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1"/>
    <p:sldMasterId id="2147483685" r:id="rId2"/>
    <p:sldMasterId id="2147483687" r:id="rId3"/>
    <p:sldMasterId id="2147483677" r:id="rId4"/>
  </p:sldMasterIdLst>
  <p:notesMasterIdLst>
    <p:notesMasterId r:id="rId60"/>
  </p:notesMasterIdLst>
  <p:handoutMasterIdLst>
    <p:handoutMasterId r:id="rId61"/>
  </p:handoutMasterIdLst>
  <p:sldIdLst>
    <p:sldId id="273" r:id="rId5"/>
    <p:sldId id="447" r:id="rId6"/>
    <p:sldId id="463" r:id="rId7"/>
    <p:sldId id="478" r:id="rId8"/>
    <p:sldId id="452" r:id="rId9"/>
    <p:sldId id="400" r:id="rId10"/>
    <p:sldId id="418" r:id="rId11"/>
    <p:sldId id="442" r:id="rId12"/>
    <p:sldId id="429" r:id="rId13"/>
    <p:sldId id="441" r:id="rId14"/>
    <p:sldId id="440" r:id="rId15"/>
    <p:sldId id="439" r:id="rId16"/>
    <p:sldId id="438" r:id="rId17"/>
    <p:sldId id="437" r:id="rId18"/>
    <p:sldId id="435" r:id="rId19"/>
    <p:sldId id="436" r:id="rId20"/>
    <p:sldId id="434" r:id="rId21"/>
    <p:sldId id="433" r:id="rId22"/>
    <p:sldId id="432" r:id="rId23"/>
    <p:sldId id="431" r:id="rId24"/>
    <p:sldId id="430" r:id="rId25"/>
    <p:sldId id="428" r:id="rId26"/>
    <p:sldId id="443" r:id="rId27"/>
    <p:sldId id="444" r:id="rId28"/>
    <p:sldId id="445" r:id="rId29"/>
    <p:sldId id="446" r:id="rId30"/>
    <p:sldId id="459" r:id="rId31"/>
    <p:sldId id="464" r:id="rId32"/>
    <p:sldId id="480" r:id="rId33"/>
    <p:sldId id="482" r:id="rId34"/>
    <p:sldId id="481" r:id="rId35"/>
    <p:sldId id="449" r:id="rId36"/>
    <p:sldId id="467" r:id="rId37"/>
    <p:sldId id="468" r:id="rId38"/>
    <p:sldId id="469" r:id="rId39"/>
    <p:sldId id="455" r:id="rId40"/>
    <p:sldId id="471" r:id="rId41"/>
    <p:sldId id="465" r:id="rId42"/>
    <p:sldId id="456" r:id="rId43"/>
    <p:sldId id="472" r:id="rId44"/>
    <p:sldId id="473" r:id="rId45"/>
    <p:sldId id="453" r:id="rId46"/>
    <p:sldId id="454" r:id="rId47"/>
    <p:sldId id="474" r:id="rId48"/>
    <p:sldId id="466" r:id="rId49"/>
    <p:sldId id="361" r:id="rId50"/>
    <p:sldId id="461" r:id="rId51"/>
    <p:sldId id="460" r:id="rId52"/>
    <p:sldId id="362" r:id="rId53"/>
    <p:sldId id="462" r:id="rId54"/>
    <p:sldId id="476" r:id="rId55"/>
    <p:sldId id="479" r:id="rId56"/>
    <p:sldId id="477" r:id="rId57"/>
    <p:sldId id="397" r:id="rId58"/>
    <p:sldId id="399" r:id="rId59"/>
  </p:sldIdLst>
  <p:sldSz cx="9144000" cy="6858000" type="screen4x3"/>
  <p:notesSz cx="6805613" cy="9944100"/>
  <p:custDataLst>
    <p:tags r:id="rId62"/>
  </p:custData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D"/>
    <a:srgbClr val="002A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83662" autoAdjust="0"/>
  </p:normalViewPr>
  <p:slideViewPr>
    <p:cSldViewPr snapToGrid="0" snapToObjects="1">
      <p:cViewPr varScale="1">
        <p:scale>
          <a:sx n="62" d="100"/>
          <a:sy n="62" d="100"/>
        </p:scale>
        <p:origin x="13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08"/>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6C1AC-8D4D-4FCA-B33D-871CF7C95E5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7E2174A4-D0BF-485C-B239-14FD5CEBCEC4}">
      <dgm:prSet phldrT="[Text]"/>
      <dgm:spPr>
        <a:solidFill>
          <a:schemeClr val="accent3"/>
        </a:solidFill>
      </dgm:spPr>
      <dgm:t>
        <a:bodyPr/>
        <a:lstStyle/>
        <a:p>
          <a:r>
            <a:rPr lang="en-GB" b="1" dirty="0"/>
            <a:t>Communicative language proficiency</a:t>
          </a:r>
        </a:p>
      </dgm:t>
    </dgm:pt>
    <dgm:pt modelId="{86E139C9-0842-4ADA-B2A6-3CFF61E1C317}" type="parTrans" cxnId="{75D83782-7459-482F-AE6B-115C793474AB}">
      <dgm:prSet/>
      <dgm:spPr/>
      <dgm:t>
        <a:bodyPr/>
        <a:lstStyle/>
        <a:p>
          <a:endParaRPr lang="en-GB"/>
        </a:p>
      </dgm:t>
    </dgm:pt>
    <dgm:pt modelId="{973782D1-723B-4A79-9FAF-FDA2F57DFABD}" type="sibTrans" cxnId="{75D83782-7459-482F-AE6B-115C793474AB}">
      <dgm:prSet/>
      <dgm:spPr/>
      <dgm:t>
        <a:bodyPr/>
        <a:lstStyle/>
        <a:p>
          <a:endParaRPr lang="en-GB"/>
        </a:p>
      </dgm:t>
    </dgm:pt>
    <dgm:pt modelId="{C78DC88E-8CB8-4B0B-A6E1-33744FDD6FB0}">
      <dgm:prSet phldrT="[Text]"/>
      <dgm:spPr>
        <a:solidFill>
          <a:schemeClr val="accent4"/>
        </a:solidFill>
      </dgm:spPr>
      <dgm:t>
        <a:bodyPr/>
        <a:lstStyle/>
        <a:p>
          <a:r>
            <a:rPr lang="en-GB" b="1" dirty="0"/>
            <a:t>General competences</a:t>
          </a:r>
        </a:p>
      </dgm:t>
    </dgm:pt>
    <dgm:pt modelId="{F3FFF404-12F4-4EF7-B7E8-C55BA6D2E1CA}" type="parTrans" cxnId="{3489A9EB-1DD1-41C3-AAAA-7716B9B3CC1C}">
      <dgm:prSet/>
      <dgm:spPr/>
      <dgm:t>
        <a:bodyPr/>
        <a:lstStyle/>
        <a:p>
          <a:endParaRPr lang="en-GB"/>
        </a:p>
      </dgm:t>
    </dgm:pt>
    <dgm:pt modelId="{D43F341A-9A6A-46FB-80E2-2800191A64FE}" type="sibTrans" cxnId="{3489A9EB-1DD1-41C3-AAAA-7716B9B3CC1C}">
      <dgm:prSet/>
      <dgm:spPr/>
      <dgm:t>
        <a:bodyPr/>
        <a:lstStyle/>
        <a:p>
          <a:endParaRPr lang="en-GB"/>
        </a:p>
      </dgm:t>
    </dgm:pt>
    <dgm:pt modelId="{9C3EBC45-1A47-4969-B1DF-32C0DF2A5969}">
      <dgm:prSet phldrT="[Text]"/>
      <dgm:spPr/>
      <dgm:t>
        <a:bodyPr/>
        <a:lstStyle/>
        <a:p>
          <a:pPr>
            <a:spcAft>
              <a:spcPts val="0"/>
            </a:spcAft>
          </a:pPr>
          <a:r>
            <a:rPr lang="en-GB" b="1" dirty="0"/>
            <a:t>Communicative language activities </a:t>
          </a:r>
        </a:p>
      </dgm:t>
    </dgm:pt>
    <dgm:pt modelId="{1DC81E63-F968-408F-BBA9-877E4A13C965}" type="parTrans" cxnId="{1B233145-E3F6-4AB8-A24F-A86F45F8A59F}">
      <dgm:prSet/>
      <dgm:spPr/>
      <dgm:t>
        <a:bodyPr/>
        <a:lstStyle/>
        <a:p>
          <a:endParaRPr lang="en-GB"/>
        </a:p>
      </dgm:t>
    </dgm:pt>
    <dgm:pt modelId="{B0D989D1-DFCB-4179-9C78-24837323CE3F}" type="sibTrans" cxnId="{1B233145-E3F6-4AB8-A24F-A86F45F8A59F}">
      <dgm:prSet/>
      <dgm:spPr/>
      <dgm:t>
        <a:bodyPr/>
        <a:lstStyle/>
        <a:p>
          <a:endParaRPr lang="en-GB"/>
        </a:p>
      </dgm:t>
    </dgm:pt>
    <dgm:pt modelId="{126A24B0-7FE0-4087-9905-E5979A0F044D}">
      <dgm:prSet phldrT="[Text]"/>
      <dgm:spPr>
        <a:solidFill>
          <a:srgbClr val="7030A0"/>
        </a:solidFill>
      </dgm:spPr>
      <dgm:t>
        <a:bodyPr/>
        <a:lstStyle/>
        <a:p>
          <a:pPr>
            <a:spcAft>
              <a:spcPts val="0"/>
            </a:spcAft>
          </a:pPr>
          <a:r>
            <a:rPr lang="en-GB" b="1" dirty="0"/>
            <a:t>Communicative language strategies</a:t>
          </a:r>
        </a:p>
      </dgm:t>
    </dgm:pt>
    <dgm:pt modelId="{837A46F5-8E73-4B96-BB85-3E345AC2FCA4}" type="parTrans" cxnId="{F07FE619-6A5E-4685-9EF0-39AD1C616822}">
      <dgm:prSet/>
      <dgm:spPr/>
      <dgm:t>
        <a:bodyPr/>
        <a:lstStyle/>
        <a:p>
          <a:endParaRPr lang="en-GB"/>
        </a:p>
      </dgm:t>
    </dgm:pt>
    <dgm:pt modelId="{E052654F-2A33-4446-AA25-9659F3800C39}" type="sibTrans" cxnId="{F07FE619-6A5E-4685-9EF0-39AD1C616822}">
      <dgm:prSet/>
      <dgm:spPr/>
      <dgm:t>
        <a:bodyPr/>
        <a:lstStyle/>
        <a:p>
          <a:endParaRPr lang="en-GB"/>
        </a:p>
      </dgm:t>
    </dgm:pt>
    <dgm:pt modelId="{ECA479A5-FAED-497B-AE0E-BAD36A2658EB}">
      <dgm:prSet/>
      <dgm:spPr>
        <a:solidFill>
          <a:srgbClr val="92D050"/>
        </a:solidFill>
      </dgm:spPr>
      <dgm:t>
        <a:bodyPr/>
        <a:lstStyle/>
        <a:p>
          <a:pPr>
            <a:spcAft>
              <a:spcPts val="0"/>
            </a:spcAft>
          </a:pPr>
          <a:r>
            <a:rPr lang="en-GB" b="1" dirty="0"/>
            <a:t>Communicative language competences </a:t>
          </a:r>
        </a:p>
      </dgm:t>
    </dgm:pt>
    <dgm:pt modelId="{214C6362-1389-411F-81E4-F5368B34E925}" type="parTrans" cxnId="{72C42906-A8B7-481B-BF50-B553C00B0FF0}">
      <dgm:prSet/>
      <dgm:spPr/>
      <dgm:t>
        <a:bodyPr/>
        <a:lstStyle/>
        <a:p>
          <a:endParaRPr lang="en-GB"/>
        </a:p>
      </dgm:t>
    </dgm:pt>
    <dgm:pt modelId="{FB9FEF41-9EED-42D2-ABBC-D42E9B8FE61E}" type="sibTrans" cxnId="{72C42906-A8B7-481B-BF50-B553C00B0FF0}">
      <dgm:prSet/>
      <dgm:spPr/>
      <dgm:t>
        <a:bodyPr/>
        <a:lstStyle/>
        <a:p>
          <a:endParaRPr lang="en-GB"/>
        </a:p>
      </dgm:t>
    </dgm:pt>
    <dgm:pt modelId="{5BAE3D3C-A852-4228-A3FA-1D77D98CEAD2}">
      <dgm:prSet/>
      <dgm:spPr>
        <a:solidFill>
          <a:srgbClr val="FFC000"/>
        </a:solidFill>
      </dgm:spPr>
      <dgm:t>
        <a:bodyPr/>
        <a:lstStyle/>
        <a:p>
          <a:r>
            <a:rPr lang="en-GB" dirty="0"/>
            <a:t>Declarative knowledge</a:t>
          </a:r>
        </a:p>
        <a:p>
          <a:r>
            <a:rPr lang="en-GB" i="1" dirty="0"/>
            <a:t>Savoir</a:t>
          </a:r>
        </a:p>
      </dgm:t>
    </dgm:pt>
    <dgm:pt modelId="{1A7A26D3-5350-479A-A248-1822E35C4024}" type="parTrans" cxnId="{F55C5055-8C59-463C-921C-3545EE46CCB8}">
      <dgm:prSet/>
      <dgm:spPr/>
      <dgm:t>
        <a:bodyPr/>
        <a:lstStyle/>
        <a:p>
          <a:endParaRPr lang="en-GB"/>
        </a:p>
      </dgm:t>
    </dgm:pt>
    <dgm:pt modelId="{D84474EA-3DD3-48A4-ACE0-8026D782974B}" type="sibTrans" cxnId="{F55C5055-8C59-463C-921C-3545EE46CCB8}">
      <dgm:prSet/>
      <dgm:spPr/>
      <dgm:t>
        <a:bodyPr/>
        <a:lstStyle/>
        <a:p>
          <a:endParaRPr lang="en-GB"/>
        </a:p>
      </dgm:t>
    </dgm:pt>
    <dgm:pt modelId="{7C829476-BFAC-4971-AD45-B0681F497384}">
      <dgm:prSet/>
      <dgm:spPr>
        <a:solidFill>
          <a:schemeClr val="accent4"/>
        </a:solidFill>
      </dgm:spPr>
      <dgm:t>
        <a:bodyPr/>
        <a:lstStyle/>
        <a:p>
          <a:r>
            <a:rPr lang="en-GB" dirty="0"/>
            <a:t>Skills and know-how</a:t>
          </a:r>
        </a:p>
        <a:p>
          <a:r>
            <a:rPr lang="en-GB" i="1" dirty="0"/>
            <a:t>Savoir-faire</a:t>
          </a:r>
        </a:p>
      </dgm:t>
    </dgm:pt>
    <dgm:pt modelId="{3BCCEE03-B02C-429A-9E33-371094EDAE34}" type="parTrans" cxnId="{A6E2D81C-4FF3-4713-A335-7716BEC70523}">
      <dgm:prSet/>
      <dgm:spPr/>
      <dgm:t>
        <a:bodyPr/>
        <a:lstStyle/>
        <a:p>
          <a:endParaRPr lang="en-GB"/>
        </a:p>
      </dgm:t>
    </dgm:pt>
    <dgm:pt modelId="{A7712F76-C538-4935-870F-B71233D26615}" type="sibTrans" cxnId="{A6E2D81C-4FF3-4713-A335-7716BEC70523}">
      <dgm:prSet/>
      <dgm:spPr/>
      <dgm:t>
        <a:bodyPr/>
        <a:lstStyle/>
        <a:p>
          <a:endParaRPr lang="en-GB"/>
        </a:p>
      </dgm:t>
    </dgm:pt>
    <dgm:pt modelId="{C44E7CD0-DB36-4C17-8CE6-4090A17A4CEA}">
      <dgm:prSet/>
      <dgm:spPr>
        <a:solidFill>
          <a:schemeClr val="accent4"/>
        </a:solidFill>
      </dgm:spPr>
      <dgm:t>
        <a:bodyPr/>
        <a:lstStyle/>
        <a:p>
          <a:r>
            <a:rPr lang="en-GB" dirty="0"/>
            <a:t>Existential competence</a:t>
          </a:r>
        </a:p>
        <a:p>
          <a:r>
            <a:rPr lang="en-GB" i="1" dirty="0"/>
            <a:t>Savoir-</a:t>
          </a:r>
          <a:r>
            <a:rPr lang="en-GB" i="1" dirty="0" err="1"/>
            <a:t>être</a:t>
          </a:r>
          <a:endParaRPr lang="en-GB" i="1" dirty="0"/>
        </a:p>
      </dgm:t>
    </dgm:pt>
    <dgm:pt modelId="{63378646-93EC-4C4C-B214-CF40B950549F}" type="parTrans" cxnId="{E6222D22-5C1F-4B4B-BF0E-E500402B7D4B}">
      <dgm:prSet/>
      <dgm:spPr/>
      <dgm:t>
        <a:bodyPr/>
        <a:lstStyle/>
        <a:p>
          <a:endParaRPr lang="en-GB"/>
        </a:p>
      </dgm:t>
    </dgm:pt>
    <dgm:pt modelId="{F8467FE0-CDD1-40A9-B401-B363013CE41D}" type="sibTrans" cxnId="{E6222D22-5C1F-4B4B-BF0E-E500402B7D4B}">
      <dgm:prSet/>
      <dgm:spPr/>
      <dgm:t>
        <a:bodyPr/>
        <a:lstStyle/>
        <a:p>
          <a:endParaRPr lang="en-GB"/>
        </a:p>
      </dgm:t>
    </dgm:pt>
    <dgm:pt modelId="{C20F1E17-D3CF-4D41-9CD1-6B548C0AF945}">
      <dgm:prSet/>
      <dgm:spPr>
        <a:solidFill>
          <a:srgbClr val="92D050"/>
        </a:solidFill>
      </dgm:spPr>
      <dgm:t>
        <a:bodyPr/>
        <a:lstStyle/>
        <a:p>
          <a:r>
            <a:rPr lang="en-GB" dirty="0"/>
            <a:t>Linguistic</a:t>
          </a:r>
        </a:p>
      </dgm:t>
    </dgm:pt>
    <dgm:pt modelId="{4C8FEF75-4CA7-4453-90DC-87BEA8F1C317}" type="parTrans" cxnId="{38FD7CC1-184F-4B38-B6E4-368EF5240BC6}">
      <dgm:prSet/>
      <dgm:spPr/>
      <dgm:t>
        <a:bodyPr/>
        <a:lstStyle/>
        <a:p>
          <a:endParaRPr lang="en-US"/>
        </a:p>
      </dgm:t>
    </dgm:pt>
    <dgm:pt modelId="{DD1B6B44-2DC1-4747-B959-23E7303C87D4}" type="sibTrans" cxnId="{38FD7CC1-184F-4B38-B6E4-368EF5240BC6}">
      <dgm:prSet/>
      <dgm:spPr/>
      <dgm:t>
        <a:bodyPr/>
        <a:lstStyle/>
        <a:p>
          <a:endParaRPr lang="en-US"/>
        </a:p>
      </dgm:t>
    </dgm:pt>
    <dgm:pt modelId="{60759035-C0AC-4B6B-A3E5-ABE73A80C31D}">
      <dgm:prSet/>
      <dgm:spPr>
        <a:solidFill>
          <a:srgbClr val="92D050"/>
        </a:solidFill>
      </dgm:spPr>
      <dgm:t>
        <a:bodyPr/>
        <a:lstStyle/>
        <a:p>
          <a:r>
            <a:rPr lang="en-GB" dirty="0"/>
            <a:t>Sociolinguistic</a:t>
          </a:r>
        </a:p>
      </dgm:t>
    </dgm:pt>
    <dgm:pt modelId="{CECF1BD8-8D7D-4B5D-BFB9-E6F611E7B7ED}" type="parTrans" cxnId="{D6415747-AF72-44C7-9CD9-115B771E829D}">
      <dgm:prSet/>
      <dgm:spPr/>
      <dgm:t>
        <a:bodyPr/>
        <a:lstStyle/>
        <a:p>
          <a:endParaRPr lang="en-US"/>
        </a:p>
      </dgm:t>
    </dgm:pt>
    <dgm:pt modelId="{65FDE072-0A1D-4358-9E06-BCE9A4194D1C}" type="sibTrans" cxnId="{D6415747-AF72-44C7-9CD9-115B771E829D}">
      <dgm:prSet/>
      <dgm:spPr/>
      <dgm:t>
        <a:bodyPr/>
        <a:lstStyle/>
        <a:p>
          <a:endParaRPr lang="en-US"/>
        </a:p>
      </dgm:t>
    </dgm:pt>
    <dgm:pt modelId="{21588636-196C-4C28-8FDF-A8C153A25E57}">
      <dgm:prSet/>
      <dgm:spPr>
        <a:solidFill>
          <a:srgbClr val="92D050"/>
        </a:solidFill>
      </dgm:spPr>
      <dgm:t>
        <a:bodyPr/>
        <a:lstStyle/>
        <a:p>
          <a:r>
            <a:rPr lang="en-GB" dirty="0"/>
            <a:t>Pragmatic</a:t>
          </a:r>
        </a:p>
      </dgm:t>
    </dgm:pt>
    <dgm:pt modelId="{F129EACD-D7CB-4DC3-AC92-656F872898CE}" type="parTrans" cxnId="{0BF53C80-D10C-4A6B-869C-2B1CFD625D62}">
      <dgm:prSet/>
      <dgm:spPr/>
      <dgm:t>
        <a:bodyPr/>
        <a:lstStyle/>
        <a:p>
          <a:endParaRPr lang="en-US"/>
        </a:p>
      </dgm:t>
    </dgm:pt>
    <dgm:pt modelId="{98A07926-345B-4F7C-B61D-053F3234CBEE}" type="sibTrans" cxnId="{0BF53C80-D10C-4A6B-869C-2B1CFD625D62}">
      <dgm:prSet/>
      <dgm:spPr/>
      <dgm:t>
        <a:bodyPr/>
        <a:lstStyle/>
        <a:p>
          <a:endParaRPr lang="en-US"/>
        </a:p>
      </dgm:t>
    </dgm:pt>
    <dgm:pt modelId="{494EA2CE-9A03-4C49-8DA0-22BDE88CCB4A}">
      <dgm:prSet/>
      <dgm:spPr/>
      <dgm:t>
        <a:bodyPr/>
        <a:lstStyle/>
        <a:p>
          <a:r>
            <a:rPr lang="en-GB" dirty="0"/>
            <a:t>Reception</a:t>
          </a:r>
        </a:p>
      </dgm:t>
    </dgm:pt>
    <dgm:pt modelId="{A4560E26-28DF-4DF5-BCD5-72E39BF08E27}" type="parTrans" cxnId="{4021DEDF-FB27-4CB3-A86E-E7448B15BD75}">
      <dgm:prSet/>
      <dgm:spPr/>
      <dgm:t>
        <a:bodyPr/>
        <a:lstStyle/>
        <a:p>
          <a:endParaRPr lang="en-US"/>
        </a:p>
      </dgm:t>
    </dgm:pt>
    <dgm:pt modelId="{DB94A899-DFA5-425F-BC03-C0554F31AB6D}" type="sibTrans" cxnId="{4021DEDF-FB27-4CB3-A86E-E7448B15BD75}">
      <dgm:prSet/>
      <dgm:spPr/>
      <dgm:t>
        <a:bodyPr/>
        <a:lstStyle/>
        <a:p>
          <a:endParaRPr lang="en-US"/>
        </a:p>
      </dgm:t>
    </dgm:pt>
    <dgm:pt modelId="{CDC1933C-1DAE-41AE-B93D-3767E84676A0}">
      <dgm:prSet/>
      <dgm:spPr/>
      <dgm:t>
        <a:bodyPr/>
        <a:lstStyle/>
        <a:p>
          <a:r>
            <a:rPr lang="en-GB" dirty="0"/>
            <a:t>Production</a:t>
          </a:r>
        </a:p>
      </dgm:t>
    </dgm:pt>
    <dgm:pt modelId="{DF654C00-9A3B-4875-B136-038CE8A782C8}" type="parTrans" cxnId="{4276E82C-C056-4B0C-846E-36EDB53FED8A}">
      <dgm:prSet/>
      <dgm:spPr/>
      <dgm:t>
        <a:bodyPr/>
        <a:lstStyle/>
        <a:p>
          <a:endParaRPr lang="en-US"/>
        </a:p>
      </dgm:t>
    </dgm:pt>
    <dgm:pt modelId="{C4C7D9FD-30E4-41B5-B57E-F4E6CE3FD7C0}" type="sibTrans" cxnId="{4276E82C-C056-4B0C-846E-36EDB53FED8A}">
      <dgm:prSet/>
      <dgm:spPr/>
      <dgm:t>
        <a:bodyPr/>
        <a:lstStyle/>
        <a:p>
          <a:endParaRPr lang="en-US"/>
        </a:p>
      </dgm:t>
    </dgm:pt>
    <dgm:pt modelId="{0AF98CD0-A8DA-477C-BD96-E0940063C7CE}">
      <dgm:prSet/>
      <dgm:spPr/>
      <dgm:t>
        <a:bodyPr/>
        <a:lstStyle/>
        <a:p>
          <a:r>
            <a:rPr lang="en-GB" dirty="0"/>
            <a:t>Interaction</a:t>
          </a:r>
        </a:p>
      </dgm:t>
    </dgm:pt>
    <dgm:pt modelId="{A7506031-7BBB-4754-9358-3326AB1925B4}" type="parTrans" cxnId="{42BE5821-E516-4493-9BDA-AEAE2CDBF76E}">
      <dgm:prSet/>
      <dgm:spPr/>
      <dgm:t>
        <a:bodyPr/>
        <a:lstStyle/>
        <a:p>
          <a:endParaRPr lang="en-US"/>
        </a:p>
      </dgm:t>
    </dgm:pt>
    <dgm:pt modelId="{F9EBC073-926E-4F93-A8AC-92C487102953}" type="sibTrans" cxnId="{42BE5821-E516-4493-9BDA-AEAE2CDBF76E}">
      <dgm:prSet/>
      <dgm:spPr/>
      <dgm:t>
        <a:bodyPr/>
        <a:lstStyle/>
        <a:p>
          <a:endParaRPr lang="en-US"/>
        </a:p>
      </dgm:t>
    </dgm:pt>
    <dgm:pt modelId="{8A83E766-A6E7-464D-9AA0-B9A107FF6FF8}">
      <dgm:prSet/>
      <dgm:spPr>
        <a:solidFill>
          <a:srgbClr val="7030A0"/>
        </a:solidFill>
      </dgm:spPr>
      <dgm:t>
        <a:bodyPr/>
        <a:lstStyle/>
        <a:p>
          <a:r>
            <a:rPr lang="en-GB" dirty="0"/>
            <a:t>Reception</a:t>
          </a:r>
        </a:p>
      </dgm:t>
    </dgm:pt>
    <dgm:pt modelId="{40684148-F95D-4148-B75B-2EC8370EAB82}" type="parTrans" cxnId="{05035601-1053-46D9-91A3-EFABF6EF258C}">
      <dgm:prSet/>
      <dgm:spPr/>
      <dgm:t>
        <a:bodyPr/>
        <a:lstStyle/>
        <a:p>
          <a:endParaRPr lang="en-US"/>
        </a:p>
      </dgm:t>
    </dgm:pt>
    <dgm:pt modelId="{FBAA71C9-EEBC-49AA-8616-55F5B170B8E2}" type="sibTrans" cxnId="{05035601-1053-46D9-91A3-EFABF6EF258C}">
      <dgm:prSet/>
      <dgm:spPr/>
      <dgm:t>
        <a:bodyPr/>
        <a:lstStyle/>
        <a:p>
          <a:endParaRPr lang="en-US"/>
        </a:p>
      </dgm:t>
    </dgm:pt>
    <dgm:pt modelId="{CBD8AC51-B6D3-498C-B943-F382C96ABA1E}">
      <dgm:prSet/>
      <dgm:spPr>
        <a:solidFill>
          <a:srgbClr val="7030A0"/>
        </a:solidFill>
      </dgm:spPr>
      <dgm:t>
        <a:bodyPr/>
        <a:lstStyle/>
        <a:p>
          <a:r>
            <a:rPr lang="en-GB" dirty="0"/>
            <a:t>Production</a:t>
          </a:r>
        </a:p>
      </dgm:t>
    </dgm:pt>
    <dgm:pt modelId="{AD539A71-A873-40CD-95A0-0AF22C3FF113}" type="parTrans" cxnId="{ADEEE73F-F25F-4BFA-A058-3B306F095474}">
      <dgm:prSet/>
      <dgm:spPr/>
      <dgm:t>
        <a:bodyPr/>
        <a:lstStyle/>
        <a:p>
          <a:endParaRPr lang="en-US"/>
        </a:p>
      </dgm:t>
    </dgm:pt>
    <dgm:pt modelId="{A09FDFFE-D9FE-4E56-9211-FAE3ECB84791}" type="sibTrans" cxnId="{ADEEE73F-F25F-4BFA-A058-3B306F095474}">
      <dgm:prSet/>
      <dgm:spPr/>
      <dgm:t>
        <a:bodyPr/>
        <a:lstStyle/>
        <a:p>
          <a:endParaRPr lang="en-US"/>
        </a:p>
      </dgm:t>
    </dgm:pt>
    <dgm:pt modelId="{2B1238B0-3CF5-4E80-9E30-E12E68913143}">
      <dgm:prSet/>
      <dgm:spPr>
        <a:solidFill>
          <a:srgbClr val="7030A0"/>
        </a:solidFill>
      </dgm:spPr>
      <dgm:t>
        <a:bodyPr/>
        <a:lstStyle/>
        <a:p>
          <a:r>
            <a:rPr lang="en-GB" dirty="0"/>
            <a:t>Interaction</a:t>
          </a:r>
        </a:p>
      </dgm:t>
    </dgm:pt>
    <dgm:pt modelId="{FE8B6FD1-172D-484C-8CB2-7880E66C4641}" type="parTrans" cxnId="{0E3B4459-B8E6-4AB1-A05B-463636D27F1C}">
      <dgm:prSet/>
      <dgm:spPr/>
      <dgm:t>
        <a:bodyPr/>
        <a:lstStyle/>
        <a:p>
          <a:endParaRPr lang="en-US"/>
        </a:p>
      </dgm:t>
    </dgm:pt>
    <dgm:pt modelId="{898097FF-E880-4C92-8A21-68EC49C59C11}" type="sibTrans" cxnId="{0E3B4459-B8E6-4AB1-A05B-463636D27F1C}">
      <dgm:prSet/>
      <dgm:spPr/>
      <dgm:t>
        <a:bodyPr/>
        <a:lstStyle/>
        <a:p>
          <a:endParaRPr lang="en-US"/>
        </a:p>
      </dgm:t>
    </dgm:pt>
    <dgm:pt modelId="{0B9E191E-62C2-424F-8F53-3405BEA1DEE4}">
      <dgm:prSet/>
      <dgm:spPr>
        <a:solidFill>
          <a:schemeClr val="accent4"/>
        </a:solidFill>
      </dgm:spPr>
      <dgm:t>
        <a:bodyPr/>
        <a:lstStyle/>
        <a:p>
          <a:r>
            <a:rPr lang="en-GB" dirty="0"/>
            <a:t>Ability to learn</a:t>
          </a:r>
        </a:p>
        <a:p>
          <a:r>
            <a:rPr lang="en-GB" i="1" dirty="0"/>
            <a:t>Savoir </a:t>
          </a:r>
          <a:r>
            <a:rPr lang="en-GB" i="1" dirty="0" err="1"/>
            <a:t>apprendre</a:t>
          </a:r>
          <a:endParaRPr lang="en-GB" i="1" dirty="0"/>
        </a:p>
      </dgm:t>
    </dgm:pt>
    <dgm:pt modelId="{2870B2C4-A5C9-410A-82DF-3F1F14D389B3}" type="parTrans" cxnId="{1B02CFD7-9A5C-4D7D-847B-90FB8DD192C9}">
      <dgm:prSet/>
      <dgm:spPr/>
      <dgm:t>
        <a:bodyPr/>
        <a:lstStyle/>
        <a:p>
          <a:endParaRPr lang="en-US"/>
        </a:p>
      </dgm:t>
    </dgm:pt>
    <dgm:pt modelId="{7130F027-2778-4631-87CC-0B9C0618052D}" type="sibTrans" cxnId="{1B02CFD7-9A5C-4D7D-847B-90FB8DD192C9}">
      <dgm:prSet/>
      <dgm:spPr/>
      <dgm:t>
        <a:bodyPr/>
        <a:lstStyle/>
        <a:p>
          <a:endParaRPr lang="en-US"/>
        </a:p>
      </dgm:t>
    </dgm:pt>
    <dgm:pt modelId="{EA1AC212-23FE-4C2A-949D-D8426E164E58}">
      <dgm:prSet/>
      <dgm:spPr/>
      <dgm:t>
        <a:bodyPr/>
        <a:lstStyle/>
        <a:p>
          <a:r>
            <a:rPr lang="en-GB" dirty="0"/>
            <a:t>Mediation</a:t>
          </a:r>
        </a:p>
      </dgm:t>
    </dgm:pt>
    <dgm:pt modelId="{9FAECAB0-A923-4D62-AB61-0C82998CEE92}" type="parTrans" cxnId="{E5C33A55-77AE-48D7-924E-63D42233A4CC}">
      <dgm:prSet/>
      <dgm:spPr/>
      <dgm:t>
        <a:bodyPr/>
        <a:lstStyle/>
        <a:p>
          <a:endParaRPr lang="en-US"/>
        </a:p>
      </dgm:t>
    </dgm:pt>
    <dgm:pt modelId="{9FF12C0F-30B5-4777-90E3-107EF9264036}" type="sibTrans" cxnId="{E5C33A55-77AE-48D7-924E-63D42233A4CC}">
      <dgm:prSet/>
      <dgm:spPr/>
      <dgm:t>
        <a:bodyPr/>
        <a:lstStyle/>
        <a:p>
          <a:endParaRPr lang="en-US"/>
        </a:p>
      </dgm:t>
    </dgm:pt>
    <dgm:pt modelId="{A18A6054-305F-4C9B-95EE-A089903FC485}">
      <dgm:prSet/>
      <dgm:spPr>
        <a:solidFill>
          <a:srgbClr val="7030A0"/>
        </a:solidFill>
      </dgm:spPr>
      <dgm:t>
        <a:bodyPr/>
        <a:lstStyle/>
        <a:p>
          <a:r>
            <a:rPr lang="en-GB" dirty="0"/>
            <a:t>Mediation</a:t>
          </a:r>
        </a:p>
      </dgm:t>
    </dgm:pt>
    <dgm:pt modelId="{BAA2C604-CF19-4E78-BB17-65A00F2C0116}" type="parTrans" cxnId="{54A95335-2F72-459E-B851-ACA5DC13F3B5}">
      <dgm:prSet/>
      <dgm:spPr/>
      <dgm:t>
        <a:bodyPr/>
        <a:lstStyle/>
        <a:p>
          <a:endParaRPr lang="en-US"/>
        </a:p>
      </dgm:t>
    </dgm:pt>
    <dgm:pt modelId="{A81B40FE-70AD-422A-B660-107BA520CC15}" type="sibTrans" cxnId="{54A95335-2F72-459E-B851-ACA5DC13F3B5}">
      <dgm:prSet/>
      <dgm:spPr/>
      <dgm:t>
        <a:bodyPr/>
        <a:lstStyle/>
        <a:p>
          <a:endParaRPr lang="en-US"/>
        </a:p>
      </dgm:t>
    </dgm:pt>
    <dgm:pt modelId="{DFFA6A33-FA7B-47C6-AC6A-B7EE4177E90E}" type="pres">
      <dgm:prSet presAssocID="{3DE6C1AC-8D4D-4FCA-B33D-871CF7C95E5E}" presName="hierChild1" presStyleCnt="0">
        <dgm:presLayoutVars>
          <dgm:orgChart val="1"/>
          <dgm:chPref val="1"/>
          <dgm:dir/>
          <dgm:animOne val="branch"/>
          <dgm:animLvl val="lvl"/>
          <dgm:resizeHandles/>
        </dgm:presLayoutVars>
      </dgm:prSet>
      <dgm:spPr/>
      <dgm:t>
        <a:bodyPr/>
        <a:lstStyle/>
        <a:p>
          <a:endParaRPr lang="en-GB"/>
        </a:p>
      </dgm:t>
    </dgm:pt>
    <dgm:pt modelId="{669BDC8C-C89C-495C-B23C-32C57E6E2588}" type="pres">
      <dgm:prSet presAssocID="{7E2174A4-D0BF-485C-B239-14FD5CEBCEC4}" presName="hierRoot1" presStyleCnt="0">
        <dgm:presLayoutVars>
          <dgm:hierBranch val="init"/>
        </dgm:presLayoutVars>
      </dgm:prSet>
      <dgm:spPr/>
    </dgm:pt>
    <dgm:pt modelId="{3B19A074-34D3-4DCE-A7DE-347F98ACDC1F}" type="pres">
      <dgm:prSet presAssocID="{7E2174A4-D0BF-485C-B239-14FD5CEBCEC4}" presName="rootComposite1" presStyleCnt="0"/>
      <dgm:spPr/>
    </dgm:pt>
    <dgm:pt modelId="{E27863AA-E05A-4829-814C-A963566EE179}" type="pres">
      <dgm:prSet presAssocID="{7E2174A4-D0BF-485C-B239-14FD5CEBCEC4}" presName="rootText1" presStyleLbl="node0" presStyleIdx="0" presStyleCnt="1" custScaleX="151991">
        <dgm:presLayoutVars>
          <dgm:chPref val="3"/>
        </dgm:presLayoutVars>
      </dgm:prSet>
      <dgm:spPr/>
      <dgm:t>
        <a:bodyPr/>
        <a:lstStyle/>
        <a:p>
          <a:endParaRPr lang="en-GB"/>
        </a:p>
      </dgm:t>
    </dgm:pt>
    <dgm:pt modelId="{B24259C1-77CF-4BCE-8318-AEC2AE2D75A7}" type="pres">
      <dgm:prSet presAssocID="{7E2174A4-D0BF-485C-B239-14FD5CEBCEC4}" presName="rootConnector1" presStyleLbl="node1" presStyleIdx="0" presStyleCnt="0"/>
      <dgm:spPr/>
      <dgm:t>
        <a:bodyPr/>
        <a:lstStyle/>
        <a:p>
          <a:endParaRPr lang="en-GB"/>
        </a:p>
      </dgm:t>
    </dgm:pt>
    <dgm:pt modelId="{751ECC85-AD56-4CDE-938F-05625A67AC58}" type="pres">
      <dgm:prSet presAssocID="{7E2174A4-D0BF-485C-B239-14FD5CEBCEC4}" presName="hierChild2" presStyleCnt="0"/>
      <dgm:spPr/>
    </dgm:pt>
    <dgm:pt modelId="{C723DDD3-B9CB-4598-8714-816A60133CD0}" type="pres">
      <dgm:prSet presAssocID="{F3FFF404-12F4-4EF7-B7E8-C55BA6D2E1CA}" presName="Name37" presStyleLbl="parChTrans1D2" presStyleIdx="0" presStyleCnt="4"/>
      <dgm:spPr/>
      <dgm:t>
        <a:bodyPr/>
        <a:lstStyle/>
        <a:p>
          <a:endParaRPr lang="en-GB"/>
        </a:p>
      </dgm:t>
    </dgm:pt>
    <dgm:pt modelId="{208992A4-91BC-4726-A905-D21A6BD0DE1B}" type="pres">
      <dgm:prSet presAssocID="{C78DC88E-8CB8-4B0B-A6E1-33744FDD6FB0}" presName="hierRoot2" presStyleCnt="0">
        <dgm:presLayoutVars>
          <dgm:hierBranch val="init"/>
        </dgm:presLayoutVars>
      </dgm:prSet>
      <dgm:spPr/>
    </dgm:pt>
    <dgm:pt modelId="{0D1B87F7-F3C3-41BD-8A02-C6358B2E5AD9}" type="pres">
      <dgm:prSet presAssocID="{C78DC88E-8CB8-4B0B-A6E1-33744FDD6FB0}" presName="rootComposite" presStyleCnt="0"/>
      <dgm:spPr/>
    </dgm:pt>
    <dgm:pt modelId="{DF999104-4492-45A2-BB7A-D29796665CA4}" type="pres">
      <dgm:prSet presAssocID="{C78DC88E-8CB8-4B0B-A6E1-33744FDD6FB0}" presName="rootText" presStyleLbl="node2" presStyleIdx="0" presStyleCnt="4">
        <dgm:presLayoutVars>
          <dgm:chPref val="3"/>
        </dgm:presLayoutVars>
      </dgm:prSet>
      <dgm:spPr/>
      <dgm:t>
        <a:bodyPr/>
        <a:lstStyle/>
        <a:p>
          <a:endParaRPr lang="en-GB"/>
        </a:p>
      </dgm:t>
    </dgm:pt>
    <dgm:pt modelId="{700FDEB9-2A02-4939-9793-0093FD58FB28}" type="pres">
      <dgm:prSet presAssocID="{C78DC88E-8CB8-4B0B-A6E1-33744FDD6FB0}" presName="rootConnector" presStyleLbl="node2" presStyleIdx="0" presStyleCnt="4"/>
      <dgm:spPr/>
      <dgm:t>
        <a:bodyPr/>
        <a:lstStyle/>
        <a:p>
          <a:endParaRPr lang="en-GB"/>
        </a:p>
      </dgm:t>
    </dgm:pt>
    <dgm:pt modelId="{12B71F45-CE02-4727-951A-63EBA3A89321}" type="pres">
      <dgm:prSet presAssocID="{C78DC88E-8CB8-4B0B-A6E1-33744FDD6FB0}" presName="hierChild4" presStyleCnt="0"/>
      <dgm:spPr/>
    </dgm:pt>
    <dgm:pt modelId="{F996E3F7-1821-4EFF-9AAC-FFA1F42D1197}" type="pres">
      <dgm:prSet presAssocID="{1A7A26D3-5350-479A-A248-1822E35C4024}" presName="Name37" presStyleLbl="parChTrans1D3" presStyleIdx="0" presStyleCnt="15"/>
      <dgm:spPr/>
      <dgm:t>
        <a:bodyPr/>
        <a:lstStyle/>
        <a:p>
          <a:endParaRPr lang="en-GB"/>
        </a:p>
      </dgm:t>
    </dgm:pt>
    <dgm:pt modelId="{05A94CCD-47AF-4C17-ABA7-149D65E35108}" type="pres">
      <dgm:prSet presAssocID="{5BAE3D3C-A852-4228-A3FA-1D77D98CEAD2}" presName="hierRoot2" presStyleCnt="0">
        <dgm:presLayoutVars>
          <dgm:hierBranch val="init"/>
        </dgm:presLayoutVars>
      </dgm:prSet>
      <dgm:spPr/>
    </dgm:pt>
    <dgm:pt modelId="{45FF4E8A-0B8B-4868-9AA0-FE4EE9C58F4B}" type="pres">
      <dgm:prSet presAssocID="{5BAE3D3C-A852-4228-A3FA-1D77D98CEAD2}" presName="rootComposite" presStyleCnt="0"/>
      <dgm:spPr/>
    </dgm:pt>
    <dgm:pt modelId="{9A424276-F0C0-43B0-B6E9-E41C52F54C02}" type="pres">
      <dgm:prSet presAssocID="{5BAE3D3C-A852-4228-A3FA-1D77D98CEAD2}" presName="rootText" presStyleLbl="node3" presStyleIdx="0" presStyleCnt="15">
        <dgm:presLayoutVars>
          <dgm:chPref val="3"/>
        </dgm:presLayoutVars>
      </dgm:prSet>
      <dgm:spPr/>
      <dgm:t>
        <a:bodyPr/>
        <a:lstStyle/>
        <a:p>
          <a:endParaRPr lang="en-GB"/>
        </a:p>
      </dgm:t>
    </dgm:pt>
    <dgm:pt modelId="{6A42E8CA-A223-439E-A7E5-81BBA77CDF56}" type="pres">
      <dgm:prSet presAssocID="{5BAE3D3C-A852-4228-A3FA-1D77D98CEAD2}" presName="rootConnector" presStyleLbl="node3" presStyleIdx="0" presStyleCnt="15"/>
      <dgm:spPr/>
      <dgm:t>
        <a:bodyPr/>
        <a:lstStyle/>
        <a:p>
          <a:endParaRPr lang="en-GB"/>
        </a:p>
      </dgm:t>
    </dgm:pt>
    <dgm:pt modelId="{B32004ED-462E-4544-8632-DE2423C8A71B}" type="pres">
      <dgm:prSet presAssocID="{5BAE3D3C-A852-4228-A3FA-1D77D98CEAD2}" presName="hierChild4" presStyleCnt="0"/>
      <dgm:spPr/>
    </dgm:pt>
    <dgm:pt modelId="{E0AA19A5-93DB-4AEC-B04F-E0F72A27BFA2}" type="pres">
      <dgm:prSet presAssocID="{5BAE3D3C-A852-4228-A3FA-1D77D98CEAD2}" presName="hierChild5" presStyleCnt="0"/>
      <dgm:spPr/>
    </dgm:pt>
    <dgm:pt modelId="{2BC1E773-239E-404C-8F1D-742248BC0921}" type="pres">
      <dgm:prSet presAssocID="{3BCCEE03-B02C-429A-9E33-371094EDAE34}" presName="Name37" presStyleLbl="parChTrans1D3" presStyleIdx="1" presStyleCnt="15"/>
      <dgm:spPr/>
      <dgm:t>
        <a:bodyPr/>
        <a:lstStyle/>
        <a:p>
          <a:endParaRPr lang="en-GB"/>
        </a:p>
      </dgm:t>
    </dgm:pt>
    <dgm:pt modelId="{5417BF44-1240-416A-A61D-D40E4A132EF9}" type="pres">
      <dgm:prSet presAssocID="{7C829476-BFAC-4971-AD45-B0681F497384}" presName="hierRoot2" presStyleCnt="0">
        <dgm:presLayoutVars>
          <dgm:hierBranch val="init"/>
        </dgm:presLayoutVars>
      </dgm:prSet>
      <dgm:spPr/>
    </dgm:pt>
    <dgm:pt modelId="{8E86AA8F-FB71-4CDB-93AC-CED8212716E1}" type="pres">
      <dgm:prSet presAssocID="{7C829476-BFAC-4971-AD45-B0681F497384}" presName="rootComposite" presStyleCnt="0"/>
      <dgm:spPr/>
    </dgm:pt>
    <dgm:pt modelId="{7FF30C85-B7CA-4427-A4D5-A51449E2C2E0}" type="pres">
      <dgm:prSet presAssocID="{7C829476-BFAC-4971-AD45-B0681F497384}" presName="rootText" presStyleLbl="node3" presStyleIdx="1" presStyleCnt="15">
        <dgm:presLayoutVars>
          <dgm:chPref val="3"/>
        </dgm:presLayoutVars>
      </dgm:prSet>
      <dgm:spPr/>
      <dgm:t>
        <a:bodyPr/>
        <a:lstStyle/>
        <a:p>
          <a:endParaRPr lang="en-GB"/>
        </a:p>
      </dgm:t>
    </dgm:pt>
    <dgm:pt modelId="{1BCDB61A-EC6A-48E4-B546-7313641D9E45}" type="pres">
      <dgm:prSet presAssocID="{7C829476-BFAC-4971-AD45-B0681F497384}" presName="rootConnector" presStyleLbl="node3" presStyleIdx="1" presStyleCnt="15"/>
      <dgm:spPr/>
      <dgm:t>
        <a:bodyPr/>
        <a:lstStyle/>
        <a:p>
          <a:endParaRPr lang="en-GB"/>
        </a:p>
      </dgm:t>
    </dgm:pt>
    <dgm:pt modelId="{B3532B36-D13D-4BED-B00F-7BE8355E9597}" type="pres">
      <dgm:prSet presAssocID="{7C829476-BFAC-4971-AD45-B0681F497384}" presName="hierChild4" presStyleCnt="0"/>
      <dgm:spPr/>
    </dgm:pt>
    <dgm:pt modelId="{FF0ABAB7-D852-4C76-B635-7F695F043E17}" type="pres">
      <dgm:prSet presAssocID="{7C829476-BFAC-4971-AD45-B0681F497384}" presName="hierChild5" presStyleCnt="0"/>
      <dgm:spPr/>
    </dgm:pt>
    <dgm:pt modelId="{79B2AC0C-6386-4B8C-972B-7DF0252E9F0E}" type="pres">
      <dgm:prSet presAssocID="{63378646-93EC-4C4C-B214-CF40B950549F}" presName="Name37" presStyleLbl="parChTrans1D3" presStyleIdx="2" presStyleCnt="15"/>
      <dgm:spPr/>
      <dgm:t>
        <a:bodyPr/>
        <a:lstStyle/>
        <a:p>
          <a:endParaRPr lang="en-GB"/>
        </a:p>
      </dgm:t>
    </dgm:pt>
    <dgm:pt modelId="{3839EDDD-97B3-4FA3-B2FE-64BA6AC63A98}" type="pres">
      <dgm:prSet presAssocID="{C44E7CD0-DB36-4C17-8CE6-4090A17A4CEA}" presName="hierRoot2" presStyleCnt="0">
        <dgm:presLayoutVars>
          <dgm:hierBranch val="init"/>
        </dgm:presLayoutVars>
      </dgm:prSet>
      <dgm:spPr/>
    </dgm:pt>
    <dgm:pt modelId="{9758420B-357B-4F98-9C77-D0C1D6CEF5AC}" type="pres">
      <dgm:prSet presAssocID="{C44E7CD0-DB36-4C17-8CE6-4090A17A4CEA}" presName="rootComposite" presStyleCnt="0"/>
      <dgm:spPr/>
    </dgm:pt>
    <dgm:pt modelId="{E44AFD2B-3CAF-407F-811A-005DFDD1BA26}" type="pres">
      <dgm:prSet presAssocID="{C44E7CD0-DB36-4C17-8CE6-4090A17A4CEA}" presName="rootText" presStyleLbl="node3" presStyleIdx="2" presStyleCnt="15">
        <dgm:presLayoutVars>
          <dgm:chPref val="3"/>
        </dgm:presLayoutVars>
      </dgm:prSet>
      <dgm:spPr/>
      <dgm:t>
        <a:bodyPr/>
        <a:lstStyle/>
        <a:p>
          <a:endParaRPr lang="en-GB"/>
        </a:p>
      </dgm:t>
    </dgm:pt>
    <dgm:pt modelId="{5C3AE036-75BC-47D1-AA28-451435042E92}" type="pres">
      <dgm:prSet presAssocID="{C44E7CD0-DB36-4C17-8CE6-4090A17A4CEA}" presName="rootConnector" presStyleLbl="node3" presStyleIdx="2" presStyleCnt="15"/>
      <dgm:spPr/>
      <dgm:t>
        <a:bodyPr/>
        <a:lstStyle/>
        <a:p>
          <a:endParaRPr lang="en-GB"/>
        </a:p>
      </dgm:t>
    </dgm:pt>
    <dgm:pt modelId="{38EE2DFF-0EE6-4FBE-895F-3EE73B3D8684}" type="pres">
      <dgm:prSet presAssocID="{C44E7CD0-DB36-4C17-8CE6-4090A17A4CEA}" presName="hierChild4" presStyleCnt="0"/>
      <dgm:spPr/>
    </dgm:pt>
    <dgm:pt modelId="{FC4D417F-A523-4D19-85DE-E7F6A29FC058}" type="pres">
      <dgm:prSet presAssocID="{C44E7CD0-DB36-4C17-8CE6-4090A17A4CEA}" presName="hierChild5" presStyleCnt="0"/>
      <dgm:spPr/>
    </dgm:pt>
    <dgm:pt modelId="{585134E7-E2CE-435C-B621-58A60D0CA2EA}" type="pres">
      <dgm:prSet presAssocID="{2870B2C4-A5C9-410A-82DF-3F1F14D389B3}" presName="Name37" presStyleLbl="parChTrans1D3" presStyleIdx="3" presStyleCnt="15"/>
      <dgm:spPr/>
      <dgm:t>
        <a:bodyPr/>
        <a:lstStyle/>
        <a:p>
          <a:endParaRPr lang="en-GB"/>
        </a:p>
      </dgm:t>
    </dgm:pt>
    <dgm:pt modelId="{D52C3D93-F8CA-4CE2-8A37-88B3BC7EE432}" type="pres">
      <dgm:prSet presAssocID="{0B9E191E-62C2-424F-8F53-3405BEA1DEE4}" presName="hierRoot2" presStyleCnt="0">
        <dgm:presLayoutVars>
          <dgm:hierBranch val="init"/>
        </dgm:presLayoutVars>
      </dgm:prSet>
      <dgm:spPr/>
    </dgm:pt>
    <dgm:pt modelId="{2125209E-FDE8-4D09-85DD-30AD40D537B7}" type="pres">
      <dgm:prSet presAssocID="{0B9E191E-62C2-424F-8F53-3405BEA1DEE4}" presName="rootComposite" presStyleCnt="0"/>
      <dgm:spPr/>
    </dgm:pt>
    <dgm:pt modelId="{6A11F750-3964-4FFC-AE7C-6AC8BD91478B}" type="pres">
      <dgm:prSet presAssocID="{0B9E191E-62C2-424F-8F53-3405BEA1DEE4}" presName="rootText" presStyleLbl="node3" presStyleIdx="3" presStyleCnt="15">
        <dgm:presLayoutVars>
          <dgm:chPref val="3"/>
        </dgm:presLayoutVars>
      </dgm:prSet>
      <dgm:spPr/>
      <dgm:t>
        <a:bodyPr/>
        <a:lstStyle/>
        <a:p>
          <a:endParaRPr lang="en-GB"/>
        </a:p>
      </dgm:t>
    </dgm:pt>
    <dgm:pt modelId="{5254D97B-DCB8-498E-8A29-886EA6399D9E}" type="pres">
      <dgm:prSet presAssocID="{0B9E191E-62C2-424F-8F53-3405BEA1DEE4}" presName="rootConnector" presStyleLbl="node3" presStyleIdx="3" presStyleCnt="15"/>
      <dgm:spPr/>
      <dgm:t>
        <a:bodyPr/>
        <a:lstStyle/>
        <a:p>
          <a:endParaRPr lang="en-GB"/>
        </a:p>
      </dgm:t>
    </dgm:pt>
    <dgm:pt modelId="{D61534FF-01B4-4670-94D2-19739EBDED2D}" type="pres">
      <dgm:prSet presAssocID="{0B9E191E-62C2-424F-8F53-3405BEA1DEE4}" presName="hierChild4" presStyleCnt="0"/>
      <dgm:spPr/>
    </dgm:pt>
    <dgm:pt modelId="{2662EE78-5164-476F-AF15-CDDDC99B8F3C}" type="pres">
      <dgm:prSet presAssocID="{0B9E191E-62C2-424F-8F53-3405BEA1DEE4}" presName="hierChild5" presStyleCnt="0"/>
      <dgm:spPr/>
    </dgm:pt>
    <dgm:pt modelId="{E77310F5-452A-425F-BA35-E4B77C69C015}" type="pres">
      <dgm:prSet presAssocID="{C78DC88E-8CB8-4B0B-A6E1-33744FDD6FB0}" presName="hierChild5" presStyleCnt="0"/>
      <dgm:spPr/>
    </dgm:pt>
    <dgm:pt modelId="{BBC97C64-041E-4940-AB51-393B83C7A92E}" type="pres">
      <dgm:prSet presAssocID="{214C6362-1389-411F-81E4-F5368B34E925}" presName="Name37" presStyleLbl="parChTrans1D2" presStyleIdx="1" presStyleCnt="4"/>
      <dgm:spPr/>
      <dgm:t>
        <a:bodyPr/>
        <a:lstStyle/>
        <a:p>
          <a:endParaRPr lang="en-GB"/>
        </a:p>
      </dgm:t>
    </dgm:pt>
    <dgm:pt modelId="{3D8A16B2-BDDD-4761-90B7-C462C883D2CC}" type="pres">
      <dgm:prSet presAssocID="{ECA479A5-FAED-497B-AE0E-BAD36A2658EB}" presName="hierRoot2" presStyleCnt="0">
        <dgm:presLayoutVars>
          <dgm:hierBranch val="init"/>
        </dgm:presLayoutVars>
      </dgm:prSet>
      <dgm:spPr/>
    </dgm:pt>
    <dgm:pt modelId="{C1E395E8-2E27-4520-88AE-C5277045EC67}" type="pres">
      <dgm:prSet presAssocID="{ECA479A5-FAED-497B-AE0E-BAD36A2658EB}" presName="rootComposite" presStyleCnt="0"/>
      <dgm:spPr/>
    </dgm:pt>
    <dgm:pt modelId="{CD518776-AB1E-443F-B653-180E5CFF8E68}" type="pres">
      <dgm:prSet presAssocID="{ECA479A5-FAED-497B-AE0E-BAD36A2658EB}" presName="rootText" presStyleLbl="node2" presStyleIdx="1" presStyleCnt="4">
        <dgm:presLayoutVars>
          <dgm:chPref val="3"/>
        </dgm:presLayoutVars>
      </dgm:prSet>
      <dgm:spPr/>
      <dgm:t>
        <a:bodyPr/>
        <a:lstStyle/>
        <a:p>
          <a:endParaRPr lang="en-GB"/>
        </a:p>
      </dgm:t>
    </dgm:pt>
    <dgm:pt modelId="{36F58137-5CB3-4971-8D86-9936C91C62DD}" type="pres">
      <dgm:prSet presAssocID="{ECA479A5-FAED-497B-AE0E-BAD36A2658EB}" presName="rootConnector" presStyleLbl="node2" presStyleIdx="1" presStyleCnt="4"/>
      <dgm:spPr/>
      <dgm:t>
        <a:bodyPr/>
        <a:lstStyle/>
        <a:p>
          <a:endParaRPr lang="en-GB"/>
        </a:p>
      </dgm:t>
    </dgm:pt>
    <dgm:pt modelId="{020E45E4-BD32-4C9F-9EF6-72A2D4160FF2}" type="pres">
      <dgm:prSet presAssocID="{ECA479A5-FAED-497B-AE0E-BAD36A2658EB}" presName="hierChild4" presStyleCnt="0"/>
      <dgm:spPr/>
    </dgm:pt>
    <dgm:pt modelId="{D457B6A6-DBA0-4A74-93F5-073C54FA85BD}" type="pres">
      <dgm:prSet presAssocID="{4C8FEF75-4CA7-4453-90DC-87BEA8F1C317}" presName="Name37" presStyleLbl="parChTrans1D3" presStyleIdx="4" presStyleCnt="15"/>
      <dgm:spPr/>
      <dgm:t>
        <a:bodyPr/>
        <a:lstStyle/>
        <a:p>
          <a:endParaRPr lang="en-GB"/>
        </a:p>
      </dgm:t>
    </dgm:pt>
    <dgm:pt modelId="{B42B78E7-45BB-4E35-B22B-786CBB96E564}" type="pres">
      <dgm:prSet presAssocID="{C20F1E17-D3CF-4D41-9CD1-6B548C0AF945}" presName="hierRoot2" presStyleCnt="0">
        <dgm:presLayoutVars>
          <dgm:hierBranch val="init"/>
        </dgm:presLayoutVars>
      </dgm:prSet>
      <dgm:spPr/>
    </dgm:pt>
    <dgm:pt modelId="{2567CDB9-3BB3-46FA-B4EA-EF36ADA18081}" type="pres">
      <dgm:prSet presAssocID="{C20F1E17-D3CF-4D41-9CD1-6B548C0AF945}" presName="rootComposite" presStyleCnt="0"/>
      <dgm:spPr/>
    </dgm:pt>
    <dgm:pt modelId="{C4EB5C2E-BB66-4809-93C2-54951DED8611}" type="pres">
      <dgm:prSet presAssocID="{C20F1E17-D3CF-4D41-9CD1-6B548C0AF945}" presName="rootText" presStyleLbl="node3" presStyleIdx="4" presStyleCnt="15">
        <dgm:presLayoutVars>
          <dgm:chPref val="3"/>
        </dgm:presLayoutVars>
      </dgm:prSet>
      <dgm:spPr/>
      <dgm:t>
        <a:bodyPr/>
        <a:lstStyle/>
        <a:p>
          <a:endParaRPr lang="en-GB"/>
        </a:p>
      </dgm:t>
    </dgm:pt>
    <dgm:pt modelId="{DF498166-8961-47E2-84A4-390AFAF3A226}" type="pres">
      <dgm:prSet presAssocID="{C20F1E17-D3CF-4D41-9CD1-6B548C0AF945}" presName="rootConnector" presStyleLbl="node3" presStyleIdx="4" presStyleCnt="15"/>
      <dgm:spPr/>
      <dgm:t>
        <a:bodyPr/>
        <a:lstStyle/>
        <a:p>
          <a:endParaRPr lang="en-GB"/>
        </a:p>
      </dgm:t>
    </dgm:pt>
    <dgm:pt modelId="{ABD70FEC-E769-4800-8D14-E603EA8CC92B}" type="pres">
      <dgm:prSet presAssocID="{C20F1E17-D3CF-4D41-9CD1-6B548C0AF945}" presName="hierChild4" presStyleCnt="0"/>
      <dgm:spPr/>
    </dgm:pt>
    <dgm:pt modelId="{C89DBAE8-1895-45D0-B979-EFCF8C49E2F7}" type="pres">
      <dgm:prSet presAssocID="{C20F1E17-D3CF-4D41-9CD1-6B548C0AF945}" presName="hierChild5" presStyleCnt="0"/>
      <dgm:spPr/>
    </dgm:pt>
    <dgm:pt modelId="{1F6D94D0-20EB-40ED-A85D-9933F160C53F}" type="pres">
      <dgm:prSet presAssocID="{CECF1BD8-8D7D-4B5D-BFB9-E6F611E7B7ED}" presName="Name37" presStyleLbl="parChTrans1D3" presStyleIdx="5" presStyleCnt="15"/>
      <dgm:spPr/>
      <dgm:t>
        <a:bodyPr/>
        <a:lstStyle/>
        <a:p>
          <a:endParaRPr lang="en-GB"/>
        </a:p>
      </dgm:t>
    </dgm:pt>
    <dgm:pt modelId="{A19B64CF-EABE-41D1-9342-AC2995EE8627}" type="pres">
      <dgm:prSet presAssocID="{60759035-C0AC-4B6B-A3E5-ABE73A80C31D}" presName="hierRoot2" presStyleCnt="0">
        <dgm:presLayoutVars>
          <dgm:hierBranch val="init"/>
        </dgm:presLayoutVars>
      </dgm:prSet>
      <dgm:spPr/>
    </dgm:pt>
    <dgm:pt modelId="{5110CF54-32C5-4962-9D9A-D5B79D97C710}" type="pres">
      <dgm:prSet presAssocID="{60759035-C0AC-4B6B-A3E5-ABE73A80C31D}" presName="rootComposite" presStyleCnt="0"/>
      <dgm:spPr/>
    </dgm:pt>
    <dgm:pt modelId="{9B0A959D-48D8-47C7-8450-4D8B8D4C7268}" type="pres">
      <dgm:prSet presAssocID="{60759035-C0AC-4B6B-A3E5-ABE73A80C31D}" presName="rootText" presStyleLbl="node3" presStyleIdx="5" presStyleCnt="15">
        <dgm:presLayoutVars>
          <dgm:chPref val="3"/>
        </dgm:presLayoutVars>
      </dgm:prSet>
      <dgm:spPr/>
      <dgm:t>
        <a:bodyPr/>
        <a:lstStyle/>
        <a:p>
          <a:endParaRPr lang="en-GB"/>
        </a:p>
      </dgm:t>
    </dgm:pt>
    <dgm:pt modelId="{79DE1BBB-7876-4856-A6E5-940032482BC6}" type="pres">
      <dgm:prSet presAssocID="{60759035-C0AC-4B6B-A3E5-ABE73A80C31D}" presName="rootConnector" presStyleLbl="node3" presStyleIdx="5" presStyleCnt="15"/>
      <dgm:spPr/>
      <dgm:t>
        <a:bodyPr/>
        <a:lstStyle/>
        <a:p>
          <a:endParaRPr lang="en-GB"/>
        </a:p>
      </dgm:t>
    </dgm:pt>
    <dgm:pt modelId="{CA21E9E9-EE2B-46C4-AF4A-25B69CC6FD81}" type="pres">
      <dgm:prSet presAssocID="{60759035-C0AC-4B6B-A3E5-ABE73A80C31D}" presName="hierChild4" presStyleCnt="0"/>
      <dgm:spPr/>
    </dgm:pt>
    <dgm:pt modelId="{48679BDD-BD38-46E9-8DB2-540849A118F7}" type="pres">
      <dgm:prSet presAssocID="{60759035-C0AC-4B6B-A3E5-ABE73A80C31D}" presName="hierChild5" presStyleCnt="0"/>
      <dgm:spPr/>
    </dgm:pt>
    <dgm:pt modelId="{CE1C00E3-B894-4179-A7E1-D2712B94AF6A}" type="pres">
      <dgm:prSet presAssocID="{F129EACD-D7CB-4DC3-AC92-656F872898CE}" presName="Name37" presStyleLbl="parChTrans1D3" presStyleIdx="6" presStyleCnt="15"/>
      <dgm:spPr/>
      <dgm:t>
        <a:bodyPr/>
        <a:lstStyle/>
        <a:p>
          <a:endParaRPr lang="en-GB"/>
        </a:p>
      </dgm:t>
    </dgm:pt>
    <dgm:pt modelId="{89DCC929-5DC0-4F23-8CC9-49FA4E452632}" type="pres">
      <dgm:prSet presAssocID="{21588636-196C-4C28-8FDF-A8C153A25E57}" presName="hierRoot2" presStyleCnt="0">
        <dgm:presLayoutVars>
          <dgm:hierBranch val="init"/>
        </dgm:presLayoutVars>
      </dgm:prSet>
      <dgm:spPr/>
    </dgm:pt>
    <dgm:pt modelId="{0A1F1587-B124-41BF-BA38-2155D351293E}" type="pres">
      <dgm:prSet presAssocID="{21588636-196C-4C28-8FDF-A8C153A25E57}" presName="rootComposite" presStyleCnt="0"/>
      <dgm:spPr/>
    </dgm:pt>
    <dgm:pt modelId="{98B97931-957E-4DED-9BFE-BFE94A4E92A7}" type="pres">
      <dgm:prSet presAssocID="{21588636-196C-4C28-8FDF-A8C153A25E57}" presName="rootText" presStyleLbl="node3" presStyleIdx="6" presStyleCnt="15">
        <dgm:presLayoutVars>
          <dgm:chPref val="3"/>
        </dgm:presLayoutVars>
      </dgm:prSet>
      <dgm:spPr/>
      <dgm:t>
        <a:bodyPr/>
        <a:lstStyle/>
        <a:p>
          <a:endParaRPr lang="en-GB"/>
        </a:p>
      </dgm:t>
    </dgm:pt>
    <dgm:pt modelId="{E2FDECC9-AE26-4454-BDE4-F7DAACBB2AD8}" type="pres">
      <dgm:prSet presAssocID="{21588636-196C-4C28-8FDF-A8C153A25E57}" presName="rootConnector" presStyleLbl="node3" presStyleIdx="6" presStyleCnt="15"/>
      <dgm:spPr/>
      <dgm:t>
        <a:bodyPr/>
        <a:lstStyle/>
        <a:p>
          <a:endParaRPr lang="en-GB"/>
        </a:p>
      </dgm:t>
    </dgm:pt>
    <dgm:pt modelId="{09CAE181-9A0C-4700-A58B-7DBDC0304A74}" type="pres">
      <dgm:prSet presAssocID="{21588636-196C-4C28-8FDF-A8C153A25E57}" presName="hierChild4" presStyleCnt="0"/>
      <dgm:spPr/>
    </dgm:pt>
    <dgm:pt modelId="{7390ADD5-435A-49FD-A4EF-92AFDE25E807}" type="pres">
      <dgm:prSet presAssocID="{21588636-196C-4C28-8FDF-A8C153A25E57}" presName="hierChild5" presStyleCnt="0"/>
      <dgm:spPr/>
    </dgm:pt>
    <dgm:pt modelId="{7DA2AB94-AFBA-4509-997B-78AA1660ECC9}" type="pres">
      <dgm:prSet presAssocID="{ECA479A5-FAED-497B-AE0E-BAD36A2658EB}" presName="hierChild5" presStyleCnt="0"/>
      <dgm:spPr/>
    </dgm:pt>
    <dgm:pt modelId="{DAD401F4-58D1-4F68-B9EC-339C2E546100}" type="pres">
      <dgm:prSet presAssocID="{1DC81E63-F968-408F-BBA9-877E4A13C965}" presName="Name37" presStyleLbl="parChTrans1D2" presStyleIdx="2" presStyleCnt="4"/>
      <dgm:spPr/>
      <dgm:t>
        <a:bodyPr/>
        <a:lstStyle/>
        <a:p>
          <a:endParaRPr lang="en-GB"/>
        </a:p>
      </dgm:t>
    </dgm:pt>
    <dgm:pt modelId="{68BE5DAA-5839-45E7-8031-FF8355009303}" type="pres">
      <dgm:prSet presAssocID="{9C3EBC45-1A47-4969-B1DF-32C0DF2A5969}" presName="hierRoot2" presStyleCnt="0">
        <dgm:presLayoutVars>
          <dgm:hierBranch val="init"/>
        </dgm:presLayoutVars>
      </dgm:prSet>
      <dgm:spPr/>
    </dgm:pt>
    <dgm:pt modelId="{FAFB9489-28EB-4135-9570-9481D2D3BE8B}" type="pres">
      <dgm:prSet presAssocID="{9C3EBC45-1A47-4969-B1DF-32C0DF2A5969}" presName="rootComposite" presStyleCnt="0"/>
      <dgm:spPr/>
    </dgm:pt>
    <dgm:pt modelId="{97C89A63-6C2E-43BE-B186-3682B12C77B8}" type="pres">
      <dgm:prSet presAssocID="{9C3EBC45-1A47-4969-B1DF-32C0DF2A5969}" presName="rootText" presStyleLbl="node2" presStyleIdx="2" presStyleCnt="4">
        <dgm:presLayoutVars>
          <dgm:chPref val="3"/>
        </dgm:presLayoutVars>
      </dgm:prSet>
      <dgm:spPr/>
      <dgm:t>
        <a:bodyPr/>
        <a:lstStyle/>
        <a:p>
          <a:endParaRPr lang="en-GB"/>
        </a:p>
      </dgm:t>
    </dgm:pt>
    <dgm:pt modelId="{F15E84E0-A63F-4E39-9B2A-BFED9346B4FD}" type="pres">
      <dgm:prSet presAssocID="{9C3EBC45-1A47-4969-B1DF-32C0DF2A5969}" presName="rootConnector" presStyleLbl="node2" presStyleIdx="2" presStyleCnt="4"/>
      <dgm:spPr/>
      <dgm:t>
        <a:bodyPr/>
        <a:lstStyle/>
        <a:p>
          <a:endParaRPr lang="en-GB"/>
        </a:p>
      </dgm:t>
    </dgm:pt>
    <dgm:pt modelId="{06124081-F792-46E4-959E-A6457284FA5C}" type="pres">
      <dgm:prSet presAssocID="{9C3EBC45-1A47-4969-B1DF-32C0DF2A5969}" presName="hierChild4" presStyleCnt="0"/>
      <dgm:spPr/>
    </dgm:pt>
    <dgm:pt modelId="{EE959CFD-E446-4A48-9698-DD5941F08E06}" type="pres">
      <dgm:prSet presAssocID="{A4560E26-28DF-4DF5-BCD5-72E39BF08E27}" presName="Name37" presStyleLbl="parChTrans1D3" presStyleIdx="7" presStyleCnt="15"/>
      <dgm:spPr/>
      <dgm:t>
        <a:bodyPr/>
        <a:lstStyle/>
        <a:p>
          <a:endParaRPr lang="en-GB"/>
        </a:p>
      </dgm:t>
    </dgm:pt>
    <dgm:pt modelId="{45A219FE-9282-4E14-B784-83054EB4011F}" type="pres">
      <dgm:prSet presAssocID="{494EA2CE-9A03-4C49-8DA0-22BDE88CCB4A}" presName="hierRoot2" presStyleCnt="0">
        <dgm:presLayoutVars>
          <dgm:hierBranch val="init"/>
        </dgm:presLayoutVars>
      </dgm:prSet>
      <dgm:spPr/>
    </dgm:pt>
    <dgm:pt modelId="{52962C83-E282-4736-A56D-00811D119A43}" type="pres">
      <dgm:prSet presAssocID="{494EA2CE-9A03-4C49-8DA0-22BDE88CCB4A}" presName="rootComposite" presStyleCnt="0"/>
      <dgm:spPr/>
    </dgm:pt>
    <dgm:pt modelId="{099ACBF8-2F15-4026-BE65-3D2768E2EBB2}" type="pres">
      <dgm:prSet presAssocID="{494EA2CE-9A03-4C49-8DA0-22BDE88CCB4A}" presName="rootText" presStyleLbl="node3" presStyleIdx="7" presStyleCnt="15">
        <dgm:presLayoutVars>
          <dgm:chPref val="3"/>
        </dgm:presLayoutVars>
      </dgm:prSet>
      <dgm:spPr/>
      <dgm:t>
        <a:bodyPr/>
        <a:lstStyle/>
        <a:p>
          <a:endParaRPr lang="en-GB"/>
        </a:p>
      </dgm:t>
    </dgm:pt>
    <dgm:pt modelId="{9E12F916-9F53-4ADA-B7C3-0457DB4754D8}" type="pres">
      <dgm:prSet presAssocID="{494EA2CE-9A03-4C49-8DA0-22BDE88CCB4A}" presName="rootConnector" presStyleLbl="node3" presStyleIdx="7" presStyleCnt="15"/>
      <dgm:spPr/>
      <dgm:t>
        <a:bodyPr/>
        <a:lstStyle/>
        <a:p>
          <a:endParaRPr lang="en-GB"/>
        </a:p>
      </dgm:t>
    </dgm:pt>
    <dgm:pt modelId="{ED53A498-EBC8-4336-BDD8-AB41CF080E87}" type="pres">
      <dgm:prSet presAssocID="{494EA2CE-9A03-4C49-8DA0-22BDE88CCB4A}" presName="hierChild4" presStyleCnt="0"/>
      <dgm:spPr/>
    </dgm:pt>
    <dgm:pt modelId="{FD9FB6C3-9B2B-4D6D-8B2D-91130FA281E6}" type="pres">
      <dgm:prSet presAssocID="{494EA2CE-9A03-4C49-8DA0-22BDE88CCB4A}" presName="hierChild5" presStyleCnt="0"/>
      <dgm:spPr/>
    </dgm:pt>
    <dgm:pt modelId="{69348414-57F3-4B38-9DF2-AB1E3E03D9F8}" type="pres">
      <dgm:prSet presAssocID="{DF654C00-9A3B-4875-B136-038CE8A782C8}" presName="Name37" presStyleLbl="parChTrans1D3" presStyleIdx="8" presStyleCnt="15"/>
      <dgm:spPr/>
      <dgm:t>
        <a:bodyPr/>
        <a:lstStyle/>
        <a:p>
          <a:endParaRPr lang="en-GB"/>
        </a:p>
      </dgm:t>
    </dgm:pt>
    <dgm:pt modelId="{4758E92B-61CB-41E7-9BA4-0E2659EE69A2}" type="pres">
      <dgm:prSet presAssocID="{CDC1933C-1DAE-41AE-B93D-3767E84676A0}" presName="hierRoot2" presStyleCnt="0">
        <dgm:presLayoutVars>
          <dgm:hierBranch val="init"/>
        </dgm:presLayoutVars>
      </dgm:prSet>
      <dgm:spPr/>
    </dgm:pt>
    <dgm:pt modelId="{F2CD7B2F-019A-41A0-AD4D-178E7D283A06}" type="pres">
      <dgm:prSet presAssocID="{CDC1933C-1DAE-41AE-B93D-3767E84676A0}" presName="rootComposite" presStyleCnt="0"/>
      <dgm:spPr/>
    </dgm:pt>
    <dgm:pt modelId="{EA5294A3-D780-4164-BBA2-FD2F0AC1CD37}" type="pres">
      <dgm:prSet presAssocID="{CDC1933C-1DAE-41AE-B93D-3767E84676A0}" presName="rootText" presStyleLbl="node3" presStyleIdx="8" presStyleCnt="15">
        <dgm:presLayoutVars>
          <dgm:chPref val="3"/>
        </dgm:presLayoutVars>
      </dgm:prSet>
      <dgm:spPr/>
      <dgm:t>
        <a:bodyPr/>
        <a:lstStyle/>
        <a:p>
          <a:endParaRPr lang="en-GB"/>
        </a:p>
      </dgm:t>
    </dgm:pt>
    <dgm:pt modelId="{5396DA15-415A-4537-8EE1-BCCDF0A0C62A}" type="pres">
      <dgm:prSet presAssocID="{CDC1933C-1DAE-41AE-B93D-3767E84676A0}" presName="rootConnector" presStyleLbl="node3" presStyleIdx="8" presStyleCnt="15"/>
      <dgm:spPr/>
      <dgm:t>
        <a:bodyPr/>
        <a:lstStyle/>
        <a:p>
          <a:endParaRPr lang="en-GB"/>
        </a:p>
      </dgm:t>
    </dgm:pt>
    <dgm:pt modelId="{D5C82A4D-2A2B-4AF2-916A-A825D2969A71}" type="pres">
      <dgm:prSet presAssocID="{CDC1933C-1DAE-41AE-B93D-3767E84676A0}" presName="hierChild4" presStyleCnt="0"/>
      <dgm:spPr/>
    </dgm:pt>
    <dgm:pt modelId="{AA6E53AD-E050-4787-8BA4-2EE23756FF44}" type="pres">
      <dgm:prSet presAssocID="{CDC1933C-1DAE-41AE-B93D-3767E84676A0}" presName="hierChild5" presStyleCnt="0"/>
      <dgm:spPr/>
    </dgm:pt>
    <dgm:pt modelId="{6AD647CD-FDCA-4CA0-8C0A-9C6B7C95A1A6}" type="pres">
      <dgm:prSet presAssocID="{A7506031-7BBB-4754-9358-3326AB1925B4}" presName="Name37" presStyleLbl="parChTrans1D3" presStyleIdx="9" presStyleCnt="15"/>
      <dgm:spPr/>
      <dgm:t>
        <a:bodyPr/>
        <a:lstStyle/>
        <a:p>
          <a:endParaRPr lang="en-GB"/>
        </a:p>
      </dgm:t>
    </dgm:pt>
    <dgm:pt modelId="{2319FDD2-FE7D-4CDA-B8DC-BD4C250B88DD}" type="pres">
      <dgm:prSet presAssocID="{0AF98CD0-A8DA-477C-BD96-E0940063C7CE}" presName="hierRoot2" presStyleCnt="0">
        <dgm:presLayoutVars>
          <dgm:hierBranch val="init"/>
        </dgm:presLayoutVars>
      </dgm:prSet>
      <dgm:spPr/>
    </dgm:pt>
    <dgm:pt modelId="{2C9E8B03-C9F6-48C2-8D31-ADB8940A107A}" type="pres">
      <dgm:prSet presAssocID="{0AF98CD0-A8DA-477C-BD96-E0940063C7CE}" presName="rootComposite" presStyleCnt="0"/>
      <dgm:spPr/>
    </dgm:pt>
    <dgm:pt modelId="{CB4838A3-7937-4785-ADB0-5D0D491C4F34}" type="pres">
      <dgm:prSet presAssocID="{0AF98CD0-A8DA-477C-BD96-E0940063C7CE}" presName="rootText" presStyleLbl="node3" presStyleIdx="9" presStyleCnt="15">
        <dgm:presLayoutVars>
          <dgm:chPref val="3"/>
        </dgm:presLayoutVars>
      </dgm:prSet>
      <dgm:spPr/>
      <dgm:t>
        <a:bodyPr/>
        <a:lstStyle/>
        <a:p>
          <a:endParaRPr lang="en-GB"/>
        </a:p>
      </dgm:t>
    </dgm:pt>
    <dgm:pt modelId="{5D647139-8986-42CF-BFC4-530A20EDF2D2}" type="pres">
      <dgm:prSet presAssocID="{0AF98CD0-A8DA-477C-BD96-E0940063C7CE}" presName="rootConnector" presStyleLbl="node3" presStyleIdx="9" presStyleCnt="15"/>
      <dgm:spPr/>
      <dgm:t>
        <a:bodyPr/>
        <a:lstStyle/>
        <a:p>
          <a:endParaRPr lang="en-GB"/>
        </a:p>
      </dgm:t>
    </dgm:pt>
    <dgm:pt modelId="{3BE6806B-F0D2-44BB-BBE4-CC7688B8E3D6}" type="pres">
      <dgm:prSet presAssocID="{0AF98CD0-A8DA-477C-BD96-E0940063C7CE}" presName="hierChild4" presStyleCnt="0"/>
      <dgm:spPr/>
    </dgm:pt>
    <dgm:pt modelId="{8E0193F0-B4C2-4143-89E0-26134E98F0FC}" type="pres">
      <dgm:prSet presAssocID="{0AF98CD0-A8DA-477C-BD96-E0940063C7CE}" presName="hierChild5" presStyleCnt="0"/>
      <dgm:spPr/>
    </dgm:pt>
    <dgm:pt modelId="{DEBCE3BC-B561-4DD8-8584-F701F23759CB}" type="pres">
      <dgm:prSet presAssocID="{9FAECAB0-A923-4D62-AB61-0C82998CEE92}" presName="Name37" presStyleLbl="parChTrans1D3" presStyleIdx="10" presStyleCnt="15"/>
      <dgm:spPr/>
      <dgm:t>
        <a:bodyPr/>
        <a:lstStyle/>
        <a:p>
          <a:endParaRPr lang="en-GB"/>
        </a:p>
      </dgm:t>
    </dgm:pt>
    <dgm:pt modelId="{C386703F-3FCE-462E-B969-4A447073C1A8}" type="pres">
      <dgm:prSet presAssocID="{EA1AC212-23FE-4C2A-949D-D8426E164E58}" presName="hierRoot2" presStyleCnt="0">
        <dgm:presLayoutVars>
          <dgm:hierBranch val="init"/>
        </dgm:presLayoutVars>
      </dgm:prSet>
      <dgm:spPr/>
    </dgm:pt>
    <dgm:pt modelId="{7ADB8D02-0014-4533-8523-853A4671D2BE}" type="pres">
      <dgm:prSet presAssocID="{EA1AC212-23FE-4C2A-949D-D8426E164E58}" presName="rootComposite" presStyleCnt="0"/>
      <dgm:spPr/>
    </dgm:pt>
    <dgm:pt modelId="{DC5CAEA6-7675-40DD-8E52-668C9E552BBC}" type="pres">
      <dgm:prSet presAssocID="{EA1AC212-23FE-4C2A-949D-D8426E164E58}" presName="rootText" presStyleLbl="node3" presStyleIdx="10" presStyleCnt="15">
        <dgm:presLayoutVars>
          <dgm:chPref val="3"/>
        </dgm:presLayoutVars>
      </dgm:prSet>
      <dgm:spPr/>
      <dgm:t>
        <a:bodyPr/>
        <a:lstStyle/>
        <a:p>
          <a:endParaRPr lang="en-GB"/>
        </a:p>
      </dgm:t>
    </dgm:pt>
    <dgm:pt modelId="{C89735FC-1B67-4D79-B0DF-30384B3BE20B}" type="pres">
      <dgm:prSet presAssocID="{EA1AC212-23FE-4C2A-949D-D8426E164E58}" presName="rootConnector" presStyleLbl="node3" presStyleIdx="10" presStyleCnt="15"/>
      <dgm:spPr/>
      <dgm:t>
        <a:bodyPr/>
        <a:lstStyle/>
        <a:p>
          <a:endParaRPr lang="en-GB"/>
        </a:p>
      </dgm:t>
    </dgm:pt>
    <dgm:pt modelId="{485D235E-2D76-4B7E-85DA-8CD28AC0D179}" type="pres">
      <dgm:prSet presAssocID="{EA1AC212-23FE-4C2A-949D-D8426E164E58}" presName="hierChild4" presStyleCnt="0"/>
      <dgm:spPr/>
    </dgm:pt>
    <dgm:pt modelId="{AE328C3F-3701-4135-AE65-5267AF3BA852}" type="pres">
      <dgm:prSet presAssocID="{EA1AC212-23FE-4C2A-949D-D8426E164E58}" presName="hierChild5" presStyleCnt="0"/>
      <dgm:spPr/>
    </dgm:pt>
    <dgm:pt modelId="{CF5D9E13-51D1-4369-B9F0-A0E83B81A668}" type="pres">
      <dgm:prSet presAssocID="{9C3EBC45-1A47-4969-B1DF-32C0DF2A5969}" presName="hierChild5" presStyleCnt="0"/>
      <dgm:spPr/>
    </dgm:pt>
    <dgm:pt modelId="{B33F011A-14FF-4ABC-964D-8C4123DA3479}" type="pres">
      <dgm:prSet presAssocID="{837A46F5-8E73-4B96-BB85-3E345AC2FCA4}" presName="Name37" presStyleLbl="parChTrans1D2" presStyleIdx="3" presStyleCnt="4"/>
      <dgm:spPr/>
      <dgm:t>
        <a:bodyPr/>
        <a:lstStyle/>
        <a:p>
          <a:endParaRPr lang="en-GB"/>
        </a:p>
      </dgm:t>
    </dgm:pt>
    <dgm:pt modelId="{D4ED0F73-5F67-4845-9D4F-A8BED8CF200F}" type="pres">
      <dgm:prSet presAssocID="{126A24B0-7FE0-4087-9905-E5979A0F044D}" presName="hierRoot2" presStyleCnt="0">
        <dgm:presLayoutVars>
          <dgm:hierBranch val="init"/>
        </dgm:presLayoutVars>
      </dgm:prSet>
      <dgm:spPr/>
    </dgm:pt>
    <dgm:pt modelId="{62C0F1B6-AD13-4E7E-8ABB-7152146C9641}" type="pres">
      <dgm:prSet presAssocID="{126A24B0-7FE0-4087-9905-E5979A0F044D}" presName="rootComposite" presStyleCnt="0"/>
      <dgm:spPr/>
    </dgm:pt>
    <dgm:pt modelId="{E9BF893F-D1A4-4B96-BCF9-B55F425DE23B}" type="pres">
      <dgm:prSet presAssocID="{126A24B0-7FE0-4087-9905-E5979A0F044D}" presName="rootText" presStyleLbl="node2" presStyleIdx="3" presStyleCnt="4">
        <dgm:presLayoutVars>
          <dgm:chPref val="3"/>
        </dgm:presLayoutVars>
      </dgm:prSet>
      <dgm:spPr/>
      <dgm:t>
        <a:bodyPr/>
        <a:lstStyle/>
        <a:p>
          <a:endParaRPr lang="en-GB"/>
        </a:p>
      </dgm:t>
    </dgm:pt>
    <dgm:pt modelId="{EE81C491-5026-47BD-9A40-4E53A130FBB9}" type="pres">
      <dgm:prSet presAssocID="{126A24B0-7FE0-4087-9905-E5979A0F044D}" presName="rootConnector" presStyleLbl="node2" presStyleIdx="3" presStyleCnt="4"/>
      <dgm:spPr/>
      <dgm:t>
        <a:bodyPr/>
        <a:lstStyle/>
        <a:p>
          <a:endParaRPr lang="en-GB"/>
        </a:p>
      </dgm:t>
    </dgm:pt>
    <dgm:pt modelId="{C68F12DC-BCCD-42F3-B3DE-6843986FF748}" type="pres">
      <dgm:prSet presAssocID="{126A24B0-7FE0-4087-9905-E5979A0F044D}" presName="hierChild4" presStyleCnt="0"/>
      <dgm:spPr/>
    </dgm:pt>
    <dgm:pt modelId="{8B472B16-2C54-43ED-B92C-DE33EDA16F98}" type="pres">
      <dgm:prSet presAssocID="{40684148-F95D-4148-B75B-2EC8370EAB82}" presName="Name37" presStyleLbl="parChTrans1D3" presStyleIdx="11" presStyleCnt="15"/>
      <dgm:spPr/>
      <dgm:t>
        <a:bodyPr/>
        <a:lstStyle/>
        <a:p>
          <a:endParaRPr lang="en-GB"/>
        </a:p>
      </dgm:t>
    </dgm:pt>
    <dgm:pt modelId="{1CF52210-63D2-42A9-BFBC-1A1D4FB73EE9}" type="pres">
      <dgm:prSet presAssocID="{8A83E766-A6E7-464D-9AA0-B9A107FF6FF8}" presName="hierRoot2" presStyleCnt="0">
        <dgm:presLayoutVars>
          <dgm:hierBranch val="init"/>
        </dgm:presLayoutVars>
      </dgm:prSet>
      <dgm:spPr/>
    </dgm:pt>
    <dgm:pt modelId="{F22B4AFF-408C-42EC-BF15-1ED692394E44}" type="pres">
      <dgm:prSet presAssocID="{8A83E766-A6E7-464D-9AA0-B9A107FF6FF8}" presName="rootComposite" presStyleCnt="0"/>
      <dgm:spPr/>
    </dgm:pt>
    <dgm:pt modelId="{144E032D-FF2C-4C81-A9FF-59453C59A31B}" type="pres">
      <dgm:prSet presAssocID="{8A83E766-A6E7-464D-9AA0-B9A107FF6FF8}" presName="rootText" presStyleLbl="node3" presStyleIdx="11" presStyleCnt="15">
        <dgm:presLayoutVars>
          <dgm:chPref val="3"/>
        </dgm:presLayoutVars>
      </dgm:prSet>
      <dgm:spPr/>
      <dgm:t>
        <a:bodyPr/>
        <a:lstStyle/>
        <a:p>
          <a:endParaRPr lang="en-GB"/>
        </a:p>
      </dgm:t>
    </dgm:pt>
    <dgm:pt modelId="{49BBCE17-602A-4349-B6E6-A4A508091549}" type="pres">
      <dgm:prSet presAssocID="{8A83E766-A6E7-464D-9AA0-B9A107FF6FF8}" presName="rootConnector" presStyleLbl="node3" presStyleIdx="11" presStyleCnt="15"/>
      <dgm:spPr/>
      <dgm:t>
        <a:bodyPr/>
        <a:lstStyle/>
        <a:p>
          <a:endParaRPr lang="en-GB"/>
        </a:p>
      </dgm:t>
    </dgm:pt>
    <dgm:pt modelId="{9689479A-7E09-428E-9450-E813F11C215C}" type="pres">
      <dgm:prSet presAssocID="{8A83E766-A6E7-464D-9AA0-B9A107FF6FF8}" presName="hierChild4" presStyleCnt="0"/>
      <dgm:spPr/>
    </dgm:pt>
    <dgm:pt modelId="{70AC0020-C25C-4F75-AF10-5D8C580B809E}" type="pres">
      <dgm:prSet presAssocID="{8A83E766-A6E7-464D-9AA0-B9A107FF6FF8}" presName="hierChild5" presStyleCnt="0"/>
      <dgm:spPr/>
    </dgm:pt>
    <dgm:pt modelId="{DD212915-FA75-458B-AD31-04DDDF62B8D8}" type="pres">
      <dgm:prSet presAssocID="{AD539A71-A873-40CD-95A0-0AF22C3FF113}" presName="Name37" presStyleLbl="parChTrans1D3" presStyleIdx="12" presStyleCnt="15"/>
      <dgm:spPr/>
      <dgm:t>
        <a:bodyPr/>
        <a:lstStyle/>
        <a:p>
          <a:endParaRPr lang="en-GB"/>
        </a:p>
      </dgm:t>
    </dgm:pt>
    <dgm:pt modelId="{E36124F6-C80D-44C3-ACE7-6BA06BE7D67F}" type="pres">
      <dgm:prSet presAssocID="{CBD8AC51-B6D3-498C-B943-F382C96ABA1E}" presName="hierRoot2" presStyleCnt="0">
        <dgm:presLayoutVars>
          <dgm:hierBranch val="init"/>
        </dgm:presLayoutVars>
      </dgm:prSet>
      <dgm:spPr/>
    </dgm:pt>
    <dgm:pt modelId="{96603259-42E7-4C06-9ED4-559C31965593}" type="pres">
      <dgm:prSet presAssocID="{CBD8AC51-B6D3-498C-B943-F382C96ABA1E}" presName="rootComposite" presStyleCnt="0"/>
      <dgm:spPr/>
    </dgm:pt>
    <dgm:pt modelId="{CC8FD06D-EF7D-4BDC-B803-2EB31B6122BC}" type="pres">
      <dgm:prSet presAssocID="{CBD8AC51-B6D3-498C-B943-F382C96ABA1E}" presName="rootText" presStyleLbl="node3" presStyleIdx="12" presStyleCnt="15">
        <dgm:presLayoutVars>
          <dgm:chPref val="3"/>
        </dgm:presLayoutVars>
      </dgm:prSet>
      <dgm:spPr/>
      <dgm:t>
        <a:bodyPr/>
        <a:lstStyle/>
        <a:p>
          <a:endParaRPr lang="en-GB"/>
        </a:p>
      </dgm:t>
    </dgm:pt>
    <dgm:pt modelId="{0A15F6A9-0FA9-45DA-899A-E4D89387C4D8}" type="pres">
      <dgm:prSet presAssocID="{CBD8AC51-B6D3-498C-B943-F382C96ABA1E}" presName="rootConnector" presStyleLbl="node3" presStyleIdx="12" presStyleCnt="15"/>
      <dgm:spPr/>
      <dgm:t>
        <a:bodyPr/>
        <a:lstStyle/>
        <a:p>
          <a:endParaRPr lang="en-GB"/>
        </a:p>
      </dgm:t>
    </dgm:pt>
    <dgm:pt modelId="{46A5E6AE-1D51-432B-A1EB-AD188B02EABE}" type="pres">
      <dgm:prSet presAssocID="{CBD8AC51-B6D3-498C-B943-F382C96ABA1E}" presName="hierChild4" presStyleCnt="0"/>
      <dgm:spPr/>
    </dgm:pt>
    <dgm:pt modelId="{9591A86F-309A-4A52-8C67-3F16362BA082}" type="pres">
      <dgm:prSet presAssocID="{CBD8AC51-B6D3-498C-B943-F382C96ABA1E}" presName="hierChild5" presStyleCnt="0"/>
      <dgm:spPr/>
    </dgm:pt>
    <dgm:pt modelId="{839EF333-228E-4728-932A-D3D81F8AFBF9}" type="pres">
      <dgm:prSet presAssocID="{FE8B6FD1-172D-484C-8CB2-7880E66C4641}" presName="Name37" presStyleLbl="parChTrans1D3" presStyleIdx="13" presStyleCnt="15"/>
      <dgm:spPr/>
      <dgm:t>
        <a:bodyPr/>
        <a:lstStyle/>
        <a:p>
          <a:endParaRPr lang="en-GB"/>
        </a:p>
      </dgm:t>
    </dgm:pt>
    <dgm:pt modelId="{5394628A-E148-4F50-B704-195CF1B78C3B}" type="pres">
      <dgm:prSet presAssocID="{2B1238B0-3CF5-4E80-9E30-E12E68913143}" presName="hierRoot2" presStyleCnt="0">
        <dgm:presLayoutVars>
          <dgm:hierBranch val="init"/>
        </dgm:presLayoutVars>
      </dgm:prSet>
      <dgm:spPr/>
    </dgm:pt>
    <dgm:pt modelId="{F7E1B040-06B8-412E-9110-D0F639C00C78}" type="pres">
      <dgm:prSet presAssocID="{2B1238B0-3CF5-4E80-9E30-E12E68913143}" presName="rootComposite" presStyleCnt="0"/>
      <dgm:spPr/>
    </dgm:pt>
    <dgm:pt modelId="{278F662C-3ADD-415C-8EAF-32926AF43544}" type="pres">
      <dgm:prSet presAssocID="{2B1238B0-3CF5-4E80-9E30-E12E68913143}" presName="rootText" presStyleLbl="node3" presStyleIdx="13" presStyleCnt="15">
        <dgm:presLayoutVars>
          <dgm:chPref val="3"/>
        </dgm:presLayoutVars>
      </dgm:prSet>
      <dgm:spPr/>
      <dgm:t>
        <a:bodyPr/>
        <a:lstStyle/>
        <a:p>
          <a:endParaRPr lang="en-GB"/>
        </a:p>
      </dgm:t>
    </dgm:pt>
    <dgm:pt modelId="{3B727428-70EC-43DD-B259-2C2C8BE45DA0}" type="pres">
      <dgm:prSet presAssocID="{2B1238B0-3CF5-4E80-9E30-E12E68913143}" presName="rootConnector" presStyleLbl="node3" presStyleIdx="13" presStyleCnt="15"/>
      <dgm:spPr/>
      <dgm:t>
        <a:bodyPr/>
        <a:lstStyle/>
        <a:p>
          <a:endParaRPr lang="en-GB"/>
        </a:p>
      </dgm:t>
    </dgm:pt>
    <dgm:pt modelId="{882BFE9C-9DBD-453E-9953-2540D95AD7DF}" type="pres">
      <dgm:prSet presAssocID="{2B1238B0-3CF5-4E80-9E30-E12E68913143}" presName="hierChild4" presStyleCnt="0"/>
      <dgm:spPr/>
    </dgm:pt>
    <dgm:pt modelId="{20716C05-B113-46E0-A15E-DAF487F96482}" type="pres">
      <dgm:prSet presAssocID="{2B1238B0-3CF5-4E80-9E30-E12E68913143}" presName="hierChild5" presStyleCnt="0"/>
      <dgm:spPr/>
    </dgm:pt>
    <dgm:pt modelId="{FCDBD73C-D06E-433F-AC4D-EECD38CA63F3}" type="pres">
      <dgm:prSet presAssocID="{BAA2C604-CF19-4E78-BB17-65A00F2C0116}" presName="Name37" presStyleLbl="parChTrans1D3" presStyleIdx="14" presStyleCnt="15"/>
      <dgm:spPr/>
      <dgm:t>
        <a:bodyPr/>
        <a:lstStyle/>
        <a:p>
          <a:endParaRPr lang="en-GB"/>
        </a:p>
      </dgm:t>
    </dgm:pt>
    <dgm:pt modelId="{9DCF8CCF-F4F6-40CB-9716-DA17B4AB39CB}" type="pres">
      <dgm:prSet presAssocID="{A18A6054-305F-4C9B-95EE-A089903FC485}" presName="hierRoot2" presStyleCnt="0">
        <dgm:presLayoutVars>
          <dgm:hierBranch val="init"/>
        </dgm:presLayoutVars>
      </dgm:prSet>
      <dgm:spPr/>
    </dgm:pt>
    <dgm:pt modelId="{D4A4CBC6-05D9-470D-BF39-01CBDC848395}" type="pres">
      <dgm:prSet presAssocID="{A18A6054-305F-4C9B-95EE-A089903FC485}" presName="rootComposite" presStyleCnt="0"/>
      <dgm:spPr/>
    </dgm:pt>
    <dgm:pt modelId="{A6A73824-9931-4D7A-9DC2-1C926C5FA307}" type="pres">
      <dgm:prSet presAssocID="{A18A6054-305F-4C9B-95EE-A089903FC485}" presName="rootText" presStyleLbl="node3" presStyleIdx="14" presStyleCnt="15">
        <dgm:presLayoutVars>
          <dgm:chPref val="3"/>
        </dgm:presLayoutVars>
      </dgm:prSet>
      <dgm:spPr/>
      <dgm:t>
        <a:bodyPr/>
        <a:lstStyle/>
        <a:p>
          <a:endParaRPr lang="en-GB"/>
        </a:p>
      </dgm:t>
    </dgm:pt>
    <dgm:pt modelId="{64AC2A46-AA54-4255-AD4B-B896BC6A1917}" type="pres">
      <dgm:prSet presAssocID="{A18A6054-305F-4C9B-95EE-A089903FC485}" presName="rootConnector" presStyleLbl="node3" presStyleIdx="14" presStyleCnt="15"/>
      <dgm:spPr/>
      <dgm:t>
        <a:bodyPr/>
        <a:lstStyle/>
        <a:p>
          <a:endParaRPr lang="en-GB"/>
        </a:p>
      </dgm:t>
    </dgm:pt>
    <dgm:pt modelId="{EAB5D5C2-5F17-4DB3-9BD2-EE17A90C8526}" type="pres">
      <dgm:prSet presAssocID="{A18A6054-305F-4C9B-95EE-A089903FC485}" presName="hierChild4" presStyleCnt="0"/>
      <dgm:spPr/>
    </dgm:pt>
    <dgm:pt modelId="{CA4E51EA-923E-4E8D-961B-AEE27DE65C31}" type="pres">
      <dgm:prSet presAssocID="{A18A6054-305F-4C9B-95EE-A089903FC485}" presName="hierChild5" presStyleCnt="0"/>
      <dgm:spPr/>
    </dgm:pt>
    <dgm:pt modelId="{CECB2DB2-F237-440A-9643-29D1CCF83B59}" type="pres">
      <dgm:prSet presAssocID="{126A24B0-7FE0-4087-9905-E5979A0F044D}" presName="hierChild5" presStyleCnt="0"/>
      <dgm:spPr/>
    </dgm:pt>
    <dgm:pt modelId="{9E1461A0-E304-41AC-8321-7FDC5D764F41}" type="pres">
      <dgm:prSet presAssocID="{7E2174A4-D0BF-485C-B239-14FD5CEBCEC4}" presName="hierChild3" presStyleCnt="0"/>
      <dgm:spPr/>
    </dgm:pt>
  </dgm:ptLst>
  <dgm:cxnLst>
    <dgm:cxn modelId="{402C5C2C-3036-47FF-BC68-B2A324F9582B}" type="presOf" srcId="{126A24B0-7FE0-4087-9905-E5979A0F044D}" destId="{E9BF893F-D1A4-4B96-BCF9-B55F425DE23B}" srcOrd="0" destOrd="0" presId="urn:microsoft.com/office/officeart/2005/8/layout/orgChart1"/>
    <dgm:cxn modelId="{75D83782-7459-482F-AE6B-115C793474AB}" srcId="{3DE6C1AC-8D4D-4FCA-B33D-871CF7C95E5E}" destId="{7E2174A4-D0BF-485C-B239-14FD5CEBCEC4}" srcOrd="0" destOrd="0" parTransId="{86E139C9-0842-4ADA-B2A6-3CFF61E1C317}" sibTransId="{973782D1-723B-4A79-9FAF-FDA2F57DFABD}"/>
    <dgm:cxn modelId="{A33315E9-A848-4523-B0EA-3ECB4A80189E}" type="presOf" srcId="{A7506031-7BBB-4754-9358-3326AB1925B4}" destId="{6AD647CD-FDCA-4CA0-8C0A-9C6B7C95A1A6}" srcOrd="0" destOrd="0" presId="urn:microsoft.com/office/officeart/2005/8/layout/orgChart1"/>
    <dgm:cxn modelId="{ADEEE73F-F25F-4BFA-A058-3B306F095474}" srcId="{126A24B0-7FE0-4087-9905-E5979A0F044D}" destId="{CBD8AC51-B6D3-498C-B943-F382C96ABA1E}" srcOrd="1" destOrd="0" parTransId="{AD539A71-A873-40CD-95A0-0AF22C3FF113}" sibTransId="{A09FDFFE-D9FE-4E56-9211-FAE3ECB84791}"/>
    <dgm:cxn modelId="{BFB338B4-1C9F-46AA-BC9D-7A3F433987F1}" type="presOf" srcId="{0AF98CD0-A8DA-477C-BD96-E0940063C7CE}" destId="{CB4838A3-7937-4785-ADB0-5D0D491C4F34}" srcOrd="0" destOrd="0" presId="urn:microsoft.com/office/officeart/2005/8/layout/orgChart1"/>
    <dgm:cxn modelId="{8B514CC0-0689-4E4A-A190-0511808D03A3}" type="presOf" srcId="{21588636-196C-4C28-8FDF-A8C153A25E57}" destId="{E2FDECC9-AE26-4454-BDE4-F7DAACBB2AD8}" srcOrd="1" destOrd="0" presId="urn:microsoft.com/office/officeart/2005/8/layout/orgChart1"/>
    <dgm:cxn modelId="{72ED7349-13F1-472F-B077-02AAE6062A18}" type="presOf" srcId="{FE8B6FD1-172D-484C-8CB2-7880E66C4641}" destId="{839EF333-228E-4728-932A-D3D81F8AFBF9}" srcOrd="0" destOrd="0" presId="urn:microsoft.com/office/officeart/2005/8/layout/orgChart1"/>
    <dgm:cxn modelId="{FB175A43-263C-4F65-BFBE-FEFDF58A5CD5}" type="presOf" srcId="{0B9E191E-62C2-424F-8F53-3405BEA1DEE4}" destId="{5254D97B-DCB8-498E-8A29-886EA6399D9E}" srcOrd="1" destOrd="0" presId="urn:microsoft.com/office/officeart/2005/8/layout/orgChart1"/>
    <dgm:cxn modelId="{D84228A6-100B-48DC-BD1E-FC72FBCBB1B6}" type="presOf" srcId="{A18A6054-305F-4C9B-95EE-A089903FC485}" destId="{A6A73824-9931-4D7A-9DC2-1C926C5FA307}" srcOrd="0" destOrd="0" presId="urn:microsoft.com/office/officeart/2005/8/layout/orgChart1"/>
    <dgm:cxn modelId="{DD29FE6C-F420-49F4-8589-95806FA98874}" type="presOf" srcId="{0B9E191E-62C2-424F-8F53-3405BEA1DEE4}" destId="{6A11F750-3964-4FFC-AE7C-6AC8BD91478B}" srcOrd="0" destOrd="0" presId="urn:microsoft.com/office/officeart/2005/8/layout/orgChart1"/>
    <dgm:cxn modelId="{98A9ED04-B573-470A-833D-3DB6553E4946}" type="presOf" srcId="{CDC1933C-1DAE-41AE-B93D-3767E84676A0}" destId="{EA5294A3-D780-4164-BBA2-FD2F0AC1CD37}" srcOrd="0" destOrd="0" presId="urn:microsoft.com/office/officeart/2005/8/layout/orgChart1"/>
    <dgm:cxn modelId="{F8DC2793-401A-4376-9484-B522A7568ACB}" type="presOf" srcId="{C20F1E17-D3CF-4D41-9CD1-6B548C0AF945}" destId="{DF498166-8961-47E2-84A4-390AFAF3A226}" srcOrd="1" destOrd="0" presId="urn:microsoft.com/office/officeart/2005/8/layout/orgChart1"/>
    <dgm:cxn modelId="{216DA02E-8B44-4E94-ADF4-1654FD4E6A4F}" type="presOf" srcId="{494EA2CE-9A03-4C49-8DA0-22BDE88CCB4A}" destId="{099ACBF8-2F15-4026-BE65-3D2768E2EBB2}" srcOrd="0" destOrd="0" presId="urn:microsoft.com/office/officeart/2005/8/layout/orgChart1"/>
    <dgm:cxn modelId="{86DA8D7C-1503-4C88-A102-5F8DA2AB4B9E}" type="presOf" srcId="{1A7A26D3-5350-479A-A248-1822E35C4024}" destId="{F996E3F7-1821-4EFF-9AAC-FFA1F42D1197}" srcOrd="0" destOrd="0" presId="urn:microsoft.com/office/officeart/2005/8/layout/orgChart1"/>
    <dgm:cxn modelId="{4A1C5815-9D1F-4019-A721-A4F3372193B3}" type="presOf" srcId="{CDC1933C-1DAE-41AE-B93D-3767E84676A0}" destId="{5396DA15-415A-4537-8EE1-BCCDF0A0C62A}" srcOrd="1" destOrd="0" presId="urn:microsoft.com/office/officeart/2005/8/layout/orgChart1"/>
    <dgm:cxn modelId="{1B86111F-0D51-4084-930E-D6AB77207AA2}" type="presOf" srcId="{C20F1E17-D3CF-4D41-9CD1-6B548C0AF945}" destId="{C4EB5C2E-BB66-4809-93C2-54951DED8611}" srcOrd="0" destOrd="0" presId="urn:microsoft.com/office/officeart/2005/8/layout/orgChart1"/>
    <dgm:cxn modelId="{0BF53C80-D10C-4A6B-869C-2B1CFD625D62}" srcId="{ECA479A5-FAED-497B-AE0E-BAD36A2658EB}" destId="{21588636-196C-4C28-8FDF-A8C153A25E57}" srcOrd="2" destOrd="0" parTransId="{F129EACD-D7CB-4DC3-AC92-656F872898CE}" sibTransId="{98A07926-345B-4F7C-B61D-053F3234CBEE}"/>
    <dgm:cxn modelId="{EEE27E65-4D09-42AF-8442-33EAFC77A3B1}" type="presOf" srcId="{C44E7CD0-DB36-4C17-8CE6-4090A17A4CEA}" destId="{5C3AE036-75BC-47D1-AA28-451435042E92}" srcOrd="1" destOrd="0" presId="urn:microsoft.com/office/officeart/2005/8/layout/orgChart1"/>
    <dgm:cxn modelId="{5EC5D603-97E6-46AF-8593-DEC94AC6C040}" type="presOf" srcId="{4C8FEF75-4CA7-4453-90DC-87BEA8F1C317}" destId="{D457B6A6-DBA0-4A74-93F5-073C54FA85BD}" srcOrd="0" destOrd="0" presId="urn:microsoft.com/office/officeart/2005/8/layout/orgChart1"/>
    <dgm:cxn modelId="{1B233145-E3F6-4AB8-A24F-A86F45F8A59F}" srcId="{7E2174A4-D0BF-485C-B239-14FD5CEBCEC4}" destId="{9C3EBC45-1A47-4969-B1DF-32C0DF2A5969}" srcOrd="2" destOrd="0" parTransId="{1DC81E63-F968-408F-BBA9-877E4A13C965}" sibTransId="{B0D989D1-DFCB-4179-9C78-24837323CE3F}"/>
    <dgm:cxn modelId="{361637E5-C92F-4C0C-8647-6828A4170907}" type="presOf" srcId="{60759035-C0AC-4B6B-A3E5-ABE73A80C31D}" destId="{79DE1BBB-7876-4856-A6E5-940032482BC6}" srcOrd="1" destOrd="0" presId="urn:microsoft.com/office/officeart/2005/8/layout/orgChart1"/>
    <dgm:cxn modelId="{07FCD553-9391-4E0D-9C74-06AF49DC78D5}" type="presOf" srcId="{F3FFF404-12F4-4EF7-B7E8-C55BA6D2E1CA}" destId="{C723DDD3-B9CB-4598-8714-816A60133CD0}" srcOrd="0" destOrd="0" presId="urn:microsoft.com/office/officeart/2005/8/layout/orgChart1"/>
    <dgm:cxn modelId="{5B7E11BC-3562-4F5F-9115-4790CEA5BD3C}" type="presOf" srcId="{40684148-F95D-4148-B75B-2EC8370EAB82}" destId="{8B472B16-2C54-43ED-B92C-DE33EDA16F98}" srcOrd="0" destOrd="0" presId="urn:microsoft.com/office/officeart/2005/8/layout/orgChart1"/>
    <dgm:cxn modelId="{95B0D834-7F49-44A4-9198-6293D8A5F344}" type="presOf" srcId="{DF654C00-9A3B-4875-B136-038CE8A782C8}" destId="{69348414-57F3-4B38-9DF2-AB1E3E03D9F8}" srcOrd="0" destOrd="0" presId="urn:microsoft.com/office/officeart/2005/8/layout/orgChart1"/>
    <dgm:cxn modelId="{BA3B66EA-5133-48BF-8361-85D94E5942B5}" type="presOf" srcId="{BAA2C604-CF19-4E78-BB17-65A00F2C0116}" destId="{FCDBD73C-D06E-433F-AC4D-EECD38CA63F3}" srcOrd="0" destOrd="0" presId="urn:microsoft.com/office/officeart/2005/8/layout/orgChart1"/>
    <dgm:cxn modelId="{1D03C1A3-AEEE-45D0-B212-F80ADE1C34A6}" type="presOf" srcId="{9C3EBC45-1A47-4969-B1DF-32C0DF2A5969}" destId="{97C89A63-6C2E-43BE-B186-3682B12C77B8}" srcOrd="0" destOrd="0" presId="urn:microsoft.com/office/officeart/2005/8/layout/orgChart1"/>
    <dgm:cxn modelId="{A6E2D81C-4FF3-4713-A335-7716BEC70523}" srcId="{C78DC88E-8CB8-4B0B-A6E1-33744FDD6FB0}" destId="{7C829476-BFAC-4971-AD45-B0681F497384}" srcOrd="1" destOrd="0" parTransId="{3BCCEE03-B02C-429A-9E33-371094EDAE34}" sibTransId="{A7712F76-C538-4935-870F-B71233D26615}"/>
    <dgm:cxn modelId="{D2A39F51-0B11-4347-A21F-C7C20667BA4B}" type="presOf" srcId="{1DC81E63-F968-408F-BBA9-877E4A13C965}" destId="{DAD401F4-58D1-4F68-B9EC-339C2E546100}" srcOrd="0" destOrd="0" presId="urn:microsoft.com/office/officeart/2005/8/layout/orgChart1"/>
    <dgm:cxn modelId="{42BE5821-E516-4493-9BDA-AEAE2CDBF76E}" srcId="{9C3EBC45-1A47-4969-B1DF-32C0DF2A5969}" destId="{0AF98CD0-A8DA-477C-BD96-E0940063C7CE}" srcOrd="2" destOrd="0" parTransId="{A7506031-7BBB-4754-9358-3326AB1925B4}" sibTransId="{F9EBC073-926E-4F93-A8AC-92C487102953}"/>
    <dgm:cxn modelId="{8707F709-734D-4377-B1C0-DC8EFC0A9481}" type="presOf" srcId="{C44E7CD0-DB36-4C17-8CE6-4090A17A4CEA}" destId="{E44AFD2B-3CAF-407F-811A-005DFDD1BA26}" srcOrd="0" destOrd="0" presId="urn:microsoft.com/office/officeart/2005/8/layout/orgChart1"/>
    <dgm:cxn modelId="{C08D8860-D50C-4AE2-BD8A-E99DFF7E0876}" type="presOf" srcId="{7E2174A4-D0BF-485C-B239-14FD5CEBCEC4}" destId="{E27863AA-E05A-4829-814C-A963566EE179}" srcOrd="0" destOrd="0" presId="urn:microsoft.com/office/officeart/2005/8/layout/orgChart1"/>
    <dgm:cxn modelId="{6AF68367-A7BE-49F5-9229-ECD3B34043F9}" type="presOf" srcId="{7E2174A4-D0BF-485C-B239-14FD5CEBCEC4}" destId="{B24259C1-77CF-4BCE-8318-AEC2AE2D75A7}" srcOrd="1" destOrd="0" presId="urn:microsoft.com/office/officeart/2005/8/layout/orgChart1"/>
    <dgm:cxn modelId="{ADA11C55-07C9-422F-86D8-B177E44D9451}" type="presOf" srcId="{7C829476-BFAC-4971-AD45-B0681F497384}" destId="{7FF30C85-B7CA-4427-A4D5-A51449E2C2E0}" srcOrd="0" destOrd="0" presId="urn:microsoft.com/office/officeart/2005/8/layout/orgChart1"/>
    <dgm:cxn modelId="{7477D4D0-D2DA-40B9-8F90-765D97DE1FC3}" type="presOf" srcId="{837A46F5-8E73-4B96-BB85-3E345AC2FCA4}" destId="{B33F011A-14FF-4ABC-964D-8C4123DA3479}" srcOrd="0" destOrd="0" presId="urn:microsoft.com/office/officeart/2005/8/layout/orgChart1"/>
    <dgm:cxn modelId="{E83FBB36-6968-41E3-8C0D-A55074B4DC67}" type="presOf" srcId="{5BAE3D3C-A852-4228-A3FA-1D77D98CEAD2}" destId="{9A424276-F0C0-43B0-B6E9-E41C52F54C02}" srcOrd="0" destOrd="0" presId="urn:microsoft.com/office/officeart/2005/8/layout/orgChart1"/>
    <dgm:cxn modelId="{E6222D22-5C1F-4B4B-BF0E-E500402B7D4B}" srcId="{C78DC88E-8CB8-4B0B-A6E1-33744FDD6FB0}" destId="{C44E7CD0-DB36-4C17-8CE6-4090A17A4CEA}" srcOrd="2" destOrd="0" parTransId="{63378646-93EC-4C4C-B214-CF40B950549F}" sibTransId="{F8467FE0-CDD1-40A9-B401-B363013CE41D}"/>
    <dgm:cxn modelId="{808AC8F3-1DA5-4BA9-AC46-7F4154543285}" type="presOf" srcId="{2B1238B0-3CF5-4E80-9E30-E12E68913143}" destId="{3B727428-70EC-43DD-B259-2C2C8BE45DA0}" srcOrd="1" destOrd="0" presId="urn:microsoft.com/office/officeart/2005/8/layout/orgChart1"/>
    <dgm:cxn modelId="{EA4E03E3-1CB8-40D8-B504-9CD0DE6D6F7E}" type="presOf" srcId="{CBD8AC51-B6D3-498C-B943-F382C96ABA1E}" destId="{0A15F6A9-0FA9-45DA-899A-E4D89387C4D8}" srcOrd="1" destOrd="0" presId="urn:microsoft.com/office/officeart/2005/8/layout/orgChart1"/>
    <dgm:cxn modelId="{C16C85AC-BA67-47EB-A0CB-5E1BA8FDFE60}" type="presOf" srcId="{8A83E766-A6E7-464D-9AA0-B9A107FF6FF8}" destId="{49BBCE17-602A-4349-B6E6-A4A508091549}" srcOrd="1" destOrd="0" presId="urn:microsoft.com/office/officeart/2005/8/layout/orgChart1"/>
    <dgm:cxn modelId="{838DC064-42DB-4953-8E48-B64F2AE846F1}" type="presOf" srcId="{0AF98CD0-A8DA-477C-BD96-E0940063C7CE}" destId="{5D647139-8986-42CF-BFC4-530A20EDF2D2}" srcOrd="1" destOrd="0" presId="urn:microsoft.com/office/officeart/2005/8/layout/orgChart1"/>
    <dgm:cxn modelId="{8CFF8598-9C14-485B-AD36-72422C1659E4}" type="presOf" srcId="{AD539A71-A873-40CD-95A0-0AF22C3FF113}" destId="{DD212915-FA75-458B-AD31-04DDDF62B8D8}" srcOrd="0" destOrd="0" presId="urn:microsoft.com/office/officeart/2005/8/layout/orgChart1"/>
    <dgm:cxn modelId="{4276E82C-C056-4B0C-846E-36EDB53FED8A}" srcId="{9C3EBC45-1A47-4969-B1DF-32C0DF2A5969}" destId="{CDC1933C-1DAE-41AE-B93D-3767E84676A0}" srcOrd="1" destOrd="0" parTransId="{DF654C00-9A3B-4875-B136-038CE8A782C8}" sibTransId="{C4C7D9FD-30E4-41B5-B57E-F4E6CE3FD7C0}"/>
    <dgm:cxn modelId="{79204E09-2712-404F-AE9C-5202D774B122}" type="presOf" srcId="{5BAE3D3C-A852-4228-A3FA-1D77D98CEAD2}" destId="{6A42E8CA-A223-439E-A7E5-81BBA77CDF56}" srcOrd="1" destOrd="0" presId="urn:microsoft.com/office/officeart/2005/8/layout/orgChart1"/>
    <dgm:cxn modelId="{38FD7CC1-184F-4B38-B6E4-368EF5240BC6}" srcId="{ECA479A5-FAED-497B-AE0E-BAD36A2658EB}" destId="{C20F1E17-D3CF-4D41-9CD1-6B548C0AF945}" srcOrd="0" destOrd="0" parTransId="{4C8FEF75-4CA7-4453-90DC-87BEA8F1C317}" sibTransId="{DD1B6B44-2DC1-4747-B959-23E7303C87D4}"/>
    <dgm:cxn modelId="{E5C33A55-77AE-48D7-924E-63D42233A4CC}" srcId="{9C3EBC45-1A47-4969-B1DF-32C0DF2A5969}" destId="{EA1AC212-23FE-4C2A-949D-D8426E164E58}" srcOrd="3" destOrd="0" parTransId="{9FAECAB0-A923-4D62-AB61-0C82998CEE92}" sibTransId="{9FF12C0F-30B5-4777-90E3-107EF9264036}"/>
    <dgm:cxn modelId="{81F09903-DC43-4267-84BD-DFDF0E758E5D}" type="presOf" srcId="{3DE6C1AC-8D4D-4FCA-B33D-871CF7C95E5E}" destId="{DFFA6A33-FA7B-47C6-AC6A-B7EE4177E90E}" srcOrd="0" destOrd="0" presId="urn:microsoft.com/office/officeart/2005/8/layout/orgChart1"/>
    <dgm:cxn modelId="{1BCCC0A4-78EE-4E8C-B8D2-B48AC85A1488}" type="presOf" srcId="{F129EACD-D7CB-4DC3-AC92-656F872898CE}" destId="{CE1C00E3-B894-4179-A7E1-D2712B94AF6A}" srcOrd="0" destOrd="0" presId="urn:microsoft.com/office/officeart/2005/8/layout/orgChart1"/>
    <dgm:cxn modelId="{05564AE1-FCB3-4224-B2ED-B7A1CB52D289}" type="presOf" srcId="{CBD8AC51-B6D3-498C-B943-F382C96ABA1E}" destId="{CC8FD06D-EF7D-4BDC-B803-2EB31B6122BC}" srcOrd="0" destOrd="0" presId="urn:microsoft.com/office/officeart/2005/8/layout/orgChart1"/>
    <dgm:cxn modelId="{0E3B4459-B8E6-4AB1-A05B-463636D27F1C}" srcId="{126A24B0-7FE0-4087-9905-E5979A0F044D}" destId="{2B1238B0-3CF5-4E80-9E30-E12E68913143}" srcOrd="2" destOrd="0" parTransId="{FE8B6FD1-172D-484C-8CB2-7880E66C4641}" sibTransId="{898097FF-E880-4C92-8A21-68EC49C59C11}"/>
    <dgm:cxn modelId="{1200110E-42F2-4ED0-9CAE-E443A1FC8D32}" type="presOf" srcId="{2870B2C4-A5C9-410A-82DF-3F1F14D389B3}" destId="{585134E7-E2CE-435C-B621-58A60D0CA2EA}" srcOrd="0" destOrd="0" presId="urn:microsoft.com/office/officeart/2005/8/layout/orgChart1"/>
    <dgm:cxn modelId="{60F00345-3856-4642-AC96-5DDA9713CF95}" type="presOf" srcId="{EA1AC212-23FE-4C2A-949D-D8426E164E58}" destId="{C89735FC-1B67-4D79-B0DF-30384B3BE20B}" srcOrd="1" destOrd="0" presId="urn:microsoft.com/office/officeart/2005/8/layout/orgChart1"/>
    <dgm:cxn modelId="{A6E0953D-0AA0-4D2B-8FF1-3CD5311A9656}" type="presOf" srcId="{8A83E766-A6E7-464D-9AA0-B9A107FF6FF8}" destId="{144E032D-FF2C-4C81-A9FF-59453C59A31B}" srcOrd="0" destOrd="0" presId="urn:microsoft.com/office/officeart/2005/8/layout/orgChart1"/>
    <dgm:cxn modelId="{3E30CB2F-53AF-4D15-A588-475888752810}" type="presOf" srcId="{A4560E26-28DF-4DF5-BCD5-72E39BF08E27}" destId="{EE959CFD-E446-4A48-9698-DD5941F08E06}" srcOrd="0" destOrd="0" presId="urn:microsoft.com/office/officeart/2005/8/layout/orgChart1"/>
    <dgm:cxn modelId="{BAD81593-2F8D-48AD-8747-B65304DE74F3}" type="presOf" srcId="{C78DC88E-8CB8-4B0B-A6E1-33744FDD6FB0}" destId="{DF999104-4492-45A2-BB7A-D29796665CA4}" srcOrd="0" destOrd="0" presId="urn:microsoft.com/office/officeart/2005/8/layout/orgChart1"/>
    <dgm:cxn modelId="{D6415747-AF72-44C7-9CD9-115B771E829D}" srcId="{ECA479A5-FAED-497B-AE0E-BAD36A2658EB}" destId="{60759035-C0AC-4B6B-A3E5-ABE73A80C31D}" srcOrd="1" destOrd="0" parTransId="{CECF1BD8-8D7D-4B5D-BFB9-E6F611E7B7ED}" sibTransId="{65FDE072-0A1D-4358-9E06-BCE9A4194D1C}"/>
    <dgm:cxn modelId="{6A2F48E9-2AB3-4B77-8978-19A973AA67DA}" type="presOf" srcId="{EA1AC212-23FE-4C2A-949D-D8426E164E58}" destId="{DC5CAEA6-7675-40DD-8E52-668C9E552BBC}" srcOrd="0" destOrd="0" presId="urn:microsoft.com/office/officeart/2005/8/layout/orgChart1"/>
    <dgm:cxn modelId="{7900D372-8ED5-495C-B97B-00FC88FE08B0}" type="presOf" srcId="{2B1238B0-3CF5-4E80-9E30-E12E68913143}" destId="{278F662C-3ADD-415C-8EAF-32926AF43544}" srcOrd="0" destOrd="0" presId="urn:microsoft.com/office/officeart/2005/8/layout/orgChart1"/>
    <dgm:cxn modelId="{969411F7-4C57-4EA6-9642-5F294E9AF3DC}" type="presOf" srcId="{ECA479A5-FAED-497B-AE0E-BAD36A2658EB}" destId="{36F58137-5CB3-4971-8D86-9936C91C62DD}" srcOrd="1" destOrd="0" presId="urn:microsoft.com/office/officeart/2005/8/layout/orgChart1"/>
    <dgm:cxn modelId="{AB1A427F-C0A8-4BF3-AE3D-61DA38538DCE}" type="presOf" srcId="{21588636-196C-4C28-8FDF-A8C153A25E57}" destId="{98B97931-957E-4DED-9BFE-BFE94A4E92A7}" srcOrd="0" destOrd="0" presId="urn:microsoft.com/office/officeart/2005/8/layout/orgChart1"/>
    <dgm:cxn modelId="{05035601-1053-46D9-91A3-EFABF6EF258C}" srcId="{126A24B0-7FE0-4087-9905-E5979A0F044D}" destId="{8A83E766-A6E7-464D-9AA0-B9A107FF6FF8}" srcOrd="0" destOrd="0" parTransId="{40684148-F95D-4148-B75B-2EC8370EAB82}" sibTransId="{FBAA71C9-EEBC-49AA-8616-55F5B170B8E2}"/>
    <dgm:cxn modelId="{E63ED3D5-498A-47F4-A8F0-B6254DD5269E}" type="presOf" srcId="{C78DC88E-8CB8-4B0B-A6E1-33744FDD6FB0}" destId="{700FDEB9-2A02-4939-9793-0093FD58FB28}" srcOrd="1" destOrd="0" presId="urn:microsoft.com/office/officeart/2005/8/layout/orgChart1"/>
    <dgm:cxn modelId="{829F1BA6-86D4-435C-B761-F36DAC2F6B94}" type="presOf" srcId="{ECA479A5-FAED-497B-AE0E-BAD36A2658EB}" destId="{CD518776-AB1E-443F-B653-180E5CFF8E68}" srcOrd="0" destOrd="0" presId="urn:microsoft.com/office/officeart/2005/8/layout/orgChart1"/>
    <dgm:cxn modelId="{60A68FA0-2A30-413F-A5EF-01B36A11FCE2}" type="presOf" srcId="{9C3EBC45-1A47-4969-B1DF-32C0DF2A5969}" destId="{F15E84E0-A63F-4E39-9B2A-BFED9346B4FD}" srcOrd="1" destOrd="0" presId="urn:microsoft.com/office/officeart/2005/8/layout/orgChart1"/>
    <dgm:cxn modelId="{D6C8A203-614A-4974-8DF9-7C58C6E025C3}" type="presOf" srcId="{60759035-C0AC-4B6B-A3E5-ABE73A80C31D}" destId="{9B0A959D-48D8-47C7-8450-4D8B8D4C7268}" srcOrd="0" destOrd="0" presId="urn:microsoft.com/office/officeart/2005/8/layout/orgChart1"/>
    <dgm:cxn modelId="{F07FE619-6A5E-4685-9EF0-39AD1C616822}" srcId="{7E2174A4-D0BF-485C-B239-14FD5CEBCEC4}" destId="{126A24B0-7FE0-4087-9905-E5979A0F044D}" srcOrd="3" destOrd="0" parTransId="{837A46F5-8E73-4B96-BB85-3E345AC2FCA4}" sibTransId="{E052654F-2A33-4446-AA25-9659F3800C39}"/>
    <dgm:cxn modelId="{72C42906-A8B7-481B-BF50-B553C00B0FF0}" srcId="{7E2174A4-D0BF-485C-B239-14FD5CEBCEC4}" destId="{ECA479A5-FAED-497B-AE0E-BAD36A2658EB}" srcOrd="1" destOrd="0" parTransId="{214C6362-1389-411F-81E4-F5368B34E925}" sibTransId="{FB9FEF41-9EED-42D2-ABBC-D42E9B8FE61E}"/>
    <dgm:cxn modelId="{C6115B57-1E1A-4D4F-A22A-FBECD07C292A}" type="presOf" srcId="{3BCCEE03-B02C-429A-9E33-371094EDAE34}" destId="{2BC1E773-239E-404C-8F1D-742248BC0921}" srcOrd="0" destOrd="0" presId="urn:microsoft.com/office/officeart/2005/8/layout/orgChart1"/>
    <dgm:cxn modelId="{70372F90-FAD3-4342-AB3E-17358DEBA422}" type="presOf" srcId="{7C829476-BFAC-4971-AD45-B0681F497384}" destId="{1BCDB61A-EC6A-48E4-B546-7313641D9E45}" srcOrd="1" destOrd="0" presId="urn:microsoft.com/office/officeart/2005/8/layout/orgChart1"/>
    <dgm:cxn modelId="{4021DEDF-FB27-4CB3-A86E-E7448B15BD75}" srcId="{9C3EBC45-1A47-4969-B1DF-32C0DF2A5969}" destId="{494EA2CE-9A03-4C49-8DA0-22BDE88CCB4A}" srcOrd="0" destOrd="0" parTransId="{A4560E26-28DF-4DF5-BCD5-72E39BF08E27}" sibTransId="{DB94A899-DFA5-425F-BC03-C0554F31AB6D}"/>
    <dgm:cxn modelId="{54A95335-2F72-459E-B851-ACA5DC13F3B5}" srcId="{126A24B0-7FE0-4087-9905-E5979A0F044D}" destId="{A18A6054-305F-4C9B-95EE-A089903FC485}" srcOrd="3" destOrd="0" parTransId="{BAA2C604-CF19-4E78-BB17-65A00F2C0116}" sibTransId="{A81B40FE-70AD-422A-B660-107BA520CC15}"/>
    <dgm:cxn modelId="{3489A9EB-1DD1-41C3-AAAA-7716B9B3CC1C}" srcId="{7E2174A4-D0BF-485C-B239-14FD5CEBCEC4}" destId="{C78DC88E-8CB8-4B0B-A6E1-33744FDD6FB0}" srcOrd="0" destOrd="0" parTransId="{F3FFF404-12F4-4EF7-B7E8-C55BA6D2E1CA}" sibTransId="{D43F341A-9A6A-46FB-80E2-2800191A64FE}"/>
    <dgm:cxn modelId="{2B8DA584-B45F-4FC6-BF94-AF5093BA4C64}" type="presOf" srcId="{9FAECAB0-A923-4D62-AB61-0C82998CEE92}" destId="{DEBCE3BC-B561-4DD8-8584-F701F23759CB}" srcOrd="0" destOrd="0" presId="urn:microsoft.com/office/officeart/2005/8/layout/orgChart1"/>
    <dgm:cxn modelId="{D882A869-ECAE-4706-ABEA-A5CB172D2FD1}" type="presOf" srcId="{126A24B0-7FE0-4087-9905-E5979A0F044D}" destId="{EE81C491-5026-47BD-9A40-4E53A130FBB9}" srcOrd="1" destOrd="0" presId="urn:microsoft.com/office/officeart/2005/8/layout/orgChart1"/>
    <dgm:cxn modelId="{1D514E26-4D50-48A1-96F9-EB97B99BE067}" type="presOf" srcId="{63378646-93EC-4C4C-B214-CF40B950549F}" destId="{79B2AC0C-6386-4B8C-972B-7DF0252E9F0E}" srcOrd="0" destOrd="0" presId="urn:microsoft.com/office/officeart/2005/8/layout/orgChart1"/>
    <dgm:cxn modelId="{1B02CFD7-9A5C-4D7D-847B-90FB8DD192C9}" srcId="{C78DC88E-8CB8-4B0B-A6E1-33744FDD6FB0}" destId="{0B9E191E-62C2-424F-8F53-3405BEA1DEE4}" srcOrd="3" destOrd="0" parTransId="{2870B2C4-A5C9-410A-82DF-3F1F14D389B3}" sibTransId="{7130F027-2778-4631-87CC-0B9C0618052D}"/>
    <dgm:cxn modelId="{F55C5055-8C59-463C-921C-3545EE46CCB8}" srcId="{C78DC88E-8CB8-4B0B-A6E1-33744FDD6FB0}" destId="{5BAE3D3C-A852-4228-A3FA-1D77D98CEAD2}" srcOrd="0" destOrd="0" parTransId="{1A7A26D3-5350-479A-A248-1822E35C4024}" sibTransId="{D84474EA-3DD3-48A4-ACE0-8026D782974B}"/>
    <dgm:cxn modelId="{74487BA1-87DF-49E7-AC0C-877CA6207B2E}" type="presOf" srcId="{214C6362-1389-411F-81E4-F5368B34E925}" destId="{BBC97C64-041E-4940-AB51-393B83C7A92E}" srcOrd="0" destOrd="0" presId="urn:microsoft.com/office/officeart/2005/8/layout/orgChart1"/>
    <dgm:cxn modelId="{2E87D0E5-CBF9-4F9B-8958-F35614FFC8FB}" type="presOf" srcId="{A18A6054-305F-4C9B-95EE-A089903FC485}" destId="{64AC2A46-AA54-4255-AD4B-B896BC6A1917}" srcOrd="1" destOrd="0" presId="urn:microsoft.com/office/officeart/2005/8/layout/orgChart1"/>
    <dgm:cxn modelId="{9C1A280A-6E98-4B1D-A633-C5757C4ED9F0}" type="presOf" srcId="{CECF1BD8-8D7D-4B5D-BFB9-E6F611E7B7ED}" destId="{1F6D94D0-20EB-40ED-A85D-9933F160C53F}" srcOrd="0" destOrd="0" presId="urn:microsoft.com/office/officeart/2005/8/layout/orgChart1"/>
    <dgm:cxn modelId="{ED44DEAD-C830-4068-8EE9-C939B7B3F77F}" type="presOf" srcId="{494EA2CE-9A03-4C49-8DA0-22BDE88CCB4A}" destId="{9E12F916-9F53-4ADA-B7C3-0457DB4754D8}" srcOrd="1" destOrd="0" presId="urn:microsoft.com/office/officeart/2005/8/layout/orgChart1"/>
    <dgm:cxn modelId="{1E0818CD-FA7E-4BF6-9F53-42FAF7F4650D}" type="presParOf" srcId="{DFFA6A33-FA7B-47C6-AC6A-B7EE4177E90E}" destId="{669BDC8C-C89C-495C-B23C-32C57E6E2588}" srcOrd="0" destOrd="0" presId="urn:microsoft.com/office/officeart/2005/8/layout/orgChart1"/>
    <dgm:cxn modelId="{1D41A4A7-C5F2-4549-879D-BE83008EA380}" type="presParOf" srcId="{669BDC8C-C89C-495C-B23C-32C57E6E2588}" destId="{3B19A074-34D3-4DCE-A7DE-347F98ACDC1F}" srcOrd="0" destOrd="0" presId="urn:microsoft.com/office/officeart/2005/8/layout/orgChart1"/>
    <dgm:cxn modelId="{80B68891-851C-401D-8F06-9B5B91DBDDEB}" type="presParOf" srcId="{3B19A074-34D3-4DCE-A7DE-347F98ACDC1F}" destId="{E27863AA-E05A-4829-814C-A963566EE179}" srcOrd="0" destOrd="0" presId="urn:microsoft.com/office/officeart/2005/8/layout/orgChart1"/>
    <dgm:cxn modelId="{22C06110-84CC-40AA-A069-50AA3327B6CC}" type="presParOf" srcId="{3B19A074-34D3-4DCE-A7DE-347F98ACDC1F}" destId="{B24259C1-77CF-4BCE-8318-AEC2AE2D75A7}" srcOrd="1" destOrd="0" presId="urn:microsoft.com/office/officeart/2005/8/layout/orgChart1"/>
    <dgm:cxn modelId="{F3E1C58F-DC38-48FC-A3D5-B0D444E737B3}" type="presParOf" srcId="{669BDC8C-C89C-495C-B23C-32C57E6E2588}" destId="{751ECC85-AD56-4CDE-938F-05625A67AC58}" srcOrd="1" destOrd="0" presId="urn:microsoft.com/office/officeart/2005/8/layout/orgChart1"/>
    <dgm:cxn modelId="{123194C1-BFC7-48B7-9ED6-B2FE00E94221}" type="presParOf" srcId="{751ECC85-AD56-4CDE-938F-05625A67AC58}" destId="{C723DDD3-B9CB-4598-8714-816A60133CD0}" srcOrd="0" destOrd="0" presId="urn:microsoft.com/office/officeart/2005/8/layout/orgChart1"/>
    <dgm:cxn modelId="{92216EBC-F300-4179-8191-424BE6B1B3E2}" type="presParOf" srcId="{751ECC85-AD56-4CDE-938F-05625A67AC58}" destId="{208992A4-91BC-4726-A905-D21A6BD0DE1B}" srcOrd="1" destOrd="0" presId="urn:microsoft.com/office/officeart/2005/8/layout/orgChart1"/>
    <dgm:cxn modelId="{442F4C61-EEB4-4187-B523-7E2805769967}" type="presParOf" srcId="{208992A4-91BC-4726-A905-D21A6BD0DE1B}" destId="{0D1B87F7-F3C3-41BD-8A02-C6358B2E5AD9}" srcOrd="0" destOrd="0" presId="urn:microsoft.com/office/officeart/2005/8/layout/orgChart1"/>
    <dgm:cxn modelId="{38274357-7C65-41DA-98D8-1D44D46B0421}" type="presParOf" srcId="{0D1B87F7-F3C3-41BD-8A02-C6358B2E5AD9}" destId="{DF999104-4492-45A2-BB7A-D29796665CA4}" srcOrd="0" destOrd="0" presId="urn:microsoft.com/office/officeart/2005/8/layout/orgChart1"/>
    <dgm:cxn modelId="{42B47880-9F22-49F3-B54F-30794132CF7A}" type="presParOf" srcId="{0D1B87F7-F3C3-41BD-8A02-C6358B2E5AD9}" destId="{700FDEB9-2A02-4939-9793-0093FD58FB28}" srcOrd="1" destOrd="0" presId="urn:microsoft.com/office/officeart/2005/8/layout/orgChart1"/>
    <dgm:cxn modelId="{675F7E1F-22A6-41E5-A744-36B08E3BDC73}" type="presParOf" srcId="{208992A4-91BC-4726-A905-D21A6BD0DE1B}" destId="{12B71F45-CE02-4727-951A-63EBA3A89321}" srcOrd="1" destOrd="0" presId="urn:microsoft.com/office/officeart/2005/8/layout/orgChart1"/>
    <dgm:cxn modelId="{36F64BF6-2C71-4B31-997A-63F28A14AA8F}" type="presParOf" srcId="{12B71F45-CE02-4727-951A-63EBA3A89321}" destId="{F996E3F7-1821-4EFF-9AAC-FFA1F42D1197}" srcOrd="0" destOrd="0" presId="urn:microsoft.com/office/officeart/2005/8/layout/orgChart1"/>
    <dgm:cxn modelId="{D03D343B-CDA6-47A8-A021-DF067576CCE1}" type="presParOf" srcId="{12B71F45-CE02-4727-951A-63EBA3A89321}" destId="{05A94CCD-47AF-4C17-ABA7-149D65E35108}" srcOrd="1" destOrd="0" presId="urn:microsoft.com/office/officeart/2005/8/layout/orgChart1"/>
    <dgm:cxn modelId="{B2245AD8-4E96-41BB-BEA5-368190C62F49}" type="presParOf" srcId="{05A94CCD-47AF-4C17-ABA7-149D65E35108}" destId="{45FF4E8A-0B8B-4868-9AA0-FE4EE9C58F4B}" srcOrd="0" destOrd="0" presId="urn:microsoft.com/office/officeart/2005/8/layout/orgChart1"/>
    <dgm:cxn modelId="{7E800C85-7366-42F5-BCB2-C85F0A076FEA}" type="presParOf" srcId="{45FF4E8A-0B8B-4868-9AA0-FE4EE9C58F4B}" destId="{9A424276-F0C0-43B0-B6E9-E41C52F54C02}" srcOrd="0" destOrd="0" presId="urn:microsoft.com/office/officeart/2005/8/layout/orgChart1"/>
    <dgm:cxn modelId="{BA780AA5-E750-4133-97BC-AEE0C220969A}" type="presParOf" srcId="{45FF4E8A-0B8B-4868-9AA0-FE4EE9C58F4B}" destId="{6A42E8CA-A223-439E-A7E5-81BBA77CDF56}" srcOrd="1" destOrd="0" presId="urn:microsoft.com/office/officeart/2005/8/layout/orgChart1"/>
    <dgm:cxn modelId="{9947EF7C-07CD-46B1-B3CD-6524894E4832}" type="presParOf" srcId="{05A94CCD-47AF-4C17-ABA7-149D65E35108}" destId="{B32004ED-462E-4544-8632-DE2423C8A71B}" srcOrd="1" destOrd="0" presId="urn:microsoft.com/office/officeart/2005/8/layout/orgChart1"/>
    <dgm:cxn modelId="{A158BC78-9854-4F52-8DB1-4B0B2815425F}" type="presParOf" srcId="{05A94CCD-47AF-4C17-ABA7-149D65E35108}" destId="{E0AA19A5-93DB-4AEC-B04F-E0F72A27BFA2}" srcOrd="2" destOrd="0" presId="urn:microsoft.com/office/officeart/2005/8/layout/orgChart1"/>
    <dgm:cxn modelId="{5B24FA04-B81F-4EFD-A720-601043E17F2F}" type="presParOf" srcId="{12B71F45-CE02-4727-951A-63EBA3A89321}" destId="{2BC1E773-239E-404C-8F1D-742248BC0921}" srcOrd="2" destOrd="0" presId="urn:microsoft.com/office/officeart/2005/8/layout/orgChart1"/>
    <dgm:cxn modelId="{2A18D6B9-41B5-49B1-B911-690336775ECA}" type="presParOf" srcId="{12B71F45-CE02-4727-951A-63EBA3A89321}" destId="{5417BF44-1240-416A-A61D-D40E4A132EF9}" srcOrd="3" destOrd="0" presId="urn:microsoft.com/office/officeart/2005/8/layout/orgChart1"/>
    <dgm:cxn modelId="{0B86A60F-438B-4C18-88AF-279150B9BB69}" type="presParOf" srcId="{5417BF44-1240-416A-A61D-D40E4A132EF9}" destId="{8E86AA8F-FB71-4CDB-93AC-CED8212716E1}" srcOrd="0" destOrd="0" presId="urn:microsoft.com/office/officeart/2005/8/layout/orgChart1"/>
    <dgm:cxn modelId="{82D11C71-3BAE-42F7-8078-4537D8252D59}" type="presParOf" srcId="{8E86AA8F-FB71-4CDB-93AC-CED8212716E1}" destId="{7FF30C85-B7CA-4427-A4D5-A51449E2C2E0}" srcOrd="0" destOrd="0" presId="urn:microsoft.com/office/officeart/2005/8/layout/orgChart1"/>
    <dgm:cxn modelId="{893D8AB4-8BDE-4E9C-8878-8E056888C2A0}" type="presParOf" srcId="{8E86AA8F-FB71-4CDB-93AC-CED8212716E1}" destId="{1BCDB61A-EC6A-48E4-B546-7313641D9E45}" srcOrd="1" destOrd="0" presId="urn:microsoft.com/office/officeart/2005/8/layout/orgChart1"/>
    <dgm:cxn modelId="{4AC04531-0A3C-4A29-A068-5F26338A8284}" type="presParOf" srcId="{5417BF44-1240-416A-A61D-D40E4A132EF9}" destId="{B3532B36-D13D-4BED-B00F-7BE8355E9597}" srcOrd="1" destOrd="0" presId="urn:microsoft.com/office/officeart/2005/8/layout/orgChart1"/>
    <dgm:cxn modelId="{44A73E62-BCA7-45FD-B4EE-B8EBCD721E7A}" type="presParOf" srcId="{5417BF44-1240-416A-A61D-D40E4A132EF9}" destId="{FF0ABAB7-D852-4C76-B635-7F695F043E17}" srcOrd="2" destOrd="0" presId="urn:microsoft.com/office/officeart/2005/8/layout/orgChart1"/>
    <dgm:cxn modelId="{395B71F7-71D5-4E49-A8F2-6730F27C1D70}" type="presParOf" srcId="{12B71F45-CE02-4727-951A-63EBA3A89321}" destId="{79B2AC0C-6386-4B8C-972B-7DF0252E9F0E}" srcOrd="4" destOrd="0" presId="urn:microsoft.com/office/officeart/2005/8/layout/orgChart1"/>
    <dgm:cxn modelId="{FD586FE5-5D00-486D-A387-DBD6AF7C6BAC}" type="presParOf" srcId="{12B71F45-CE02-4727-951A-63EBA3A89321}" destId="{3839EDDD-97B3-4FA3-B2FE-64BA6AC63A98}" srcOrd="5" destOrd="0" presId="urn:microsoft.com/office/officeart/2005/8/layout/orgChart1"/>
    <dgm:cxn modelId="{AB82307B-6B55-4E93-8937-79D5E4F0905C}" type="presParOf" srcId="{3839EDDD-97B3-4FA3-B2FE-64BA6AC63A98}" destId="{9758420B-357B-4F98-9C77-D0C1D6CEF5AC}" srcOrd="0" destOrd="0" presId="urn:microsoft.com/office/officeart/2005/8/layout/orgChart1"/>
    <dgm:cxn modelId="{1B869E01-E70D-4913-9DF4-CCA6E47A6154}" type="presParOf" srcId="{9758420B-357B-4F98-9C77-D0C1D6CEF5AC}" destId="{E44AFD2B-3CAF-407F-811A-005DFDD1BA26}" srcOrd="0" destOrd="0" presId="urn:microsoft.com/office/officeart/2005/8/layout/orgChart1"/>
    <dgm:cxn modelId="{9C49DE54-5DD4-423B-BB9E-B34C496B7244}" type="presParOf" srcId="{9758420B-357B-4F98-9C77-D0C1D6CEF5AC}" destId="{5C3AE036-75BC-47D1-AA28-451435042E92}" srcOrd="1" destOrd="0" presId="urn:microsoft.com/office/officeart/2005/8/layout/orgChart1"/>
    <dgm:cxn modelId="{A6F99395-835A-4964-8717-955C0FC00A4F}" type="presParOf" srcId="{3839EDDD-97B3-4FA3-B2FE-64BA6AC63A98}" destId="{38EE2DFF-0EE6-4FBE-895F-3EE73B3D8684}" srcOrd="1" destOrd="0" presId="urn:microsoft.com/office/officeart/2005/8/layout/orgChart1"/>
    <dgm:cxn modelId="{D26EA354-8A18-46E8-B67D-B228A73DEA7F}" type="presParOf" srcId="{3839EDDD-97B3-4FA3-B2FE-64BA6AC63A98}" destId="{FC4D417F-A523-4D19-85DE-E7F6A29FC058}" srcOrd="2" destOrd="0" presId="urn:microsoft.com/office/officeart/2005/8/layout/orgChart1"/>
    <dgm:cxn modelId="{E24E6EA6-DEE5-4B50-963D-C30DE762040A}" type="presParOf" srcId="{12B71F45-CE02-4727-951A-63EBA3A89321}" destId="{585134E7-E2CE-435C-B621-58A60D0CA2EA}" srcOrd="6" destOrd="0" presId="urn:microsoft.com/office/officeart/2005/8/layout/orgChart1"/>
    <dgm:cxn modelId="{CDD534AE-6A61-4CB2-A2E8-1BDBD59F057F}" type="presParOf" srcId="{12B71F45-CE02-4727-951A-63EBA3A89321}" destId="{D52C3D93-F8CA-4CE2-8A37-88B3BC7EE432}" srcOrd="7" destOrd="0" presId="urn:microsoft.com/office/officeart/2005/8/layout/orgChart1"/>
    <dgm:cxn modelId="{B90A10F0-ADD3-4232-97C3-9A8D1012B957}" type="presParOf" srcId="{D52C3D93-F8CA-4CE2-8A37-88B3BC7EE432}" destId="{2125209E-FDE8-4D09-85DD-30AD40D537B7}" srcOrd="0" destOrd="0" presId="urn:microsoft.com/office/officeart/2005/8/layout/orgChart1"/>
    <dgm:cxn modelId="{7DA613E8-9EE4-4DBB-9B7F-B34A41487BBC}" type="presParOf" srcId="{2125209E-FDE8-4D09-85DD-30AD40D537B7}" destId="{6A11F750-3964-4FFC-AE7C-6AC8BD91478B}" srcOrd="0" destOrd="0" presId="urn:microsoft.com/office/officeart/2005/8/layout/orgChart1"/>
    <dgm:cxn modelId="{9CEF9EF2-F3BB-478D-A441-B3FFDD45F1F8}" type="presParOf" srcId="{2125209E-FDE8-4D09-85DD-30AD40D537B7}" destId="{5254D97B-DCB8-498E-8A29-886EA6399D9E}" srcOrd="1" destOrd="0" presId="urn:microsoft.com/office/officeart/2005/8/layout/orgChart1"/>
    <dgm:cxn modelId="{258346D8-9313-4047-B2F5-185D033BF5C8}" type="presParOf" srcId="{D52C3D93-F8CA-4CE2-8A37-88B3BC7EE432}" destId="{D61534FF-01B4-4670-94D2-19739EBDED2D}" srcOrd="1" destOrd="0" presId="urn:microsoft.com/office/officeart/2005/8/layout/orgChart1"/>
    <dgm:cxn modelId="{9113D643-EA90-4F86-B765-EF723278B1C5}" type="presParOf" srcId="{D52C3D93-F8CA-4CE2-8A37-88B3BC7EE432}" destId="{2662EE78-5164-476F-AF15-CDDDC99B8F3C}" srcOrd="2" destOrd="0" presId="urn:microsoft.com/office/officeart/2005/8/layout/orgChart1"/>
    <dgm:cxn modelId="{F388299E-86AB-4F69-AFEE-D2E00C537DDD}" type="presParOf" srcId="{208992A4-91BC-4726-A905-D21A6BD0DE1B}" destId="{E77310F5-452A-425F-BA35-E4B77C69C015}" srcOrd="2" destOrd="0" presId="urn:microsoft.com/office/officeart/2005/8/layout/orgChart1"/>
    <dgm:cxn modelId="{1924A676-6AC8-4C7F-B877-591E5EF13386}" type="presParOf" srcId="{751ECC85-AD56-4CDE-938F-05625A67AC58}" destId="{BBC97C64-041E-4940-AB51-393B83C7A92E}" srcOrd="2" destOrd="0" presId="urn:microsoft.com/office/officeart/2005/8/layout/orgChart1"/>
    <dgm:cxn modelId="{FC0D8C56-47DA-48F4-B457-17E0A0D55DBF}" type="presParOf" srcId="{751ECC85-AD56-4CDE-938F-05625A67AC58}" destId="{3D8A16B2-BDDD-4761-90B7-C462C883D2CC}" srcOrd="3" destOrd="0" presId="urn:microsoft.com/office/officeart/2005/8/layout/orgChart1"/>
    <dgm:cxn modelId="{5C97E9AB-64F8-41CE-AAB5-57A6AF9A6215}" type="presParOf" srcId="{3D8A16B2-BDDD-4761-90B7-C462C883D2CC}" destId="{C1E395E8-2E27-4520-88AE-C5277045EC67}" srcOrd="0" destOrd="0" presId="urn:microsoft.com/office/officeart/2005/8/layout/orgChart1"/>
    <dgm:cxn modelId="{EF382A81-6F39-4E02-B73E-010F29AF3026}" type="presParOf" srcId="{C1E395E8-2E27-4520-88AE-C5277045EC67}" destId="{CD518776-AB1E-443F-B653-180E5CFF8E68}" srcOrd="0" destOrd="0" presId="urn:microsoft.com/office/officeart/2005/8/layout/orgChart1"/>
    <dgm:cxn modelId="{22A3A7FF-A468-4503-A96E-E9F3AD93DFE3}" type="presParOf" srcId="{C1E395E8-2E27-4520-88AE-C5277045EC67}" destId="{36F58137-5CB3-4971-8D86-9936C91C62DD}" srcOrd="1" destOrd="0" presId="urn:microsoft.com/office/officeart/2005/8/layout/orgChart1"/>
    <dgm:cxn modelId="{4B80E1EB-61EB-42DF-B5E5-57E2D435C44C}" type="presParOf" srcId="{3D8A16B2-BDDD-4761-90B7-C462C883D2CC}" destId="{020E45E4-BD32-4C9F-9EF6-72A2D4160FF2}" srcOrd="1" destOrd="0" presId="urn:microsoft.com/office/officeart/2005/8/layout/orgChart1"/>
    <dgm:cxn modelId="{0A37EF3A-9A1F-48C1-A595-24DFEE948EA9}" type="presParOf" srcId="{020E45E4-BD32-4C9F-9EF6-72A2D4160FF2}" destId="{D457B6A6-DBA0-4A74-93F5-073C54FA85BD}" srcOrd="0" destOrd="0" presId="urn:microsoft.com/office/officeart/2005/8/layout/orgChart1"/>
    <dgm:cxn modelId="{96B3F08C-7CD9-47D4-9696-26748F39FB1C}" type="presParOf" srcId="{020E45E4-BD32-4C9F-9EF6-72A2D4160FF2}" destId="{B42B78E7-45BB-4E35-B22B-786CBB96E564}" srcOrd="1" destOrd="0" presId="urn:microsoft.com/office/officeart/2005/8/layout/orgChart1"/>
    <dgm:cxn modelId="{C485BC07-2BB5-4F82-86C7-4F9829F323A9}" type="presParOf" srcId="{B42B78E7-45BB-4E35-B22B-786CBB96E564}" destId="{2567CDB9-3BB3-46FA-B4EA-EF36ADA18081}" srcOrd="0" destOrd="0" presId="urn:microsoft.com/office/officeart/2005/8/layout/orgChart1"/>
    <dgm:cxn modelId="{AFA5A852-2209-4548-9A44-2F8D19A66766}" type="presParOf" srcId="{2567CDB9-3BB3-46FA-B4EA-EF36ADA18081}" destId="{C4EB5C2E-BB66-4809-93C2-54951DED8611}" srcOrd="0" destOrd="0" presId="urn:microsoft.com/office/officeart/2005/8/layout/orgChart1"/>
    <dgm:cxn modelId="{D74E4E0C-42C0-459C-B68E-B5D127144911}" type="presParOf" srcId="{2567CDB9-3BB3-46FA-B4EA-EF36ADA18081}" destId="{DF498166-8961-47E2-84A4-390AFAF3A226}" srcOrd="1" destOrd="0" presId="urn:microsoft.com/office/officeart/2005/8/layout/orgChart1"/>
    <dgm:cxn modelId="{0CAAE894-DEA3-4BE9-A869-50820E7AB4FD}" type="presParOf" srcId="{B42B78E7-45BB-4E35-B22B-786CBB96E564}" destId="{ABD70FEC-E769-4800-8D14-E603EA8CC92B}" srcOrd="1" destOrd="0" presId="urn:microsoft.com/office/officeart/2005/8/layout/orgChart1"/>
    <dgm:cxn modelId="{078A8520-ED06-4E16-B166-B17312E5CFEA}" type="presParOf" srcId="{B42B78E7-45BB-4E35-B22B-786CBB96E564}" destId="{C89DBAE8-1895-45D0-B979-EFCF8C49E2F7}" srcOrd="2" destOrd="0" presId="urn:microsoft.com/office/officeart/2005/8/layout/orgChart1"/>
    <dgm:cxn modelId="{4DE836E3-2A2E-4197-B2F1-B11F9D2AC32A}" type="presParOf" srcId="{020E45E4-BD32-4C9F-9EF6-72A2D4160FF2}" destId="{1F6D94D0-20EB-40ED-A85D-9933F160C53F}" srcOrd="2" destOrd="0" presId="urn:microsoft.com/office/officeart/2005/8/layout/orgChart1"/>
    <dgm:cxn modelId="{50AF35BF-F856-4A34-A833-7EE60E97BE9C}" type="presParOf" srcId="{020E45E4-BD32-4C9F-9EF6-72A2D4160FF2}" destId="{A19B64CF-EABE-41D1-9342-AC2995EE8627}" srcOrd="3" destOrd="0" presId="urn:microsoft.com/office/officeart/2005/8/layout/orgChart1"/>
    <dgm:cxn modelId="{FD239B21-2BBD-4830-99E0-2FBD48248FCC}" type="presParOf" srcId="{A19B64CF-EABE-41D1-9342-AC2995EE8627}" destId="{5110CF54-32C5-4962-9D9A-D5B79D97C710}" srcOrd="0" destOrd="0" presId="urn:microsoft.com/office/officeart/2005/8/layout/orgChart1"/>
    <dgm:cxn modelId="{88CE5E7C-7C5D-4153-9DB1-CAB4D8C3A91D}" type="presParOf" srcId="{5110CF54-32C5-4962-9D9A-D5B79D97C710}" destId="{9B0A959D-48D8-47C7-8450-4D8B8D4C7268}" srcOrd="0" destOrd="0" presId="urn:microsoft.com/office/officeart/2005/8/layout/orgChart1"/>
    <dgm:cxn modelId="{1B239BDA-83A4-4235-A3C6-7D5545D149D0}" type="presParOf" srcId="{5110CF54-32C5-4962-9D9A-D5B79D97C710}" destId="{79DE1BBB-7876-4856-A6E5-940032482BC6}" srcOrd="1" destOrd="0" presId="urn:microsoft.com/office/officeart/2005/8/layout/orgChart1"/>
    <dgm:cxn modelId="{B9613CA5-3668-4063-8BCD-D99F5DB108B6}" type="presParOf" srcId="{A19B64CF-EABE-41D1-9342-AC2995EE8627}" destId="{CA21E9E9-EE2B-46C4-AF4A-25B69CC6FD81}" srcOrd="1" destOrd="0" presId="urn:microsoft.com/office/officeart/2005/8/layout/orgChart1"/>
    <dgm:cxn modelId="{0F626FB1-DF60-4035-99AA-65A56EB5BAC0}" type="presParOf" srcId="{A19B64CF-EABE-41D1-9342-AC2995EE8627}" destId="{48679BDD-BD38-46E9-8DB2-540849A118F7}" srcOrd="2" destOrd="0" presId="urn:microsoft.com/office/officeart/2005/8/layout/orgChart1"/>
    <dgm:cxn modelId="{A3BE0D0D-BBEB-4503-B8EF-3662C52F6B08}" type="presParOf" srcId="{020E45E4-BD32-4C9F-9EF6-72A2D4160FF2}" destId="{CE1C00E3-B894-4179-A7E1-D2712B94AF6A}" srcOrd="4" destOrd="0" presId="urn:microsoft.com/office/officeart/2005/8/layout/orgChart1"/>
    <dgm:cxn modelId="{A025812B-5EAC-498D-AD50-7899F591D91C}" type="presParOf" srcId="{020E45E4-BD32-4C9F-9EF6-72A2D4160FF2}" destId="{89DCC929-5DC0-4F23-8CC9-49FA4E452632}" srcOrd="5" destOrd="0" presId="urn:microsoft.com/office/officeart/2005/8/layout/orgChart1"/>
    <dgm:cxn modelId="{104B585B-C169-4ED5-BB3B-8E26EB56C392}" type="presParOf" srcId="{89DCC929-5DC0-4F23-8CC9-49FA4E452632}" destId="{0A1F1587-B124-41BF-BA38-2155D351293E}" srcOrd="0" destOrd="0" presId="urn:microsoft.com/office/officeart/2005/8/layout/orgChart1"/>
    <dgm:cxn modelId="{457788E1-FF2D-4586-8AB2-928E0F266370}" type="presParOf" srcId="{0A1F1587-B124-41BF-BA38-2155D351293E}" destId="{98B97931-957E-4DED-9BFE-BFE94A4E92A7}" srcOrd="0" destOrd="0" presId="urn:microsoft.com/office/officeart/2005/8/layout/orgChart1"/>
    <dgm:cxn modelId="{5ACE4EEC-3447-4F71-88E4-0E2910233A65}" type="presParOf" srcId="{0A1F1587-B124-41BF-BA38-2155D351293E}" destId="{E2FDECC9-AE26-4454-BDE4-F7DAACBB2AD8}" srcOrd="1" destOrd="0" presId="urn:microsoft.com/office/officeart/2005/8/layout/orgChart1"/>
    <dgm:cxn modelId="{BEC13471-A071-4593-9D91-F0D034D047EC}" type="presParOf" srcId="{89DCC929-5DC0-4F23-8CC9-49FA4E452632}" destId="{09CAE181-9A0C-4700-A58B-7DBDC0304A74}" srcOrd="1" destOrd="0" presId="urn:microsoft.com/office/officeart/2005/8/layout/orgChart1"/>
    <dgm:cxn modelId="{07C62EC1-E042-4D4B-B7C4-22B9B7A02EB1}" type="presParOf" srcId="{89DCC929-5DC0-4F23-8CC9-49FA4E452632}" destId="{7390ADD5-435A-49FD-A4EF-92AFDE25E807}" srcOrd="2" destOrd="0" presId="urn:microsoft.com/office/officeart/2005/8/layout/orgChart1"/>
    <dgm:cxn modelId="{6CC0945F-52A9-49C5-8CBC-49A8CA394F5E}" type="presParOf" srcId="{3D8A16B2-BDDD-4761-90B7-C462C883D2CC}" destId="{7DA2AB94-AFBA-4509-997B-78AA1660ECC9}" srcOrd="2" destOrd="0" presId="urn:microsoft.com/office/officeart/2005/8/layout/orgChart1"/>
    <dgm:cxn modelId="{C0429BF0-8880-4E6C-8EBC-505D651ED981}" type="presParOf" srcId="{751ECC85-AD56-4CDE-938F-05625A67AC58}" destId="{DAD401F4-58D1-4F68-B9EC-339C2E546100}" srcOrd="4" destOrd="0" presId="urn:microsoft.com/office/officeart/2005/8/layout/orgChart1"/>
    <dgm:cxn modelId="{54233A05-2756-4B89-8360-54FD4F9B9914}" type="presParOf" srcId="{751ECC85-AD56-4CDE-938F-05625A67AC58}" destId="{68BE5DAA-5839-45E7-8031-FF8355009303}" srcOrd="5" destOrd="0" presId="urn:microsoft.com/office/officeart/2005/8/layout/orgChart1"/>
    <dgm:cxn modelId="{CB8081D6-3F72-453A-9469-AE5E8778BAEC}" type="presParOf" srcId="{68BE5DAA-5839-45E7-8031-FF8355009303}" destId="{FAFB9489-28EB-4135-9570-9481D2D3BE8B}" srcOrd="0" destOrd="0" presId="urn:microsoft.com/office/officeart/2005/8/layout/orgChart1"/>
    <dgm:cxn modelId="{2AA02F39-1005-4464-8FDD-A10CEBB71D5C}" type="presParOf" srcId="{FAFB9489-28EB-4135-9570-9481D2D3BE8B}" destId="{97C89A63-6C2E-43BE-B186-3682B12C77B8}" srcOrd="0" destOrd="0" presId="urn:microsoft.com/office/officeart/2005/8/layout/orgChart1"/>
    <dgm:cxn modelId="{F6F3B81F-C0E7-490D-A8C3-F3AE6FB00306}" type="presParOf" srcId="{FAFB9489-28EB-4135-9570-9481D2D3BE8B}" destId="{F15E84E0-A63F-4E39-9B2A-BFED9346B4FD}" srcOrd="1" destOrd="0" presId="urn:microsoft.com/office/officeart/2005/8/layout/orgChart1"/>
    <dgm:cxn modelId="{85D35C3E-D9DD-466A-B077-44D12A1313AC}" type="presParOf" srcId="{68BE5DAA-5839-45E7-8031-FF8355009303}" destId="{06124081-F792-46E4-959E-A6457284FA5C}" srcOrd="1" destOrd="0" presId="urn:microsoft.com/office/officeart/2005/8/layout/orgChart1"/>
    <dgm:cxn modelId="{CB5C3397-1ABC-460C-B7EA-2A0CFB369FD9}" type="presParOf" srcId="{06124081-F792-46E4-959E-A6457284FA5C}" destId="{EE959CFD-E446-4A48-9698-DD5941F08E06}" srcOrd="0" destOrd="0" presId="urn:microsoft.com/office/officeart/2005/8/layout/orgChart1"/>
    <dgm:cxn modelId="{3E4DFE4A-5E54-4638-9F2B-14D5EFCCA234}" type="presParOf" srcId="{06124081-F792-46E4-959E-A6457284FA5C}" destId="{45A219FE-9282-4E14-B784-83054EB4011F}" srcOrd="1" destOrd="0" presId="urn:microsoft.com/office/officeart/2005/8/layout/orgChart1"/>
    <dgm:cxn modelId="{E365518F-10C1-4925-B595-80C1A7FBE255}" type="presParOf" srcId="{45A219FE-9282-4E14-B784-83054EB4011F}" destId="{52962C83-E282-4736-A56D-00811D119A43}" srcOrd="0" destOrd="0" presId="urn:microsoft.com/office/officeart/2005/8/layout/orgChart1"/>
    <dgm:cxn modelId="{5754DCB6-BC6C-4D85-86FD-B8BB6CDBB14F}" type="presParOf" srcId="{52962C83-E282-4736-A56D-00811D119A43}" destId="{099ACBF8-2F15-4026-BE65-3D2768E2EBB2}" srcOrd="0" destOrd="0" presId="urn:microsoft.com/office/officeart/2005/8/layout/orgChart1"/>
    <dgm:cxn modelId="{8557706D-D801-4E14-9135-1F8440CB256E}" type="presParOf" srcId="{52962C83-E282-4736-A56D-00811D119A43}" destId="{9E12F916-9F53-4ADA-B7C3-0457DB4754D8}" srcOrd="1" destOrd="0" presId="urn:microsoft.com/office/officeart/2005/8/layout/orgChart1"/>
    <dgm:cxn modelId="{6FEEE770-F10C-4AE6-8B5B-1A414E99402F}" type="presParOf" srcId="{45A219FE-9282-4E14-B784-83054EB4011F}" destId="{ED53A498-EBC8-4336-BDD8-AB41CF080E87}" srcOrd="1" destOrd="0" presId="urn:microsoft.com/office/officeart/2005/8/layout/orgChart1"/>
    <dgm:cxn modelId="{47B54474-517A-4C48-9073-9C0B58A95327}" type="presParOf" srcId="{45A219FE-9282-4E14-B784-83054EB4011F}" destId="{FD9FB6C3-9B2B-4D6D-8B2D-91130FA281E6}" srcOrd="2" destOrd="0" presId="urn:microsoft.com/office/officeart/2005/8/layout/orgChart1"/>
    <dgm:cxn modelId="{DF999EDD-4DFF-4488-83F5-DE920FCBB375}" type="presParOf" srcId="{06124081-F792-46E4-959E-A6457284FA5C}" destId="{69348414-57F3-4B38-9DF2-AB1E3E03D9F8}" srcOrd="2" destOrd="0" presId="urn:microsoft.com/office/officeart/2005/8/layout/orgChart1"/>
    <dgm:cxn modelId="{C99F656C-F1DB-45F2-B632-42D65A884B20}" type="presParOf" srcId="{06124081-F792-46E4-959E-A6457284FA5C}" destId="{4758E92B-61CB-41E7-9BA4-0E2659EE69A2}" srcOrd="3" destOrd="0" presId="urn:microsoft.com/office/officeart/2005/8/layout/orgChart1"/>
    <dgm:cxn modelId="{F914D93C-76F7-4D62-A68C-A79B1E9D297C}" type="presParOf" srcId="{4758E92B-61CB-41E7-9BA4-0E2659EE69A2}" destId="{F2CD7B2F-019A-41A0-AD4D-178E7D283A06}" srcOrd="0" destOrd="0" presId="urn:microsoft.com/office/officeart/2005/8/layout/orgChart1"/>
    <dgm:cxn modelId="{C40460B5-6F91-4D7D-837A-888127DFEB48}" type="presParOf" srcId="{F2CD7B2F-019A-41A0-AD4D-178E7D283A06}" destId="{EA5294A3-D780-4164-BBA2-FD2F0AC1CD37}" srcOrd="0" destOrd="0" presId="urn:microsoft.com/office/officeart/2005/8/layout/orgChart1"/>
    <dgm:cxn modelId="{D0145838-87EA-46C9-99A5-6C0913BAC104}" type="presParOf" srcId="{F2CD7B2F-019A-41A0-AD4D-178E7D283A06}" destId="{5396DA15-415A-4537-8EE1-BCCDF0A0C62A}" srcOrd="1" destOrd="0" presId="urn:microsoft.com/office/officeart/2005/8/layout/orgChart1"/>
    <dgm:cxn modelId="{E74F5CD2-C0F2-4961-91C1-8C786D3A891D}" type="presParOf" srcId="{4758E92B-61CB-41E7-9BA4-0E2659EE69A2}" destId="{D5C82A4D-2A2B-4AF2-916A-A825D2969A71}" srcOrd="1" destOrd="0" presId="urn:microsoft.com/office/officeart/2005/8/layout/orgChart1"/>
    <dgm:cxn modelId="{14F50718-B389-4A14-979F-F4430A6A0F54}" type="presParOf" srcId="{4758E92B-61CB-41E7-9BA4-0E2659EE69A2}" destId="{AA6E53AD-E050-4787-8BA4-2EE23756FF44}" srcOrd="2" destOrd="0" presId="urn:microsoft.com/office/officeart/2005/8/layout/orgChart1"/>
    <dgm:cxn modelId="{849C70B8-6C7E-43A2-B6FD-C65AB5C8FDE9}" type="presParOf" srcId="{06124081-F792-46E4-959E-A6457284FA5C}" destId="{6AD647CD-FDCA-4CA0-8C0A-9C6B7C95A1A6}" srcOrd="4" destOrd="0" presId="urn:microsoft.com/office/officeart/2005/8/layout/orgChart1"/>
    <dgm:cxn modelId="{D987D808-9034-4F48-A178-3B39B6E75CB4}" type="presParOf" srcId="{06124081-F792-46E4-959E-A6457284FA5C}" destId="{2319FDD2-FE7D-4CDA-B8DC-BD4C250B88DD}" srcOrd="5" destOrd="0" presId="urn:microsoft.com/office/officeart/2005/8/layout/orgChart1"/>
    <dgm:cxn modelId="{46AF06FD-5B3C-431D-B373-01AFB0AAF123}" type="presParOf" srcId="{2319FDD2-FE7D-4CDA-B8DC-BD4C250B88DD}" destId="{2C9E8B03-C9F6-48C2-8D31-ADB8940A107A}" srcOrd="0" destOrd="0" presId="urn:microsoft.com/office/officeart/2005/8/layout/orgChart1"/>
    <dgm:cxn modelId="{2DEC09B4-249A-40DB-BCAB-CCC2D13E199E}" type="presParOf" srcId="{2C9E8B03-C9F6-48C2-8D31-ADB8940A107A}" destId="{CB4838A3-7937-4785-ADB0-5D0D491C4F34}" srcOrd="0" destOrd="0" presId="urn:microsoft.com/office/officeart/2005/8/layout/orgChart1"/>
    <dgm:cxn modelId="{6154C810-4BA0-49BF-A118-EE9C57388BD1}" type="presParOf" srcId="{2C9E8B03-C9F6-48C2-8D31-ADB8940A107A}" destId="{5D647139-8986-42CF-BFC4-530A20EDF2D2}" srcOrd="1" destOrd="0" presId="urn:microsoft.com/office/officeart/2005/8/layout/orgChart1"/>
    <dgm:cxn modelId="{97970ED5-D4B0-4A8C-A096-DD1B47D3D3F2}" type="presParOf" srcId="{2319FDD2-FE7D-4CDA-B8DC-BD4C250B88DD}" destId="{3BE6806B-F0D2-44BB-BBE4-CC7688B8E3D6}" srcOrd="1" destOrd="0" presId="urn:microsoft.com/office/officeart/2005/8/layout/orgChart1"/>
    <dgm:cxn modelId="{63AA1F57-9067-41A0-A851-DC3015AC0967}" type="presParOf" srcId="{2319FDD2-FE7D-4CDA-B8DC-BD4C250B88DD}" destId="{8E0193F0-B4C2-4143-89E0-26134E98F0FC}" srcOrd="2" destOrd="0" presId="urn:microsoft.com/office/officeart/2005/8/layout/orgChart1"/>
    <dgm:cxn modelId="{E499771E-88AE-4763-8DE4-0FBAA46522E5}" type="presParOf" srcId="{06124081-F792-46E4-959E-A6457284FA5C}" destId="{DEBCE3BC-B561-4DD8-8584-F701F23759CB}" srcOrd="6" destOrd="0" presId="urn:microsoft.com/office/officeart/2005/8/layout/orgChart1"/>
    <dgm:cxn modelId="{C39C4BA8-9A24-4E5B-A474-3962DD709165}" type="presParOf" srcId="{06124081-F792-46E4-959E-A6457284FA5C}" destId="{C386703F-3FCE-462E-B969-4A447073C1A8}" srcOrd="7" destOrd="0" presId="urn:microsoft.com/office/officeart/2005/8/layout/orgChart1"/>
    <dgm:cxn modelId="{F07EFFA2-7FCC-493D-8F23-ACDDA32CD9B4}" type="presParOf" srcId="{C386703F-3FCE-462E-B969-4A447073C1A8}" destId="{7ADB8D02-0014-4533-8523-853A4671D2BE}" srcOrd="0" destOrd="0" presId="urn:microsoft.com/office/officeart/2005/8/layout/orgChart1"/>
    <dgm:cxn modelId="{0CD0C271-3991-41E9-AE47-2FF419CED1A9}" type="presParOf" srcId="{7ADB8D02-0014-4533-8523-853A4671D2BE}" destId="{DC5CAEA6-7675-40DD-8E52-668C9E552BBC}" srcOrd="0" destOrd="0" presId="urn:microsoft.com/office/officeart/2005/8/layout/orgChart1"/>
    <dgm:cxn modelId="{7495686B-3701-4E6A-A598-27C90FD41ADE}" type="presParOf" srcId="{7ADB8D02-0014-4533-8523-853A4671D2BE}" destId="{C89735FC-1B67-4D79-B0DF-30384B3BE20B}" srcOrd="1" destOrd="0" presId="urn:microsoft.com/office/officeart/2005/8/layout/orgChart1"/>
    <dgm:cxn modelId="{7F106D99-2DBA-4D9B-A07B-0F2ABB4CD404}" type="presParOf" srcId="{C386703F-3FCE-462E-B969-4A447073C1A8}" destId="{485D235E-2D76-4B7E-85DA-8CD28AC0D179}" srcOrd="1" destOrd="0" presId="urn:microsoft.com/office/officeart/2005/8/layout/orgChart1"/>
    <dgm:cxn modelId="{DB55FAA1-81F6-4E07-BD1C-3F327229D336}" type="presParOf" srcId="{C386703F-3FCE-462E-B969-4A447073C1A8}" destId="{AE328C3F-3701-4135-AE65-5267AF3BA852}" srcOrd="2" destOrd="0" presId="urn:microsoft.com/office/officeart/2005/8/layout/orgChart1"/>
    <dgm:cxn modelId="{BEF28A96-FD07-45B9-AB18-5EBF73311834}" type="presParOf" srcId="{68BE5DAA-5839-45E7-8031-FF8355009303}" destId="{CF5D9E13-51D1-4369-B9F0-A0E83B81A668}" srcOrd="2" destOrd="0" presId="urn:microsoft.com/office/officeart/2005/8/layout/orgChart1"/>
    <dgm:cxn modelId="{C2162FE8-39A1-4239-98A2-3299B1C324C9}" type="presParOf" srcId="{751ECC85-AD56-4CDE-938F-05625A67AC58}" destId="{B33F011A-14FF-4ABC-964D-8C4123DA3479}" srcOrd="6" destOrd="0" presId="urn:microsoft.com/office/officeart/2005/8/layout/orgChart1"/>
    <dgm:cxn modelId="{F093AE4B-0A89-4199-B33A-CE2F1D82E60F}" type="presParOf" srcId="{751ECC85-AD56-4CDE-938F-05625A67AC58}" destId="{D4ED0F73-5F67-4845-9D4F-A8BED8CF200F}" srcOrd="7" destOrd="0" presId="urn:microsoft.com/office/officeart/2005/8/layout/orgChart1"/>
    <dgm:cxn modelId="{9C1122BB-C45B-4BE4-A1A9-098ED56AA9C0}" type="presParOf" srcId="{D4ED0F73-5F67-4845-9D4F-A8BED8CF200F}" destId="{62C0F1B6-AD13-4E7E-8ABB-7152146C9641}" srcOrd="0" destOrd="0" presId="urn:microsoft.com/office/officeart/2005/8/layout/orgChart1"/>
    <dgm:cxn modelId="{A29EDDAE-3B2A-41D5-B03E-748CA79EAF1F}" type="presParOf" srcId="{62C0F1B6-AD13-4E7E-8ABB-7152146C9641}" destId="{E9BF893F-D1A4-4B96-BCF9-B55F425DE23B}" srcOrd="0" destOrd="0" presId="urn:microsoft.com/office/officeart/2005/8/layout/orgChart1"/>
    <dgm:cxn modelId="{C130B98C-E7F8-4FF1-9534-318EEEE54AEC}" type="presParOf" srcId="{62C0F1B6-AD13-4E7E-8ABB-7152146C9641}" destId="{EE81C491-5026-47BD-9A40-4E53A130FBB9}" srcOrd="1" destOrd="0" presId="urn:microsoft.com/office/officeart/2005/8/layout/orgChart1"/>
    <dgm:cxn modelId="{FFC09B54-E1CC-4B0A-8097-0D2DB9FA42EA}" type="presParOf" srcId="{D4ED0F73-5F67-4845-9D4F-A8BED8CF200F}" destId="{C68F12DC-BCCD-42F3-B3DE-6843986FF748}" srcOrd="1" destOrd="0" presId="urn:microsoft.com/office/officeart/2005/8/layout/orgChart1"/>
    <dgm:cxn modelId="{A373A8A1-8C3F-4564-9D43-92AC908EC0DC}" type="presParOf" srcId="{C68F12DC-BCCD-42F3-B3DE-6843986FF748}" destId="{8B472B16-2C54-43ED-B92C-DE33EDA16F98}" srcOrd="0" destOrd="0" presId="urn:microsoft.com/office/officeart/2005/8/layout/orgChart1"/>
    <dgm:cxn modelId="{B27F1E41-76C0-4D94-9EDF-F80D59924112}" type="presParOf" srcId="{C68F12DC-BCCD-42F3-B3DE-6843986FF748}" destId="{1CF52210-63D2-42A9-BFBC-1A1D4FB73EE9}" srcOrd="1" destOrd="0" presId="urn:microsoft.com/office/officeart/2005/8/layout/orgChart1"/>
    <dgm:cxn modelId="{653E3A23-B9E1-4312-896D-570A9FF6DD43}" type="presParOf" srcId="{1CF52210-63D2-42A9-BFBC-1A1D4FB73EE9}" destId="{F22B4AFF-408C-42EC-BF15-1ED692394E44}" srcOrd="0" destOrd="0" presId="urn:microsoft.com/office/officeart/2005/8/layout/orgChart1"/>
    <dgm:cxn modelId="{8D5A74B2-2A18-4FAC-9EDC-90E9FC0B3B94}" type="presParOf" srcId="{F22B4AFF-408C-42EC-BF15-1ED692394E44}" destId="{144E032D-FF2C-4C81-A9FF-59453C59A31B}" srcOrd="0" destOrd="0" presId="urn:microsoft.com/office/officeart/2005/8/layout/orgChart1"/>
    <dgm:cxn modelId="{C654CCA6-8AE1-4D8B-9EE7-EC2B2840C8E1}" type="presParOf" srcId="{F22B4AFF-408C-42EC-BF15-1ED692394E44}" destId="{49BBCE17-602A-4349-B6E6-A4A508091549}" srcOrd="1" destOrd="0" presId="urn:microsoft.com/office/officeart/2005/8/layout/orgChart1"/>
    <dgm:cxn modelId="{6C18AC7F-81A8-46A6-9CBF-37DE8CFF0F4B}" type="presParOf" srcId="{1CF52210-63D2-42A9-BFBC-1A1D4FB73EE9}" destId="{9689479A-7E09-428E-9450-E813F11C215C}" srcOrd="1" destOrd="0" presId="urn:microsoft.com/office/officeart/2005/8/layout/orgChart1"/>
    <dgm:cxn modelId="{7F4FF9CF-1B2B-45D8-A3E8-F0BFDB9617AE}" type="presParOf" srcId="{1CF52210-63D2-42A9-BFBC-1A1D4FB73EE9}" destId="{70AC0020-C25C-4F75-AF10-5D8C580B809E}" srcOrd="2" destOrd="0" presId="urn:microsoft.com/office/officeart/2005/8/layout/orgChart1"/>
    <dgm:cxn modelId="{687D8A47-AD45-4E93-BD33-824A06941BFE}" type="presParOf" srcId="{C68F12DC-BCCD-42F3-B3DE-6843986FF748}" destId="{DD212915-FA75-458B-AD31-04DDDF62B8D8}" srcOrd="2" destOrd="0" presId="urn:microsoft.com/office/officeart/2005/8/layout/orgChart1"/>
    <dgm:cxn modelId="{2149700D-135D-44D0-9977-5EAF6B8B6418}" type="presParOf" srcId="{C68F12DC-BCCD-42F3-B3DE-6843986FF748}" destId="{E36124F6-C80D-44C3-ACE7-6BA06BE7D67F}" srcOrd="3" destOrd="0" presId="urn:microsoft.com/office/officeart/2005/8/layout/orgChart1"/>
    <dgm:cxn modelId="{66395DC7-BD04-4DD9-9A62-847A8E3432FB}" type="presParOf" srcId="{E36124F6-C80D-44C3-ACE7-6BA06BE7D67F}" destId="{96603259-42E7-4C06-9ED4-559C31965593}" srcOrd="0" destOrd="0" presId="urn:microsoft.com/office/officeart/2005/8/layout/orgChart1"/>
    <dgm:cxn modelId="{C87A579A-F82D-404E-8517-3045E8515AA3}" type="presParOf" srcId="{96603259-42E7-4C06-9ED4-559C31965593}" destId="{CC8FD06D-EF7D-4BDC-B803-2EB31B6122BC}" srcOrd="0" destOrd="0" presId="urn:microsoft.com/office/officeart/2005/8/layout/orgChart1"/>
    <dgm:cxn modelId="{92DFFBFE-7756-40F7-B96C-A9870787C9B2}" type="presParOf" srcId="{96603259-42E7-4C06-9ED4-559C31965593}" destId="{0A15F6A9-0FA9-45DA-899A-E4D89387C4D8}" srcOrd="1" destOrd="0" presId="urn:microsoft.com/office/officeart/2005/8/layout/orgChart1"/>
    <dgm:cxn modelId="{D949F1D6-9943-4E78-B507-53461C4F4DFA}" type="presParOf" srcId="{E36124F6-C80D-44C3-ACE7-6BA06BE7D67F}" destId="{46A5E6AE-1D51-432B-A1EB-AD188B02EABE}" srcOrd="1" destOrd="0" presId="urn:microsoft.com/office/officeart/2005/8/layout/orgChart1"/>
    <dgm:cxn modelId="{DE52D570-6877-49EE-B617-FFFBE1CC068E}" type="presParOf" srcId="{E36124F6-C80D-44C3-ACE7-6BA06BE7D67F}" destId="{9591A86F-309A-4A52-8C67-3F16362BA082}" srcOrd="2" destOrd="0" presId="urn:microsoft.com/office/officeart/2005/8/layout/orgChart1"/>
    <dgm:cxn modelId="{17914F71-4D3F-42CC-82C5-680FC9D0E989}" type="presParOf" srcId="{C68F12DC-BCCD-42F3-B3DE-6843986FF748}" destId="{839EF333-228E-4728-932A-D3D81F8AFBF9}" srcOrd="4" destOrd="0" presId="urn:microsoft.com/office/officeart/2005/8/layout/orgChart1"/>
    <dgm:cxn modelId="{A7A650CD-9957-475C-9BBF-FE0501D9D757}" type="presParOf" srcId="{C68F12DC-BCCD-42F3-B3DE-6843986FF748}" destId="{5394628A-E148-4F50-B704-195CF1B78C3B}" srcOrd="5" destOrd="0" presId="urn:microsoft.com/office/officeart/2005/8/layout/orgChart1"/>
    <dgm:cxn modelId="{9D191876-6D19-45C3-BF89-BE1AF80A4B65}" type="presParOf" srcId="{5394628A-E148-4F50-B704-195CF1B78C3B}" destId="{F7E1B040-06B8-412E-9110-D0F639C00C78}" srcOrd="0" destOrd="0" presId="urn:microsoft.com/office/officeart/2005/8/layout/orgChart1"/>
    <dgm:cxn modelId="{B1B3A448-37F7-41D0-A052-96D53580AADD}" type="presParOf" srcId="{F7E1B040-06B8-412E-9110-D0F639C00C78}" destId="{278F662C-3ADD-415C-8EAF-32926AF43544}" srcOrd="0" destOrd="0" presId="urn:microsoft.com/office/officeart/2005/8/layout/orgChart1"/>
    <dgm:cxn modelId="{333170FF-E0C1-4A63-BD81-B5B7F8848C0E}" type="presParOf" srcId="{F7E1B040-06B8-412E-9110-D0F639C00C78}" destId="{3B727428-70EC-43DD-B259-2C2C8BE45DA0}" srcOrd="1" destOrd="0" presId="urn:microsoft.com/office/officeart/2005/8/layout/orgChart1"/>
    <dgm:cxn modelId="{45CBD1D3-C59F-4E66-B776-0DC422322DF0}" type="presParOf" srcId="{5394628A-E148-4F50-B704-195CF1B78C3B}" destId="{882BFE9C-9DBD-453E-9953-2540D95AD7DF}" srcOrd="1" destOrd="0" presId="urn:microsoft.com/office/officeart/2005/8/layout/orgChart1"/>
    <dgm:cxn modelId="{7BE8EAE2-5530-47EE-8E9F-A1FDDEAA6ABF}" type="presParOf" srcId="{5394628A-E148-4F50-B704-195CF1B78C3B}" destId="{20716C05-B113-46E0-A15E-DAF487F96482}" srcOrd="2" destOrd="0" presId="urn:microsoft.com/office/officeart/2005/8/layout/orgChart1"/>
    <dgm:cxn modelId="{FB905DEB-5DF4-4B48-9AEA-B30DB4132EBD}" type="presParOf" srcId="{C68F12DC-BCCD-42F3-B3DE-6843986FF748}" destId="{FCDBD73C-D06E-433F-AC4D-EECD38CA63F3}" srcOrd="6" destOrd="0" presId="urn:microsoft.com/office/officeart/2005/8/layout/orgChart1"/>
    <dgm:cxn modelId="{B159BCFE-4C20-4C82-AB45-75C3AC834153}" type="presParOf" srcId="{C68F12DC-BCCD-42F3-B3DE-6843986FF748}" destId="{9DCF8CCF-F4F6-40CB-9716-DA17B4AB39CB}" srcOrd="7" destOrd="0" presId="urn:microsoft.com/office/officeart/2005/8/layout/orgChart1"/>
    <dgm:cxn modelId="{1304FE8E-600D-42F3-93E2-0A7705378ABC}" type="presParOf" srcId="{9DCF8CCF-F4F6-40CB-9716-DA17B4AB39CB}" destId="{D4A4CBC6-05D9-470D-BF39-01CBDC848395}" srcOrd="0" destOrd="0" presId="urn:microsoft.com/office/officeart/2005/8/layout/orgChart1"/>
    <dgm:cxn modelId="{A7FCAB60-2052-4C71-A18A-945A9AC7D841}" type="presParOf" srcId="{D4A4CBC6-05D9-470D-BF39-01CBDC848395}" destId="{A6A73824-9931-4D7A-9DC2-1C926C5FA307}" srcOrd="0" destOrd="0" presId="urn:microsoft.com/office/officeart/2005/8/layout/orgChart1"/>
    <dgm:cxn modelId="{9D7BB118-A0D5-452A-A0B7-7376ECB457CA}" type="presParOf" srcId="{D4A4CBC6-05D9-470D-BF39-01CBDC848395}" destId="{64AC2A46-AA54-4255-AD4B-B896BC6A1917}" srcOrd="1" destOrd="0" presId="urn:microsoft.com/office/officeart/2005/8/layout/orgChart1"/>
    <dgm:cxn modelId="{1CD22238-533C-4C23-A0AC-94DD8746F567}" type="presParOf" srcId="{9DCF8CCF-F4F6-40CB-9716-DA17B4AB39CB}" destId="{EAB5D5C2-5F17-4DB3-9BD2-EE17A90C8526}" srcOrd="1" destOrd="0" presId="urn:microsoft.com/office/officeart/2005/8/layout/orgChart1"/>
    <dgm:cxn modelId="{A9612CA4-B53F-4D71-BED9-C7367F95BDA9}" type="presParOf" srcId="{9DCF8CCF-F4F6-40CB-9716-DA17B4AB39CB}" destId="{CA4E51EA-923E-4E8D-961B-AEE27DE65C31}" srcOrd="2" destOrd="0" presId="urn:microsoft.com/office/officeart/2005/8/layout/orgChart1"/>
    <dgm:cxn modelId="{3AAB91D8-CF38-435F-9242-628456F0D572}" type="presParOf" srcId="{D4ED0F73-5F67-4845-9D4F-A8BED8CF200F}" destId="{CECB2DB2-F237-440A-9643-29D1CCF83B59}" srcOrd="2" destOrd="0" presId="urn:microsoft.com/office/officeart/2005/8/layout/orgChart1"/>
    <dgm:cxn modelId="{44DB0C89-8F31-4D4C-8F63-2FEC26ED1F8E}" type="presParOf" srcId="{669BDC8C-C89C-495C-B23C-32C57E6E2588}" destId="{9E1461A0-E304-41AC-8321-7FDC5D764F41}"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E6C1AC-8D4D-4FCA-B33D-871CF7C95E5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7E2174A4-D0BF-485C-B239-14FD5CEBCEC4}">
      <dgm:prSet phldrT="[Text]"/>
      <dgm:spPr>
        <a:solidFill>
          <a:schemeClr val="accent3"/>
        </a:solidFill>
      </dgm:spPr>
      <dgm:t>
        <a:bodyPr/>
        <a:lstStyle/>
        <a:p>
          <a:r>
            <a:rPr lang="en-GB" b="1" dirty="0"/>
            <a:t>Communicative language proficiency</a:t>
          </a:r>
        </a:p>
      </dgm:t>
    </dgm:pt>
    <dgm:pt modelId="{86E139C9-0842-4ADA-B2A6-3CFF61E1C317}" type="parTrans" cxnId="{75D83782-7459-482F-AE6B-115C793474AB}">
      <dgm:prSet/>
      <dgm:spPr/>
      <dgm:t>
        <a:bodyPr/>
        <a:lstStyle/>
        <a:p>
          <a:endParaRPr lang="en-GB"/>
        </a:p>
      </dgm:t>
    </dgm:pt>
    <dgm:pt modelId="{973782D1-723B-4A79-9FAF-FDA2F57DFABD}" type="sibTrans" cxnId="{75D83782-7459-482F-AE6B-115C793474AB}">
      <dgm:prSet/>
      <dgm:spPr/>
      <dgm:t>
        <a:bodyPr/>
        <a:lstStyle/>
        <a:p>
          <a:endParaRPr lang="en-GB"/>
        </a:p>
      </dgm:t>
    </dgm:pt>
    <dgm:pt modelId="{C78DC88E-8CB8-4B0B-A6E1-33744FDD6FB0}">
      <dgm:prSet phldrT="[Text]"/>
      <dgm:spPr>
        <a:solidFill>
          <a:schemeClr val="accent4"/>
        </a:solidFill>
      </dgm:spPr>
      <dgm:t>
        <a:bodyPr/>
        <a:lstStyle/>
        <a:p>
          <a:r>
            <a:rPr lang="en-GB" b="1" dirty="0"/>
            <a:t>General competences</a:t>
          </a:r>
        </a:p>
      </dgm:t>
    </dgm:pt>
    <dgm:pt modelId="{F3FFF404-12F4-4EF7-B7E8-C55BA6D2E1CA}" type="parTrans" cxnId="{3489A9EB-1DD1-41C3-AAAA-7716B9B3CC1C}">
      <dgm:prSet/>
      <dgm:spPr/>
      <dgm:t>
        <a:bodyPr/>
        <a:lstStyle/>
        <a:p>
          <a:endParaRPr lang="en-GB"/>
        </a:p>
      </dgm:t>
    </dgm:pt>
    <dgm:pt modelId="{D43F341A-9A6A-46FB-80E2-2800191A64FE}" type="sibTrans" cxnId="{3489A9EB-1DD1-41C3-AAAA-7716B9B3CC1C}">
      <dgm:prSet/>
      <dgm:spPr/>
      <dgm:t>
        <a:bodyPr/>
        <a:lstStyle/>
        <a:p>
          <a:endParaRPr lang="en-GB"/>
        </a:p>
      </dgm:t>
    </dgm:pt>
    <dgm:pt modelId="{9C3EBC45-1A47-4969-B1DF-32C0DF2A5969}">
      <dgm:prSet phldrT="[Text]"/>
      <dgm:spPr/>
      <dgm:t>
        <a:bodyPr/>
        <a:lstStyle/>
        <a:p>
          <a:pPr>
            <a:spcAft>
              <a:spcPts val="0"/>
            </a:spcAft>
          </a:pPr>
          <a:r>
            <a:rPr lang="en-GB" b="1" dirty="0"/>
            <a:t>Communicative language activities </a:t>
          </a:r>
        </a:p>
      </dgm:t>
    </dgm:pt>
    <dgm:pt modelId="{1DC81E63-F968-408F-BBA9-877E4A13C965}" type="parTrans" cxnId="{1B233145-E3F6-4AB8-A24F-A86F45F8A59F}">
      <dgm:prSet/>
      <dgm:spPr/>
      <dgm:t>
        <a:bodyPr/>
        <a:lstStyle/>
        <a:p>
          <a:endParaRPr lang="en-GB"/>
        </a:p>
      </dgm:t>
    </dgm:pt>
    <dgm:pt modelId="{B0D989D1-DFCB-4179-9C78-24837323CE3F}" type="sibTrans" cxnId="{1B233145-E3F6-4AB8-A24F-A86F45F8A59F}">
      <dgm:prSet/>
      <dgm:spPr/>
      <dgm:t>
        <a:bodyPr/>
        <a:lstStyle/>
        <a:p>
          <a:endParaRPr lang="en-GB"/>
        </a:p>
      </dgm:t>
    </dgm:pt>
    <dgm:pt modelId="{126A24B0-7FE0-4087-9905-E5979A0F044D}">
      <dgm:prSet phldrT="[Text]"/>
      <dgm:spPr>
        <a:solidFill>
          <a:srgbClr val="7030A0"/>
        </a:solidFill>
      </dgm:spPr>
      <dgm:t>
        <a:bodyPr/>
        <a:lstStyle/>
        <a:p>
          <a:pPr>
            <a:spcAft>
              <a:spcPts val="0"/>
            </a:spcAft>
          </a:pPr>
          <a:r>
            <a:rPr lang="en-GB" b="1" dirty="0"/>
            <a:t>Communicative language strategies</a:t>
          </a:r>
        </a:p>
      </dgm:t>
    </dgm:pt>
    <dgm:pt modelId="{837A46F5-8E73-4B96-BB85-3E345AC2FCA4}" type="parTrans" cxnId="{F07FE619-6A5E-4685-9EF0-39AD1C616822}">
      <dgm:prSet/>
      <dgm:spPr/>
      <dgm:t>
        <a:bodyPr/>
        <a:lstStyle/>
        <a:p>
          <a:endParaRPr lang="en-GB"/>
        </a:p>
      </dgm:t>
    </dgm:pt>
    <dgm:pt modelId="{E052654F-2A33-4446-AA25-9659F3800C39}" type="sibTrans" cxnId="{F07FE619-6A5E-4685-9EF0-39AD1C616822}">
      <dgm:prSet/>
      <dgm:spPr/>
      <dgm:t>
        <a:bodyPr/>
        <a:lstStyle/>
        <a:p>
          <a:endParaRPr lang="en-GB"/>
        </a:p>
      </dgm:t>
    </dgm:pt>
    <dgm:pt modelId="{ECA479A5-FAED-497B-AE0E-BAD36A2658EB}">
      <dgm:prSet/>
      <dgm:spPr>
        <a:solidFill>
          <a:srgbClr val="92D050"/>
        </a:solidFill>
      </dgm:spPr>
      <dgm:t>
        <a:bodyPr/>
        <a:lstStyle/>
        <a:p>
          <a:pPr>
            <a:spcAft>
              <a:spcPts val="0"/>
            </a:spcAft>
          </a:pPr>
          <a:r>
            <a:rPr lang="en-GB" b="1" dirty="0"/>
            <a:t>Communicative language competences </a:t>
          </a:r>
        </a:p>
      </dgm:t>
    </dgm:pt>
    <dgm:pt modelId="{214C6362-1389-411F-81E4-F5368B34E925}" type="parTrans" cxnId="{72C42906-A8B7-481B-BF50-B553C00B0FF0}">
      <dgm:prSet/>
      <dgm:spPr/>
      <dgm:t>
        <a:bodyPr/>
        <a:lstStyle/>
        <a:p>
          <a:endParaRPr lang="en-GB"/>
        </a:p>
      </dgm:t>
    </dgm:pt>
    <dgm:pt modelId="{FB9FEF41-9EED-42D2-ABBC-D42E9B8FE61E}" type="sibTrans" cxnId="{72C42906-A8B7-481B-BF50-B553C00B0FF0}">
      <dgm:prSet/>
      <dgm:spPr/>
      <dgm:t>
        <a:bodyPr/>
        <a:lstStyle/>
        <a:p>
          <a:endParaRPr lang="en-GB"/>
        </a:p>
      </dgm:t>
    </dgm:pt>
    <dgm:pt modelId="{5BAE3D3C-A852-4228-A3FA-1D77D98CEAD2}">
      <dgm:prSet/>
      <dgm:spPr>
        <a:solidFill>
          <a:srgbClr val="FFC000"/>
        </a:solidFill>
      </dgm:spPr>
      <dgm:t>
        <a:bodyPr/>
        <a:lstStyle/>
        <a:p>
          <a:r>
            <a:rPr lang="en-GB" dirty="0"/>
            <a:t>Declarative knowledge</a:t>
          </a:r>
        </a:p>
        <a:p>
          <a:r>
            <a:rPr lang="en-GB" i="1" dirty="0"/>
            <a:t>Savoir</a:t>
          </a:r>
        </a:p>
      </dgm:t>
    </dgm:pt>
    <dgm:pt modelId="{1A7A26D3-5350-479A-A248-1822E35C4024}" type="parTrans" cxnId="{F55C5055-8C59-463C-921C-3545EE46CCB8}">
      <dgm:prSet/>
      <dgm:spPr/>
      <dgm:t>
        <a:bodyPr/>
        <a:lstStyle/>
        <a:p>
          <a:endParaRPr lang="en-GB"/>
        </a:p>
      </dgm:t>
    </dgm:pt>
    <dgm:pt modelId="{D84474EA-3DD3-48A4-ACE0-8026D782974B}" type="sibTrans" cxnId="{F55C5055-8C59-463C-921C-3545EE46CCB8}">
      <dgm:prSet/>
      <dgm:spPr/>
      <dgm:t>
        <a:bodyPr/>
        <a:lstStyle/>
        <a:p>
          <a:endParaRPr lang="en-GB"/>
        </a:p>
      </dgm:t>
    </dgm:pt>
    <dgm:pt modelId="{7C829476-BFAC-4971-AD45-B0681F497384}">
      <dgm:prSet/>
      <dgm:spPr>
        <a:solidFill>
          <a:schemeClr val="accent4"/>
        </a:solidFill>
      </dgm:spPr>
      <dgm:t>
        <a:bodyPr/>
        <a:lstStyle/>
        <a:p>
          <a:r>
            <a:rPr lang="en-GB" dirty="0"/>
            <a:t>Skills and know-how</a:t>
          </a:r>
        </a:p>
        <a:p>
          <a:r>
            <a:rPr lang="en-GB" i="1" dirty="0"/>
            <a:t>Savoir-faire</a:t>
          </a:r>
        </a:p>
      </dgm:t>
    </dgm:pt>
    <dgm:pt modelId="{3BCCEE03-B02C-429A-9E33-371094EDAE34}" type="parTrans" cxnId="{A6E2D81C-4FF3-4713-A335-7716BEC70523}">
      <dgm:prSet/>
      <dgm:spPr/>
      <dgm:t>
        <a:bodyPr/>
        <a:lstStyle/>
        <a:p>
          <a:endParaRPr lang="en-GB"/>
        </a:p>
      </dgm:t>
    </dgm:pt>
    <dgm:pt modelId="{A7712F76-C538-4935-870F-B71233D26615}" type="sibTrans" cxnId="{A6E2D81C-4FF3-4713-A335-7716BEC70523}">
      <dgm:prSet/>
      <dgm:spPr/>
      <dgm:t>
        <a:bodyPr/>
        <a:lstStyle/>
        <a:p>
          <a:endParaRPr lang="en-GB"/>
        </a:p>
      </dgm:t>
    </dgm:pt>
    <dgm:pt modelId="{C44E7CD0-DB36-4C17-8CE6-4090A17A4CEA}">
      <dgm:prSet/>
      <dgm:spPr>
        <a:solidFill>
          <a:schemeClr val="accent4"/>
        </a:solidFill>
      </dgm:spPr>
      <dgm:t>
        <a:bodyPr/>
        <a:lstStyle/>
        <a:p>
          <a:r>
            <a:rPr lang="en-GB" dirty="0"/>
            <a:t>Existential competence</a:t>
          </a:r>
        </a:p>
        <a:p>
          <a:r>
            <a:rPr lang="en-GB" i="1" dirty="0"/>
            <a:t>Savoir-</a:t>
          </a:r>
          <a:r>
            <a:rPr lang="en-GB" i="1" dirty="0" err="1"/>
            <a:t>être</a:t>
          </a:r>
          <a:endParaRPr lang="en-GB" i="1" dirty="0"/>
        </a:p>
      </dgm:t>
    </dgm:pt>
    <dgm:pt modelId="{63378646-93EC-4C4C-B214-CF40B950549F}" type="parTrans" cxnId="{E6222D22-5C1F-4B4B-BF0E-E500402B7D4B}">
      <dgm:prSet/>
      <dgm:spPr/>
      <dgm:t>
        <a:bodyPr/>
        <a:lstStyle/>
        <a:p>
          <a:endParaRPr lang="en-GB"/>
        </a:p>
      </dgm:t>
    </dgm:pt>
    <dgm:pt modelId="{F8467FE0-CDD1-40A9-B401-B363013CE41D}" type="sibTrans" cxnId="{E6222D22-5C1F-4B4B-BF0E-E500402B7D4B}">
      <dgm:prSet/>
      <dgm:spPr/>
      <dgm:t>
        <a:bodyPr/>
        <a:lstStyle/>
        <a:p>
          <a:endParaRPr lang="en-GB"/>
        </a:p>
      </dgm:t>
    </dgm:pt>
    <dgm:pt modelId="{C20F1E17-D3CF-4D41-9CD1-6B548C0AF945}">
      <dgm:prSet/>
      <dgm:spPr>
        <a:solidFill>
          <a:srgbClr val="92D050"/>
        </a:solidFill>
      </dgm:spPr>
      <dgm:t>
        <a:bodyPr/>
        <a:lstStyle/>
        <a:p>
          <a:r>
            <a:rPr lang="en-GB" dirty="0"/>
            <a:t>Linguistic</a:t>
          </a:r>
        </a:p>
      </dgm:t>
    </dgm:pt>
    <dgm:pt modelId="{4C8FEF75-4CA7-4453-90DC-87BEA8F1C317}" type="parTrans" cxnId="{38FD7CC1-184F-4B38-B6E4-368EF5240BC6}">
      <dgm:prSet/>
      <dgm:spPr/>
      <dgm:t>
        <a:bodyPr/>
        <a:lstStyle/>
        <a:p>
          <a:endParaRPr lang="en-US"/>
        </a:p>
      </dgm:t>
    </dgm:pt>
    <dgm:pt modelId="{DD1B6B44-2DC1-4747-B959-23E7303C87D4}" type="sibTrans" cxnId="{38FD7CC1-184F-4B38-B6E4-368EF5240BC6}">
      <dgm:prSet/>
      <dgm:spPr/>
      <dgm:t>
        <a:bodyPr/>
        <a:lstStyle/>
        <a:p>
          <a:endParaRPr lang="en-US"/>
        </a:p>
      </dgm:t>
    </dgm:pt>
    <dgm:pt modelId="{60759035-C0AC-4B6B-A3E5-ABE73A80C31D}">
      <dgm:prSet/>
      <dgm:spPr>
        <a:solidFill>
          <a:srgbClr val="92D050"/>
        </a:solidFill>
      </dgm:spPr>
      <dgm:t>
        <a:bodyPr/>
        <a:lstStyle/>
        <a:p>
          <a:r>
            <a:rPr lang="en-GB" dirty="0"/>
            <a:t>Sociolinguistic</a:t>
          </a:r>
        </a:p>
      </dgm:t>
    </dgm:pt>
    <dgm:pt modelId="{CECF1BD8-8D7D-4B5D-BFB9-E6F611E7B7ED}" type="parTrans" cxnId="{D6415747-AF72-44C7-9CD9-115B771E829D}">
      <dgm:prSet/>
      <dgm:spPr/>
      <dgm:t>
        <a:bodyPr/>
        <a:lstStyle/>
        <a:p>
          <a:endParaRPr lang="en-US"/>
        </a:p>
      </dgm:t>
    </dgm:pt>
    <dgm:pt modelId="{65FDE072-0A1D-4358-9E06-BCE9A4194D1C}" type="sibTrans" cxnId="{D6415747-AF72-44C7-9CD9-115B771E829D}">
      <dgm:prSet/>
      <dgm:spPr/>
      <dgm:t>
        <a:bodyPr/>
        <a:lstStyle/>
        <a:p>
          <a:endParaRPr lang="en-US"/>
        </a:p>
      </dgm:t>
    </dgm:pt>
    <dgm:pt modelId="{21588636-196C-4C28-8FDF-A8C153A25E57}">
      <dgm:prSet/>
      <dgm:spPr>
        <a:solidFill>
          <a:srgbClr val="92D050"/>
        </a:solidFill>
      </dgm:spPr>
      <dgm:t>
        <a:bodyPr/>
        <a:lstStyle/>
        <a:p>
          <a:r>
            <a:rPr lang="en-GB" dirty="0"/>
            <a:t>Pragmatic</a:t>
          </a:r>
        </a:p>
      </dgm:t>
    </dgm:pt>
    <dgm:pt modelId="{F129EACD-D7CB-4DC3-AC92-656F872898CE}" type="parTrans" cxnId="{0BF53C80-D10C-4A6B-869C-2B1CFD625D62}">
      <dgm:prSet/>
      <dgm:spPr/>
      <dgm:t>
        <a:bodyPr/>
        <a:lstStyle/>
        <a:p>
          <a:endParaRPr lang="en-US"/>
        </a:p>
      </dgm:t>
    </dgm:pt>
    <dgm:pt modelId="{98A07926-345B-4F7C-B61D-053F3234CBEE}" type="sibTrans" cxnId="{0BF53C80-D10C-4A6B-869C-2B1CFD625D62}">
      <dgm:prSet/>
      <dgm:spPr/>
      <dgm:t>
        <a:bodyPr/>
        <a:lstStyle/>
        <a:p>
          <a:endParaRPr lang="en-US"/>
        </a:p>
      </dgm:t>
    </dgm:pt>
    <dgm:pt modelId="{494EA2CE-9A03-4C49-8DA0-22BDE88CCB4A}">
      <dgm:prSet/>
      <dgm:spPr/>
      <dgm:t>
        <a:bodyPr/>
        <a:lstStyle/>
        <a:p>
          <a:r>
            <a:rPr lang="en-GB" dirty="0"/>
            <a:t>Reception</a:t>
          </a:r>
        </a:p>
      </dgm:t>
    </dgm:pt>
    <dgm:pt modelId="{A4560E26-28DF-4DF5-BCD5-72E39BF08E27}" type="parTrans" cxnId="{4021DEDF-FB27-4CB3-A86E-E7448B15BD75}">
      <dgm:prSet/>
      <dgm:spPr/>
      <dgm:t>
        <a:bodyPr/>
        <a:lstStyle/>
        <a:p>
          <a:endParaRPr lang="en-US"/>
        </a:p>
      </dgm:t>
    </dgm:pt>
    <dgm:pt modelId="{DB94A899-DFA5-425F-BC03-C0554F31AB6D}" type="sibTrans" cxnId="{4021DEDF-FB27-4CB3-A86E-E7448B15BD75}">
      <dgm:prSet/>
      <dgm:spPr/>
      <dgm:t>
        <a:bodyPr/>
        <a:lstStyle/>
        <a:p>
          <a:endParaRPr lang="en-US"/>
        </a:p>
      </dgm:t>
    </dgm:pt>
    <dgm:pt modelId="{CDC1933C-1DAE-41AE-B93D-3767E84676A0}">
      <dgm:prSet/>
      <dgm:spPr/>
      <dgm:t>
        <a:bodyPr/>
        <a:lstStyle/>
        <a:p>
          <a:r>
            <a:rPr lang="en-GB" dirty="0"/>
            <a:t>Production</a:t>
          </a:r>
        </a:p>
      </dgm:t>
    </dgm:pt>
    <dgm:pt modelId="{DF654C00-9A3B-4875-B136-038CE8A782C8}" type="parTrans" cxnId="{4276E82C-C056-4B0C-846E-36EDB53FED8A}">
      <dgm:prSet/>
      <dgm:spPr/>
      <dgm:t>
        <a:bodyPr/>
        <a:lstStyle/>
        <a:p>
          <a:endParaRPr lang="en-US"/>
        </a:p>
      </dgm:t>
    </dgm:pt>
    <dgm:pt modelId="{C4C7D9FD-30E4-41B5-B57E-F4E6CE3FD7C0}" type="sibTrans" cxnId="{4276E82C-C056-4B0C-846E-36EDB53FED8A}">
      <dgm:prSet/>
      <dgm:spPr/>
      <dgm:t>
        <a:bodyPr/>
        <a:lstStyle/>
        <a:p>
          <a:endParaRPr lang="en-US"/>
        </a:p>
      </dgm:t>
    </dgm:pt>
    <dgm:pt modelId="{0AF98CD0-A8DA-477C-BD96-E0940063C7CE}">
      <dgm:prSet/>
      <dgm:spPr/>
      <dgm:t>
        <a:bodyPr/>
        <a:lstStyle/>
        <a:p>
          <a:r>
            <a:rPr lang="en-GB" dirty="0"/>
            <a:t>Interaction</a:t>
          </a:r>
        </a:p>
      </dgm:t>
    </dgm:pt>
    <dgm:pt modelId="{A7506031-7BBB-4754-9358-3326AB1925B4}" type="parTrans" cxnId="{42BE5821-E516-4493-9BDA-AEAE2CDBF76E}">
      <dgm:prSet/>
      <dgm:spPr/>
      <dgm:t>
        <a:bodyPr/>
        <a:lstStyle/>
        <a:p>
          <a:endParaRPr lang="en-US"/>
        </a:p>
      </dgm:t>
    </dgm:pt>
    <dgm:pt modelId="{F9EBC073-926E-4F93-A8AC-92C487102953}" type="sibTrans" cxnId="{42BE5821-E516-4493-9BDA-AEAE2CDBF76E}">
      <dgm:prSet/>
      <dgm:spPr/>
      <dgm:t>
        <a:bodyPr/>
        <a:lstStyle/>
        <a:p>
          <a:endParaRPr lang="en-US"/>
        </a:p>
      </dgm:t>
    </dgm:pt>
    <dgm:pt modelId="{8A83E766-A6E7-464D-9AA0-B9A107FF6FF8}">
      <dgm:prSet/>
      <dgm:spPr>
        <a:solidFill>
          <a:srgbClr val="7030A0"/>
        </a:solidFill>
      </dgm:spPr>
      <dgm:t>
        <a:bodyPr/>
        <a:lstStyle/>
        <a:p>
          <a:r>
            <a:rPr lang="en-GB" dirty="0"/>
            <a:t>Reception</a:t>
          </a:r>
        </a:p>
      </dgm:t>
    </dgm:pt>
    <dgm:pt modelId="{40684148-F95D-4148-B75B-2EC8370EAB82}" type="parTrans" cxnId="{05035601-1053-46D9-91A3-EFABF6EF258C}">
      <dgm:prSet/>
      <dgm:spPr/>
      <dgm:t>
        <a:bodyPr/>
        <a:lstStyle/>
        <a:p>
          <a:endParaRPr lang="en-US"/>
        </a:p>
      </dgm:t>
    </dgm:pt>
    <dgm:pt modelId="{FBAA71C9-EEBC-49AA-8616-55F5B170B8E2}" type="sibTrans" cxnId="{05035601-1053-46D9-91A3-EFABF6EF258C}">
      <dgm:prSet/>
      <dgm:spPr/>
      <dgm:t>
        <a:bodyPr/>
        <a:lstStyle/>
        <a:p>
          <a:endParaRPr lang="en-US"/>
        </a:p>
      </dgm:t>
    </dgm:pt>
    <dgm:pt modelId="{CBD8AC51-B6D3-498C-B943-F382C96ABA1E}">
      <dgm:prSet/>
      <dgm:spPr>
        <a:solidFill>
          <a:srgbClr val="7030A0"/>
        </a:solidFill>
      </dgm:spPr>
      <dgm:t>
        <a:bodyPr/>
        <a:lstStyle/>
        <a:p>
          <a:r>
            <a:rPr lang="en-GB" dirty="0"/>
            <a:t>Production</a:t>
          </a:r>
        </a:p>
      </dgm:t>
    </dgm:pt>
    <dgm:pt modelId="{AD539A71-A873-40CD-95A0-0AF22C3FF113}" type="parTrans" cxnId="{ADEEE73F-F25F-4BFA-A058-3B306F095474}">
      <dgm:prSet/>
      <dgm:spPr/>
      <dgm:t>
        <a:bodyPr/>
        <a:lstStyle/>
        <a:p>
          <a:endParaRPr lang="en-US"/>
        </a:p>
      </dgm:t>
    </dgm:pt>
    <dgm:pt modelId="{A09FDFFE-D9FE-4E56-9211-FAE3ECB84791}" type="sibTrans" cxnId="{ADEEE73F-F25F-4BFA-A058-3B306F095474}">
      <dgm:prSet/>
      <dgm:spPr/>
      <dgm:t>
        <a:bodyPr/>
        <a:lstStyle/>
        <a:p>
          <a:endParaRPr lang="en-US"/>
        </a:p>
      </dgm:t>
    </dgm:pt>
    <dgm:pt modelId="{2B1238B0-3CF5-4E80-9E30-E12E68913143}">
      <dgm:prSet/>
      <dgm:spPr>
        <a:solidFill>
          <a:srgbClr val="7030A0"/>
        </a:solidFill>
      </dgm:spPr>
      <dgm:t>
        <a:bodyPr/>
        <a:lstStyle/>
        <a:p>
          <a:r>
            <a:rPr lang="en-GB" dirty="0"/>
            <a:t>Interaction</a:t>
          </a:r>
        </a:p>
      </dgm:t>
    </dgm:pt>
    <dgm:pt modelId="{FE8B6FD1-172D-484C-8CB2-7880E66C4641}" type="parTrans" cxnId="{0E3B4459-B8E6-4AB1-A05B-463636D27F1C}">
      <dgm:prSet/>
      <dgm:spPr/>
      <dgm:t>
        <a:bodyPr/>
        <a:lstStyle/>
        <a:p>
          <a:endParaRPr lang="en-US"/>
        </a:p>
      </dgm:t>
    </dgm:pt>
    <dgm:pt modelId="{898097FF-E880-4C92-8A21-68EC49C59C11}" type="sibTrans" cxnId="{0E3B4459-B8E6-4AB1-A05B-463636D27F1C}">
      <dgm:prSet/>
      <dgm:spPr/>
      <dgm:t>
        <a:bodyPr/>
        <a:lstStyle/>
        <a:p>
          <a:endParaRPr lang="en-US"/>
        </a:p>
      </dgm:t>
    </dgm:pt>
    <dgm:pt modelId="{0B9E191E-62C2-424F-8F53-3405BEA1DEE4}">
      <dgm:prSet/>
      <dgm:spPr>
        <a:solidFill>
          <a:schemeClr val="accent4"/>
        </a:solidFill>
      </dgm:spPr>
      <dgm:t>
        <a:bodyPr/>
        <a:lstStyle/>
        <a:p>
          <a:r>
            <a:rPr lang="en-GB" dirty="0"/>
            <a:t>Ability to learn</a:t>
          </a:r>
        </a:p>
        <a:p>
          <a:r>
            <a:rPr lang="en-GB" i="1" dirty="0"/>
            <a:t>Savoir </a:t>
          </a:r>
          <a:r>
            <a:rPr lang="en-GB" i="1" dirty="0" err="1"/>
            <a:t>apprendre</a:t>
          </a:r>
          <a:endParaRPr lang="en-GB" i="1" dirty="0"/>
        </a:p>
      </dgm:t>
    </dgm:pt>
    <dgm:pt modelId="{2870B2C4-A5C9-410A-82DF-3F1F14D389B3}" type="parTrans" cxnId="{1B02CFD7-9A5C-4D7D-847B-90FB8DD192C9}">
      <dgm:prSet/>
      <dgm:spPr/>
      <dgm:t>
        <a:bodyPr/>
        <a:lstStyle/>
        <a:p>
          <a:endParaRPr lang="en-US"/>
        </a:p>
      </dgm:t>
    </dgm:pt>
    <dgm:pt modelId="{7130F027-2778-4631-87CC-0B9C0618052D}" type="sibTrans" cxnId="{1B02CFD7-9A5C-4D7D-847B-90FB8DD192C9}">
      <dgm:prSet/>
      <dgm:spPr/>
      <dgm:t>
        <a:bodyPr/>
        <a:lstStyle/>
        <a:p>
          <a:endParaRPr lang="en-US"/>
        </a:p>
      </dgm:t>
    </dgm:pt>
    <dgm:pt modelId="{EA1AC212-23FE-4C2A-949D-D8426E164E58}">
      <dgm:prSet/>
      <dgm:spPr/>
      <dgm:t>
        <a:bodyPr/>
        <a:lstStyle/>
        <a:p>
          <a:r>
            <a:rPr lang="en-GB" dirty="0"/>
            <a:t>Mediation</a:t>
          </a:r>
        </a:p>
      </dgm:t>
    </dgm:pt>
    <dgm:pt modelId="{9FAECAB0-A923-4D62-AB61-0C82998CEE92}" type="parTrans" cxnId="{E5C33A55-77AE-48D7-924E-63D42233A4CC}">
      <dgm:prSet/>
      <dgm:spPr/>
      <dgm:t>
        <a:bodyPr/>
        <a:lstStyle/>
        <a:p>
          <a:endParaRPr lang="en-US"/>
        </a:p>
      </dgm:t>
    </dgm:pt>
    <dgm:pt modelId="{9FF12C0F-30B5-4777-90E3-107EF9264036}" type="sibTrans" cxnId="{E5C33A55-77AE-48D7-924E-63D42233A4CC}">
      <dgm:prSet/>
      <dgm:spPr/>
      <dgm:t>
        <a:bodyPr/>
        <a:lstStyle/>
        <a:p>
          <a:endParaRPr lang="en-US"/>
        </a:p>
      </dgm:t>
    </dgm:pt>
    <dgm:pt modelId="{A18A6054-305F-4C9B-95EE-A089903FC485}">
      <dgm:prSet/>
      <dgm:spPr>
        <a:solidFill>
          <a:srgbClr val="7030A0"/>
        </a:solidFill>
      </dgm:spPr>
      <dgm:t>
        <a:bodyPr/>
        <a:lstStyle/>
        <a:p>
          <a:r>
            <a:rPr lang="en-GB" dirty="0"/>
            <a:t>Mediation</a:t>
          </a:r>
        </a:p>
      </dgm:t>
    </dgm:pt>
    <dgm:pt modelId="{BAA2C604-CF19-4E78-BB17-65A00F2C0116}" type="parTrans" cxnId="{54A95335-2F72-459E-B851-ACA5DC13F3B5}">
      <dgm:prSet/>
      <dgm:spPr/>
      <dgm:t>
        <a:bodyPr/>
        <a:lstStyle/>
        <a:p>
          <a:endParaRPr lang="en-US"/>
        </a:p>
      </dgm:t>
    </dgm:pt>
    <dgm:pt modelId="{A81B40FE-70AD-422A-B660-107BA520CC15}" type="sibTrans" cxnId="{54A95335-2F72-459E-B851-ACA5DC13F3B5}">
      <dgm:prSet/>
      <dgm:spPr/>
      <dgm:t>
        <a:bodyPr/>
        <a:lstStyle/>
        <a:p>
          <a:endParaRPr lang="en-US"/>
        </a:p>
      </dgm:t>
    </dgm:pt>
    <dgm:pt modelId="{DFFA6A33-FA7B-47C6-AC6A-B7EE4177E90E}" type="pres">
      <dgm:prSet presAssocID="{3DE6C1AC-8D4D-4FCA-B33D-871CF7C95E5E}" presName="hierChild1" presStyleCnt="0">
        <dgm:presLayoutVars>
          <dgm:orgChart val="1"/>
          <dgm:chPref val="1"/>
          <dgm:dir/>
          <dgm:animOne val="branch"/>
          <dgm:animLvl val="lvl"/>
          <dgm:resizeHandles/>
        </dgm:presLayoutVars>
      </dgm:prSet>
      <dgm:spPr/>
      <dgm:t>
        <a:bodyPr/>
        <a:lstStyle/>
        <a:p>
          <a:endParaRPr lang="en-GB"/>
        </a:p>
      </dgm:t>
    </dgm:pt>
    <dgm:pt modelId="{669BDC8C-C89C-495C-B23C-32C57E6E2588}" type="pres">
      <dgm:prSet presAssocID="{7E2174A4-D0BF-485C-B239-14FD5CEBCEC4}" presName="hierRoot1" presStyleCnt="0">
        <dgm:presLayoutVars>
          <dgm:hierBranch val="init"/>
        </dgm:presLayoutVars>
      </dgm:prSet>
      <dgm:spPr/>
    </dgm:pt>
    <dgm:pt modelId="{3B19A074-34D3-4DCE-A7DE-347F98ACDC1F}" type="pres">
      <dgm:prSet presAssocID="{7E2174A4-D0BF-485C-B239-14FD5CEBCEC4}" presName="rootComposite1" presStyleCnt="0"/>
      <dgm:spPr/>
    </dgm:pt>
    <dgm:pt modelId="{E27863AA-E05A-4829-814C-A963566EE179}" type="pres">
      <dgm:prSet presAssocID="{7E2174A4-D0BF-485C-B239-14FD5CEBCEC4}" presName="rootText1" presStyleLbl="node0" presStyleIdx="0" presStyleCnt="1" custScaleX="151991">
        <dgm:presLayoutVars>
          <dgm:chPref val="3"/>
        </dgm:presLayoutVars>
      </dgm:prSet>
      <dgm:spPr/>
      <dgm:t>
        <a:bodyPr/>
        <a:lstStyle/>
        <a:p>
          <a:endParaRPr lang="en-GB"/>
        </a:p>
      </dgm:t>
    </dgm:pt>
    <dgm:pt modelId="{B24259C1-77CF-4BCE-8318-AEC2AE2D75A7}" type="pres">
      <dgm:prSet presAssocID="{7E2174A4-D0BF-485C-B239-14FD5CEBCEC4}" presName="rootConnector1" presStyleLbl="node1" presStyleIdx="0" presStyleCnt="0"/>
      <dgm:spPr/>
      <dgm:t>
        <a:bodyPr/>
        <a:lstStyle/>
        <a:p>
          <a:endParaRPr lang="en-GB"/>
        </a:p>
      </dgm:t>
    </dgm:pt>
    <dgm:pt modelId="{751ECC85-AD56-4CDE-938F-05625A67AC58}" type="pres">
      <dgm:prSet presAssocID="{7E2174A4-D0BF-485C-B239-14FD5CEBCEC4}" presName="hierChild2" presStyleCnt="0"/>
      <dgm:spPr/>
    </dgm:pt>
    <dgm:pt modelId="{C723DDD3-B9CB-4598-8714-816A60133CD0}" type="pres">
      <dgm:prSet presAssocID="{F3FFF404-12F4-4EF7-B7E8-C55BA6D2E1CA}" presName="Name37" presStyleLbl="parChTrans1D2" presStyleIdx="0" presStyleCnt="4"/>
      <dgm:spPr/>
      <dgm:t>
        <a:bodyPr/>
        <a:lstStyle/>
        <a:p>
          <a:endParaRPr lang="en-GB"/>
        </a:p>
      </dgm:t>
    </dgm:pt>
    <dgm:pt modelId="{208992A4-91BC-4726-A905-D21A6BD0DE1B}" type="pres">
      <dgm:prSet presAssocID="{C78DC88E-8CB8-4B0B-A6E1-33744FDD6FB0}" presName="hierRoot2" presStyleCnt="0">
        <dgm:presLayoutVars>
          <dgm:hierBranch val="init"/>
        </dgm:presLayoutVars>
      </dgm:prSet>
      <dgm:spPr/>
    </dgm:pt>
    <dgm:pt modelId="{0D1B87F7-F3C3-41BD-8A02-C6358B2E5AD9}" type="pres">
      <dgm:prSet presAssocID="{C78DC88E-8CB8-4B0B-A6E1-33744FDD6FB0}" presName="rootComposite" presStyleCnt="0"/>
      <dgm:spPr/>
    </dgm:pt>
    <dgm:pt modelId="{DF999104-4492-45A2-BB7A-D29796665CA4}" type="pres">
      <dgm:prSet presAssocID="{C78DC88E-8CB8-4B0B-A6E1-33744FDD6FB0}" presName="rootText" presStyleLbl="node2" presStyleIdx="0" presStyleCnt="4">
        <dgm:presLayoutVars>
          <dgm:chPref val="3"/>
        </dgm:presLayoutVars>
      </dgm:prSet>
      <dgm:spPr/>
      <dgm:t>
        <a:bodyPr/>
        <a:lstStyle/>
        <a:p>
          <a:endParaRPr lang="en-GB"/>
        </a:p>
      </dgm:t>
    </dgm:pt>
    <dgm:pt modelId="{700FDEB9-2A02-4939-9793-0093FD58FB28}" type="pres">
      <dgm:prSet presAssocID="{C78DC88E-8CB8-4B0B-A6E1-33744FDD6FB0}" presName="rootConnector" presStyleLbl="node2" presStyleIdx="0" presStyleCnt="4"/>
      <dgm:spPr/>
      <dgm:t>
        <a:bodyPr/>
        <a:lstStyle/>
        <a:p>
          <a:endParaRPr lang="en-GB"/>
        </a:p>
      </dgm:t>
    </dgm:pt>
    <dgm:pt modelId="{12B71F45-CE02-4727-951A-63EBA3A89321}" type="pres">
      <dgm:prSet presAssocID="{C78DC88E-8CB8-4B0B-A6E1-33744FDD6FB0}" presName="hierChild4" presStyleCnt="0"/>
      <dgm:spPr/>
    </dgm:pt>
    <dgm:pt modelId="{F996E3F7-1821-4EFF-9AAC-FFA1F42D1197}" type="pres">
      <dgm:prSet presAssocID="{1A7A26D3-5350-479A-A248-1822E35C4024}" presName="Name37" presStyleLbl="parChTrans1D3" presStyleIdx="0" presStyleCnt="15"/>
      <dgm:spPr/>
      <dgm:t>
        <a:bodyPr/>
        <a:lstStyle/>
        <a:p>
          <a:endParaRPr lang="en-GB"/>
        </a:p>
      </dgm:t>
    </dgm:pt>
    <dgm:pt modelId="{05A94CCD-47AF-4C17-ABA7-149D65E35108}" type="pres">
      <dgm:prSet presAssocID="{5BAE3D3C-A852-4228-A3FA-1D77D98CEAD2}" presName="hierRoot2" presStyleCnt="0">
        <dgm:presLayoutVars>
          <dgm:hierBranch val="init"/>
        </dgm:presLayoutVars>
      </dgm:prSet>
      <dgm:spPr/>
    </dgm:pt>
    <dgm:pt modelId="{45FF4E8A-0B8B-4868-9AA0-FE4EE9C58F4B}" type="pres">
      <dgm:prSet presAssocID="{5BAE3D3C-A852-4228-A3FA-1D77D98CEAD2}" presName="rootComposite" presStyleCnt="0"/>
      <dgm:spPr/>
    </dgm:pt>
    <dgm:pt modelId="{9A424276-F0C0-43B0-B6E9-E41C52F54C02}" type="pres">
      <dgm:prSet presAssocID="{5BAE3D3C-A852-4228-A3FA-1D77D98CEAD2}" presName="rootText" presStyleLbl="node3" presStyleIdx="0" presStyleCnt="15">
        <dgm:presLayoutVars>
          <dgm:chPref val="3"/>
        </dgm:presLayoutVars>
      </dgm:prSet>
      <dgm:spPr/>
      <dgm:t>
        <a:bodyPr/>
        <a:lstStyle/>
        <a:p>
          <a:endParaRPr lang="en-GB"/>
        </a:p>
      </dgm:t>
    </dgm:pt>
    <dgm:pt modelId="{6A42E8CA-A223-439E-A7E5-81BBA77CDF56}" type="pres">
      <dgm:prSet presAssocID="{5BAE3D3C-A852-4228-A3FA-1D77D98CEAD2}" presName="rootConnector" presStyleLbl="node3" presStyleIdx="0" presStyleCnt="15"/>
      <dgm:spPr/>
      <dgm:t>
        <a:bodyPr/>
        <a:lstStyle/>
        <a:p>
          <a:endParaRPr lang="en-GB"/>
        </a:p>
      </dgm:t>
    </dgm:pt>
    <dgm:pt modelId="{B32004ED-462E-4544-8632-DE2423C8A71B}" type="pres">
      <dgm:prSet presAssocID="{5BAE3D3C-A852-4228-A3FA-1D77D98CEAD2}" presName="hierChild4" presStyleCnt="0"/>
      <dgm:spPr/>
    </dgm:pt>
    <dgm:pt modelId="{E0AA19A5-93DB-4AEC-B04F-E0F72A27BFA2}" type="pres">
      <dgm:prSet presAssocID="{5BAE3D3C-A852-4228-A3FA-1D77D98CEAD2}" presName="hierChild5" presStyleCnt="0"/>
      <dgm:spPr/>
    </dgm:pt>
    <dgm:pt modelId="{2BC1E773-239E-404C-8F1D-742248BC0921}" type="pres">
      <dgm:prSet presAssocID="{3BCCEE03-B02C-429A-9E33-371094EDAE34}" presName="Name37" presStyleLbl="parChTrans1D3" presStyleIdx="1" presStyleCnt="15"/>
      <dgm:spPr/>
      <dgm:t>
        <a:bodyPr/>
        <a:lstStyle/>
        <a:p>
          <a:endParaRPr lang="en-GB"/>
        </a:p>
      </dgm:t>
    </dgm:pt>
    <dgm:pt modelId="{5417BF44-1240-416A-A61D-D40E4A132EF9}" type="pres">
      <dgm:prSet presAssocID="{7C829476-BFAC-4971-AD45-B0681F497384}" presName="hierRoot2" presStyleCnt="0">
        <dgm:presLayoutVars>
          <dgm:hierBranch val="init"/>
        </dgm:presLayoutVars>
      </dgm:prSet>
      <dgm:spPr/>
    </dgm:pt>
    <dgm:pt modelId="{8E86AA8F-FB71-4CDB-93AC-CED8212716E1}" type="pres">
      <dgm:prSet presAssocID="{7C829476-BFAC-4971-AD45-B0681F497384}" presName="rootComposite" presStyleCnt="0"/>
      <dgm:spPr/>
    </dgm:pt>
    <dgm:pt modelId="{7FF30C85-B7CA-4427-A4D5-A51449E2C2E0}" type="pres">
      <dgm:prSet presAssocID="{7C829476-BFAC-4971-AD45-B0681F497384}" presName="rootText" presStyleLbl="node3" presStyleIdx="1" presStyleCnt="15">
        <dgm:presLayoutVars>
          <dgm:chPref val="3"/>
        </dgm:presLayoutVars>
      </dgm:prSet>
      <dgm:spPr/>
      <dgm:t>
        <a:bodyPr/>
        <a:lstStyle/>
        <a:p>
          <a:endParaRPr lang="en-GB"/>
        </a:p>
      </dgm:t>
    </dgm:pt>
    <dgm:pt modelId="{1BCDB61A-EC6A-48E4-B546-7313641D9E45}" type="pres">
      <dgm:prSet presAssocID="{7C829476-BFAC-4971-AD45-B0681F497384}" presName="rootConnector" presStyleLbl="node3" presStyleIdx="1" presStyleCnt="15"/>
      <dgm:spPr/>
      <dgm:t>
        <a:bodyPr/>
        <a:lstStyle/>
        <a:p>
          <a:endParaRPr lang="en-GB"/>
        </a:p>
      </dgm:t>
    </dgm:pt>
    <dgm:pt modelId="{B3532B36-D13D-4BED-B00F-7BE8355E9597}" type="pres">
      <dgm:prSet presAssocID="{7C829476-BFAC-4971-AD45-B0681F497384}" presName="hierChild4" presStyleCnt="0"/>
      <dgm:spPr/>
    </dgm:pt>
    <dgm:pt modelId="{FF0ABAB7-D852-4C76-B635-7F695F043E17}" type="pres">
      <dgm:prSet presAssocID="{7C829476-BFAC-4971-AD45-B0681F497384}" presName="hierChild5" presStyleCnt="0"/>
      <dgm:spPr/>
    </dgm:pt>
    <dgm:pt modelId="{79B2AC0C-6386-4B8C-972B-7DF0252E9F0E}" type="pres">
      <dgm:prSet presAssocID="{63378646-93EC-4C4C-B214-CF40B950549F}" presName="Name37" presStyleLbl="parChTrans1D3" presStyleIdx="2" presStyleCnt="15"/>
      <dgm:spPr/>
      <dgm:t>
        <a:bodyPr/>
        <a:lstStyle/>
        <a:p>
          <a:endParaRPr lang="en-GB"/>
        </a:p>
      </dgm:t>
    </dgm:pt>
    <dgm:pt modelId="{3839EDDD-97B3-4FA3-B2FE-64BA6AC63A98}" type="pres">
      <dgm:prSet presAssocID="{C44E7CD0-DB36-4C17-8CE6-4090A17A4CEA}" presName="hierRoot2" presStyleCnt="0">
        <dgm:presLayoutVars>
          <dgm:hierBranch val="init"/>
        </dgm:presLayoutVars>
      </dgm:prSet>
      <dgm:spPr/>
    </dgm:pt>
    <dgm:pt modelId="{9758420B-357B-4F98-9C77-D0C1D6CEF5AC}" type="pres">
      <dgm:prSet presAssocID="{C44E7CD0-DB36-4C17-8CE6-4090A17A4CEA}" presName="rootComposite" presStyleCnt="0"/>
      <dgm:spPr/>
    </dgm:pt>
    <dgm:pt modelId="{E44AFD2B-3CAF-407F-811A-005DFDD1BA26}" type="pres">
      <dgm:prSet presAssocID="{C44E7CD0-DB36-4C17-8CE6-4090A17A4CEA}" presName="rootText" presStyleLbl="node3" presStyleIdx="2" presStyleCnt="15">
        <dgm:presLayoutVars>
          <dgm:chPref val="3"/>
        </dgm:presLayoutVars>
      </dgm:prSet>
      <dgm:spPr/>
      <dgm:t>
        <a:bodyPr/>
        <a:lstStyle/>
        <a:p>
          <a:endParaRPr lang="en-GB"/>
        </a:p>
      </dgm:t>
    </dgm:pt>
    <dgm:pt modelId="{5C3AE036-75BC-47D1-AA28-451435042E92}" type="pres">
      <dgm:prSet presAssocID="{C44E7CD0-DB36-4C17-8CE6-4090A17A4CEA}" presName="rootConnector" presStyleLbl="node3" presStyleIdx="2" presStyleCnt="15"/>
      <dgm:spPr/>
      <dgm:t>
        <a:bodyPr/>
        <a:lstStyle/>
        <a:p>
          <a:endParaRPr lang="en-GB"/>
        </a:p>
      </dgm:t>
    </dgm:pt>
    <dgm:pt modelId="{38EE2DFF-0EE6-4FBE-895F-3EE73B3D8684}" type="pres">
      <dgm:prSet presAssocID="{C44E7CD0-DB36-4C17-8CE6-4090A17A4CEA}" presName="hierChild4" presStyleCnt="0"/>
      <dgm:spPr/>
    </dgm:pt>
    <dgm:pt modelId="{FC4D417F-A523-4D19-85DE-E7F6A29FC058}" type="pres">
      <dgm:prSet presAssocID="{C44E7CD0-DB36-4C17-8CE6-4090A17A4CEA}" presName="hierChild5" presStyleCnt="0"/>
      <dgm:spPr/>
    </dgm:pt>
    <dgm:pt modelId="{585134E7-E2CE-435C-B621-58A60D0CA2EA}" type="pres">
      <dgm:prSet presAssocID="{2870B2C4-A5C9-410A-82DF-3F1F14D389B3}" presName="Name37" presStyleLbl="parChTrans1D3" presStyleIdx="3" presStyleCnt="15"/>
      <dgm:spPr/>
      <dgm:t>
        <a:bodyPr/>
        <a:lstStyle/>
        <a:p>
          <a:endParaRPr lang="en-GB"/>
        </a:p>
      </dgm:t>
    </dgm:pt>
    <dgm:pt modelId="{D52C3D93-F8CA-4CE2-8A37-88B3BC7EE432}" type="pres">
      <dgm:prSet presAssocID="{0B9E191E-62C2-424F-8F53-3405BEA1DEE4}" presName="hierRoot2" presStyleCnt="0">
        <dgm:presLayoutVars>
          <dgm:hierBranch val="init"/>
        </dgm:presLayoutVars>
      </dgm:prSet>
      <dgm:spPr/>
    </dgm:pt>
    <dgm:pt modelId="{2125209E-FDE8-4D09-85DD-30AD40D537B7}" type="pres">
      <dgm:prSet presAssocID="{0B9E191E-62C2-424F-8F53-3405BEA1DEE4}" presName="rootComposite" presStyleCnt="0"/>
      <dgm:spPr/>
    </dgm:pt>
    <dgm:pt modelId="{6A11F750-3964-4FFC-AE7C-6AC8BD91478B}" type="pres">
      <dgm:prSet presAssocID="{0B9E191E-62C2-424F-8F53-3405BEA1DEE4}" presName="rootText" presStyleLbl="node3" presStyleIdx="3" presStyleCnt="15">
        <dgm:presLayoutVars>
          <dgm:chPref val="3"/>
        </dgm:presLayoutVars>
      </dgm:prSet>
      <dgm:spPr/>
      <dgm:t>
        <a:bodyPr/>
        <a:lstStyle/>
        <a:p>
          <a:endParaRPr lang="en-GB"/>
        </a:p>
      </dgm:t>
    </dgm:pt>
    <dgm:pt modelId="{5254D97B-DCB8-498E-8A29-886EA6399D9E}" type="pres">
      <dgm:prSet presAssocID="{0B9E191E-62C2-424F-8F53-3405BEA1DEE4}" presName="rootConnector" presStyleLbl="node3" presStyleIdx="3" presStyleCnt="15"/>
      <dgm:spPr/>
      <dgm:t>
        <a:bodyPr/>
        <a:lstStyle/>
        <a:p>
          <a:endParaRPr lang="en-GB"/>
        </a:p>
      </dgm:t>
    </dgm:pt>
    <dgm:pt modelId="{D61534FF-01B4-4670-94D2-19739EBDED2D}" type="pres">
      <dgm:prSet presAssocID="{0B9E191E-62C2-424F-8F53-3405BEA1DEE4}" presName="hierChild4" presStyleCnt="0"/>
      <dgm:spPr/>
    </dgm:pt>
    <dgm:pt modelId="{2662EE78-5164-476F-AF15-CDDDC99B8F3C}" type="pres">
      <dgm:prSet presAssocID="{0B9E191E-62C2-424F-8F53-3405BEA1DEE4}" presName="hierChild5" presStyleCnt="0"/>
      <dgm:spPr/>
    </dgm:pt>
    <dgm:pt modelId="{E77310F5-452A-425F-BA35-E4B77C69C015}" type="pres">
      <dgm:prSet presAssocID="{C78DC88E-8CB8-4B0B-A6E1-33744FDD6FB0}" presName="hierChild5" presStyleCnt="0"/>
      <dgm:spPr/>
    </dgm:pt>
    <dgm:pt modelId="{BBC97C64-041E-4940-AB51-393B83C7A92E}" type="pres">
      <dgm:prSet presAssocID="{214C6362-1389-411F-81E4-F5368B34E925}" presName="Name37" presStyleLbl="parChTrans1D2" presStyleIdx="1" presStyleCnt="4"/>
      <dgm:spPr/>
      <dgm:t>
        <a:bodyPr/>
        <a:lstStyle/>
        <a:p>
          <a:endParaRPr lang="en-GB"/>
        </a:p>
      </dgm:t>
    </dgm:pt>
    <dgm:pt modelId="{3D8A16B2-BDDD-4761-90B7-C462C883D2CC}" type="pres">
      <dgm:prSet presAssocID="{ECA479A5-FAED-497B-AE0E-BAD36A2658EB}" presName="hierRoot2" presStyleCnt="0">
        <dgm:presLayoutVars>
          <dgm:hierBranch val="init"/>
        </dgm:presLayoutVars>
      </dgm:prSet>
      <dgm:spPr/>
    </dgm:pt>
    <dgm:pt modelId="{C1E395E8-2E27-4520-88AE-C5277045EC67}" type="pres">
      <dgm:prSet presAssocID="{ECA479A5-FAED-497B-AE0E-BAD36A2658EB}" presName="rootComposite" presStyleCnt="0"/>
      <dgm:spPr/>
    </dgm:pt>
    <dgm:pt modelId="{CD518776-AB1E-443F-B653-180E5CFF8E68}" type="pres">
      <dgm:prSet presAssocID="{ECA479A5-FAED-497B-AE0E-BAD36A2658EB}" presName="rootText" presStyleLbl="node2" presStyleIdx="1" presStyleCnt="4">
        <dgm:presLayoutVars>
          <dgm:chPref val="3"/>
        </dgm:presLayoutVars>
      </dgm:prSet>
      <dgm:spPr/>
      <dgm:t>
        <a:bodyPr/>
        <a:lstStyle/>
        <a:p>
          <a:endParaRPr lang="en-GB"/>
        </a:p>
      </dgm:t>
    </dgm:pt>
    <dgm:pt modelId="{36F58137-5CB3-4971-8D86-9936C91C62DD}" type="pres">
      <dgm:prSet presAssocID="{ECA479A5-FAED-497B-AE0E-BAD36A2658EB}" presName="rootConnector" presStyleLbl="node2" presStyleIdx="1" presStyleCnt="4"/>
      <dgm:spPr/>
      <dgm:t>
        <a:bodyPr/>
        <a:lstStyle/>
        <a:p>
          <a:endParaRPr lang="en-GB"/>
        </a:p>
      </dgm:t>
    </dgm:pt>
    <dgm:pt modelId="{020E45E4-BD32-4C9F-9EF6-72A2D4160FF2}" type="pres">
      <dgm:prSet presAssocID="{ECA479A5-FAED-497B-AE0E-BAD36A2658EB}" presName="hierChild4" presStyleCnt="0"/>
      <dgm:spPr/>
    </dgm:pt>
    <dgm:pt modelId="{D457B6A6-DBA0-4A74-93F5-073C54FA85BD}" type="pres">
      <dgm:prSet presAssocID="{4C8FEF75-4CA7-4453-90DC-87BEA8F1C317}" presName="Name37" presStyleLbl="parChTrans1D3" presStyleIdx="4" presStyleCnt="15"/>
      <dgm:spPr/>
      <dgm:t>
        <a:bodyPr/>
        <a:lstStyle/>
        <a:p>
          <a:endParaRPr lang="en-GB"/>
        </a:p>
      </dgm:t>
    </dgm:pt>
    <dgm:pt modelId="{B42B78E7-45BB-4E35-B22B-786CBB96E564}" type="pres">
      <dgm:prSet presAssocID="{C20F1E17-D3CF-4D41-9CD1-6B548C0AF945}" presName="hierRoot2" presStyleCnt="0">
        <dgm:presLayoutVars>
          <dgm:hierBranch val="init"/>
        </dgm:presLayoutVars>
      </dgm:prSet>
      <dgm:spPr/>
    </dgm:pt>
    <dgm:pt modelId="{2567CDB9-3BB3-46FA-B4EA-EF36ADA18081}" type="pres">
      <dgm:prSet presAssocID="{C20F1E17-D3CF-4D41-9CD1-6B548C0AF945}" presName="rootComposite" presStyleCnt="0"/>
      <dgm:spPr/>
    </dgm:pt>
    <dgm:pt modelId="{C4EB5C2E-BB66-4809-93C2-54951DED8611}" type="pres">
      <dgm:prSet presAssocID="{C20F1E17-D3CF-4D41-9CD1-6B548C0AF945}" presName="rootText" presStyleLbl="node3" presStyleIdx="4" presStyleCnt="15">
        <dgm:presLayoutVars>
          <dgm:chPref val="3"/>
        </dgm:presLayoutVars>
      </dgm:prSet>
      <dgm:spPr/>
      <dgm:t>
        <a:bodyPr/>
        <a:lstStyle/>
        <a:p>
          <a:endParaRPr lang="en-GB"/>
        </a:p>
      </dgm:t>
    </dgm:pt>
    <dgm:pt modelId="{DF498166-8961-47E2-84A4-390AFAF3A226}" type="pres">
      <dgm:prSet presAssocID="{C20F1E17-D3CF-4D41-9CD1-6B548C0AF945}" presName="rootConnector" presStyleLbl="node3" presStyleIdx="4" presStyleCnt="15"/>
      <dgm:spPr/>
      <dgm:t>
        <a:bodyPr/>
        <a:lstStyle/>
        <a:p>
          <a:endParaRPr lang="en-GB"/>
        </a:p>
      </dgm:t>
    </dgm:pt>
    <dgm:pt modelId="{ABD70FEC-E769-4800-8D14-E603EA8CC92B}" type="pres">
      <dgm:prSet presAssocID="{C20F1E17-D3CF-4D41-9CD1-6B548C0AF945}" presName="hierChild4" presStyleCnt="0"/>
      <dgm:spPr/>
    </dgm:pt>
    <dgm:pt modelId="{C89DBAE8-1895-45D0-B979-EFCF8C49E2F7}" type="pres">
      <dgm:prSet presAssocID="{C20F1E17-D3CF-4D41-9CD1-6B548C0AF945}" presName="hierChild5" presStyleCnt="0"/>
      <dgm:spPr/>
    </dgm:pt>
    <dgm:pt modelId="{1F6D94D0-20EB-40ED-A85D-9933F160C53F}" type="pres">
      <dgm:prSet presAssocID="{CECF1BD8-8D7D-4B5D-BFB9-E6F611E7B7ED}" presName="Name37" presStyleLbl="parChTrans1D3" presStyleIdx="5" presStyleCnt="15"/>
      <dgm:spPr/>
      <dgm:t>
        <a:bodyPr/>
        <a:lstStyle/>
        <a:p>
          <a:endParaRPr lang="en-GB"/>
        </a:p>
      </dgm:t>
    </dgm:pt>
    <dgm:pt modelId="{A19B64CF-EABE-41D1-9342-AC2995EE8627}" type="pres">
      <dgm:prSet presAssocID="{60759035-C0AC-4B6B-A3E5-ABE73A80C31D}" presName="hierRoot2" presStyleCnt="0">
        <dgm:presLayoutVars>
          <dgm:hierBranch val="init"/>
        </dgm:presLayoutVars>
      </dgm:prSet>
      <dgm:spPr/>
    </dgm:pt>
    <dgm:pt modelId="{5110CF54-32C5-4962-9D9A-D5B79D97C710}" type="pres">
      <dgm:prSet presAssocID="{60759035-C0AC-4B6B-A3E5-ABE73A80C31D}" presName="rootComposite" presStyleCnt="0"/>
      <dgm:spPr/>
    </dgm:pt>
    <dgm:pt modelId="{9B0A959D-48D8-47C7-8450-4D8B8D4C7268}" type="pres">
      <dgm:prSet presAssocID="{60759035-C0AC-4B6B-A3E5-ABE73A80C31D}" presName="rootText" presStyleLbl="node3" presStyleIdx="5" presStyleCnt="15">
        <dgm:presLayoutVars>
          <dgm:chPref val="3"/>
        </dgm:presLayoutVars>
      </dgm:prSet>
      <dgm:spPr/>
      <dgm:t>
        <a:bodyPr/>
        <a:lstStyle/>
        <a:p>
          <a:endParaRPr lang="en-GB"/>
        </a:p>
      </dgm:t>
    </dgm:pt>
    <dgm:pt modelId="{79DE1BBB-7876-4856-A6E5-940032482BC6}" type="pres">
      <dgm:prSet presAssocID="{60759035-C0AC-4B6B-A3E5-ABE73A80C31D}" presName="rootConnector" presStyleLbl="node3" presStyleIdx="5" presStyleCnt="15"/>
      <dgm:spPr/>
      <dgm:t>
        <a:bodyPr/>
        <a:lstStyle/>
        <a:p>
          <a:endParaRPr lang="en-GB"/>
        </a:p>
      </dgm:t>
    </dgm:pt>
    <dgm:pt modelId="{CA21E9E9-EE2B-46C4-AF4A-25B69CC6FD81}" type="pres">
      <dgm:prSet presAssocID="{60759035-C0AC-4B6B-A3E5-ABE73A80C31D}" presName="hierChild4" presStyleCnt="0"/>
      <dgm:spPr/>
    </dgm:pt>
    <dgm:pt modelId="{48679BDD-BD38-46E9-8DB2-540849A118F7}" type="pres">
      <dgm:prSet presAssocID="{60759035-C0AC-4B6B-A3E5-ABE73A80C31D}" presName="hierChild5" presStyleCnt="0"/>
      <dgm:spPr/>
    </dgm:pt>
    <dgm:pt modelId="{CE1C00E3-B894-4179-A7E1-D2712B94AF6A}" type="pres">
      <dgm:prSet presAssocID="{F129EACD-D7CB-4DC3-AC92-656F872898CE}" presName="Name37" presStyleLbl="parChTrans1D3" presStyleIdx="6" presStyleCnt="15"/>
      <dgm:spPr/>
      <dgm:t>
        <a:bodyPr/>
        <a:lstStyle/>
        <a:p>
          <a:endParaRPr lang="en-GB"/>
        </a:p>
      </dgm:t>
    </dgm:pt>
    <dgm:pt modelId="{89DCC929-5DC0-4F23-8CC9-49FA4E452632}" type="pres">
      <dgm:prSet presAssocID="{21588636-196C-4C28-8FDF-A8C153A25E57}" presName="hierRoot2" presStyleCnt="0">
        <dgm:presLayoutVars>
          <dgm:hierBranch val="init"/>
        </dgm:presLayoutVars>
      </dgm:prSet>
      <dgm:spPr/>
    </dgm:pt>
    <dgm:pt modelId="{0A1F1587-B124-41BF-BA38-2155D351293E}" type="pres">
      <dgm:prSet presAssocID="{21588636-196C-4C28-8FDF-A8C153A25E57}" presName="rootComposite" presStyleCnt="0"/>
      <dgm:spPr/>
    </dgm:pt>
    <dgm:pt modelId="{98B97931-957E-4DED-9BFE-BFE94A4E92A7}" type="pres">
      <dgm:prSet presAssocID="{21588636-196C-4C28-8FDF-A8C153A25E57}" presName="rootText" presStyleLbl="node3" presStyleIdx="6" presStyleCnt="15">
        <dgm:presLayoutVars>
          <dgm:chPref val="3"/>
        </dgm:presLayoutVars>
      </dgm:prSet>
      <dgm:spPr/>
      <dgm:t>
        <a:bodyPr/>
        <a:lstStyle/>
        <a:p>
          <a:endParaRPr lang="en-GB"/>
        </a:p>
      </dgm:t>
    </dgm:pt>
    <dgm:pt modelId="{E2FDECC9-AE26-4454-BDE4-F7DAACBB2AD8}" type="pres">
      <dgm:prSet presAssocID="{21588636-196C-4C28-8FDF-A8C153A25E57}" presName="rootConnector" presStyleLbl="node3" presStyleIdx="6" presStyleCnt="15"/>
      <dgm:spPr/>
      <dgm:t>
        <a:bodyPr/>
        <a:lstStyle/>
        <a:p>
          <a:endParaRPr lang="en-GB"/>
        </a:p>
      </dgm:t>
    </dgm:pt>
    <dgm:pt modelId="{09CAE181-9A0C-4700-A58B-7DBDC0304A74}" type="pres">
      <dgm:prSet presAssocID="{21588636-196C-4C28-8FDF-A8C153A25E57}" presName="hierChild4" presStyleCnt="0"/>
      <dgm:spPr/>
    </dgm:pt>
    <dgm:pt modelId="{7390ADD5-435A-49FD-A4EF-92AFDE25E807}" type="pres">
      <dgm:prSet presAssocID="{21588636-196C-4C28-8FDF-A8C153A25E57}" presName="hierChild5" presStyleCnt="0"/>
      <dgm:spPr/>
    </dgm:pt>
    <dgm:pt modelId="{7DA2AB94-AFBA-4509-997B-78AA1660ECC9}" type="pres">
      <dgm:prSet presAssocID="{ECA479A5-FAED-497B-AE0E-BAD36A2658EB}" presName="hierChild5" presStyleCnt="0"/>
      <dgm:spPr/>
    </dgm:pt>
    <dgm:pt modelId="{DAD401F4-58D1-4F68-B9EC-339C2E546100}" type="pres">
      <dgm:prSet presAssocID="{1DC81E63-F968-408F-BBA9-877E4A13C965}" presName="Name37" presStyleLbl="parChTrans1D2" presStyleIdx="2" presStyleCnt="4"/>
      <dgm:spPr/>
      <dgm:t>
        <a:bodyPr/>
        <a:lstStyle/>
        <a:p>
          <a:endParaRPr lang="en-GB"/>
        </a:p>
      </dgm:t>
    </dgm:pt>
    <dgm:pt modelId="{68BE5DAA-5839-45E7-8031-FF8355009303}" type="pres">
      <dgm:prSet presAssocID="{9C3EBC45-1A47-4969-B1DF-32C0DF2A5969}" presName="hierRoot2" presStyleCnt="0">
        <dgm:presLayoutVars>
          <dgm:hierBranch val="init"/>
        </dgm:presLayoutVars>
      </dgm:prSet>
      <dgm:spPr/>
    </dgm:pt>
    <dgm:pt modelId="{FAFB9489-28EB-4135-9570-9481D2D3BE8B}" type="pres">
      <dgm:prSet presAssocID="{9C3EBC45-1A47-4969-B1DF-32C0DF2A5969}" presName="rootComposite" presStyleCnt="0"/>
      <dgm:spPr/>
    </dgm:pt>
    <dgm:pt modelId="{97C89A63-6C2E-43BE-B186-3682B12C77B8}" type="pres">
      <dgm:prSet presAssocID="{9C3EBC45-1A47-4969-B1DF-32C0DF2A5969}" presName="rootText" presStyleLbl="node2" presStyleIdx="2" presStyleCnt="4">
        <dgm:presLayoutVars>
          <dgm:chPref val="3"/>
        </dgm:presLayoutVars>
      </dgm:prSet>
      <dgm:spPr/>
      <dgm:t>
        <a:bodyPr/>
        <a:lstStyle/>
        <a:p>
          <a:endParaRPr lang="en-GB"/>
        </a:p>
      </dgm:t>
    </dgm:pt>
    <dgm:pt modelId="{F15E84E0-A63F-4E39-9B2A-BFED9346B4FD}" type="pres">
      <dgm:prSet presAssocID="{9C3EBC45-1A47-4969-B1DF-32C0DF2A5969}" presName="rootConnector" presStyleLbl="node2" presStyleIdx="2" presStyleCnt="4"/>
      <dgm:spPr/>
      <dgm:t>
        <a:bodyPr/>
        <a:lstStyle/>
        <a:p>
          <a:endParaRPr lang="en-GB"/>
        </a:p>
      </dgm:t>
    </dgm:pt>
    <dgm:pt modelId="{06124081-F792-46E4-959E-A6457284FA5C}" type="pres">
      <dgm:prSet presAssocID="{9C3EBC45-1A47-4969-B1DF-32C0DF2A5969}" presName="hierChild4" presStyleCnt="0"/>
      <dgm:spPr/>
    </dgm:pt>
    <dgm:pt modelId="{EE959CFD-E446-4A48-9698-DD5941F08E06}" type="pres">
      <dgm:prSet presAssocID="{A4560E26-28DF-4DF5-BCD5-72E39BF08E27}" presName="Name37" presStyleLbl="parChTrans1D3" presStyleIdx="7" presStyleCnt="15"/>
      <dgm:spPr/>
      <dgm:t>
        <a:bodyPr/>
        <a:lstStyle/>
        <a:p>
          <a:endParaRPr lang="en-GB"/>
        </a:p>
      </dgm:t>
    </dgm:pt>
    <dgm:pt modelId="{45A219FE-9282-4E14-B784-83054EB4011F}" type="pres">
      <dgm:prSet presAssocID="{494EA2CE-9A03-4C49-8DA0-22BDE88CCB4A}" presName="hierRoot2" presStyleCnt="0">
        <dgm:presLayoutVars>
          <dgm:hierBranch val="init"/>
        </dgm:presLayoutVars>
      </dgm:prSet>
      <dgm:spPr/>
    </dgm:pt>
    <dgm:pt modelId="{52962C83-E282-4736-A56D-00811D119A43}" type="pres">
      <dgm:prSet presAssocID="{494EA2CE-9A03-4C49-8DA0-22BDE88CCB4A}" presName="rootComposite" presStyleCnt="0"/>
      <dgm:spPr/>
    </dgm:pt>
    <dgm:pt modelId="{099ACBF8-2F15-4026-BE65-3D2768E2EBB2}" type="pres">
      <dgm:prSet presAssocID="{494EA2CE-9A03-4C49-8DA0-22BDE88CCB4A}" presName="rootText" presStyleLbl="node3" presStyleIdx="7" presStyleCnt="15">
        <dgm:presLayoutVars>
          <dgm:chPref val="3"/>
        </dgm:presLayoutVars>
      </dgm:prSet>
      <dgm:spPr/>
      <dgm:t>
        <a:bodyPr/>
        <a:lstStyle/>
        <a:p>
          <a:endParaRPr lang="en-GB"/>
        </a:p>
      </dgm:t>
    </dgm:pt>
    <dgm:pt modelId="{9E12F916-9F53-4ADA-B7C3-0457DB4754D8}" type="pres">
      <dgm:prSet presAssocID="{494EA2CE-9A03-4C49-8DA0-22BDE88CCB4A}" presName="rootConnector" presStyleLbl="node3" presStyleIdx="7" presStyleCnt="15"/>
      <dgm:spPr/>
      <dgm:t>
        <a:bodyPr/>
        <a:lstStyle/>
        <a:p>
          <a:endParaRPr lang="en-GB"/>
        </a:p>
      </dgm:t>
    </dgm:pt>
    <dgm:pt modelId="{ED53A498-EBC8-4336-BDD8-AB41CF080E87}" type="pres">
      <dgm:prSet presAssocID="{494EA2CE-9A03-4C49-8DA0-22BDE88CCB4A}" presName="hierChild4" presStyleCnt="0"/>
      <dgm:spPr/>
    </dgm:pt>
    <dgm:pt modelId="{FD9FB6C3-9B2B-4D6D-8B2D-91130FA281E6}" type="pres">
      <dgm:prSet presAssocID="{494EA2CE-9A03-4C49-8DA0-22BDE88CCB4A}" presName="hierChild5" presStyleCnt="0"/>
      <dgm:spPr/>
    </dgm:pt>
    <dgm:pt modelId="{69348414-57F3-4B38-9DF2-AB1E3E03D9F8}" type="pres">
      <dgm:prSet presAssocID="{DF654C00-9A3B-4875-B136-038CE8A782C8}" presName="Name37" presStyleLbl="parChTrans1D3" presStyleIdx="8" presStyleCnt="15"/>
      <dgm:spPr/>
      <dgm:t>
        <a:bodyPr/>
        <a:lstStyle/>
        <a:p>
          <a:endParaRPr lang="en-GB"/>
        </a:p>
      </dgm:t>
    </dgm:pt>
    <dgm:pt modelId="{4758E92B-61CB-41E7-9BA4-0E2659EE69A2}" type="pres">
      <dgm:prSet presAssocID="{CDC1933C-1DAE-41AE-B93D-3767E84676A0}" presName="hierRoot2" presStyleCnt="0">
        <dgm:presLayoutVars>
          <dgm:hierBranch val="init"/>
        </dgm:presLayoutVars>
      </dgm:prSet>
      <dgm:spPr/>
    </dgm:pt>
    <dgm:pt modelId="{F2CD7B2F-019A-41A0-AD4D-178E7D283A06}" type="pres">
      <dgm:prSet presAssocID="{CDC1933C-1DAE-41AE-B93D-3767E84676A0}" presName="rootComposite" presStyleCnt="0"/>
      <dgm:spPr/>
    </dgm:pt>
    <dgm:pt modelId="{EA5294A3-D780-4164-BBA2-FD2F0AC1CD37}" type="pres">
      <dgm:prSet presAssocID="{CDC1933C-1DAE-41AE-B93D-3767E84676A0}" presName="rootText" presStyleLbl="node3" presStyleIdx="8" presStyleCnt="15">
        <dgm:presLayoutVars>
          <dgm:chPref val="3"/>
        </dgm:presLayoutVars>
      </dgm:prSet>
      <dgm:spPr/>
      <dgm:t>
        <a:bodyPr/>
        <a:lstStyle/>
        <a:p>
          <a:endParaRPr lang="en-GB"/>
        </a:p>
      </dgm:t>
    </dgm:pt>
    <dgm:pt modelId="{5396DA15-415A-4537-8EE1-BCCDF0A0C62A}" type="pres">
      <dgm:prSet presAssocID="{CDC1933C-1DAE-41AE-B93D-3767E84676A0}" presName="rootConnector" presStyleLbl="node3" presStyleIdx="8" presStyleCnt="15"/>
      <dgm:spPr/>
      <dgm:t>
        <a:bodyPr/>
        <a:lstStyle/>
        <a:p>
          <a:endParaRPr lang="en-GB"/>
        </a:p>
      </dgm:t>
    </dgm:pt>
    <dgm:pt modelId="{D5C82A4D-2A2B-4AF2-916A-A825D2969A71}" type="pres">
      <dgm:prSet presAssocID="{CDC1933C-1DAE-41AE-B93D-3767E84676A0}" presName="hierChild4" presStyleCnt="0"/>
      <dgm:spPr/>
    </dgm:pt>
    <dgm:pt modelId="{AA6E53AD-E050-4787-8BA4-2EE23756FF44}" type="pres">
      <dgm:prSet presAssocID="{CDC1933C-1DAE-41AE-B93D-3767E84676A0}" presName="hierChild5" presStyleCnt="0"/>
      <dgm:spPr/>
    </dgm:pt>
    <dgm:pt modelId="{6AD647CD-FDCA-4CA0-8C0A-9C6B7C95A1A6}" type="pres">
      <dgm:prSet presAssocID="{A7506031-7BBB-4754-9358-3326AB1925B4}" presName="Name37" presStyleLbl="parChTrans1D3" presStyleIdx="9" presStyleCnt="15"/>
      <dgm:spPr/>
      <dgm:t>
        <a:bodyPr/>
        <a:lstStyle/>
        <a:p>
          <a:endParaRPr lang="en-GB"/>
        </a:p>
      </dgm:t>
    </dgm:pt>
    <dgm:pt modelId="{2319FDD2-FE7D-4CDA-B8DC-BD4C250B88DD}" type="pres">
      <dgm:prSet presAssocID="{0AF98CD0-A8DA-477C-BD96-E0940063C7CE}" presName="hierRoot2" presStyleCnt="0">
        <dgm:presLayoutVars>
          <dgm:hierBranch val="init"/>
        </dgm:presLayoutVars>
      </dgm:prSet>
      <dgm:spPr/>
    </dgm:pt>
    <dgm:pt modelId="{2C9E8B03-C9F6-48C2-8D31-ADB8940A107A}" type="pres">
      <dgm:prSet presAssocID="{0AF98CD0-A8DA-477C-BD96-E0940063C7CE}" presName="rootComposite" presStyleCnt="0"/>
      <dgm:spPr/>
    </dgm:pt>
    <dgm:pt modelId="{CB4838A3-7937-4785-ADB0-5D0D491C4F34}" type="pres">
      <dgm:prSet presAssocID="{0AF98CD0-A8DA-477C-BD96-E0940063C7CE}" presName="rootText" presStyleLbl="node3" presStyleIdx="9" presStyleCnt="15">
        <dgm:presLayoutVars>
          <dgm:chPref val="3"/>
        </dgm:presLayoutVars>
      </dgm:prSet>
      <dgm:spPr/>
      <dgm:t>
        <a:bodyPr/>
        <a:lstStyle/>
        <a:p>
          <a:endParaRPr lang="en-GB"/>
        </a:p>
      </dgm:t>
    </dgm:pt>
    <dgm:pt modelId="{5D647139-8986-42CF-BFC4-530A20EDF2D2}" type="pres">
      <dgm:prSet presAssocID="{0AF98CD0-A8DA-477C-BD96-E0940063C7CE}" presName="rootConnector" presStyleLbl="node3" presStyleIdx="9" presStyleCnt="15"/>
      <dgm:spPr/>
      <dgm:t>
        <a:bodyPr/>
        <a:lstStyle/>
        <a:p>
          <a:endParaRPr lang="en-GB"/>
        </a:p>
      </dgm:t>
    </dgm:pt>
    <dgm:pt modelId="{3BE6806B-F0D2-44BB-BBE4-CC7688B8E3D6}" type="pres">
      <dgm:prSet presAssocID="{0AF98CD0-A8DA-477C-BD96-E0940063C7CE}" presName="hierChild4" presStyleCnt="0"/>
      <dgm:spPr/>
    </dgm:pt>
    <dgm:pt modelId="{8E0193F0-B4C2-4143-89E0-26134E98F0FC}" type="pres">
      <dgm:prSet presAssocID="{0AF98CD0-A8DA-477C-BD96-E0940063C7CE}" presName="hierChild5" presStyleCnt="0"/>
      <dgm:spPr/>
    </dgm:pt>
    <dgm:pt modelId="{DEBCE3BC-B561-4DD8-8584-F701F23759CB}" type="pres">
      <dgm:prSet presAssocID="{9FAECAB0-A923-4D62-AB61-0C82998CEE92}" presName="Name37" presStyleLbl="parChTrans1D3" presStyleIdx="10" presStyleCnt="15"/>
      <dgm:spPr/>
      <dgm:t>
        <a:bodyPr/>
        <a:lstStyle/>
        <a:p>
          <a:endParaRPr lang="en-GB"/>
        </a:p>
      </dgm:t>
    </dgm:pt>
    <dgm:pt modelId="{C386703F-3FCE-462E-B969-4A447073C1A8}" type="pres">
      <dgm:prSet presAssocID="{EA1AC212-23FE-4C2A-949D-D8426E164E58}" presName="hierRoot2" presStyleCnt="0">
        <dgm:presLayoutVars>
          <dgm:hierBranch val="init"/>
        </dgm:presLayoutVars>
      </dgm:prSet>
      <dgm:spPr/>
    </dgm:pt>
    <dgm:pt modelId="{7ADB8D02-0014-4533-8523-853A4671D2BE}" type="pres">
      <dgm:prSet presAssocID="{EA1AC212-23FE-4C2A-949D-D8426E164E58}" presName="rootComposite" presStyleCnt="0"/>
      <dgm:spPr/>
    </dgm:pt>
    <dgm:pt modelId="{DC5CAEA6-7675-40DD-8E52-668C9E552BBC}" type="pres">
      <dgm:prSet presAssocID="{EA1AC212-23FE-4C2A-949D-D8426E164E58}" presName="rootText" presStyleLbl="node3" presStyleIdx="10" presStyleCnt="15">
        <dgm:presLayoutVars>
          <dgm:chPref val="3"/>
        </dgm:presLayoutVars>
      </dgm:prSet>
      <dgm:spPr/>
      <dgm:t>
        <a:bodyPr/>
        <a:lstStyle/>
        <a:p>
          <a:endParaRPr lang="en-GB"/>
        </a:p>
      </dgm:t>
    </dgm:pt>
    <dgm:pt modelId="{C89735FC-1B67-4D79-B0DF-30384B3BE20B}" type="pres">
      <dgm:prSet presAssocID="{EA1AC212-23FE-4C2A-949D-D8426E164E58}" presName="rootConnector" presStyleLbl="node3" presStyleIdx="10" presStyleCnt="15"/>
      <dgm:spPr/>
      <dgm:t>
        <a:bodyPr/>
        <a:lstStyle/>
        <a:p>
          <a:endParaRPr lang="en-GB"/>
        </a:p>
      </dgm:t>
    </dgm:pt>
    <dgm:pt modelId="{485D235E-2D76-4B7E-85DA-8CD28AC0D179}" type="pres">
      <dgm:prSet presAssocID="{EA1AC212-23FE-4C2A-949D-D8426E164E58}" presName="hierChild4" presStyleCnt="0"/>
      <dgm:spPr/>
    </dgm:pt>
    <dgm:pt modelId="{AE328C3F-3701-4135-AE65-5267AF3BA852}" type="pres">
      <dgm:prSet presAssocID="{EA1AC212-23FE-4C2A-949D-D8426E164E58}" presName="hierChild5" presStyleCnt="0"/>
      <dgm:spPr/>
    </dgm:pt>
    <dgm:pt modelId="{CF5D9E13-51D1-4369-B9F0-A0E83B81A668}" type="pres">
      <dgm:prSet presAssocID="{9C3EBC45-1A47-4969-B1DF-32C0DF2A5969}" presName="hierChild5" presStyleCnt="0"/>
      <dgm:spPr/>
    </dgm:pt>
    <dgm:pt modelId="{B33F011A-14FF-4ABC-964D-8C4123DA3479}" type="pres">
      <dgm:prSet presAssocID="{837A46F5-8E73-4B96-BB85-3E345AC2FCA4}" presName="Name37" presStyleLbl="parChTrans1D2" presStyleIdx="3" presStyleCnt="4"/>
      <dgm:spPr/>
      <dgm:t>
        <a:bodyPr/>
        <a:lstStyle/>
        <a:p>
          <a:endParaRPr lang="en-GB"/>
        </a:p>
      </dgm:t>
    </dgm:pt>
    <dgm:pt modelId="{D4ED0F73-5F67-4845-9D4F-A8BED8CF200F}" type="pres">
      <dgm:prSet presAssocID="{126A24B0-7FE0-4087-9905-E5979A0F044D}" presName="hierRoot2" presStyleCnt="0">
        <dgm:presLayoutVars>
          <dgm:hierBranch val="init"/>
        </dgm:presLayoutVars>
      </dgm:prSet>
      <dgm:spPr/>
    </dgm:pt>
    <dgm:pt modelId="{62C0F1B6-AD13-4E7E-8ABB-7152146C9641}" type="pres">
      <dgm:prSet presAssocID="{126A24B0-7FE0-4087-9905-E5979A0F044D}" presName="rootComposite" presStyleCnt="0"/>
      <dgm:spPr/>
    </dgm:pt>
    <dgm:pt modelId="{E9BF893F-D1A4-4B96-BCF9-B55F425DE23B}" type="pres">
      <dgm:prSet presAssocID="{126A24B0-7FE0-4087-9905-E5979A0F044D}" presName="rootText" presStyleLbl="node2" presStyleIdx="3" presStyleCnt="4">
        <dgm:presLayoutVars>
          <dgm:chPref val="3"/>
        </dgm:presLayoutVars>
      </dgm:prSet>
      <dgm:spPr/>
      <dgm:t>
        <a:bodyPr/>
        <a:lstStyle/>
        <a:p>
          <a:endParaRPr lang="en-GB"/>
        </a:p>
      </dgm:t>
    </dgm:pt>
    <dgm:pt modelId="{EE81C491-5026-47BD-9A40-4E53A130FBB9}" type="pres">
      <dgm:prSet presAssocID="{126A24B0-7FE0-4087-9905-E5979A0F044D}" presName="rootConnector" presStyleLbl="node2" presStyleIdx="3" presStyleCnt="4"/>
      <dgm:spPr/>
      <dgm:t>
        <a:bodyPr/>
        <a:lstStyle/>
        <a:p>
          <a:endParaRPr lang="en-GB"/>
        </a:p>
      </dgm:t>
    </dgm:pt>
    <dgm:pt modelId="{C68F12DC-BCCD-42F3-B3DE-6843986FF748}" type="pres">
      <dgm:prSet presAssocID="{126A24B0-7FE0-4087-9905-E5979A0F044D}" presName="hierChild4" presStyleCnt="0"/>
      <dgm:spPr/>
    </dgm:pt>
    <dgm:pt modelId="{8B472B16-2C54-43ED-B92C-DE33EDA16F98}" type="pres">
      <dgm:prSet presAssocID="{40684148-F95D-4148-B75B-2EC8370EAB82}" presName="Name37" presStyleLbl="parChTrans1D3" presStyleIdx="11" presStyleCnt="15"/>
      <dgm:spPr/>
      <dgm:t>
        <a:bodyPr/>
        <a:lstStyle/>
        <a:p>
          <a:endParaRPr lang="en-GB"/>
        </a:p>
      </dgm:t>
    </dgm:pt>
    <dgm:pt modelId="{1CF52210-63D2-42A9-BFBC-1A1D4FB73EE9}" type="pres">
      <dgm:prSet presAssocID="{8A83E766-A6E7-464D-9AA0-B9A107FF6FF8}" presName="hierRoot2" presStyleCnt="0">
        <dgm:presLayoutVars>
          <dgm:hierBranch val="init"/>
        </dgm:presLayoutVars>
      </dgm:prSet>
      <dgm:spPr/>
    </dgm:pt>
    <dgm:pt modelId="{F22B4AFF-408C-42EC-BF15-1ED692394E44}" type="pres">
      <dgm:prSet presAssocID="{8A83E766-A6E7-464D-9AA0-B9A107FF6FF8}" presName="rootComposite" presStyleCnt="0"/>
      <dgm:spPr/>
    </dgm:pt>
    <dgm:pt modelId="{144E032D-FF2C-4C81-A9FF-59453C59A31B}" type="pres">
      <dgm:prSet presAssocID="{8A83E766-A6E7-464D-9AA0-B9A107FF6FF8}" presName="rootText" presStyleLbl="node3" presStyleIdx="11" presStyleCnt="15">
        <dgm:presLayoutVars>
          <dgm:chPref val="3"/>
        </dgm:presLayoutVars>
      </dgm:prSet>
      <dgm:spPr/>
      <dgm:t>
        <a:bodyPr/>
        <a:lstStyle/>
        <a:p>
          <a:endParaRPr lang="en-GB"/>
        </a:p>
      </dgm:t>
    </dgm:pt>
    <dgm:pt modelId="{49BBCE17-602A-4349-B6E6-A4A508091549}" type="pres">
      <dgm:prSet presAssocID="{8A83E766-A6E7-464D-9AA0-B9A107FF6FF8}" presName="rootConnector" presStyleLbl="node3" presStyleIdx="11" presStyleCnt="15"/>
      <dgm:spPr/>
      <dgm:t>
        <a:bodyPr/>
        <a:lstStyle/>
        <a:p>
          <a:endParaRPr lang="en-GB"/>
        </a:p>
      </dgm:t>
    </dgm:pt>
    <dgm:pt modelId="{9689479A-7E09-428E-9450-E813F11C215C}" type="pres">
      <dgm:prSet presAssocID="{8A83E766-A6E7-464D-9AA0-B9A107FF6FF8}" presName="hierChild4" presStyleCnt="0"/>
      <dgm:spPr/>
    </dgm:pt>
    <dgm:pt modelId="{70AC0020-C25C-4F75-AF10-5D8C580B809E}" type="pres">
      <dgm:prSet presAssocID="{8A83E766-A6E7-464D-9AA0-B9A107FF6FF8}" presName="hierChild5" presStyleCnt="0"/>
      <dgm:spPr/>
    </dgm:pt>
    <dgm:pt modelId="{DD212915-FA75-458B-AD31-04DDDF62B8D8}" type="pres">
      <dgm:prSet presAssocID="{AD539A71-A873-40CD-95A0-0AF22C3FF113}" presName="Name37" presStyleLbl="parChTrans1D3" presStyleIdx="12" presStyleCnt="15"/>
      <dgm:spPr/>
      <dgm:t>
        <a:bodyPr/>
        <a:lstStyle/>
        <a:p>
          <a:endParaRPr lang="en-GB"/>
        </a:p>
      </dgm:t>
    </dgm:pt>
    <dgm:pt modelId="{E36124F6-C80D-44C3-ACE7-6BA06BE7D67F}" type="pres">
      <dgm:prSet presAssocID="{CBD8AC51-B6D3-498C-B943-F382C96ABA1E}" presName="hierRoot2" presStyleCnt="0">
        <dgm:presLayoutVars>
          <dgm:hierBranch val="init"/>
        </dgm:presLayoutVars>
      </dgm:prSet>
      <dgm:spPr/>
    </dgm:pt>
    <dgm:pt modelId="{96603259-42E7-4C06-9ED4-559C31965593}" type="pres">
      <dgm:prSet presAssocID="{CBD8AC51-B6D3-498C-B943-F382C96ABA1E}" presName="rootComposite" presStyleCnt="0"/>
      <dgm:spPr/>
    </dgm:pt>
    <dgm:pt modelId="{CC8FD06D-EF7D-4BDC-B803-2EB31B6122BC}" type="pres">
      <dgm:prSet presAssocID="{CBD8AC51-B6D3-498C-B943-F382C96ABA1E}" presName="rootText" presStyleLbl="node3" presStyleIdx="12" presStyleCnt="15">
        <dgm:presLayoutVars>
          <dgm:chPref val="3"/>
        </dgm:presLayoutVars>
      </dgm:prSet>
      <dgm:spPr/>
      <dgm:t>
        <a:bodyPr/>
        <a:lstStyle/>
        <a:p>
          <a:endParaRPr lang="en-GB"/>
        </a:p>
      </dgm:t>
    </dgm:pt>
    <dgm:pt modelId="{0A15F6A9-0FA9-45DA-899A-E4D89387C4D8}" type="pres">
      <dgm:prSet presAssocID="{CBD8AC51-B6D3-498C-B943-F382C96ABA1E}" presName="rootConnector" presStyleLbl="node3" presStyleIdx="12" presStyleCnt="15"/>
      <dgm:spPr/>
      <dgm:t>
        <a:bodyPr/>
        <a:lstStyle/>
        <a:p>
          <a:endParaRPr lang="en-GB"/>
        </a:p>
      </dgm:t>
    </dgm:pt>
    <dgm:pt modelId="{46A5E6AE-1D51-432B-A1EB-AD188B02EABE}" type="pres">
      <dgm:prSet presAssocID="{CBD8AC51-B6D3-498C-B943-F382C96ABA1E}" presName="hierChild4" presStyleCnt="0"/>
      <dgm:spPr/>
    </dgm:pt>
    <dgm:pt modelId="{9591A86F-309A-4A52-8C67-3F16362BA082}" type="pres">
      <dgm:prSet presAssocID="{CBD8AC51-B6D3-498C-B943-F382C96ABA1E}" presName="hierChild5" presStyleCnt="0"/>
      <dgm:spPr/>
    </dgm:pt>
    <dgm:pt modelId="{839EF333-228E-4728-932A-D3D81F8AFBF9}" type="pres">
      <dgm:prSet presAssocID="{FE8B6FD1-172D-484C-8CB2-7880E66C4641}" presName="Name37" presStyleLbl="parChTrans1D3" presStyleIdx="13" presStyleCnt="15"/>
      <dgm:spPr/>
      <dgm:t>
        <a:bodyPr/>
        <a:lstStyle/>
        <a:p>
          <a:endParaRPr lang="en-GB"/>
        </a:p>
      </dgm:t>
    </dgm:pt>
    <dgm:pt modelId="{5394628A-E148-4F50-B704-195CF1B78C3B}" type="pres">
      <dgm:prSet presAssocID="{2B1238B0-3CF5-4E80-9E30-E12E68913143}" presName="hierRoot2" presStyleCnt="0">
        <dgm:presLayoutVars>
          <dgm:hierBranch val="init"/>
        </dgm:presLayoutVars>
      </dgm:prSet>
      <dgm:spPr/>
    </dgm:pt>
    <dgm:pt modelId="{F7E1B040-06B8-412E-9110-D0F639C00C78}" type="pres">
      <dgm:prSet presAssocID="{2B1238B0-3CF5-4E80-9E30-E12E68913143}" presName="rootComposite" presStyleCnt="0"/>
      <dgm:spPr/>
    </dgm:pt>
    <dgm:pt modelId="{278F662C-3ADD-415C-8EAF-32926AF43544}" type="pres">
      <dgm:prSet presAssocID="{2B1238B0-3CF5-4E80-9E30-E12E68913143}" presName="rootText" presStyleLbl="node3" presStyleIdx="13" presStyleCnt="15">
        <dgm:presLayoutVars>
          <dgm:chPref val="3"/>
        </dgm:presLayoutVars>
      </dgm:prSet>
      <dgm:spPr/>
      <dgm:t>
        <a:bodyPr/>
        <a:lstStyle/>
        <a:p>
          <a:endParaRPr lang="en-GB"/>
        </a:p>
      </dgm:t>
    </dgm:pt>
    <dgm:pt modelId="{3B727428-70EC-43DD-B259-2C2C8BE45DA0}" type="pres">
      <dgm:prSet presAssocID="{2B1238B0-3CF5-4E80-9E30-E12E68913143}" presName="rootConnector" presStyleLbl="node3" presStyleIdx="13" presStyleCnt="15"/>
      <dgm:spPr/>
      <dgm:t>
        <a:bodyPr/>
        <a:lstStyle/>
        <a:p>
          <a:endParaRPr lang="en-GB"/>
        </a:p>
      </dgm:t>
    </dgm:pt>
    <dgm:pt modelId="{882BFE9C-9DBD-453E-9953-2540D95AD7DF}" type="pres">
      <dgm:prSet presAssocID="{2B1238B0-3CF5-4E80-9E30-E12E68913143}" presName="hierChild4" presStyleCnt="0"/>
      <dgm:spPr/>
    </dgm:pt>
    <dgm:pt modelId="{20716C05-B113-46E0-A15E-DAF487F96482}" type="pres">
      <dgm:prSet presAssocID="{2B1238B0-3CF5-4E80-9E30-E12E68913143}" presName="hierChild5" presStyleCnt="0"/>
      <dgm:spPr/>
    </dgm:pt>
    <dgm:pt modelId="{FCDBD73C-D06E-433F-AC4D-EECD38CA63F3}" type="pres">
      <dgm:prSet presAssocID="{BAA2C604-CF19-4E78-BB17-65A00F2C0116}" presName="Name37" presStyleLbl="parChTrans1D3" presStyleIdx="14" presStyleCnt="15"/>
      <dgm:spPr/>
      <dgm:t>
        <a:bodyPr/>
        <a:lstStyle/>
        <a:p>
          <a:endParaRPr lang="en-GB"/>
        </a:p>
      </dgm:t>
    </dgm:pt>
    <dgm:pt modelId="{9DCF8CCF-F4F6-40CB-9716-DA17B4AB39CB}" type="pres">
      <dgm:prSet presAssocID="{A18A6054-305F-4C9B-95EE-A089903FC485}" presName="hierRoot2" presStyleCnt="0">
        <dgm:presLayoutVars>
          <dgm:hierBranch val="init"/>
        </dgm:presLayoutVars>
      </dgm:prSet>
      <dgm:spPr/>
    </dgm:pt>
    <dgm:pt modelId="{D4A4CBC6-05D9-470D-BF39-01CBDC848395}" type="pres">
      <dgm:prSet presAssocID="{A18A6054-305F-4C9B-95EE-A089903FC485}" presName="rootComposite" presStyleCnt="0"/>
      <dgm:spPr/>
    </dgm:pt>
    <dgm:pt modelId="{A6A73824-9931-4D7A-9DC2-1C926C5FA307}" type="pres">
      <dgm:prSet presAssocID="{A18A6054-305F-4C9B-95EE-A089903FC485}" presName="rootText" presStyleLbl="node3" presStyleIdx="14" presStyleCnt="15">
        <dgm:presLayoutVars>
          <dgm:chPref val="3"/>
        </dgm:presLayoutVars>
      </dgm:prSet>
      <dgm:spPr/>
      <dgm:t>
        <a:bodyPr/>
        <a:lstStyle/>
        <a:p>
          <a:endParaRPr lang="en-GB"/>
        </a:p>
      </dgm:t>
    </dgm:pt>
    <dgm:pt modelId="{64AC2A46-AA54-4255-AD4B-B896BC6A1917}" type="pres">
      <dgm:prSet presAssocID="{A18A6054-305F-4C9B-95EE-A089903FC485}" presName="rootConnector" presStyleLbl="node3" presStyleIdx="14" presStyleCnt="15"/>
      <dgm:spPr/>
      <dgm:t>
        <a:bodyPr/>
        <a:lstStyle/>
        <a:p>
          <a:endParaRPr lang="en-GB"/>
        </a:p>
      </dgm:t>
    </dgm:pt>
    <dgm:pt modelId="{EAB5D5C2-5F17-4DB3-9BD2-EE17A90C8526}" type="pres">
      <dgm:prSet presAssocID="{A18A6054-305F-4C9B-95EE-A089903FC485}" presName="hierChild4" presStyleCnt="0"/>
      <dgm:spPr/>
    </dgm:pt>
    <dgm:pt modelId="{CA4E51EA-923E-4E8D-961B-AEE27DE65C31}" type="pres">
      <dgm:prSet presAssocID="{A18A6054-305F-4C9B-95EE-A089903FC485}" presName="hierChild5" presStyleCnt="0"/>
      <dgm:spPr/>
    </dgm:pt>
    <dgm:pt modelId="{CECB2DB2-F237-440A-9643-29D1CCF83B59}" type="pres">
      <dgm:prSet presAssocID="{126A24B0-7FE0-4087-9905-E5979A0F044D}" presName="hierChild5" presStyleCnt="0"/>
      <dgm:spPr/>
    </dgm:pt>
    <dgm:pt modelId="{9E1461A0-E304-41AC-8321-7FDC5D764F41}" type="pres">
      <dgm:prSet presAssocID="{7E2174A4-D0BF-485C-B239-14FD5CEBCEC4}" presName="hierChild3" presStyleCnt="0"/>
      <dgm:spPr/>
    </dgm:pt>
  </dgm:ptLst>
  <dgm:cxnLst>
    <dgm:cxn modelId="{75D83782-7459-482F-AE6B-115C793474AB}" srcId="{3DE6C1AC-8D4D-4FCA-B33D-871CF7C95E5E}" destId="{7E2174A4-D0BF-485C-B239-14FD5CEBCEC4}" srcOrd="0" destOrd="0" parTransId="{86E139C9-0842-4ADA-B2A6-3CFF61E1C317}" sibTransId="{973782D1-723B-4A79-9FAF-FDA2F57DFABD}"/>
    <dgm:cxn modelId="{9A264519-F8C4-4CE4-AF73-55059B103FB4}" type="presOf" srcId="{BAA2C604-CF19-4E78-BB17-65A00F2C0116}" destId="{FCDBD73C-D06E-433F-AC4D-EECD38CA63F3}" srcOrd="0" destOrd="0" presId="urn:microsoft.com/office/officeart/2005/8/layout/orgChart1"/>
    <dgm:cxn modelId="{ADEEE73F-F25F-4BFA-A058-3B306F095474}" srcId="{126A24B0-7FE0-4087-9905-E5979A0F044D}" destId="{CBD8AC51-B6D3-498C-B943-F382C96ABA1E}" srcOrd="1" destOrd="0" parTransId="{AD539A71-A873-40CD-95A0-0AF22C3FF113}" sibTransId="{A09FDFFE-D9FE-4E56-9211-FAE3ECB84791}"/>
    <dgm:cxn modelId="{7E29FA55-2440-4DFA-A77A-CDC552E32D36}" type="presOf" srcId="{ECA479A5-FAED-497B-AE0E-BAD36A2658EB}" destId="{CD518776-AB1E-443F-B653-180E5CFF8E68}" srcOrd="0" destOrd="0" presId="urn:microsoft.com/office/officeart/2005/8/layout/orgChart1"/>
    <dgm:cxn modelId="{312813C4-DB14-4174-9EA7-7F13A539A69E}" type="presOf" srcId="{CECF1BD8-8D7D-4B5D-BFB9-E6F611E7B7ED}" destId="{1F6D94D0-20EB-40ED-A85D-9933F160C53F}" srcOrd="0" destOrd="0" presId="urn:microsoft.com/office/officeart/2005/8/layout/orgChart1"/>
    <dgm:cxn modelId="{AB77D42F-3DC7-41CF-9D22-2362CE7651AB}" type="presOf" srcId="{21588636-196C-4C28-8FDF-A8C153A25E57}" destId="{98B97931-957E-4DED-9BFE-BFE94A4E92A7}" srcOrd="0" destOrd="0" presId="urn:microsoft.com/office/officeart/2005/8/layout/orgChart1"/>
    <dgm:cxn modelId="{833BBD36-DB21-43B9-9118-BC8C4D6E1608}" type="presOf" srcId="{7C829476-BFAC-4971-AD45-B0681F497384}" destId="{7FF30C85-B7CA-4427-A4D5-A51449E2C2E0}" srcOrd="0" destOrd="0" presId="urn:microsoft.com/office/officeart/2005/8/layout/orgChart1"/>
    <dgm:cxn modelId="{484C79D1-AF29-4A00-A71C-8D5300A1D7ED}" type="presOf" srcId="{3DE6C1AC-8D4D-4FCA-B33D-871CF7C95E5E}" destId="{DFFA6A33-FA7B-47C6-AC6A-B7EE4177E90E}" srcOrd="0" destOrd="0" presId="urn:microsoft.com/office/officeart/2005/8/layout/orgChart1"/>
    <dgm:cxn modelId="{F4798CDC-7362-4AAA-B7E0-049367EBD3D9}" type="presOf" srcId="{7E2174A4-D0BF-485C-B239-14FD5CEBCEC4}" destId="{B24259C1-77CF-4BCE-8318-AEC2AE2D75A7}" srcOrd="1" destOrd="0" presId="urn:microsoft.com/office/officeart/2005/8/layout/orgChart1"/>
    <dgm:cxn modelId="{5F85179D-9453-4739-93D6-B684CFFB8B72}" type="presOf" srcId="{214C6362-1389-411F-81E4-F5368B34E925}" destId="{BBC97C64-041E-4940-AB51-393B83C7A92E}" srcOrd="0" destOrd="0" presId="urn:microsoft.com/office/officeart/2005/8/layout/orgChart1"/>
    <dgm:cxn modelId="{65F87904-1C41-4A82-BD06-131DBA9CFDE6}" type="presOf" srcId="{8A83E766-A6E7-464D-9AA0-B9A107FF6FF8}" destId="{144E032D-FF2C-4C81-A9FF-59453C59A31B}" srcOrd="0" destOrd="0" presId="urn:microsoft.com/office/officeart/2005/8/layout/orgChart1"/>
    <dgm:cxn modelId="{B6F156C5-4EB9-4544-BF23-B7ED71EC9B0F}" type="presOf" srcId="{CDC1933C-1DAE-41AE-B93D-3767E84676A0}" destId="{EA5294A3-D780-4164-BBA2-FD2F0AC1CD37}" srcOrd="0" destOrd="0" presId="urn:microsoft.com/office/officeart/2005/8/layout/orgChart1"/>
    <dgm:cxn modelId="{0BF53C80-D10C-4A6B-869C-2B1CFD625D62}" srcId="{ECA479A5-FAED-497B-AE0E-BAD36A2658EB}" destId="{21588636-196C-4C28-8FDF-A8C153A25E57}" srcOrd="2" destOrd="0" parTransId="{F129EACD-D7CB-4DC3-AC92-656F872898CE}" sibTransId="{98A07926-345B-4F7C-B61D-053F3234CBEE}"/>
    <dgm:cxn modelId="{EF57A6D9-0D82-4BFA-AD95-FFE9853AD274}" type="presOf" srcId="{2B1238B0-3CF5-4E80-9E30-E12E68913143}" destId="{278F662C-3ADD-415C-8EAF-32926AF43544}" srcOrd="0" destOrd="0" presId="urn:microsoft.com/office/officeart/2005/8/layout/orgChart1"/>
    <dgm:cxn modelId="{D58A66D8-2DD6-4C62-90C6-53D7F4FC072B}" type="presOf" srcId="{C20F1E17-D3CF-4D41-9CD1-6B548C0AF945}" destId="{DF498166-8961-47E2-84A4-390AFAF3A226}" srcOrd="1" destOrd="0" presId="urn:microsoft.com/office/officeart/2005/8/layout/orgChart1"/>
    <dgm:cxn modelId="{A110934F-7F05-4BF0-A266-33CDE416DE76}" type="presOf" srcId="{5BAE3D3C-A852-4228-A3FA-1D77D98CEAD2}" destId="{9A424276-F0C0-43B0-B6E9-E41C52F54C02}" srcOrd="0" destOrd="0" presId="urn:microsoft.com/office/officeart/2005/8/layout/orgChart1"/>
    <dgm:cxn modelId="{0BA47A04-73F1-491D-A89B-D52C71D30735}" type="presOf" srcId="{C20F1E17-D3CF-4D41-9CD1-6B548C0AF945}" destId="{C4EB5C2E-BB66-4809-93C2-54951DED8611}" srcOrd="0" destOrd="0" presId="urn:microsoft.com/office/officeart/2005/8/layout/orgChart1"/>
    <dgm:cxn modelId="{1B233145-E3F6-4AB8-A24F-A86F45F8A59F}" srcId="{7E2174A4-D0BF-485C-B239-14FD5CEBCEC4}" destId="{9C3EBC45-1A47-4969-B1DF-32C0DF2A5969}" srcOrd="2" destOrd="0" parTransId="{1DC81E63-F968-408F-BBA9-877E4A13C965}" sibTransId="{B0D989D1-DFCB-4179-9C78-24837323CE3F}"/>
    <dgm:cxn modelId="{DD8A488F-4980-49DF-90FF-C3CCD19B747C}" type="presOf" srcId="{CBD8AC51-B6D3-498C-B943-F382C96ABA1E}" destId="{CC8FD06D-EF7D-4BDC-B803-2EB31B6122BC}" srcOrd="0" destOrd="0" presId="urn:microsoft.com/office/officeart/2005/8/layout/orgChart1"/>
    <dgm:cxn modelId="{8A639576-9A8B-4BAF-8F24-DF4C3B75A693}" type="presOf" srcId="{7E2174A4-D0BF-485C-B239-14FD5CEBCEC4}" destId="{E27863AA-E05A-4829-814C-A963566EE179}" srcOrd="0" destOrd="0" presId="urn:microsoft.com/office/officeart/2005/8/layout/orgChart1"/>
    <dgm:cxn modelId="{90892314-4487-4A48-9901-9130146671FF}" type="presOf" srcId="{A7506031-7BBB-4754-9358-3326AB1925B4}" destId="{6AD647CD-FDCA-4CA0-8C0A-9C6B7C95A1A6}" srcOrd="0" destOrd="0" presId="urn:microsoft.com/office/officeart/2005/8/layout/orgChart1"/>
    <dgm:cxn modelId="{5A582AC1-6F52-4879-ABED-73B2317E25B5}" type="presOf" srcId="{60759035-C0AC-4B6B-A3E5-ABE73A80C31D}" destId="{9B0A959D-48D8-47C7-8450-4D8B8D4C7268}" srcOrd="0" destOrd="0" presId="urn:microsoft.com/office/officeart/2005/8/layout/orgChart1"/>
    <dgm:cxn modelId="{15C061B2-711F-4BAA-A5E7-0ED9218EF7B7}" type="presOf" srcId="{494EA2CE-9A03-4C49-8DA0-22BDE88CCB4A}" destId="{099ACBF8-2F15-4026-BE65-3D2768E2EBB2}" srcOrd="0" destOrd="0" presId="urn:microsoft.com/office/officeart/2005/8/layout/orgChart1"/>
    <dgm:cxn modelId="{FAA7127E-9D50-4C8F-B387-F189F2032675}" type="presOf" srcId="{40684148-F95D-4148-B75B-2EC8370EAB82}" destId="{8B472B16-2C54-43ED-B92C-DE33EDA16F98}" srcOrd="0" destOrd="0" presId="urn:microsoft.com/office/officeart/2005/8/layout/orgChart1"/>
    <dgm:cxn modelId="{CDFDA08B-6581-4A18-9209-0925FFAF85DD}" type="presOf" srcId="{63378646-93EC-4C4C-B214-CF40B950549F}" destId="{79B2AC0C-6386-4B8C-972B-7DF0252E9F0E}" srcOrd="0" destOrd="0" presId="urn:microsoft.com/office/officeart/2005/8/layout/orgChart1"/>
    <dgm:cxn modelId="{3F630FBC-0004-4937-8E54-3F2F8CFD01A8}" type="presOf" srcId="{ECA479A5-FAED-497B-AE0E-BAD36A2658EB}" destId="{36F58137-5CB3-4971-8D86-9936C91C62DD}" srcOrd="1" destOrd="0" presId="urn:microsoft.com/office/officeart/2005/8/layout/orgChart1"/>
    <dgm:cxn modelId="{C8D9A738-0730-449A-9F14-D99B0DDA80E6}" type="presOf" srcId="{21588636-196C-4C28-8FDF-A8C153A25E57}" destId="{E2FDECC9-AE26-4454-BDE4-F7DAACBB2AD8}" srcOrd="1" destOrd="0" presId="urn:microsoft.com/office/officeart/2005/8/layout/orgChart1"/>
    <dgm:cxn modelId="{A6E2D81C-4FF3-4713-A335-7716BEC70523}" srcId="{C78DC88E-8CB8-4B0B-A6E1-33744FDD6FB0}" destId="{7C829476-BFAC-4971-AD45-B0681F497384}" srcOrd="1" destOrd="0" parTransId="{3BCCEE03-B02C-429A-9E33-371094EDAE34}" sibTransId="{A7712F76-C538-4935-870F-B71233D26615}"/>
    <dgm:cxn modelId="{D4A65F7E-D8B6-4005-B018-6683CA845D6B}" type="presOf" srcId="{9C3EBC45-1A47-4969-B1DF-32C0DF2A5969}" destId="{97C89A63-6C2E-43BE-B186-3682B12C77B8}" srcOrd="0" destOrd="0" presId="urn:microsoft.com/office/officeart/2005/8/layout/orgChart1"/>
    <dgm:cxn modelId="{12689A87-19D0-4567-9AF6-50A63E5F41BC}" type="presOf" srcId="{9FAECAB0-A923-4D62-AB61-0C82998CEE92}" destId="{DEBCE3BC-B561-4DD8-8584-F701F23759CB}" srcOrd="0" destOrd="0" presId="urn:microsoft.com/office/officeart/2005/8/layout/orgChart1"/>
    <dgm:cxn modelId="{EA09D78D-9FD4-436B-884C-DF0AD2DC3F6A}" type="presOf" srcId="{C44E7CD0-DB36-4C17-8CE6-4090A17A4CEA}" destId="{E44AFD2B-3CAF-407F-811A-005DFDD1BA26}" srcOrd="0" destOrd="0" presId="urn:microsoft.com/office/officeart/2005/8/layout/orgChart1"/>
    <dgm:cxn modelId="{DCA30221-84D6-4BB7-A90B-F7231751895A}" type="presOf" srcId="{2870B2C4-A5C9-410A-82DF-3F1F14D389B3}" destId="{585134E7-E2CE-435C-B621-58A60D0CA2EA}" srcOrd="0" destOrd="0" presId="urn:microsoft.com/office/officeart/2005/8/layout/orgChart1"/>
    <dgm:cxn modelId="{42BE5821-E516-4493-9BDA-AEAE2CDBF76E}" srcId="{9C3EBC45-1A47-4969-B1DF-32C0DF2A5969}" destId="{0AF98CD0-A8DA-477C-BD96-E0940063C7CE}" srcOrd="2" destOrd="0" parTransId="{A7506031-7BBB-4754-9358-3326AB1925B4}" sibTransId="{F9EBC073-926E-4F93-A8AC-92C487102953}"/>
    <dgm:cxn modelId="{5AE8F7F5-3D38-45B9-87FF-E0798FC8F888}" type="presOf" srcId="{494EA2CE-9A03-4C49-8DA0-22BDE88CCB4A}" destId="{9E12F916-9F53-4ADA-B7C3-0457DB4754D8}" srcOrd="1" destOrd="0" presId="urn:microsoft.com/office/officeart/2005/8/layout/orgChart1"/>
    <dgm:cxn modelId="{7A9F0E76-9F7B-4F77-A23C-A5CDE3E07756}" type="presOf" srcId="{7C829476-BFAC-4971-AD45-B0681F497384}" destId="{1BCDB61A-EC6A-48E4-B546-7313641D9E45}" srcOrd="1" destOrd="0" presId="urn:microsoft.com/office/officeart/2005/8/layout/orgChart1"/>
    <dgm:cxn modelId="{70852222-0A4A-4DC7-9137-64E3300A4490}" type="presOf" srcId="{3BCCEE03-B02C-429A-9E33-371094EDAE34}" destId="{2BC1E773-239E-404C-8F1D-742248BC0921}" srcOrd="0" destOrd="0" presId="urn:microsoft.com/office/officeart/2005/8/layout/orgChart1"/>
    <dgm:cxn modelId="{F38AD635-2BFE-4F0B-988D-FC49EFEC951F}" type="presOf" srcId="{126A24B0-7FE0-4087-9905-E5979A0F044D}" destId="{E9BF893F-D1A4-4B96-BCF9-B55F425DE23B}" srcOrd="0" destOrd="0" presId="urn:microsoft.com/office/officeart/2005/8/layout/orgChart1"/>
    <dgm:cxn modelId="{59DCF510-B214-4BCA-B3D5-81473543F07C}" type="presOf" srcId="{9C3EBC45-1A47-4969-B1DF-32C0DF2A5969}" destId="{F15E84E0-A63F-4E39-9B2A-BFED9346B4FD}" srcOrd="1" destOrd="0" presId="urn:microsoft.com/office/officeart/2005/8/layout/orgChart1"/>
    <dgm:cxn modelId="{74081909-5CD3-4BED-B523-B2818DEE66D9}" type="presOf" srcId="{A18A6054-305F-4C9B-95EE-A089903FC485}" destId="{64AC2A46-AA54-4255-AD4B-B896BC6A1917}" srcOrd="1" destOrd="0" presId="urn:microsoft.com/office/officeart/2005/8/layout/orgChart1"/>
    <dgm:cxn modelId="{B1CA2AB8-2CCA-4E9C-9FDA-790A60B68FB5}" type="presOf" srcId="{C44E7CD0-DB36-4C17-8CE6-4090A17A4CEA}" destId="{5C3AE036-75BC-47D1-AA28-451435042E92}" srcOrd="1" destOrd="0" presId="urn:microsoft.com/office/officeart/2005/8/layout/orgChart1"/>
    <dgm:cxn modelId="{2351D49A-1011-4F88-8FD0-5CD529143F7B}" type="presOf" srcId="{CBD8AC51-B6D3-498C-B943-F382C96ABA1E}" destId="{0A15F6A9-0FA9-45DA-899A-E4D89387C4D8}" srcOrd="1" destOrd="0" presId="urn:microsoft.com/office/officeart/2005/8/layout/orgChart1"/>
    <dgm:cxn modelId="{E6222D22-5C1F-4B4B-BF0E-E500402B7D4B}" srcId="{C78DC88E-8CB8-4B0B-A6E1-33744FDD6FB0}" destId="{C44E7CD0-DB36-4C17-8CE6-4090A17A4CEA}" srcOrd="2" destOrd="0" parTransId="{63378646-93EC-4C4C-B214-CF40B950549F}" sibTransId="{F8467FE0-CDD1-40A9-B401-B363013CE41D}"/>
    <dgm:cxn modelId="{1042080B-6E9E-44A7-9B08-132B2D9D409B}" type="presOf" srcId="{A4560E26-28DF-4DF5-BCD5-72E39BF08E27}" destId="{EE959CFD-E446-4A48-9698-DD5941F08E06}" srcOrd="0" destOrd="0" presId="urn:microsoft.com/office/officeart/2005/8/layout/orgChart1"/>
    <dgm:cxn modelId="{83F9C05C-A61D-4564-A477-1B42C4B9CE88}" type="presOf" srcId="{FE8B6FD1-172D-484C-8CB2-7880E66C4641}" destId="{839EF333-228E-4728-932A-D3D81F8AFBF9}" srcOrd="0" destOrd="0" presId="urn:microsoft.com/office/officeart/2005/8/layout/orgChart1"/>
    <dgm:cxn modelId="{E2BD5EDB-7C5D-4395-8AED-A4E3220C9771}" type="presOf" srcId="{C78DC88E-8CB8-4B0B-A6E1-33744FDD6FB0}" destId="{DF999104-4492-45A2-BB7A-D29796665CA4}" srcOrd="0" destOrd="0" presId="urn:microsoft.com/office/officeart/2005/8/layout/orgChart1"/>
    <dgm:cxn modelId="{4276E82C-C056-4B0C-846E-36EDB53FED8A}" srcId="{9C3EBC45-1A47-4969-B1DF-32C0DF2A5969}" destId="{CDC1933C-1DAE-41AE-B93D-3767E84676A0}" srcOrd="1" destOrd="0" parTransId="{DF654C00-9A3B-4875-B136-038CE8A782C8}" sibTransId="{C4C7D9FD-30E4-41B5-B57E-F4E6CE3FD7C0}"/>
    <dgm:cxn modelId="{5E890AED-76E8-41C4-BBAA-E31037B3B0F8}" type="presOf" srcId="{4C8FEF75-4CA7-4453-90DC-87BEA8F1C317}" destId="{D457B6A6-DBA0-4A74-93F5-073C54FA85BD}" srcOrd="0" destOrd="0" presId="urn:microsoft.com/office/officeart/2005/8/layout/orgChart1"/>
    <dgm:cxn modelId="{D7444F93-6CAF-40D5-8ED2-79458A00E43E}" type="presOf" srcId="{AD539A71-A873-40CD-95A0-0AF22C3FF113}" destId="{DD212915-FA75-458B-AD31-04DDDF62B8D8}" srcOrd="0" destOrd="0" presId="urn:microsoft.com/office/officeart/2005/8/layout/orgChart1"/>
    <dgm:cxn modelId="{D6D82A6F-76E0-4000-A116-58BEA6D9BE52}" type="presOf" srcId="{0AF98CD0-A8DA-477C-BD96-E0940063C7CE}" destId="{CB4838A3-7937-4785-ADB0-5D0D491C4F34}" srcOrd="0" destOrd="0" presId="urn:microsoft.com/office/officeart/2005/8/layout/orgChart1"/>
    <dgm:cxn modelId="{38FD7CC1-184F-4B38-B6E4-368EF5240BC6}" srcId="{ECA479A5-FAED-497B-AE0E-BAD36A2658EB}" destId="{C20F1E17-D3CF-4D41-9CD1-6B548C0AF945}" srcOrd="0" destOrd="0" parTransId="{4C8FEF75-4CA7-4453-90DC-87BEA8F1C317}" sibTransId="{DD1B6B44-2DC1-4747-B959-23E7303C87D4}"/>
    <dgm:cxn modelId="{E5C33A55-77AE-48D7-924E-63D42233A4CC}" srcId="{9C3EBC45-1A47-4969-B1DF-32C0DF2A5969}" destId="{EA1AC212-23FE-4C2A-949D-D8426E164E58}" srcOrd="3" destOrd="0" parTransId="{9FAECAB0-A923-4D62-AB61-0C82998CEE92}" sibTransId="{9FF12C0F-30B5-4777-90E3-107EF9264036}"/>
    <dgm:cxn modelId="{2DBC6944-C4CF-47DC-A542-A35229BB7E59}" type="presOf" srcId="{C78DC88E-8CB8-4B0B-A6E1-33744FDD6FB0}" destId="{700FDEB9-2A02-4939-9793-0093FD58FB28}" srcOrd="1" destOrd="0" presId="urn:microsoft.com/office/officeart/2005/8/layout/orgChart1"/>
    <dgm:cxn modelId="{0E3B4459-B8E6-4AB1-A05B-463636D27F1C}" srcId="{126A24B0-7FE0-4087-9905-E5979A0F044D}" destId="{2B1238B0-3CF5-4E80-9E30-E12E68913143}" srcOrd="2" destOrd="0" parTransId="{FE8B6FD1-172D-484C-8CB2-7880E66C4641}" sibTransId="{898097FF-E880-4C92-8A21-68EC49C59C11}"/>
    <dgm:cxn modelId="{2779217C-4A5F-47F0-A033-E706CDB9A991}" type="presOf" srcId="{0B9E191E-62C2-424F-8F53-3405BEA1DEE4}" destId="{5254D97B-DCB8-498E-8A29-886EA6399D9E}" srcOrd="1" destOrd="0" presId="urn:microsoft.com/office/officeart/2005/8/layout/orgChart1"/>
    <dgm:cxn modelId="{D6415747-AF72-44C7-9CD9-115B771E829D}" srcId="{ECA479A5-FAED-497B-AE0E-BAD36A2658EB}" destId="{60759035-C0AC-4B6B-A3E5-ABE73A80C31D}" srcOrd="1" destOrd="0" parTransId="{CECF1BD8-8D7D-4B5D-BFB9-E6F611E7B7ED}" sibTransId="{65FDE072-0A1D-4358-9E06-BCE9A4194D1C}"/>
    <dgm:cxn modelId="{F349463E-139E-4DFF-9C93-366804B7907C}" type="presOf" srcId="{DF654C00-9A3B-4875-B136-038CE8A782C8}" destId="{69348414-57F3-4B38-9DF2-AB1E3E03D9F8}" srcOrd="0" destOrd="0" presId="urn:microsoft.com/office/officeart/2005/8/layout/orgChart1"/>
    <dgm:cxn modelId="{E9D1C1A2-FA31-4A32-8EFD-51BAACEE79E2}" type="presOf" srcId="{126A24B0-7FE0-4087-9905-E5979A0F044D}" destId="{EE81C491-5026-47BD-9A40-4E53A130FBB9}" srcOrd="1" destOrd="0" presId="urn:microsoft.com/office/officeart/2005/8/layout/orgChart1"/>
    <dgm:cxn modelId="{97D20224-32E7-4A54-9FAC-8E7CD382FDD4}" type="presOf" srcId="{A18A6054-305F-4C9B-95EE-A089903FC485}" destId="{A6A73824-9931-4D7A-9DC2-1C926C5FA307}" srcOrd="0" destOrd="0" presId="urn:microsoft.com/office/officeart/2005/8/layout/orgChart1"/>
    <dgm:cxn modelId="{05035601-1053-46D9-91A3-EFABF6EF258C}" srcId="{126A24B0-7FE0-4087-9905-E5979A0F044D}" destId="{8A83E766-A6E7-464D-9AA0-B9A107FF6FF8}" srcOrd="0" destOrd="0" parTransId="{40684148-F95D-4148-B75B-2EC8370EAB82}" sibTransId="{FBAA71C9-EEBC-49AA-8616-55F5B170B8E2}"/>
    <dgm:cxn modelId="{AE741BD6-27D9-426F-B3C8-B2DEC5C46D26}" type="presOf" srcId="{60759035-C0AC-4B6B-A3E5-ABE73A80C31D}" destId="{79DE1BBB-7876-4856-A6E5-940032482BC6}" srcOrd="1" destOrd="0" presId="urn:microsoft.com/office/officeart/2005/8/layout/orgChart1"/>
    <dgm:cxn modelId="{7AC18F0A-6DB2-4063-A71D-F7C87418432C}" type="presOf" srcId="{F3FFF404-12F4-4EF7-B7E8-C55BA6D2E1CA}" destId="{C723DDD3-B9CB-4598-8714-816A60133CD0}" srcOrd="0" destOrd="0" presId="urn:microsoft.com/office/officeart/2005/8/layout/orgChart1"/>
    <dgm:cxn modelId="{C5C631D0-4987-4098-A2B5-DDC70B3751B1}" type="presOf" srcId="{837A46F5-8E73-4B96-BB85-3E345AC2FCA4}" destId="{B33F011A-14FF-4ABC-964D-8C4123DA3479}" srcOrd="0" destOrd="0" presId="urn:microsoft.com/office/officeart/2005/8/layout/orgChart1"/>
    <dgm:cxn modelId="{F07FE619-6A5E-4685-9EF0-39AD1C616822}" srcId="{7E2174A4-D0BF-485C-B239-14FD5CEBCEC4}" destId="{126A24B0-7FE0-4087-9905-E5979A0F044D}" srcOrd="3" destOrd="0" parTransId="{837A46F5-8E73-4B96-BB85-3E345AC2FCA4}" sibTransId="{E052654F-2A33-4446-AA25-9659F3800C39}"/>
    <dgm:cxn modelId="{72C42906-A8B7-481B-BF50-B553C00B0FF0}" srcId="{7E2174A4-D0BF-485C-B239-14FD5CEBCEC4}" destId="{ECA479A5-FAED-497B-AE0E-BAD36A2658EB}" srcOrd="1" destOrd="0" parTransId="{214C6362-1389-411F-81E4-F5368B34E925}" sibTransId="{FB9FEF41-9EED-42D2-ABBC-D42E9B8FE61E}"/>
    <dgm:cxn modelId="{86F0C757-136C-4C28-AE2F-DA63268C909E}" type="presOf" srcId="{2B1238B0-3CF5-4E80-9E30-E12E68913143}" destId="{3B727428-70EC-43DD-B259-2C2C8BE45DA0}" srcOrd="1" destOrd="0" presId="urn:microsoft.com/office/officeart/2005/8/layout/orgChart1"/>
    <dgm:cxn modelId="{4021DEDF-FB27-4CB3-A86E-E7448B15BD75}" srcId="{9C3EBC45-1A47-4969-B1DF-32C0DF2A5969}" destId="{494EA2CE-9A03-4C49-8DA0-22BDE88CCB4A}" srcOrd="0" destOrd="0" parTransId="{A4560E26-28DF-4DF5-BCD5-72E39BF08E27}" sibTransId="{DB94A899-DFA5-425F-BC03-C0554F31AB6D}"/>
    <dgm:cxn modelId="{54A95335-2F72-459E-B851-ACA5DC13F3B5}" srcId="{126A24B0-7FE0-4087-9905-E5979A0F044D}" destId="{A18A6054-305F-4C9B-95EE-A089903FC485}" srcOrd="3" destOrd="0" parTransId="{BAA2C604-CF19-4E78-BB17-65A00F2C0116}" sibTransId="{A81B40FE-70AD-422A-B660-107BA520CC15}"/>
    <dgm:cxn modelId="{3489A9EB-1DD1-41C3-AAAA-7716B9B3CC1C}" srcId="{7E2174A4-D0BF-485C-B239-14FD5CEBCEC4}" destId="{C78DC88E-8CB8-4B0B-A6E1-33744FDD6FB0}" srcOrd="0" destOrd="0" parTransId="{F3FFF404-12F4-4EF7-B7E8-C55BA6D2E1CA}" sibTransId="{D43F341A-9A6A-46FB-80E2-2800191A64FE}"/>
    <dgm:cxn modelId="{A7B2DE65-B960-4D5D-B1F8-023DFA42D162}" type="presOf" srcId="{0AF98CD0-A8DA-477C-BD96-E0940063C7CE}" destId="{5D647139-8986-42CF-BFC4-530A20EDF2D2}" srcOrd="1" destOrd="0" presId="urn:microsoft.com/office/officeart/2005/8/layout/orgChart1"/>
    <dgm:cxn modelId="{1569028B-8101-4C03-8FED-F507077F3B92}" type="presOf" srcId="{CDC1933C-1DAE-41AE-B93D-3767E84676A0}" destId="{5396DA15-415A-4537-8EE1-BCCDF0A0C62A}" srcOrd="1" destOrd="0" presId="urn:microsoft.com/office/officeart/2005/8/layout/orgChart1"/>
    <dgm:cxn modelId="{C09465C2-9482-4F56-B85A-8D4EE3941EFD}" type="presOf" srcId="{8A83E766-A6E7-464D-9AA0-B9A107FF6FF8}" destId="{49BBCE17-602A-4349-B6E6-A4A508091549}" srcOrd="1" destOrd="0" presId="urn:microsoft.com/office/officeart/2005/8/layout/orgChart1"/>
    <dgm:cxn modelId="{120A200F-7A32-46ED-8E7A-D9E823AA2CFC}" type="presOf" srcId="{0B9E191E-62C2-424F-8F53-3405BEA1DEE4}" destId="{6A11F750-3964-4FFC-AE7C-6AC8BD91478B}" srcOrd="0" destOrd="0" presId="urn:microsoft.com/office/officeart/2005/8/layout/orgChart1"/>
    <dgm:cxn modelId="{2E36D85E-B3B4-41E6-8CA6-E3FBA071699D}" type="presOf" srcId="{1DC81E63-F968-408F-BBA9-877E4A13C965}" destId="{DAD401F4-58D1-4F68-B9EC-339C2E546100}" srcOrd="0" destOrd="0" presId="urn:microsoft.com/office/officeart/2005/8/layout/orgChart1"/>
    <dgm:cxn modelId="{1B02CFD7-9A5C-4D7D-847B-90FB8DD192C9}" srcId="{C78DC88E-8CB8-4B0B-A6E1-33744FDD6FB0}" destId="{0B9E191E-62C2-424F-8F53-3405BEA1DEE4}" srcOrd="3" destOrd="0" parTransId="{2870B2C4-A5C9-410A-82DF-3F1F14D389B3}" sibTransId="{7130F027-2778-4631-87CC-0B9C0618052D}"/>
    <dgm:cxn modelId="{F55C5055-8C59-463C-921C-3545EE46CCB8}" srcId="{C78DC88E-8CB8-4B0B-A6E1-33744FDD6FB0}" destId="{5BAE3D3C-A852-4228-A3FA-1D77D98CEAD2}" srcOrd="0" destOrd="0" parTransId="{1A7A26D3-5350-479A-A248-1822E35C4024}" sibTransId="{D84474EA-3DD3-48A4-ACE0-8026D782974B}"/>
    <dgm:cxn modelId="{59E98128-F749-40E9-AB0D-8E0187B63022}" type="presOf" srcId="{5BAE3D3C-A852-4228-A3FA-1D77D98CEAD2}" destId="{6A42E8CA-A223-439E-A7E5-81BBA77CDF56}" srcOrd="1" destOrd="0" presId="urn:microsoft.com/office/officeart/2005/8/layout/orgChart1"/>
    <dgm:cxn modelId="{CF5BFF9F-A138-4F63-8C3C-B5C8FD4B861B}" type="presOf" srcId="{EA1AC212-23FE-4C2A-949D-D8426E164E58}" destId="{C89735FC-1B67-4D79-B0DF-30384B3BE20B}" srcOrd="1" destOrd="0" presId="urn:microsoft.com/office/officeart/2005/8/layout/orgChart1"/>
    <dgm:cxn modelId="{D0C18D97-277B-4D7A-A37F-686E853A047D}" type="presOf" srcId="{F129EACD-D7CB-4DC3-AC92-656F872898CE}" destId="{CE1C00E3-B894-4179-A7E1-D2712B94AF6A}" srcOrd="0" destOrd="0" presId="urn:microsoft.com/office/officeart/2005/8/layout/orgChart1"/>
    <dgm:cxn modelId="{2EB12BA5-38E1-4948-94E3-C6FA92817C32}" type="presOf" srcId="{1A7A26D3-5350-479A-A248-1822E35C4024}" destId="{F996E3F7-1821-4EFF-9AAC-FFA1F42D1197}" srcOrd="0" destOrd="0" presId="urn:microsoft.com/office/officeart/2005/8/layout/orgChart1"/>
    <dgm:cxn modelId="{45C2F190-FC71-41DF-9F18-895A9B380353}" type="presOf" srcId="{EA1AC212-23FE-4C2A-949D-D8426E164E58}" destId="{DC5CAEA6-7675-40DD-8E52-668C9E552BBC}" srcOrd="0" destOrd="0" presId="urn:microsoft.com/office/officeart/2005/8/layout/orgChart1"/>
    <dgm:cxn modelId="{84C4A254-3E21-476F-9B84-B903D5C22594}" type="presParOf" srcId="{DFFA6A33-FA7B-47C6-AC6A-B7EE4177E90E}" destId="{669BDC8C-C89C-495C-B23C-32C57E6E2588}" srcOrd="0" destOrd="0" presId="urn:microsoft.com/office/officeart/2005/8/layout/orgChart1"/>
    <dgm:cxn modelId="{1CC19586-EF79-484A-8FDA-51E09DE05BE2}" type="presParOf" srcId="{669BDC8C-C89C-495C-B23C-32C57E6E2588}" destId="{3B19A074-34D3-4DCE-A7DE-347F98ACDC1F}" srcOrd="0" destOrd="0" presId="urn:microsoft.com/office/officeart/2005/8/layout/orgChart1"/>
    <dgm:cxn modelId="{8A8FA702-F476-480D-BA83-C56519E3DF23}" type="presParOf" srcId="{3B19A074-34D3-4DCE-A7DE-347F98ACDC1F}" destId="{E27863AA-E05A-4829-814C-A963566EE179}" srcOrd="0" destOrd="0" presId="urn:microsoft.com/office/officeart/2005/8/layout/orgChart1"/>
    <dgm:cxn modelId="{B26928E5-C571-40A9-9517-3C6178DD638D}" type="presParOf" srcId="{3B19A074-34D3-4DCE-A7DE-347F98ACDC1F}" destId="{B24259C1-77CF-4BCE-8318-AEC2AE2D75A7}" srcOrd="1" destOrd="0" presId="urn:microsoft.com/office/officeart/2005/8/layout/orgChart1"/>
    <dgm:cxn modelId="{C1BF9EB4-2673-4828-9628-EEDB276C56EE}" type="presParOf" srcId="{669BDC8C-C89C-495C-B23C-32C57E6E2588}" destId="{751ECC85-AD56-4CDE-938F-05625A67AC58}" srcOrd="1" destOrd="0" presId="urn:microsoft.com/office/officeart/2005/8/layout/orgChart1"/>
    <dgm:cxn modelId="{01918217-27F3-460D-83E0-2A24CDA9F56E}" type="presParOf" srcId="{751ECC85-AD56-4CDE-938F-05625A67AC58}" destId="{C723DDD3-B9CB-4598-8714-816A60133CD0}" srcOrd="0" destOrd="0" presId="urn:microsoft.com/office/officeart/2005/8/layout/orgChart1"/>
    <dgm:cxn modelId="{A0491E4B-F6FA-4B59-997B-ADE537A1FEBA}" type="presParOf" srcId="{751ECC85-AD56-4CDE-938F-05625A67AC58}" destId="{208992A4-91BC-4726-A905-D21A6BD0DE1B}" srcOrd="1" destOrd="0" presId="urn:microsoft.com/office/officeart/2005/8/layout/orgChart1"/>
    <dgm:cxn modelId="{08EC293E-BB56-4D86-9340-09F8353CC9D4}" type="presParOf" srcId="{208992A4-91BC-4726-A905-D21A6BD0DE1B}" destId="{0D1B87F7-F3C3-41BD-8A02-C6358B2E5AD9}" srcOrd="0" destOrd="0" presId="urn:microsoft.com/office/officeart/2005/8/layout/orgChart1"/>
    <dgm:cxn modelId="{24B9B09D-9E65-48DB-9959-12C62DD4DB22}" type="presParOf" srcId="{0D1B87F7-F3C3-41BD-8A02-C6358B2E5AD9}" destId="{DF999104-4492-45A2-BB7A-D29796665CA4}" srcOrd="0" destOrd="0" presId="urn:microsoft.com/office/officeart/2005/8/layout/orgChart1"/>
    <dgm:cxn modelId="{C4E8479F-896F-4BD6-B191-BC977B8AF8DB}" type="presParOf" srcId="{0D1B87F7-F3C3-41BD-8A02-C6358B2E5AD9}" destId="{700FDEB9-2A02-4939-9793-0093FD58FB28}" srcOrd="1" destOrd="0" presId="urn:microsoft.com/office/officeart/2005/8/layout/orgChart1"/>
    <dgm:cxn modelId="{07A19B35-DD6F-40BA-9DAD-B590761BA3DA}" type="presParOf" srcId="{208992A4-91BC-4726-A905-D21A6BD0DE1B}" destId="{12B71F45-CE02-4727-951A-63EBA3A89321}" srcOrd="1" destOrd="0" presId="urn:microsoft.com/office/officeart/2005/8/layout/orgChart1"/>
    <dgm:cxn modelId="{45CA3CF7-FD25-4452-B417-761F66A1E9CD}" type="presParOf" srcId="{12B71F45-CE02-4727-951A-63EBA3A89321}" destId="{F996E3F7-1821-4EFF-9AAC-FFA1F42D1197}" srcOrd="0" destOrd="0" presId="urn:microsoft.com/office/officeart/2005/8/layout/orgChart1"/>
    <dgm:cxn modelId="{2CAF2FFE-CF37-45D8-90B4-595551D2E03D}" type="presParOf" srcId="{12B71F45-CE02-4727-951A-63EBA3A89321}" destId="{05A94CCD-47AF-4C17-ABA7-149D65E35108}" srcOrd="1" destOrd="0" presId="urn:microsoft.com/office/officeart/2005/8/layout/orgChart1"/>
    <dgm:cxn modelId="{DE4E47CA-3A74-46A3-8343-DC203AED7553}" type="presParOf" srcId="{05A94CCD-47AF-4C17-ABA7-149D65E35108}" destId="{45FF4E8A-0B8B-4868-9AA0-FE4EE9C58F4B}" srcOrd="0" destOrd="0" presId="urn:microsoft.com/office/officeart/2005/8/layout/orgChart1"/>
    <dgm:cxn modelId="{7179B0B1-9AA7-497B-A1DF-3C924E1CC90C}" type="presParOf" srcId="{45FF4E8A-0B8B-4868-9AA0-FE4EE9C58F4B}" destId="{9A424276-F0C0-43B0-B6E9-E41C52F54C02}" srcOrd="0" destOrd="0" presId="urn:microsoft.com/office/officeart/2005/8/layout/orgChart1"/>
    <dgm:cxn modelId="{712CECB8-272A-48CC-89D5-6E5EA6F374B9}" type="presParOf" srcId="{45FF4E8A-0B8B-4868-9AA0-FE4EE9C58F4B}" destId="{6A42E8CA-A223-439E-A7E5-81BBA77CDF56}" srcOrd="1" destOrd="0" presId="urn:microsoft.com/office/officeart/2005/8/layout/orgChart1"/>
    <dgm:cxn modelId="{A28843D3-DA70-473E-A3DD-4AB2CA8806F1}" type="presParOf" srcId="{05A94CCD-47AF-4C17-ABA7-149D65E35108}" destId="{B32004ED-462E-4544-8632-DE2423C8A71B}" srcOrd="1" destOrd="0" presId="urn:microsoft.com/office/officeart/2005/8/layout/orgChart1"/>
    <dgm:cxn modelId="{E5B9BEE6-1F14-4190-A52C-52751166AF18}" type="presParOf" srcId="{05A94CCD-47AF-4C17-ABA7-149D65E35108}" destId="{E0AA19A5-93DB-4AEC-B04F-E0F72A27BFA2}" srcOrd="2" destOrd="0" presId="urn:microsoft.com/office/officeart/2005/8/layout/orgChart1"/>
    <dgm:cxn modelId="{F8AAC81E-5547-4D5C-A4B6-9B2C2941E33C}" type="presParOf" srcId="{12B71F45-CE02-4727-951A-63EBA3A89321}" destId="{2BC1E773-239E-404C-8F1D-742248BC0921}" srcOrd="2" destOrd="0" presId="urn:microsoft.com/office/officeart/2005/8/layout/orgChart1"/>
    <dgm:cxn modelId="{699C0B94-6661-4246-9935-D531C8B2E47E}" type="presParOf" srcId="{12B71F45-CE02-4727-951A-63EBA3A89321}" destId="{5417BF44-1240-416A-A61D-D40E4A132EF9}" srcOrd="3" destOrd="0" presId="urn:microsoft.com/office/officeart/2005/8/layout/orgChart1"/>
    <dgm:cxn modelId="{4C16C7F1-F257-4D47-AB7A-E581E562913C}" type="presParOf" srcId="{5417BF44-1240-416A-A61D-D40E4A132EF9}" destId="{8E86AA8F-FB71-4CDB-93AC-CED8212716E1}" srcOrd="0" destOrd="0" presId="urn:microsoft.com/office/officeart/2005/8/layout/orgChart1"/>
    <dgm:cxn modelId="{F2310690-25C6-4D3F-8DFA-374FDE59523E}" type="presParOf" srcId="{8E86AA8F-FB71-4CDB-93AC-CED8212716E1}" destId="{7FF30C85-B7CA-4427-A4D5-A51449E2C2E0}" srcOrd="0" destOrd="0" presId="urn:microsoft.com/office/officeart/2005/8/layout/orgChart1"/>
    <dgm:cxn modelId="{BE6C685E-B111-4036-AAD4-8CE88D79DB57}" type="presParOf" srcId="{8E86AA8F-FB71-4CDB-93AC-CED8212716E1}" destId="{1BCDB61A-EC6A-48E4-B546-7313641D9E45}" srcOrd="1" destOrd="0" presId="urn:microsoft.com/office/officeart/2005/8/layout/orgChart1"/>
    <dgm:cxn modelId="{2CCECD2C-7469-4B04-A006-2C8D6B6FB69B}" type="presParOf" srcId="{5417BF44-1240-416A-A61D-D40E4A132EF9}" destId="{B3532B36-D13D-4BED-B00F-7BE8355E9597}" srcOrd="1" destOrd="0" presId="urn:microsoft.com/office/officeart/2005/8/layout/orgChart1"/>
    <dgm:cxn modelId="{B5D4E67A-7EEC-441A-A6E3-067D0AA683DC}" type="presParOf" srcId="{5417BF44-1240-416A-A61D-D40E4A132EF9}" destId="{FF0ABAB7-D852-4C76-B635-7F695F043E17}" srcOrd="2" destOrd="0" presId="urn:microsoft.com/office/officeart/2005/8/layout/orgChart1"/>
    <dgm:cxn modelId="{0D1ACC89-1AF6-4019-AAAB-C2F0B70B3130}" type="presParOf" srcId="{12B71F45-CE02-4727-951A-63EBA3A89321}" destId="{79B2AC0C-6386-4B8C-972B-7DF0252E9F0E}" srcOrd="4" destOrd="0" presId="urn:microsoft.com/office/officeart/2005/8/layout/orgChart1"/>
    <dgm:cxn modelId="{63D17528-6BD7-42CD-AABE-747907DB6422}" type="presParOf" srcId="{12B71F45-CE02-4727-951A-63EBA3A89321}" destId="{3839EDDD-97B3-4FA3-B2FE-64BA6AC63A98}" srcOrd="5" destOrd="0" presId="urn:microsoft.com/office/officeart/2005/8/layout/orgChart1"/>
    <dgm:cxn modelId="{DE35D1D3-4138-4FA2-A28D-1F02FFD6D75D}" type="presParOf" srcId="{3839EDDD-97B3-4FA3-B2FE-64BA6AC63A98}" destId="{9758420B-357B-4F98-9C77-D0C1D6CEF5AC}" srcOrd="0" destOrd="0" presId="urn:microsoft.com/office/officeart/2005/8/layout/orgChart1"/>
    <dgm:cxn modelId="{E37A72A3-6963-4664-958B-EDBA9E6FD4DF}" type="presParOf" srcId="{9758420B-357B-4F98-9C77-D0C1D6CEF5AC}" destId="{E44AFD2B-3CAF-407F-811A-005DFDD1BA26}" srcOrd="0" destOrd="0" presId="urn:microsoft.com/office/officeart/2005/8/layout/orgChart1"/>
    <dgm:cxn modelId="{8C3EB6AB-FC87-4C75-8ED5-B355C6069124}" type="presParOf" srcId="{9758420B-357B-4F98-9C77-D0C1D6CEF5AC}" destId="{5C3AE036-75BC-47D1-AA28-451435042E92}" srcOrd="1" destOrd="0" presId="urn:microsoft.com/office/officeart/2005/8/layout/orgChart1"/>
    <dgm:cxn modelId="{47BBC143-35C6-4DB3-ACD1-FAE67A8A27FD}" type="presParOf" srcId="{3839EDDD-97B3-4FA3-B2FE-64BA6AC63A98}" destId="{38EE2DFF-0EE6-4FBE-895F-3EE73B3D8684}" srcOrd="1" destOrd="0" presId="urn:microsoft.com/office/officeart/2005/8/layout/orgChart1"/>
    <dgm:cxn modelId="{484E6836-2C21-4EF2-86B4-B56ADCF9BBD6}" type="presParOf" srcId="{3839EDDD-97B3-4FA3-B2FE-64BA6AC63A98}" destId="{FC4D417F-A523-4D19-85DE-E7F6A29FC058}" srcOrd="2" destOrd="0" presId="urn:microsoft.com/office/officeart/2005/8/layout/orgChart1"/>
    <dgm:cxn modelId="{00339FB6-B7FE-4C35-944F-BAA440D93718}" type="presParOf" srcId="{12B71F45-CE02-4727-951A-63EBA3A89321}" destId="{585134E7-E2CE-435C-B621-58A60D0CA2EA}" srcOrd="6" destOrd="0" presId="urn:microsoft.com/office/officeart/2005/8/layout/orgChart1"/>
    <dgm:cxn modelId="{3134F532-538D-41AE-BCEF-0E47575E8294}" type="presParOf" srcId="{12B71F45-CE02-4727-951A-63EBA3A89321}" destId="{D52C3D93-F8CA-4CE2-8A37-88B3BC7EE432}" srcOrd="7" destOrd="0" presId="urn:microsoft.com/office/officeart/2005/8/layout/orgChart1"/>
    <dgm:cxn modelId="{8F3FAD0F-F912-4CAE-9DD1-A006DC29096C}" type="presParOf" srcId="{D52C3D93-F8CA-4CE2-8A37-88B3BC7EE432}" destId="{2125209E-FDE8-4D09-85DD-30AD40D537B7}" srcOrd="0" destOrd="0" presId="urn:microsoft.com/office/officeart/2005/8/layout/orgChart1"/>
    <dgm:cxn modelId="{A463EC8C-3421-423C-8813-61BB55A7F340}" type="presParOf" srcId="{2125209E-FDE8-4D09-85DD-30AD40D537B7}" destId="{6A11F750-3964-4FFC-AE7C-6AC8BD91478B}" srcOrd="0" destOrd="0" presId="urn:microsoft.com/office/officeart/2005/8/layout/orgChart1"/>
    <dgm:cxn modelId="{B9E29782-13CE-4326-BC70-2A286EB0FDF2}" type="presParOf" srcId="{2125209E-FDE8-4D09-85DD-30AD40D537B7}" destId="{5254D97B-DCB8-498E-8A29-886EA6399D9E}" srcOrd="1" destOrd="0" presId="urn:microsoft.com/office/officeart/2005/8/layout/orgChart1"/>
    <dgm:cxn modelId="{3DC4372A-22B3-4669-86B7-7EF7BFC5E141}" type="presParOf" srcId="{D52C3D93-F8CA-4CE2-8A37-88B3BC7EE432}" destId="{D61534FF-01B4-4670-94D2-19739EBDED2D}" srcOrd="1" destOrd="0" presId="urn:microsoft.com/office/officeart/2005/8/layout/orgChart1"/>
    <dgm:cxn modelId="{0E5042EF-7D5C-4FBF-AB45-B418E6F53D1D}" type="presParOf" srcId="{D52C3D93-F8CA-4CE2-8A37-88B3BC7EE432}" destId="{2662EE78-5164-476F-AF15-CDDDC99B8F3C}" srcOrd="2" destOrd="0" presId="urn:microsoft.com/office/officeart/2005/8/layout/orgChart1"/>
    <dgm:cxn modelId="{9BBA0092-617C-4B0D-9FBA-DAE3B6C333EE}" type="presParOf" srcId="{208992A4-91BC-4726-A905-D21A6BD0DE1B}" destId="{E77310F5-452A-425F-BA35-E4B77C69C015}" srcOrd="2" destOrd="0" presId="urn:microsoft.com/office/officeart/2005/8/layout/orgChart1"/>
    <dgm:cxn modelId="{F97BAA23-1355-49EA-A39A-892692C2003D}" type="presParOf" srcId="{751ECC85-AD56-4CDE-938F-05625A67AC58}" destId="{BBC97C64-041E-4940-AB51-393B83C7A92E}" srcOrd="2" destOrd="0" presId="urn:microsoft.com/office/officeart/2005/8/layout/orgChart1"/>
    <dgm:cxn modelId="{EB0E3442-8163-4B1C-8E4C-1851E1168001}" type="presParOf" srcId="{751ECC85-AD56-4CDE-938F-05625A67AC58}" destId="{3D8A16B2-BDDD-4761-90B7-C462C883D2CC}" srcOrd="3" destOrd="0" presId="urn:microsoft.com/office/officeart/2005/8/layout/orgChart1"/>
    <dgm:cxn modelId="{21298455-3A15-485C-9C65-6652FADAEEA5}" type="presParOf" srcId="{3D8A16B2-BDDD-4761-90B7-C462C883D2CC}" destId="{C1E395E8-2E27-4520-88AE-C5277045EC67}" srcOrd="0" destOrd="0" presId="urn:microsoft.com/office/officeart/2005/8/layout/orgChart1"/>
    <dgm:cxn modelId="{DA265409-7B50-4796-9E3F-B062EFE28C93}" type="presParOf" srcId="{C1E395E8-2E27-4520-88AE-C5277045EC67}" destId="{CD518776-AB1E-443F-B653-180E5CFF8E68}" srcOrd="0" destOrd="0" presId="urn:microsoft.com/office/officeart/2005/8/layout/orgChart1"/>
    <dgm:cxn modelId="{9396329C-70E7-4CC2-8305-932AA7532D63}" type="presParOf" srcId="{C1E395E8-2E27-4520-88AE-C5277045EC67}" destId="{36F58137-5CB3-4971-8D86-9936C91C62DD}" srcOrd="1" destOrd="0" presId="urn:microsoft.com/office/officeart/2005/8/layout/orgChart1"/>
    <dgm:cxn modelId="{5B91083E-9880-40B7-B8E7-DAFAA8284111}" type="presParOf" srcId="{3D8A16B2-BDDD-4761-90B7-C462C883D2CC}" destId="{020E45E4-BD32-4C9F-9EF6-72A2D4160FF2}" srcOrd="1" destOrd="0" presId="urn:microsoft.com/office/officeart/2005/8/layout/orgChart1"/>
    <dgm:cxn modelId="{36B64A4E-7DC0-4AB0-8C6C-54D6B20EBABB}" type="presParOf" srcId="{020E45E4-BD32-4C9F-9EF6-72A2D4160FF2}" destId="{D457B6A6-DBA0-4A74-93F5-073C54FA85BD}" srcOrd="0" destOrd="0" presId="urn:microsoft.com/office/officeart/2005/8/layout/orgChart1"/>
    <dgm:cxn modelId="{E5100E15-F706-4B2F-8A60-0F4D8AD921E7}" type="presParOf" srcId="{020E45E4-BD32-4C9F-9EF6-72A2D4160FF2}" destId="{B42B78E7-45BB-4E35-B22B-786CBB96E564}" srcOrd="1" destOrd="0" presId="urn:microsoft.com/office/officeart/2005/8/layout/orgChart1"/>
    <dgm:cxn modelId="{C77FCCED-D66D-432A-989C-5B7C93957DEA}" type="presParOf" srcId="{B42B78E7-45BB-4E35-B22B-786CBB96E564}" destId="{2567CDB9-3BB3-46FA-B4EA-EF36ADA18081}" srcOrd="0" destOrd="0" presId="urn:microsoft.com/office/officeart/2005/8/layout/orgChart1"/>
    <dgm:cxn modelId="{C91D8F05-5700-4D0E-9482-C1C94B491B8C}" type="presParOf" srcId="{2567CDB9-3BB3-46FA-B4EA-EF36ADA18081}" destId="{C4EB5C2E-BB66-4809-93C2-54951DED8611}" srcOrd="0" destOrd="0" presId="urn:microsoft.com/office/officeart/2005/8/layout/orgChart1"/>
    <dgm:cxn modelId="{896E525D-CF14-45EE-960E-65E92007093D}" type="presParOf" srcId="{2567CDB9-3BB3-46FA-B4EA-EF36ADA18081}" destId="{DF498166-8961-47E2-84A4-390AFAF3A226}" srcOrd="1" destOrd="0" presId="urn:microsoft.com/office/officeart/2005/8/layout/orgChart1"/>
    <dgm:cxn modelId="{F84ED596-146D-4EA8-B395-40F2CC91710E}" type="presParOf" srcId="{B42B78E7-45BB-4E35-B22B-786CBB96E564}" destId="{ABD70FEC-E769-4800-8D14-E603EA8CC92B}" srcOrd="1" destOrd="0" presId="urn:microsoft.com/office/officeart/2005/8/layout/orgChart1"/>
    <dgm:cxn modelId="{83EE75CB-830F-405B-9DD1-F66B9EB5EA91}" type="presParOf" srcId="{B42B78E7-45BB-4E35-B22B-786CBB96E564}" destId="{C89DBAE8-1895-45D0-B979-EFCF8C49E2F7}" srcOrd="2" destOrd="0" presId="urn:microsoft.com/office/officeart/2005/8/layout/orgChart1"/>
    <dgm:cxn modelId="{A356CD7D-155D-4502-AD30-CA57BF556561}" type="presParOf" srcId="{020E45E4-BD32-4C9F-9EF6-72A2D4160FF2}" destId="{1F6D94D0-20EB-40ED-A85D-9933F160C53F}" srcOrd="2" destOrd="0" presId="urn:microsoft.com/office/officeart/2005/8/layout/orgChart1"/>
    <dgm:cxn modelId="{97B9DF5B-1792-4794-9383-F244435A5899}" type="presParOf" srcId="{020E45E4-BD32-4C9F-9EF6-72A2D4160FF2}" destId="{A19B64CF-EABE-41D1-9342-AC2995EE8627}" srcOrd="3" destOrd="0" presId="urn:microsoft.com/office/officeart/2005/8/layout/orgChart1"/>
    <dgm:cxn modelId="{B86A34F5-DC96-46F2-9D15-73E06BB0CD89}" type="presParOf" srcId="{A19B64CF-EABE-41D1-9342-AC2995EE8627}" destId="{5110CF54-32C5-4962-9D9A-D5B79D97C710}" srcOrd="0" destOrd="0" presId="urn:microsoft.com/office/officeart/2005/8/layout/orgChart1"/>
    <dgm:cxn modelId="{5A3AAABB-34C8-457A-8888-0E2EA1416250}" type="presParOf" srcId="{5110CF54-32C5-4962-9D9A-D5B79D97C710}" destId="{9B0A959D-48D8-47C7-8450-4D8B8D4C7268}" srcOrd="0" destOrd="0" presId="urn:microsoft.com/office/officeart/2005/8/layout/orgChart1"/>
    <dgm:cxn modelId="{E30B2E65-0B91-459F-BA6A-611E59177746}" type="presParOf" srcId="{5110CF54-32C5-4962-9D9A-D5B79D97C710}" destId="{79DE1BBB-7876-4856-A6E5-940032482BC6}" srcOrd="1" destOrd="0" presId="urn:microsoft.com/office/officeart/2005/8/layout/orgChart1"/>
    <dgm:cxn modelId="{79C95573-953D-4D4E-99BD-81E00102E571}" type="presParOf" srcId="{A19B64CF-EABE-41D1-9342-AC2995EE8627}" destId="{CA21E9E9-EE2B-46C4-AF4A-25B69CC6FD81}" srcOrd="1" destOrd="0" presId="urn:microsoft.com/office/officeart/2005/8/layout/orgChart1"/>
    <dgm:cxn modelId="{C240C9C4-BFA7-4C2C-A0C9-3F0D1425F171}" type="presParOf" srcId="{A19B64CF-EABE-41D1-9342-AC2995EE8627}" destId="{48679BDD-BD38-46E9-8DB2-540849A118F7}" srcOrd="2" destOrd="0" presId="urn:microsoft.com/office/officeart/2005/8/layout/orgChart1"/>
    <dgm:cxn modelId="{511F60D4-5E8A-48E5-BCB4-A4FC4F85F4B5}" type="presParOf" srcId="{020E45E4-BD32-4C9F-9EF6-72A2D4160FF2}" destId="{CE1C00E3-B894-4179-A7E1-D2712B94AF6A}" srcOrd="4" destOrd="0" presId="urn:microsoft.com/office/officeart/2005/8/layout/orgChart1"/>
    <dgm:cxn modelId="{A5AB4DDF-1406-4001-8887-DB95AD1C4682}" type="presParOf" srcId="{020E45E4-BD32-4C9F-9EF6-72A2D4160FF2}" destId="{89DCC929-5DC0-4F23-8CC9-49FA4E452632}" srcOrd="5" destOrd="0" presId="urn:microsoft.com/office/officeart/2005/8/layout/orgChart1"/>
    <dgm:cxn modelId="{535A01A7-7206-48FA-BF2C-18E65F7B642A}" type="presParOf" srcId="{89DCC929-5DC0-4F23-8CC9-49FA4E452632}" destId="{0A1F1587-B124-41BF-BA38-2155D351293E}" srcOrd="0" destOrd="0" presId="urn:microsoft.com/office/officeart/2005/8/layout/orgChart1"/>
    <dgm:cxn modelId="{7E496F27-6E55-4628-802C-777B0BA791AF}" type="presParOf" srcId="{0A1F1587-B124-41BF-BA38-2155D351293E}" destId="{98B97931-957E-4DED-9BFE-BFE94A4E92A7}" srcOrd="0" destOrd="0" presId="urn:microsoft.com/office/officeart/2005/8/layout/orgChart1"/>
    <dgm:cxn modelId="{F6BF250E-7FBD-4D72-A155-FFFC20B8D796}" type="presParOf" srcId="{0A1F1587-B124-41BF-BA38-2155D351293E}" destId="{E2FDECC9-AE26-4454-BDE4-F7DAACBB2AD8}" srcOrd="1" destOrd="0" presId="urn:microsoft.com/office/officeart/2005/8/layout/orgChart1"/>
    <dgm:cxn modelId="{C3688AF5-850F-4E42-95E0-306F7AAA678B}" type="presParOf" srcId="{89DCC929-5DC0-4F23-8CC9-49FA4E452632}" destId="{09CAE181-9A0C-4700-A58B-7DBDC0304A74}" srcOrd="1" destOrd="0" presId="urn:microsoft.com/office/officeart/2005/8/layout/orgChart1"/>
    <dgm:cxn modelId="{DD4AD321-612E-4B76-ABC4-2069CBC500D5}" type="presParOf" srcId="{89DCC929-5DC0-4F23-8CC9-49FA4E452632}" destId="{7390ADD5-435A-49FD-A4EF-92AFDE25E807}" srcOrd="2" destOrd="0" presId="urn:microsoft.com/office/officeart/2005/8/layout/orgChart1"/>
    <dgm:cxn modelId="{E7CB8778-2D65-4854-B0AD-004941415D6A}" type="presParOf" srcId="{3D8A16B2-BDDD-4761-90B7-C462C883D2CC}" destId="{7DA2AB94-AFBA-4509-997B-78AA1660ECC9}" srcOrd="2" destOrd="0" presId="urn:microsoft.com/office/officeart/2005/8/layout/orgChart1"/>
    <dgm:cxn modelId="{591C3F4B-05BB-4711-B76B-71E0802834C6}" type="presParOf" srcId="{751ECC85-AD56-4CDE-938F-05625A67AC58}" destId="{DAD401F4-58D1-4F68-B9EC-339C2E546100}" srcOrd="4" destOrd="0" presId="urn:microsoft.com/office/officeart/2005/8/layout/orgChart1"/>
    <dgm:cxn modelId="{7EA77364-D641-4F4C-8FC9-1798A08A37A0}" type="presParOf" srcId="{751ECC85-AD56-4CDE-938F-05625A67AC58}" destId="{68BE5DAA-5839-45E7-8031-FF8355009303}" srcOrd="5" destOrd="0" presId="urn:microsoft.com/office/officeart/2005/8/layout/orgChart1"/>
    <dgm:cxn modelId="{F2CDF34B-0FFE-48E4-995B-CCDBB75766D9}" type="presParOf" srcId="{68BE5DAA-5839-45E7-8031-FF8355009303}" destId="{FAFB9489-28EB-4135-9570-9481D2D3BE8B}" srcOrd="0" destOrd="0" presId="urn:microsoft.com/office/officeart/2005/8/layout/orgChart1"/>
    <dgm:cxn modelId="{5FFB19FB-D2F2-450F-8965-44D8EE4BBB84}" type="presParOf" srcId="{FAFB9489-28EB-4135-9570-9481D2D3BE8B}" destId="{97C89A63-6C2E-43BE-B186-3682B12C77B8}" srcOrd="0" destOrd="0" presId="urn:microsoft.com/office/officeart/2005/8/layout/orgChart1"/>
    <dgm:cxn modelId="{D5EC9462-5925-48D2-84C1-C500F397533F}" type="presParOf" srcId="{FAFB9489-28EB-4135-9570-9481D2D3BE8B}" destId="{F15E84E0-A63F-4E39-9B2A-BFED9346B4FD}" srcOrd="1" destOrd="0" presId="urn:microsoft.com/office/officeart/2005/8/layout/orgChart1"/>
    <dgm:cxn modelId="{DD868E8D-E3C2-4014-BDC0-ABC685221DC9}" type="presParOf" srcId="{68BE5DAA-5839-45E7-8031-FF8355009303}" destId="{06124081-F792-46E4-959E-A6457284FA5C}" srcOrd="1" destOrd="0" presId="urn:microsoft.com/office/officeart/2005/8/layout/orgChart1"/>
    <dgm:cxn modelId="{5110900F-F6C5-4A46-9D8B-9A17FFC495B4}" type="presParOf" srcId="{06124081-F792-46E4-959E-A6457284FA5C}" destId="{EE959CFD-E446-4A48-9698-DD5941F08E06}" srcOrd="0" destOrd="0" presId="urn:microsoft.com/office/officeart/2005/8/layout/orgChart1"/>
    <dgm:cxn modelId="{ABA25107-D303-421C-9BC5-CF15B2898AFF}" type="presParOf" srcId="{06124081-F792-46E4-959E-A6457284FA5C}" destId="{45A219FE-9282-4E14-B784-83054EB4011F}" srcOrd="1" destOrd="0" presId="urn:microsoft.com/office/officeart/2005/8/layout/orgChart1"/>
    <dgm:cxn modelId="{51DCA605-D3A0-446B-99C4-9D9855257B35}" type="presParOf" srcId="{45A219FE-9282-4E14-B784-83054EB4011F}" destId="{52962C83-E282-4736-A56D-00811D119A43}" srcOrd="0" destOrd="0" presId="urn:microsoft.com/office/officeart/2005/8/layout/orgChart1"/>
    <dgm:cxn modelId="{68C1F253-F49F-4BA7-BC97-19D0CC5F066E}" type="presParOf" srcId="{52962C83-E282-4736-A56D-00811D119A43}" destId="{099ACBF8-2F15-4026-BE65-3D2768E2EBB2}" srcOrd="0" destOrd="0" presId="urn:microsoft.com/office/officeart/2005/8/layout/orgChart1"/>
    <dgm:cxn modelId="{C255F06D-E8DF-4252-8CDE-ED3442363629}" type="presParOf" srcId="{52962C83-E282-4736-A56D-00811D119A43}" destId="{9E12F916-9F53-4ADA-B7C3-0457DB4754D8}" srcOrd="1" destOrd="0" presId="urn:microsoft.com/office/officeart/2005/8/layout/orgChart1"/>
    <dgm:cxn modelId="{9ACA2AA0-8013-4337-8D79-71AD051A96AA}" type="presParOf" srcId="{45A219FE-9282-4E14-B784-83054EB4011F}" destId="{ED53A498-EBC8-4336-BDD8-AB41CF080E87}" srcOrd="1" destOrd="0" presId="urn:microsoft.com/office/officeart/2005/8/layout/orgChart1"/>
    <dgm:cxn modelId="{4A6AF3D0-A006-4B72-BD9B-8C13FDEE69A0}" type="presParOf" srcId="{45A219FE-9282-4E14-B784-83054EB4011F}" destId="{FD9FB6C3-9B2B-4D6D-8B2D-91130FA281E6}" srcOrd="2" destOrd="0" presId="urn:microsoft.com/office/officeart/2005/8/layout/orgChart1"/>
    <dgm:cxn modelId="{1D18D844-FE0A-4541-933C-B5B88E9704E8}" type="presParOf" srcId="{06124081-F792-46E4-959E-A6457284FA5C}" destId="{69348414-57F3-4B38-9DF2-AB1E3E03D9F8}" srcOrd="2" destOrd="0" presId="urn:microsoft.com/office/officeart/2005/8/layout/orgChart1"/>
    <dgm:cxn modelId="{0C573895-1BFD-4293-BB3B-E13D16CA393B}" type="presParOf" srcId="{06124081-F792-46E4-959E-A6457284FA5C}" destId="{4758E92B-61CB-41E7-9BA4-0E2659EE69A2}" srcOrd="3" destOrd="0" presId="urn:microsoft.com/office/officeart/2005/8/layout/orgChart1"/>
    <dgm:cxn modelId="{40D8ECC6-A5F9-4EFB-AE61-FADA5428819E}" type="presParOf" srcId="{4758E92B-61CB-41E7-9BA4-0E2659EE69A2}" destId="{F2CD7B2F-019A-41A0-AD4D-178E7D283A06}" srcOrd="0" destOrd="0" presId="urn:microsoft.com/office/officeart/2005/8/layout/orgChart1"/>
    <dgm:cxn modelId="{F0EBCE07-0B05-4F12-9FD8-D9FE9E1F1627}" type="presParOf" srcId="{F2CD7B2F-019A-41A0-AD4D-178E7D283A06}" destId="{EA5294A3-D780-4164-BBA2-FD2F0AC1CD37}" srcOrd="0" destOrd="0" presId="urn:microsoft.com/office/officeart/2005/8/layout/orgChart1"/>
    <dgm:cxn modelId="{B5E68A04-1EE1-4A10-96F0-B56FA7843A3D}" type="presParOf" srcId="{F2CD7B2F-019A-41A0-AD4D-178E7D283A06}" destId="{5396DA15-415A-4537-8EE1-BCCDF0A0C62A}" srcOrd="1" destOrd="0" presId="urn:microsoft.com/office/officeart/2005/8/layout/orgChart1"/>
    <dgm:cxn modelId="{FFD9B74B-2192-44D7-81F7-7CB8F2AADCC0}" type="presParOf" srcId="{4758E92B-61CB-41E7-9BA4-0E2659EE69A2}" destId="{D5C82A4D-2A2B-4AF2-916A-A825D2969A71}" srcOrd="1" destOrd="0" presId="urn:microsoft.com/office/officeart/2005/8/layout/orgChart1"/>
    <dgm:cxn modelId="{200AA6D9-EBC5-4C20-B52F-A25E6946E916}" type="presParOf" srcId="{4758E92B-61CB-41E7-9BA4-0E2659EE69A2}" destId="{AA6E53AD-E050-4787-8BA4-2EE23756FF44}" srcOrd="2" destOrd="0" presId="urn:microsoft.com/office/officeart/2005/8/layout/orgChart1"/>
    <dgm:cxn modelId="{1BD0CF29-7C45-4AC3-BEA1-D36194C94F76}" type="presParOf" srcId="{06124081-F792-46E4-959E-A6457284FA5C}" destId="{6AD647CD-FDCA-4CA0-8C0A-9C6B7C95A1A6}" srcOrd="4" destOrd="0" presId="urn:microsoft.com/office/officeart/2005/8/layout/orgChart1"/>
    <dgm:cxn modelId="{197C2189-F2D6-478A-B54E-329272D031B7}" type="presParOf" srcId="{06124081-F792-46E4-959E-A6457284FA5C}" destId="{2319FDD2-FE7D-4CDA-B8DC-BD4C250B88DD}" srcOrd="5" destOrd="0" presId="urn:microsoft.com/office/officeart/2005/8/layout/orgChart1"/>
    <dgm:cxn modelId="{36CE1262-5B11-41B5-B781-816F90B7A11E}" type="presParOf" srcId="{2319FDD2-FE7D-4CDA-B8DC-BD4C250B88DD}" destId="{2C9E8B03-C9F6-48C2-8D31-ADB8940A107A}" srcOrd="0" destOrd="0" presId="urn:microsoft.com/office/officeart/2005/8/layout/orgChart1"/>
    <dgm:cxn modelId="{D9434F2C-DF8B-4D39-BBEF-88906A8C964D}" type="presParOf" srcId="{2C9E8B03-C9F6-48C2-8D31-ADB8940A107A}" destId="{CB4838A3-7937-4785-ADB0-5D0D491C4F34}" srcOrd="0" destOrd="0" presId="urn:microsoft.com/office/officeart/2005/8/layout/orgChart1"/>
    <dgm:cxn modelId="{B7F56CBF-1CC6-4D58-AC22-B812CF483432}" type="presParOf" srcId="{2C9E8B03-C9F6-48C2-8D31-ADB8940A107A}" destId="{5D647139-8986-42CF-BFC4-530A20EDF2D2}" srcOrd="1" destOrd="0" presId="urn:microsoft.com/office/officeart/2005/8/layout/orgChart1"/>
    <dgm:cxn modelId="{755E6304-7439-408E-BE87-A0061F787FDF}" type="presParOf" srcId="{2319FDD2-FE7D-4CDA-B8DC-BD4C250B88DD}" destId="{3BE6806B-F0D2-44BB-BBE4-CC7688B8E3D6}" srcOrd="1" destOrd="0" presId="urn:microsoft.com/office/officeart/2005/8/layout/orgChart1"/>
    <dgm:cxn modelId="{DBDB1912-41DD-408C-B71B-8887F0D29D43}" type="presParOf" srcId="{2319FDD2-FE7D-4CDA-B8DC-BD4C250B88DD}" destId="{8E0193F0-B4C2-4143-89E0-26134E98F0FC}" srcOrd="2" destOrd="0" presId="urn:microsoft.com/office/officeart/2005/8/layout/orgChart1"/>
    <dgm:cxn modelId="{25DC0BA8-8029-42F2-88CB-F35DEEEFC12F}" type="presParOf" srcId="{06124081-F792-46E4-959E-A6457284FA5C}" destId="{DEBCE3BC-B561-4DD8-8584-F701F23759CB}" srcOrd="6" destOrd="0" presId="urn:microsoft.com/office/officeart/2005/8/layout/orgChart1"/>
    <dgm:cxn modelId="{7174C103-DA6D-41C4-ACA0-3862CE07F8FE}" type="presParOf" srcId="{06124081-F792-46E4-959E-A6457284FA5C}" destId="{C386703F-3FCE-462E-B969-4A447073C1A8}" srcOrd="7" destOrd="0" presId="urn:microsoft.com/office/officeart/2005/8/layout/orgChart1"/>
    <dgm:cxn modelId="{CF74C6D5-C925-41C9-8046-3D938B0D2C07}" type="presParOf" srcId="{C386703F-3FCE-462E-B969-4A447073C1A8}" destId="{7ADB8D02-0014-4533-8523-853A4671D2BE}" srcOrd="0" destOrd="0" presId="urn:microsoft.com/office/officeart/2005/8/layout/orgChart1"/>
    <dgm:cxn modelId="{84C07D61-8507-4E4C-BB4E-00CA5773FE16}" type="presParOf" srcId="{7ADB8D02-0014-4533-8523-853A4671D2BE}" destId="{DC5CAEA6-7675-40DD-8E52-668C9E552BBC}" srcOrd="0" destOrd="0" presId="urn:microsoft.com/office/officeart/2005/8/layout/orgChart1"/>
    <dgm:cxn modelId="{F38F391F-BC33-4F62-AE75-1D5BCE757B71}" type="presParOf" srcId="{7ADB8D02-0014-4533-8523-853A4671D2BE}" destId="{C89735FC-1B67-4D79-B0DF-30384B3BE20B}" srcOrd="1" destOrd="0" presId="urn:microsoft.com/office/officeart/2005/8/layout/orgChart1"/>
    <dgm:cxn modelId="{5B52CE1F-E734-483E-B95C-6838BF785ECE}" type="presParOf" srcId="{C386703F-3FCE-462E-B969-4A447073C1A8}" destId="{485D235E-2D76-4B7E-85DA-8CD28AC0D179}" srcOrd="1" destOrd="0" presId="urn:microsoft.com/office/officeart/2005/8/layout/orgChart1"/>
    <dgm:cxn modelId="{DE46D392-10B2-4BDF-9921-3D19EEFAC9BF}" type="presParOf" srcId="{C386703F-3FCE-462E-B969-4A447073C1A8}" destId="{AE328C3F-3701-4135-AE65-5267AF3BA852}" srcOrd="2" destOrd="0" presId="urn:microsoft.com/office/officeart/2005/8/layout/orgChart1"/>
    <dgm:cxn modelId="{A00CED48-7707-4385-BE86-EC272ACDCA2A}" type="presParOf" srcId="{68BE5DAA-5839-45E7-8031-FF8355009303}" destId="{CF5D9E13-51D1-4369-B9F0-A0E83B81A668}" srcOrd="2" destOrd="0" presId="urn:microsoft.com/office/officeart/2005/8/layout/orgChart1"/>
    <dgm:cxn modelId="{4103E3D8-EE60-40AE-8420-A0DD070E1ACB}" type="presParOf" srcId="{751ECC85-AD56-4CDE-938F-05625A67AC58}" destId="{B33F011A-14FF-4ABC-964D-8C4123DA3479}" srcOrd="6" destOrd="0" presId="urn:microsoft.com/office/officeart/2005/8/layout/orgChart1"/>
    <dgm:cxn modelId="{C9C67524-849D-4DF9-A253-6DD936446309}" type="presParOf" srcId="{751ECC85-AD56-4CDE-938F-05625A67AC58}" destId="{D4ED0F73-5F67-4845-9D4F-A8BED8CF200F}" srcOrd="7" destOrd="0" presId="urn:microsoft.com/office/officeart/2005/8/layout/orgChart1"/>
    <dgm:cxn modelId="{FB5599AE-AEEA-49C8-95F7-E591A3F0EBC1}" type="presParOf" srcId="{D4ED0F73-5F67-4845-9D4F-A8BED8CF200F}" destId="{62C0F1B6-AD13-4E7E-8ABB-7152146C9641}" srcOrd="0" destOrd="0" presId="urn:microsoft.com/office/officeart/2005/8/layout/orgChart1"/>
    <dgm:cxn modelId="{6FA47C96-BC12-4F87-B015-23E63D5FD205}" type="presParOf" srcId="{62C0F1B6-AD13-4E7E-8ABB-7152146C9641}" destId="{E9BF893F-D1A4-4B96-BCF9-B55F425DE23B}" srcOrd="0" destOrd="0" presId="urn:microsoft.com/office/officeart/2005/8/layout/orgChart1"/>
    <dgm:cxn modelId="{DB534824-8A29-42FB-8E14-A7F136A73A80}" type="presParOf" srcId="{62C0F1B6-AD13-4E7E-8ABB-7152146C9641}" destId="{EE81C491-5026-47BD-9A40-4E53A130FBB9}" srcOrd="1" destOrd="0" presId="urn:microsoft.com/office/officeart/2005/8/layout/orgChart1"/>
    <dgm:cxn modelId="{222F1AFC-0FED-4E3F-8590-11EE490D7586}" type="presParOf" srcId="{D4ED0F73-5F67-4845-9D4F-A8BED8CF200F}" destId="{C68F12DC-BCCD-42F3-B3DE-6843986FF748}" srcOrd="1" destOrd="0" presId="urn:microsoft.com/office/officeart/2005/8/layout/orgChart1"/>
    <dgm:cxn modelId="{040DEB87-A579-41D5-8E11-076CE7FB9ABF}" type="presParOf" srcId="{C68F12DC-BCCD-42F3-B3DE-6843986FF748}" destId="{8B472B16-2C54-43ED-B92C-DE33EDA16F98}" srcOrd="0" destOrd="0" presId="urn:microsoft.com/office/officeart/2005/8/layout/orgChart1"/>
    <dgm:cxn modelId="{20B14C44-1CF1-4500-850D-2E57767B348F}" type="presParOf" srcId="{C68F12DC-BCCD-42F3-B3DE-6843986FF748}" destId="{1CF52210-63D2-42A9-BFBC-1A1D4FB73EE9}" srcOrd="1" destOrd="0" presId="urn:microsoft.com/office/officeart/2005/8/layout/orgChart1"/>
    <dgm:cxn modelId="{FDA8CB71-9FA6-438F-BFE7-A27665EECBEE}" type="presParOf" srcId="{1CF52210-63D2-42A9-BFBC-1A1D4FB73EE9}" destId="{F22B4AFF-408C-42EC-BF15-1ED692394E44}" srcOrd="0" destOrd="0" presId="urn:microsoft.com/office/officeart/2005/8/layout/orgChart1"/>
    <dgm:cxn modelId="{0AF32372-1994-45DE-8CB7-57691A037D50}" type="presParOf" srcId="{F22B4AFF-408C-42EC-BF15-1ED692394E44}" destId="{144E032D-FF2C-4C81-A9FF-59453C59A31B}" srcOrd="0" destOrd="0" presId="urn:microsoft.com/office/officeart/2005/8/layout/orgChart1"/>
    <dgm:cxn modelId="{39808105-AB2E-4F16-9AD5-7AFD71C121AA}" type="presParOf" srcId="{F22B4AFF-408C-42EC-BF15-1ED692394E44}" destId="{49BBCE17-602A-4349-B6E6-A4A508091549}" srcOrd="1" destOrd="0" presId="urn:microsoft.com/office/officeart/2005/8/layout/orgChart1"/>
    <dgm:cxn modelId="{D2A1E6D9-D09A-4FF0-84E9-C948430D2B8E}" type="presParOf" srcId="{1CF52210-63D2-42A9-BFBC-1A1D4FB73EE9}" destId="{9689479A-7E09-428E-9450-E813F11C215C}" srcOrd="1" destOrd="0" presId="urn:microsoft.com/office/officeart/2005/8/layout/orgChart1"/>
    <dgm:cxn modelId="{65BDF379-6E52-44F3-A55C-056C228C5C09}" type="presParOf" srcId="{1CF52210-63D2-42A9-BFBC-1A1D4FB73EE9}" destId="{70AC0020-C25C-4F75-AF10-5D8C580B809E}" srcOrd="2" destOrd="0" presId="urn:microsoft.com/office/officeart/2005/8/layout/orgChart1"/>
    <dgm:cxn modelId="{33358FE6-7609-476E-B17E-FC1F1948CD13}" type="presParOf" srcId="{C68F12DC-BCCD-42F3-B3DE-6843986FF748}" destId="{DD212915-FA75-458B-AD31-04DDDF62B8D8}" srcOrd="2" destOrd="0" presId="urn:microsoft.com/office/officeart/2005/8/layout/orgChart1"/>
    <dgm:cxn modelId="{808AB04C-CE52-48E2-9734-182C9FC7BEDF}" type="presParOf" srcId="{C68F12DC-BCCD-42F3-B3DE-6843986FF748}" destId="{E36124F6-C80D-44C3-ACE7-6BA06BE7D67F}" srcOrd="3" destOrd="0" presId="urn:microsoft.com/office/officeart/2005/8/layout/orgChart1"/>
    <dgm:cxn modelId="{BCDC932F-DB68-41FD-AAAF-C27B4A31056B}" type="presParOf" srcId="{E36124F6-C80D-44C3-ACE7-6BA06BE7D67F}" destId="{96603259-42E7-4C06-9ED4-559C31965593}" srcOrd="0" destOrd="0" presId="urn:microsoft.com/office/officeart/2005/8/layout/orgChart1"/>
    <dgm:cxn modelId="{82A35430-EC44-406E-89F0-7E4C1DA89406}" type="presParOf" srcId="{96603259-42E7-4C06-9ED4-559C31965593}" destId="{CC8FD06D-EF7D-4BDC-B803-2EB31B6122BC}" srcOrd="0" destOrd="0" presId="urn:microsoft.com/office/officeart/2005/8/layout/orgChart1"/>
    <dgm:cxn modelId="{576AEEAD-A501-467C-A21F-00DC1A8EAEA7}" type="presParOf" srcId="{96603259-42E7-4C06-9ED4-559C31965593}" destId="{0A15F6A9-0FA9-45DA-899A-E4D89387C4D8}" srcOrd="1" destOrd="0" presId="urn:microsoft.com/office/officeart/2005/8/layout/orgChart1"/>
    <dgm:cxn modelId="{EBA6AD85-CC40-4F20-BBE1-4B370568E100}" type="presParOf" srcId="{E36124F6-C80D-44C3-ACE7-6BA06BE7D67F}" destId="{46A5E6AE-1D51-432B-A1EB-AD188B02EABE}" srcOrd="1" destOrd="0" presId="urn:microsoft.com/office/officeart/2005/8/layout/orgChart1"/>
    <dgm:cxn modelId="{38C6CBAF-7B0E-47B9-A15F-A28BDB0DD59C}" type="presParOf" srcId="{E36124F6-C80D-44C3-ACE7-6BA06BE7D67F}" destId="{9591A86F-309A-4A52-8C67-3F16362BA082}" srcOrd="2" destOrd="0" presId="urn:microsoft.com/office/officeart/2005/8/layout/orgChart1"/>
    <dgm:cxn modelId="{EF8B0218-A505-4167-B358-46E62C087444}" type="presParOf" srcId="{C68F12DC-BCCD-42F3-B3DE-6843986FF748}" destId="{839EF333-228E-4728-932A-D3D81F8AFBF9}" srcOrd="4" destOrd="0" presId="urn:microsoft.com/office/officeart/2005/8/layout/orgChart1"/>
    <dgm:cxn modelId="{821B81CC-F099-4314-8FA6-631425E7A582}" type="presParOf" srcId="{C68F12DC-BCCD-42F3-B3DE-6843986FF748}" destId="{5394628A-E148-4F50-B704-195CF1B78C3B}" srcOrd="5" destOrd="0" presId="urn:microsoft.com/office/officeart/2005/8/layout/orgChart1"/>
    <dgm:cxn modelId="{68B7E116-2015-4FE5-8393-AD4744C8BCD5}" type="presParOf" srcId="{5394628A-E148-4F50-B704-195CF1B78C3B}" destId="{F7E1B040-06B8-412E-9110-D0F639C00C78}" srcOrd="0" destOrd="0" presId="urn:microsoft.com/office/officeart/2005/8/layout/orgChart1"/>
    <dgm:cxn modelId="{AD8BC439-C518-40FB-8E0A-1BAD0243F342}" type="presParOf" srcId="{F7E1B040-06B8-412E-9110-D0F639C00C78}" destId="{278F662C-3ADD-415C-8EAF-32926AF43544}" srcOrd="0" destOrd="0" presId="urn:microsoft.com/office/officeart/2005/8/layout/orgChart1"/>
    <dgm:cxn modelId="{3A71797B-86B4-4A58-B9BF-4954C009A4DA}" type="presParOf" srcId="{F7E1B040-06B8-412E-9110-D0F639C00C78}" destId="{3B727428-70EC-43DD-B259-2C2C8BE45DA0}" srcOrd="1" destOrd="0" presId="urn:microsoft.com/office/officeart/2005/8/layout/orgChart1"/>
    <dgm:cxn modelId="{4344A8C8-6530-4E9F-A99A-A2C9C6FA2FA4}" type="presParOf" srcId="{5394628A-E148-4F50-B704-195CF1B78C3B}" destId="{882BFE9C-9DBD-453E-9953-2540D95AD7DF}" srcOrd="1" destOrd="0" presId="urn:microsoft.com/office/officeart/2005/8/layout/orgChart1"/>
    <dgm:cxn modelId="{5D3969EC-D025-4878-A7F5-6ABD9756D22E}" type="presParOf" srcId="{5394628A-E148-4F50-B704-195CF1B78C3B}" destId="{20716C05-B113-46E0-A15E-DAF487F96482}" srcOrd="2" destOrd="0" presId="urn:microsoft.com/office/officeart/2005/8/layout/orgChart1"/>
    <dgm:cxn modelId="{8BBF66E8-91E1-4080-99FF-FC3C80B1A947}" type="presParOf" srcId="{C68F12DC-BCCD-42F3-B3DE-6843986FF748}" destId="{FCDBD73C-D06E-433F-AC4D-EECD38CA63F3}" srcOrd="6" destOrd="0" presId="urn:microsoft.com/office/officeart/2005/8/layout/orgChart1"/>
    <dgm:cxn modelId="{FBAEF105-A1EC-4310-AEE0-D046BE9112AD}" type="presParOf" srcId="{C68F12DC-BCCD-42F3-B3DE-6843986FF748}" destId="{9DCF8CCF-F4F6-40CB-9716-DA17B4AB39CB}" srcOrd="7" destOrd="0" presId="urn:microsoft.com/office/officeart/2005/8/layout/orgChart1"/>
    <dgm:cxn modelId="{F94898FF-2D10-4763-9D75-C52E684BB375}" type="presParOf" srcId="{9DCF8CCF-F4F6-40CB-9716-DA17B4AB39CB}" destId="{D4A4CBC6-05D9-470D-BF39-01CBDC848395}" srcOrd="0" destOrd="0" presId="urn:microsoft.com/office/officeart/2005/8/layout/orgChart1"/>
    <dgm:cxn modelId="{F8337F61-7DCD-44CB-9F1A-39C62188518E}" type="presParOf" srcId="{D4A4CBC6-05D9-470D-BF39-01CBDC848395}" destId="{A6A73824-9931-4D7A-9DC2-1C926C5FA307}" srcOrd="0" destOrd="0" presId="urn:microsoft.com/office/officeart/2005/8/layout/orgChart1"/>
    <dgm:cxn modelId="{0FF2CE5F-8F86-484A-AB27-B9345CA8EF60}" type="presParOf" srcId="{D4A4CBC6-05D9-470D-BF39-01CBDC848395}" destId="{64AC2A46-AA54-4255-AD4B-B896BC6A1917}" srcOrd="1" destOrd="0" presId="urn:microsoft.com/office/officeart/2005/8/layout/orgChart1"/>
    <dgm:cxn modelId="{6202DEE9-0F80-4CC1-91D9-C32BC9F7B21D}" type="presParOf" srcId="{9DCF8CCF-F4F6-40CB-9716-DA17B4AB39CB}" destId="{EAB5D5C2-5F17-4DB3-9BD2-EE17A90C8526}" srcOrd="1" destOrd="0" presId="urn:microsoft.com/office/officeart/2005/8/layout/orgChart1"/>
    <dgm:cxn modelId="{6F9D08EF-52FF-46E7-A42E-83F984BDAB3C}" type="presParOf" srcId="{9DCF8CCF-F4F6-40CB-9716-DA17B4AB39CB}" destId="{CA4E51EA-923E-4E8D-961B-AEE27DE65C31}" srcOrd="2" destOrd="0" presId="urn:microsoft.com/office/officeart/2005/8/layout/orgChart1"/>
    <dgm:cxn modelId="{4C279E0E-2AFD-4A39-A85C-137296240179}" type="presParOf" srcId="{D4ED0F73-5F67-4845-9D4F-A8BED8CF200F}" destId="{CECB2DB2-F237-440A-9643-29D1CCF83B59}" srcOrd="2" destOrd="0" presId="urn:microsoft.com/office/officeart/2005/8/layout/orgChart1"/>
    <dgm:cxn modelId="{69E06829-2BDB-4E82-8AE3-BDA30B8389F5}" type="presParOf" srcId="{669BDC8C-C89C-495C-B23C-32C57E6E2588}" destId="{9E1461A0-E304-41AC-8321-7FDC5D764F41}"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AFB339-36DB-488D-AAB1-6A5369C59C89}"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GB"/>
        </a:p>
      </dgm:t>
    </dgm:pt>
    <dgm:pt modelId="{8F7D1B86-397B-4B8F-979A-ED3D9214B511}">
      <dgm:prSet phldrT="[Text]" custT="1"/>
      <dgm:spPr>
        <a:xfrm>
          <a:off x="2063810" y="1391"/>
          <a:ext cx="1392550" cy="473476"/>
        </a:xfrm>
        <a:solidFill>
          <a:schemeClr val="accent1">
            <a:lumMod val="60000"/>
            <a:lumOff val="40000"/>
          </a:schemeClr>
        </a:solidFill>
        <a:ln w="9525" cap="flat" cmpd="sng" algn="ctr">
          <a:solidFill>
            <a:schemeClr val="tx1"/>
          </a:solidFill>
          <a:prstDash val="solid"/>
          <a:miter lim="800000"/>
        </a:ln>
        <a:effectLst/>
      </dgm:spPr>
      <dgm:t>
        <a:bodyPr/>
        <a:lstStyle/>
        <a:p>
          <a:r>
            <a:rPr lang="en-GB" sz="2400" b="1" dirty="0" smtClean="0">
              <a:solidFill>
                <a:sysClr val="windowText" lastClr="000000">
                  <a:hueOff val="0"/>
                  <a:satOff val="0"/>
                  <a:lumOff val="0"/>
                  <a:alphaOff val="0"/>
                </a:sysClr>
              </a:solidFill>
              <a:latin typeface="Arial Narrow" panose="020B0606020202030204" pitchFamily="34" charset="0"/>
              <a:ea typeface="+mn-ea"/>
              <a:cs typeface="+mn-cs"/>
            </a:rPr>
            <a:t>Signing competence</a:t>
          </a:r>
          <a:endParaRPr lang="en-GB" sz="2400" b="1" dirty="0">
            <a:solidFill>
              <a:sysClr val="windowText" lastClr="000000">
                <a:hueOff val="0"/>
                <a:satOff val="0"/>
                <a:lumOff val="0"/>
                <a:alphaOff val="0"/>
              </a:sysClr>
            </a:solidFill>
            <a:latin typeface="Arial Narrow" panose="020B0606020202030204" pitchFamily="34" charset="0"/>
            <a:ea typeface="+mn-ea"/>
            <a:cs typeface="+mn-cs"/>
          </a:endParaRPr>
        </a:p>
      </dgm:t>
    </dgm:pt>
    <dgm:pt modelId="{4FD7689A-B9FD-4181-A7E5-A20A1ABB785B}" type="parTrans" cxnId="{51194576-66E4-4B92-B30D-CBDD6B8388FB}">
      <dgm:prSet/>
      <dgm:spPr/>
      <dgm:t>
        <a:bodyPr/>
        <a:lstStyle/>
        <a:p>
          <a:endParaRPr lang="en-GB"/>
        </a:p>
      </dgm:t>
    </dgm:pt>
    <dgm:pt modelId="{C875B757-5314-4828-83F5-8D98A97253D6}" type="sibTrans" cxnId="{51194576-66E4-4B92-B30D-CBDD6B8388FB}">
      <dgm:prSet/>
      <dgm:spPr/>
      <dgm:t>
        <a:bodyPr/>
        <a:lstStyle/>
        <a:p>
          <a:endParaRPr lang="en-GB"/>
        </a:p>
      </dgm:t>
    </dgm:pt>
    <dgm:pt modelId="{C4EA1FF4-3350-4916-9B92-28C684B20E93}">
      <dgm:prSet phldrT="[Text]" custT="1"/>
      <dgm:spPr>
        <a:xfrm>
          <a:off x="1140796" y="673727"/>
          <a:ext cx="946952" cy="473476"/>
        </a:xfrm>
        <a:solidFill>
          <a:schemeClr val="tx2">
            <a:lumMod val="20000"/>
            <a:lumOff val="80000"/>
          </a:schemeClr>
        </a:solidFill>
        <a:ln w="9525" cap="flat" cmpd="sng" algn="ctr">
          <a:solidFill>
            <a:schemeClr val="tx1"/>
          </a:solidFill>
          <a:prstDash val="solid"/>
          <a:miter lim="800000"/>
        </a:ln>
        <a:effectLst/>
      </dgm:spPr>
      <dgm:t>
        <a:bodyPr/>
        <a:lstStyle/>
        <a:p>
          <a:r>
            <a:rPr lang="en-GB" sz="2000" b="1" dirty="0" smtClean="0">
              <a:solidFill>
                <a:sysClr val="windowText" lastClr="000000">
                  <a:hueOff val="0"/>
                  <a:satOff val="0"/>
                  <a:lumOff val="0"/>
                  <a:alphaOff val="0"/>
                </a:sysClr>
              </a:solidFill>
              <a:latin typeface="Arial Narrow" panose="020B0606020202030204" pitchFamily="34" charset="0"/>
              <a:ea typeface="+mn-ea"/>
              <a:cs typeface="+mn-cs"/>
            </a:rPr>
            <a:t>Linguistic</a:t>
          </a:r>
          <a:endParaRPr lang="en-GB" sz="2000" b="1" dirty="0">
            <a:solidFill>
              <a:sysClr val="windowText" lastClr="000000">
                <a:hueOff val="0"/>
                <a:satOff val="0"/>
                <a:lumOff val="0"/>
                <a:alphaOff val="0"/>
              </a:sysClr>
            </a:solidFill>
            <a:latin typeface="Arial Narrow" panose="020B0606020202030204" pitchFamily="34" charset="0"/>
            <a:ea typeface="+mn-ea"/>
            <a:cs typeface="+mn-cs"/>
          </a:endParaRPr>
        </a:p>
      </dgm:t>
    </dgm:pt>
    <dgm:pt modelId="{0CBCA501-BD56-4DD2-B239-B85BB47CE297}" type="parTrans" cxnId="{E49FA72D-13B0-47DB-8ED9-64D18A8B6633}">
      <dgm:prSet/>
      <dgm:spPr>
        <a:xfrm>
          <a:off x="1614272" y="474867"/>
          <a:ext cx="1145812" cy="198860"/>
        </a:xfrm>
        <a:noFill/>
        <a:ln w="12700" cap="flat" cmpd="sng" algn="ctr">
          <a:solidFill>
            <a:schemeClr val="tx1"/>
          </a:solidFill>
          <a:prstDash val="solid"/>
          <a:miter lim="800000"/>
        </a:ln>
        <a:effectLst/>
      </dgm:spPr>
      <dgm:t>
        <a:bodyPr/>
        <a:lstStyle/>
        <a:p>
          <a:endParaRPr lang="en-GB"/>
        </a:p>
      </dgm:t>
    </dgm:pt>
    <dgm:pt modelId="{6A0E4D10-B701-47F5-A24D-31826D0DE846}" type="sibTrans" cxnId="{E49FA72D-13B0-47DB-8ED9-64D18A8B6633}">
      <dgm:prSet/>
      <dgm:spPr/>
      <dgm:t>
        <a:bodyPr/>
        <a:lstStyle/>
        <a:p>
          <a:endParaRPr lang="en-GB"/>
        </a:p>
      </dgm:t>
    </dgm:pt>
    <dgm:pt modelId="{39DD8607-E572-4ABD-A915-6614307253C2}">
      <dgm:prSet phldrT="[Text]" custT="1"/>
      <dgm:spPr>
        <a:xfrm>
          <a:off x="2286609" y="673727"/>
          <a:ext cx="946952" cy="473476"/>
        </a:xfrm>
        <a:solidFill>
          <a:schemeClr val="accent3">
            <a:lumMod val="60000"/>
            <a:lumOff val="40000"/>
          </a:schemeClr>
        </a:solidFill>
        <a:ln w="9525" cap="flat" cmpd="sng" algn="ctr">
          <a:solidFill>
            <a:schemeClr val="tx1"/>
          </a:solidFill>
          <a:prstDash val="solid"/>
          <a:miter lim="800000"/>
        </a:ln>
        <a:effectLst/>
      </dgm:spPr>
      <dgm:t>
        <a:bodyPr/>
        <a:lstStyle/>
        <a:p>
          <a:r>
            <a:rPr lang="en-GB" sz="2000" b="1" dirty="0" smtClean="0">
              <a:solidFill>
                <a:sysClr val="windowText" lastClr="000000">
                  <a:hueOff val="0"/>
                  <a:satOff val="0"/>
                  <a:lumOff val="0"/>
                  <a:alphaOff val="0"/>
                </a:sysClr>
              </a:solidFill>
              <a:latin typeface="Arial Narrow" panose="020B0606020202030204" pitchFamily="34" charset="0"/>
              <a:ea typeface="+mn-ea"/>
              <a:cs typeface="+mn-cs"/>
            </a:rPr>
            <a:t>Pragmatic</a:t>
          </a:r>
          <a:endParaRPr lang="en-GB" sz="2000" b="1" dirty="0">
            <a:solidFill>
              <a:sysClr val="windowText" lastClr="000000">
                <a:hueOff val="0"/>
                <a:satOff val="0"/>
                <a:lumOff val="0"/>
                <a:alphaOff val="0"/>
              </a:sysClr>
            </a:solidFill>
            <a:latin typeface="Arial Narrow" panose="020B0606020202030204" pitchFamily="34" charset="0"/>
            <a:ea typeface="+mn-ea"/>
            <a:cs typeface="+mn-cs"/>
          </a:endParaRPr>
        </a:p>
      </dgm:t>
    </dgm:pt>
    <dgm:pt modelId="{4B92BCDF-18D4-4478-8F12-E805F2E72A07}" type="parTrans" cxnId="{A0A9F9FC-9781-4E82-BA90-E9C20862F330}">
      <dgm:prSet/>
      <dgm:spPr>
        <a:xfrm>
          <a:off x="2714365" y="474867"/>
          <a:ext cx="91440" cy="198860"/>
        </a:xfrm>
        <a:noFill/>
        <a:ln w="12700" cap="flat" cmpd="sng" algn="ctr">
          <a:solidFill>
            <a:schemeClr val="tx1"/>
          </a:solidFill>
          <a:prstDash val="solid"/>
          <a:miter lim="800000"/>
        </a:ln>
        <a:effectLst/>
      </dgm:spPr>
      <dgm:t>
        <a:bodyPr/>
        <a:lstStyle/>
        <a:p>
          <a:endParaRPr lang="en-GB"/>
        </a:p>
      </dgm:t>
    </dgm:pt>
    <dgm:pt modelId="{2AC3113C-8F19-4824-968B-F407B1E168F8}" type="sibTrans" cxnId="{A0A9F9FC-9781-4E82-BA90-E9C20862F330}">
      <dgm:prSet/>
      <dgm:spPr/>
      <dgm:t>
        <a:bodyPr/>
        <a:lstStyle/>
        <a:p>
          <a:endParaRPr lang="en-GB"/>
        </a:p>
      </dgm:t>
    </dgm:pt>
    <dgm:pt modelId="{CA0DF39E-822B-4525-A897-BED571AB569E}">
      <dgm:prSet phldrT="[Text]" custT="1"/>
      <dgm:spPr>
        <a:xfrm>
          <a:off x="3432421" y="673727"/>
          <a:ext cx="946952" cy="473476"/>
        </a:xfrm>
        <a:solidFill>
          <a:schemeClr val="accent6">
            <a:lumMod val="40000"/>
            <a:lumOff val="60000"/>
          </a:schemeClr>
        </a:solidFill>
        <a:ln w="9525" cap="flat" cmpd="sng" algn="ctr">
          <a:solidFill>
            <a:schemeClr val="tx1"/>
          </a:solidFill>
          <a:prstDash val="solid"/>
          <a:miter lim="800000"/>
        </a:ln>
        <a:effectLst/>
      </dgm:spPr>
      <dgm:t>
        <a:bodyPr/>
        <a:lstStyle/>
        <a:p>
          <a:r>
            <a:rPr lang="en-GB" sz="2000" b="1" dirty="0" smtClean="0">
              <a:solidFill>
                <a:sysClr val="windowText" lastClr="000000">
                  <a:hueOff val="0"/>
                  <a:satOff val="0"/>
                  <a:lumOff val="0"/>
                  <a:alphaOff val="0"/>
                </a:sysClr>
              </a:solidFill>
              <a:latin typeface="Arial Narrow" panose="020B0606020202030204" pitchFamily="34" charset="0"/>
              <a:ea typeface="+mn-ea"/>
              <a:cs typeface="+mn-cs"/>
            </a:rPr>
            <a:t>Sociolinguistic</a:t>
          </a:r>
          <a:endParaRPr lang="en-GB" sz="2000" b="1" dirty="0">
            <a:solidFill>
              <a:sysClr val="windowText" lastClr="000000">
                <a:hueOff val="0"/>
                <a:satOff val="0"/>
                <a:lumOff val="0"/>
                <a:alphaOff val="0"/>
              </a:sysClr>
            </a:solidFill>
            <a:latin typeface="Arial Narrow" panose="020B0606020202030204" pitchFamily="34" charset="0"/>
            <a:ea typeface="+mn-ea"/>
            <a:cs typeface="+mn-cs"/>
          </a:endParaRPr>
        </a:p>
      </dgm:t>
    </dgm:pt>
    <dgm:pt modelId="{29478084-0A51-4FD0-8ACF-061F0EE301C2}" type="parTrans" cxnId="{20A594DD-E12F-4E75-9CD1-F9929B468C73}">
      <dgm:prSet/>
      <dgm:spPr>
        <a:xfrm>
          <a:off x="2760085" y="474867"/>
          <a:ext cx="1145812" cy="198860"/>
        </a:xfrm>
        <a:noFill/>
        <a:ln w="12700" cap="flat" cmpd="sng" algn="ctr">
          <a:solidFill>
            <a:schemeClr val="tx1"/>
          </a:solidFill>
          <a:prstDash val="solid"/>
          <a:miter lim="800000"/>
        </a:ln>
        <a:effectLst/>
      </dgm:spPr>
      <dgm:t>
        <a:bodyPr/>
        <a:lstStyle/>
        <a:p>
          <a:endParaRPr lang="en-GB"/>
        </a:p>
      </dgm:t>
    </dgm:pt>
    <dgm:pt modelId="{530DCB81-03B5-47D6-AB03-29DFC865A884}" type="sibTrans" cxnId="{20A594DD-E12F-4E75-9CD1-F9929B468C73}">
      <dgm:prSet/>
      <dgm:spPr/>
      <dgm:t>
        <a:bodyPr/>
        <a:lstStyle/>
        <a:p>
          <a:endParaRPr lang="en-GB"/>
        </a:p>
      </dgm:t>
    </dgm:pt>
    <dgm:pt modelId="{EDE59E69-3C4E-4949-B81B-30EC331E813F}">
      <dgm:prSet custT="1"/>
      <dgm:spPr>
        <a:xfrm>
          <a:off x="1377534" y="1346063"/>
          <a:ext cx="946952" cy="473476"/>
        </a:xfrm>
        <a:solidFill>
          <a:schemeClr val="tx2">
            <a:lumMod val="20000"/>
            <a:lumOff val="80000"/>
          </a:schemeClr>
        </a:solidFill>
        <a:ln w="9525" cap="flat" cmpd="sng" algn="ctr">
          <a:solidFill>
            <a:schemeClr val="tx1"/>
          </a:solidFill>
          <a:prstDash val="solid"/>
          <a:miter lim="800000"/>
        </a:ln>
        <a:effectLst/>
      </dgm:spPr>
      <dgm:t>
        <a:bodyPr/>
        <a:lstStyle/>
        <a:p>
          <a:r>
            <a:rPr lang="en-GB" sz="1800" dirty="0" smtClean="0">
              <a:solidFill>
                <a:sysClr val="windowText" lastClr="000000">
                  <a:hueOff val="0"/>
                  <a:satOff val="0"/>
                  <a:lumOff val="0"/>
                  <a:alphaOff val="0"/>
                </a:sysClr>
              </a:solidFill>
              <a:latin typeface="Arial Narrow" panose="020B0606020202030204" pitchFamily="34" charset="0"/>
              <a:ea typeface="+mn-ea"/>
              <a:cs typeface="+mn-cs"/>
            </a:rPr>
            <a:t>Sign language repertoire</a:t>
          </a:r>
          <a:endParaRPr lang="en-GB" sz="1800" dirty="0">
            <a:solidFill>
              <a:sysClr val="windowText" lastClr="000000">
                <a:hueOff val="0"/>
                <a:satOff val="0"/>
                <a:lumOff val="0"/>
                <a:alphaOff val="0"/>
              </a:sysClr>
            </a:solidFill>
            <a:latin typeface="Arial Narrow" panose="020B0606020202030204" pitchFamily="34" charset="0"/>
            <a:ea typeface="+mn-ea"/>
            <a:cs typeface="+mn-cs"/>
          </a:endParaRPr>
        </a:p>
      </dgm:t>
    </dgm:pt>
    <dgm:pt modelId="{989426D5-F928-4F35-BD9A-15F08D48F8F9}" type="parTrans" cxnId="{193C0A93-ED06-4EA0-9F02-AC1AF2B4ED21}">
      <dgm:prSet/>
      <dgm:spPr>
        <a:xfrm>
          <a:off x="1235491" y="1147203"/>
          <a:ext cx="142042" cy="435598"/>
        </a:xfrm>
        <a:noFill/>
        <a:ln w="12700" cap="flat" cmpd="sng" algn="ctr">
          <a:solidFill>
            <a:schemeClr val="tx1"/>
          </a:solidFill>
          <a:prstDash val="solid"/>
          <a:miter lim="800000"/>
        </a:ln>
        <a:effectLst/>
      </dgm:spPr>
      <dgm:t>
        <a:bodyPr/>
        <a:lstStyle/>
        <a:p>
          <a:endParaRPr lang="en-GB"/>
        </a:p>
      </dgm:t>
    </dgm:pt>
    <dgm:pt modelId="{65CF8480-466D-4294-8E9C-6575FE9236CB}" type="sibTrans" cxnId="{193C0A93-ED06-4EA0-9F02-AC1AF2B4ED21}">
      <dgm:prSet/>
      <dgm:spPr/>
      <dgm:t>
        <a:bodyPr/>
        <a:lstStyle/>
        <a:p>
          <a:endParaRPr lang="en-GB"/>
        </a:p>
      </dgm:t>
    </dgm:pt>
    <dgm:pt modelId="{F6137483-AAA3-4ACB-ADBD-E5DE45749B02}">
      <dgm:prSet custT="1"/>
      <dgm:spPr>
        <a:xfrm>
          <a:off x="1377534" y="2018400"/>
          <a:ext cx="946952" cy="473476"/>
        </a:xfrm>
        <a:solidFill>
          <a:schemeClr val="tx2">
            <a:lumMod val="20000"/>
            <a:lumOff val="80000"/>
          </a:schemeClr>
        </a:solidFill>
        <a:ln w="9525" cap="flat" cmpd="sng" algn="ctr">
          <a:solidFill>
            <a:schemeClr val="tx1"/>
          </a:solidFill>
          <a:prstDash val="solid"/>
          <a:miter lim="800000"/>
        </a:ln>
        <a:effectLst/>
      </dgm:spPr>
      <dgm:t>
        <a:bodyPr/>
        <a:lstStyle/>
        <a:p>
          <a:r>
            <a:rPr lang="en-GB" sz="1800" dirty="0" smtClean="0">
              <a:solidFill>
                <a:sysClr val="windowText" lastClr="000000">
                  <a:hueOff val="0"/>
                  <a:satOff val="0"/>
                  <a:lumOff val="0"/>
                  <a:alphaOff val="0"/>
                </a:sysClr>
              </a:solidFill>
              <a:latin typeface="Arial Narrow" panose="020B0606020202030204" pitchFamily="34" charset="0"/>
              <a:ea typeface="+mn-ea"/>
              <a:cs typeface="+mn-cs"/>
            </a:rPr>
            <a:t>Diagrammatical accuracy</a:t>
          </a:r>
          <a:endParaRPr lang="en-GB" sz="1800" dirty="0">
            <a:solidFill>
              <a:sysClr val="windowText" lastClr="000000">
                <a:hueOff val="0"/>
                <a:satOff val="0"/>
                <a:lumOff val="0"/>
                <a:alphaOff val="0"/>
              </a:sysClr>
            </a:solidFill>
            <a:latin typeface="Arial Narrow" panose="020B0606020202030204" pitchFamily="34" charset="0"/>
            <a:ea typeface="+mn-ea"/>
            <a:cs typeface="+mn-cs"/>
          </a:endParaRPr>
        </a:p>
      </dgm:t>
    </dgm:pt>
    <dgm:pt modelId="{3FBB43C0-0612-41B0-94BE-1D804C3A64F4}" type="parTrans" cxnId="{1A4B0A92-6E49-45A9-9BEC-8070571966F8}">
      <dgm:prSet/>
      <dgm:spPr>
        <a:xfrm>
          <a:off x="1235491" y="1147203"/>
          <a:ext cx="142042" cy="1107934"/>
        </a:xfrm>
        <a:noFill/>
        <a:ln w="12700" cap="flat" cmpd="sng" algn="ctr">
          <a:solidFill>
            <a:schemeClr val="tx1"/>
          </a:solidFill>
          <a:prstDash val="solid"/>
          <a:miter lim="800000"/>
        </a:ln>
        <a:effectLst/>
      </dgm:spPr>
      <dgm:t>
        <a:bodyPr/>
        <a:lstStyle/>
        <a:p>
          <a:endParaRPr lang="en-GB"/>
        </a:p>
      </dgm:t>
    </dgm:pt>
    <dgm:pt modelId="{7C47B755-841B-4B6F-B0DE-75578CADF914}" type="sibTrans" cxnId="{1A4B0A92-6E49-45A9-9BEC-8070571966F8}">
      <dgm:prSet/>
      <dgm:spPr/>
      <dgm:t>
        <a:bodyPr/>
        <a:lstStyle/>
        <a:p>
          <a:endParaRPr lang="en-GB"/>
        </a:p>
      </dgm:t>
    </dgm:pt>
    <dgm:pt modelId="{B3624DA3-683E-4F0F-A34D-8457CC45058B}">
      <dgm:prSet custT="1"/>
      <dgm:spPr>
        <a:xfrm>
          <a:off x="2523347" y="1346063"/>
          <a:ext cx="946952" cy="473476"/>
        </a:xfrm>
        <a:solidFill>
          <a:schemeClr val="accent3">
            <a:lumMod val="60000"/>
            <a:lumOff val="40000"/>
          </a:schemeClr>
        </a:solidFill>
        <a:ln w="9525" cap="flat" cmpd="sng" algn="ctr">
          <a:solidFill>
            <a:schemeClr val="tx1"/>
          </a:solidFill>
          <a:prstDash val="solid"/>
          <a:miter lim="800000"/>
        </a:ln>
        <a:effectLst/>
      </dgm:spPr>
      <dgm:t>
        <a:bodyPr/>
        <a:lstStyle/>
        <a:p>
          <a:r>
            <a:rPr lang="en-GB" sz="1800" dirty="0" smtClean="0">
              <a:solidFill>
                <a:sysClr val="windowText" lastClr="000000">
                  <a:hueOff val="0"/>
                  <a:satOff val="0"/>
                  <a:lumOff val="0"/>
                  <a:alphaOff val="0"/>
                </a:sysClr>
              </a:solidFill>
              <a:latin typeface="Arial Narrow" panose="020B0606020202030204" pitchFamily="34" charset="0"/>
              <a:ea typeface="+mn-ea"/>
              <a:cs typeface="+mn-cs"/>
            </a:rPr>
            <a:t>Sign text structure</a:t>
          </a:r>
          <a:endParaRPr lang="en-GB" sz="1800" dirty="0">
            <a:solidFill>
              <a:sysClr val="windowText" lastClr="000000">
                <a:hueOff val="0"/>
                <a:satOff val="0"/>
                <a:lumOff val="0"/>
                <a:alphaOff val="0"/>
              </a:sysClr>
            </a:solidFill>
            <a:latin typeface="Arial Narrow" panose="020B0606020202030204" pitchFamily="34" charset="0"/>
            <a:ea typeface="+mn-ea"/>
            <a:cs typeface="+mn-cs"/>
          </a:endParaRPr>
        </a:p>
      </dgm:t>
    </dgm:pt>
    <dgm:pt modelId="{044B8194-F13E-44FF-8C12-A4472E7A13B3}" type="parTrans" cxnId="{A88EC48F-8FDF-4A16-9BDE-50F93F3E7B55}">
      <dgm:prSet/>
      <dgm:spPr>
        <a:xfrm>
          <a:off x="2381304" y="1147203"/>
          <a:ext cx="142042" cy="435598"/>
        </a:xfrm>
        <a:noFill/>
        <a:ln w="12700" cap="flat" cmpd="sng" algn="ctr">
          <a:solidFill>
            <a:schemeClr val="tx1"/>
          </a:solidFill>
          <a:prstDash val="solid"/>
          <a:miter lim="800000"/>
        </a:ln>
        <a:effectLst/>
      </dgm:spPr>
      <dgm:t>
        <a:bodyPr/>
        <a:lstStyle/>
        <a:p>
          <a:endParaRPr lang="en-GB"/>
        </a:p>
      </dgm:t>
    </dgm:pt>
    <dgm:pt modelId="{0B78BC75-D564-466E-A70A-9B1F08E3B23B}" type="sibTrans" cxnId="{A88EC48F-8FDF-4A16-9BDE-50F93F3E7B55}">
      <dgm:prSet/>
      <dgm:spPr/>
      <dgm:t>
        <a:bodyPr/>
        <a:lstStyle/>
        <a:p>
          <a:endParaRPr lang="en-GB"/>
        </a:p>
      </dgm:t>
    </dgm:pt>
    <dgm:pt modelId="{389D61C7-B3B2-4000-A734-3BDCA42D2BB0}">
      <dgm:prSet custT="1"/>
      <dgm:spPr>
        <a:xfrm>
          <a:off x="2523347" y="2018400"/>
          <a:ext cx="946952" cy="473476"/>
        </a:xfrm>
        <a:solidFill>
          <a:schemeClr val="accent3">
            <a:lumMod val="60000"/>
            <a:lumOff val="40000"/>
          </a:schemeClr>
        </a:solidFill>
        <a:ln w="9525" cap="flat" cmpd="sng" algn="ctr">
          <a:solidFill>
            <a:schemeClr val="tx1"/>
          </a:solidFill>
          <a:prstDash val="solid"/>
          <a:miter lim="800000"/>
        </a:ln>
        <a:effectLst/>
      </dgm:spPr>
      <dgm:t>
        <a:bodyPr/>
        <a:lstStyle/>
        <a:p>
          <a:r>
            <a:rPr lang="en-GB" sz="1800" dirty="0" smtClean="0">
              <a:solidFill>
                <a:sysClr val="windowText" lastClr="000000">
                  <a:hueOff val="0"/>
                  <a:satOff val="0"/>
                  <a:lumOff val="0"/>
                  <a:alphaOff val="0"/>
                </a:sysClr>
              </a:solidFill>
              <a:latin typeface="Arial Narrow" panose="020B0606020202030204" pitchFamily="34" charset="0"/>
              <a:ea typeface="+mn-ea"/>
              <a:cs typeface="+mn-cs"/>
            </a:rPr>
            <a:t>Setting and perspectives</a:t>
          </a:r>
          <a:endParaRPr lang="en-GB" sz="1800" dirty="0">
            <a:solidFill>
              <a:sysClr val="windowText" lastClr="000000">
                <a:hueOff val="0"/>
                <a:satOff val="0"/>
                <a:lumOff val="0"/>
                <a:alphaOff val="0"/>
              </a:sysClr>
            </a:solidFill>
            <a:latin typeface="Arial Narrow" panose="020B0606020202030204" pitchFamily="34" charset="0"/>
            <a:ea typeface="+mn-ea"/>
            <a:cs typeface="+mn-cs"/>
          </a:endParaRPr>
        </a:p>
      </dgm:t>
    </dgm:pt>
    <dgm:pt modelId="{9225409F-9CF6-4A90-A7EF-97DB63E6EDE8}" type="parTrans" cxnId="{E4F8C47F-8714-4763-B905-73BF9C9FF4A0}">
      <dgm:prSet/>
      <dgm:spPr>
        <a:xfrm>
          <a:off x="2381304" y="1147203"/>
          <a:ext cx="142042" cy="1107934"/>
        </a:xfrm>
        <a:noFill/>
        <a:ln w="12700" cap="flat" cmpd="sng" algn="ctr">
          <a:solidFill>
            <a:schemeClr val="tx1"/>
          </a:solidFill>
          <a:prstDash val="solid"/>
          <a:miter lim="800000"/>
        </a:ln>
        <a:effectLst/>
      </dgm:spPr>
      <dgm:t>
        <a:bodyPr/>
        <a:lstStyle/>
        <a:p>
          <a:endParaRPr lang="en-GB"/>
        </a:p>
      </dgm:t>
    </dgm:pt>
    <dgm:pt modelId="{ACAF8478-C502-49D9-9E3F-69B4E01235BE}" type="sibTrans" cxnId="{E4F8C47F-8714-4763-B905-73BF9C9FF4A0}">
      <dgm:prSet/>
      <dgm:spPr/>
      <dgm:t>
        <a:bodyPr/>
        <a:lstStyle/>
        <a:p>
          <a:endParaRPr lang="en-GB"/>
        </a:p>
      </dgm:t>
    </dgm:pt>
    <dgm:pt modelId="{B850B5F7-4606-4F68-8A63-41EDE499B6C2}">
      <dgm:prSet custT="1"/>
      <dgm:spPr>
        <a:xfrm>
          <a:off x="2523347" y="2690736"/>
          <a:ext cx="946952" cy="473476"/>
        </a:xfrm>
        <a:solidFill>
          <a:schemeClr val="accent3">
            <a:lumMod val="60000"/>
            <a:lumOff val="40000"/>
          </a:schemeClr>
        </a:solidFill>
        <a:ln w="9525" cap="flat" cmpd="sng" algn="ctr">
          <a:solidFill>
            <a:schemeClr val="tx1"/>
          </a:solidFill>
          <a:prstDash val="solid"/>
          <a:miter lim="800000"/>
        </a:ln>
        <a:effectLst/>
      </dgm:spPr>
      <dgm:t>
        <a:bodyPr/>
        <a:lstStyle/>
        <a:p>
          <a:r>
            <a:rPr lang="en-GB" sz="1800" dirty="0" smtClean="0">
              <a:solidFill>
                <a:sysClr val="windowText" lastClr="000000">
                  <a:hueOff val="0"/>
                  <a:satOff val="0"/>
                  <a:lumOff val="0"/>
                  <a:alphaOff val="0"/>
                </a:sysClr>
              </a:solidFill>
              <a:latin typeface="Arial Narrow" panose="020B0606020202030204" pitchFamily="34" charset="0"/>
              <a:ea typeface="+mn-ea"/>
              <a:cs typeface="+mn-cs"/>
            </a:rPr>
            <a:t>Presence and effect</a:t>
          </a:r>
          <a:endParaRPr lang="en-GB" sz="1800" dirty="0">
            <a:solidFill>
              <a:sysClr val="windowText" lastClr="000000">
                <a:hueOff val="0"/>
                <a:satOff val="0"/>
                <a:lumOff val="0"/>
                <a:alphaOff val="0"/>
              </a:sysClr>
            </a:solidFill>
            <a:latin typeface="Arial Narrow" panose="020B0606020202030204" pitchFamily="34" charset="0"/>
            <a:ea typeface="+mn-ea"/>
            <a:cs typeface="+mn-cs"/>
          </a:endParaRPr>
        </a:p>
      </dgm:t>
    </dgm:pt>
    <dgm:pt modelId="{FFF858DA-1837-47C8-A0B6-50951E870EB2}" type="parTrans" cxnId="{AF5EAC90-FC80-40CA-B41B-85278AB3FDBD}">
      <dgm:prSet/>
      <dgm:spPr>
        <a:xfrm>
          <a:off x="2381304" y="1147203"/>
          <a:ext cx="142042" cy="1780270"/>
        </a:xfrm>
        <a:noFill/>
        <a:ln w="12700" cap="flat" cmpd="sng" algn="ctr">
          <a:solidFill>
            <a:schemeClr val="tx1"/>
          </a:solidFill>
          <a:prstDash val="solid"/>
          <a:miter lim="800000"/>
        </a:ln>
        <a:effectLst/>
      </dgm:spPr>
      <dgm:t>
        <a:bodyPr/>
        <a:lstStyle/>
        <a:p>
          <a:endParaRPr lang="en-GB"/>
        </a:p>
      </dgm:t>
    </dgm:pt>
    <dgm:pt modelId="{D8B59179-89FA-4847-9E59-FD9C052F1FA4}" type="sibTrans" cxnId="{AF5EAC90-FC80-40CA-B41B-85278AB3FDBD}">
      <dgm:prSet/>
      <dgm:spPr/>
      <dgm:t>
        <a:bodyPr/>
        <a:lstStyle/>
        <a:p>
          <a:endParaRPr lang="en-GB"/>
        </a:p>
      </dgm:t>
    </dgm:pt>
    <dgm:pt modelId="{3C24A188-E126-44EB-A845-3EAAA08A9B56}">
      <dgm:prSet custT="1"/>
      <dgm:spPr>
        <a:xfrm>
          <a:off x="2523347" y="3363072"/>
          <a:ext cx="946952" cy="473476"/>
        </a:xfrm>
        <a:solidFill>
          <a:schemeClr val="accent3">
            <a:lumMod val="60000"/>
            <a:lumOff val="40000"/>
          </a:schemeClr>
        </a:solidFill>
        <a:ln w="9525" cap="flat" cmpd="sng" algn="ctr">
          <a:solidFill>
            <a:schemeClr val="tx1"/>
          </a:solidFill>
          <a:prstDash val="solid"/>
          <a:miter lim="800000"/>
        </a:ln>
        <a:effectLst/>
      </dgm:spPr>
      <dgm:t>
        <a:bodyPr/>
        <a:lstStyle/>
        <a:p>
          <a:r>
            <a:rPr lang="en-GB" sz="1800" dirty="0" smtClean="0">
              <a:solidFill>
                <a:sysClr val="windowText" lastClr="000000">
                  <a:hueOff val="0"/>
                  <a:satOff val="0"/>
                  <a:lumOff val="0"/>
                  <a:alphaOff val="0"/>
                </a:sysClr>
              </a:solidFill>
              <a:latin typeface="Arial Narrow" panose="020B0606020202030204" pitchFamily="34" charset="0"/>
              <a:ea typeface="+mn-ea"/>
              <a:cs typeface="+mn-cs"/>
            </a:rPr>
            <a:t>Signing fluency</a:t>
          </a:r>
          <a:endParaRPr lang="en-GB" sz="1800" dirty="0">
            <a:solidFill>
              <a:sysClr val="windowText" lastClr="000000">
                <a:hueOff val="0"/>
                <a:satOff val="0"/>
                <a:lumOff val="0"/>
                <a:alphaOff val="0"/>
              </a:sysClr>
            </a:solidFill>
            <a:latin typeface="Arial Narrow" panose="020B0606020202030204" pitchFamily="34" charset="0"/>
            <a:ea typeface="+mn-ea"/>
            <a:cs typeface="+mn-cs"/>
          </a:endParaRPr>
        </a:p>
      </dgm:t>
    </dgm:pt>
    <dgm:pt modelId="{512367D1-0972-48EA-9ED7-2B3C32E9AA68}" type="parTrans" cxnId="{3D53C1DA-D25E-405D-A62B-D60288DA9706}">
      <dgm:prSet/>
      <dgm:spPr>
        <a:xfrm>
          <a:off x="2381304" y="1147203"/>
          <a:ext cx="142042" cy="2452606"/>
        </a:xfrm>
        <a:noFill/>
        <a:ln w="12700" cap="flat" cmpd="sng" algn="ctr">
          <a:solidFill>
            <a:schemeClr val="tx1"/>
          </a:solidFill>
          <a:prstDash val="solid"/>
          <a:miter lim="800000"/>
        </a:ln>
        <a:effectLst/>
      </dgm:spPr>
      <dgm:t>
        <a:bodyPr/>
        <a:lstStyle/>
        <a:p>
          <a:endParaRPr lang="en-GB"/>
        </a:p>
      </dgm:t>
    </dgm:pt>
    <dgm:pt modelId="{73661581-D602-4DE8-918B-E9CEFC3D3CE3}" type="sibTrans" cxnId="{3D53C1DA-D25E-405D-A62B-D60288DA9706}">
      <dgm:prSet/>
      <dgm:spPr/>
      <dgm:t>
        <a:bodyPr/>
        <a:lstStyle/>
        <a:p>
          <a:endParaRPr lang="en-GB"/>
        </a:p>
      </dgm:t>
    </dgm:pt>
    <dgm:pt modelId="{94322A36-65DA-49D6-806A-A62B70EAD86F}">
      <dgm:prSet custT="1"/>
      <dgm:spPr>
        <a:xfrm>
          <a:off x="3669159" y="1346063"/>
          <a:ext cx="946952" cy="473476"/>
        </a:xfrm>
        <a:solidFill>
          <a:schemeClr val="accent6">
            <a:lumMod val="40000"/>
            <a:lumOff val="60000"/>
          </a:schemeClr>
        </a:solidFill>
        <a:ln w="9525" cap="flat" cmpd="sng" algn="ctr">
          <a:solidFill>
            <a:schemeClr val="tx1"/>
          </a:solidFill>
          <a:prstDash val="solid"/>
          <a:miter lim="800000"/>
        </a:ln>
        <a:effectLst/>
      </dgm:spPr>
      <dgm:t>
        <a:bodyPr/>
        <a:lstStyle/>
        <a:p>
          <a:r>
            <a:rPr lang="en-GB" sz="1700" dirty="0" smtClean="0">
              <a:solidFill>
                <a:sysClr val="windowText" lastClr="000000">
                  <a:hueOff val="0"/>
                  <a:satOff val="0"/>
                  <a:lumOff val="0"/>
                  <a:alphaOff val="0"/>
                </a:sysClr>
              </a:solidFill>
              <a:latin typeface="Arial Narrow" panose="020B0606020202030204" pitchFamily="34" charset="0"/>
              <a:ea typeface="+mn-ea"/>
              <a:cs typeface="+mn-cs"/>
            </a:rPr>
            <a:t>Sociolinguistic appropriateness and cultural repertoire</a:t>
          </a:r>
          <a:endParaRPr lang="en-GB" sz="1700" dirty="0">
            <a:solidFill>
              <a:sysClr val="windowText" lastClr="000000">
                <a:hueOff val="0"/>
                <a:satOff val="0"/>
                <a:lumOff val="0"/>
                <a:alphaOff val="0"/>
              </a:sysClr>
            </a:solidFill>
            <a:latin typeface="Arial Narrow" panose="020B0606020202030204" pitchFamily="34" charset="0"/>
            <a:ea typeface="+mn-ea"/>
            <a:cs typeface="+mn-cs"/>
          </a:endParaRPr>
        </a:p>
      </dgm:t>
    </dgm:pt>
    <dgm:pt modelId="{497E957A-175A-431A-AE04-629F96EE97E8}" type="parTrans" cxnId="{88C070EA-D07C-4EC5-9460-934588DCFDA4}">
      <dgm:prSet/>
      <dgm:spPr>
        <a:xfrm>
          <a:off x="3527116" y="1147203"/>
          <a:ext cx="142042" cy="435598"/>
        </a:xfrm>
        <a:noFill/>
        <a:ln w="12700" cap="flat" cmpd="sng" algn="ctr">
          <a:solidFill>
            <a:schemeClr val="tx1"/>
          </a:solidFill>
          <a:prstDash val="solid"/>
          <a:miter lim="800000"/>
        </a:ln>
        <a:effectLst/>
      </dgm:spPr>
      <dgm:t>
        <a:bodyPr/>
        <a:lstStyle/>
        <a:p>
          <a:endParaRPr lang="en-GB"/>
        </a:p>
      </dgm:t>
    </dgm:pt>
    <dgm:pt modelId="{9F806D03-F70C-4237-9ED9-511FFF3CD1E8}" type="sibTrans" cxnId="{88C070EA-D07C-4EC5-9460-934588DCFDA4}">
      <dgm:prSet/>
      <dgm:spPr/>
      <dgm:t>
        <a:bodyPr/>
        <a:lstStyle/>
        <a:p>
          <a:endParaRPr lang="en-GB"/>
        </a:p>
      </dgm:t>
    </dgm:pt>
    <dgm:pt modelId="{C664BA37-8575-42F1-8233-D385064B9B22}" type="pres">
      <dgm:prSet presAssocID="{E6AFB339-36DB-488D-AAB1-6A5369C59C89}" presName="hierChild1" presStyleCnt="0">
        <dgm:presLayoutVars>
          <dgm:orgChart val="1"/>
          <dgm:chPref val="1"/>
          <dgm:dir/>
          <dgm:animOne val="branch"/>
          <dgm:animLvl val="lvl"/>
          <dgm:resizeHandles/>
        </dgm:presLayoutVars>
      </dgm:prSet>
      <dgm:spPr/>
      <dgm:t>
        <a:bodyPr/>
        <a:lstStyle/>
        <a:p>
          <a:endParaRPr lang="en-GB"/>
        </a:p>
      </dgm:t>
    </dgm:pt>
    <dgm:pt modelId="{C8747271-E4B8-47B3-B989-B4581E1ADE3B}" type="pres">
      <dgm:prSet presAssocID="{8F7D1B86-397B-4B8F-979A-ED3D9214B511}" presName="hierRoot1" presStyleCnt="0">
        <dgm:presLayoutVars>
          <dgm:hierBranch val="init"/>
        </dgm:presLayoutVars>
      </dgm:prSet>
      <dgm:spPr/>
    </dgm:pt>
    <dgm:pt modelId="{9505CC77-1AA6-4E4D-9303-CE7463DFDF9F}" type="pres">
      <dgm:prSet presAssocID="{8F7D1B86-397B-4B8F-979A-ED3D9214B511}" presName="rootComposite1" presStyleCnt="0"/>
      <dgm:spPr/>
    </dgm:pt>
    <dgm:pt modelId="{57F0A7D6-7A73-4661-AFFB-FDF62C9EDCFF}" type="pres">
      <dgm:prSet presAssocID="{8F7D1B86-397B-4B8F-979A-ED3D9214B511}" presName="rootText1" presStyleLbl="node0" presStyleIdx="0" presStyleCnt="1" custScaleX="147056">
        <dgm:presLayoutVars>
          <dgm:chPref val="3"/>
        </dgm:presLayoutVars>
      </dgm:prSet>
      <dgm:spPr>
        <a:prstGeom prst="rect">
          <a:avLst/>
        </a:prstGeom>
      </dgm:spPr>
      <dgm:t>
        <a:bodyPr/>
        <a:lstStyle/>
        <a:p>
          <a:endParaRPr lang="en-GB"/>
        </a:p>
      </dgm:t>
    </dgm:pt>
    <dgm:pt modelId="{CB40C066-7E8A-48F7-B5F5-BB3CD226F406}" type="pres">
      <dgm:prSet presAssocID="{8F7D1B86-397B-4B8F-979A-ED3D9214B511}" presName="rootConnector1" presStyleLbl="node1" presStyleIdx="0" presStyleCnt="0"/>
      <dgm:spPr/>
      <dgm:t>
        <a:bodyPr/>
        <a:lstStyle/>
        <a:p>
          <a:endParaRPr lang="en-GB"/>
        </a:p>
      </dgm:t>
    </dgm:pt>
    <dgm:pt modelId="{1C00E69C-EEF7-4719-B3A0-018EE1A78FCA}" type="pres">
      <dgm:prSet presAssocID="{8F7D1B86-397B-4B8F-979A-ED3D9214B511}" presName="hierChild2" presStyleCnt="0"/>
      <dgm:spPr/>
    </dgm:pt>
    <dgm:pt modelId="{9BAA0798-F601-4223-A5B0-7DC7E96FE49A}" type="pres">
      <dgm:prSet presAssocID="{0CBCA501-BD56-4DD2-B239-B85BB47CE297}" presName="Name37" presStyleLbl="parChTrans1D2" presStyleIdx="0" presStyleCnt="3"/>
      <dgm:spPr>
        <a:custGeom>
          <a:avLst/>
          <a:gdLst/>
          <a:ahLst/>
          <a:cxnLst/>
          <a:rect l="0" t="0" r="0" b="0"/>
          <a:pathLst>
            <a:path>
              <a:moveTo>
                <a:pt x="1145812" y="0"/>
              </a:moveTo>
              <a:lnTo>
                <a:pt x="1145812" y="99430"/>
              </a:lnTo>
              <a:lnTo>
                <a:pt x="0" y="99430"/>
              </a:lnTo>
              <a:lnTo>
                <a:pt x="0" y="198860"/>
              </a:lnTo>
            </a:path>
          </a:pathLst>
        </a:custGeom>
      </dgm:spPr>
      <dgm:t>
        <a:bodyPr/>
        <a:lstStyle/>
        <a:p>
          <a:endParaRPr lang="en-GB"/>
        </a:p>
      </dgm:t>
    </dgm:pt>
    <dgm:pt modelId="{B2C08B49-DBF9-4649-A422-11706744EF5B}" type="pres">
      <dgm:prSet presAssocID="{C4EA1FF4-3350-4916-9B92-28C684B20E93}" presName="hierRoot2" presStyleCnt="0">
        <dgm:presLayoutVars>
          <dgm:hierBranch val="init"/>
        </dgm:presLayoutVars>
      </dgm:prSet>
      <dgm:spPr/>
    </dgm:pt>
    <dgm:pt modelId="{90B99A80-00B7-4557-BA36-A81A1EE74F0D}" type="pres">
      <dgm:prSet presAssocID="{C4EA1FF4-3350-4916-9B92-28C684B20E93}" presName="rootComposite" presStyleCnt="0"/>
      <dgm:spPr/>
    </dgm:pt>
    <dgm:pt modelId="{AA7555A1-11F9-46A9-A550-604016CF0D66}" type="pres">
      <dgm:prSet presAssocID="{C4EA1FF4-3350-4916-9B92-28C684B20E93}" presName="rootText" presStyleLbl="node2" presStyleIdx="0" presStyleCnt="3" custScaleX="114050">
        <dgm:presLayoutVars>
          <dgm:chPref val="3"/>
        </dgm:presLayoutVars>
      </dgm:prSet>
      <dgm:spPr>
        <a:prstGeom prst="rect">
          <a:avLst/>
        </a:prstGeom>
      </dgm:spPr>
      <dgm:t>
        <a:bodyPr/>
        <a:lstStyle/>
        <a:p>
          <a:endParaRPr lang="en-GB"/>
        </a:p>
      </dgm:t>
    </dgm:pt>
    <dgm:pt modelId="{FC1D64E5-4CF7-4D04-A6D3-0D21E4B86300}" type="pres">
      <dgm:prSet presAssocID="{C4EA1FF4-3350-4916-9B92-28C684B20E93}" presName="rootConnector" presStyleLbl="node2" presStyleIdx="0" presStyleCnt="3"/>
      <dgm:spPr/>
      <dgm:t>
        <a:bodyPr/>
        <a:lstStyle/>
        <a:p>
          <a:endParaRPr lang="en-GB"/>
        </a:p>
      </dgm:t>
    </dgm:pt>
    <dgm:pt modelId="{F9BEA178-98B7-4F8B-8F27-D02B0225BE02}" type="pres">
      <dgm:prSet presAssocID="{C4EA1FF4-3350-4916-9B92-28C684B20E93}" presName="hierChild4" presStyleCnt="0"/>
      <dgm:spPr/>
    </dgm:pt>
    <dgm:pt modelId="{B1FDEA02-5FCB-4198-ADE0-E03D7B5F3FFF}" type="pres">
      <dgm:prSet presAssocID="{989426D5-F928-4F35-BD9A-15F08D48F8F9}" presName="Name37" presStyleLbl="parChTrans1D3" presStyleIdx="0" presStyleCnt="7"/>
      <dgm:spPr>
        <a:custGeom>
          <a:avLst/>
          <a:gdLst/>
          <a:ahLst/>
          <a:cxnLst/>
          <a:rect l="0" t="0" r="0" b="0"/>
          <a:pathLst>
            <a:path>
              <a:moveTo>
                <a:pt x="0" y="0"/>
              </a:moveTo>
              <a:lnTo>
                <a:pt x="0" y="435598"/>
              </a:lnTo>
              <a:lnTo>
                <a:pt x="142042" y="435598"/>
              </a:lnTo>
            </a:path>
          </a:pathLst>
        </a:custGeom>
      </dgm:spPr>
      <dgm:t>
        <a:bodyPr/>
        <a:lstStyle/>
        <a:p>
          <a:endParaRPr lang="en-GB"/>
        </a:p>
      </dgm:t>
    </dgm:pt>
    <dgm:pt modelId="{0BC0A7AB-C8FC-4470-8DA4-D96182EE4845}" type="pres">
      <dgm:prSet presAssocID="{EDE59E69-3C4E-4949-B81B-30EC331E813F}" presName="hierRoot2" presStyleCnt="0">
        <dgm:presLayoutVars>
          <dgm:hierBranch val="init"/>
        </dgm:presLayoutVars>
      </dgm:prSet>
      <dgm:spPr/>
    </dgm:pt>
    <dgm:pt modelId="{C2526755-6BC1-4F39-80AA-65D6E7894659}" type="pres">
      <dgm:prSet presAssocID="{EDE59E69-3C4E-4949-B81B-30EC331E813F}" presName="rootComposite" presStyleCnt="0"/>
      <dgm:spPr/>
    </dgm:pt>
    <dgm:pt modelId="{E2F25867-5A47-4658-8A05-C6940AEC1DCA}" type="pres">
      <dgm:prSet presAssocID="{EDE59E69-3C4E-4949-B81B-30EC331E813F}" presName="rootText" presStyleLbl="node3" presStyleIdx="0" presStyleCnt="7" custScaleX="114050">
        <dgm:presLayoutVars>
          <dgm:chPref val="3"/>
        </dgm:presLayoutVars>
      </dgm:prSet>
      <dgm:spPr>
        <a:prstGeom prst="rect">
          <a:avLst/>
        </a:prstGeom>
      </dgm:spPr>
      <dgm:t>
        <a:bodyPr/>
        <a:lstStyle/>
        <a:p>
          <a:endParaRPr lang="en-GB"/>
        </a:p>
      </dgm:t>
    </dgm:pt>
    <dgm:pt modelId="{4A04A3BB-B04A-40CC-868A-A266017363D0}" type="pres">
      <dgm:prSet presAssocID="{EDE59E69-3C4E-4949-B81B-30EC331E813F}" presName="rootConnector" presStyleLbl="node3" presStyleIdx="0" presStyleCnt="7"/>
      <dgm:spPr/>
      <dgm:t>
        <a:bodyPr/>
        <a:lstStyle/>
        <a:p>
          <a:endParaRPr lang="en-GB"/>
        </a:p>
      </dgm:t>
    </dgm:pt>
    <dgm:pt modelId="{E21C26B5-ADD9-4C4E-8B19-C114225830E7}" type="pres">
      <dgm:prSet presAssocID="{EDE59E69-3C4E-4949-B81B-30EC331E813F}" presName="hierChild4" presStyleCnt="0"/>
      <dgm:spPr/>
    </dgm:pt>
    <dgm:pt modelId="{9CD6115E-2256-47FB-B812-C0BA475E4739}" type="pres">
      <dgm:prSet presAssocID="{EDE59E69-3C4E-4949-B81B-30EC331E813F}" presName="hierChild5" presStyleCnt="0"/>
      <dgm:spPr/>
    </dgm:pt>
    <dgm:pt modelId="{FFEAF9BF-DEAB-4305-9774-94FC1F90CF1D}" type="pres">
      <dgm:prSet presAssocID="{3FBB43C0-0612-41B0-94BE-1D804C3A64F4}" presName="Name37" presStyleLbl="parChTrans1D3" presStyleIdx="1" presStyleCnt="7"/>
      <dgm:spPr>
        <a:custGeom>
          <a:avLst/>
          <a:gdLst/>
          <a:ahLst/>
          <a:cxnLst/>
          <a:rect l="0" t="0" r="0" b="0"/>
          <a:pathLst>
            <a:path>
              <a:moveTo>
                <a:pt x="0" y="0"/>
              </a:moveTo>
              <a:lnTo>
                <a:pt x="0" y="1107934"/>
              </a:lnTo>
              <a:lnTo>
                <a:pt x="142042" y="1107934"/>
              </a:lnTo>
            </a:path>
          </a:pathLst>
        </a:custGeom>
      </dgm:spPr>
      <dgm:t>
        <a:bodyPr/>
        <a:lstStyle/>
        <a:p>
          <a:endParaRPr lang="en-GB"/>
        </a:p>
      </dgm:t>
    </dgm:pt>
    <dgm:pt modelId="{387F3926-5ECE-4A2F-A4E0-EB7A2ADBF950}" type="pres">
      <dgm:prSet presAssocID="{F6137483-AAA3-4ACB-ADBD-E5DE45749B02}" presName="hierRoot2" presStyleCnt="0">
        <dgm:presLayoutVars>
          <dgm:hierBranch val="init"/>
        </dgm:presLayoutVars>
      </dgm:prSet>
      <dgm:spPr/>
    </dgm:pt>
    <dgm:pt modelId="{D4E1B833-224F-41AA-8364-9195E3D615BC}" type="pres">
      <dgm:prSet presAssocID="{F6137483-AAA3-4ACB-ADBD-E5DE45749B02}" presName="rootComposite" presStyleCnt="0"/>
      <dgm:spPr/>
    </dgm:pt>
    <dgm:pt modelId="{462A01EF-A4E8-4A99-B846-B7F1194DE091}" type="pres">
      <dgm:prSet presAssocID="{F6137483-AAA3-4ACB-ADBD-E5DE45749B02}" presName="rootText" presStyleLbl="node3" presStyleIdx="1" presStyleCnt="7" custScaleX="114050">
        <dgm:presLayoutVars>
          <dgm:chPref val="3"/>
        </dgm:presLayoutVars>
      </dgm:prSet>
      <dgm:spPr>
        <a:prstGeom prst="rect">
          <a:avLst/>
        </a:prstGeom>
      </dgm:spPr>
      <dgm:t>
        <a:bodyPr/>
        <a:lstStyle/>
        <a:p>
          <a:endParaRPr lang="en-GB"/>
        </a:p>
      </dgm:t>
    </dgm:pt>
    <dgm:pt modelId="{1D5F7551-C306-4EC6-B239-26FB939081CC}" type="pres">
      <dgm:prSet presAssocID="{F6137483-AAA3-4ACB-ADBD-E5DE45749B02}" presName="rootConnector" presStyleLbl="node3" presStyleIdx="1" presStyleCnt="7"/>
      <dgm:spPr/>
      <dgm:t>
        <a:bodyPr/>
        <a:lstStyle/>
        <a:p>
          <a:endParaRPr lang="en-GB"/>
        </a:p>
      </dgm:t>
    </dgm:pt>
    <dgm:pt modelId="{423255D6-91C5-4F08-86D7-F95478200E1A}" type="pres">
      <dgm:prSet presAssocID="{F6137483-AAA3-4ACB-ADBD-E5DE45749B02}" presName="hierChild4" presStyleCnt="0"/>
      <dgm:spPr/>
    </dgm:pt>
    <dgm:pt modelId="{3BAEAA57-BBE5-4AD7-B735-66007BD25138}" type="pres">
      <dgm:prSet presAssocID="{F6137483-AAA3-4ACB-ADBD-E5DE45749B02}" presName="hierChild5" presStyleCnt="0"/>
      <dgm:spPr/>
    </dgm:pt>
    <dgm:pt modelId="{A5CF06D1-35FE-4386-8F24-564E27B6D435}" type="pres">
      <dgm:prSet presAssocID="{C4EA1FF4-3350-4916-9B92-28C684B20E93}" presName="hierChild5" presStyleCnt="0"/>
      <dgm:spPr/>
    </dgm:pt>
    <dgm:pt modelId="{CF80CA9D-70A4-47E8-9365-10E6E1734C31}" type="pres">
      <dgm:prSet presAssocID="{4B92BCDF-18D4-4478-8F12-E805F2E72A07}" presName="Name37" presStyleLbl="parChTrans1D2" presStyleIdx="1" presStyleCnt="3"/>
      <dgm:spPr>
        <a:custGeom>
          <a:avLst/>
          <a:gdLst/>
          <a:ahLst/>
          <a:cxnLst/>
          <a:rect l="0" t="0" r="0" b="0"/>
          <a:pathLst>
            <a:path>
              <a:moveTo>
                <a:pt x="45720" y="0"/>
              </a:moveTo>
              <a:lnTo>
                <a:pt x="45720" y="198860"/>
              </a:lnTo>
            </a:path>
          </a:pathLst>
        </a:custGeom>
      </dgm:spPr>
      <dgm:t>
        <a:bodyPr/>
        <a:lstStyle/>
        <a:p>
          <a:endParaRPr lang="en-GB"/>
        </a:p>
      </dgm:t>
    </dgm:pt>
    <dgm:pt modelId="{233EA7E6-2898-4661-9687-2841CB2A78E6}" type="pres">
      <dgm:prSet presAssocID="{39DD8607-E572-4ABD-A915-6614307253C2}" presName="hierRoot2" presStyleCnt="0">
        <dgm:presLayoutVars>
          <dgm:hierBranch val="init"/>
        </dgm:presLayoutVars>
      </dgm:prSet>
      <dgm:spPr/>
    </dgm:pt>
    <dgm:pt modelId="{09728677-597D-476B-9665-0B878CCBD016}" type="pres">
      <dgm:prSet presAssocID="{39DD8607-E572-4ABD-A915-6614307253C2}" presName="rootComposite" presStyleCnt="0"/>
      <dgm:spPr/>
    </dgm:pt>
    <dgm:pt modelId="{0B96E839-6D01-47D3-B93D-74410FB26968}" type="pres">
      <dgm:prSet presAssocID="{39DD8607-E572-4ABD-A915-6614307253C2}" presName="rootText" presStyleLbl="node2" presStyleIdx="1" presStyleCnt="3" custScaleX="114050">
        <dgm:presLayoutVars>
          <dgm:chPref val="3"/>
        </dgm:presLayoutVars>
      </dgm:prSet>
      <dgm:spPr>
        <a:prstGeom prst="rect">
          <a:avLst/>
        </a:prstGeom>
      </dgm:spPr>
      <dgm:t>
        <a:bodyPr/>
        <a:lstStyle/>
        <a:p>
          <a:endParaRPr lang="en-GB"/>
        </a:p>
      </dgm:t>
    </dgm:pt>
    <dgm:pt modelId="{DE53F1C4-30E1-424E-AFE0-9F88E919FED8}" type="pres">
      <dgm:prSet presAssocID="{39DD8607-E572-4ABD-A915-6614307253C2}" presName="rootConnector" presStyleLbl="node2" presStyleIdx="1" presStyleCnt="3"/>
      <dgm:spPr/>
      <dgm:t>
        <a:bodyPr/>
        <a:lstStyle/>
        <a:p>
          <a:endParaRPr lang="en-GB"/>
        </a:p>
      </dgm:t>
    </dgm:pt>
    <dgm:pt modelId="{49EA79CD-9019-42BB-ABF0-BFEA8BC3DB22}" type="pres">
      <dgm:prSet presAssocID="{39DD8607-E572-4ABD-A915-6614307253C2}" presName="hierChild4" presStyleCnt="0"/>
      <dgm:spPr/>
    </dgm:pt>
    <dgm:pt modelId="{C817AA91-83E6-4886-925A-D1BF445E15FF}" type="pres">
      <dgm:prSet presAssocID="{044B8194-F13E-44FF-8C12-A4472E7A13B3}" presName="Name37" presStyleLbl="parChTrans1D3" presStyleIdx="2" presStyleCnt="7"/>
      <dgm:spPr>
        <a:custGeom>
          <a:avLst/>
          <a:gdLst/>
          <a:ahLst/>
          <a:cxnLst/>
          <a:rect l="0" t="0" r="0" b="0"/>
          <a:pathLst>
            <a:path>
              <a:moveTo>
                <a:pt x="0" y="0"/>
              </a:moveTo>
              <a:lnTo>
                <a:pt x="0" y="435598"/>
              </a:lnTo>
              <a:lnTo>
                <a:pt x="142042" y="435598"/>
              </a:lnTo>
            </a:path>
          </a:pathLst>
        </a:custGeom>
      </dgm:spPr>
      <dgm:t>
        <a:bodyPr/>
        <a:lstStyle/>
        <a:p>
          <a:endParaRPr lang="en-GB"/>
        </a:p>
      </dgm:t>
    </dgm:pt>
    <dgm:pt modelId="{B2EEC94A-A96B-45D5-8402-1B7D8650AAE5}" type="pres">
      <dgm:prSet presAssocID="{B3624DA3-683E-4F0F-A34D-8457CC45058B}" presName="hierRoot2" presStyleCnt="0">
        <dgm:presLayoutVars>
          <dgm:hierBranch val="init"/>
        </dgm:presLayoutVars>
      </dgm:prSet>
      <dgm:spPr/>
    </dgm:pt>
    <dgm:pt modelId="{4A042F73-80DB-44FF-BB8C-AB71089CD403}" type="pres">
      <dgm:prSet presAssocID="{B3624DA3-683E-4F0F-A34D-8457CC45058B}" presName="rootComposite" presStyleCnt="0"/>
      <dgm:spPr/>
    </dgm:pt>
    <dgm:pt modelId="{0A3D4F36-6B53-4C87-8CBC-18F21F8DFB57}" type="pres">
      <dgm:prSet presAssocID="{B3624DA3-683E-4F0F-A34D-8457CC45058B}" presName="rootText" presStyleLbl="node3" presStyleIdx="2" presStyleCnt="7" custScaleX="114050">
        <dgm:presLayoutVars>
          <dgm:chPref val="3"/>
        </dgm:presLayoutVars>
      </dgm:prSet>
      <dgm:spPr>
        <a:prstGeom prst="rect">
          <a:avLst/>
        </a:prstGeom>
      </dgm:spPr>
      <dgm:t>
        <a:bodyPr/>
        <a:lstStyle/>
        <a:p>
          <a:endParaRPr lang="en-GB"/>
        </a:p>
      </dgm:t>
    </dgm:pt>
    <dgm:pt modelId="{7B6A5A3C-85A9-475A-957F-59AA56B3BA19}" type="pres">
      <dgm:prSet presAssocID="{B3624DA3-683E-4F0F-A34D-8457CC45058B}" presName="rootConnector" presStyleLbl="node3" presStyleIdx="2" presStyleCnt="7"/>
      <dgm:spPr/>
      <dgm:t>
        <a:bodyPr/>
        <a:lstStyle/>
        <a:p>
          <a:endParaRPr lang="en-GB"/>
        </a:p>
      </dgm:t>
    </dgm:pt>
    <dgm:pt modelId="{9E897275-839F-485F-8763-170C0617BFD7}" type="pres">
      <dgm:prSet presAssocID="{B3624DA3-683E-4F0F-A34D-8457CC45058B}" presName="hierChild4" presStyleCnt="0"/>
      <dgm:spPr/>
    </dgm:pt>
    <dgm:pt modelId="{8F7876F2-5CC2-4BE6-8B4A-81C170F46AEE}" type="pres">
      <dgm:prSet presAssocID="{B3624DA3-683E-4F0F-A34D-8457CC45058B}" presName="hierChild5" presStyleCnt="0"/>
      <dgm:spPr/>
    </dgm:pt>
    <dgm:pt modelId="{FA36D390-8EFE-4ED5-93B2-8964E1D44694}" type="pres">
      <dgm:prSet presAssocID="{9225409F-9CF6-4A90-A7EF-97DB63E6EDE8}" presName="Name37" presStyleLbl="parChTrans1D3" presStyleIdx="3" presStyleCnt="7"/>
      <dgm:spPr>
        <a:custGeom>
          <a:avLst/>
          <a:gdLst/>
          <a:ahLst/>
          <a:cxnLst/>
          <a:rect l="0" t="0" r="0" b="0"/>
          <a:pathLst>
            <a:path>
              <a:moveTo>
                <a:pt x="0" y="0"/>
              </a:moveTo>
              <a:lnTo>
                <a:pt x="0" y="1107934"/>
              </a:lnTo>
              <a:lnTo>
                <a:pt x="142042" y="1107934"/>
              </a:lnTo>
            </a:path>
          </a:pathLst>
        </a:custGeom>
      </dgm:spPr>
      <dgm:t>
        <a:bodyPr/>
        <a:lstStyle/>
        <a:p>
          <a:endParaRPr lang="en-GB"/>
        </a:p>
      </dgm:t>
    </dgm:pt>
    <dgm:pt modelId="{E84E664F-C9FC-47A6-B86E-9CCD6603379D}" type="pres">
      <dgm:prSet presAssocID="{389D61C7-B3B2-4000-A734-3BDCA42D2BB0}" presName="hierRoot2" presStyleCnt="0">
        <dgm:presLayoutVars>
          <dgm:hierBranch val="init"/>
        </dgm:presLayoutVars>
      </dgm:prSet>
      <dgm:spPr/>
    </dgm:pt>
    <dgm:pt modelId="{D463086A-9524-458F-B4BF-B26EC467A6B3}" type="pres">
      <dgm:prSet presAssocID="{389D61C7-B3B2-4000-A734-3BDCA42D2BB0}" presName="rootComposite" presStyleCnt="0"/>
      <dgm:spPr/>
    </dgm:pt>
    <dgm:pt modelId="{2C239D05-E8D5-4856-9419-1FDA3F6D96AA}" type="pres">
      <dgm:prSet presAssocID="{389D61C7-B3B2-4000-A734-3BDCA42D2BB0}" presName="rootText" presStyleLbl="node3" presStyleIdx="3" presStyleCnt="7" custScaleX="114050">
        <dgm:presLayoutVars>
          <dgm:chPref val="3"/>
        </dgm:presLayoutVars>
      </dgm:prSet>
      <dgm:spPr>
        <a:prstGeom prst="rect">
          <a:avLst/>
        </a:prstGeom>
      </dgm:spPr>
      <dgm:t>
        <a:bodyPr/>
        <a:lstStyle/>
        <a:p>
          <a:endParaRPr lang="en-GB"/>
        </a:p>
      </dgm:t>
    </dgm:pt>
    <dgm:pt modelId="{E5BFE805-5F4F-4C6E-B3DF-BBF60C8739B3}" type="pres">
      <dgm:prSet presAssocID="{389D61C7-B3B2-4000-A734-3BDCA42D2BB0}" presName="rootConnector" presStyleLbl="node3" presStyleIdx="3" presStyleCnt="7"/>
      <dgm:spPr/>
      <dgm:t>
        <a:bodyPr/>
        <a:lstStyle/>
        <a:p>
          <a:endParaRPr lang="en-GB"/>
        </a:p>
      </dgm:t>
    </dgm:pt>
    <dgm:pt modelId="{9ACCEE65-3764-4D62-A256-D7C3333DCFFF}" type="pres">
      <dgm:prSet presAssocID="{389D61C7-B3B2-4000-A734-3BDCA42D2BB0}" presName="hierChild4" presStyleCnt="0"/>
      <dgm:spPr/>
    </dgm:pt>
    <dgm:pt modelId="{1F8F6B62-0FC5-4040-AE61-5F629FA423F6}" type="pres">
      <dgm:prSet presAssocID="{389D61C7-B3B2-4000-A734-3BDCA42D2BB0}" presName="hierChild5" presStyleCnt="0"/>
      <dgm:spPr/>
    </dgm:pt>
    <dgm:pt modelId="{B7835F79-9336-47D0-8D85-B1E5A4CD67EF}" type="pres">
      <dgm:prSet presAssocID="{FFF858DA-1837-47C8-A0B6-50951E870EB2}" presName="Name37" presStyleLbl="parChTrans1D3" presStyleIdx="4" presStyleCnt="7"/>
      <dgm:spPr>
        <a:custGeom>
          <a:avLst/>
          <a:gdLst/>
          <a:ahLst/>
          <a:cxnLst/>
          <a:rect l="0" t="0" r="0" b="0"/>
          <a:pathLst>
            <a:path>
              <a:moveTo>
                <a:pt x="0" y="0"/>
              </a:moveTo>
              <a:lnTo>
                <a:pt x="0" y="1780270"/>
              </a:lnTo>
              <a:lnTo>
                <a:pt x="142042" y="1780270"/>
              </a:lnTo>
            </a:path>
          </a:pathLst>
        </a:custGeom>
      </dgm:spPr>
      <dgm:t>
        <a:bodyPr/>
        <a:lstStyle/>
        <a:p>
          <a:endParaRPr lang="en-GB"/>
        </a:p>
      </dgm:t>
    </dgm:pt>
    <dgm:pt modelId="{1C097B48-AB29-4A66-B412-B687D6AAD851}" type="pres">
      <dgm:prSet presAssocID="{B850B5F7-4606-4F68-8A63-41EDE499B6C2}" presName="hierRoot2" presStyleCnt="0">
        <dgm:presLayoutVars>
          <dgm:hierBranch val="init"/>
        </dgm:presLayoutVars>
      </dgm:prSet>
      <dgm:spPr/>
    </dgm:pt>
    <dgm:pt modelId="{8EF14380-A16F-4274-A9EF-61F40BAA1D36}" type="pres">
      <dgm:prSet presAssocID="{B850B5F7-4606-4F68-8A63-41EDE499B6C2}" presName="rootComposite" presStyleCnt="0"/>
      <dgm:spPr/>
    </dgm:pt>
    <dgm:pt modelId="{81ECE769-C77D-4D88-875B-2ADC910987EE}" type="pres">
      <dgm:prSet presAssocID="{B850B5F7-4606-4F68-8A63-41EDE499B6C2}" presName="rootText" presStyleLbl="node3" presStyleIdx="4" presStyleCnt="7" custScaleX="114050">
        <dgm:presLayoutVars>
          <dgm:chPref val="3"/>
        </dgm:presLayoutVars>
      </dgm:prSet>
      <dgm:spPr>
        <a:prstGeom prst="rect">
          <a:avLst/>
        </a:prstGeom>
      </dgm:spPr>
      <dgm:t>
        <a:bodyPr/>
        <a:lstStyle/>
        <a:p>
          <a:endParaRPr lang="en-GB"/>
        </a:p>
      </dgm:t>
    </dgm:pt>
    <dgm:pt modelId="{EE3941C2-9AE6-4CD1-B76A-8E965848F4CC}" type="pres">
      <dgm:prSet presAssocID="{B850B5F7-4606-4F68-8A63-41EDE499B6C2}" presName="rootConnector" presStyleLbl="node3" presStyleIdx="4" presStyleCnt="7"/>
      <dgm:spPr/>
      <dgm:t>
        <a:bodyPr/>
        <a:lstStyle/>
        <a:p>
          <a:endParaRPr lang="en-GB"/>
        </a:p>
      </dgm:t>
    </dgm:pt>
    <dgm:pt modelId="{882CB958-8F69-4298-A10E-021EFC4DD243}" type="pres">
      <dgm:prSet presAssocID="{B850B5F7-4606-4F68-8A63-41EDE499B6C2}" presName="hierChild4" presStyleCnt="0"/>
      <dgm:spPr/>
    </dgm:pt>
    <dgm:pt modelId="{BE832467-381C-4E5B-8529-CD40DEBF511C}" type="pres">
      <dgm:prSet presAssocID="{B850B5F7-4606-4F68-8A63-41EDE499B6C2}" presName="hierChild5" presStyleCnt="0"/>
      <dgm:spPr/>
    </dgm:pt>
    <dgm:pt modelId="{38EB052B-EDF9-43D4-BF3A-23F6688DAF28}" type="pres">
      <dgm:prSet presAssocID="{512367D1-0972-48EA-9ED7-2B3C32E9AA68}" presName="Name37" presStyleLbl="parChTrans1D3" presStyleIdx="5" presStyleCnt="7"/>
      <dgm:spPr>
        <a:custGeom>
          <a:avLst/>
          <a:gdLst/>
          <a:ahLst/>
          <a:cxnLst/>
          <a:rect l="0" t="0" r="0" b="0"/>
          <a:pathLst>
            <a:path>
              <a:moveTo>
                <a:pt x="0" y="0"/>
              </a:moveTo>
              <a:lnTo>
                <a:pt x="0" y="2452606"/>
              </a:lnTo>
              <a:lnTo>
                <a:pt x="142042" y="2452606"/>
              </a:lnTo>
            </a:path>
          </a:pathLst>
        </a:custGeom>
      </dgm:spPr>
      <dgm:t>
        <a:bodyPr/>
        <a:lstStyle/>
        <a:p>
          <a:endParaRPr lang="en-GB"/>
        </a:p>
      </dgm:t>
    </dgm:pt>
    <dgm:pt modelId="{BC3E8630-4F7A-420B-8691-B8E594DACDA9}" type="pres">
      <dgm:prSet presAssocID="{3C24A188-E126-44EB-A845-3EAAA08A9B56}" presName="hierRoot2" presStyleCnt="0">
        <dgm:presLayoutVars>
          <dgm:hierBranch val="init"/>
        </dgm:presLayoutVars>
      </dgm:prSet>
      <dgm:spPr/>
    </dgm:pt>
    <dgm:pt modelId="{D188CF53-BC15-4D6C-AC01-3560DC8AE98F}" type="pres">
      <dgm:prSet presAssocID="{3C24A188-E126-44EB-A845-3EAAA08A9B56}" presName="rootComposite" presStyleCnt="0"/>
      <dgm:spPr/>
    </dgm:pt>
    <dgm:pt modelId="{5CD020F7-CA26-43D2-A160-27E1350143FC}" type="pres">
      <dgm:prSet presAssocID="{3C24A188-E126-44EB-A845-3EAAA08A9B56}" presName="rootText" presStyleLbl="node3" presStyleIdx="5" presStyleCnt="7" custScaleX="114050">
        <dgm:presLayoutVars>
          <dgm:chPref val="3"/>
        </dgm:presLayoutVars>
      </dgm:prSet>
      <dgm:spPr>
        <a:prstGeom prst="rect">
          <a:avLst/>
        </a:prstGeom>
      </dgm:spPr>
      <dgm:t>
        <a:bodyPr/>
        <a:lstStyle/>
        <a:p>
          <a:endParaRPr lang="en-GB"/>
        </a:p>
      </dgm:t>
    </dgm:pt>
    <dgm:pt modelId="{86A28BE1-57CF-488A-A7BB-78DD807975B2}" type="pres">
      <dgm:prSet presAssocID="{3C24A188-E126-44EB-A845-3EAAA08A9B56}" presName="rootConnector" presStyleLbl="node3" presStyleIdx="5" presStyleCnt="7"/>
      <dgm:spPr/>
      <dgm:t>
        <a:bodyPr/>
        <a:lstStyle/>
        <a:p>
          <a:endParaRPr lang="en-GB"/>
        </a:p>
      </dgm:t>
    </dgm:pt>
    <dgm:pt modelId="{24E1048C-4C55-4902-AA2A-4EC077E027BE}" type="pres">
      <dgm:prSet presAssocID="{3C24A188-E126-44EB-A845-3EAAA08A9B56}" presName="hierChild4" presStyleCnt="0"/>
      <dgm:spPr/>
    </dgm:pt>
    <dgm:pt modelId="{3598DA54-34E8-4DDD-889D-F92C7A90B11D}" type="pres">
      <dgm:prSet presAssocID="{3C24A188-E126-44EB-A845-3EAAA08A9B56}" presName="hierChild5" presStyleCnt="0"/>
      <dgm:spPr/>
    </dgm:pt>
    <dgm:pt modelId="{87C7B312-F822-4AD5-A9CC-13795802FAB9}" type="pres">
      <dgm:prSet presAssocID="{39DD8607-E572-4ABD-A915-6614307253C2}" presName="hierChild5" presStyleCnt="0"/>
      <dgm:spPr/>
    </dgm:pt>
    <dgm:pt modelId="{55ADA94B-6FC6-4190-8945-BBA23D264284}" type="pres">
      <dgm:prSet presAssocID="{29478084-0A51-4FD0-8ACF-061F0EE301C2}" presName="Name37" presStyleLbl="parChTrans1D2" presStyleIdx="2" presStyleCnt="3"/>
      <dgm:spPr>
        <a:custGeom>
          <a:avLst/>
          <a:gdLst/>
          <a:ahLst/>
          <a:cxnLst/>
          <a:rect l="0" t="0" r="0" b="0"/>
          <a:pathLst>
            <a:path>
              <a:moveTo>
                <a:pt x="0" y="0"/>
              </a:moveTo>
              <a:lnTo>
                <a:pt x="0" y="99430"/>
              </a:lnTo>
              <a:lnTo>
                <a:pt x="1145812" y="99430"/>
              </a:lnTo>
              <a:lnTo>
                <a:pt x="1145812" y="198860"/>
              </a:lnTo>
            </a:path>
          </a:pathLst>
        </a:custGeom>
      </dgm:spPr>
      <dgm:t>
        <a:bodyPr/>
        <a:lstStyle/>
        <a:p>
          <a:endParaRPr lang="en-GB"/>
        </a:p>
      </dgm:t>
    </dgm:pt>
    <dgm:pt modelId="{C700C88C-2C24-4735-A673-A6666C283677}" type="pres">
      <dgm:prSet presAssocID="{CA0DF39E-822B-4525-A897-BED571AB569E}" presName="hierRoot2" presStyleCnt="0">
        <dgm:presLayoutVars>
          <dgm:hierBranch val="init"/>
        </dgm:presLayoutVars>
      </dgm:prSet>
      <dgm:spPr/>
    </dgm:pt>
    <dgm:pt modelId="{E0CF9032-4AA1-4E5E-A256-E32B0EEE3EC1}" type="pres">
      <dgm:prSet presAssocID="{CA0DF39E-822B-4525-A897-BED571AB569E}" presName="rootComposite" presStyleCnt="0"/>
      <dgm:spPr/>
    </dgm:pt>
    <dgm:pt modelId="{FB6787E5-6AAE-4ED9-A94B-87888E787699}" type="pres">
      <dgm:prSet presAssocID="{CA0DF39E-822B-4525-A897-BED571AB569E}" presName="rootText" presStyleLbl="node2" presStyleIdx="2" presStyleCnt="3" custScaleX="114050">
        <dgm:presLayoutVars>
          <dgm:chPref val="3"/>
        </dgm:presLayoutVars>
      </dgm:prSet>
      <dgm:spPr>
        <a:prstGeom prst="rect">
          <a:avLst/>
        </a:prstGeom>
      </dgm:spPr>
      <dgm:t>
        <a:bodyPr/>
        <a:lstStyle/>
        <a:p>
          <a:endParaRPr lang="en-GB"/>
        </a:p>
      </dgm:t>
    </dgm:pt>
    <dgm:pt modelId="{2E0E4758-4111-40F7-B240-BC8FF907B67A}" type="pres">
      <dgm:prSet presAssocID="{CA0DF39E-822B-4525-A897-BED571AB569E}" presName="rootConnector" presStyleLbl="node2" presStyleIdx="2" presStyleCnt="3"/>
      <dgm:spPr/>
      <dgm:t>
        <a:bodyPr/>
        <a:lstStyle/>
        <a:p>
          <a:endParaRPr lang="en-GB"/>
        </a:p>
      </dgm:t>
    </dgm:pt>
    <dgm:pt modelId="{7E5F6FF4-0EAF-42B0-9EF2-504B6458FC96}" type="pres">
      <dgm:prSet presAssocID="{CA0DF39E-822B-4525-A897-BED571AB569E}" presName="hierChild4" presStyleCnt="0"/>
      <dgm:spPr/>
    </dgm:pt>
    <dgm:pt modelId="{0FED7C32-2A06-4BCD-9596-C81D0F729B95}" type="pres">
      <dgm:prSet presAssocID="{497E957A-175A-431A-AE04-629F96EE97E8}" presName="Name37" presStyleLbl="parChTrans1D3" presStyleIdx="6" presStyleCnt="7"/>
      <dgm:spPr>
        <a:custGeom>
          <a:avLst/>
          <a:gdLst/>
          <a:ahLst/>
          <a:cxnLst/>
          <a:rect l="0" t="0" r="0" b="0"/>
          <a:pathLst>
            <a:path>
              <a:moveTo>
                <a:pt x="0" y="0"/>
              </a:moveTo>
              <a:lnTo>
                <a:pt x="0" y="435598"/>
              </a:lnTo>
              <a:lnTo>
                <a:pt x="142042" y="435598"/>
              </a:lnTo>
            </a:path>
          </a:pathLst>
        </a:custGeom>
      </dgm:spPr>
      <dgm:t>
        <a:bodyPr/>
        <a:lstStyle/>
        <a:p>
          <a:endParaRPr lang="en-GB"/>
        </a:p>
      </dgm:t>
    </dgm:pt>
    <dgm:pt modelId="{8D6E586D-0F6C-4E18-B158-1C5AE8B34929}" type="pres">
      <dgm:prSet presAssocID="{94322A36-65DA-49D6-806A-A62B70EAD86F}" presName="hierRoot2" presStyleCnt="0">
        <dgm:presLayoutVars>
          <dgm:hierBranch val="init"/>
        </dgm:presLayoutVars>
      </dgm:prSet>
      <dgm:spPr/>
    </dgm:pt>
    <dgm:pt modelId="{D5CB177E-3093-4A32-ADF7-F6DBD8AD365E}" type="pres">
      <dgm:prSet presAssocID="{94322A36-65DA-49D6-806A-A62B70EAD86F}" presName="rootComposite" presStyleCnt="0"/>
      <dgm:spPr/>
    </dgm:pt>
    <dgm:pt modelId="{37C94062-4BF4-4231-A9ED-42A7C724D1BF}" type="pres">
      <dgm:prSet presAssocID="{94322A36-65DA-49D6-806A-A62B70EAD86F}" presName="rootText" presStyleLbl="node3" presStyleIdx="6" presStyleCnt="7" custScaleX="141496">
        <dgm:presLayoutVars>
          <dgm:chPref val="3"/>
        </dgm:presLayoutVars>
      </dgm:prSet>
      <dgm:spPr>
        <a:prstGeom prst="rect">
          <a:avLst/>
        </a:prstGeom>
      </dgm:spPr>
      <dgm:t>
        <a:bodyPr/>
        <a:lstStyle/>
        <a:p>
          <a:endParaRPr lang="en-GB"/>
        </a:p>
      </dgm:t>
    </dgm:pt>
    <dgm:pt modelId="{380E2363-35B7-4F02-94F8-4AAE54C3B241}" type="pres">
      <dgm:prSet presAssocID="{94322A36-65DA-49D6-806A-A62B70EAD86F}" presName="rootConnector" presStyleLbl="node3" presStyleIdx="6" presStyleCnt="7"/>
      <dgm:spPr/>
      <dgm:t>
        <a:bodyPr/>
        <a:lstStyle/>
        <a:p>
          <a:endParaRPr lang="en-GB"/>
        </a:p>
      </dgm:t>
    </dgm:pt>
    <dgm:pt modelId="{F187E294-294D-429E-ABC2-DB0041987438}" type="pres">
      <dgm:prSet presAssocID="{94322A36-65DA-49D6-806A-A62B70EAD86F}" presName="hierChild4" presStyleCnt="0"/>
      <dgm:spPr/>
    </dgm:pt>
    <dgm:pt modelId="{BD3E29D1-E954-491C-9915-90A616FDEB76}" type="pres">
      <dgm:prSet presAssocID="{94322A36-65DA-49D6-806A-A62B70EAD86F}" presName="hierChild5" presStyleCnt="0"/>
      <dgm:spPr/>
    </dgm:pt>
    <dgm:pt modelId="{87C5AA42-2865-4354-88B9-4CFCA4E88E26}" type="pres">
      <dgm:prSet presAssocID="{CA0DF39E-822B-4525-A897-BED571AB569E}" presName="hierChild5" presStyleCnt="0"/>
      <dgm:spPr/>
    </dgm:pt>
    <dgm:pt modelId="{0BAE1184-0ADC-407E-8ACF-D4476F60A6F2}" type="pres">
      <dgm:prSet presAssocID="{8F7D1B86-397B-4B8F-979A-ED3D9214B511}" presName="hierChild3" presStyleCnt="0"/>
      <dgm:spPr/>
    </dgm:pt>
  </dgm:ptLst>
  <dgm:cxnLst>
    <dgm:cxn modelId="{EE1B051A-065F-4DCD-AFE0-66D7C0B0F114}" type="presOf" srcId="{29478084-0A51-4FD0-8ACF-061F0EE301C2}" destId="{55ADA94B-6FC6-4190-8945-BBA23D264284}" srcOrd="0" destOrd="0" presId="urn:microsoft.com/office/officeart/2005/8/layout/orgChart1"/>
    <dgm:cxn modelId="{20A594DD-E12F-4E75-9CD1-F9929B468C73}" srcId="{8F7D1B86-397B-4B8F-979A-ED3D9214B511}" destId="{CA0DF39E-822B-4525-A897-BED571AB569E}" srcOrd="2" destOrd="0" parTransId="{29478084-0A51-4FD0-8ACF-061F0EE301C2}" sibTransId="{530DCB81-03B5-47D6-AB03-29DFC865A884}"/>
    <dgm:cxn modelId="{1A4B0A92-6E49-45A9-9BEC-8070571966F8}" srcId="{C4EA1FF4-3350-4916-9B92-28C684B20E93}" destId="{F6137483-AAA3-4ACB-ADBD-E5DE45749B02}" srcOrd="1" destOrd="0" parTransId="{3FBB43C0-0612-41B0-94BE-1D804C3A64F4}" sibTransId="{7C47B755-841B-4B6F-B0DE-75578CADF914}"/>
    <dgm:cxn modelId="{88C070EA-D07C-4EC5-9460-934588DCFDA4}" srcId="{CA0DF39E-822B-4525-A897-BED571AB569E}" destId="{94322A36-65DA-49D6-806A-A62B70EAD86F}" srcOrd="0" destOrd="0" parTransId="{497E957A-175A-431A-AE04-629F96EE97E8}" sibTransId="{9F806D03-F70C-4237-9ED9-511FFF3CD1E8}"/>
    <dgm:cxn modelId="{6E138831-9F31-4238-8914-C765DDC86DB2}" type="presOf" srcId="{989426D5-F928-4F35-BD9A-15F08D48F8F9}" destId="{B1FDEA02-5FCB-4198-ADE0-E03D7B5F3FFF}" srcOrd="0" destOrd="0" presId="urn:microsoft.com/office/officeart/2005/8/layout/orgChart1"/>
    <dgm:cxn modelId="{AF5EAC90-FC80-40CA-B41B-85278AB3FDBD}" srcId="{39DD8607-E572-4ABD-A915-6614307253C2}" destId="{B850B5F7-4606-4F68-8A63-41EDE499B6C2}" srcOrd="2" destOrd="0" parTransId="{FFF858DA-1837-47C8-A0B6-50951E870EB2}" sibTransId="{D8B59179-89FA-4847-9E59-FD9C052F1FA4}"/>
    <dgm:cxn modelId="{40CA89C9-C9E5-4D85-A949-14A1D50412F8}" type="presOf" srcId="{C4EA1FF4-3350-4916-9B92-28C684B20E93}" destId="{FC1D64E5-4CF7-4D04-A6D3-0D21E4B86300}" srcOrd="1" destOrd="0" presId="urn:microsoft.com/office/officeart/2005/8/layout/orgChart1"/>
    <dgm:cxn modelId="{2129E8E7-F512-4D21-A066-0EA71C3E1EA5}" type="presOf" srcId="{B850B5F7-4606-4F68-8A63-41EDE499B6C2}" destId="{EE3941C2-9AE6-4CD1-B76A-8E965848F4CC}" srcOrd="1" destOrd="0" presId="urn:microsoft.com/office/officeart/2005/8/layout/orgChart1"/>
    <dgm:cxn modelId="{76A3AB14-F83F-4E3C-A7AD-1A7253A74C05}" type="presOf" srcId="{CA0DF39E-822B-4525-A897-BED571AB569E}" destId="{FB6787E5-6AAE-4ED9-A94B-87888E787699}" srcOrd="0" destOrd="0" presId="urn:microsoft.com/office/officeart/2005/8/layout/orgChart1"/>
    <dgm:cxn modelId="{B9CA04EF-5E25-49B6-8209-B61213783785}" type="presOf" srcId="{F6137483-AAA3-4ACB-ADBD-E5DE45749B02}" destId="{1D5F7551-C306-4EC6-B239-26FB939081CC}" srcOrd="1" destOrd="0" presId="urn:microsoft.com/office/officeart/2005/8/layout/orgChart1"/>
    <dgm:cxn modelId="{027E0FDE-47A5-4B8D-A1C7-713F490942C8}" type="presOf" srcId="{39DD8607-E572-4ABD-A915-6614307253C2}" destId="{0B96E839-6D01-47D3-B93D-74410FB26968}" srcOrd="0" destOrd="0" presId="urn:microsoft.com/office/officeart/2005/8/layout/orgChart1"/>
    <dgm:cxn modelId="{EF87D7FE-4A23-4119-8AE7-5C63ACD4B541}" type="presOf" srcId="{B3624DA3-683E-4F0F-A34D-8457CC45058B}" destId="{7B6A5A3C-85A9-475A-957F-59AA56B3BA19}" srcOrd="1" destOrd="0" presId="urn:microsoft.com/office/officeart/2005/8/layout/orgChart1"/>
    <dgm:cxn modelId="{78650ED4-64F6-4311-A295-FB5D42FB9446}" type="presOf" srcId="{EDE59E69-3C4E-4949-B81B-30EC331E813F}" destId="{E2F25867-5A47-4658-8A05-C6940AEC1DCA}" srcOrd="0" destOrd="0" presId="urn:microsoft.com/office/officeart/2005/8/layout/orgChart1"/>
    <dgm:cxn modelId="{E1032439-AB23-4792-9D8A-70E6D371139D}" type="presOf" srcId="{39DD8607-E572-4ABD-A915-6614307253C2}" destId="{DE53F1C4-30E1-424E-AFE0-9F88E919FED8}" srcOrd="1" destOrd="0" presId="urn:microsoft.com/office/officeart/2005/8/layout/orgChart1"/>
    <dgm:cxn modelId="{0B04979D-23C0-40BB-B7EF-BA01E4271443}" type="presOf" srcId="{3C24A188-E126-44EB-A845-3EAAA08A9B56}" destId="{5CD020F7-CA26-43D2-A160-27E1350143FC}" srcOrd="0" destOrd="0" presId="urn:microsoft.com/office/officeart/2005/8/layout/orgChart1"/>
    <dgm:cxn modelId="{A43E54A8-EBA8-4B39-A6F6-B8FC5B61A954}" type="presOf" srcId="{497E957A-175A-431A-AE04-629F96EE97E8}" destId="{0FED7C32-2A06-4BCD-9596-C81D0F729B95}" srcOrd="0" destOrd="0" presId="urn:microsoft.com/office/officeart/2005/8/layout/orgChart1"/>
    <dgm:cxn modelId="{193C0A93-ED06-4EA0-9F02-AC1AF2B4ED21}" srcId="{C4EA1FF4-3350-4916-9B92-28C684B20E93}" destId="{EDE59E69-3C4E-4949-B81B-30EC331E813F}" srcOrd="0" destOrd="0" parTransId="{989426D5-F928-4F35-BD9A-15F08D48F8F9}" sibTransId="{65CF8480-466D-4294-8E9C-6575FE9236CB}"/>
    <dgm:cxn modelId="{E4F8C47F-8714-4763-B905-73BF9C9FF4A0}" srcId="{39DD8607-E572-4ABD-A915-6614307253C2}" destId="{389D61C7-B3B2-4000-A734-3BDCA42D2BB0}" srcOrd="1" destOrd="0" parTransId="{9225409F-9CF6-4A90-A7EF-97DB63E6EDE8}" sibTransId="{ACAF8478-C502-49D9-9E3F-69B4E01235BE}"/>
    <dgm:cxn modelId="{A0A9F9FC-9781-4E82-BA90-E9C20862F330}" srcId="{8F7D1B86-397B-4B8F-979A-ED3D9214B511}" destId="{39DD8607-E572-4ABD-A915-6614307253C2}" srcOrd="1" destOrd="0" parTransId="{4B92BCDF-18D4-4478-8F12-E805F2E72A07}" sibTransId="{2AC3113C-8F19-4824-968B-F407B1E168F8}"/>
    <dgm:cxn modelId="{3D53C1DA-D25E-405D-A62B-D60288DA9706}" srcId="{39DD8607-E572-4ABD-A915-6614307253C2}" destId="{3C24A188-E126-44EB-A845-3EAAA08A9B56}" srcOrd="3" destOrd="0" parTransId="{512367D1-0972-48EA-9ED7-2B3C32E9AA68}" sibTransId="{73661581-D602-4DE8-918B-E9CEFC3D3CE3}"/>
    <dgm:cxn modelId="{F6D2CABB-371C-441F-B388-671CA83045FE}" type="presOf" srcId="{512367D1-0972-48EA-9ED7-2B3C32E9AA68}" destId="{38EB052B-EDF9-43D4-BF3A-23F6688DAF28}" srcOrd="0" destOrd="0" presId="urn:microsoft.com/office/officeart/2005/8/layout/orgChart1"/>
    <dgm:cxn modelId="{66813C30-E8BD-4227-AE04-D18BC3B2954F}" type="presOf" srcId="{9225409F-9CF6-4A90-A7EF-97DB63E6EDE8}" destId="{FA36D390-8EFE-4ED5-93B2-8964E1D44694}" srcOrd="0" destOrd="0" presId="urn:microsoft.com/office/officeart/2005/8/layout/orgChart1"/>
    <dgm:cxn modelId="{E49FA72D-13B0-47DB-8ED9-64D18A8B6633}" srcId="{8F7D1B86-397B-4B8F-979A-ED3D9214B511}" destId="{C4EA1FF4-3350-4916-9B92-28C684B20E93}" srcOrd="0" destOrd="0" parTransId="{0CBCA501-BD56-4DD2-B239-B85BB47CE297}" sibTransId="{6A0E4D10-B701-47F5-A24D-31826D0DE846}"/>
    <dgm:cxn modelId="{7BF3061B-BAE9-44E5-BED9-50551A55241F}" type="presOf" srcId="{94322A36-65DA-49D6-806A-A62B70EAD86F}" destId="{380E2363-35B7-4F02-94F8-4AAE54C3B241}" srcOrd="1" destOrd="0" presId="urn:microsoft.com/office/officeart/2005/8/layout/orgChart1"/>
    <dgm:cxn modelId="{D6DADE74-267E-4C37-8E94-091AC5820707}" type="presOf" srcId="{8F7D1B86-397B-4B8F-979A-ED3D9214B511}" destId="{CB40C066-7E8A-48F7-B5F5-BB3CD226F406}" srcOrd="1" destOrd="0" presId="urn:microsoft.com/office/officeart/2005/8/layout/orgChart1"/>
    <dgm:cxn modelId="{95592AA4-94DA-4ECA-96E4-43FC80774212}" type="presOf" srcId="{CA0DF39E-822B-4525-A897-BED571AB569E}" destId="{2E0E4758-4111-40F7-B240-BC8FF907B67A}" srcOrd="1" destOrd="0" presId="urn:microsoft.com/office/officeart/2005/8/layout/orgChart1"/>
    <dgm:cxn modelId="{51194576-66E4-4B92-B30D-CBDD6B8388FB}" srcId="{E6AFB339-36DB-488D-AAB1-6A5369C59C89}" destId="{8F7D1B86-397B-4B8F-979A-ED3D9214B511}" srcOrd="0" destOrd="0" parTransId="{4FD7689A-B9FD-4181-A7E5-A20A1ABB785B}" sibTransId="{C875B757-5314-4828-83F5-8D98A97253D6}"/>
    <dgm:cxn modelId="{A88EC48F-8FDF-4A16-9BDE-50F93F3E7B55}" srcId="{39DD8607-E572-4ABD-A915-6614307253C2}" destId="{B3624DA3-683E-4F0F-A34D-8457CC45058B}" srcOrd="0" destOrd="0" parTransId="{044B8194-F13E-44FF-8C12-A4472E7A13B3}" sibTransId="{0B78BC75-D564-466E-A70A-9B1F08E3B23B}"/>
    <dgm:cxn modelId="{2FC2783B-6852-470B-95AE-01E8DD8CA8BF}" type="presOf" srcId="{B850B5F7-4606-4F68-8A63-41EDE499B6C2}" destId="{81ECE769-C77D-4D88-875B-2ADC910987EE}" srcOrd="0" destOrd="0" presId="urn:microsoft.com/office/officeart/2005/8/layout/orgChart1"/>
    <dgm:cxn modelId="{F6071F01-A3DF-4F04-A14F-44BC3C3E7F7F}" type="presOf" srcId="{E6AFB339-36DB-488D-AAB1-6A5369C59C89}" destId="{C664BA37-8575-42F1-8233-D385064B9B22}" srcOrd="0" destOrd="0" presId="urn:microsoft.com/office/officeart/2005/8/layout/orgChart1"/>
    <dgm:cxn modelId="{C4766415-E446-49F3-814C-B08641EAC998}" type="presOf" srcId="{F6137483-AAA3-4ACB-ADBD-E5DE45749B02}" destId="{462A01EF-A4E8-4A99-B846-B7F1194DE091}" srcOrd="0" destOrd="0" presId="urn:microsoft.com/office/officeart/2005/8/layout/orgChart1"/>
    <dgm:cxn modelId="{B990B3AF-29A8-4A43-8535-935256FF21DB}" type="presOf" srcId="{FFF858DA-1837-47C8-A0B6-50951E870EB2}" destId="{B7835F79-9336-47D0-8D85-B1E5A4CD67EF}" srcOrd="0" destOrd="0" presId="urn:microsoft.com/office/officeart/2005/8/layout/orgChart1"/>
    <dgm:cxn modelId="{162AF532-00E6-4CCF-B8FF-159EED65C0E4}" type="presOf" srcId="{389D61C7-B3B2-4000-A734-3BDCA42D2BB0}" destId="{2C239D05-E8D5-4856-9419-1FDA3F6D96AA}" srcOrd="0" destOrd="0" presId="urn:microsoft.com/office/officeart/2005/8/layout/orgChart1"/>
    <dgm:cxn modelId="{05CD3D73-4EB0-40C9-AD65-E078EF9C7753}" type="presOf" srcId="{C4EA1FF4-3350-4916-9B92-28C684B20E93}" destId="{AA7555A1-11F9-46A9-A550-604016CF0D66}" srcOrd="0" destOrd="0" presId="urn:microsoft.com/office/officeart/2005/8/layout/orgChart1"/>
    <dgm:cxn modelId="{0E8C30AD-4D21-4394-B732-AF1ACE4C5B9B}" type="presOf" srcId="{EDE59E69-3C4E-4949-B81B-30EC331E813F}" destId="{4A04A3BB-B04A-40CC-868A-A266017363D0}" srcOrd="1" destOrd="0" presId="urn:microsoft.com/office/officeart/2005/8/layout/orgChart1"/>
    <dgm:cxn modelId="{68660378-88A2-4E30-B4B2-F9693AF4AD29}" type="presOf" srcId="{3FBB43C0-0612-41B0-94BE-1D804C3A64F4}" destId="{FFEAF9BF-DEAB-4305-9774-94FC1F90CF1D}" srcOrd="0" destOrd="0" presId="urn:microsoft.com/office/officeart/2005/8/layout/orgChart1"/>
    <dgm:cxn modelId="{AC9C73F7-69CB-4BFD-98C5-31540A6FF31E}" type="presOf" srcId="{389D61C7-B3B2-4000-A734-3BDCA42D2BB0}" destId="{E5BFE805-5F4F-4C6E-B3DF-BBF60C8739B3}" srcOrd="1" destOrd="0" presId="urn:microsoft.com/office/officeart/2005/8/layout/orgChart1"/>
    <dgm:cxn modelId="{F9A855C6-8FD7-4AB9-9E8A-6FA43AED66AB}" type="presOf" srcId="{94322A36-65DA-49D6-806A-A62B70EAD86F}" destId="{37C94062-4BF4-4231-A9ED-42A7C724D1BF}" srcOrd="0" destOrd="0" presId="urn:microsoft.com/office/officeart/2005/8/layout/orgChart1"/>
    <dgm:cxn modelId="{98034D92-6F0B-4F8E-9ED8-31FFA5FC24E8}" type="presOf" srcId="{8F7D1B86-397B-4B8F-979A-ED3D9214B511}" destId="{57F0A7D6-7A73-4661-AFFB-FDF62C9EDCFF}" srcOrd="0" destOrd="0" presId="urn:microsoft.com/office/officeart/2005/8/layout/orgChart1"/>
    <dgm:cxn modelId="{802CAC71-AED4-4F26-B2F3-46D791DCAAFA}" type="presOf" srcId="{B3624DA3-683E-4F0F-A34D-8457CC45058B}" destId="{0A3D4F36-6B53-4C87-8CBC-18F21F8DFB57}" srcOrd="0" destOrd="0" presId="urn:microsoft.com/office/officeart/2005/8/layout/orgChart1"/>
    <dgm:cxn modelId="{B845BCDA-E077-46A9-B2A9-817EA77DCA99}" type="presOf" srcId="{4B92BCDF-18D4-4478-8F12-E805F2E72A07}" destId="{CF80CA9D-70A4-47E8-9365-10E6E1734C31}" srcOrd="0" destOrd="0" presId="urn:microsoft.com/office/officeart/2005/8/layout/orgChart1"/>
    <dgm:cxn modelId="{C4336F51-2CAD-4253-BAD6-862471001569}" type="presOf" srcId="{044B8194-F13E-44FF-8C12-A4472E7A13B3}" destId="{C817AA91-83E6-4886-925A-D1BF445E15FF}" srcOrd="0" destOrd="0" presId="urn:microsoft.com/office/officeart/2005/8/layout/orgChart1"/>
    <dgm:cxn modelId="{1DE03871-8356-472A-803A-00C32702F7A4}" type="presOf" srcId="{3C24A188-E126-44EB-A845-3EAAA08A9B56}" destId="{86A28BE1-57CF-488A-A7BB-78DD807975B2}" srcOrd="1" destOrd="0" presId="urn:microsoft.com/office/officeart/2005/8/layout/orgChart1"/>
    <dgm:cxn modelId="{EE4A7A1B-BC91-4E52-8018-61DCA4D94374}" type="presOf" srcId="{0CBCA501-BD56-4DD2-B239-B85BB47CE297}" destId="{9BAA0798-F601-4223-A5B0-7DC7E96FE49A}" srcOrd="0" destOrd="0" presId="urn:microsoft.com/office/officeart/2005/8/layout/orgChart1"/>
    <dgm:cxn modelId="{3F1183AF-0805-420A-8050-B6ED9E4764FD}" type="presParOf" srcId="{C664BA37-8575-42F1-8233-D385064B9B22}" destId="{C8747271-E4B8-47B3-B989-B4581E1ADE3B}" srcOrd="0" destOrd="0" presId="urn:microsoft.com/office/officeart/2005/8/layout/orgChart1"/>
    <dgm:cxn modelId="{682033CA-1A02-41D2-A396-66AD9DD96BBF}" type="presParOf" srcId="{C8747271-E4B8-47B3-B989-B4581E1ADE3B}" destId="{9505CC77-1AA6-4E4D-9303-CE7463DFDF9F}" srcOrd="0" destOrd="0" presId="urn:microsoft.com/office/officeart/2005/8/layout/orgChart1"/>
    <dgm:cxn modelId="{B6B9A9FB-3091-4008-83CE-37A95F9F0116}" type="presParOf" srcId="{9505CC77-1AA6-4E4D-9303-CE7463DFDF9F}" destId="{57F0A7D6-7A73-4661-AFFB-FDF62C9EDCFF}" srcOrd="0" destOrd="0" presId="urn:microsoft.com/office/officeart/2005/8/layout/orgChart1"/>
    <dgm:cxn modelId="{53EFC6AF-8A94-439A-B5E6-E68DC3CC8D55}" type="presParOf" srcId="{9505CC77-1AA6-4E4D-9303-CE7463DFDF9F}" destId="{CB40C066-7E8A-48F7-B5F5-BB3CD226F406}" srcOrd="1" destOrd="0" presId="urn:microsoft.com/office/officeart/2005/8/layout/orgChart1"/>
    <dgm:cxn modelId="{E82BF109-F569-422D-BDBB-CAC068BDE467}" type="presParOf" srcId="{C8747271-E4B8-47B3-B989-B4581E1ADE3B}" destId="{1C00E69C-EEF7-4719-B3A0-018EE1A78FCA}" srcOrd="1" destOrd="0" presId="urn:microsoft.com/office/officeart/2005/8/layout/orgChart1"/>
    <dgm:cxn modelId="{607EA7C7-40A9-4DE5-B5B7-77BC6D576A84}" type="presParOf" srcId="{1C00E69C-EEF7-4719-B3A0-018EE1A78FCA}" destId="{9BAA0798-F601-4223-A5B0-7DC7E96FE49A}" srcOrd="0" destOrd="0" presId="urn:microsoft.com/office/officeart/2005/8/layout/orgChart1"/>
    <dgm:cxn modelId="{FE456FAB-6943-4293-B002-8370730FBADB}" type="presParOf" srcId="{1C00E69C-EEF7-4719-B3A0-018EE1A78FCA}" destId="{B2C08B49-DBF9-4649-A422-11706744EF5B}" srcOrd="1" destOrd="0" presId="urn:microsoft.com/office/officeart/2005/8/layout/orgChart1"/>
    <dgm:cxn modelId="{C2A925C5-24B8-4825-9D4C-E681574A8055}" type="presParOf" srcId="{B2C08B49-DBF9-4649-A422-11706744EF5B}" destId="{90B99A80-00B7-4557-BA36-A81A1EE74F0D}" srcOrd="0" destOrd="0" presId="urn:microsoft.com/office/officeart/2005/8/layout/orgChart1"/>
    <dgm:cxn modelId="{14EFA08B-85E2-4C04-831C-A67E941797C0}" type="presParOf" srcId="{90B99A80-00B7-4557-BA36-A81A1EE74F0D}" destId="{AA7555A1-11F9-46A9-A550-604016CF0D66}" srcOrd="0" destOrd="0" presId="urn:microsoft.com/office/officeart/2005/8/layout/orgChart1"/>
    <dgm:cxn modelId="{42697C57-9272-4D32-8A40-5A75358AE26F}" type="presParOf" srcId="{90B99A80-00B7-4557-BA36-A81A1EE74F0D}" destId="{FC1D64E5-4CF7-4D04-A6D3-0D21E4B86300}" srcOrd="1" destOrd="0" presId="urn:microsoft.com/office/officeart/2005/8/layout/orgChart1"/>
    <dgm:cxn modelId="{5DEF1726-9E62-477D-9BEA-B8131067E7E3}" type="presParOf" srcId="{B2C08B49-DBF9-4649-A422-11706744EF5B}" destId="{F9BEA178-98B7-4F8B-8F27-D02B0225BE02}" srcOrd="1" destOrd="0" presId="urn:microsoft.com/office/officeart/2005/8/layout/orgChart1"/>
    <dgm:cxn modelId="{0C5B9ABC-288C-4E07-86AA-56FF3EEF5E7C}" type="presParOf" srcId="{F9BEA178-98B7-4F8B-8F27-D02B0225BE02}" destId="{B1FDEA02-5FCB-4198-ADE0-E03D7B5F3FFF}" srcOrd="0" destOrd="0" presId="urn:microsoft.com/office/officeart/2005/8/layout/orgChart1"/>
    <dgm:cxn modelId="{88F284E3-7E91-4624-BE44-02455DA2DDE5}" type="presParOf" srcId="{F9BEA178-98B7-4F8B-8F27-D02B0225BE02}" destId="{0BC0A7AB-C8FC-4470-8DA4-D96182EE4845}" srcOrd="1" destOrd="0" presId="urn:microsoft.com/office/officeart/2005/8/layout/orgChart1"/>
    <dgm:cxn modelId="{06620F61-31D6-464F-85C9-2DD70FA720BE}" type="presParOf" srcId="{0BC0A7AB-C8FC-4470-8DA4-D96182EE4845}" destId="{C2526755-6BC1-4F39-80AA-65D6E7894659}" srcOrd="0" destOrd="0" presId="urn:microsoft.com/office/officeart/2005/8/layout/orgChart1"/>
    <dgm:cxn modelId="{0661795A-80C6-443D-822E-E249F8103A35}" type="presParOf" srcId="{C2526755-6BC1-4F39-80AA-65D6E7894659}" destId="{E2F25867-5A47-4658-8A05-C6940AEC1DCA}" srcOrd="0" destOrd="0" presId="urn:microsoft.com/office/officeart/2005/8/layout/orgChart1"/>
    <dgm:cxn modelId="{AB2B11FD-91F7-4EEC-8170-2695D048F87F}" type="presParOf" srcId="{C2526755-6BC1-4F39-80AA-65D6E7894659}" destId="{4A04A3BB-B04A-40CC-868A-A266017363D0}" srcOrd="1" destOrd="0" presId="urn:microsoft.com/office/officeart/2005/8/layout/orgChart1"/>
    <dgm:cxn modelId="{918901BB-149E-4150-B892-6B99C7A87DD9}" type="presParOf" srcId="{0BC0A7AB-C8FC-4470-8DA4-D96182EE4845}" destId="{E21C26B5-ADD9-4C4E-8B19-C114225830E7}" srcOrd="1" destOrd="0" presId="urn:microsoft.com/office/officeart/2005/8/layout/orgChart1"/>
    <dgm:cxn modelId="{66CCBFC1-95F6-428A-BC9C-C56B2F9D3BDA}" type="presParOf" srcId="{0BC0A7AB-C8FC-4470-8DA4-D96182EE4845}" destId="{9CD6115E-2256-47FB-B812-C0BA475E4739}" srcOrd="2" destOrd="0" presId="urn:microsoft.com/office/officeart/2005/8/layout/orgChart1"/>
    <dgm:cxn modelId="{B4272BE4-1829-49A4-9A9E-BCD78904A5F9}" type="presParOf" srcId="{F9BEA178-98B7-4F8B-8F27-D02B0225BE02}" destId="{FFEAF9BF-DEAB-4305-9774-94FC1F90CF1D}" srcOrd="2" destOrd="0" presId="urn:microsoft.com/office/officeart/2005/8/layout/orgChart1"/>
    <dgm:cxn modelId="{E040B924-2B55-4084-877F-EF9337726C41}" type="presParOf" srcId="{F9BEA178-98B7-4F8B-8F27-D02B0225BE02}" destId="{387F3926-5ECE-4A2F-A4E0-EB7A2ADBF950}" srcOrd="3" destOrd="0" presId="urn:microsoft.com/office/officeart/2005/8/layout/orgChart1"/>
    <dgm:cxn modelId="{B3DC7841-123E-48A1-A6FA-64AB0590AEDE}" type="presParOf" srcId="{387F3926-5ECE-4A2F-A4E0-EB7A2ADBF950}" destId="{D4E1B833-224F-41AA-8364-9195E3D615BC}" srcOrd="0" destOrd="0" presId="urn:microsoft.com/office/officeart/2005/8/layout/orgChart1"/>
    <dgm:cxn modelId="{390C5BF6-1EFC-467F-8EB6-EED1328AFF46}" type="presParOf" srcId="{D4E1B833-224F-41AA-8364-9195E3D615BC}" destId="{462A01EF-A4E8-4A99-B846-B7F1194DE091}" srcOrd="0" destOrd="0" presId="urn:microsoft.com/office/officeart/2005/8/layout/orgChart1"/>
    <dgm:cxn modelId="{C05CBB40-EE7F-44B4-B177-277187482249}" type="presParOf" srcId="{D4E1B833-224F-41AA-8364-9195E3D615BC}" destId="{1D5F7551-C306-4EC6-B239-26FB939081CC}" srcOrd="1" destOrd="0" presId="urn:microsoft.com/office/officeart/2005/8/layout/orgChart1"/>
    <dgm:cxn modelId="{FA44EC5D-C3BF-4F5F-BE1A-265F8DD8098D}" type="presParOf" srcId="{387F3926-5ECE-4A2F-A4E0-EB7A2ADBF950}" destId="{423255D6-91C5-4F08-86D7-F95478200E1A}" srcOrd="1" destOrd="0" presId="urn:microsoft.com/office/officeart/2005/8/layout/orgChart1"/>
    <dgm:cxn modelId="{F87C626E-692A-4906-9282-71C1E392AD90}" type="presParOf" srcId="{387F3926-5ECE-4A2F-A4E0-EB7A2ADBF950}" destId="{3BAEAA57-BBE5-4AD7-B735-66007BD25138}" srcOrd="2" destOrd="0" presId="urn:microsoft.com/office/officeart/2005/8/layout/orgChart1"/>
    <dgm:cxn modelId="{BBFD8384-CD93-4B75-B61E-02195C567492}" type="presParOf" srcId="{B2C08B49-DBF9-4649-A422-11706744EF5B}" destId="{A5CF06D1-35FE-4386-8F24-564E27B6D435}" srcOrd="2" destOrd="0" presId="urn:microsoft.com/office/officeart/2005/8/layout/orgChart1"/>
    <dgm:cxn modelId="{92986867-BF4B-46B4-BFEF-25F6DFF95B89}" type="presParOf" srcId="{1C00E69C-EEF7-4719-B3A0-018EE1A78FCA}" destId="{CF80CA9D-70A4-47E8-9365-10E6E1734C31}" srcOrd="2" destOrd="0" presId="urn:microsoft.com/office/officeart/2005/8/layout/orgChart1"/>
    <dgm:cxn modelId="{04900A0B-7A23-40B3-B25F-80828CB00E23}" type="presParOf" srcId="{1C00E69C-EEF7-4719-B3A0-018EE1A78FCA}" destId="{233EA7E6-2898-4661-9687-2841CB2A78E6}" srcOrd="3" destOrd="0" presId="urn:microsoft.com/office/officeart/2005/8/layout/orgChart1"/>
    <dgm:cxn modelId="{DAC8C0D4-9063-4F33-B2C5-EAC989DAF4DD}" type="presParOf" srcId="{233EA7E6-2898-4661-9687-2841CB2A78E6}" destId="{09728677-597D-476B-9665-0B878CCBD016}" srcOrd="0" destOrd="0" presId="urn:microsoft.com/office/officeart/2005/8/layout/orgChart1"/>
    <dgm:cxn modelId="{0EACC0CB-3E4A-423A-BABE-8DB1ADBB84AB}" type="presParOf" srcId="{09728677-597D-476B-9665-0B878CCBD016}" destId="{0B96E839-6D01-47D3-B93D-74410FB26968}" srcOrd="0" destOrd="0" presId="urn:microsoft.com/office/officeart/2005/8/layout/orgChart1"/>
    <dgm:cxn modelId="{FDC53CB4-8BD2-488B-B3C9-070AD7C3D24F}" type="presParOf" srcId="{09728677-597D-476B-9665-0B878CCBD016}" destId="{DE53F1C4-30E1-424E-AFE0-9F88E919FED8}" srcOrd="1" destOrd="0" presId="urn:microsoft.com/office/officeart/2005/8/layout/orgChart1"/>
    <dgm:cxn modelId="{248230D3-5F0E-4692-850A-85772CFCFF19}" type="presParOf" srcId="{233EA7E6-2898-4661-9687-2841CB2A78E6}" destId="{49EA79CD-9019-42BB-ABF0-BFEA8BC3DB22}" srcOrd="1" destOrd="0" presId="urn:microsoft.com/office/officeart/2005/8/layout/orgChart1"/>
    <dgm:cxn modelId="{3ABC1A76-7828-4778-ABBC-88A63B560FDD}" type="presParOf" srcId="{49EA79CD-9019-42BB-ABF0-BFEA8BC3DB22}" destId="{C817AA91-83E6-4886-925A-D1BF445E15FF}" srcOrd="0" destOrd="0" presId="urn:microsoft.com/office/officeart/2005/8/layout/orgChart1"/>
    <dgm:cxn modelId="{10380220-7201-4C9B-9CE9-21ADACF44EAB}" type="presParOf" srcId="{49EA79CD-9019-42BB-ABF0-BFEA8BC3DB22}" destId="{B2EEC94A-A96B-45D5-8402-1B7D8650AAE5}" srcOrd="1" destOrd="0" presId="urn:microsoft.com/office/officeart/2005/8/layout/orgChart1"/>
    <dgm:cxn modelId="{462EC28E-6273-4423-A880-D8083523C3E9}" type="presParOf" srcId="{B2EEC94A-A96B-45D5-8402-1B7D8650AAE5}" destId="{4A042F73-80DB-44FF-BB8C-AB71089CD403}" srcOrd="0" destOrd="0" presId="urn:microsoft.com/office/officeart/2005/8/layout/orgChart1"/>
    <dgm:cxn modelId="{838AEAF7-750A-4D7F-BD94-5CE703E4746B}" type="presParOf" srcId="{4A042F73-80DB-44FF-BB8C-AB71089CD403}" destId="{0A3D4F36-6B53-4C87-8CBC-18F21F8DFB57}" srcOrd="0" destOrd="0" presId="urn:microsoft.com/office/officeart/2005/8/layout/orgChart1"/>
    <dgm:cxn modelId="{89C7CEC1-EA4E-426F-85BD-A314FB8BB438}" type="presParOf" srcId="{4A042F73-80DB-44FF-BB8C-AB71089CD403}" destId="{7B6A5A3C-85A9-475A-957F-59AA56B3BA19}" srcOrd="1" destOrd="0" presId="urn:microsoft.com/office/officeart/2005/8/layout/orgChart1"/>
    <dgm:cxn modelId="{B23E6865-4BD4-4565-81D0-FEE1F8982653}" type="presParOf" srcId="{B2EEC94A-A96B-45D5-8402-1B7D8650AAE5}" destId="{9E897275-839F-485F-8763-170C0617BFD7}" srcOrd="1" destOrd="0" presId="urn:microsoft.com/office/officeart/2005/8/layout/orgChart1"/>
    <dgm:cxn modelId="{B7833012-550A-4052-89FA-FCE61745A443}" type="presParOf" srcId="{B2EEC94A-A96B-45D5-8402-1B7D8650AAE5}" destId="{8F7876F2-5CC2-4BE6-8B4A-81C170F46AEE}" srcOrd="2" destOrd="0" presId="urn:microsoft.com/office/officeart/2005/8/layout/orgChart1"/>
    <dgm:cxn modelId="{126BAA5C-C680-428B-BBA7-221CAD31B77C}" type="presParOf" srcId="{49EA79CD-9019-42BB-ABF0-BFEA8BC3DB22}" destId="{FA36D390-8EFE-4ED5-93B2-8964E1D44694}" srcOrd="2" destOrd="0" presId="urn:microsoft.com/office/officeart/2005/8/layout/orgChart1"/>
    <dgm:cxn modelId="{E1F789D9-6618-4542-A291-992AB8F97DF2}" type="presParOf" srcId="{49EA79CD-9019-42BB-ABF0-BFEA8BC3DB22}" destId="{E84E664F-C9FC-47A6-B86E-9CCD6603379D}" srcOrd="3" destOrd="0" presId="urn:microsoft.com/office/officeart/2005/8/layout/orgChart1"/>
    <dgm:cxn modelId="{CF4AA2EB-4477-4F5D-A682-0AF26FEE6E55}" type="presParOf" srcId="{E84E664F-C9FC-47A6-B86E-9CCD6603379D}" destId="{D463086A-9524-458F-B4BF-B26EC467A6B3}" srcOrd="0" destOrd="0" presId="urn:microsoft.com/office/officeart/2005/8/layout/orgChart1"/>
    <dgm:cxn modelId="{C5193EBB-8AAC-477F-B078-4BE8AA77B41E}" type="presParOf" srcId="{D463086A-9524-458F-B4BF-B26EC467A6B3}" destId="{2C239D05-E8D5-4856-9419-1FDA3F6D96AA}" srcOrd="0" destOrd="0" presId="urn:microsoft.com/office/officeart/2005/8/layout/orgChart1"/>
    <dgm:cxn modelId="{7C85993B-BBA2-4B79-AEE9-D00BAB3AA4FD}" type="presParOf" srcId="{D463086A-9524-458F-B4BF-B26EC467A6B3}" destId="{E5BFE805-5F4F-4C6E-B3DF-BBF60C8739B3}" srcOrd="1" destOrd="0" presId="urn:microsoft.com/office/officeart/2005/8/layout/orgChart1"/>
    <dgm:cxn modelId="{F8E1B976-0D0A-4C22-86A3-1012C0771EA9}" type="presParOf" srcId="{E84E664F-C9FC-47A6-B86E-9CCD6603379D}" destId="{9ACCEE65-3764-4D62-A256-D7C3333DCFFF}" srcOrd="1" destOrd="0" presId="urn:microsoft.com/office/officeart/2005/8/layout/orgChart1"/>
    <dgm:cxn modelId="{F4692D6F-E4D0-4051-8792-9B99D676AF92}" type="presParOf" srcId="{E84E664F-C9FC-47A6-B86E-9CCD6603379D}" destId="{1F8F6B62-0FC5-4040-AE61-5F629FA423F6}" srcOrd="2" destOrd="0" presId="urn:microsoft.com/office/officeart/2005/8/layout/orgChart1"/>
    <dgm:cxn modelId="{2E76D26C-B358-484B-928C-7F58338C4F8C}" type="presParOf" srcId="{49EA79CD-9019-42BB-ABF0-BFEA8BC3DB22}" destId="{B7835F79-9336-47D0-8D85-B1E5A4CD67EF}" srcOrd="4" destOrd="0" presId="urn:microsoft.com/office/officeart/2005/8/layout/orgChart1"/>
    <dgm:cxn modelId="{D56ACA01-1FC0-41C6-89A6-33A69BFDAD7A}" type="presParOf" srcId="{49EA79CD-9019-42BB-ABF0-BFEA8BC3DB22}" destId="{1C097B48-AB29-4A66-B412-B687D6AAD851}" srcOrd="5" destOrd="0" presId="urn:microsoft.com/office/officeart/2005/8/layout/orgChart1"/>
    <dgm:cxn modelId="{D3E09CE2-6BD5-42BD-9043-984688BB92AE}" type="presParOf" srcId="{1C097B48-AB29-4A66-B412-B687D6AAD851}" destId="{8EF14380-A16F-4274-A9EF-61F40BAA1D36}" srcOrd="0" destOrd="0" presId="urn:microsoft.com/office/officeart/2005/8/layout/orgChart1"/>
    <dgm:cxn modelId="{68DDBBF2-2B2B-4F3E-878A-39D591CFF59B}" type="presParOf" srcId="{8EF14380-A16F-4274-A9EF-61F40BAA1D36}" destId="{81ECE769-C77D-4D88-875B-2ADC910987EE}" srcOrd="0" destOrd="0" presId="urn:microsoft.com/office/officeart/2005/8/layout/orgChart1"/>
    <dgm:cxn modelId="{A6B01F7F-3D34-453B-B133-9AEEAA8FB53F}" type="presParOf" srcId="{8EF14380-A16F-4274-A9EF-61F40BAA1D36}" destId="{EE3941C2-9AE6-4CD1-B76A-8E965848F4CC}" srcOrd="1" destOrd="0" presId="urn:microsoft.com/office/officeart/2005/8/layout/orgChart1"/>
    <dgm:cxn modelId="{3477026B-3293-4D6E-808C-DBE2B0D3190C}" type="presParOf" srcId="{1C097B48-AB29-4A66-B412-B687D6AAD851}" destId="{882CB958-8F69-4298-A10E-021EFC4DD243}" srcOrd="1" destOrd="0" presId="urn:microsoft.com/office/officeart/2005/8/layout/orgChart1"/>
    <dgm:cxn modelId="{EE4742A7-890C-4866-958D-24248D713F4C}" type="presParOf" srcId="{1C097B48-AB29-4A66-B412-B687D6AAD851}" destId="{BE832467-381C-4E5B-8529-CD40DEBF511C}" srcOrd="2" destOrd="0" presId="urn:microsoft.com/office/officeart/2005/8/layout/orgChart1"/>
    <dgm:cxn modelId="{63EA7ED7-512D-4EB2-B466-2213557D80CE}" type="presParOf" srcId="{49EA79CD-9019-42BB-ABF0-BFEA8BC3DB22}" destId="{38EB052B-EDF9-43D4-BF3A-23F6688DAF28}" srcOrd="6" destOrd="0" presId="urn:microsoft.com/office/officeart/2005/8/layout/orgChart1"/>
    <dgm:cxn modelId="{E7ABAA22-C3D3-4E92-9E21-4505BCB02211}" type="presParOf" srcId="{49EA79CD-9019-42BB-ABF0-BFEA8BC3DB22}" destId="{BC3E8630-4F7A-420B-8691-B8E594DACDA9}" srcOrd="7" destOrd="0" presId="urn:microsoft.com/office/officeart/2005/8/layout/orgChart1"/>
    <dgm:cxn modelId="{2A0AAD88-7254-4C5E-9130-35276AF97E6C}" type="presParOf" srcId="{BC3E8630-4F7A-420B-8691-B8E594DACDA9}" destId="{D188CF53-BC15-4D6C-AC01-3560DC8AE98F}" srcOrd="0" destOrd="0" presId="urn:microsoft.com/office/officeart/2005/8/layout/orgChart1"/>
    <dgm:cxn modelId="{C8C5B835-60A1-4823-8DA4-38EAF00B1419}" type="presParOf" srcId="{D188CF53-BC15-4D6C-AC01-3560DC8AE98F}" destId="{5CD020F7-CA26-43D2-A160-27E1350143FC}" srcOrd="0" destOrd="0" presId="urn:microsoft.com/office/officeart/2005/8/layout/orgChart1"/>
    <dgm:cxn modelId="{0DA3F3BA-433B-4AEF-B82A-4AB01203E00F}" type="presParOf" srcId="{D188CF53-BC15-4D6C-AC01-3560DC8AE98F}" destId="{86A28BE1-57CF-488A-A7BB-78DD807975B2}" srcOrd="1" destOrd="0" presId="urn:microsoft.com/office/officeart/2005/8/layout/orgChart1"/>
    <dgm:cxn modelId="{DB092538-5206-439C-BBBE-C5001CE4A735}" type="presParOf" srcId="{BC3E8630-4F7A-420B-8691-B8E594DACDA9}" destId="{24E1048C-4C55-4902-AA2A-4EC077E027BE}" srcOrd="1" destOrd="0" presId="urn:microsoft.com/office/officeart/2005/8/layout/orgChart1"/>
    <dgm:cxn modelId="{1255627F-79AF-42D0-82B8-102B7A2F2B35}" type="presParOf" srcId="{BC3E8630-4F7A-420B-8691-B8E594DACDA9}" destId="{3598DA54-34E8-4DDD-889D-F92C7A90B11D}" srcOrd="2" destOrd="0" presId="urn:microsoft.com/office/officeart/2005/8/layout/orgChart1"/>
    <dgm:cxn modelId="{935C80A6-920E-4D12-B8CC-D732B35E947E}" type="presParOf" srcId="{233EA7E6-2898-4661-9687-2841CB2A78E6}" destId="{87C7B312-F822-4AD5-A9CC-13795802FAB9}" srcOrd="2" destOrd="0" presId="urn:microsoft.com/office/officeart/2005/8/layout/orgChart1"/>
    <dgm:cxn modelId="{E1E2900C-19B2-496C-A34E-BEA01BCD2F6D}" type="presParOf" srcId="{1C00E69C-EEF7-4719-B3A0-018EE1A78FCA}" destId="{55ADA94B-6FC6-4190-8945-BBA23D264284}" srcOrd="4" destOrd="0" presId="urn:microsoft.com/office/officeart/2005/8/layout/orgChart1"/>
    <dgm:cxn modelId="{6280E27F-E021-4A3A-B8E5-5A948B293BAC}" type="presParOf" srcId="{1C00E69C-EEF7-4719-B3A0-018EE1A78FCA}" destId="{C700C88C-2C24-4735-A673-A6666C283677}" srcOrd="5" destOrd="0" presId="urn:microsoft.com/office/officeart/2005/8/layout/orgChart1"/>
    <dgm:cxn modelId="{EC83C603-4F4C-43A2-9D0A-20EC8F144250}" type="presParOf" srcId="{C700C88C-2C24-4735-A673-A6666C283677}" destId="{E0CF9032-4AA1-4E5E-A256-E32B0EEE3EC1}" srcOrd="0" destOrd="0" presId="urn:microsoft.com/office/officeart/2005/8/layout/orgChart1"/>
    <dgm:cxn modelId="{9E41EBE2-5046-4A9F-BEF4-D5ECB1AF4744}" type="presParOf" srcId="{E0CF9032-4AA1-4E5E-A256-E32B0EEE3EC1}" destId="{FB6787E5-6AAE-4ED9-A94B-87888E787699}" srcOrd="0" destOrd="0" presId="urn:microsoft.com/office/officeart/2005/8/layout/orgChart1"/>
    <dgm:cxn modelId="{D3F54EE1-1EBB-453A-BC3B-4F0328E15012}" type="presParOf" srcId="{E0CF9032-4AA1-4E5E-A256-E32B0EEE3EC1}" destId="{2E0E4758-4111-40F7-B240-BC8FF907B67A}" srcOrd="1" destOrd="0" presId="urn:microsoft.com/office/officeart/2005/8/layout/orgChart1"/>
    <dgm:cxn modelId="{6491EE2C-B5E9-4200-95B8-C42BB9593D9B}" type="presParOf" srcId="{C700C88C-2C24-4735-A673-A6666C283677}" destId="{7E5F6FF4-0EAF-42B0-9EF2-504B6458FC96}" srcOrd="1" destOrd="0" presId="urn:microsoft.com/office/officeart/2005/8/layout/orgChart1"/>
    <dgm:cxn modelId="{3D5EEF70-D63D-4FDE-84CC-B6F6D0D84232}" type="presParOf" srcId="{7E5F6FF4-0EAF-42B0-9EF2-504B6458FC96}" destId="{0FED7C32-2A06-4BCD-9596-C81D0F729B95}" srcOrd="0" destOrd="0" presId="urn:microsoft.com/office/officeart/2005/8/layout/orgChart1"/>
    <dgm:cxn modelId="{4BC65417-753E-41D9-B1C0-119F395EB5AC}" type="presParOf" srcId="{7E5F6FF4-0EAF-42B0-9EF2-504B6458FC96}" destId="{8D6E586D-0F6C-4E18-B158-1C5AE8B34929}" srcOrd="1" destOrd="0" presId="urn:microsoft.com/office/officeart/2005/8/layout/orgChart1"/>
    <dgm:cxn modelId="{A79A41AC-2391-4B90-8F0C-F5E146AF5421}" type="presParOf" srcId="{8D6E586D-0F6C-4E18-B158-1C5AE8B34929}" destId="{D5CB177E-3093-4A32-ADF7-F6DBD8AD365E}" srcOrd="0" destOrd="0" presId="urn:microsoft.com/office/officeart/2005/8/layout/orgChart1"/>
    <dgm:cxn modelId="{9FAA033B-FE8A-4D42-BC72-E52BCB4E1F98}" type="presParOf" srcId="{D5CB177E-3093-4A32-ADF7-F6DBD8AD365E}" destId="{37C94062-4BF4-4231-A9ED-42A7C724D1BF}" srcOrd="0" destOrd="0" presId="urn:microsoft.com/office/officeart/2005/8/layout/orgChart1"/>
    <dgm:cxn modelId="{CF25A0D4-242B-4313-8356-DDE8DAA34606}" type="presParOf" srcId="{D5CB177E-3093-4A32-ADF7-F6DBD8AD365E}" destId="{380E2363-35B7-4F02-94F8-4AAE54C3B241}" srcOrd="1" destOrd="0" presId="urn:microsoft.com/office/officeart/2005/8/layout/orgChart1"/>
    <dgm:cxn modelId="{14710BCD-2859-4A5A-8DDF-6ECED0E3F8E5}" type="presParOf" srcId="{8D6E586D-0F6C-4E18-B158-1C5AE8B34929}" destId="{F187E294-294D-429E-ABC2-DB0041987438}" srcOrd="1" destOrd="0" presId="urn:microsoft.com/office/officeart/2005/8/layout/orgChart1"/>
    <dgm:cxn modelId="{99CDB6EE-CE30-4635-83C8-D06C15C54BDC}" type="presParOf" srcId="{8D6E586D-0F6C-4E18-B158-1C5AE8B34929}" destId="{BD3E29D1-E954-491C-9915-90A616FDEB76}" srcOrd="2" destOrd="0" presId="urn:microsoft.com/office/officeart/2005/8/layout/orgChart1"/>
    <dgm:cxn modelId="{89ABED09-C61A-4789-A790-039579722EC3}" type="presParOf" srcId="{C700C88C-2C24-4735-A673-A6666C283677}" destId="{87C5AA42-2865-4354-88B9-4CFCA4E88E26}" srcOrd="2" destOrd="0" presId="urn:microsoft.com/office/officeart/2005/8/layout/orgChart1"/>
    <dgm:cxn modelId="{FE577E1E-9346-4540-819C-DD95C73AA521}" type="presParOf" srcId="{C8747271-E4B8-47B3-B989-B4581E1ADE3B}" destId="{0BAE1184-0ADC-407E-8ACF-D4476F60A6F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02599-AB84-4DF4-8520-8DADEEF3C520}"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GB"/>
        </a:p>
      </dgm:t>
    </dgm:pt>
    <dgm:pt modelId="{89846016-3957-4805-9A4E-CAC9E12E216B}">
      <dgm:prSet phldrT="[Text]"/>
      <dgm:spPr/>
      <dgm:t>
        <a:bodyPr/>
        <a:lstStyle/>
        <a:p>
          <a:r>
            <a:rPr lang="en-GB" b="1" dirty="0"/>
            <a:t>Overall phonological control</a:t>
          </a:r>
          <a:endParaRPr lang="en-GB" dirty="0"/>
        </a:p>
      </dgm:t>
    </dgm:pt>
    <dgm:pt modelId="{CEC46ADF-FE40-4375-AF38-3FFFD10C1FD0}" type="parTrans" cxnId="{2CB25D5C-C65A-4832-B604-1156FAEC2933}">
      <dgm:prSet/>
      <dgm:spPr/>
      <dgm:t>
        <a:bodyPr/>
        <a:lstStyle/>
        <a:p>
          <a:endParaRPr lang="en-GB"/>
        </a:p>
      </dgm:t>
    </dgm:pt>
    <dgm:pt modelId="{7CAAE847-7DDE-48C6-AB1C-0747A55C9DFC}" type="sibTrans" cxnId="{2CB25D5C-C65A-4832-B604-1156FAEC2933}">
      <dgm:prSet custT="1"/>
      <dgm:spPr/>
      <dgm:t>
        <a:bodyPr/>
        <a:lstStyle/>
        <a:p>
          <a:pPr algn="ctr"/>
          <a:r>
            <a:rPr lang="en-GB" sz="1400" b="0" dirty="0">
              <a:solidFill>
                <a:schemeClr val="accent1"/>
              </a:solidFill>
            </a:rPr>
            <a:t>Update to existing CEFR scale, foregrounding intelligibility</a:t>
          </a:r>
        </a:p>
      </dgm:t>
    </dgm:pt>
    <dgm:pt modelId="{84CA6D74-CB92-4CDB-8B55-223DBD259FF6}">
      <dgm:prSet phldrT="[Text]"/>
      <dgm:spPr/>
      <dgm:t>
        <a:bodyPr/>
        <a:lstStyle/>
        <a:p>
          <a:r>
            <a:rPr lang="en-GB" b="1" dirty="0"/>
            <a:t>Sound recognition and articulation</a:t>
          </a:r>
          <a:endParaRPr lang="en-GB" dirty="0"/>
        </a:p>
      </dgm:t>
    </dgm:pt>
    <dgm:pt modelId="{45FFF0F1-2A49-45F9-929B-3364F7608B5F}" type="parTrans" cxnId="{7A6CFFB9-0328-4F15-A841-2548DC1ACAC6}">
      <dgm:prSet/>
      <dgm:spPr/>
      <dgm:t>
        <a:bodyPr/>
        <a:lstStyle/>
        <a:p>
          <a:endParaRPr lang="en-GB"/>
        </a:p>
      </dgm:t>
    </dgm:pt>
    <dgm:pt modelId="{7008709B-6C03-4B9B-9D91-7DCAF5C4811A}" type="sibTrans" cxnId="{7A6CFFB9-0328-4F15-A841-2548DC1ACAC6}">
      <dgm:prSet/>
      <dgm:spPr/>
      <dgm:t>
        <a:bodyPr/>
        <a:lstStyle/>
        <a:p>
          <a:pPr algn="ctr"/>
          <a:r>
            <a:rPr lang="en-GB" dirty="0">
              <a:solidFill>
                <a:schemeClr val="accent1"/>
              </a:solidFill>
            </a:rPr>
            <a:t>Re: articulation,  </a:t>
          </a:r>
          <a:r>
            <a:rPr lang="en-GB" dirty="0" err="1">
              <a:solidFill>
                <a:schemeClr val="accent1"/>
              </a:solidFill>
            </a:rPr>
            <a:t>accentedness</a:t>
          </a:r>
          <a:r>
            <a:rPr lang="en-GB" dirty="0">
              <a:solidFill>
                <a:schemeClr val="accent1"/>
              </a:solidFill>
            </a:rPr>
            <a:t> &amp; intelligibility</a:t>
          </a:r>
        </a:p>
      </dgm:t>
    </dgm:pt>
    <dgm:pt modelId="{2B8E9C9D-4794-4C81-968D-F85AB175A01C}">
      <dgm:prSet phldrT="[Text]"/>
      <dgm:spPr/>
      <dgm:t>
        <a:bodyPr/>
        <a:lstStyle/>
        <a:p>
          <a:r>
            <a:rPr lang="en-GB" b="1" dirty="0"/>
            <a:t>Prosodic features</a:t>
          </a:r>
          <a:endParaRPr lang="en-GB" dirty="0"/>
        </a:p>
      </dgm:t>
    </dgm:pt>
    <dgm:pt modelId="{FADC1959-E48A-4837-AE97-A05643F8A942}" type="parTrans" cxnId="{E004F21B-D4EC-45A9-939D-9D26629F61E4}">
      <dgm:prSet/>
      <dgm:spPr/>
      <dgm:t>
        <a:bodyPr/>
        <a:lstStyle/>
        <a:p>
          <a:endParaRPr lang="en-GB"/>
        </a:p>
      </dgm:t>
    </dgm:pt>
    <dgm:pt modelId="{DAB4AF15-8940-42C4-B113-8306EEF22B25}" type="sibTrans" cxnId="{E004F21B-D4EC-45A9-939D-9D26629F61E4}">
      <dgm:prSet custT="1"/>
      <dgm:spPr/>
      <dgm:t>
        <a:bodyPr/>
        <a:lstStyle/>
        <a:p>
          <a:pPr algn="ctr"/>
          <a:r>
            <a:rPr lang="en-GB" sz="1600" dirty="0">
              <a:solidFill>
                <a:schemeClr val="accent1"/>
              </a:solidFill>
            </a:rPr>
            <a:t>Re: prosody and intelligibility</a:t>
          </a:r>
        </a:p>
      </dgm:t>
    </dgm:pt>
    <dgm:pt modelId="{97E2703A-DD91-4C3D-9D8C-D5B403F28C12}" type="pres">
      <dgm:prSet presAssocID="{36902599-AB84-4DF4-8520-8DADEEF3C520}" presName="hierChild1" presStyleCnt="0">
        <dgm:presLayoutVars>
          <dgm:orgChart val="1"/>
          <dgm:chPref val="1"/>
          <dgm:dir/>
          <dgm:animOne val="branch"/>
          <dgm:animLvl val="lvl"/>
          <dgm:resizeHandles/>
        </dgm:presLayoutVars>
      </dgm:prSet>
      <dgm:spPr/>
      <dgm:t>
        <a:bodyPr/>
        <a:lstStyle/>
        <a:p>
          <a:endParaRPr lang="en-GB"/>
        </a:p>
      </dgm:t>
    </dgm:pt>
    <dgm:pt modelId="{4C329079-337C-42A9-86F3-677A46F19D6D}" type="pres">
      <dgm:prSet presAssocID="{89846016-3957-4805-9A4E-CAC9E12E216B}" presName="hierRoot1" presStyleCnt="0">
        <dgm:presLayoutVars>
          <dgm:hierBranch val="init"/>
        </dgm:presLayoutVars>
      </dgm:prSet>
      <dgm:spPr/>
    </dgm:pt>
    <dgm:pt modelId="{CC815827-8020-4AC0-819F-85C8A3F730AC}" type="pres">
      <dgm:prSet presAssocID="{89846016-3957-4805-9A4E-CAC9E12E216B}" presName="rootComposite1" presStyleCnt="0"/>
      <dgm:spPr/>
    </dgm:pt>
    <dgm:pt modelId="{FB8E34E8-0C50-4340-AA96-05E34BA81995}" type="pres">
      <dgm:prSet presAssocID="{89846016-3957-4805-9A4E-CAC9E12E216B}" presName="rootText1" presStyleLbl="node0" presStyleIdx="0" presStyleCnt="1">
        <dgm:presLayoutVars>
          <dgm:chMax/>
          <dgm:chPref val="3"/>
        </dgm:presLayoutVars>
      </dgm:prSet>
      <dgm:spPr/>
      <dgm:t>
        <a:bodyPr/>
        <a:lstStyle/>
        <a:p>
          <a:endParaRPr lang="en-GB"/>
        </a:p>
      </dgm:t>
    </dgm:pt>
    <dgm:pt modelId="{34ADE82D-6D32-42A4-BCFD-9D54BDC32C7C}" type="pres">
      <dgm:prSet presAssocID="{89846016-3957-4805-9A4E-CAC9E12E216B}" presName="titleText1" presStyleLbl="fgAcc0" presStyleIdx="0" presStyleCnt="1" custScaleX="109452" custScaleY="173063" custLinFactNeighborX="6162" custLinFactNeighborY="33469">
        <dgm:presLayoutVars>
          <dgm:chMax val="0"/>
          <dgm:chPref val="0"/>
        </dgm:presLayoutVars>
      </dgm:prSet>
      <dgm:spPr/>
      <dgm:t>
        <a:bodyPr/>
        <a:lstStyle/>
        <a:p>
          <a:endParaRPr lang="en-GB"/>
        </a:p>
      </dgm:t>
    </dgm:pt>
    <dgm:pt modelId="{E0870806-EE1C-4046-B78A-9C2868938CF2}" type="pres">
      <dgm:prSet presAssocID="{89846016-3957-4805-9A4E-CAC9E12E216B}" presName="rootConnector1" presStyleLbl="node1" presStyleIdx="0" presStyleCnt="2"/>
      <dgm:spPr/>
      <dgm:t>
        <a:bodyPr/>
        <a:lstStyle/>
        <a:p>
          <a:endParaRPr lang="en-GB"/>
        </a:p>
      </dgm:t>
    </dgm:pt>
    <dgm:pt modelId="{437DFF9A-7EF2-43CA-9D90-310C7276C9DD}" type="pres">
      <dgm:prSet presAssocID="{89846016-3957-4805-9A4E-CAC9E12E216B}" presName="hierChild2" presStyleCnt="0"/>
      <dgm:spPr/>
    </dgm:pt>
    <dgm:pt modelId="{5DD5F328-D45F-4AFC-AA07-6FAF26B2413F}" type="pres">
      <dgm:prSet presAssocID="{45FFF0F1-2A49-45F9-929B-3364F7608B5F}" presName="Name37" presStyleLbl="parChTrans1D2" presStyleIdx="0" presStyleCnt="2"/>
      <dgm:spPr/>
      <dgm:t>
        <a:bodyPr/>
        <a:lstStyle/>
        <a:p>
          <a:endParaRPr lang="en-GB"/>
        </a:p>
      </dgm:t>
    </dgm:pt>
    <dgm:pt modelId="{1B7C91D1-C133-4BA0-A5CA-1BA5A882D955}" type="pres">
      <dgm:prSet presAssocID="{84CA6D74-CB92-4CDB-8B55-223DBD259FF6}" presName="hierRoot2" presStyleCnt="0">
        <dgm:presLayoutVars>
          <dgm:hierBranch val="init"/>
        </dgm:presLayoutVars>
      </dgm:prSet>
      <dgm:spPr/>
    </dgm:pt>
    <dgm:pt modelId="{69FA4EA8-49D4-4329-A08F-1B49278780A0}" type="pres">
      <dgm:prSet presAssocID="{84CA6D74-CB92-4CDB-8B55-223DBD259FF6}" presName="rootComposite" presStyleCnt="0"/>
      <dgm:spPr/>
    </dgm:pt>
    <dgm:pt modelId="{D62CE991-3014-4A72-9069-6B04987FAFB5}" type="pres">
      <dgm:prSet presAssocID="{84CA6D74-CB92-4CDB-8B55-223DBD259FF6}" presName="rootText" presStyleLbl="node1" presStyleIdx="0" presStyleCnt="2">
        <dgm:presLayoutVars>
          <dgm:chMax/>
          <dgm:chPref val="3"/>
        </dgm:presLayoutVars>
      </dgm:prSet>
      <dgm:spPr/>
      <dgm:t>
        <a:bodyPr/>
        <a:lstStyle/>
        <a:p>
          <a:endParaRPr lang="en-GB"/>
        </a:p>
      </dgm:t>
    </dgm:pt>
    <dgm:pt modelId="{A70B7ED8-514F-442D-ACBB-23426DCFAABA}" type="pres">
      <dgm:prSet presAssocID="{84CA6D74-CB92-4CDB-8B55-223DBD259FF6}" presName="titleText2" presStyleLbl="fgAcc1" presStyleIdx="0" presStyleCnt="2" custScaleX="102907" custScaleY="170665" custLinFactNeighborX="-2840" custLinFactNeighborY="57387">
        <dgm:presLayoutVars>
          <dgm:chMax val="0"/>
          <dgm:chPref val="0"/>
        </dgm:presLayoutVars>
      </dgm:prSet>
      <dgm:spPr/>
      <dgm:t>
        <a:bodyPr/>
        <a:lstStyle/>
        <a:p>
          <a:endParaRPr lang="en-GB"/>
        </a:p>
      </dgm:t>
    </dgm:pt>
    <dgm:pt modelId="{9F574D59-8389-4E7F-AAC8-6DC810DD8F49}" type="pres">
      <dgm:prSet presAssocID="{84CA6D74-CB92-4CDB-8B55-223DBD259FF6}" presName="rootConnector" presStyleLbl="node2" presStyleIdx="0" presStyleCnt="0"/>
      <dgm:spPr/>
      <dgm:t>
        <a:bodyPr/>
        <a:lstStyle/>
        <a:p>
          <a:endParaRPr lang="en-GB"/>
        </a:p>
      </dgm:t>
    </dgm:pt>
    <dgm:pt modelId="{EA26EFA6-6845-4BA3-A95F-7745E726DF85}" type="pres">
      <dgm:prSet presAssocID="{84CA6D74-CB92-4CDB-8B55-223DBD259FF6}" presName="hierChild4" presStyleCnt="0"/>
      <dgm:spPr/>
    </dgm:pt>
    <dgm:pt modelId="{767F6030-4159-45A7-A0FD-A68A2D74EE60}" type="pres">
      <dgm:prSet presAssocID="{84CA6D74-CB92-4CDB-8B55-223DBD259FF6}" presName="hierChild5" presStyleCnt="0"/>
      <dgm:spPr/>
    </dgm:pt>
    <dgm:pt modelId="{A33A4DDC-C7F7-499B-A124-71EF187060C0}" type="pres">
      <dgm:prSet presAssocID="{FADC1959-E48A-4837-AE97-A05643F8A942}" presName="Name37" presStyleLbl="parChTrans1D2" presStyleIdx="1" presStyleCnt="2"/>
      <dgm:spPr/>
      <dgm:t>
        <a:bodyPr/>
        <a:lstStyle/>
        <a:p>
          <a:endParaRPr lang="en-GB"/>
        </a:p>
      </dgm:t>
    </dgm:pt>
    <dgm:pt modelId="{72C43EFF-5616-4914-B6F4-372060308388}" type="pres">
      <dgm:prSet presAssocID="{2B8E9C9D-4794-4C81-968D-F85AB175A01C}" presName="hierRoot2" presStyleCnt="0">
        <dgm:presLayoutVars>
          <dgm:hierBranch val="init"/>
        </dgm:presLayoutVars>
      </dgm:prSet>
      <dgm:spPr/>
    </dgm:pt>
    <dgm:pt modelId="{23A1775C-7FBC-42E4-A745-F08D0A5C4853}" type="pres">
      <dgm:prSet presAssocID="{2B8E9C9D-4794-4C81-968D-F85AB175A01C}" presName="rootComposite" presStyleCnt="0"/>
      <dgm:spPr/>
    </dgm:pt>
    <dgm:pt modelId="{7B61EFC9-4373-4E05-A4DC-0B09D4EAF14A}" type="pres">
      <dgm:prSet presAssocID="{2B8E9C9D-4794-4C81-968D-F85AB175A01C}" presName="rootText" presStyleLbl="node1" presStyleIdx="1" presStyleCnt="2">
        <dgm:presLayoutVars>
          <dgm:chMax/>
          <dgm:chPref val="3"/>
        </dgm:presLayoutVars>
      </dgm:prSet>
      <dgm:spPr/>
      <dgm:t>
        <a:bodyPr/>
        <a:lstStyle/>
        <a:p>
          <a:endParaRPr lang="en-GB"/>
        </a:p>
      </dgm:t>
    </dgm:pt>
    <dgm:pt modelId="{FE950ED7-D290-4DE9-9E18-F959E11C5324}" type="pres">
      <dgm:prSet presAssocID="{2B8E9C9D-4794-4C81-968D-F85AB175A01C}" presName="titleText2" presStyleLbl="fgAcc1" presStyleIdx="1" presStyleCnt="2" custScaleX="109461" custScaleY="167229" custLinFactNeighborX="-2919" custLinFactNeighborY="19730">
        <dgm:presLayoutVars>
          <dgm:chMax val="0"/>
          <dgm:chPref val="0"/>
        </dgm:presLayoutVars>
      </dgm:prSet>
      <dgm:spPr/>
      <dgm:t>
        <a:bodyPr/>
        <a:lstStyle/>
        <a:p>
          <a:endParaRPr lang="en-GB"/>
        </a:p>
      </dgm:t>
    </dgm:pt>
    <dgm:pt modelId="{42393E0E-E3C2-4084-82B7-89E93557440F}" type="pres">
      <dgm:prSet presAssocID="{2B8E9C9D-4794-4C81-968D-F85AB175A01C}" presName="rootConnector" presStyleLbl="node2" presStyleIdx="0" presStyleCnt="0"/>
      <dgm:spPr/>
      <dgm:t>
        <a:bodyPr/>
        <a:lstStyle/>
        <a:p>
          <a:endParaRPr lang="en-GB"/>
        </a:p>
      </dgm:t>
    </dgm:pt>
    <dgm:pt modelId="{CFB8CA38-99D9-49A1-B001-4BCBAAF0BEA0}" type="pres">
      <dgm:prSet presAssocID="{2B8E9C9D-4794-4C81-968D-F85AB175A01C}" presName="hierChild4" presStyleCnt="0"/>
      <dgm:spPr/>
    </dgm:pt>
    <dgm:pt modelId="{422FCF6F-C46A-4A24-8301-94583A42A557}" type="pres">
      <dgm:prSet presAssocID="{2B8E9C9D-4794-4C81-968D-F85AB175A01C}" presName="hierChild5" presStyleCnt="0"/>
      <dgm:spPr/>
    </dgm:pt>
    <dgm:pt modelId="{14537A17-919C-4499-AD9D-72DA1A7172DF}" type="pres">
      <dgm:prSet presAssocID="{89846016-3957-4805-9A4E-CAC9E12E216B}" presName="hierChild3" presStyleCnt="0"/>
      <dgm:spPr/>
    </dgm:pt>
  </dgm:ptLst>
  <dgm:cxnLst>
    <dgm:cxn modelId="{E004F21B-D4EC-45A9-939D-9D26629F61E4}" srcId="{89846016-3957-4805-9A4E-CAC9E12E216B}" destId="{2B8E9C9D-4794-4C81-968D-F85AB175A01C}" srcOrd="1" destOrd="0" parTransId="{FADC1959-E48A-4837-AE97-A05643F8A942}" sibTransId="{DAB4AF15-8940-42C4-B113-8306EEF22B25}"/>
    <dgm:cxn modelId="{302B3542-BFF4-491B-AE52-89480675F30E}" type="presOf" srcId="{7008709B-6C03-4B9B-9D91-7DCAF5C4811A}" destId="{A70B7ED8-514F-442D-ACBB-23426DCFAABA}" srcOrd="0" destOrd="0" presId="urn:microsoft.com/office/officeart/2008/layout/NameandTitleOrganizationalChart"/>
    <dgm:cxn modelId="{2CB25D5C-C65A-4832-B604-1156FAEC2933}" srcId="{36902599-AB84-4DF4-8520-8DADEEF3C520}" destId="{89846016-3957-4805-9A4E-CAC9E12E216B}" srcOrd="0" destOrd="0" parTransId="{CEC46ADF-FE40-4375-AF38-3FFFD10C1FD0}" sibTransId="{7CAAE847-7DDE-48C6-AB1C-0747A55C9DFC}"/>
    <dgm:cxn modelId="{69225644-52FB-48BB-9D86-CE376733A1BC}" type="presOf" srcId="{FADC1959-E48A-4837-AE97-A05643F8A942}" destId="{A33A4DDC-C7F7-499B-A124-71EF187060C0}" srcOrd="0" destOrd="0" presId="urn:microsoft.com/office/officeart/2008/layout/NameandTitleOrganizationalChart"/>
    <dgm:cxn modelId="{4802B82B-1076-4B76-BF04-DF147E249C91}" type="presOf" srcId="{84CA6D74-CB92-4CDB-8B55-223DBD259FF6}" destId="{9F574D59-8389-4E7F-AAC8-6DC810DD8F49}" srcOrd="1" destOrd="0" presId="urn:microsoft.com/office/officeart/2008/layout/NameandTitleOrganizationalChart"/>
    <dgm:cxn modelId="{4D0C6D42-3CAA-4D1A-BA97-6F23E613CDDB}" type="presOf" srcId="{45FFF0F1-2A49-45F9-929B-3364F7608B5F}" destId="{5DD5F328-D45F-4AFC-AA07-6FAF26B2413F}" srcOrd="0" destOrd="0" presId="urn:microsoft.com/office/officeart/2008/layout/NameandTitleOrganizationalChart"/>
    <dgm:cxn modelId="{42357F17-7E6C-4EFE-B0DF-706B8CD50F03}" type="presOf" srcId="{DAB4AF15-8940-42C4-B113-8306EEF22B25}" destId="{FE950ED7-D290-4DE9-9E18-F959E11C5324}" srcOrd="0" destOrd="0" presId="urn:microsoft.com/office/officeart/2008/layout/NameandTitleOrganizationalChart"/>
    <dgm:cxn modelId="{4ED25F20-7178-4CB8-8239-F6E2C4EF6A0D}" type="presOf" srcId="{89846016-3957-4805-9A4E-CAC9E12E216B}" destId="{FB8E34E8-0C50-4340-AA96-05E34BA81995}" srcOrd="0" destOrd="0" presId="urn:microsoft.com/office/officeart/2008/layout/NameandTitleOrganizationalChart"/>
    <dgm:cxn modelId="{EDFC2C30-A0D7-432D-9ED8-A04C76A8FD4A}" type="presOf" srcId="{2B8E9C9D-4794-4C81-968D-F85AB175A01C}" destId="{42393E0E-E3C2-4084-82B7-89E93557440F}" srcOrd="1" destOrd="0" presId="urn:microsoft.com/office/officeart/2008/layout/NameandTitleOrganizationalChart"/>
    <dgm:cxn modelId="{90435703-D790-48BE-A530-047A6267A13F}" type="presOf" srcId="{36902599-AB84-4DF4-8520-8DADEEF3C520}" destId="{97E2703A-DD91-4C3D-9D8C-D5B403F28C12}" srcOrd="0" destOrd="0" presId="urn:microsoft.com/office/officeart/2008/layout/NameandTitleOrganizationalChart"/>
    <dgm:cxn modelId="{5C45D8E1-86D0-4CF1-83B5-50FEDD8215EB}" type="presOf" srcId="{84CA6D74-CB92-4CDB-8B55-223DBD259FF6}" destId="{D62CE991-3014-4A72-9069-6B04987FAFB5}" srcOrd="0" destOrd="0" presId="urn:microsoft.com/office/officeart/2008/layout/NameandTitleOrganizationalChart"/>
    <dgm:cxn modelId="{EF48D55F-E383-489A-85A1-8FB8120B2CAA}" type="presOf" srcId="{7CAAE847-7DDE-48C6-AB1C-0747A55C9DFC}" destId="{34ADE82D-6D32-42A4-BCFD-9D54BDC32C7C}" srcOrd="0" destOrd="0" presId="urn:microsoft.com/office/officeart/2008/layout/NameandTitleOrganizationalChart"/>
    <dgm:cxn modelId="{163A3905-0592-4C68-9246-E0A8DDEA16B6}" type="presOf" srcId="{89846016-3957-4805-9A4E-CAC9E12E216B}" destId="{E0870806-EE1C-4046-B78A-9C2868938CF2}" srcOrd="1" destOrd="0" presId="urn:microsoft.com/office/officeart/2008/layout/NameandTitleOrganizationalChart"/>
    <dgm:cxn modelId="{7A6CFFB9-0328-4F15-A841-2548DC1ACAC6}" srcId="{89846016-3957-4805-9A4E-CAC9E12E216B}" destId="{84CA6D74-CB92-4CDB-8B55-223DBD259FF6}" srcOrd="0" destOrd="0" parTransId="{45FFF0F1-2A49-45F9-929B-3364F7608B5F}" sibTransId="{7008709B-6C03-4B9B-9D91-7DCAF5C4811A}"/>
    <dgm:cxn modelId="{6F91BBA4-DD19-4EBA-BC4C-82225B056720}" type="presOf" srcId="{2B8E9C9D-4794-4C81-968D-F85AB175A01C}" destId="{7B61EFC9-4373-4E05-A4DC-0B09D4EAF14A}" srcOrd="0" destOrd="0" presId="urn:microsoft.com/office/officeart/2008/layout/NameandTitleOrganizationalChart"/>
    <dgm:cxn modelId="{DB412211-D3C6-4EDB-A13F-77FB4362E368}" type="presParOf" srcId="{97E2703A-DD91-4C3D-9D8C-D5B403F28C12}" destId="{4C329079-337C-42A9-86F3-677A46F19D6D}" srcOrd="0" destOrd="0" presId="urn:microsoft.com/office/officeart/2008/layout/NameandTitleOrganizationalChart"/>
    <dgm:cxn modelId="{F1487148-FE59-4862-9CA8-0ADB4875396A}" type="presParOf" srcId="{4C329079-337C-42A9-86F3-677A46F19D6D}" destId="{CC815827-8020-4AC0-819F-85C8A3F730AC}" srcOrd="0" destOrd="0" presId="urn:microsoft.com/office/officeart/2008/layout/NameandTitleOrganizationalChart"/>
    <dgm:cxn modelId="{97989E76-1E30-43A8-85BC-B4EF76FC0139}" type="presParOf" srcId="{CC815827-8020-4AC0-819F-85C8A3F730AC}" destId="{FB8E34E8-0C50-4340-AA96-05E34BA81995}" srcOrd="0" destOrd="0" presId="urn:microsoft.com/office/officeart/2008/layout/NameandTitleOrganizationalChart"/>
    <dgm:cxn modelId="{F204221B-4010-47BE-939C-9336D56DC61B}" type="presParOf" srcId="{CC815827-8020-4AC0-819F-85C8A3F730AC}" destId="{34ADE82D-6D32-42A4-BCFD-9D54BDC32C7C}" srcOrd="1" destOrd="0" presId="urn:microsoft.com/office/officeart/2008/layout/NameandTitleOrganizationalChart"/>
    <dgm:cxn modelId="{816F8D78-BEDE-47D0-92E9-7D612D97FAA3}" type="presParOf" srcId="{CC815827-8020-4AC0-819F-85C8A3F730AC}" destId="{E0870806-EE1C-4046-B78A-9C2868938CF2}" srcOrd="2" destOrd="0" presId="urn:microsoft.com/office/officeart/2008/layout/NameandTitleOrganizationalChart"/>
    <dgm:cxn modelId="{F611F3BB-21DA-48FA-9C07-C297AE16EE43}" type="presParOf" srcId="{4C329079-337C-42A9-86F3-677A46F19D6D}" destId="{437DFF9A-7EF2-43CA-9D90-310C7276C9DD}" srcOrd="1" destOrd="0" presId="urn:microsoft.com/office/officeart/2008/layout/NameandTitleOrganizationalChart"/>
    <dgm:cxn modelId="{B3B01886-CB70-45C8-86CB-890C4B713CDC}" type="presParOf" srcId="{437DFF9A-7EF2-43CA-9D90-310C7276C9DD}" destId="{5DD5F328-D45F-4AFC-AA07-6FAF26B2413F}" srcOrd="0" destOrd="0" presId="urn:microsoft.com/office/officeart/2008/layout/NameandTitleOrganizationalChart"/>
    <dgm:cxn modelId="{F93E17A2-B52F-472C-B7AF-9C7E225DC434}" type="presParOf" srcId="{437DFF9A-7EF2-43CA-9D90-310C7276C9DD}" destId="{1B7C91D1-C133-4BA0-A5CA-1BA5A882D955}" srcOrd="1" destOrd="0" presId="urn:microsoft.com/office/officeart/2008/layout/NameandTitleOrganizationalChart"/>
    <dgm:cxn modelId="{88E56961-C418-47CE-AC93-AAB01D35AD45}" type="presParOf" srcId="{1B7C91D1-C133-4BA0-A5CA-1BA5A882D955}" destId="{69FA4EA8-49D4-4329-A08F-1B49278780A0}" srcOrd="0" destOrd="0" presId="urn:microsoft.com/office/officeart/2008/layout/NameandTitleOrganizationalChart"/>
    <dgm:cxn modelId="{680D5211-538D-461A-883F-24CAEA982622}" type="presParOf" srcId="{69FA4EA8-49D4-4329-A08F-1B49278780A0}" destId="{D62CE991-3014-4A72-9069-6B04987FAFB5}" srcOrd="0" destOrd="0" presId="urn:microsoft.com/office/officeart/2008/layout/NameandTitleOrganizationalChart"/>
    <dgm:cxn modelId="{A4BB13CA-F41F-401D-995E-EA19BD369263}" type="presParOf" srcId="{69FA4EA8-49D4-4329-A08F-1B49278780A0}" destId="{A70B7ED8-514F-442D-ACBB-23426DCFAABA}" srcOrd="1" destOrd="0" presId="urn:microsoft.com/office/officeart/2008/layout/NameandTitleOrganizationalChart"/>
    <dgm:cxn modelId="{8963EB18-1010-415A-9C2D-797A21792A58}" type="presParOf" srcId="{69FA4EA8-49D4-4329-A08F-1B49278780A0}" destId="{9F574D59-8389-4E7F-AAC8-6DC810DD8F49}" srcOrd="2" destOrd="0" presId="urn:microsoft.com/office/officeart/2008/layout/NameandTitleOrganizationalChart"/>
    <dgm:cxn modelId="{8CFDDF22-EE90-4EAE-821A-C1E5FD4207E9}" type="presParOf" srcId="{1B7C91D1-C133-4BA0-A5CA-1BA5A882D955}" destId="{EA26EFA6-6845-4BA3-A95F-7745E726DF85}" srcOrd="1" destOrd="0" presId="urn:microsoft.com/office/officeart/2008/layout/NameandTitleOrganizationalChart"/>
    <dgm:cxn modelId="{EF58EE4F-8C27-4E9F-9CE9-183D9EABF546}" type="presParOf" srcId="{1B7C91D1-C133-4BA0-A5CA-1BA5A882D955}" destId="{767F6030-4159-45A7-A0FD-A68A2D74EE60}" srcOrd="2" destOrd="0" presId="urn:microsoft.com/office/officeart/2008/layout/NameandTitleOrganizationalChart"/>
    <dgm:cxn modelId="{B8606047-E2C5-4F5A-BC8F-43FDDC7F01C7}" type="presParOf" srcId="{437DFF9A-7EF2-43CA-9D90-310C7276C9DD}" destId="{A33A4DDC-C7F7-499B-A124-71EF187060C0}" srcOrd="2" destOrd="0" presId="urn:microsoft.com/office/officeart/2008/layout/NameandTitleOrganizationalChart"/>
    <dgm:cxn modelId="{EA64185E-39C2-4252-A1CA-A98E99833025}" type="presParOf" srcId="{437DFF9A-7EF2-43CA-9D90-310C7276C9DD}" destId="{72C43EFF-5616-4914-B6F4-372060308388}" srcOrd="3" destOrd="0" presId="urn:microsoft.com/office/officeart/2008/layout/NameandTitleOrganizationalChart"/>
    <dgm:cxn modelId="{5205B271-962E-4A3E-AD45-AE7A5F60F8A2}" type="presParOf" srcId="{72C43EFF-5616-4914-B6F4-372060308388}" destId="{23A1775C-7FBC-42E4-A745-F08D0A5C4853}" srcOrd="0" destOrd="0" presId="urn:microsoft.com/office/officeart/2008/layout/NameandTitleOrganizationalChart"/>
    <dgm:cxn modelId="{AB2AD7B9-05C2-4F2E-A205-BC98F5F985A0}" type="presParOf" srcId="{23A1775C-7FBC-42E4-A745-F08D0A5C4853}" destId="{7B61EFC9-4373-4E05-A4DC-0B09D4EAF14A}" srcOrd="0" destOrd="0" presId="urn:microsoft.com/office/officeart/2008/layout/NameandTitleOrganizationalChart"/>
    <dgm:cxn modelId="{AD23CA34-6C4C-4381-8AA3-A701472BF46C}" type="presParOf" srcId="{23A1775C-7FBC-42E4-A745-F08D0A5C4853}" destId="{FE950ED7-D290-4DE9-9E18-F959E11C5324}" srcOrd="1" destOrd="0" presId="urn:microsoft.com/office/officeart/2008/layout/NameandTitleOrganizationalChart"/>
    <dgm:cxn modelId="{BAA65A2C-0DA3-4112-A556-5617B46916C7}" type="presParOf" srcId="{23A1775C-7FBC-42E4-A745-F08D0A5C4853}" destId="{42393E0E-E3C2-4084-82B7-89E93557440F}" srcOrd="2" destOrd="0" presId="urn:microsoft.com/office/officeart/2008/layout/NameandTitleOrganizationalChart"/>
    <dgm:cxn modelId="{6307C1EC-CA58-4FD0-A595-F3A3B637F072}" type="presParOf" srcId="{72C43EFF-5616-4914-B6F4-372060308388}" destId="{CFB8CA38-99D9-49A1-B001-4BCBAAF0BEA0}" srcOrd="1" destOrd="0" presId="urn:microsoft.com/office/officeart/2008/layout/NameandTitleOrganizationalChart"/>
    <dgm:cxn modelId="{DE65BBC9-E571-49B0-8649-E9EFAD30B451}" type="presParOf" srcId="{72C43EFF-5616-4914-B6F4-372060308388}" destId="{422FCF6F-C46A-4A24-8301-94583A42A557}" srcOrd="2" destOrd="0" presId="urn:microsoft.com/office/officeart/2008/layout/NameandTitleOrganizationalChart"/>
    <dgm:cxn modelId="{663D6486-08D0-4C74-BCB5-765CFB76EE75}" type="presParOf" srcId="{4C329079-337C-42A9-86F3-677A46F19D6D}" destId="{14537A17-919C-4499-AD9D-72DA1A7172DF}"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BD73C-D06E-433F-AC4D-EECD38CA63F3}">
      <dsp:nvSpPr>
        <dsp:cNvPr id="0" name=""/>
        <dsp:cNvSpPr/>
      </dsp:nvSpPr>
      <dsp:spPr>
        <a:xfrm>
          <a:off x="5231124" y="1649639"/>
          <a:ext cx="204233" cy="3526424"/>
        </a:xfrm>
        <a:custGeom>
          <a:avLst/>
          <a:gdLst/>
          <a:ahLst/>
          <a:cxnLst/>
          <a:rect l="0" t="0" r="0" b="0"/>
          <a:pathLst>
            <a:path>
              <a:moveTo>
                <a:pt x="0" y="0"/>
              </a:moveTo>
              <a:lnTo>
                <a:pt x="0" y="3526424"/>
              </a:lnTo>
              <a:lnTo>
                <a:pt x="204233" y="35264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9EF333-228E-4728-932A-D3D81F8AFBF9}">
      <dsp:nvSpPr>
        <dsp:cNvPr id="0" name=""/>
        <dsp:cNvSpPr/>
      </dsp:nvSpPr>
      <dsp:spPr>
        <a:xfrm>
          <a:off x="5231124" y="1649639"/>
          <a:ext cx="204233" cy="2559721"/>
        </a:xfrm>
        <a:custGeom>
          <a:avLst/>
          <a:gdLst/>
          <a:ahLst/>
          <a:cxnLst/>
          <a:rect l="0" t="0" r="0" b="0"/>
          <a:pathLst>
            <a:path>
              <a:moveTo>
                <a:pt x="0" y="0"/>
              </a:moveTo>
              <a:lnTo>
                <a:pt x="0" y="2559721"/>
              </a:lnTo>
              <a:lnTo>
                <a:pt x="204233" y="25597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212915-FA75-458B-AD31-04DDDF62B8D8}">
      <dsp:nvSpPr>
        <dsp:cNvPr id="0" name=""/>
        <dsp:cNvSpPr/>
      </dsp:nvSpPr>
      <dsp:spPr>
        <a:xfrm>
          <a:off x="5231124" y="1649639"/>
          <a:ext cx="204233" cy="1593018"/>
        </a:xfrm>
        <a:custGeom>
          <a:avLst/>
          <a:gdLst/>
          <a:ahLst/>
          <a:cxnLst/>
          <a:rect l="0" t="0" r="0" b="0"/>
          <a:pathLst>
            <a:path>
              <a:moveTo>
                <a:pt x="0" y="0"/>
              </a:moveTo>
              <a:lnTo>
                <a:pt x="0" y="1593018"/>
              </a:lnTo>
              <a:lnTo>
                <a:pt x="204233" y="15930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472B16-2C54-43ED-B92C-DE33EDA16F98}">
      <dsp:nvSpPr>
        <dsp:cNvPr id="0" name=""/>
        <dsp:cNvSpPr/>
      </dsp:nvSpPr>
      <dsp:spPr>
        <a:xfrm>
          <a:off x="5231124" y="1649639"/>
          <a:ext cx="204233" cy="626314"/>
        </a:xfrm>
        <a:custGeom>
          <a:avLst/>
          <a:gdLst/>
          <a:ahLst/>
          <a:cxnLst/>
          <a:rect l="0" t="0" r="0" b="0"/>
          <a:pathLst>
            <a:path>
              <a:moveTo>
                <a:pt x="0" y="0"/>
              </a:moveTo>
              <a:lnTo>
                <a:pt x="0" y="626314"/>
              </a:lnTo>
              <a:lnTo>
                <a:pt x="204233" y="6263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3F011A-14FF-4ABC-964D-8C4123DA3479}">
      <dsp:nvSpPr>
        <dsp:cNvPr id="0" name=""/>
        <dsp:cNvSpPr/>
      </dsp:nvSpPr>
      <dsp:spPr>
        <a:xfrm>
          <a:off x="3304525" y="682936"/>
          <a:ext cx="2471220" cy="285926"/>
        </a:xfrm>
        <a:custGeom>
          <a:avLst/>
          <a:gdLst/>
          <a:ahLst/>
          <a:cxnLst/>
          <a:rect l="0" t="0" r="0" b="0"/>
          <a:pathLst>
            <a:path>
              <a:moveTo>
                <a:pt x="0" y="0"/>
              </a:moveTo>
              <a:lnTo>
                <a:pt x="0" y="142963"/>
              </a:lnTo>
              <a:lnTo>
                <a:pt x="2471220" y="142963"/>
              </a:lnTo>
              <a:lnTo>
                <a:pt x="2471220" y="285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BCE3BC-B561-4DD8-8584-F701F23759CB}">
      <dsp:nvSpPr>
        <dsp:cNvPr id="0" name=""/>
        <dsp:cNvSpPr/>
      </dsp:nvSpPr>
      <dsp:spPr>
        <a:xfrm>
          <a:off x="3583643" y="1649639"/>
          <a:ext cx="204233" cy="3526424"/>
        </a:xfrm>
        <a:custGeom>
          <a:avLst/>
          <a:gdLst/>
          <a:ahLst/>
          <a:cxnLst/>
          <a:rect l="0" t="0" r="0" b="0"/>
          <a:pathLst>
            <a:path>
              <a:moveTo>
                <a:pt x="0" y="0"/>
              </a:moveTo>
              <a:lnTo>
                <a:pt x="0" y="3526424"/>
              </a:lnTo>
              <a:lnTo>
                <a:pt x="204233" y="35264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D647CD-FDCA-4CA0-8C0A-9C6B7C95A1A6}">
      <dsp:nvSpPr>
        <dsp:cNvPr id="0" name=""/>
        <dsp:cNvSpPr/>
      </dsp:nvSpPr>
      <dsp:spPr>
        <a:xfrm>
          <a:off x="3583643" y="1649639"/>
          <a:ext cx="204233" cy="2559721"/>
        </a:xfrm>
        <a:custGeom>
          <a:avLst/>
          <a:gdLst/>
          <a:ahLst/>
          <a:cxnLst/>
          <a:rect l="0" t="0" r="0" b="0"/>
          <a:pathLst>
            <a:path>
              <a:moveTo>
                <a:pt x="0" y="0"/>
              </a:moveTo>
              <a:lnTo>
                <a:pt x="0" y="2559721"/>
              </a:lnTo>
              <a:lnTo>
                <a:pt x="204233" y="25597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348414-57F3-4B38-9DF2-AB1E3E03D9F8}">
      <dsp:nvSpPr>
        <dsp:cNvPr id="0" name=""/>
        <dsp:cNvSpPr/>
      </dsp:nvSpPr>
      <dsp:spPr>
        <a:xfrm>
          <a:off x="3583643" y="1649639"/>
          <a:ext cx="204233" cy="1593018"/>
        </a:xfrm>
        <a:custGeom>
          <a:avLst/>
          <a:gdLst/>
          <a:ahLst/>
          <a:cxnLst/>
          <a:rect l="0" t="0" r="0" b="0"/>
          <a:pathLst>
            <a:path>
              <a:moveTo>
                <a:pt x="0" y="0"/>
              </a:moveTo>
              <a:lnTo>
                <a:pt x="0" y="1593018"/>
              </a:lnTo>
              <a:lnTo>
                <a:pt x="204233" y="15930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959CFD-E446-4A48-9698-DD5941F08E06}">
      <dsp:nvSpPr>
        <dsp:cNvPr id="0" name=""/>
        <dsp:cNvSpPr/>
      </dsp:nvSpPr>
      <dsp:spPr>
        <a:xfrm>
          <a:off x="3583643" y="1649639"/>
          <a:ext cx="204233" cy="626314"/>
        </a:xfrm>
        <a:custGeom>
          <a:avLst/>
          <a:gdLst/>
          <a:ahLst/>
          <a:cxnLst/>
          <a:rect l="0" t="0" r="0" b="0"/>
          <a:pathLst>
            <a:path>
              <a:moveTo>
                <a:pt x="0" y="0"/>
              </a:moveTo>
              <a:lnTo>
                <a:pt x="0" y="626314"/>
              </a:lnTo>
              <a:lnTo>
                <a:pt x="204233" y="6263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D401F4-58D1-4F68-B9EC-339C2E546100}">
      <dsp:nvSpPr>
        <dsp:cNvPr id="0" name=""/>
        <dsp:cNvSpPr/>
      </dsp:nvSpPr>
      <dsp:spPr>
        <a:xfrm>
          <a:off x="3304525" y="682936"/>
          <a:ext cx="823740" cy="285926"/>
        </a:xfrm>
        <a:custGeom>
          <a:avLst/>
          <a:gdLst/>
          <a:ahLst/>
          <a:cxnLst/>
          <a:rect l="0" t="0" r="0" b="0"/>
          <a:pathLst>
            <a:path>
              <a:moveTo>
                <a:pt x="0" y="0"/>
              </a:moveTo>
              <a:lnTo>
                <a:pt x="0" y="142963"/>
              </a:lnTo>
              <a:lnTo>
                <a:pt x="823740" y="142963"/>
              </a:lnTo>
              <a:lnTo>
                <a:pt x="823740" y="285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1C00E3-B894-4179-A7E1-D2712B94AF6A}">
      <dsp:nvSpPr>
        <dsp:cNvPr id="0" name=""/>
        <dsp:cNvSpPr/>
      </dsp:nvSpPr>
      <dsp:spPr>
        <a:xfrm>
          <a:off x="1936163" y="1649639"/>
          <a:ext cx="204233" cy="2559721"/>
        </a:xfrm>
        <a:custGeom>
          <a:avLst/>
          <a:gdLst/>
          <a:ahLst/>
          <a:cxnLst/>
          <a:rect l="0" t="0" r="0" b="0"/>
          <a:pathLst>
            <a:path>
              <a:moveTo>
                <a:pt x="0" y="0"/>
              </a:moveTo>
              <a:lnTo>
                <a:pt x="0" y="2559721"/>
              </a:lnTo>
              <a:lnTo>
                <a:pt x="204233" y="25597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6D94D0-20EB-40ED-A85D-9933F160C53F}">
      <dsp:nvSpPr>
        <dsp:cNvPr id="0" name=""/>
        <dsp:cNvSpPr/>
      </dsp:nvSpPr>
      <dsp:spPr>
        <a:xfrm>
          <a:off x="1936163" y="1649639"/>
          <a:ext cx="204233" cy="1593018"/>
        </a:xfrm>
        <a:custGeom>
          <a:avLst/>
          <a:gdLst/>
          <a:ahLst/>
          <a:cxnLst/>
          <a:rect l="0" t="0" r="0" b="0"/>
          <a:pathLst>
            <a:path>
              <a:moveTo>
                <a:pt x="0" y="0"/>
              </a:moveTo>
              <a:lnTo>
                <a:pt x="0" y="1593018"/>
              </a:lnTo>
              <a:lnTo>
                <a:pt x="204233" y="15930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57B6A6-DBA0-4A74-93F5-073C54FA85BD}">
      <dsp:nvSpPr>
        <dsp:cNvPr id="0" name=""/>
        <dsp:cNvSpPr/>
      </dsp:nvSpPr>
      <dsp:spPr>
        <a:xfrm>
          <a:off x="1936163" y="1649639"/>
          <a:ext cx="204233" cy="626314"/>
        </a:xfrm>
        <a:custGeom>
          <a:avLst/>
          <a:gdLst/>
          <a:ahLst/>
          <a:cxnLst/>
          <a:rect l="0" t="0" r="0" b="0"/>
          <a:pathLst>
            <a:path>
              <a:moveTo>
                <a:pt x="0" y="0"/>
              </a:moveTo>
              <a:lnTo>
                <a:pt x="0" y="626314"/>
              </a:lnTo>
              <a:lnTo>
                <a:pt x="204233" y="6263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C97C64-041E-4940-AB51-393B83C7A92E}">
      <dsp:nvSpPr>
        <dsp:cNvPr id="0" name=""/>
        <dsp:cNvSpPr/>
      </dsp:nvSpPr>
      <dsp:spPr>
        <a:xfrm>
          <a:off x="2480785" y="682936"/>
          <a:ext cx="823740" cy="285926"/>
        </a:xfrm>
        <a:custGeom>
          <a:avLst/>
          <a:gdLst/>
          <a:ahLst/>
          <a:cxnLst/>
          <a:rect l="0" t="0" r="0" b="0"/>
          <a:pathLst>
            <a:path>
              <a:moveTo>
                <a:pt x="823740" y="0"/>
              </a:moveTo>
              <a:lnTo>
                <a:pt x="823740" y="142963"/>
              </a:lnTo>
              <a:lnTo>
                <a:pt x="0" y="142963"/>
              </a:lnTo>
              <a:lnTo>
                <a:pt x="0" y="285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5134E7-E2CE-435C-B621-58A60D0CA2EA}">
      <dsp:nvSpPr>
        <dsp:cNvPr id="0" name=""/>
        <dsp:cNvSpPr/>
      </dsp:nvSpPr>
      <dsp:spPr>
        <a:xfrm>
          <a:off x="288683" y="1649639"/>
          <a:ext cx="204233" cy="3526424"/>
        </a:xfrm>
        <a:custGeom>
          <a:avLst/>
          <a:gdLst/>
          <a:ahLst/>
          <a:cxnLst/>
          <a:rect l="0" t="0" r="0" b="0"/>
          <a:pathLst>
            <a:path>
              <a:moveTo>
                <a:pt x="0" y="0"/>
              </a:moveTo>
              <a:lnTo>
                <a:pt x="0" y="3526424"/>
              </a:lnTo>
              <a:lnTo>
                <a:pt x="204233" y="35264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B2AC0C-6386-4B8C-972B-7DF0252E9F0E}">
      <dsp:nvSpPr>
        <dsp:cNvPr id="0" name=""/>
        <dsp:cNvSpPr/>
      </dsp:nvSpPr>
      <dsp:spPr>
        <a:xfrm>
          <a:off x="288683" y="1649639"/>
          <a:ext cx="204233" cy="2559721"/>
        </a:xfrm>
        <a:custGeom>
          <a:avLst/>
          <a:gdLst/>
          <a:ahLst/>
          <a:cxnLst/>
          <a:rect l="0" t="0" r="0" b="0"/>
          <a:pathLst>
            <a:path>
              <a:moveTo>
                <a:pt x="0" y="0"/>
              </a:moveTo>
              <a:lnTo>
                <a:pt x="0" y="2559721"/>
              </a:lnTo>
              <a:lnTo>
                <a:pt x="204233" y="25597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C1E773-239E-404C-8F1D-742248BC0921}">
      <dsp:nvSpPr>
        <dsp:cNvPr id="0" name=""/>
        <dsp:cNvSpPr/>
      </dsp:nvSpPr>
      <dsp:spPr>
        <a:xfrm>
          <a:off x="288683" y="1649639"/>
          <a:ext cx="204233" cy="1593018"/>
        </a:xfrm>
        <a:custGeom>
          <a:avLst/>
          <a:gdLst/>
          <a:ahLst/>
          <a:cxnLst/>
          <a:rect l="0" t="0" r="0" b="0"/>
          <a:pathLst>
            <a:path>
              <a:moveTo>
                <a:pt x="0" y="0"/>
              </a:moveTo>
              <a:lnTo>
                <a:pt x="0" y="1593018"/>
              </a:lnTo>
              <a:lnTo>
                <a:pt x="204233" y="15930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96E3F7-1821-4EFF-9AAC-FFA1F42D1197}">
      <dsp:nvSpPr>
        <dsp:cNvPr id="0" name=""/>
        <dsp:cNvSpPr/>
      </dsp:nvSpPr>
      <dsp:spPr>
        <a:xfrm>
          <a:off x="288683" y="1649639"/>
          <a:ext cx="204233" cy="626314"/>
        </a:xfrm>
        <a:custGeom>
          <a:avLst/>
          <a:gdLst/>
          <a:ahLst/>
          <a:cxnLst/>
          <a:rect l="0" t="0" r="0" b="0"/>
          <a:pathLst>
            <a:path>
              <a:moveTo>
                <a:pt x="0" y="0"/>
              </a:moveTo>
              <a:lnTo>
                <a:pt x="0" y="626314"/>
              </a:lnTo>
              <a:lnTo>
                <a:pt x="204233" y="6263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23DDD3-B9CB-4598-8714-816A60133CD0}">
      <dsp:nvSpPr>
        <dsp:cNvPr id="0" name=""/>
        <dsp:cNvSpPr/>
      </dsp:nvSpPr>
      <dsp:spPr>
        <a:xfrm>
          <a:off x="833304" y="682936"/>
          <a:ext cx="2471220" cy="285926"/>
        </a:xfrm>
        <a:custGeom>
          <a:avLst/>
          <a:gdLst/>
          <a:ahLst/>
          <a:cxnLst/>
          <a:rect l="0" t="0" r="0" b="0"/>
          <a:pathLst>
            <a:path>
              <a:moveTo>
                <a:pt x="2471220" y="0"/>
              </a:moveTo>
              <a:lnTo>
                <a:pt x="2471220" y="142963"/>
              </a:lnTo>
              <a:lnTo>
                <a:pt x="0" y="142963"/>
              </a:lnTo>
              <a:lnTo>
                <a:pt x="0" y="285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7863AA-E05A-4829-814C-A963566EE179}">
      <dsp:nvSpPr>
        <dsp:cNvPr id="0" name=""/>
        <dsp:cNvSpPr/>
      </dsp:nvSpPr>
      <dsp:spPr>
        <a:xfrm>
          <a:off x="2269805" y="2159"/>
          <a:ext cx="2069439" cy="680776"/>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a:t>Communicative language proficiency</a:t>
          </a:r>
        </a:p>
      </dsp:txBody>
      <dsp:txXfrm>
        <a:off x="2269805" y="2159"/>
        <a:ext cx="2069439" cy="680776"/>
      </dsp:txXfrm>
    </dsp:sp>
    <dsp:sp modelId="{DF999104-4492-45A2-BB7A-D29796665CA4}">
      <dsp:nvSpPr>
        <dsp:cNvPr id="0" name=""/>
        <dsp:cNvSpPr/>
      </dsp:nvSpPr>
      <dsp:spPr>
        <a:xfrm>
          <a:off x="152527" y="968862"/>
          <a:ext cx="1361553" cy="68077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a:t>General competences</a:t>
          </a:r>
        </a:p>
      </dsp:txBody>
      <dsp:txXfrm>
        <a:off x="152527" y="968862"/>
        <a:ext cx="1361553" cy="680776"/>
      </dsp:txXfrm>
    </dsp:sp>
    <dsp:sp modelId="{9A424276-F0C0-43B0-B6E9-E41C52F54C02}">
      <dsp:nvSpPr>
        <dsp:cNvPr id="0" name=""/>
        <dsp:cNvSpPr/>
      </dsp:nvSpPr>
      <dsp:spPr>
        <a:xfrm>
          <a:off x="492916" y="1935565"/>
          <a:ext cx="1361553" cy="680776"/>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Declarative knowledge</a:t>
          </a:r>
        </a:p>
        <a:p>
          <a:pPr lvl="0" algn="ctr" defTabSz="622300">
            <a:lnSpc>
              <a:spcPct val="90000"/>
            </a:lnSpc>
            <a:spcBef>
              <a:spcPct val="0"/>
            </a:spcBef>
            <a:spcAft>
              <a:spcPct val="35000"/>
            </a:spcAft>
          </a:pPr>
          <a:r>
            <a:rPr lang="en-GB" sz="1400" i="1" kern="1200" dirty="0"/>
            <a:t>Savoir</a:t>
          </a:r>
        </a:p>
      </dsp:txBody>
      <dsp:txXfrm>
        <a:off x="492916" y="1935565"/>
        <a:ext cx="1361553" cy="680776"/>
      </dsp:txXfrm>
    </dsp:sp>
    <dsp:sp modelId="{7FF30C85-B7CA-4427-A4D5-A51449E2C2E0}">
      <dsp:nvSpPr>
        <dsp:cNvPr id="0" name=""/>
        <dsp:cNvSpPr/>
      </dsp:nvSpPr>
      <dsp:spPr>
        <a:xfrm>
          <a:off x="492916" y="2902269"/>
          <a:ext cx="1361553" cy="68077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Skills and know-how</a:t>
          </a:r>
        </a:p>
        <a:p>
          <a:pPr lvl="0" algn="ctr" defTabSz="622300">
            <a:lnSpc>
              <a:spcPct val="90000"/>
            </a:lnSpc>
            <a:spcBef>
              <a:spcPct val="0"/>
            </a:spcBef>
            <a:spcAft>
              <a:spcPct val="35000"/>
            </a:spcAft>
          </a:pPr>
          <a:r>
            <a:rPr lang="en-GB" sz="1400" i="1" kern="1200" dirty="0"/>
            <a:t>Savoir-faire</a:t>
          </a:r>
        </a:p>
      </dsp:txBody>
      <dsp:txXfrm>
        <a:off x="492916" y="2902269"/>
        <a:ext cx="1361553" cy="680776"/>
      </dsp:txXfrm>
    </dsp:sp>
    <dsp:sp modelId="{E44AFD2B-3CAF-407F-811A-005DFDD1BA26}">
      <dsp:nvSpPr>
        <dsp:cNvPr id="0" name=""/>
        <dsp:cNvSpPr/>
      </dsp:nvSpPr>
      <dsp:spPr>
        <a:xfrm>
          <a:off x="492916" y="3868972"/>
          <a:ext cx="1361553" cy="68077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Existential competence</a:t>
          </a:r>
        </a:p>
        <a:p>
          <a:pPr lvl="0" algn="ctr" defTabSz="622300">
            <a:lnSpc>
              <a:spcPct val="90000"/>
            </a:lnSpc>
            <a:spcBef>
              <a:spcPct val="0"/>
            </a:spcBef>
            <a:spcAft>
              <a:spcPct val="35000"/>
            </a:spcAft>
          </a:pPr>
          <a:r>
            <a:rPr lang="en-GB" sz="1400" i="1" kern="1200" dirty="0"/>
            <a:t>Savoir-</a:t>
          </a:r>
          <a:r>
            <a:rPr lang="en-GB" sz="1400" i="1" kern="1200" dirty="0" err="1"/>
            <a:t>être</a:t>
          </a:r>
          <a:endParaRPr lang="en-GB" sz="1400" i="1" kern="1200" dirty="0"/>
        </a:p>
      </dsp:txBody>
      <dsp:txXfrm>
        <a:off x="492916" y="3868972"/>
        <a:ext cx="1361553" cy="680776"/>
      </dsp:txXfrm>
    </dsp:sp>
    <dsp:sp modelId="{6A11F750-3964-4FFC-AE7C-6AC8BD91478B}">
      <dsp:nvSpPr>
        <dsp:cNvPr id="0" name=""/>
        <dsp:cNvSpPr/>
      </dsp:nvSpPr>
      <dsp:spPr>
        <a:xfrm>
          <a:off x="492916" y="4835675"/>
          <a:ext cx="1361553" cy="68077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Ability to learn</a:t>
          </a:r>
        </a:p>
        <a:p>
          <a:pPr lvl="0" algn="ctr" defTabSz="622300">
            <a:lnSpc>
              <a:spcPct val="90000"/>
            </a:lnSpc>
            <a:spcBef>
              <a:spcPct val="0"/>
            </a:spcBef>
            <a:spcAft>
              <a:spcPct val="35000"/>
            </a:spcAft>
          </a:pPr>
          <a:r>
            <a:rPr lang="en-GB" sz="1400" i="1" kern="1200" dirty="0"/>
            <a:t>Savoir </a:t>
          </a:r>
          <a:r>
            <a:rPr lang="en-GB" sz="1400" i="1" kern="1200" dirty="0" err="1"/>
            <a:t>apprendre</a:t>
          </a:r>
          <a:endParaRPr lang="en-GB" sz="1400" i="1" kern="1200" dirty="0"/>
        </a:p>
      </dsp:txBody>
      <dsp:txXfrm>
        <a:off x="492916" y="4835675"/>
        <a:ext cx="1361553" cy="680776"/>
      </dsp:txXfrm>
    </dsp:sp>
    <dsp:sp modelId="{CD518776-AB1E-443F-B653-180E5CFF8E68}">
      <dsp:nvSpPr>
        <dsp:cNvPr id="0" name=""/>
        <dsp:cNvSpPr/>
      </dsp:nvSpPr>
      <dsp:spPr>
        <a:xfrm>
          <a:off x="1800008" y="968862"/>
          <a:ext cx="1361553" cy="680776"/>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en-GB" sz="1400" b="1" kern="1200" dirty="0"/>
            <a:t>Communicative language competences </a:t>
          </a:r>
        </a:p>
      </dsp:txBody>
      <dsp:txXfrm>
        <a:off x="1800008" y="968862"/>
        <a:ext cx="1361553" cy="680776"/>
      </dsp:txXfrm>
    </dsp:sp>
    <dsp:sp modelId="{C4EB5C2E-BB66-4809-93C2-54951DED8611}">
      <dsp:nvSpPr>
        <dsp:cNvPr id="0" name=""/>
        <dsp:cNvSpPr/>
      </dsp:nvSpPr>
      <dsp:spPr>
        <a:xfrm>
          <a:off x="2140396" y="1935565"/>
          <a:ext cx="1361553" cy="680776"/>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Linguistic</a:t>
          </a:r>
        </a:p>
      </dsp:txBody>
      <dsp:txXfrm>
        <a:off x="2140396" y="1935565"/>
        <a:ext cx="1361553" cy="680776"/>
      </dsp:txXfrm>
    </dsp:sp>
    <dsp:sp modelId="{9B0A959D-48D8-47C7-8450-4D8B8D4C7268}">
      <dsp:nvSpPr>
        <dsp:cNvPr id="0" name=""/>
        <dsp:cNvSpPr/>
      </dsp:nvSpPr>
      <dsp:spPr>
        <a:xfrm>
          <a:off x="2140396" y="2902269"/>
          <a:ext cx="1361553" cy="680776"/>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Sociolinguistic</a:t>
          </a:r>
        </a:p>
      </dsp:txBody>
      <dsp:txXfrm>
        <a:off x="2140396" y="2902269"/>
        <a:ext cx="1361553" cy="680776"/>
      </dsp:txXfrm>
    </dsp:sp>
    <dsp:sp modelId="{98B97931-957E-4DED-9BFE-BFE94A4E92A7}">
      <dsp:nvSpPr>
        <dsp:cNvPr id="0" name=""/>
        <dsp:cNvSpPr/>
      </dsp:nvSpPr>
      <dsp:spPr>
        <a:xfrm>
          <a:off x="2140396" y="3868972"/>
          <a:ext cx="1361553" cy="680776"/>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Pragmatic</a:t>
          </a:r>
        </a:p>
      </dsp:txBody>
      <dsp:txXfrm>
        <a:off x="2140396" y="3868972"/>
        <a:ext cx="1361553" cy="680776"/>
      </dsp:txXfrm>
    </dsp:sp>
    <dsp:sp modelId="{97C89A63-6C2E-43BE-B186-3682B12C77B8}">
      <dsp:nvSpPr>
        <dsp:cNvPr id="0" name=""/>
        <dsp:cNvSpPr/>
      </dsp:nvSpPr>
      <dsp:spPr>
        <a:xfrm>
          <a:off x="3447488" y="968862"/>
          <a:ext cx="1361553" cy="6807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en-GB" sz="1400" b="1" kern="1200" dirty="0"/>
            <a:t>Communicative language activities </a:t>
          </a:r>
        </a:p>
      </dsp:txBody>
      <dsp:txXfrm>
        <a:off x="3447488" y="968862"/>
        <a:ext cx="1361553" cy="680776"/>
      </dsp:txXfrm>
    </dsp:sp>
    <dsp:sp modelId="{099ACBF8-2F15-4026-BE65-3D2768E2EBB2}">
      <dsp:nvSpPr>
        <dsp:cNvPr id="0" name=""/>
        <dsp:cNvSpPr/>
      </dsp:nvSpPr>
      <dsp:spPr>
        <a:xfrm>
          <a:off x="3787876" y="1935565"/>
          <a:ext cx="1361553" cy="6807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Reception</a:t>
          </a:r>
        </a:p>
      </dsp:txBody>
      <dsp:txXfrm>
        <a:off x="3787876" y="1935565"/>
        <a:ext cx="1361553" cy="680776"/>
      </dsp:txXfrm>
    </dsp:sp>
    <dsp:sp modelId="{EA5294A3-D780-4164-BBA2-FD2F0AC1CD37}">
      <dsp:nvSpPr>
        <dsp:cNvPr id="0" name=""/>
        <dsp:cNvSpPr/>
      </dsp:nvSpPr>
      <dsp:spPr>
        <a:xfrm>
          <a:off x="3787876" y="2902269"/>
          <a:ext cx="1361553" cy="6807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Production</a:t>
          </a:r>
        </a:p>
      </dsp:txBody>
      <dsp:txXfrm>
        <a:off x="3787876" y="2902269"/>
        <a:ext cx="1361553" cy="680776"/>
      </dsp:txXfrm>
    </dsp:sp>
    <dsp:sp modelId="{CB4838A3-7937-4785-ADB0-5D0D491C4F34}">
      <dsp:nvSpPr>
        <dsp:cNvPr id="0" name=""/>
        <dsp:cNvSpPr/>
      </dsp:nvSpPr>
      <dsp:spPr>
        <a:xfrm>
          <a:off x="3787876" y="3868972"/>
          <a:ext cx="1361553" cy="6807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Interaction</a:t>
          </a:r>
        </a:p>
      </dsp:txBody>
      <dsp:txXfrm>
        <a:off x="3787876" y="3868972"/>
        <a:ext cx="1361553" cy="680776"/>
      </dsp:txXfrm>
    </dsp:sp>
    <dsp:sp modelId="{DC5CAEA6-7675-40DD-8E52-668C9E552BBC}">
      <dsp:nvSpPr>
        <dsp:cNvPr id="0" name=""/>
        <dsp:cNvSpPr/>
      </dsp:nvSpPr>
      <dsp:spPr>
        <a:xfrm>
          <a:off x="3787876" y="4835675"/>
          <a:ext cx="1361553" cy="6807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Mediation</a:t>
          </a:r>
        </a:p>
      </dsp:txBody>
      <dsp:txXfrm>
        <a:off x="3787876" y="4835675"/>
        <a:ext cx="1361553" cy="680776"/>
      </dsp:txXfrm>
    </dsp:sp>
    <dsp:sp modelId="{E9BF893F-D1A4-4B96-BCF9-B55F425DE23B}">
      <dsp:nvSpPr>
        <dsp:cNvPr id="0" name=""/>
        <dsp:cNvSpPr/>
      </dsp:nvSpPr>
      <dsp:spPr>
        <a:xfrm>
          <a:off x="5094968" y="968862"/>
          <a:ext cx="1361553" cy="68077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en-GB" sz="1400" b="1" kern="1200" dirty="0"/>
            <a:t>Communicative language strategies</a:t>
          </a:r>
        </a:p>
      </dsp:txBody>
      <dsp:txXfrm>
        <a:off x="5094968" y="968862"/>
        <a:ext cx="1361553" cy="680776"/>
      </dsp:txXfrm>
    </dsp:sp>
    <dsp:sp modelId="{144E032D-FF2C-4C81-A9FF-59453C59A31B}">
      <dsp:nvSpPr>
        <dsp:cNvPr id="0" name=""/>
        <dsp:cNvSpPr/>
      </dsp:nvSpPr>
      <dsp:spPr>
        <a:xfrm>
          <a:off x="5435357" y="1935565"/>
          <a:ext cx="1361553" cy="68077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Reception</a:t>
          </a:r>
        </a:p>
      </dsp:txBody>
      <dsp:txXfrm>
        <a:off x="5435357" y="1935565"/>
        <a:ext cx="1361553" cy="680776"/>
      </dsp:txXfrm>
    </dsp:sp>
    <dsp:sp modelId="{CC8FD06D-EF7D-4BDC-B803-2EB31B6122BC}">
      <dsp:nvSpPr>
        <dsp:cNvPr id="0" name=""/>
        <dsp:cNvSpPr/>
      </dsp:nvSpPr>
      <dsp:spPr>
        <a:xfrm>
          <a:off x="5435357" y="2902269"/>
          <a:ext cx="1361553" cy="68077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Production</a:t>
          </a:r>
        </a:p>
      </dsp:txBody>
      <dsp:txXfrm>
        <a:off x="5435357" y="2902269"/>
        <a:ext cx="1361553" cy="680776"/>
      </dsp:txXfrm>
    </dsp:sp>
    <dsp:sp modelId="{278F662C-3ADD-415C-8EAF-32926AF43544}">
      <dsp:nvSpPr>
        <dsp:cNvPr id="0" name=""/>
        <dsp:cNvSpPr/>
      </dsp:nvSpPr>
      <dsp:spPr>
        <a:xfrm>
          <a:off x="5435357" y="3868972"/>
          <a:ext cx="1361553" cy="68077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Interaction</a:t>
          </a:r>
        </a:p>
      </dsp:txBody>
      <dsp:txXfrm>
        <a:off x="5435357" y="3868972"/>
        <a:ext cx="1361553" cy="680776"/>
      </dsp:txXfrm>
    </dsp:sp>
    <dsp:sp modelId="{A6A73824-9931-4D7A-9DC2-1C926C5FA307}">
      <dsp:nvSpPr>
        <dsp:cNvPr id="0" name=""/>
        <dsp:cNvSpPr/>
      </dsp:nvSpPr>
      <dsp:spPr>
        <a:xfrm>
          <a:off x="5435357" y="4835675"/>
          <a:ext cx="1361553" cy="68077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Mediation</a:t>
          </a:r>
        </a:p>
      </dsp:txBody>
      <dsp:txXfrm>
        <a:off x="5435357" y="4835675"/>
        <a:ext cx="1361553" cy="680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BD73C-D06E-433F-AC4D-EECD38CA63F3}">
      <dsp:nvSpPr>
        <dsp:cNvPr id="0" name=""/>
        <dsp:cNvSpPr/>
      </dsp:nvSpPr>
      <dsp:spPr>
        <a:xfrm>
          <a:off x="5231124" y="1649639"/>
          <a:ext cx="204233" cy="3526424"/>
        </a:xfrm>
        <a:custGeom>
          <a:avLst/>
          <a:gdLst/>
          <a:ahLst/>
          <a:cxnLst/>
          <a:rect l="0" t="0" r="0" b="0"/>
          <a:pathLst>
            <a:path>
              <a:moveTo>
                <a:pt x="0" y="0"/>
              </a:moveTo>
              <a:lnTo>
                <a:pt x="0" y="3526424"/>
              </a:lnTo>
              <a:lnTo>
                <a:pt x="204233" y="35264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9EF333-228E-4728-932A-D3D81F8AFBF9}">
      <dsp:nvSpPr>
        <dsp:cNvPr id="0" name=""/>
        <dsp:cNvSpPr/>
      </dsp:nvSpPr>
      <dsp:spPr>
        <a:xfrm>
          <a:off x="5231124" y="1649639"/>
          <a:ext cx="204233" cy="2559721"/>
        </a:xfrm>
        <a:custGeom>
          <a:avLst/>
          <a:gdLst/>
          <a:ahLst/>
          <a:cxnLst/>
          <a:rect l="0" t="0" r="0" b="0"/>
          <a:pathLst>
            <a:path>
              <a:moveTo>
                <a:pt x="0" y="0"/>
              </a:moveTo>
              <a:lnTo>
                <a:pt x="0" y="2559721"/>
              </a:lnTo>
              <a:lnTo>
                <a:pt x="204233" y="25597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212915-FA75-458B-AD31-04DDDF62B8D8}">
      <dsp:nvSpPr>
        <dsp:cNvPr id="0" name=""/>
        <dsp:cNvSpPr/>
      </dsp:nvSpPr>
      <dsp:spPr>
        <a:xfrm>
          <a:off x="5231124" y="1649639"/>
          <a:ext cx="204233" cy="1593018"/>
        </a:xfrm>
        <a:custGeom>
          <a:avLst/>
          <a:gdLst/>
          <a:ahLst/>
          <a:cxnLst/>
          <a:rect l="0" t="0" r="0" b="0"/>
          <a:pathLst>
            <a:path>
              <a:moveTo>
                <a:pt x="0" y="0"/>
              </a:moveTo>
              <a:lnTo>
                <a:pt x="0" y="1593018"/>
              </a:lnTo>
              <a:lnTo>
                <a:pt x="204233" y="15930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472B16-2C54-43ED-B92C-DE33EDA16F98}">
      <dsp:nvSpPr>
        <dsp:cNvPr id="0" name=""/>
        <dsp:cNvSpPr/>
      </dsp:nvSpPr>
      <dsp:spPr>
        <a:xfrm>
          <a:off x="5231124" y="1649639"/>
          <a:ext cx="204233" cy="626314"/>
        </a:xfrm>
        <a:custGeom>
          <a:avLst/>
          <a:gdLst/>
          <a:ahLst/>
          <a:cxnLst/>
          <a:rect l="0" t="0" r="0" b="0"/>
          <a:pathLst>
            <a:path>
              <a:moveTo>
                <a:pt x="0" y="0"/>
              </a:moveTo>
              <a:lnTo>
                <a:pt x="0" y="626314"/>
              </a:lnTo>
              <a:lnTo>
                <a:pt x="204233" y="6263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3F011A-14FF-4ABC-964D-8C4123DA3479}">
      <dsp:nvSpPr>
        <dsp:cNvPr id="0" name=""/>
        <dsp:cNvSpPr/>
      </dsp:nvSpPr>
      <dsp:spPr>
        <a:xfrm>
          <a:off x="3304525" y="682936"/>
          <a:ext cx="2471220" cy="285926"/>
        </a:xfrm>
        <a:custGeom>
          <a:avLst/>
          <a:gdLst/>
          <a:ahLst/>
          <a:cxnLst/>
          <a:rect l="0" t="0" r="0" b="0"/>
          <a:pathLst>
            <a:path>
              <a:moveTo>
                <a:pt x="0" y="0"/>
              </a:moveTo>
              <a:lnTo>
                <a:pt x="0" y="142963"/>
              </a:lnTo>
              <a:lnTo>
                <a:pt x="2471220" y="142963"/>
              </a:lnTo>
              <a:lnTo>
                <a:pt x="2471220" y="285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BCE3BC-B561-4DD8-8584-F701F23759CB}">
      <dsp:nvSpPr>
        <dsp:cNvPr id="0" name=""/>
        <dsp:cNvSpPr/>
      </dsp:nvSpPr>
      <dsp:spPr>
        <a:xfrm>
          <a:off x="3583643" y="1649639"/>
          <a:ext cx="204233" cy="3526424"/>
        </a:xfrm>
        <a:custGeom>
          <a:avLst/>
          <a:gdLst/>
          <a:ahLst/>
          <a:cxnLst/>
          <a:rect l="0" t="0" r="0" b="0"/>
          <a:pathLst>
            <a:path>
              <a:moveTo>
                <a:pt x="0" y="0"/>
              </a:moveTo>
              <a:lnTo>
                <a:pt x="0" y="3526424"/>
              </a:lnTo>
              <a:lnTo>
                <a:pt x="204233" y="35264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D647CD-FDCA-4CA0-8C0A-9C6B7C95A1A6}">
      <dsp:nvSpPr>
        <dsp:cNvPr id="0" name=""/>
        <dsp:cNvSpPr/>
      </dsp:nvSpPr>
      <dsp:spPr>
        <a:xfrm>
          <a:off x="3583643" y="1649639"/>
          <a:ext cx="204233" cy="2559721"/>
        </a:xfrm>
        <a:custGeom>
          <a:avLst/>
          <a:gdLst/>
          <a:ahLst/>
          <a:cxnLst/>
          <a:rect l="0" t="0" r="0" b="0"/>
          <a:pathLst>
            <a:path>
              <a:moveTo>
                <a:pt x="0" y="0"/>
              </a:moveTo>
              <a:lnTo>
                <a:pt x="0" y="2559721"/>
              </a:lnTo>
              <a:lnTo>
                <a:pt x="204233" y="25597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348414-57F3-4B38-9DF2-AB1E3E03D9F8}">
      <dsp:nvSpPr>
        <dsp:cNvPr id="0" name=""/>
        <dsp:cNvSpPr/>
      </dsp:nvSpPr>
      <dsp:spPr>
        <a:xfrm>
          <a:off x="3583643" y="1649639"/>
          <a:ext cx="204233" cy="1593018"/>
        </a:xfrm>
        <a:custGeom>
          <a:avLst/>
          <a:gdLst/>
          <a:ahLst/>
          <a:cxnLst/>
          <a:rect l="0" t="0" r="0" b="0"/>
          <a:pathLst>
            <a:path>
              <a:moveTo>
                <a:pt x="0" y="0"/>
              </a:moveTo>
              <a:lnTo>
                <a:pt x="0" y="1593018"/>
              </a:lnTo>
              <a:lnTo>
                <a:pt x="204233" y="15930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959CFD-E446-4A48-9698-DD5941F08E06}">
      <dsp:nvSpPr>
        <dsp:cNvPr id="0" name=""/>
        <dsp:cNvSpPr/>
      </dsp:nvSpPr>
      <dsp:spPr>
        <a:xfrm>
          <a:off x="3583643" y="1649639"/>
          <a:ext cx="204233" cy="626314"/>
        </a:xfrm>
        <a:custGeom>
          <a:avLst/>
          <a:gdLst/>
          <a:ahLst/>
          <a:cxnLst/>
          <a:rect l="0" t="0" r="0" b="0"/>
          <a:pathLst>
            <a:path>
              <a:moveTo>
                <a:pt x="0" y="0"/>
              </a:moveTo>
              <a:lnTo>
                <a:pt x="0" y="626314"/>
              </a:lnTo>
              <a:lnTo>
                <a:pt x="204233" y="6263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D401F4-58D1-4F68-B9EC-339C2E546100}">
      <dsp:nvSpPr>
        <dsp:cNvPr id="0" name=""/>
        <dsp:cNvSpPr/>
      </dsp:nvSpPr>
      <dsp:spPr>
        <a:xfrm>
          <a:off x="3304525" y="682936"/>
          <a:ext cx="823740" cy="285926"/>
        </a:xfrm>
        <a:custGeom>
          <a:avLst/>
          <a:gdLst/>
          <a:ahLst/>
          <a:cxnLst/>
          <a:rect l="0" t="0" r="0" b="0"/>
          <a:pathLst>
            <a:path>
              <a:moveTo>
                <a:pt x="0" y="0"/>
              </a:moveTo>
              <a:lnTo>
                <a:pt x="0" y="142963"/>
              </a:lnTo>
              <a:lnTo>
                <a:pt x="823740" y="142963"/>
              </a:lnTo>
              <a:lnTo>
                <a:pt x="823740" y="285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1C00E3-B894-4179-A7E1-D2712B94AF6A}">
      <dsp:nvSpPr>
        <dsp:cNvPr id="0" name=""/>
        <dsp:cNvSpPr/>
      </dsp:nvSpPr>
      <dsp:spPr>
        <a:xfrm>
          <a:off x="1936163" y="1649639"/>
          <a:ext cx="204233" cy="2559721"/>
        </a:xfrm>
        <a:custGeom>
          <a:avLst/>
          <a:gdLst/>
          <a:ahLst/>
          <a:cxnLst/>
          <a:rect l="0" t="0" r="0" b="0"/>
          <a:pathLst>
            <a:path>
              <a:moveTo>
                <a:pt x="0" y="0"/>
              </a:moveTo>
              <a:lnTo>
                <a:pt x="0" y="2559721"/>
              </a:lnTo>
              <a:lnTo>
                <a:pt x="204233" y="25597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6D94D0-20EB-40ED-A85D-9933F160C53F}">
      <dsp:nvSpPr>
        <dsp:cNvPr id="0" name=""/>
        <dsp:cNvSpPr/>
      </dsp:nvSpPr>
      <dsp:spPr>
        <a:xfrm>
          <a:off x="1936163" y="1649639"/>
          <a:ext cx="204233" cy="1593018"/>
        </a:xfrm>
        <a:custGeom>
          <a:avLst/>
          <a:gdLst/>
          <a:ahLst/>
          <a:cxnLst/>
          <a:rect l="0" t="0" r="0" b="0"/>
          <a:pathLst>
            <a:path>
              <a:moveTo>
                <a:pt x="0" y="0"/>
              </a:moveTo>
              <a:lnTo>
                <a:pt x="0" y="1593018"/>
              </a:lnTo>
              <a:lnTo>
                <a:pt x="204233" y="15930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57B6A6-DBA0-4A74-93F5-073C54FA85BD}">
      <dsp:nvSpPr>
        <dsp:cNvPr id="0" name=""/>
        <dsp:cNvSpPr/>
      </dsp:nvSpPr>
      <dsp:spPr>
        <a:xfrm>
          <a:off x="1936163" y="1649639"/>
          <a:ext cx="204233" cy="626314"/>
        </a:xfrm>
        <a:custGeom>
          <a:avLst/>
          <a:gdLst/>
          <a:ahLst/>
          <a:cxnLst/>
          <a:rect l="0" t="0" r="0" b="0"/>
          <a:pathLst>
            <a:path>
              <a:moveTo>
                <a:pt x="0" y="0"/>
              </a:moveTo>
              <a:lnTo>
                <a:pt x="0" y="626314"/>
              </a:lnTo>
              <a:lnTo>
                <a:pt x="204233" y="6263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C97C64-041E-4940-AB51-393B83C7A92E}">
      <dsp:nvSpPr>
        <dsp:cNvPr id="0" name=""/>
        <dsp:cNvSpPr/>
      </dsp:nvSpPr>
      <dsp:spPr>
        <a:xfrm>
          <a:off x="2480785" y="682936"/>
          <a:ext cx="823740" cy="285926"/>
        </a:xfrm>
        <a:custGeom>
          <a:avLst/>
          <a:gdLst/>
          <a:ahLst/>
          <a:cxnLst/>
          <a:rect l="0" t="0" r="0" b="0"/>
          <a:pathLst>
            <a:path>
              <a:moveTo>
                <a:pt x="823740" y="0"/>
              </a:moveTo>
              <a:lnTo>
                <a:pt x="823740" y="142963"/>
              </a:lnTo>
              <a:lnTo>
                <a:pt x="0" y="142963"/>
              </a:lnTo>
              <a:lnTo>
                <a:pt x="0" y="285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5134E7-E2CE-435C-B621-58A60D0CA2EA}">
      <dsp:nvSpPr>
        <dsp:cNvPr id="0" name=""/>
        <dsp:cNvSpPr/>
      </dsp:nvSpPr>
      <dsp:spPr>
        <a:xfrm>
          <a:off x="288683" y="1649639"/>
          <a:ext cx="204233" cy="3526424"/>
        </a:xfrm>
        <a:custGeom>
          <a:avLst/>
          <a:gdLst/>
          <a:ahLst/>
          <a:cxnLst/>
          <a:rect l="0" t="0" r="0" b="0"/>
          <a:pathLst>
            <a:path>
              <a:moveTo>
                <a:pt x="0" y="0"/>
              </a:moveTo>
              <a:lnTo>
                <a:pt x="0" y="3526424"/>
              </a:lnTo>
              <a:lnTo>
                <a:pt x="204233" y="35264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B2AC0C-6386-4B8C-972B-7DF0252E9F0E}">
      <dsp:nvSpPr>
        <dsp:cNvPr id="0" name=""/>
        <dsp:cNvSpPr/>
      </dsp:nvSpPr>
      <dsp:spPr>
        <a:xfrm>
          <a:off x="288683" y="1649639"/>
          <a:ext cx="204233" cy="2559721"/>
        </a:xfrm>
        <a:custGeom>
          <a:avLst/>
          <a:gdLst/>
          <a:ahLst/>
          <a:cxnLst/>
          <a:rect l="0" t="0" r="0" b="0"/>
          <a:pathLst>
            <a:path>
              <a:moveTo>
                <a:pt x="0" y="0"/>
              </a:moveTo>
              <a:lnTo>
                <a:pt x="0" y="2559721"/>
              </a:lnTo>
              <a:lnTo>
                <a:pt x="204233" y="25597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C1E773-239E-404C-8F1D-742248BC0921}">
      <dsp:nvSpPr>
        <dsp:cNvPr id="0" name=""/>
        <dsp:cNvSpPr/>
      </dsp:nvSpPr>
      <dsp:spPr>
        <a:xfrm>
          <a:off x="288683" y="1649639"/>
          <a:ext cx="204233" cy="1593018"/>
        </a:xfrm>
        <a:custGeom>
          <a:avLst/>
          <a:gdLst/>
          <a:ahLst/>
          <a:cxnLst/>
          <a:rect l="0" t="0" r="0" b="0"/>
          <a:pathLst>
            <a:path>
              <a:moveTo>
                <a:pt x="0" y="0"/>
              </a:moveTo>
              <a:lnTo>
                <a:pt x="0" y="1593018"/>
              </a:lnTo>
              <a:lnTo>
                <a:pt x="204233" y="15930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96E3F7-1821-4EFF-9AAC-FFA1F42D1197}">
      <dsp:nvSpPr>
        <dsp:cNvPr id="0" name=""/>
        <dsp:cNvSpPr/>
      </dsp:nvSpPr>
      <dsp:spPr>
        <a:xfrm>
          <a:off x="288683" y="1649639"/>
          <a:ext cx="204233" cy="626314"/>
        </a:xfrm>
        <a:custGeom>
          <a:avLst/>
          <a:gdLst/>
          <a:ahLst/>
          <a:cxnLst/>
          <a:rect l="0" t="0" r="0" b="0"/>
          <a:pathLst>
            <a:path>
              <a:moveTo>
                <a:pt x="0" y="0"/>
              </a:moveTo>
              <a:lnTo>
                <a:pt x="0" y="626314"/>
              </a:lnTo>
              <a:lnTo>
                <a:pt x="204233" y="6263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23DDD3-B9CB-4598-8714-816A60133CD0}">
      <dsp:nvSpPr>
        <dsp:cNvPr id="0" name=""/>
        <dsp:cNvSpPr/>
      </dsp:nvSpPr>
      <dsp:spPr>
        <a:xfrm>
          <a:off x="833304" y="682936"/>
          <a:ext cx="2471220" cy="285926"/>
        </a:xfrm>
        <a:custGeom>
          <a:avLst/>
          <a:gdLst/>
          <a:ahLst/>
          <a:cxnLst/>
          <a:rect l="0" t="0" r="0" b="0"/>
          <a:pathLst>
            <a:path>
              <a:moveTo>
                <a:pt x="2471220" y="0"/>
              </a:moveTo>
              <a:lnTo>
                <a:pt x="2471220" y="142963"/>
              </a:lnTo>
              <a:lnTo>
                <a:pt x="0" y="142963"/>
              </a:lnTo>
              <a:lnTo>
                <a:pt x="0" y="285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7863AA-E05A-4829-814C-A963566EE179}">
      <dsp:nvSpPr>
        <dsp:cNvPr id="0" name=""/>
        <dsp:cNvSpPr/>
      </dsp:nvSpPr>
      <dsp:spPr>
        <a:xfrm>
          <a:off x="2269805" y="2159"/>
          <a:ext cx="2069439" cy="680776"/>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a:t>Communicative language proficiency</a:t>
          </a:r>
        </a:p>
      </dsp:txBody>
      <dsp:txXfrm>
        <a:off x="2269805" y="2159"/>
        <a:ext cx="2069439" cy="680776"/>
      </dsp:txXfrm>
    </dsp:sp>
    <dsp:sp modelId="{DF999104-4492-45A2-BB7A-D29796665CA4}">
      <dsp:nvSpPr>
        <dsp:cNvPr id="0" name=""/>
        <dsp:cNvSpPr/>
      </dsp:nvSpPr>
      <dsp:spPr>
        <a:xfrm>
          <a:off x="152527" y="968862"/>
          <a:ext cx="1361553" cy="68077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a:t>General competences</a:t>
          </a:r>
        </a:p>
      </dsp:txBody>
      <dsp:txXfrm>
        <a:off x="152527" y="968862"/>
        <a:ext cx="1361553" cy="680776"/>
      </dsp:txXfrm>
    </dsp:sp>
    <dsp:sp modelId="{9A424276-F0C0-43B0-B6E9-E41C52F54C02}">
      <dsp:nvSpPr>
        <dsp:cNvPr id="0" name=""/>
        <dsp:cNvSpPr/>
      </dsp:nvSpPr>
      <dsp:spPr>
        <a:xfrm>
          <a:off x="492916" y="1935565"/>
          <a:ext cx="1361553" cy="680776"/>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Declarative knowledge</a:t>
          </a:r>
        </a:p>
        <a:p>
          <a:pPr lvl="0" algn="ctr" defTabSz="622300">
            <a:lnSpc>
              <a:spcPct val="90000"/>
            </a:lnSpc>
            <a:spcBef>
              <a:spcPct val="0"/>
            </a:spcBef>
            <a:spcAft>
              <a:spcPct val="35000"/>
            </a:spcAft>
          </a:pPr>
          <a:r>
            <a:rPr lang="en-GB" sz="1400" i="1" kern="1200" dirty="0"/>
            <a:t>Savoir</a:t>
          </a:r>
        </a:p>
      </dsp:txBody>
      <dsp:txXfrm>
        <a:off x="492916" y="1935565"/>
        <a:ext cx="1361553" cy="680776"/>
      </dsp:txXfrm>
    </dsp:sp>
    <dsp:sp modelId="{7FF30C85-B7CA-4427-A4D5-A51449E2C2E0}">
      <dsp:nvSpPr>
        <dsp:cNvPr id="0" name=""/>
        <dsp:cNvSpPr/>
      </dsp:nvSpPr>
      <dsp:spPr>
        <a:xfrm>
          <a:off x="492916" y="2902269"/>
          <a:ext cx="1361553" cy="68077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Skills and know-how</a:t>
          </a:r>
        </a:p>
        <a:p>
          <a:pPr lvl="0" algn="ctr" defTabSz="622300">
            <a:lnSpc>
              <a:spcPct val="90000"/>
            </a:lnSpc>
            <a:spcBef>
              <a:spcPct val="0"/>
            </a:spcBef>
            <a:spcAft>
              <a:spcPct val="35000"/>
            </a:spcAft>
          </a:pPr>
          <a:r>
            <a:rPr lang="en-GB" sz="1400" i="1" kern="1200" dirty="0"/>
            <a:t>Savoir-faire</a:t>
          </a:r>
        </a:p>
      </dsp:txBody>
      <dsp:txXfrm>
        <a:off x="492916" y="2902269"/>
        <a:ext cx="1361553" cy="680776"/>
      </dsp:txXfrm>
    </dsp:sp>
    <dsp:sp modelId="{E44AFD2B-3CAF-407F-811A-005DFDD1BA26}">
      <dsp:nvSpPr>
        <dsp:cNvPr id="0" name=""/>
        <dsp:cNvSpPr/>
      </dsp:nvSpPr>
      <dsp:spPr>
        <a:xfrm>
          <a:off x="492916" y="3868972"/>
          <a:ext cx="1361553" cy="68077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Existential competence</a:t>
          </a:r>
        </a:p>
        <a:p>
          <a:pPr lvl="0" algn="ctr" defTabSz="622300">
            <a:lnSpc>
              <a:spcPct val="90000"/>
            </a:lnSpc>
            <a:spcBef>
              <a:spcPct val="0"/>
            </a:spcBef>
            <a:spcAft>
              <a:spcPct val="35000"/>
            </a:spcAft>
          </a:pPr>
          <a:r>
            <a:rPr lang="en-GB" sz="1400" i="1" kern="1200" dirty="0"/>
            <a:t>Savoir-</a:t>
          </a:r>
          <a:r>
            <a:rPr lang="en-GB" sz="1400" i="1" kern="1200" dirty="0" err="1"/>
            <a:t>être</a:t>
          </a:r>
          <a:endParaRPr lang="en-GB" sz="1400" i="1" kern="1200" dirty="0"/>
        </a:p>
      </dsp:txBody>
      <dsp:txXfrm>
        <a:off x="492916" y="3868972"/>
        <a:ext cx="1361553" cy="680776"/>
      </dsp:txXfrm>
    </dsp:sp>
    <dsp:sp modelId="{6A11F750-3964-4FFC-AE7C-6AC8BD91478B}">
      <dsp:nvSpPr>
        <dsp:cNvPr id="0" name=""/>
        <dsp:cNvSpPr/>
      </dsp:nvSpPr>
      <dsp:spPr>
        <a:xfrm>
          <a:off x="492916" y="4835675"/>
          <a:ext cx="1361553" cy="68077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Ability to learn</a:t>
          </a:r>
        </a:p>
        <a:p>
          <a:pPr lvl="0" algn="ctr" defTabSz="622300">
            <a:lnSpc>
              <a:spcPct val="90000"/>
            </a:lnSpc>
            <a:spcBef>
              <a:spcPct val="0"/>
            </a:spcBef>
            <a:spcAft>
              <a:spcPct val="35000"/>
            </a:spcAft>
          </a:pPr>
          <a:r>
            <a:rPr lang="en-GB" sz="1400" i="1" kern="1200" dirty="0"/>
            <a:t>Savoir </a:t>
          </a:r>
          <a:r>
            <a:rPr lang="en-GB" sz="1400" i="1" kern="1200" dirty="0" err="1"/>
            <a:t>apprendre</a:t>
          </a:r>
          <a:endParaRPr lang="en-GB" sz="1400" i="1" kern="1200" dirty="0"/>
        </a:p>
      </dsp:txBody>
      <dsp:txXfrm>
        <a:off x="492916" y="4835675"/>
        <a:ext cx="1361553" cy="680776"/>
      </dsp:txXfrm>
    </dsp:sp>
    <dsp:sp modelId="{CD518776-AB1E-443F-B653-180E5CFF8E68}">
      <dsp:nvSpPr>
        <dsp:cNvPr id="0" name=""/>
        <dsp:cNvSpPr/>
      </dsp:nvSpPr>
      <dsp:spPr>
        <a:xfrm>
          <a:off x="1800008" y="968862"/>
          <a:ext cx="1361553" cy="680776"/>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en-GB" sz="1400" b="1" kern="1200" dirty="0"/>
            <a:t>Communicative language competences </a:t>
          </a:r>
        </a:p>
      </dsp:txBody>
      <dsp:txXfrm>
        <a:off x="1800008" y="968862"/>
        <a:ext cx="1361553" cy="680776"/>
      </dsp:txXfrm>
    </dsp:sp>
    <dsp:sp modelId="{C4EB5C2E-BB66-4809-93C2-54951DED8611}">
      <dsp:nvSpPr>
        <dsp:cNvPr id="0" name=""/>
        <dsp:cNvSpPr/>
      </dsp:nvSpPr>
      <dsp:spPr>
        <a:xfrm>
          <a:off x="2140396" y="1935565"/>
          <a:ext cx="1361553" cy="680776"/>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Linguistic</a:t>
          </a:r>
        </a:p>
      </dsp:txBody>
      <dsp:txXfrm>
        <a:off x="2140396" y="1935565"/>
        <a:ext cx="1361553" cy="680776"/>
      </dsp:txXfrm>
    </dsp:sp>
    <dsp:sp modelId="{9B0A959D-48D8-47C7-8450-4D8B8D4C7268}">
      <dsp:nvSpPr>
        <dsp:cNvPr id="0" name=""/>
        <dsp:cNvSpPr/>
      </dsp:nvSpPr>
      <dsp:spPr>
        <a:xfrm>
          <a:off x="2140396" y="2902269"/>
          <a:ext cx="1361553" cy="680776"/>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Sociolinguistic</a:t>
          </a:r>
        </a:p>
      </dsp:txBody>
      <dsp:txXfrm>
        <a:off x="2140396" y="2902269"/>
        <a:ext cx="1361553" cy="680776"/>
      </dsp:txXfrm>
    </dsp:sp>
    <dsp:sp modelId="{98B97931-957E-4DED-9BFE-BFE94A4E92A7}">
      <dsp:nvSpPr>
        <dsp:cNvPr id="0" name=""/>
        <dsp:cNvSpPr/>
      </dsp:nvSpPr>
      <dsp:spPr>
        <a:xfrm>
          <a:off x="2140396" y="3868972"/>
          <a:ext cx="1361553" cy="680776"/>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Pragmatic</a:t>
          </a:r>
        </a:p>
      </dsp:txBody>
      <dsp:txXfrm>
        <a:off x="2140396" y="3868972"/>
        <a:ext cx="1361553" cy="680776"/>
      </dsp:txXfrm>
    </dsp:sp>
    <dsp:sp modelId="{97C89A63-6C2E-43BE-B186-3682B12C77B8}">
      <dsp:nvSpPr>
        <dsp:cNvPr id="0" name=""/>
        <dsp:cNvSpPr/>
      </dsp:nvSpPr>
      <dsp:spPr>
        <a:xfrm>
          <a:off x="3447488" y="968862"/>
          <a:ext cx="1361553" cy="6807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en-GB" sz="1400" b="1" kern="1200" dirty="0"/>
            <a:t>Communicative language activities </a:t>
          </a:r>
        </a:p>
      </dsp:txBody>
      <dsp:txXfrm>
        <a:off x="3447488" y="968862"/>
        <a:ext cx="1361553" cy="680776"/>
      </dsp:txXfrm>
    </dsp:sp>
    <dsp:sp modelId="{099ACBF8-2F15-4026-BE65-3D2768E2EBB2}">
      <dsp:nvSpPr>
        <dsp:cNvPr id="0" name=""/>
        <dsp:cNvSpPr/>
      </dsp:nvSpPr>
      <dsp:spPr>
        <a:xfrm>
          <a:off x="3787876" y="1935565"/>
          <a:ext cx="1361553" cy="6807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Reception</a:t>
          </a:r>
        </a:p>
      </dsp:txBody>
      <dsp:txXfrm>
        <a:off x="3787876" y="1935565"/>
        <a:ext cx="1361553" cy="680776"/>
      </dsp:txXfrm>
    </dsp:sp>
    <dsp:sp modelId="{EA5294A3-D780-4164-BBA2-FD2F0AC1CD37}">
      <dsp:nvSpPr>
        <dsp:cNvPr id="0" name=""/>
        <dsp:cNvSpPr/>
      </dsp:nvSpPr>
      <dsp:spPr>
        <a:xfrm>
          <a:off x="3787876" y="2902269"/>
          <a:ext cx="1361553" cy="6807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Production</a:t>
          </a:r>
        </a:p>
      </dsp:txBody>
      <dsp:txXfrm>
        <a:off x="3787876" y="2902269"/>
        <a:ext cx="1361553" cy="680776"/>
      </dsp:txXfrm>
    </dsp:sp>
    <dsp:sp modelId="{CB4838A3-7937-4785-ADB0-5D0D491C4F34}">
      <dsp:nvSpPr>
        <dsp:cNvPr id="0" name=""/>
        <dsp:cNvSpPr/>
      </dsp:nvSpPr>
      <dsp:spPr>
        <a:xfrm>
          <a:off x="3787876" y="3868972"/>
          <a:ext cx="1361553" cy="6807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Interaction</a:t>
          </a:r>
        </a:p>
      </dsp:txBody>
      <dsp:txXfrm>
        <a:off x="3787876" y="3868972"/>
        <a:ext cx="1361553" cy="680776"/>
      </dsp:txXfrm>
    </dsp:sp>
    <dsp:sp modelId="{DC5CAEA6-7675-40DD-8E52-668C9E552BBC}">
      <dsp:nvSpPr>
        <dsp:cNvPr id="0" name=""/>
        <dsp:cNvSpPr/>
      </dsp:nvSpPr>
      <dsp:spPr>
        <a:xfrm>
          <a:off x="3787876" y="4835675"/>
          <a:ext cx="1361553" cy="6807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Mediation</a:t>
          </a:r>
        </a:p>
      </dsp:txBody>
      <dsp:txXfrm>
        <a:off x="3787876" y="4835675"/>
        <a:ext cx="1361553" cy="680776"/>
      </dsp:txXfrm>
    </dsp:sp>
    <dsp:sp modelId="{E9BF893F-D1A4-4B96-BCF9-B55F425DE23B}">
      <dsp:nvSpPr>
        <dsp:cNvPr id="0" name=""/>
        <dsp:cNvSpPr/>
      </dsp:nvSpPr>
      <dsp:spPr>
        <a:xfrm>
          <a:off x="5094968" y="968862"/>
          <a:ext cx="1361553" cy="68077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en-GB" sz="1400" b="1" kern="1200" dirty="0"/>
            <a:t>Communicative language strategies</a:t>
          </a:r>
        </a:p>
      </dsp:txBody>
      <dsp:txXfrm>
        <a:off x="5094968" y="968862"/>
        <a:ext cx="1361553" cy="680776"/>
      </dsp:txXfrm>
    </dsp:sp>
    <dsp:sp modelId="{144E032D-FF2C-4C81-A9FF-59453C59A31B}">
      <dsp:nvSpPr>
        <dsp:cNvPr id="0" name=""/>
        <dsp:cNvSpPr/>
      </dsp:nvSpPr>
      <dsp:spPr>
        <a:xfrm>
          <a:off x="5435357" y="1935565"/>
          <a:ext cx="1361553" cy="68077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Reception</a:t>
          </a:r>
        </a:p>
      </dsp:txBody>
      <dsp:txXfrm>
        <a:off x="5435357" y="1935565"/>
        <a:ext cx="1361553" cy="680776"/>
      </dsp:txXfrm>
    </dsp:sp>
    <dsp:sp modelId="{CC8FD06D-EF7D-4BDC-B803-2EB31B6122BC}">
      <dsp:nvSpPr>
        <dsp:cNvPr id="0" name=""/>
        <dsp:cNvSpPr/>
      </dsp:nvSpPr>
      <dsp:spPr>
        <a:xfrm>
          <a:off x="5435357" y="2902269"/>
          <a:ext cx="1361553" cy="68077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Production</a:t>
          </a:r>
        </a:p>
      </dsp:txBody>
      <dsp:txXfrm>
        <a:off x="5435357" y="2902269"/>
        <a:ext cx="1361553" cy="680776"/>
      </dsp:txXfrm>
    </dsp:sp>
    <dsp:sp modelId="{278F662C-3ADD-415C-8EAF-32926AF43544}">
      <dsp:nvSpPr>
        <dsp:cNvPr id="0" name=""/>
        <dsp:cNvSpPr/>
      </dsp:nvSpPr>
      <dsp:spPr>
        <a:xfrm>
          <a:off x="5435357" y="3868972"/>
          <a:ext cx="1361553" cy="68077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Interaction</a:t>
          </a:r>
        </a:p>
      </dsp:txBody>
      <dsp:txXfrm>
        <a:off x="5435357" y="3868972"/>
        <a:ext cx="1361553" cy="680776"/>
      </dsp:txXfrm>
    </dsp:sp>
    <dsp:sp modelId="{A6A73824-9931-4D7A-9DC2-1C926C5FA307}">
      <dsp:nvSpPr>
        <dsp:cNvPr id="0" name=""/>
        <dsp:cNvSpPr/>
      </dsp:nvSpPr>
      <dsp:spPr>
        <a:xfrm>
          <a:off x="5435357" y="4835675"/>
          <a:ext cx="1361553" cy="68077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Mediation</a:t>
          </a:r>
        </a:p>
      </dsp:txBody>
      <dsp:txXfrm>
        <a:off x="5435357" y="4835675"/>
        <a:ext cx="1361553" cy="680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sz="quarter" idx="1"/>
          </p:nvPr>
        </p:nvSpPr>
        <p:spPr>
          <a:xfrm>
            <a:off x="3854940" y="1"/>
            <a:ext cx="2949099" cy="497205"/>
          </a:xfrm>
          <a:prstGeom prst="rect">
            <a:avLst/>
          </a:prstGeom>
        </p:spPr>
        <p:txBody>
          <a:bodyPr vert="horz" lIns="95706" tIns="47854" rIns="95706" bIns="47854" rtlCol="0"/>
          <a:lstStyle>
            <a:lvl1pPr algn="r">
              <a:defRPr sz="1300"/>
            </a:lvl1pPr>
          </a:lstStyle>
          <a:p>
            <a:fld id="{14208671-A0B8-3E47-A7D9-43510B064522}" type="datetime1">
              <a:rPr lang="fr-FR" smtClean="0"/>
              <a:t>15/05/2018</a:t>
            </a:fld>
            <a:endParaRPr lang="fr-FR"/>
          </a:p>
        </p:txBody>
      </p:sp>
      <p:sp>
        <p:nvSpPr>
          <p:cNvPr id="4" name="Espace réservé du pied de page 3"/>
          <p:cNvSpPr>
            <a:spLocks noGrp="1"/>
          </p:cNvSpPr>
          <p:nvPr>
            <p:ph type="ftr" sz="quarter" idx="2"/>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4940" y="9445170"/>
            <a:ext cx="2949099" cy="497205"/>
          </a:xfrm>
          <a:prstGeom prst="rect">
            <a:avLst/>
          </a:prstGeom>
        </p:spPr>
        <p:txBody>
          <a:bodyPr vert="horz" lIns="95706" tIns="47854" rIns="95706" bIns="47854" rtlCol="0" anchor="b"/>
          <a:lstStyle>
            <a:lvl1pPr algn="r">
              <a:defRPr sz="1300"/>
            </a:lvl1pPr>
          </a:lstStyle>
          <a:p>
            <a:fld id="{6759D221-9A09-9540-B314-8604B0193E34}" type="slidenum">
              <a:rPr lang="fr-FR" smtClean="0"/>
              <a:t>‹#›</a:t>
            </a:fld>
            <a:endParaRPr lang="fr-FR"/>
          </a:p>
        </p:txBody>
      </p:sp>
    </p:spTree>
    <p:extLst>
      <p:ext uri="{BB962C8B-B14F-4D97-AF65-F5344CB8AC3E}">
        <p14:creationId xmlns:p14="http://schemas.microsoft.com/office/powerpoint/2010/main" val="1293850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idx="1"/>
          </p:nvPr>
        </p:nvSpPr>
        <p:spPr>
          <a:xfrm>
            <a:off x="3854940" y="1"/>
            <a:ext cx="2949099" cy="497205"/>
          </a:xfrm>
          <a:prstGeom prst="rect">
            <a:avLst/>
          </a:prstGeom>
        </p:spPr>
        <p:txBody>
          <a:bodyPr vert="horz" lIns="95706" tIns="47854" rIns="95706" bIns="47854" rtlCol="0"/>
          <a:lstStyle>
            <a:lvl1pPr algn="r">
              <a:defRPr sz="1300"/>
            </a:lvl1pPr>
          </a:lstStyle>
          <a:p>
            <a:fld id="{7B3B23B9-18C7-DB45-B429-7B8C8BC37F52}" type="datetime1">
              <a:rPr lang="fr-FR" smtClean="0"/>
              <a:t>15/05/2018</a:t>
            </a:fld>
            <a:endParaRPr lang="fr-FR"/>
          </a:p>
        </p:txBody>
      </p:sp>
      <p:sp>
        <p:nvSpPr>
          <p:cNvPr id="4" name="Espace réservé de l'image des diapositives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5706" tIns="47854" rIns="95706" bIns="47854" rtlCol="0" anchor="ctr"/>
          <a:lstStyle/>
          <a:p>
            <a:endParaRPr lang="fr-FR"/>
          </a:p>
        </p:txBody>
      </p:sp>
      <p:sp>
        <p:nvSpPr>
          <p:cNvPr id="5" name="Espace réservé des commentaires 4"/>
          <p:cNvSpPr>
            <a:spLocks noGrp="1"/>
          </p:cNvSpPr>
          <p:nvPr>
            <p:ph type="body" sz="quarter" idx="3"/>
          </p:nvPr>
        </p:nvSpPr>
        <p:spPr>
          <a:xfrm>
            <a:off x="680562" y="4723447"/>
            <a:ext cx="5444490" cy="4474845"/>
          </a:xfrm>
          <a:prstGeom prst="rect">
            <a:avLst/>
          </a:prstGeom>
        </p:spPr>
        <p:txBody>
          <a:bodyPr vert="horz" lIns="95706" tIns="47854" rIns="95706" bIns="4785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4940" y="9445170"/>
            <a:ext cx="2949099" cy="497205"/>
          </a:xfrm>
          <a:prstGeom prst="rect">
            <a:avLst/>
          </a:prstGeom>
        </p:spPr>
        <p:txBody>
          <a:bodyPr vert="horz" lIns="95706" tIns="47854" rIns="95706" bIns="47854" rtlCol="0" anchor="b"/>
          <a:lstStyle>
            <a:lvl1pPr algn="r">
              <a:defRPr sz="1300"/>
            </a:lvl1pPr>
          </a:lstStyle>
          <a:p>
            <a:fld id="{7337B99B-D378-6C49-AC24-BA32949E8AE6}" type="slidenum">
              <a:rPr lang="fr-FR" smtClean="0"/>
              <a:t>‹#›</a:t>
            </a:fld>
            <a:endParaRPr lang="fr-FR"/>
          </a:p>
        </p:txBody>
      </p:sp>
    </p:spTree>
    <p:extLst>
      <p:ext uri="{BB962C8B-B14F-4D97-AF65-F5344CB8AC3E}">
        <p14:creationId xmlns:p14="http://schemas.microsoft.com/office/powerpoint/2010/main" val="24699836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a:xfrm>
            <a:off x="685480" y="4343144"/>
            <a:ext cx="5487041" cy="4115019"/>
          </a:xfrm>
          <a:noFill/>
        </p:spPr>
        <p:txBody>
          <a:bodyPr/>
          <a:lstStyle/>
          <a:p>
            <a:endParaRPr lang="en-US" altLang="de-DE" dirty="0"/>
          </a:p>
        </p:txBody>
      </p:sp>
    </p:spTree>
    <p:extLst>
      <p:ext uri="{BB962C8B-B14F-4D97-AF65-F5344CB8AC3E}">
        <p14:creationId xmlns:p14="http://schemas.microsoft.com/office/powerpoint/2010/main" val="126205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a:xfrm>
            <a:off x="685480" y="4343144"/>
            <a:ext cx="5487041" cy="4115019"/>
          </a:xfrm>
          <a:noFill/>
        </p:spPr>
        <p:txBody>
          <a:bodyPr/>
          <a:lstStyle/>
          <a:p>
            <a:endParaRPr lang="en-US" altLang="de-DE" dirty="0"/>
          </a:p>
        </p:txBody>
      </p:sp>
    </p:spTree>
    <p:extLst>
      <p:ext uri="{BB962C8B-B14F-4D97-AF65-F5344CB8AC3E}">
        <p14:creationId xmlns:p14="http://schemas.microsoft.com/office/powerpoint/2010/main" val="4231963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a:xfrm>
            <a:off x="685480" y="4343144"/>
            <a:ext cx="5487041" cy="4115019"/>
          </a:xfrm>
          <a:noFill/>
        </p:spPr>
        <p:txBody>
          <a:bodyPr/>
          <a:lstStyle/>
          <a:p>
            <a:endParaRPr lang="en-US" altLang="de-DE" dirty="0"/>
          </a:p>
        </p:txBody>
      </p:sp>
    </p:spTree>
    <p:extLst>
      <p:ext uri="{BB962C8B-B14F-4D97-AF65-F5344CB8AC3E}">
        <p14:creationId xmlns:p14="http://schemas.microsoft.com/office/powerpoint/2010/main" val="2708419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a:xfrm>
            <a:off x="685480" y="4343144"/>
            <a:ext cx="5487041" cy="4115019"/>
          </a:xfrm>
          <a:noFill/>
        </p:spPr>
        <p:txBody>
          <a:bodyPr/>
          <a:lstStyle/>
          <a:p>
            <a:endParaRPr lang="en-US" altLang="de-DE" dirty="0"/>
          </a:p>
        </p:txBody>
      </p:sp>
    </p:spTree>
    <p:extLst>
      <p:ext uri="{BB962C8B-B14F-4D97-AF65-F5344CB8AC3E}">
        <p14:creationId xmlns:p14="http://schemas.microsoft.com/office/powerpoint/2010/main" val="3528543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pPr eaLnBrk="1" hangingPunct="1"/>
            <a:fld id="{4CA5F374-89C6-42FA-85DC-19BCCF402817}" type="slidenum">
              <a:rPr lang="en-GB" altLang="de-DE" i="0">
                <a:latin typeface="Arial" charset="0"/>
              </a:rPr>
              <a:pPr eaLnBrk="1" hangingPunct="1"/>
              <a:t>46</a:t>
            </a:fld>
            <a:endParaRPr lang="en-GB" altLang="de-DE" i="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de-DE">
              <a:latin typeface="Arial" charset="0"/>
            </a:endParaRPr>
          </a:p>
        </p:txBody>
      </p:sp>
    </p:spTree>
    <p:extLst>
      <p:ext uri="{BB962C8B-B14F-4D97-AF65-F5344CB8AC3E}">
        <p14:creationId xmlns:p14="http://schemas.microsoft.com/office/powerpoint/2010/main" val="1699140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pPr eaLnBrk="1" hangingPunct="1"/>
            <a:fld id="{A56DFF91-418F-488A-86E7-ACB248AC8009}" type="slidenum">
              <a:rPr lang="en-GB" altLang="de-DE" i="0">
                <a:latin typeface="Arial" charset="0"/>
              </a:rPr>
              <a:pPr eaLnBrk="1" hangingPunct="1"/>
              <a:t>47</a:t>
            </a:fld>
            <a:endParaRPr lang="en-GB" altLang="de-DE" i="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de-DE">
              <a:latin typeface="Arial" charset="0"/>
            </a:endParaRPr>
          </a:p>
        </p:txBody>
      </p:sp>
    </p:spTree>
    <p:extLst>
      <p:ext uri="{BB962C8B-B14F-4D97-AF65-F5344CB8AC3E}">
        <p14:creationId xmlns:p14="http://schemas.microsoft.com/office/powerpoint/2010/main" val="214243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pPr eaLnBrk="1" hangingPunct="1"/>
            <a:fld id="{4CA5F374-89C6-42FA-85DC-19BCCF402817}" type="slidenum">
              <a:rPr lang="en-GB" altLang="de-DE" i="0">
                <a:latin typeface="Arial" charset="0"/>
              </a:rPr>
              <a:pPr eaLnBrk="1" hangingPunct="1"/>
              <a:t>48</a:t>
            </a:fld>
            <a:endParaRPr lang="en-GB" altLang="de-DE" i="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de-DE">
              <a:latin typeface="Arial" charset="0"/>
            </a:endParaRPr>
          </a:p>
        </p:txBody>
      </p:sp>
    </p:spTree>
    <p:extLst>
      <p:ext uri="{BB962C8B-B14F-4D97-AF65-F5344CB8AC3E}">
        <p14:creationId xmlns:p14="http://schemas.microsoft.com/office/powerpoint/2010/main" val="2609138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pPr eaLnBrk="1" hangingPunct="1"/>
            <a:fld id="{A56DFF91-418F-488A-86E7-ACB248AC8009}" type="slidenum">
              <a:rPr lang="en-GB" altLang="de-DE" i="0">
                <a:latin typeface="Arial" charset="0"/>
              </a:rPr>
              <a:pPr eaLnBrk="1" hangingPunct="1"/>
              <a:t>49</a:t>
            </a:fld>
            <a:endParaRPr lang="en-GB" altLang="de-DE" i="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de-DE">
              <a:latin typeface="Arial" charset="0"/>
            </a:endParaRPr>
          </a:p>
        </p:txBody>
      </p:sp>
    </p:spTree>
    <p:extLst>
      <p:ext uri="{BB962C8B-B14F-4D97-AF65-F5344CB8AC3E}">
        <p14:creationId xmlns:p14="http://schemas.microsoft.com/office/powerpoint/2010/main" val="3142373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a:xfrm>
            <a:off x="685480" y="4343144"/>
            <a:ext cx="5487041" cy="4115019"/>
          </a:xfrm>
          <a:noFill/>
        </p:spPr>
        <p:txBody>
          <a:bodyPr/>
          <a:lstStyle/>
          <a:p>
            <a:endParaRPr lang="en-US" altLang="de-DE" dirty="0"/>
          </a:p>
        </p:txBody>
      </p:sp>
    </p:spTree>
    <p:extLst>
      <p:ext uri="{BB962C8B-B14F-4D97-AF65-F5344CB8AC3E}">
        <p14:creationId xmlns:p14="http://schemas.microsoft.com/office/powerpoint/2010/main" val="285207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a:xfrm>
            <a:off x="685480" y="4343144"/>
            <a:ext cx="5487041" cy="4115019"/>
          </a:xfrm>
          <a:noFill/>
        </p:spPr>
        <p:txBody>
          <a:bodyPr/>
          <a:lstStyle/>
          <a:p>
            <a:endParaRPr lang="en-US" altLang="de-DE" dirty="0"/>
          </a:p>
        </p:txBody>
      </p:sp>
    </p:spTree>
    <p:extLst>
      <p:ext uri="{BB962C8B-B14F-4D97-AF65-F5344CB8AC3E}">
        <p14:creationId xmlns:p14="http://schemas.microsoft.com/office/powerpoint/2010/main" val="977415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a:xfrm>
            <a:off x="685480" y="4343144"/>
            <a:ext cx="5487041" cy="4115019"/>
          </a:xfrm>
          <a:noFill/>
        </p:spPr>
        <p:txBody>
          <a:bodyPr/>
          <a:lstStyle/>
          <a:p>
            <a:endParaRPr lang="en-US" altLang="de-DE" dirty="0"/>
          </a:p>
        </p:txBody>
      </p:sp>
    </p:spTree>
    <p:extLst>
      <p:ext uri="{BB962C8B-B14F-4D97-AF65-F5344CB8AC3E}">
        <p14:creationId xmlns:p14="http://schemas.microsoft.com/office/powerpoint/2010/main" val="121934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a:xfrm>
            <a:off x="685480" y="4343144"/>
            <a:ext cx="5487041" cy="4115019"/>
          </a:xfrm>
          <a:noFill/>
        </p:spPr>
        <p:txBody>
          <a:bodyPr/>
          <a:lstStyle/>
          <a:p>
            <a:endParaRPr lang="en-US" altLang="de-DE" dirty="0"/>
          </a:p>
        </p:txBody>
      </p:sp>
    </p:spTree>
    <p:extLst>
      <p:ext uri="{BB962C8B-B14F-4D97-AF65-F5344CB8AC3E}">
        <p14:creationId xmlns:p14="http://schemas.microsoft.com/office/powerpoint/2010/main" val="319024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a:xfrm>
            <a:off x="685480" y="4343144"/>
            <a:ext cx="5487041" cy="4115019"/>
          </a:xfrm>
          <a:noFill/>
        </p:spPr>
        <p:txBody>
          <a:bodyPr/>
          <a:lstStyle/>
          <a:p>
            <a:endParaRPr lang="en-US" altLang="de-DE" dirty="0"/>
          </a:p>
        </p:txBody>
      </p:sp>
    </p:spTree>
    <p:extLst>
      <p:ext uri="{BB962C8B-B14F-4D97-AF65-F5344CB8AC3E}">
        <p14:creationId xmlns:p14="http://schemas.microsoft.com/office/powerpoint/2010/main" val="966476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565D7-25A8-4E12-ADD4-6A2C3C97FF90}" type="slidenum">
              <a:rPr lang="en-US" altLang="de-DE"/>
              <a:pPr/>
              <a:t>54</a:t>
            </a:fld>
            <a:endParaRPr lang="en-US" altLang="de-DE"/>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ltLang="de-DE"/>
          </a:p>
        </p:txBody>
      </p:sp>
    </p:spTree>
    <p:extLst>
      <p:ext uri="{BB962C8B-B14F-4D97-AF65-F5344CB8AC3E}">
        <p14:creationId xmlns:p14="http://schemas.microsoft.com/office/powerpoint/2010/main" val="1805374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a:xfrm>
            <a:off x="685480" y="4343144"/>
            <a:ext cx="5487041" cy="4115019"/>
          </a:xfrm>
          <a:noFill/>
        </p:spPr>
        <p:txBody>
          <a:bodyPr/>
          <a:lstStyle/>
          <a:p>
            <a:endParaRPr lang="en-US" altLang="de-DE" dirty="0"/>
          </a:p>
        </p:txBody>
      </p:sp>
    </p:spTree>
    <p:extLst>
      <p:ext uri="{BB962C8B-B14F-4D97-AF65-F5344CB8AC3E}">
        <p14:creationId xmlns:p14="http://schemas.microsoft.com/office/powerpoint/2010/main" val="1841757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23E982-532F-4B4D-BD52-4005C7C81141}" type="slidenum">
              <a:rPr lang="it-IT"/>
              <a:pPr>
                <a:defRPr/>
              </a:pPr>
              <a:t>5</a:t>
            </a:fld>
            <a:endParaRPr lang="it-IT"/>
          </a:p>
        </p:txBody>
      </p:sp>
      <p:sp>
        <p:nvSpPr>
          <p:cNvPr id="220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0163" name="Rectangle 3"/>
          <p:cNvSpPr>
            <a:spLocks noGrp="1" noChangeArrowheads="1"/>
          </p:cNvSpPr>
          <p:nvPr>
            <p:ph type="body" idx="1"/>
          </p:nvPr>
        </p:nvSpPr>
        <p:spPr/>
        <p:txBody>
          <a:bodyPr/>
          <a:lstStyle/>
          <a:p>
            <a:pPr eaLnBrk="1" hangingPunct="1">
              <a:defRPr/>
            </a:pPr>
            <a:endParaRPr lang="en-US">
              <a:cs typeface="+mn-cs"/>
            </a:endParaRPr>
          </a:p>
        </p:txBody>
      </p:sp>
      <p:sp>
        <p:nvSpPr>
          <p:cNvPr id="2" name="Footer Placeholder 1"/>
          <p:cNvSpPr>
            <a:spLocks noGrp="1"/>
          </p:cNvSpPr>
          <p:nvPr>
            <p:ph type="ftr" sz="quarter" idx="10"/>
          </p:nvPr>
        </p:nvSpPr>
        <p:spPr/>
        <p:txBody>
          <a:bodyPr/>
          <a:lstStyle/>
          <a:p>
            <a:r>
              <a:rPr lang="en-US"/>
              <a:t>Competences are the sum of knowledge, skills and characteristics that allow a person to perform actions (p. 9 English ed.) </a:t>
            </a:r>
          </a:p>
        </p:txBody>
      </p:sp>
    </p:spTree>
    <p:extLst>
      <p:ext uri="{BB962C8B-B14F-4D97-AF65-F5344CB8AC3E}">
        <p14:creationId xmlns:p14="http://schemas.microsoft.com/office/powerpoint/2010/main" val="161506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a:xfrm>
            <a:off x="685480" y="4343144"/>
            <a:ext cx="5487041" cy="4115019"/>
          </a:xfrm>
          <a:noFill/>
        </p:spPr>
        <p:txBody>
          <a:bodyPr/>
          <a:lstStyle/>
          <a:p>
            <a:endParaRPr lang="en-US" altLang="de-DE" dirty="0"/>
          </a:p>
        </p:txBody>
      </p:sp>
    </p:spTree>
    <p:extLst>
      <p:ext uri="{BB962C8B-B14F-4D97-AF65-F5344CB8AC3E}">
        <p14:creationId xmlns:p14="http://schemas.microsoft.com/office/powerpoint/2010/main" val="379161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a:xfrm>
            <a:off x="685480" y="4343144"/>
            <a:ext cx="5487041" cy="4115019"/>
          </a:xfrm>
          <a:noFill/>
        </p:spPr>
        <p:txBody>
          <a:bodyPr/>
          <a:lstStyle/>
          <a:p>
            <a:endParaRPr lang="en-US" altLang="de-DE" dirty="0"/>
          </a:p>
        </p:txBody>
      </p:sp>
    </p:spTree>
    <p:extLst>
      <p:ext uri="{BB962C8B-B14F-4D97-AF65-F5344CB8AC3E}">
        <p14:creationId xmlns:p14="http://schemas.microsoft.com/office/powerpoint/2010/main" val="295151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a:xfrm>
            <a:off x="685480" y="4343144"/>
            <a:ext cx="5487041" cy="4115019"/>
          </a:xfrm>
          <a:noFill/>
        </p:spPr>
        <p:txBody>
          <a:bodyPr/>
          <a:lstStyle/>
          <a:p>
            <a:endParaRPr lang="en-US" altLang="de-DE" dirty="0"/>
          </a:p>
        </p:txBody>
      </p:sp>
    </p:spTree>
    <p:extLst>
      <p:ext uri="{BB962C8B-B14F-4D97-AF65-F5344CB8AC3E}">
        <p14:creationId xmlns:p14="http://schemas.microsoft.com/office/powerpoint/2010/main" val="3878067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686AE7A-7E1D-B048-B64D-7C2F86B23AEF}" type="slidenum">
              <a:rPr lang="en-US" smtClean="0"/>
              <a:t>36</a:t>
            </a:fld>
            <a:endParaRPr lang="en-US"/>
          </a:p>
        </p:txBody>
      </p:sp>
    </p:spTree>
    <p:extLst>
      <p:ext uri="{BB962C8B-B14F-4D97-AF65-F5344CB8AC3E}">
        <p14:creationId xmlns:p14="http://schemas.microsoft.com/office/powerpoint/2010/main" val="2392349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a:xfrm>
            <a:off x="685480" y="4343144"/>
            <a:ext cx="5487041" cy="4115019"/>
          </a:xfrm>
          <a:noFill/>
        </p:spPr>
        <p:txBody>
          <a:bodyPr/>
          <a:lstStyle/>
          <a:p>
            <a:endParaRPr lang="en-US" altLang="de-DE" dirty="0"/>
          </a:p>
        </p:txBody>
      </p:sp>
    </p:spTree>
    <p:extLst>
      <p:ext uri="{BB962C8B-B14F-4D97-AF65-F5344CB8AC3E}">
        <p14:creationId xmlns:p14="http://schemas.microsoft.com/office/powerpoint/2010/main" val="1711137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D3027B32-7EE3-4B47-8E3B-B3A98341C450}" type="slidenum">
              <a:rPr lang="fr-FR" smtClean="0"/>
              <a:t>‹#›</a:t>
            </a:fld>
            <a:endParaRPr lang="fr-FR"/>
          </a:p>
        </p:txBody>
      </p:sp>
    </p:spTree>
    <p:extLst>
      <p:ext uri="{BB962C8B-B14F-4D97-AF65-F5344CB8AC3E}">
        <p14:creationId xmlns:p14="http://schemas.microsoft.com/office/powerpoint/2010/main" val="342344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15/05/2018</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51553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36998F-10FF-B247-881C-51ACCC7439CE}" type="datetimeFigureOut">
              <a:rPr lang="en-US" smtClean="0"/>
              <a:t>15-May-18</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A8460E5-3B11-8E46-961A-BCC819CCA06C}" type="slidenum">
              <a:rPr lang="en-US" smtClean="0"/>
              <a:t>‹#›</a:t>
            </a:fld>
            <a:endParaRPr lang="en-US"/>
          </a:p>
        </p:txBody>
      </p:sp>
      <p:sp>
        <p:nvSpPr>
          <p:cNvPr id="7" name="Title 6"/>
          <p:cNvSpPr>
            <a:spLocks noGrp="1"/>
          </p:cNvSpPr>
          <p:nvPr>
            <p:ph type="title"/>
          </p:nvPr>
        </p:nvSpPr>
        <p:spPr>
          <a:xfrm>
            <a:off x="457200" y="274638"/>
            <a:ext cx="8229600" cy="1143000"/>
          </a:xfrm>
          <a:prstGeom prst="rect">
            <a:avLst/>
          </a:prstGeom>
        </p:spPr>
        <p:txBody>
          <a:bodyPr rtlCol="0"/>
          <a:lstStyle/>
          <a:p>
            <a:r>
              <a:rPr kumimoji="0" lang="en-US"/>
              <a:t>Click to edit Master title style</a:t>
            </a:r>
          </a:p>
        </p:txBody>
      </p:sp>
    </p:spTree>
    <p:extLst>
      <p:ext uri="{BB962C8B-B14F-4D97-AF65-F5344CB8AC3E}">
        <p14:creationId xmlns:p14="http://schemas.microsoft.com/office/powerpoint/2010/main" val="93776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D3027B32-7EE3-4B47-8E3B-B3A98341C450}" type="slidenum">
              <a:rPr lang="fr-FR" smtClean="0"/>
              <a:t>‹#›</a:t>
            </a:fld>
            <a:endParaRPr lang="fr-FR"/>
          </a:p>
        </p:txBody>
      </p:sp>
    </p:spTree>
    <p:extLst>
      <p:ext uri="{BB962C8B-B14F-4D97-AF65-F5344CB8AC3E}">
        <p14:creationId xmlns:p14="http://schemas.microsoft.com/office/powerpoint/2010/main" val="237249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64882" y="395288"/>
            <a:ext cx="8408377" cy="900112"/>
          </a:xfrm>
          <a:prstGeom prst="rect">
            <a:avLst/>
          </a:prstGeom>
        </p:spPr>
        <p:txBody>
          <a:bodyPr/>
          <a:lstStyle/>
          <a:p>
            <a:r>
              <a:rPr lang="en-US"/>
              <a:t>Click to edit Master title style</a:t>
            </a:r>
            <a:endParaRPr lang="de-CH"/>
          </a:p>
        </p:txBody>
      </p:sp>
      <p:sp>
        <p:nvSpPr>
          <p:cNvPr id="3" name="Content Placeholder 2"/>
          <p:cNvSpPr>
            <a:spLocks noGrp="1"/>
          </p:cNvSpPr>
          <p:nvPr>
            <p:ph sz="half" idx="1"/>
          </p:nvPr>
        </p:nvSpPr>
        <p:spPr>
          <a:xfrm>
            <a:off x="364881" y="1546225"/>
            <a:ext cx="3827585"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Text Placeholder 3"/>
          <p:cNvSpPr>
            <a:spLocks noGrp="1"/>
          </p:cNvSpPr>
          <p:nvPr>
            <p:ph type="body" sz="half" idx="2"/>
          </p:nvPr>
        </p:nvSpPr>
        <p:spPr>
          <a:xfrm>
            <a:off x="4333143" y="1546225"/>
            <a:ext cx="3827585"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Slide Number Placeholder 4"/>
          <p:cNvSpPr>
            <a:spLocks noGrp="1"/>
          </p:cNvSpPr>
          <p:nvPr>
            <p:ph type="sldNum" sz="quarter" idx="10"/>
          </p:nvPr>
        </p:nvSpPr>
        <p:spPr>
          <a:xfrm>
            <a:off x="268166" y="6546850"/>
            <a:ext cx="332642" cy="179388"/>
          </a:xfrm>
          <a:prstGeom prst="rect">
            <a:avLst/>
          </a:prstGeom>
        </p:spPr>
        <p:txBody>
          <a:bodyPr/>
          <a:lstStyle>
            <a:lvl1pPr>
              <a:defRPr/>
            </a:lvl1pPr>
          </a:lstStyle>
          <a:p>
            <a:pPr>
              <a:defRPr/>
            </a:pPr>
            <a:fld id="{CF3339D4-E861-421B-960B-407857E4F752}" type="slidenum">
              <a:rPr lang="en-GB"/>
              <a:pPr>
                <a:defRPr/>
              </a:pPr>
              <a:t>‹#›</a:t>
            </a:fld>
            <a:r>
              <a:rPr lang="en-GB"/>
              <a:t> </a:t>
            </a:r>
          </a:p>
        </p:txBody>
      </p:sp>
    </p:spTree>
    <p:extLst>
      <p:ext uri="{BB962C8B-B14F-4D97-AF65-F5344CB8AC3E}">
        <p14:creationId xmlns:p14="http://schemas.microsoft.com/office/powerpoint/2010/main" val="87888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15/05/2018</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257791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15/05/2018</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7477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15/05/2018</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24992003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D3027B32-7EE3-4B47-8E3B-B3A98341C450}" type="slidenum">
              <a:rPr lang="fr-FR" smtClean="0"/>
              <a:pPr/>
              <a:t>‹#›</a:t>
            </a:fld>
            <a:endParaRPr lang="fr-FR" dirty="0"/>
          </a:p>
        </p:txBody>
      </p:sp>
    </p:spTree>
    <p:extLst>
      <p:ext uri="{BB962C8B-B14F-4D97-AF65-F5344CB8AC3E}">
        <p14:creationId xmlns:p14="http://schemas.microsoft.com/office/powerpoint/2010/main" val="1866856993"/>
      </p:ext>
    </p:extLst>
  </p:cSld>
  <p:clrMap bg1="lt1" tx1="dk1" bg2="lt2" tx2="dk2" accent1="accent1" accent2="accent2" accent3="accent3" accent4="accent4" accent5="accent5" accent6="accent6" hlink="hlink" folHlink="folHlink"/>
  <p:sldLayoutIdLst>
    <p:sldLayoutId id="2147483684"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15/05/2018</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78409503"/>
      </p:ext>
    </p:extLst>
  </p:cSld>
  <p:clrMap bg1="lt1" tx1="dk1" bg2="lt2" tx2="dk2" accent1="accent1" accent2="accent2" accent3="accent3" accent4="accent4" accent5="accent5" accent6="accent6" hlink="hlink" folHlink="folHlink"/>
  <p:sldLayoutIdLst>
    <p:sldLayoutId id="2147483686" r:id="rId1"/>
    <p:sldLayoutId id="2147483689" r:id="rId2"/>
    <p:sldLayoutId id="2147483692" r:id="rId3"/>
    <p:sldLayoutId id="2147483694" r:id="rId4"/>
    <p:sldLayoutId id="214748369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15/05/2018</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
        <p:nvSpPr>
          <p:cNvPr id="9"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Name of the </a:t>
            </a:r>
            <a:r>
              <a:rPr lang="fr-FR" dirty="0" err="1"/>
              <a:t>presentation</a:t>
            </a:r>
            <a:endParaRPr lang="fr-FR" dirty="0"/>
          </a:p>
        </p:txBody>
      </p:sp>
    </p:spTree>
    <p:extLst>
      <p:ext uri="{BB962C8B-B14F-4D97-AF65-F5344CB8AC3E}">
        <p14:creationId xmlns:p14="http://schemas.microsoft.com/office/powerpoint/2010/main" val="3671072162"/>
      </p:ext>
    </p:extLst>
  </p:cSld>
  <p:clrMap bg1="lt1" tx1="dk1" bg2="lt2" tx2="dk2" accent1="accent1" accent2="accent2" accent3="accent3" accent4="accent4" accent5="accent5" accent6="accent6" hlink="hlink" folHlink="folHlink"/>
  <p:sldLayoutIdLst>
    <p:sldLayoutId id="2147483688" r:id="rId1"/>
  </p:sldLayoutIdLst>
  <p:txStyles>
    <p:title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Nom de la présentation</a:t>
            </a:r>
          </a:p>
        </p:txBody>
      </p:sp>
      <p:sp>
        <p:nvSpPr>
          <p:cNvPr id="20"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15/05/2018</a:t>
            </a:fld>
            <a:endParaRPr lang="fr-FR"/>
          </a:p>
        </p:txBody>
      </p:sp>
      <p:sp>
        <p:nvSpPr>
          <p:cNvPr id="2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11076956"/>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r" defTabSz="457200" rtl="0" eaLnBrk="1" latinLnBrk="0" hangingPunct="1">
        <a:spcBef>
          <a:spcPct val="0"/>
        </a:spcBef>
        <a:buNone/>
        <a:defRPr sz="2000" kern="1200">
          <a:solidFill>
            <a:srgbClr val="FFFFFF"/>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Century Gothic" charset="0"/>
          <a:cs typeface="Century Gothic" charset="0"/>
        </a:defRPr>
      </a:lvl1pPr>
      <a:lvl2pPr marL="742950" indent="-285750" algn="l" defTabSz="457200" rtl="0" eaLnBrk="1" latinLnBrk="0" hangingPunct="1">
        <a:spcBef>
          <a:spcPct val="20000"/>
        </a:spcBef>
        <a:buFont typeface="Arial"/>
        <a:buChar char="–"/>
        <a:defRPr sz="2800" kern="1200">
          <a:solidFill>
            <a:schemeClr val="tx1"/>
          </a:solidFill>
          <a:latin typeface="+mj-lt"/>
          <a:ea typeface="Century Gothic" charset="0"/>
          <a:cs typeface="Century Gothic" charset="0"/>
        </a:defRPr>
      </a:lvl2pPr>
      <a:lvl3pPr marL="1143000" indent="-228600" algn="l" defTabSz="457200" rtl="0" eaLnBrk="1" latinLnBrk="0" hangingPunct="1">
        <a:spcBef>
          <a:spcPct val="20000"/>
        </a:spcBef>
        <a:buFont typeface="Arial"/>
        <a:buChar char="•"/>
        <a:defRPr sz="2400" kern="1200">
          <a:solidFill>
            <a:schemeClr val="tx1"/>
          </a:solidFill>
          <a:latin typeface="+mj-lt"/>
          <a:ea typeface="Century Gothic" charset="0"/>
          <a:cs typeface="Century Gothic" charset="0"/>
        </a:defRPr>
      </a:lvl3pPr>
      <a:lvl4pPr marL="16002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4pPr>
      <a:lvl5pPr marL="20574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_Document1.docx"/></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36478" y="4238624"/>
            <a:ext cx="8693623" cy="2117725"/>
          </a:xfrm>
          <a:prstGeom prst="rect">
            <a:avLst/>
          </a:prstGeom>
        </p:spPr>
        <p:txBody>
          <a:bodyPr>
            <a:normAutofit/>
          </a:bodyPr>
          <a:lstStyle/>
          <a:p>
            <a:r>
              <a:rPr lang="en-GB" sz="3200" b="1" dirty="0" smtClean="0">
                <a:solidFill>
                  <a:srgbClr val="0D347D"/>
                </a:solidFill>
                <a:latin typeface="Arial Narrow" panose="020B0606020202030204" pitchFamily="34" charset="0"/>
              </a:rPr>
              <a:t>Completing </a:t>
            </a:r>
            <a:r>
              <a:rPr lang="en-GB" sz="3200" b="1" dirty="0">
                <a:solidFill>
                  <a:srgbClr val="0D347D"/>
                </a:solidFill>
                <a:latin typeface="Arial Narrow" panose="020B0606020202030204" pitchFamily="34" charset="0"/>
              </a:rPr>
              <a:t>the CEFR descriptive scheme: the CEFR Companion Volume</a:t>
            </a:r>
            <a:r>
              <a:rPr lang="fr-FR" sz="3200" b="1" dirty="0">
                <a:solidFill>
                  <a:srgbClr val="0D347D"/>
                </a:solidFill>
                <a:latin typeface="Arial Narrow" panose="020B0606020202030204" pitchFamily="34" charset="0"/>
              </a:rPr>
              <a:t/>
            </a:r>
            <a:br>
              <a:rPr lang="fr-FR" sz="3200" b="1" dirty="0">
                <a:solidFill>
                  <a:srgbClr val="0D347D"/>
                </a:solidFill>
                <a:latin typeface="Arial Narrow" panose="020B0606020202030204" pitchFamily="34" charset="0"/>
              </a:rPr>
            </a:br>
            <a:r>
              <a:rPr lang="fr-FR" sz="3200" b="1" dirty="0">
                <a:solidFill>
                  <a:srgbClr val="0D347D"/>
                </a:solidFill>
                <a:latin typeface="Arial Narrow" panose="020B0606020202030204" pitchFamily="34" charset="0"/>
              </a:rPr>
              <a:t/>
            </a:r>
            <a:br>
              <a:rPr lang="fr-FR" sz="3200" b="1" dirty="0">
                <a:solidFill>
                  <a:srgbClr val="0D347D"/>
                </a:solidFill>
                <a:latin typeface="Arial Narrow" panose="020B0606020202030204" pitchFamily="34" charset="0"/>
              </a:rPr>
            </a:br>
            <a:r>
              <a:rPr lang="en-GB" sz="2000" dirty="0"/>
              <a:t/>
            </a:r>
            <a:br>
              <a:rPr lang="en-GB" sz="2000" dirty="0"/>
            </a:br>
            <a:r>
              <a:rPr lang="fr-FR" sz="2000" dirty="0">
                <a:latin typeface="Arial" panose="020B0604020202020204" pitchFamily="34" charset="0"/>
                <a:cs typeface="Arial" panose="020B0604020202020204" pitchFamily="34" charset="0"/>
              </a:rPr>
              <a:t>Brian </a:t>
            </a:r>
            <a:r>
              <a:rPr lang="fr-FR" sz="2000" dirty="0" smtClean="0">
                <a:latin typeface="Arial" panose="020B0604020202020204" pitchFamily="34" charset="0"/>
                <a:cs typeface="Arial" panose="020B0604020202020204" pitchFamily="34" charset="0"/>
              </a:rPr>
              <a:t>North, Eurocentres </a:t>
            </a:r>
            <a:r>
              <a:rPr lang="fr-FR" sz="2000" dirty="0" err="1" smtClean="0">
                <a:latin typeface="Arial" panose="020B0604020202020204" pitchFamily="34" charset="0"/>
                <a:cs typeface="Arial" panose="020B0604020202020204" pitchFamily="34" charset="0"/>
              </a:rPr>
              <a:t>Foundation</a:t>
            </a:r>
            <a:endParaRPr lang="fr-FR" sz="20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 y="1369"/>
            <a:ext cx="9160314" cy="3795805"/>
          </a:xfrm>
          <a:prstGeom prst="rect">
            <a:avLst/>
          </a:prstGeom>
        </p:spPr>
      </p:pic>
      <p:sp>
        <p:nvSpPr>
          <p:cNvPr id="10"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latin typeface="Arial Narrow" charset="0"/>
                <a:ea typeface="Arial Narrow" charset="0"/>
                <a:cs typeface="Arial Narrow" charset="0"/>
              </a:rPr>
              <a:pPr/>
              <a:t>15/05/2018</a:t>
            </a:fld>
            <a:endParaRPr lang="fr-FR" dirty="0">
              <a:latin typeface="Arial Narrow" charset="0"/>
              <a:ea typeface="Arial Narrow" charset="0"/>
              <a:cs typeface="Arial Narrow" charset="0"/>
            </a:endParaRPr>
          </a:p>
        </p:txBody>
      </p:sp>
      <p:sp>
        <p:nvSpPr>
          <p:cNvPr id="1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a:t>
            </a:fld>
            <a:endParaRPr lang="fr-FR" dirty="0">
              <a:latin typeface="Arial Narrow" charset="0"/>
              <a:ea typeface="Arial Narrow" charset="0"/>
              <a:cs typeface="Arial Narrow" charset="0"/>
            </a:endParaRPr>
          </a:p>
        </p:txBody>
      </p:sp>
    </p:spTree>
    <p:extLst>
      <p:ext uri="{BB962C8B-B14F-4D97-AF65-F5344CB8AC3E}">
        <p14:creationId xmlns:p14="http://schemas.microsoft.com/office/powerpoint/2010/main" val="1524817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3277" y="1822133"/>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89070" y="2699844"/>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spTree>
    <p:extLst>
      <p:ext uri="{BB962C8B-B14F-4D97-AF65-F5344CB8AC3E}">
        <p14:creationId xmlns:p14="http://schemas.microsoft.com/office/powerpoint/2010/main" val="4066772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3277" y="1822133"/>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89070" y="2699844"/>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grpSp>
        <p:nvGrpSpPr>
          <p:cNvPr id="14" name="Group 13"/>
          <p:cNvGrpSpPr/>
          <p:nvPr/>
        </p:nvGrpSpPr>
        <p:grpSpPr>
          <a:xfrm>
            <a:off x="889070" y="3708600"/>
            <a:ext cx="2135838" cy="661701"/>
            <a:chOff x="3982864" y="3054838"/>
            <a:chExt cx="1433687" cy="716843"/>
          </a:xfrm>
        </p:grpSpPr>
        <p:sp>
          <p:nvSpPr>
            <p:cNvPr id="15" name="Rectangle 14"/>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Speaker</a:t>
              </a:r>
              <a:r>
                <a:rPr lang="en-GB" sz="1662" dirty="0">
                  <a:solidFill>
                    <a:srgbClr val="0070C0"/>
                  </a:solidFill>
                </a:rPr>
                <a:t>/</a:t>
              </a:r>
              <a:r>
                <a:rPr lang="en-GB" sz="1662" dirty="0" err="1">
                  <a:solidFill>
                    <a:srgbClr val="0070C0"/>
                  </a:solidFill>
                </a:rPr>
                <a:t>Hearer</a:t>
              </a:r>
              <a:r>
                <a:rPr lang="en-GB" sz="1662" dirty="0" err="1"/>
                <a:t>ructi</a:t>
              </a:r>
              <a:endParaRPr lang="en-GB" sz="1662" dirty="0"/>
            </a:p>
          </p:txBody>
        </p:sp>
      </p:grpSp>
      <p:sp>
        <p:nvSpPr>
          <p:cNvPr id="2" name="Title 1"/>
          <p:cNvSpPr>
            <a:spLocks noGrp="1"/>
          </p:cNvSpPr>
          <p:nvPr>
            <p:ph type="title"/>
          </p:nvPr>
        </p:nvSpPr>
        <p:spPr>
          <a:xfrm>
            <a:off x="435192" y="1062185"/>
            <a:ext cx="2666180" cy="883766"/>
          </a:xfrm>
        </p:spPr>
        <p:txBody>
          <a:bodyPr/>
          <a:lstStyle/>
          <a:p>
            <a:r>
              <a:rPr lang="en-GB" altLang="en-US" sz="1662" dirty="0"/>
              <a:t>           </a:t>
            </a:r>
            <a:r>
              <a:rPr lang="en-GB" altLang="en-US" b="1" dirty="0" smtClean="0">
                <a:solidFill>
                  <a:srgbClr val="0070C0"/>
                </a:solidFill>
              </a:rPr>
              <a:t>Learner</a:t>
            </a:r>
            <a:endParaRPr lang="en-GB" b="1" dirty="0">
              <a:solidFill>
                <a:srgbClr val="0070C0"/>
              </a:solidFill>
            </a:endParaRPr>
          </a:p>
        </p:txBody>
      </p:sp>
    </p:spTree>
    <p:extLst>
      <p:ext uri="{BB962C8B-B14F-4D97-AF65-F5344CB8AC3E}">
        <p14:creationId xmlns:p14="http://schemas.microsoft.com/office/powerpoint/2010/main" val="2089082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3277" y="1822133"/>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89070" y="2699844"/>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grpSp>
        <p:nvGrpSpPr>
          <p:cNvPr id="14" name="Group 13"/>
          <p:cNvGrpSpPr/>
          <p:nvPr/>
        </p:nvGrpSpPr>
        <p:grpSpPr>
          <a:xfrm>
            <a:off x="889070" y="3708600"/>
            <a:ext cx="2135838" cy="661701"/>
            <a:chOff x="3982864" y="3054838"/>
            <a:chExt cx="1433687" cy="716843"/>
          </a:xfrm>
        </p:grpSpPr>
        <p:sp>
          <p:nvSpPr>
            <p:cNvPr id="15" name="Rectangle 14"/>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Speaker</a:t>
              </a:r>
              <a:r>
                <a:rPr lang="en-GB" sz="1662" dirty="0">
                  <a:solidFill>
                    <a:srgbClr val="0070C0"/>
                  </a:solidFill>
                </a:rPr>
                <a:t>/</a:t>
              </a:r>
              <a:r>
                <a:rPr lang="en-GB" sz="1662" dirty="0" err="1">
                  <a:solidFill>
                    <a:srgbClr val="0070C0"/>
                  </a:solidFill>
                </a:rPr>
                <a:t>Hearer</a:t>
              </a:r>
              <a:r>
                <a:rPr lang="en-GB" sz="1662" dirty="0" err="1"/>
                <a:t>ructi</a:t>
              </a:r>
              <a:endParaRPr lang="en-GB" sz="1662" dirty="0"/>
            </a:p>
          </p:txBody>
        </p:sp>
      </p:grpSp>
      <p:grpSp>
        <p:nvGrpSpPr>
          <p:cNvPr id="20" name="Group 19"/>
          <p:cNvGrpSpPr/>
          <p:nvPr/>
        </p:nvGrpSpPr>
        <p:grpSpPr>
          <a:xfrm>
            <a:off x="864573" y="4636644"/>
            <a:ext cx="2135838" cy="916965"/>
            <a:chOff x="3982864" y="3054838"/>
            <a:chExt cx="1433687" cy="993379"/>
          </a:xfrm>
        </p:grpSpPr>
        <p:sp>
          <p:nvSpPr>
            <p:cNvPr id="21" name="Rectangle 20"/>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err="1"/>
                <a:t>F</a:t>
              </a:r>
              <a:r>
                <a:rPr lang="en-GB" sz="1662" b="1" dirty="0" err="1">
                  <a:solidFill>
                    <a:srgbClr val="0070C0"/>
                  </a:solidFill>
                </a:rPr>
                <a:t>Code</a:t>
              </a:r>
              <a:r>
                <a:rPr lang="en-GB" sz="1662" dirty="0">
                  <a:solidFill>
                    <a:srgbClr val="0070C0"/>
                  </a:solidFill>
                </a:rPr>
                <a:t>: </a:t>
              </a:r>
            </a:p>
            <a:p>
              <a:pPr algn="ctr" defTabSz="574445">
                <a:lnSpc>
                  <a:spcPct val="90000"/>
                </a:lnSpc>
                <a:spcBef>
                  <a:spcPct val="0"/>
                </a:spcBef>
                <a:spcAft>
                  <a:spcPct val="35000"/>
                </a:spcAft>
              </a:pPr>
              <a:r>
                <a:rPr lang="en-GB" sz="1662" i="1" dirty="0">
                  <a:solidFill>
                    <a:srgbClr val="0070C0"/>
                  </a:solidFill>
                </a:rPr>
                <a:t>accuracy / fluency</a:t>
              </a:r>
              <a:r>
                <a:rPr lang="en-GB" sz="1662" dirty="0">
                  <a:solidFill>
                    <a:srgbClr val="0070C0"/>
                  </a:solidFill>
                </a:rPr>
                <a:t/>
              </a:r>
              <a:br>
                <a:rPr lang="en-GB" sz="1662" dirty="0">
                  <a:solidFill>
                    <a:srgbClr val="0070C0"/>
                  </a:solidFill>
                </a:rPr>
              </a:br>
              <a:endParaRPr lang="en-GB" sz="1662" dirty="0"/>
            </a:p>
          </p:txBody>
        </p:sp>
      </p:grpSp>
      <p:sp>
        <p:nvSpPr>
          <p:cNvPr id="2" name="Title 1"/>
          <p:cNvSpPr>
            <a:spLocks noGrp="1"/>
          </p:cNvSpPr>
          <p:nvPr>
            <p:ph type="title"/>
          </p:nvPr>
        </p:nvSpPr>
        <p:spPr>
          <a:xfrm>
            <a:off x="435192" y="1062185"/>
            <a:ext cx="2666180" cy="883766"/>
          </a:xfrm>
        </p:spPr>
        <p:txBody>
          <a:bodyPr/>
          <a:lstStyle/>
          <a:p>
            <a:r>
              <a:rPr lang="en-GB" altLang="en-US" sz="1662" dirty="0"/>
              <a:t>           </a:t>
            </a:r>
            <a:r>
              <a:rPr lang="en-GB" altLang="en-US" b="1" dirty="0" smtClean="0">
                <a:solidFill>
                  <a:srgbClr val="0070C0"/>
                </a:solidFill>
              </a:rPr>
              <a:t>Learner</a:t>
            </a:r>
            <a:endParaRPr lang="en-GB" b="1" dirty="0">
              <a:solidFill>
                <a:srgbClr val="0070C0"/>
              </a:solidFill>
            </a:endParaRPr>
          </a:p>
        </p:txBody>
      </p:sp>
    </p:spTree>
    <p:extLst>
      <p:ext uri="{BB962C8B-B14F-4D97-AF65-F5344CB8AC3E}">
        <p14:creationId xmlns:p14="http://schemas.microsoft.com/office/powerpoint/2010/main" val="3761853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3277" y="1822133"/>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89070" y="2699844"/>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grpSp>
        <p:nvGrpSpPr>
          <p:cNvPr id="14" name="Group 13"/>
          <p:cNvGrpSpPr/>
          <p:nvPr/>
        </p:nvGrpSpPr>
        <p:grpSpPr>
          <a:xfrm>
            <a:off x="889070" y="3708600"/>
            <a:ext cx="2135838" cy="661701"/>
            <a:chOff x="3982864" y="3054838"/>
            <a:chExt cx="1433687" cy="716843"/>
          </a:xfrm>
        </p:grpSpPr>
        <p:sp>
          <p:nvSpPr>
            <p:cNvPr id="15" name="Rectangle 14"/>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Speaker</a:t>
              </a:r>
              <a:r>
                <a:rPr lang="en-GB" sz="1662" dirty="0">
                  <a:solidFill>
                    <a:srgbClr val="0070C0"/>
                  </a:solidFill>
                </a:rPr>
                <a:t>/</a:t>
              </a:r>
              <a:r>
                <a:rPr lang="en-GB" sz="1662" dirty="0" err="1">
                  <a:solidFill>
                    <a:srgbClr val="0070C0"/>
                  </a:solidFill>
                </a:rPr>
                <a:t>Hearer</a:t>
              </a:r>
              <a:r>
                <a:rPr lang="en-GB" sz="1662" dirty="0" err="1"/>
                <a:t>ructi</a:t>
              </a:r>
              <a:endParaRPr lang="en-GB" sz="1662" dirty="0"/>
            </a:p>
          </p:txBody>
        </p:sp>
      </p:grpSp>
      <p:grpSp>
        <p:nvGrpSpPr>
          <p:cNvPr id="20" name="Group 19"/>
          <p:cNvGrpSpPr/>
          <p:nvPr/>
        </p:nvGrpSpPr>
        <p:grpSpPr>
          <a:xfrm>
            <a:off x="864573" y="4636644"/>
            <a:ext cx="2135838" cy="916965"/>
            <a:chOff x="3982864" y="3054838"/>
            <a:chExt cx="1433687" cy="993379"/>
          </a:xfrm>
        </p:grpSpPr>
        <p:sp>
          <p:nvSpPr>
            <p:cNvPr id="21" name="Rectangle 20"/>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err="1"/>
                <a:t>F</a:t>
              </a:r>
              <a:r>
                <a:rPr lang="en-GB" sz="1662" b="1" dirty="0" err="1">
                  <a:solidFill>
                    <a:srgbClr val="0070C0"/>
                  </a:solidFill>
                </a:rPr>
                <a:t>Code</a:t>
              </a:r>
              <a:r>
                <a:rPr lang="en-GB" sz="1662" dirty="0">
                  <a:solidFill>
                    <a:srgbClr val="0070C0"/>
                  </a:solidFill>
                </a:rPr>
                <a:t>: </a:t>
              </a:r>
            </a:p>
            <a:p>
              <a:pPr algn="ctr" defTabSz="574445">
                <a:lnSpc>
                  <a:spcPct val="90000"/>
                </a:lnSpc>
                <a:spcBef>
                  <a:spcPct val="0"/>
                </a:spcBef>
                <a:spcAft>
                  <a:spcPct val="35000"/>
                </a:spcAft>
              </a:pPr>
              <a:r>
                <a:rPr lang="en-GB" sz="1662" i="1" dirty="0">
                  <a:solidFill>
                    <a:srgbClr val="0070C0"/>
                  </a:solidFill>
                </a:rPr>
                <a:t>accuracy / fluency</a:t>
              </a:r>
              <a:r>
                <a:rPr lang="en-GB" sz="1662" dirty="0">
                  <a:solidFill>
                    <a:srgbClr val="0070C0"/>
                  </a:solidFill>
                </a:rPr>
                <a:t/>
              </a:r>
              <a:br>
                <a:rPr lang="en-GB" sz="1662" dirty="0">
                  <a:solidFill>
                    <a:srgbClr val="0070C0"/>
                  </a:solidFill>
                </a:rPr>
              </a:br>
              <a:endParaRPr lang="en-GB" sz="1662" dirty="0"/>
            </a:p>
          </p:txBody>
        </p:sp>
      </p:grpSp>
      <p:grpSp>
        <p:nvGrpSpPr>
          <p:cNvPr id="23" name="Group 22"/>
          <p:cNvGrpSpPr/>
          <p:nvPr/>
        </p:nvGrpSpPr>
        <p:grpSpPr>
          <a:xfrm>
            <a:off x="851269" y="5559448"/>
            <a:ext cx="2135838" cy="916965"/>
            <a:chOff x="3982864" y="3054838"/>
            <a:chExt cx="1433687" cy="993379"/>
          </a:xfrm>
        </p:grpSpPr>
        <p:sp>
          <p:nvSpPr>
            <p:cNvPr id="24" name="Rectangle 23"/>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24"/>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solidFill>
                    <a:srgbClr val="0070C0"/>
                  </a:solidFill>
                </a:rPr>
                <a:t>Mobilising linguistic resources</a:t>
              </a:r>
              <a:br>
                <a:rPr lang="en-GB" sz="1662" dirty="0">
                  <a:solidFill>
                    <a:srgbClr val="0070C0"/>
                  </a:solidFill>
                </a:rPr>
              </a:br>
              <a:endParaRPr lang="en-GB" sz="1662" dirty="0"/>
            </a:p>
          </p:txBody>
        </p:sp>
      </p:grpSp>
      <p:sp>
        <p:nvSpPr>
          <p:cNvPr id="2" name="Title 1"/>
          <p:cNvSpPr>
            <a:spLocks noGrp="1"/>
          </p:cNvSpPr>
          <p:nvPr>
            <p:ph type="title"/>
          </p:nvPr>
        </p:nvSpPr>
        <p:spPr>
          <a:xfrm>
            <a:off x="435192" y="1062185"/>
            <a:ext cx="2666180" cy="883766"/>
          </a:xfrm>
        </p:spPr>
        <p:txBody>
          <a:bodyPr/>
          <a:lstStyle/>
          <a:p>
            <a:r>
              <a:rPr lang="en-GB" altLang="en-US" sz="1662" dirty="0"/>
              <a:t>           </a:t>
            </a:r>
            <a:r>
              <a:rPr lang="en-GB" altLang="en-US" b="1" dirty="0" smtClean="0">
                <a:solidFill>
                  <a:srgbClr val="0070C0"/>
                </a:solidFill>
              </a:rPr>
              <a:t>Learner</a:t>
            </a:r>
            <a:endParaRPr lang="en-GB" b="1" dirty="0">
              <a:solidFill>
                <a:srgbClr val="0070C0"/>
              </a:solidFill>
            </a:endParaRPr>
          </a:p>
        </p:txBody>
      </p:sp>
    </p:spTree>
    <p:extLst>
      <p:ext uri="{BB962C8B-B14F-4D97-AF65-F5344CB8AC3E}">
        <p14:creationId xmlns:p14="http://schemas.microsoft.com/office/powerpoint/2010/main" val="2651250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3277" y="1822133"/>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89070" y="2699844"/>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grpSp>
        <p:nvGrpSpPr>
          <p:cNvPr id="14" name="Group 13"/>
          <p:cNvGrpSpPr/>
          <p:nvPr/>
        </p:nvGrpSpPr>
        <p:grpSpPr>
          <a:xfrm>
            <a:off x="889070" y="3708600"/>
            <a:ext cx="2135838" cy="661701"/>
            <a:chOff x="3982864" y="3054838"/>
            <a:chExt cx="1433687" cy="716843"/>
          </a:xfrm>
        </p:grpSpPr>
        <p:sp>
          <p:nvSpPr>
            <p:cNvPr id="15" name="Rectangle 14"/>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Speaker</a:t>
              </a:r>
              <a:r>
                <a:rPr lang="en-GB" sz="1662" dirty="0">
                  <a:solidFill>
                    <a:srgbClr val="0070C0"/>
                  </a:solidFill>
                </a:rPr>
                <a:t>/</a:t>
              </a:r>
              <a:r>
                <a:rPr lang="en-GB" sz="1662" dirty="0" err="1">
                  <a:solidFill>
                    <a:srgbClr val="0070C0"/>
                  </a:solidFill>
                </a:rPr>
                <a:t>Hearer</a:t>
              </a:r>
              <a:r>
                <a:rPr lang="en-GB" sz="1662" dirty="0" err="1"/>
                <a:t>ructi</a:t>
              </a:r>
              <a:endParaRPr lang="en-GB" sz="1662" dirty="0"/>
            </a:p>
          </p:txBody>
        </p:sp>
      </p:grpSp>
      <p:grpSp>
        <p:nvGrpSpPr>
          <p:cNvPr id="20" name="Group 19"/>
          <p:cNvGrpSpPr/>
          <p:nvPr/>
        </p:nvGrpSpPr>
        <p:grpSpPr>
          <a:xfrm>
            <a:off x="864573" y="4636644"/>
            <a:ext cx="2135838" cy="916965"/>
            <a:chOff x="3982864" y="3054838"/>
            <a:chExt cx="1433687" cy="993379"/>
          </a:xfrm>
        </p:grpSpPr>
        <p:sp>
          <p:nvSpPr>
            <p:cNvPr id="21" name="Rectangle 20"/>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err="1"/>
                <a:t>F</a:t>
              </a:r>
              <a:r>
                <a:rPr lang="en-GB" sz="1662" b="1" dirty="0" err="1">
                  <a:solidFill>
                    <a:srgbClr val="0070C0"/>
                  </a:solidFill>
                </a:rPr>
                <a:t>Code</a:t>
              </a:r>
              <a:r>
                <a:rPr lang="en-GB" sz="1662" dirty="0">
                  <a:solidFill>
                    <a:srgbClr val="0070C0"/>
                  </a:solidFill>
                </a:rPr>
                <a:t>: </a:t>
              </a:r>
            </a:p>
            <a:p>
              <a:pPr algn="ctr" defTabSz="574445">
                <a:lnSpc>
                  <a:spcPct val="90000"/>
                </a:lnSpc>
                <a:spcBef>
                  <a:spcPct val="0"/>
                </a:spcBef>
                <a:spcAft>
                  <a:spcPct val="35000"/>
                </a:spcAft>
              </a:pPr>
              <a:r>
                <a:rPr lang="en-GB" sz="1662" i="1" dirty="0">
                  <a:solidFill>
                    <a:srgbClr val="0070C0"/>
                  </a:solidFill>
                </a:rPr>
                <a:t>accuracy / fluency</a:t>
              </a:r>
              <a:r>
                <a:rPr lang="en-GB" sz="1662" dirty="0">
                  <a:solidFill>
                    <a:srgbClr val="0070C0"/>
                  </a:solidFill>
                </a:rPr>
                <a:t/>
              </a:r>
              <a:br>
                <a:rPr lang="en-GB" sz="1662" dirty="0">
                  <a:solidFill>
                    <a:srgbClr val="0070C0"/>
                  </a:solidFill>
                </a:rPr>
              </a:br>
              <a:endParaRPr lang="en-GB" sz="1662" dirty="0"/>
            </a:p>
          </p:txBody>
        </p:sp>
      </p:grpSp>
      <p:grpSp>
        <p:nvGrpSpPr>
          <p:cNvPr id="23" name="Group 22"/>
          <p:cNvGrpSpPr/>
          <p:nvPr/>
        </p:nvGrpSpPr>
        <p:grpSpPr>
          <a:xfrm>
            <a:off x="851269" y="5559448"/>
            <a:ext cx="2135838" cy="916965"/>
            <a:chOff x="3982864" y="3054838"/>
            <a:chExt cx="1433687" cy="993379"/>
          </a:xfrm>
        </p:grpSpPr>
        <p:sp>
          <p:nvSpPr>
            <p:cNvPr id="24" name="Rectangle 23"/>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24"/>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solidFill>
                    <a:srgbClr val="0070C0"/>
                  </a:solidFill>
                </a:rPr>
                <a:t>Mobilising linguistic resources</a:t>
              </a:r>
              <a:br>
                <a:rPr lang="en-GB" sz="1662" dirty="0">
                  <a:solidFill>
                    <a:srgbClr val="0070C0"/>
                  </a:solidFill>
                </a:rPr>
              </a:br>
              <a:endParaRPr lang="en-GB" sz="1662" dirty="0"/>
            </a:p>
          </p:txBody>
        </p:sp>
      </p:grpSp>
      <p:cxnSp>
        <p:nvCxnSpPr>
          <p:cNvPr id="26" name="Straight Connector 25"/>
          <p:cNvCxnSpPr/>
          <p:nvPr/>
        </p:nvCxnSpPr>
        <p:spPr>
          <a:xfrm>
            <a:off x="553841" y="1070656"/>
            <a:ext cx="16258" cy="5477533"/>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309838" y="1070656"/>
            <a:ext cx="0" cy="5478185"/>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3841" y="6548189"/>
            <a:ext cx="271443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70099" y="1062185"/>
            <a:ext cx="2739739" cy="8471"/>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35192" y="1062185"/>
            <a:ext cx="2666180" cy="883766"/>
          </a:xfrm>
        </p:spPr>
        <p:txBody>
          <a:bodyPr/>
          <a:lstStyle/>
          <a:p>
            <a:r>
              <a:rPr lang="en-GB" altLang="en-US" sz="1662" dirty="0"/>
              <a:t>           </a:t>
            </a:r>
            <a:r>
              <a:rPr lang="en-GB" altLang="en-US" b="1" dirty="0" smtClean="0">
                <a:solidFill>
                  <a:srgbClr val="0070C0"/>
                </a:solidFill>
              </a:rPr>
              <a:t>Learner</a:t>
            </a:r>
            <a:endParaRPr lang="en-GB" b="1" dirty="0">
              <a:solidFill>
                <a:srgbClr val="0070C0"/>
              </a:solidFill>
            </a:endParaRPr>
          </a:p>
        </p:txBody>
      </p:sp>
    </p:spTree>
    <p:extLst>
      <p:ext uri="{BB962C8B-B14F-4D97-AF65-F5344CB8AC3E}">
        <p14:creationId xmlns:p14="http://schemas.microsoft.com/office/powerpoint/2010/main" val="617593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3277" y="1822133"/>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89070" y="2699844"/>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grpSp>
        <p:nvGrpSpPr>
          <p:cNvPr id="14" name="Group 13"/>
          <p:cNvGrpSpPr/>
          <p:nvPr/>
        </p:nvGrpSpPr>
        <p:grpSpPr>
          <a:xfrm>
            <a:off x="889070" y="3708600"/>
            <a:ext cx="2135838" cy="661701"/>
            <a:chOff x="3982864" y="3054838"/>
            <a:chExt cx="1433687" cy="716843"/>
          </a:xfrm>
        </p:grpSpPr>
        <p:sp>
          <p:nvSpPr>
            <p:cNvPr id="15" name="Rectangle 14"/>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Speaker</a:t>
              </a:r>
              <a:r>
                <a:rPr lang="en-GB" sz="1662" dirty="0">
                  <a:solidFill>
                    <a:srgbClr val="0070C0"/>
                  </a:solidFill>
                </a:rPr>
                <a:t>/</a:t>
              </a:r>
              <a:r>
                <a:rPr lang="en-GB" sz="1662" dirty="0" err="1">
                  <a:solidFill>
                    <a:srgbClr val="0070C0"/>
                  </a:solidFill>
                </a:rPr>
                <a:t>Hearer</a:t>
              </a:r>
              <a:r>
                <a:rPr lang="en-GB" sz="1662" dirty="0" err="1"/>
                <a:t>ructi</a:t>
              </a:r>
              <a:endParaRPr lang="en-GB" sz="1662" dirty="0"/>
            </a:p>
          </p:txBody>
        </p:sp>
      </p:grpSp>
      <p:grpSp>
        <p:nvGrpSpPr>
          <p:cNvPr id="20" name="Group 19"/>
          <p:cNvGrpSpPr/>
          <p:nvPr/>
        </p:nvGrpSpPr>
        <p:grpSpPr>
          <a:xfrm>
            <a:off x="864573" y="4636644"/>
            <a:ext cx="2135838" cy="916965"/>
            <a:chOff x="3982864" y="3054838"/>
            <a:chExt cx="1433687" cy="993379"/>
          </a:xfrm>
        </p:grpSpPr>
        <p:sp>
          <p:nvSpPr>
            <p:cNvPr id="21" name="Rectangle 20"/>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err="1"/>
                <a:t>F</a:t>
              </a:r>
              <a:r>
                <a:rPr lang="en-GB" sz="1662" b="1" dirty="0" err="1">
                  <a:solidFill>
                    <a:srgbClr val="0070C0"/>
                  </a:solidFill>
                </a:rPr>
                <a:t>Code</a:t>
              </a:r>
              <a:r>
                <a:rPr lang="en-GB" sz="1662" dirty="0">
                  <a:solidFill>
                    <a:srgbClr val="0070C0"/>
                  </a:solidFill>
                </a:rPr>
                <a:t>: </a:t>
              </a:r>
            </a:p>
            <a:p>
              <a:pPr algn="ctr" defTabSz="574445">
                <a:lnSpc>
                  <a:spcPct val="90000"/>
                </a:lnSpc>
                <a:spcBef>
                  <a:spcPct val="0"/>
                </a:spcBef>
                <a:spcAft>
                  <a:spcPct val="35000"/>
                </a:spcAft>
              </a:pPr>
              <a:r>
                <a:rPr lang="en-GB" sz="1662" i="1" dirty="0">
                  <a:solidFill>
                    <a:srgbClr val="0070C0"/>
                  </a:solidFill>
                </a:rPr>
                <a:t>accuracy / fluency</a:t>
              </a:r>
              <a:r>
                <a:rPr lang="en-GB" sz="1662" dirty="0">
                  <a:solidFill>
                    <a:srgbClr val="0070C0"/>
                  </a:solidFill>
                </a:rPr>
                <a:t/>
              </a:r>
              <a:br>
                <a:rPr lang="en-GB" sz="1662" dirty="0">
                  <a:solidFill>
                    <a:srgbClr val="0070C0"/>
                  </a:solidFill>
                </a:rPr>
              </a:br>
              <a:endParaRPr lang="en-GB" sz="1662" dirty="0"/>
            </a:p>
          </p:txBody>
        </p:sp>
      </p:grpSp>
      <p:grpSp>
        <p:nvGrpSpPr>
          <p:cNvPr id="23" name="Group 22"/>
          <p:cNvGrpSpPr/>
          <p:nvPr/>
        </p:nvGrpSpPr>
        <p:grpSpPr>
          <a:xfrm>
            <a:off x="851269" y="5559448"/>
            <a:ext cx="2135838" cy="916965"/>
            <a:chOff x="3982864" y="3054838"/>
            <a:chExt cx="1433687" cy="993379"/>
          </a:xfrm>
        </p:grpSpPr>
        <p:sp>
          <p:nvSpPr>
            <p:cNvPr id="24" name="Rectangle 23"/>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24"/>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solidFill>
                    <a:srgbClr val="0070C0"/>
                  </a:solidFill>
                </a:rPr>
                <a:t>Mobilising linguistic resources</a:t>
              </a:r>
              <a:br>
                <a:rPr lang="en-GB" sz="1662" dirty="0">
                  <a:solidFill>
                    <a:srgbClr val="0070C0"/>
                  </a:solidFill>
                </a:rPr>
              </a:br>
              <a:endParaRPr lang="en-GB" sz="1662" dirty="0"/>
            </a:p>
          </p:txBody>
        </p:sp>
      </p:grpSp>
      <p:cxnSp>
        <p:nvCxnSpPr>
          <p:cNvPr id="26" name="Straight Connector 25"/>
          <p:cNvCxnSpPr/>
          <p:nvPr/>
        </p:nvCxnSpPr>
        <p:spPr>
          <a:xfrm>
            <a:off x="553841" y="1070656"/>
            <a:ext cx="16258" cy="5477533"/>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309838" y="1070656"/>
            <a:ext cx="0" cy="5478185"/>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3841" y="6548189"/>
            <a:ext cx="271443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70099" y="1062185"/>
            <a:ext cx="2739739" cy="8471"/>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3754364" y="2292648"/>
            <a:ext cx="2091208" cy="661701"/>
            <a:chOff x="3982864" y="2036920"/>
            <a:chExt cx="1433687" cy="716843"/>
          </a:xfrm>
        </p:grpSpPr>
        <p:sp>
          <p:nvSpPr>
            <p:cNvPr id="31" name="Rectangle 30"/>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ectangle 31"/>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Interaction</a:t>
              </a:r>
            </a:p>
          </p:txBody>
        </p:sp>
      </p:grpSp>
      <p:sp>
        <p:nvSpPr>
          <p:cNvPr id="2" name="Title 1"/>
          <p:cNvSpPr>
            <a:spLocks noGrp="1"/>
          </p:cNvSpPr>
          <p:nvPr>
            <p:ph type="title"/>
          </p:nvPr>
        </p:nvSpPr>
        <p:spPr>
          <a:xfrm>
            <a:off x="435192" y="1062185"/>
            <a:ext cx="2666180" cy="883766"/>
          </a:xfrm>
        </p:spPr>
        <p:txBody>
          <a:bodyPr/>
          <a:lstStyle/>
          <a:p>
            <a:r>
              <a:rPr lang="en-GB" altLang="en-US" sz="1662" dirty="0"/>
              <a:t>           </a:t>
            </a:r>
            <a:r>
              <a:rPr lang="en-GB" altLang="en-US" b="1" dirty="0" smtClean="0">
                <a:solidFill>
                  <a:srgbClr val="0070C0"/>
                </a:solidFill>
              </a:rPr>
              <a:t>Learner</a:t>
            </a:r>
            <a:endParaRPr lang="en-GB" b="1" dirty="0">
              <a:solidFill>
                <a:srgbClr val="0070C0"/>
              </a:solidFill>
            </a:endParaRPr>
          </a:p>
        </p:txBody>
      </p:sp>
    </p:spTree>
    <p:extLst>
      <p:ext uri="{BB962C8B-B14F-4D97-AF65-F5344CB8AC3E}">
        <p14:creationId xmlns:p14="http://schemas.microsoft.com/office/powerpoint/2010/main" val="212376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3277" y="1822133"/>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89070" y="2699844"/>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grpSp>
        <p:nvGrpSpPr>
          <p:cNvPr id="14" name="Group 13"/>
          <p:cNvGrpSpPr/>
          <p:nvPr/>
        </p:nvGrpSpPr>
        <p:grpSpPr>
          <a:xfrm>
            <a:off x="889070" y="3708600"/>
            <a:ext cx="2135838" cy="661701"/>
            <a:chOff x="3982864" y="3054838"/>
            <a:chExt cx="1433687" cy="716843"/>
          </a:xfrm>
        </p:grpSpPr>
        <p:sp>
          <p:nvSpPr>
            <p:cNvPr id="15" name="Rectangle 14"/>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Speaker</a:t>
              </a:r>
              <a:r>
                <a:rPr lang="en-GB" sz="1662" dirty="0">
                  <a:solidFill>
                    <a:srgbClr val="0070C0"/>
                  </a:solidFill>
                </a:rPr>
                <a:t>/</a:t>
              </a:r>
              <a:r>
                <a:rPr lang="en-GB" sz="1662" dirty="0" err="1">
                  <a:solidFill>
                    <a:srgbClr val="0070C0"/>
                  </a:solidFill>
                </a:rPr>
                <a:t>Hearer</a:t>
              </a:r>
              <a:r>
                <a:rPr lang="en-GB" sz="1662" dirty="0" err="1"/>
                <a:t>ructi</a:t>
              </a:r>
              <a:endParaRPr lang="en-GB" sz="1662" dirty="0"/>
            </a:p>
          </p:txBody>
        </p:sp>
      </p:grpSp>
      <p:grpSp>
        <p:nvGrpSpPr>
          <p:cNvPr id="20" name="Group 19"/>
          <p:cNvGrpSpPr/>
          <p:nvPr/>
        </p:nvGrpSpPr>
        <p:grpSpPr>
          <a:xfrm>
            <a:off x="864573" y="4636644"/>
            <a:ext cx="2135838" cy="916965"/>
            <a:chOff x="3982864" y="3054838"/>
            <a:chExt cx="1433687" cy="993379"/>
          </a:xfrm>
        </p:grpSpPr>
        <p:sp>
          <p:nvSpPr>
            <p:cNvPr id="21" name="Rectangle 20"/>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err="1"/>
                <a:t>F</a:t>
              </a:r>
              <a:r>
                <a:rPr lang="en-GB" sz="1662" b="1" dirty="0" err="1">
                  <a:solidFill>
                    <a:srgbClr val="0070C0"/>
                  </a:solidFill>
                </a:rPr>
                <a:t>Code</a:t>
              </a:r>
              <a:r>
                <a:rPr lang="en-GB" sz="1662" dirty="0">
                  <a:solidFill>
                    <a:srgbClr val="0070C0"/>
                  </a:solidFill>
                </a:rPr>
                <a:t>: </a:t>
              </a:r>
            </a:p>
            <a:p>
              <a:pPr algn="ctr" defTabSz="574445">
                <a:lnSpc>
                  <a:spcPct val="90000"/>
                </a:lnSpc>
                <a:spcBef>
                  <a:spcPct val="0"/>
                </a:spcBef>
                <a:spcAft>
                  <a:spcPct val="35000"/>
                </a:spcAft>
              </a:pPr>
              <a:r>
                <a:rPr lang="en-GB" sz="1662" i="1" dirty="0">
                  <a:solidFill>
                    <a:srgbClr val="0070C0"/>
                  </a:solidFill>
                </a:rPr>
                <a:t>accuracy / fluency</a:t>
              </a:r>
              <a:r>
                <a:rPr lang="en-GB" sz="1662" dirty="0">
                  <a:solidFill>
                    <a:srgbClr val="0070C0"/>
                  </a:solidFill>
                </a:rPr>
                <a:t/>
              </a:r>
              <a:br>
                <a:rPr lang="en-GB" sz="1662" dirty="0">
                  <a:solidFill>
                    <a:srgbClr val="0070C0"/>
                  </a:solidFill>
                </a:rPr>
              </a:br>
              <a:endParaRPr lang="en-GB" sz="1662" dirty="0"/>
            </a:p>
          </p:txBody>
        </p:sp>
      </p:grpSp>
      <p:grpSp>
        <p:nvGrpSpPr>
          <p:cNvPr id="23" name="Group 22"/>
          <p:cNvGrpSpPr/>
          <p:nvPr/>
        </p:nvGrpSpPr>
        <p:grpSpPr>
          <a:xfrm>
            <a:off x="851269" y="5559448"/>
            <a:ext cx="2135838" cy="916965"/>
            <a:chOff x="3982864" y="3054838"/>
            <a:chExt cx="1433687" cy="993379"/>
          </a:xfrm>
        </p:grpSpPr>
        <p:sp>
          <p:nvSpPr>
            <p:cNvPr id="24" name="Rectangle 23"/>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24"/>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solidFill>
                    <a:srgbClr val="0070C0"/>
                  </a:solidFill>
                </a:rPr>
                <a:t>Mobilising linguistic resources</a:t>
              </a:r>
              <a:br>
                <a:rPr lang="en-GB" sz="1662" dirty="0">
                  <a:solidFill>
                    <a:srgbClr val="0070C0"/>
                  </a:solidFill>
                </a:rPr>
              </a:br>
              <a:endParaRPr lang="en-GB" sz="1662" dirty="0"/>
            </a:p>
          </p:txBody>
        </p:sp>
      </p:grpSp>
      <p:cxnSp>
        <p:nvCxnSpPr>
          <p:cNvPr id="26" name="Straight Connector 25"/>
          <p:cNvCxnSpPr/>
          <p:nvPr/>
        </p:nvCxnSpPr>
        <p:spPr>
          <a:xfrm>
            <a:off x="553841" y="1070656"/>
            <a:ext cx="16258" cy="5477533"/>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309838" y="1070656"/>
            <a:ext cx="0" cy="5478185"/>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3841" y="6548189"/>
            <a:ext cx="271443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70099" y="1062185"/>
            <a:ext cx="2739739" cy="8471"/>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3754364" y="2292648"/>
            <a:ext cx="2091208" cy="661701"/>
            <a:chOff x="3982864" y="2036920"/>
            <a:chExt cx="1433687" cy="716843"/>
          </a:xfrm>
        </p:grpSpPr>
        <p:sp>
          <p:nvSpPr>
            <p:cNvPr id="31" name="Rectangle 30"/>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ectangle 31"/>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Interaction</a:t>
              </a:r>
            </a:p>
          </p:txBody>
        </p:sp>
      </p:grpSp>
      <p:sp>
        <p:nvSpPr>
          <p:cNvPr id="2" name="Title 1"/>
          <p:cNvSpPr>
            <a:spLocks noGrp="1"/>
          </p:cNvSpPr>
          <p:nvPr>
            <p:ph type="title"/>
          </p:nvPr>
        </p:nvSpPr>
        <p:spPr>
          <a:xfrm>
            <a:off x="435192" y="1062185"/>
            <a:ext cx="2666180" cy="883766"/>
          </a:xfrm>
        </p:spPr>
        <p:txBody>
          <a:bodyPr/>
          <a:lstStyle/>
          <a:p>
            <a:r>
              <a:rPr lang="en-GB" altLang="en-US" sz="1662" dirty="0"/>
              <a:t>           </a:t>
            </a:r>
            <a:r>
              <a:rPr lang="en-GB" altLang="en-US" b="1" dirty="0" smtClean="0">
                <a:solidFill>
                  <a:srgbClr val="0070C0"/>
                </a:solidFill>
              </a:rPr>
              <a:t>Learner</a:t>
            </a:r>
            <a:endParaRPr lang="en-GB" b="1" dirty="0">
              <a:solidFill>
                <a:srgbClr val="0070C0"/>
              </a:solidFill>
            </a:endParaRPr>
          </a:p>
        </p:txBody>
      </p:sp>
      <p:sp>
        <p:nvSpPr>
          <p:cNvPr id="55" name="Title 1"/>
          <p:cNvSpPr txBox="1">
            <a:spLocks/>
          </p:cNvSpPr>
          <p:nvPr/>
        </p:nvSpPr>
        <p:spPr>
          <a:xfrm>
            <a:off x="4148553" y="1070656"/>
            <a:ext cx="3658670" cy="883766"/>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1662" dirty="0" smtClean="0"/>
              <a:t>           </a:t>
            </a:r>
            <a:r>
              <a:rPr lang="en-GB" altLang="en-US" b="1" dirty="0" smtClean="0">
                <a:solidFill>
                  <a:srgbClr val="0070C0"/>
                </a:solidFill>
              </a:rPr>
              <a:t>Social agent</a:t>
            </a:r>
            <a:endParaRPr lang="en-GB" b="1" dirty="0">
              <a:solidFill>
                <a:srgbClr val="0070C0"/>
              </a:solidFill>
            </a:endParaRPr>
          </a:p>
        </p:txBody>
      </p:sp>
    </p:spTree>
    <p:extLst>
      <p:ext uri="{BB962C8B-B14F-4D97-AF65-F5344CB8AC3E}">
        <p14:creationId xmlns:p14="http://schemas.microsoft.com/office/powerpoint/2010/main" val="1356199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3277" y="1822133"/>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89070" y="2699844"/>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grpSp>
        <p:nvGrpSpPr>
          <p:cNvPr id="14" name="Group 13"/>
          <p:cNvGrpSpPr/>
          <p:nvPr/>
        </p:nvGrpSpPr>
        <p:grpSpPr>
          <a:xfrm>
            <a:off x="889070" y="3708600"/>
            <a:ext cx="2135838" cy="661701"/>
            <a:chOff x="3982864" y="3054838"/>
            <a:chExt cx="1433687" cy="716843"/>
          </a:xfrm>
        </p:grpSpPr>
        <p:sp>
          <p:nvSpPr>
            <p:cNvPr id="15" name="Rectangle 14"/>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Speaker</a:t>
              </a:r>
              <a:r>
                <a:rPr lang="en-GB" sz="1662" dirty="0">
                  <a:solidFill>
                    <a:srgbClr val="0070C0"/>
                  </a:solidFill>
                </a:rPr>
                <a:t>/</a:t>
              </a:r>
              <a:r>
                <a:rPr lang="en-GB" sz="1662" dirty="0" err="1">
                  <a:solidFill>
                    <a:srgbClr val="0070C0"/>
                  </a:solidFill>
                </a:rPr>
                <a:t>Hearer</a:t>
              </a:r>
              <a:r>
                <a:rPr lang="en-GB" sz="1662" dirty="0" err="1"/>
                <a:t>ructi</a:t>
              </a:r>
              <a:endParaRPr lang="en-GB" sz="1662" dirty="0"/>
            </a:p>
          </p:txBody>
        </p:sp>
      </p:grpSp>
      <p:grpSp>
        <p:nvGrpSpPr>
          <p:cNvPr id="20" name="Group 19"/>
          <p:cNvGrpSpPr/>
          <p:nvPr/>
        </p:nvGrpSpPr>
        <p:grpSpPr>
          <a:xfrm>
            <a:off x="864573" y="4636644"/>
            <a:ext cx="2135838" cy="916965"/>
            <a:chOff x="3982864" y="3054838"/>
            <a:chExt cx="1433687" cy="993379"/>
          </a:xfrm>
        </p:grpSpPr>
        <p:sp>
          <p:nvSpPr>
            <p:cNvPr id="21" name="Rectangle 20"/>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err="1"/>
                <a:t>F</a:t>
              </a:r>
              <a:r>
                <a:rPr lang="en-GB" sz="1662" b="1" dirty="0" err="1">
                  <a:solidFill>
                    <a:srgbClr val="0070C0"/>
                  </a:solidFill>
                </a:rPr>
                <a:t>Code</a:t>
              </a:r>
              <a:r>
                <a:rPr lang="en-GB" sz="1662" dirty="0">
                  <a:solidFill>
                    <a:srgbClr val="0070C0"/>
                  </a:solidFill>
                </a:rPr>
                <a:t>: </a:t>
              </a:r>
            </a:p>
            <a:p>
              <a:pPr algn="ctr" defTabSz="574445">
                <a:lnSpc>
                  <a:spcPct val="90000"/>
                </a:lnSpc>
                <a:spcBef>
                  <a:spcPct val="0"/>
                </a:spcBef>
                <a:spcAft>
                  <a:spcPct val="35000"/>
                </a:spcAft>
              </a:pPr>
              <a:r>
                <a:rPr lang="en-GB" sz="1662" i="1" dirty="0">
                  <a:solidFill>
                    <a:srgbClr val="0070C0"/>
                  </a:solidFill>
                </a:rPr>
                <a:t>accuracy / fluency</a:t>
              </a:r>
              <a:r>
                <a:rPr lang="en-GB" sz="1662" dirty="0">
                  <a:solidFill>
                    <a:srgbClr val="0070C0"/>
                  </a:solidFill>
                </a:rPr>
                <a:t/>
              </a:r>
              <a:br>
                <a:rPr lang="en-GB" sz="1662" dirty="0">
                  <a:solidFill>
                    <a:srgbClr val="0070C0"/>
                  </a:solidFill>
                </a:rPr>
              </a:br>
              <a:endParaRPr lang="en-GB" sz="1662" dirty="0"/>
            </a:p>
          </p:txBody>
        </p:sp>
      </p:grpSp>
      <p:grpSp>
        <p:nvGrpSpPr>
          <p:cNvPr id="23" name="Group 22"/>
          <p:cNvGrpSpPr/>
          <p:nvPr/>
        </p:nvGrpSpPr>
        <p:grpSpPr>
          <a:xfrm>
            <a:off x="851269" y="5559448"/>
            <a:ext cx="2135838" cy="916965"/>
            <a:chOff x="3982864" y="3054838"/>
            <a:chExt cx="1433687" cy="993379"/>
          </a:xfrm>
        </p:grpSpPr>
        <p:sp>
          <p:nvSpPr>
            <p:cNvPr id="24" name="Rectangle 23"/>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24"/>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solidFill>
                    <a:srgbClr val="0070C0"/>
                  </a:solidFill>
                </a:rPr>
                <a:t>Mobilising linguistic resources</a:t>
              </a:r>
              <a:br>
                <a:rPr lang="en-GB" sz="1662" dirty="0">
                  <a:solidFill>
                    <a:srgbClr val="0070C0"/>
                  </a:solidFill>
                </a:rPr>
              </a:br>
              <a:endParaRPr lang="en-GB" sz="1662" dirty="0"/>
            </a:p>
          </p:txBody>
        </p:sp>
      </p:grpSp>
      <p:cxnSp>
        <p:nvCxnSpPr>
          <p:cNvPr id="26" name="Straight Connector 25"/>
          <p:cNvCxnSpPr/>
          <p:nvPr/>
        </p:nvCxnSpPr>
        <p:spPr>
          <a:xfrm>
            <a:off x="553841" y="1070656"/>
            <a:ext cx="16258" cy="5477533"/>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309838" y="1070656"/>
            <a:ext cx="0" cy="5478185"/>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3841" y="6548189"/>
            <a:ext cx="271443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70099" y="1062185"/>
            <a:ext cx="2739739" cy="8471"/>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3754364" y="2292648"/>
            <a:ext cx="2091208" cy="661701"/>
            <a:chOff x="3982864" y="2036920"/>
            <a:chExt cx="1433687" cy="716843"/>
          </a:xfrm>
        </p:grpSpPr>
        <p:sp>
          <p:nvSpPr>
            <p:cNvPr id="31" name="Rectangle 30"/>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ectangle 31"/>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Interaction</a:t>
              </a:r>
            </a:p>
          </p:txBody>
        </p:sp>
      </p:grpSp>
      <p:grpSp>
        <p:nvGrpSpPr>
          <p:cNvPr id="36" name="Group 35"/>
          <p:cNvGrpSpPr/>
          <p:nvPr/>
        </p:nvGrpSpPr>
        <p:grpSpPr>
          <a:xfrm>
            <a:off x="3740030" y="3693193"/>
            <a:ext cx="2135838" cy="661701"/>
            <a:chOff x="3982864" y="3054838"/>
            <a:chExt cx="1433687" cy="716843"/>
          </a:xfrm>
        </p:grpSpPr>
        <p:sp>
          <p:nvSpPr>
            <p:cNvPr id="37" name="Rectangle 36"/>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ectangle 37"/>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Participant</a:t>
              </a:r>
              <a:r>
                <a:rPr lang="en-GB" sz="1662" dirty="0" err="1"/>
                <a:t>ructi</a:t>
              </a:r>
              <a:endParaRPr lang="en-GB" sz="1662" dirty="0"/>
            </a:p>
          </p:txBody>
        </p:sp>
      </p:grpSp>
      <p:sp>
        <p:nvSpPr>
          <p:cNvPr id="2" name="Title 1"/>
          <p:cNvSpPr>
            <a:spLocks noGrp="1"/>
          </p:cNvSpPr>
          <p:nvPr>
            <p:ph type="title"/>
          </p:nvPr>
        </p:nvSpPr>
        <p:spPr>
          <a:xfrm>
            <a:off x="435192" y="1062185"/>
            <a:ext cx="2666180" cy="883766"/>
          </a:xfrm>
        </p:spPr>
        <p:txBody>
          <a:bodyPr/>
          <a:lstStyle/>
          <a:p>
            <a:r>
              <a:rPr lang="en-GB" altLang="en-US" sz="1662" dirty="0"/>
              <a:t>           </a:t>
            </a:r>
            <a:r>
              <a:rPr lang="en-GB" altLang="en-US" b="1" dirty="0" smtClean="0">
                <a:solidFill>
                  <a:srgbClr val="0070C0"/>
                </a:solidFill>
              </a:rPr>
              <a:t>Learner</a:t>
            </a:r>
            <a:endParaRPr lang="en-GB" b="1" dirty="0">
              <a:solidFill>
                <a:srgbClr val="0070C0"/>
              </a:solidFill>
            </a:endParaRPr>
          </a:p>
        </p:txBody>
      </p:sp>
      <p:sp>
        <p:nvSpPr>
          <p:cNvPr id="55" name="Title 1"/>
          <p:cNvSpPr txBox="1">
            <a:spLocks/>
          </p:cNvSpPr>
          <p:nvPr/>
        </p:nvSpPr>
        <p:spPr>
          <a:xfrm>
            <a:off x="4148553" y="1070656"/>
            <a:ext cx="3658670" cy="883766"/>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1662" dirty="0" smtClean="0"/>
              <a:t>           </a:t>
            </a:r>
            <a:r>
              <a:rPr lang="en-GB" altLang="en-US" b="1" dirty="0" smtClean="0">
                <a:solidFill>
                  <a:srgbClr val="0070C0"/>
                </a:solidFill>
              </a:rPr>
              <a:t>Social agent</a:t>
            </a:r>
            <a:endParaRPr lang="en-GB" b="1" dirty="0">
              <a:solidFill>
                <a:srgbClr val="0070C0"/>
              </a:solidFill>
            </a:endParaRPr>
          </a:p>
        </p:txBody>
      </p:sp>
    </p:spTree>
    <p:extLst>
      <p:ext uri="{BB962C8B-B14F-4D97-AF65-F5344CB8AC3E}">
        <p14:creationId xmlns:p14="http://schemas.microsoft.com/office/powerpoint/2010/main" val="4245857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3277" y="1822133"/>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89070" y="2699844"/>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grpSp>
        <p:nvGrpSpPr>
          <p:cNvPr id="14" name="Group 13"/>
          <p:cNvGrpSpPr/>
          <p:nvPr/>
        </p:nvGrpSpPr>
        <p:grpSpPr>
          <a:xfrm>
            <a:off x="889070" y="3708600"/>
            <a:ext cx="2135838" cy="661701"/>
            <a:chOff x="3982864" y="3054838"/>
            <a:chExt cx="1433687" cy="716843"/>
          </a:xfrm>
        </p:grpSpPr>
        <p:sp>
          <p:nvSpPr>
            <p:cNvPr id="15" name="Rectangle 14"/>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Speaker</a:t>
              </a:r>
              <a:r>
                <a:rPr lang="en-GB" sz="1662" dirty="0">
                  <a:solidFill>
                    <a:srgbClr val="0070C0"/>
                  </a:solidFill>
                </a:rPr>
                <a:t>/</a:t>
              </a:r>
              <a:r>
                <a:rPr lang="en-GB" sz="1662" dirty="0" err="1">
                  <a:solidFill>
                    <a:srgbClr val="0070C0"/>
                  </a:solidFill>
                </a:rPr>
                <a:t>Hearer</a:t>
              </a:r>
              <a:r>
                <a:rPr lang="en-GB" sz="1662" dirty="0" err="1"/>
                <a:t>ructi</a:t>
              </a:r>
              <a:endParaRPr lang="en-GB" sz="1662" dirty="0"/>
            </a:p>
          </p:txBody>
        </p:sp>
      </p:grpSp>
      <p:grpSp>
        <p:nvGrpSpPr>
          <p:cNvPr id="20" name="Group 19"/>
          <p:cNvGrpSpPr/>
          <p:nvPr/>
        </p:nvGrpSpPr>
        <p:grpSpPr>
          <a:xfrm>
            <a:off x="864573" y="4636644"/>
            <a:ext cx="2135838" cy="916965"/>
            <a:chOff x="3982864" y="3054838"/>
            <a:chExt cx="1433687" cy="993379"/>
          </a:xfrm>
        </p:grpSpPr>
        <p:sp>
          <p:nvSpPr>
            <p:cNvPr id="21" name="Rectangle 20"/>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err="1"/>
                <a:t>F</a:t>
              </a:r>
              <a:r>
                <a:rPr lang="en-GB" sz="1662" b="1" dirty="0" err="1">
                  <a:solidFill>
                    <a:srgbClr val="0070C0"/>
                  </a:solidFill>
                </a:rPr>
                <a:t>Code</a:t>
              </a:r>
              <a:r>
                <a:rPr lang="en-GB" sz="1662" dirty="0">
                  <a:solidFill>
                    <a:srgbClr val="0070C0"/>
                  </a:solidFill>
                </a:rPr>
                <a:t>: </a:t>
              </a:r>
            </a:p>
            <a:p>
              <a:pPr algn="ctr" defTabSz="574445">
                <a:lnSpc>
                  <a:spcPct val="90000"/>
                </a:lnSpc>
                <a:spcBef>
                  <a:spcPct val="0"/>
                </a:spcBef>
                <a:spcAft>
                  <a:spcPct val="35000"/>
                </a:spcAft>
              </a:pPr>
              <a:r>
                <a:rPr lang="en-GB" sz="1662" i="1" dirty="0">
                  <a:solidFill>
                    <a:srgbClr val="0070C0"/>
                  </a:solidFill>
                </a:rPr>
                <a:t>accuracy / fluency</a:t>
              </a:r>
              <a:r>
                <a:rPr lang="en-GB" sz="1662" dirty="0">
                  <a:solidFill>
                    <a:srgbClr val="0070C0"/>
                  </a:solidFill>
                </a:rPr>
                <a:t/>
              </a:r>
              <a:br>
                <a:rPr lang="en-GB" sz="1662" dirty="0">
                  <a:solidFill>
                    <a:srgbClr val="0070C0"/>
                  </a:solidFill>
                </a:rPr>
              </a:br>
              <a:endParaRPr lang="en-GB" sz="1662" dirty="0"/>
            </a:p>
          </p:txBody>
        </p:sp>
      </p:grpSp>
      <p:grpSp>
        <p:nvGrpSpPr>
          <p:cNvPr id="23" name="Group 22"/>
          <p:cNvGrpSpPr/>
          <p:nvPr/>
        </p:nvGrpSpPr>
        <p:grpSpPr>
          <a:xfrm>
            <a:off x="851269" y="5559448"/>
            <a:ext cx="2135838" cy="916965"/>
            <a:chOff x="3982864" y="3054838"/>
            <a:chExt cx="1433687" cy="993379"/>
          </a:xfrm>
        </p:grpSpPr>
        <p:sp>
          <p:nvSpPr>
            <p:cNvPr id="24" name="Rectangle 23"/>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24"/>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solidFill>
                    <a:srgbClr val="0070C0"/>
                  </a:solidFill>
                </a:rPr>
                <a:t>Mobilising linguistic resources</a:t>
              </a:r>
              <a:br>
                <a:rPr lang="en-GB" sz="1662" dirty="0">
                  <a:solidFill>
                    <a:srgbClr val="0070C0"/>
                  </a:solidFill>
                </a:rPr>
              </a:br>
              <a:endParaRPr lang="en-GB" sz="1662" dirty="0"/>
            </a:p>
          </p:txBody>
        </p:sp>
      </p:grpSp>
      <p:cxnSp>
        <p:nvCxnSpPr>
          <p:cNvPr id="26" name="Straight Connector 25"/>
          <p:cNvCxnSpPr/>
          <p:nvPr/>
        </p:nvCxnSpPr>
        <p:spPr>
          <a:xfrm>
            <a:off x="553841" y="1070656"/>
            <a:ext cx="16258" cy="5477533"/>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309838" y="1070656"/>
            <a:ext cx="0" cy="5478185"/>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3841" y="6548189"/>
            <a:ext cx="271443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70099" y="1062185"/>
            <a:ext cx="2739739" cy="8471"/>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3754364" y="2292648"/>
            <a:ext cx="2091208" cy="661701"/>
            <a:chOff x="3982864" y="2036920"/>
            <a:chExt cx="1433687" cy="716843"/>
          </a:xfrm>
        </p:grpSpPr>
        <p:sp>
          <p:nvSpPr>
            <p:cNvPr id="31" name="Rectangle 30"/>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ectangle 31"/>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Interaction</a:t>
              </a:r>
            </a:p>
          </p:txBody>
        </p:sp>
      </p:grpSp>
      <p:grpSp>
        <p:nvGrpSpPr>
          <p:cNvPr id="36" name="Group 35"/>
          <p:cNvGrpSpPr/>
          <p:nvPr/>
        </p:nvGrpSpPr>
        <p:grpSpPr>
          <a:xfrm>
            <a:off x="3740030" y="3693193"/>
            <a:ext cx="2135838" cy="661701"/>
            <a:chOff x="3982864" y="3054838"/>
            <a:chExt cx="1433687" cy="716843"/>
          </a:xfrm>
        </p:grpSpPr>
        <p:sp>
          <p:nvSpPr>
            <p:cNvPr id="37" name="Rectangle 36"/>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ectangle 37"/>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Participant</a:t>
              </a:r>
              <a:r>
                <a:rPr lang="en-GB" sz="1662" dirty="0" err="1"/>
                <a:t>ructi</a:t>
              </a:r>
              <a:endParaRPr lang="en-GB" sz="1662" dirty="0"/>
            </a:p>
          </p:txBody>
        </p:sp>
      </p:grpSp>
      <p:grpSp>
        <p:nvGrpSpPr>
          <p:cNvPr id="42" name="Group 41"/>
          <p:cNvGrpSpPr/>
          <p:nvPr/>
        </p:nvGrpSpPr>
        <p:grpSpPr>
          <a:xfrm>
            <a:off x="3747023" y="4634866"/>
            <a:ext cx="2135838" cy="916965"/>
            <a:chOff x="3982864" y="3054838"/>
            <a:chExt cx="1433687" cy="993379"/>
          </a:xfrm>
        </p:grpSpPr>
        <p:sp>
          <p:nvSpPr>
            <p:cNvPr id="43" name="Rectangle 42"/>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ectangle 43"/>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a:solidFill>
                    <a:srgbClr val="0070C0"/>
                  </a:solidFill>
                </a:rPr>
                <a:t>Negotiation of meaning</a:t>
              </a:r>
              <a:r>
                <a:rPr lang="en-GB" sz="1662" dirty="0">
                  <a:solidFill>
                    <a:srgbClr val="0070C0"/>
                  </a:solidFill>
                </a:rPr>
                <a:t/>
              </a:r>
              <a:br>
                <a:rPr lang="en-GB" sz="1662" dirty="0">
                  <a:solidFill>
                    <a:srgbClr val="0070C0"/>
                  </a:solidFill>
                </a:rPr>
              </a:br>
              <a:endParaRPr lang="en-GB" sz="1662" dirty="0"/>
            </a:p>
          </p:txBody>
        </p:sp>
      </p:grpSp>
      <p:sp>
        <p:nvSpPr>
          <p:cNvPr id="2" name="Title 1"/>
          <p:cNvSpPr>
            <a:spLocks noGrp="1"/>
          </p:cNvSpPr>
          <p:nvPr>
            <p:ph type="title"/>
          </p:nvPr>
        </p:nvSpPr>
        <p:spPr>
          <a:xfrm>
            <a:off x="435192" y="1062185"/>
            <a:ext cx="2666180" cy="883766"/>
          </a:xfrm>
        </p:spPr>
        <p:txBody>
          <a:bodyPr/>
          <a:lstStyle/>
          <a:p>
            <a:r>
              <a:rPr lang="en-GB" altLang="en-US" sz="1662" dirty="0"/>
              <a:t>           </a:t>
            </a:r>
            <a:r>
              <a:rPr lang="en-GB" altLang="en-US" b="1" dirty="0" smtClean="0">
                <a:solidFill>
                  <a:srgbClr val="0070C0"/>
                </a:solidFill>
              </a:rPr>
              <a:t>Learner</a:t>
            </a:r>
            <a:endParaRPr lang="en-GB" b="1" dirty="0">
              <a:solidFill>
                <a:srgbClr val="0070C0"/>
              </a:solidFill>
            </a:endParaRPr>
          </a:p>
        </p:txBody>
      </p:sp>
      <p:sp>
        <p:nvSpPr>
          <p:cNvPr id="55" name="Title 1"/>
          <p:cNvSpPr txBox="1">
            <a:spLocks/>
          </p:cNvSpPr>
          <p:nvPr/>
        </p:nvSpPr>
        <p:spPr>
          <a:xfrm>
            <a:off x="4148553" y="1070656"/>
            <a:ext cx="3658670" cy="883766"/>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1662" dirty="0" smtClean="0"/>
              <a:t>           </a:t>
            </a:r>
            <a:r>
              <a:rPr lang="en-GB" altLang="en-US" b="1" dirty="0" smtClean="0">
                <a:solidFill>
                  <a:srgbClr val="0070C0"/>
                </a:solidFill>
              </a:rPr>
              <a:t>Social agent</a:t>
            </a:r>
            <a:endParaRPr lang="en-GB" b="1" dirty="0">
              <a:solidFill>
                <a:srgbClr val="0070C0"/>
              </a:solidFill>
            </a:endParaRPr>
          </a:p>
        </p:txBody>
      </p:sp>
    </p:spTree>
    <p:extLst>
      <p:ext uri="{BB962C8B-B14F-4D97-AF65-F5344CB8AC3E}">
        <p14:creationId xmlns:p14="http://schemas.microsoft.com/office/powerpoint/2010/main" val="2981237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3277" y="1822133"/>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89070" y="2699844"/>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grpSp>
        <p:nvGrpSpPr>
          <p:cNvPr id="14" name="Group 13"/>
          <p:cNvGrpSpPr/>
          <p:nvPr/>
        </p:nvGrpSpPr>
        <p:grpSpPr>
          <a:xfrm>
            <a:off x="889070" y="3708600"/>
            <a:ext cx="2135838" cy="661701"/>
            <a:chOff x="3982864" y="3054838"/>
            <a:chExt cx="1433687" cy="716843"/>
          </a:xfrm>
        </p:grpSpPr>
        <p:sp>
          <p:nvSpPr>
            <p:cNvPr id="15" name="Rectangle 14"/>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Speaker</a:t>
              </a:r>
              <a:r>
                <a:rPr lang="en-GB" sz="1662" dirty="0">
                  <a:solidFill>
                    <a:srgbClr val="0070C0"/>
                  </a:solidFill>
                </a:rPr>
                <a:t>/</a:t>
              </a:r>
              <a:r>
                <a:rPr lang="en-GB" sz="1662" dirty="0" err="1">
                  <a:solidFill>
                    <a:srgbClr val="0070C0"/>
                  </a:solidFill>
                </a:rPr>
                <a:t>Hearer</a:t>
              </a:r>
              <a:r>
                <a:rPr lang="en-GB" sz="1662" dirty="0" err="1"/>
                <a:t>ructi</a:t>
              </a:r>
              <a:endParaRPr lang="en-GB" sz="1662" dirty="0"/>
            </a:p>
          </p:txBody>
        </p:sp>
      </p:grpSp>
      <p:grpSp>
        <p:nvGrpSpPr>
          <p:cNvPr id="20" name="Group 19"/>
          <p:cNvGrpSpPr/>
          <p:nvPr/>
        </p:nvGrpSpPr>
        <p:grpSpPr>
          <a:xfrm>
            <a:off x="864573" y="4636644"/>
            <a:ext cx="2135838" cy="916965"/>
            <a:chOff x="3982864" y="3054838"/>
            <a:chExt cx="1433687" cy="993379"/>
          </a:xfrm>
        </p:grpSpPr>
        <p:sp>
          <p:nvSpPr>
            <p:cNvPr id="21" name="Rectangle 20"/>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err="1"/>
                <a:t>F</a:t>
              </a:r>
              <a:r>
                <a:rPr lang="en-GB" sz="1662" b="1" dirty="0" err="1">
                  <a:solidFill>
                    <a:srgbClr val="0070C0"/>
                  </a:solidFill>
                </a:rPr>
                <a:t>Code</a:t>
              </a:r>
              <a:r>
                <a:rPr lang="en-GB" sz="1662" dirty="0">
                  <a:solidFill>
                    <a:srgbClr val="0070C0"/>
                  </a:solidFill>
                </a:rPr>
                <a:t>: </a:t>
              </a:r>
            </a:p>
            <a:p>
              <a:pPr algn="ctr" defTabSz="574445">
                <a:lnSpc>
                  <a:spcPct val="90000"/>
                </a:lnSpc>
                <a:spcBef>
                  <a:spcPct val="0"/>
                </a:spcBef>
                <a:spcAft>
                  <a:spcPct val="35000"/>
                </a:spcAft>
              </a:pPr>
              <a:r>
                <a:rPr lang="en-GB" sz="1662" i="1" dirty="0">
                  <a:solidFill>
                    <a:srgbClr val="0070C0"/>
                  </a:solidFill>
                </a:rPr>
                <a:t>accuracy / fluency</a:t>
              </a:r>
              <a:r>
                <a:rPr lang="en-GB" sz="1662" dirty="0">
                  <a:solidFill>
                    <a:srgbClr val="0070C0"/>
                  </a:solidFill>
                </a:rPr>
                <a:t/>
              </a:r>
              <a:br>
                <a:rPr lang="en-GB" sz="1662" dirty="0">
                  <a:solidFill>
                    <a:srgbClr val="0070C0"/>
                  </a:solidFill>
                </a:rPr>
              </a:br>
              <a:endParaRPr lang="en-GB" sz="1662" dirty="0"/>
            </a:p>
          </p:txBody>
        </p:sp>
      </p:grpSp>
      <p:grpSp>
        <p:nvGrpSpPr>
          <p:cNvPr id="23" name="Group 22"/>
          <p:cNvGrpSpPr/>
          <p:nvPr/>
        </p:nvGrpSpPr>
        <p:grpSpPr>
          <a:xfrm>
            <a:off x="851269" y="5559448"/>
            <a:ext cx="2135838" cy="916965"/>
            <a:chOff x="3982864" y="3054838"/>
            <a:chExt cx="1433687" cy="993379"/>
          </a:xfrm>
        </p:grpSpPr>
        <p:sp>
          <p:nvSpPr>
            <p:cNvPr id="24" name="Rectangle 23"/>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24"/>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solidFill>
                    <a:srgbClr val="0070C0"/>
                  </a:solidFill>
                </a:rPr>
                <a:t>Mobilising linguistic resources</a:t>
              </a:r>
              <a:br>
                <a:rPr lang="en-GB" sz="1662" dirty="0">
                  <a:solidFill>
                    <a:srgbClr val="0070C0"/>
                  </a:solidFill>
                </a:rPr>
              </a:br>
              <a:endParaRPr lang="en-GB" sz="1662" dirty="0"/>
            </a:p>
          </p:txBody>
        </p:sp>
      </p:grpSp>
      <p:cxnSp>
        <p:nvCxnSpPr>
          <p:cNvPr id="26" name="Straight Connector 25"/>
          <p:cNvCxnSpPr/>
          <p:nvPr/>
        </p:nvCxnSpPr>
        <p:spPr>
          <a:xfrm>
            <a:off x="553841" y="1070656"/>
            <a:ext cx="16258" cy="5477533"/>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309838" y="1070656"/>
            <a:ext cx="0" cy="5478185"/>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3841" y="6548189"/>
            <a:ext cx="271443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70099" y="1062185"/>
            <a:ext cx="2739739" cy="8471"/>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3754364" y="2292648"/>
            <a:ext cx="2091208" cy="661701"/>
            <a:chOff x="3982864" y="2036920"/>
            <a:chExt cx="1433687" cy="716843"/>
          </a:xfrm>
        </p:grpSpPr>
        <p:sp>
          <p:nvSpPr>
            <p:cNvPr id="31" name="Rectangle 30"/>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ectangle 31"/>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Interaction</a:t>
              </a:r>
            </a:p>
          </p:txBody>
        </p:sp>
      </p:grpSp>
      <p:grpSp>
        <p:nvGrpSpPr>
          <p:cNvPr id="33" name="Group 32"/>
          <p:cNvGrpSpPr/>
          <p:nvPr/>
        </p:nvGrpSpPr>
        <p:grpSpPr>
          <a:xfrm>
            <a:off x="6192185" y="2262080"/>
            <a:ext cx="2096231" cy="686236"/>
            <a:chOff x="3979420" y="2010341"/>
            <a:chExt cx="1437131" cy="743422"/>
          </a:xfrm>
        </p:grpSpPr>
        <p:sp>
          <p:nvSpPr>
            <p:cNvPr id="34" name="Rectangle 33"/>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ectangle 34"/>
            <p:cNvSpPr/>
            <p:nvPr/>
          </p:nvSpPr>
          <p:spPr>
            <a:xfrm>
              <a:off x="3979420" y="2010341"/>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Mediation</a:t>
              </a:r>
            </a:p>
          </p:txBody>
        </p:sp>
      </p:grpSp>
      <p:grpSp>
        <p:nvGrpSpPr>
          <p:cNvPr id="36" name="Group 35"/>
          <p:cNvGrpSpPr/>
          <p:nvPr/>
        </p:nvGrpSpPr>
        <p:grpSpPr>
          <a:xfrm>
            <a:off x="3740030" y="3693193"/>
            <a:ext cx="2135838" cy="661701"/>
            <a:chOff x="3982864" y="3054838"/>
            <a:chExt cx="1433687" cy="716843"/>
          </a:xfrm>
        </p:grpSpPr>
        <p:sp>
          <p:nvSpPr>
            <p:cNvPr id="37" name="Rectangle 36"/>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ectangle 37"/>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Participant</a:t>
              </a:r>
              <a:r>
                <a:rPr lang="en-GB" sz="1662" dirty="0" err="1"/>
                <a:t>ructi</a:t>
              </a:r>
              <a:endParaRPr lang="en-GB" sz="1662" dirty="0"/>
            </a:p>
          </p:txBody>
        </p:sp>
      </p:grpSp>
      <p:grpSp>
        <p:nvGrpSpPr>
          <p:cNvPr id="42" name="Group 41"/>
          <p:cNvGrpSpPr/>
          <p:nvPr/>
        </p:nvGrpSpPr>
        <p:grpSpPr>
          <a:xfrm>
            <a:off x="3747023" y="4634866"/>
            <a:ext cx="2135838" cy="916965"/>
            <a:chOff x="3982864" y="3054838"/>
            <a:chExt cx="1433687" cy="993379"/>
          </a:xfrm>
        </p:grpSpPr>
        <p:sp>
          <p:nvSpPr>
            <p:cNvPr id="43" name="Rectangle 42"/>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ectangle 43"/>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a:solidFill>
                    <a:srgbClr val="0070C0"/>
                  </a:solidFill>
                </a:rPr>
                <a:t>Negotiation of meaning</a:t>
              </a:r>
              <a:r>
                <a:rPr lang="en-GB" sz="1662" dirty="0">
                  <a:solidFill>
                    <a:srgbClr val="0070C0"/>
                  </a:solidFill>
                </a:rPr>
                <a:t/>
              </a:r>
              <a:br>
                <a:rPr lang="en-GB" sz="1662" dirty="0">
                  <a:solidFill>
                    <a:srgbClr val="0070C0"/>
                  </a:solidFill>
                </a:rPr>
              </a:br>
              <a:endParaRPr lang="en-GB" sz="1662" dirty="0"/>
            </a:p>
          </p:txBody>
        </p:sp>
      </p:grpSp>
      <p:sp>
        <p:nvSpPr>
          <p:cNvPr id="2" name="Title 1"/>
          <p:cNvSpPr>
            <a:spLocks noGrp="1"/>
          </p:cNvSpPr>
          <p:nvPr>
            <p:ph type="title"/>
          </p:nvPr>
        </p:nvSpPr>
        <p:spPr>
          <a:xfrm>
            <a:off x="435192" y="1062185"/>
            <a:ext cx="2666180" cy="883766"/>
          </a:xfrm>
        </p:spPr>
        <p:txBody>
          <a:bodyPr/>
          <a:lstStyle/>
          <a:p>
            <a:r>
              <a:rPr lang="en-GB" altLang="en-US" sz="1662" dirty="0"/>
              <a:t>           </a:t>
            </a:r>
            <a:r>
              <a:rPr lang="en-GB" altLang="en-US" b="1" dirty="0" smtClean="0">
                <a:solidFill>
                  <a:srgbClr val="0070C0"/>
                </a:solidFill>
              </a:rPr>
              <a:t>Learner</a:t>
            </a:r>
            <a:endParaRPr lang="en-GB" b="1" dirty="0">
              <a:solidFill>
                <a:srgbClr val="0070C0"/>
              </a:solidFill>
            </a:endParaRPr>
          </a:p>
        </p:txBody>
      </p:sp>
      <p:sp>
        <p:nvSpPr>
          <p:cNvPr id="55" name="Title 1"/>
          <p:cNvSpPr txBox="1">
            <a:spLocks/>
          </p:cNvSpPr>
          <p:nvPr/>
        </p:nvSpPr>
        <p:spPr>
          <a:xfrm>
            <a:off x="4148553" y="1070656"/>
            <a:ext cx="3658670" cy="883766"/>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1662" dirty="0" smtClean="0"/>
              <a:t>           </a:t>
            </a:r>
            <a:r>
              <a:rPr lang="en-GB" altLang="en-US" b="1" dirty="0" smtClean="0">
                <a:solidFill>
                  <a:srgbClr val="0070C0"/>
                </a:solidFill>
              </a:rPr>
              <a:t>Social agent</a:t>
            </a:r>
            <a:endParaRPr lang="en-GB" b="1" dirty="0">
              <a:solidFill>
                <a:srgbClr val="0070C0"/>
              </a:solidFill>
            </a:endParaRPr>
          </a:p>
        </p:txBody>
      </p:sp>
    </p:spTree>
    <p:extLst>
      <p:ext uri="{BB962C8B-B14F-4D97-AF65-F5344CB8AC3E}">
        <p14:creationId xmlns:p14="http://schemas.microsoft.com/office/powerpoint/2010/main" val="1020173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444240" y="261027"/>
            <a:ext cx="5349241" cy="744931"/>
          </a:xfrm>
        </p:spPr>
        <p:txBody>
          <a:bodyPr/>
          <a:lstStyle/>
          <a:p>
            <a:pPr algn="l"/>
            <a:r>
              <a:rPr lang="de-CH" altLang="de-DE" sz="3600" dirty="0"/>
              <a:t> </a:t>
            </a:r>
            <a:r>
              <a:rPr lang="de-CH" altLang="de-DE" sz="4000" b="1" dirty="0" err="1" smtClean="0">
                <a:solidFill>
                  <a:schemeClr val="bg1"/>
                </a:solidFill>
              </a:rPr>
              <a:t>Presentation</a:t>
            </a:r>
            <a:r>
              <a:rPr lang="de-CH" altLang="de-DE" sz="4000" b="1" dirty="0" smtClean="0">
                <a:solidFill>
                  <a:schemeClr val="bg1"/>
                </a:solidFill>
              </a:rPr>
              <a:t> </a:t>
            </a:r>
            <a:r>
              <a:rPr lang="de-CH" altLang="de-DE" sz="4000" b="1" dirty="0" err="1" smtClean="0">
                <a:solidFill>
                  <a:schemeClr val="bg1"/>
                </a:solidFill>
              </a:rPr>
              <a:t>outline</a:t>
            </a:r>
            <a:endParaRPr lang="bg-BG" altLang="de-DE" sz="4000" b="1" dirty="0">
              <a:solidFill>
                <a:schemeClr val="bg1"/>
              </a:solidFill>
            </a:endParaRPr>
          </a:p>
        </p:txBody>
      </p:sp>
      <p:sp>
        <p:nvSpPr>
          <p:cNvPr id="143363" name="Rectangle 3"/>
          <p:cNvSpPr>
            <a:spLocks noGrp="1" noChangeArrowheads="1"/>
          </p:cNvSpPr>
          <p:nvPr>
            <p:ph type="body" idx="1"/>
          </p:nvPr>
        </p:nvSpPr>
        <p:spPr>
          <a:xfrm>
            <a:off x="755650" y="1491932"/>
            <a:ext cx="8037831" cy="5076508"/>
          </a:xfrm>
        </p:spPr>
        <p:txBody>
          <a:bodyPr>
            <a:normAutofit/>
          </a:bodyPr>
          <a:lstStyle/>
          <a:p>
            <a:pPr>
              <a:defRPr/>
            </a:pPr>
            <a:r>
              <a:rPr lang="fr-FR" dirty="0" err="1" smtClean="0"/>
              <a:t>Completing</a:t>
            </a:r>
            <a:r>
              <a:rPr lang="fr-FR" dirty="0" smtClean="0"/>
              <a:t> the descriptive </a:t>
            </a:r>
            <a:r>
              <a:rPr lang="fr-FR" dirty="0" err="1" smtClean="0"/>
              <a:t>scheme</a:t>
            </a:r>
            <a:endParaRPr lang="fr-FR" dirty="0"/>
          </a:p>
          <a:p>
            <a:pPr>
              <a:defRPr/>
            </a:pPr>
            <a:r>
              <a:rPr lang="fr-FR" dirty="0" err="1" smtClean="0"/>
              <a:t>Operationalising</a:t>
            </a:r>
            <a:r>
              <a:rPr lang="fr-FR" dirty="0" smtClean="0"/>
              <a:t> the </a:t>
            </a:r>
            <a:r>
              <a:rPr lang="fr-FR" dirty="0" err="1" smtClean="0"/>
              <a:t>scheme</a:t>
            </a:r>
            <a:r>
              <a:rPr lang="fr-FR" dirty="0" smtClean="0"/>
              <a:t> </a:t>
            </a:r>
            <a:r>
              <a:rPr lang="fr-FR" dirty="0" err="1" smtClean="0"/>
              <a:t>with</a:t>
            </a:r>
            <a:r>
              <a:rPr lang="fr-FR" dirty="0" smtClean="0"/>
              <a:t> new </a:t>
            </a:r>
            <a:r>
              <a:rPr lang="fr-FR" dirty="0" err="1" smtClean="0"/>
              <a:t>scales</a:t>
            </a:r>
            <a:r>
              <a:rPr lang="fr-FR" dirty="0" smtClean="0"/>
              <a:t> for:</a:t>
            </a:r>
            <a:r>
              <a:rPr lang="fr-FR" dirty="0"/>
              <a:t/>
            </a:r>
            <a:br>
              <a:rPr lang="fr-FR" dirty="0"/>
            </a:br>
            <a:r>
              <a:rPr lang="fr-FR" dirty="0"/>
              <a:t>- online interaction </a:t>
            </a:r>
            <a:r>
              <a:rPr lang="fr-FR" dirty="0" smtClean="0"/>
              <a:t/>
            </a:r>
            <a:br>
              <a:rPr lang="fr-FR" dirty="0" smtClean="0"/>
            </a:br>
            <a:r>
              <a:rPr lang="fr-FR" dirty="0" smtClean="0"/>
              <a:t>- </a:t>
            </a:r>
            <a:r>
              <a:rPr lang="fr-FR" dirty="0" err="1"/>
              <a:t>mediation</a:t>
            </a:r>
            <a:r>
              <a:rPr lang="fr-FR" dirty="0"/>
              <a:t> (</a:t>
            </a:r>
            <a:r>
              <a:rPr lang="fr-FR" dirty="0" err="1"/>
              <a:t>including</a:t>
            </a:r>
            <a:r>
              <a:rPr lang="fr-FR" dirty="0"/>
              <a:t> </a:t>
            </a:r>
            <a:r>
              <a:rPr lang="fr-FR" dirty="0" err="1"/>
              <a:t>reactions</a:t>
            </a:r>
            <a:r>
              <a:rPr lang="fr-FR" dirty="0"/>
              <a:t> to </a:t>
            </a:r>
            <a:r>
              <a:rPr lang="fr-FR" dirty="0" err="1"/>
              <a:t>creative</a:t>
            </a:r>
            <a:r>
              <a:rPr lang="fr-FR" dirty="0"/>
              <a:t> </a:t>
            </a:r>
            <a:r>
              <a:rPr lang="fr-FR" dirty="0" err="1"/>
              <a:t>text</a:t>
            </a:r>
            <a:r>
              <a:rPr lang="fr-FR" dirty="0"/>
              <a:t>) </a:t>
            </a:r>
            <a:br>
              <a:rPr lang="fr-FR" dirty="0"/>
            </a:br>
            <a:r>
              <a:rPr lang="fr-FR" dirty="0"/>
              <a:t>- plurilingual and pluricultural </a:t>
            </a:r>
            <a:r>
              <a:rPr lang="fr-FR" dirty="0" err="1" smtClean="0"/>
              <a:t>competence</a:t>
            </a:r>
            <a:r>
              <a:rPr lang="fr-FR" dirty="0" smtClean="0"/>
              <a:t/>
            </a:r>
            <a:br>
              <a:rPr lang="fr-FR" dirty="0" smtClean="0"/>
            </a:br>
            <a:r>
              <a:rPr lang="fr-FR" dirty="0" smtClean="0"/>
              <a:t>- </a:t>
            </a:r>
            <a:r>
              <a:rPr lang="fr-FR" dirty="0" err="1" smtClean="0"/>
              <a:t>signing</a:t>
            </a:r>
            <a:r>
              <a:rPr lang="fr-FR" dirty="0" smtClean="0"/>
              <a:t> </a:t>
            </a:r>
            <a:r>
              <a:rPr lang="fr-FR" dirty="0" err="1" smtClean="0"/>
              <a:t>competences</a:t>
            </a:r>
            <a:endParaRPr lang="fr-FR" dirty="0"/>
          </a:p>
          <a:p>
            <a:pPr>
              <a:defRPr/>
            </a:pPr>
            <a:r>
              <a:rPr lang="fr-FR" dirty="0" err="1" smtClean="0"/>
              <a:t>Updating</a:t>
            </a:r>
            <a:r>
              <a:rPr lang="fr-FR" dirty="0" smtClean="0"/>
              <a:t> the 2001 set of </a:t>
            </a:r>
            <a:r>
              <a:rPr lang="fr-FR" dirty="0" err="1" smtClean="0"/>
              <a:t>scales</a:t>
            </a:r>
            <a:r>
              <a:rPr lang="fr-FR" dirty="0" smtClean="0"/>
              <a:t> </a:t>
            </a:r>
            <a:br>
              <a:rPr lang="fr-FR" dirty="0" smtClean="0"/>
            </a:br>
            <a:r>
              <a:rPr lang="fr-FR" dirty="0" smtClean="0"/>
              <a:t> (</a:t>
            </a:r>
            <a:r>
              <a:rPr lang="fr-FR" dirty="0" err="1" smtClean="0"/>
              <a:t>including</a:t>
            </a:r>
            <a:r>
              <a:rPr lang="fr-FR" dirty="0" smtClean="0"/>
              <a:t> </a:t>
            </a:r>
            <a:r>
              <a:rPr lang="fr-FR" dirty="0" err="1" smtClean="0"/>
              <a:t>adding</a:t>
            </a:r>
            <a:r>
              <a:rPr lang="fr-FR" dirty="0" smtClean="0"/>
              <a:t> a few new </a:t>
            </a:r>
            <a:r>
              <a:rPr lang="fr-FR" dirty="0" err="1" smtClean="0"/>
              <a:t>scales</a:t>
            </a:r>
            <a:r>
              <a:rPr lang="fr-FR" dirty="0" smtClean="0"/>
              <a:t>)</a:t>
            </a:r>
          </a:p>
          <a:p>
            <a:pPr>
              <a:defRPr/>
            </a:pPr>
            <a:r>
              <a:rPr lang="fr-FR" dirty="0" err="1" smtClean="0"/>
              <a:t>Reinforcing</a:t>
            </a:r>
            <a:r>
              <a:rPr lang="fr-FR" dirty="0" smtClean="0"/>
              <a:t> the CEFR message</a:t>
            </a:r>
            <a:r>
              <a:rPr lang="fr-FR" dirty="0"/>
              <a:t/>
            </a:r>
            <a:br>
              <a:rPr lang="fr-FR" dirty="0"/>
            </a:br>
            <a:r>
              <a:rPr lang="fr-FR" dirty="0" smtClean="0"/>
              <a:t> - </a:t>
            </a:r>
            <a:r>
              <a:rPr lang="fr-FR" dirty="0" err="1" smtClean="0"/>
              <a:t>learning</a:t>
            </a:r>
            <a:r>
              <a:rPr lang="fr-FR" dirty="0" smtClean="0"/>
              <a:t>, </a:t>
            </a:r>
            <a:r>
              <a:rPr lang="fr-FR" dirty="0" err="1" smtClean="0"/>
              <a:t>teaching</a:t>
            </a:r>
            <a:r>
              <a:rPr lang="fr-FR" dirty="0" smtClean="0"/>
              <a:t>, </a:t>
            </a:r>
            <a:r>
              <a:rPr lang="fr-FR" dirty="0" err="1" smtClean="0"/>
              <a:t>assessment</a:t>
            </a:r>
            <a:endParaRPr lang="fr-FR" dirty="0" smtClean="0"/>
          </a:p>
        </p:txBody>
      </p:sp>
    </p:spTree>
    <p:extLst>
      <p:ext uri="{BB962C8B-B14F-4D97-AF65-F5344CB8AC3E}">
        <p14:creationId xmlns:p14="http://schemas.microsoft.com/office/powerpoint/2010/main" val="1948235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3277" y="1822133"/>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89070" y="2699844"/>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grpSp>
        <p:nvGrpSpPr>
          <p:cNvPr id="14" name="Group 13"/>
          <p:cNvGrpSpPr/>
          <p:nvPr/>
        </p:nvGrpSpPr>
        <p:grpSpPr>
          <a:xfrm>
            <a:off x="889070" y="3708600"/>
            <a:ext cx="2135838" cy="661701"/>
            <a:chOff x="3982864" y="3054838"/>
            <a:chExt cx="1433687" cy="716843"/>
          </a:xfrm>
        </p:grpSpPr>
        <p:sp>
          <p:nvSpPr>
            <p:cNvPr id="15" name="Rectangle 14"/>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Speaker</a:t>
              </a:r>
              <a:r>
                <a:rPr lang="en-GB" sz="1662" dirty="0">
                  <a:solidFill>
                    <a:srgbClr val="0070C0"/>
                  </a:solidFill>
                </a:rPr>
                <a:t>/</a:t>
              </a:r>
              <a:r>
                <a:rPr lang="en-GB" sz="1662" dirty="0" err="1">
                  <a:solidFill>
                    <a:srgbClr val="0070C0"/>
                  </a:solidFill>
                </a:rPr>
                <a:t>Hearer</a:t>
              </a:r>
              <a:r>
                <a:rPr lang="en-GB" sz="1662" dirty="0" err="1"/>
                <a:t>ructi</a:t>
              </a:r>
              <a:endParaRPr lang="en-GB" sz="1662" dirty="0"/>
            </a:p>
          </p:txBody>
        </p:sp>
      </p:grpSp>
      <p:grpSp>
        <p:nvGrpSpPr>
          <p:cNvPr id="20" name="Group 19"/>
          <p:cNvGrpSpPr/>
          <p:nvPr/>
        </p:nvGrpSpPr>
        <p:grpSpPr>
          <a:xfrm>
            <a:off x="864573" y="4636644"/>
            <a:ext cx="2135838" cy="916965"/>
            <a:chOff x="3982864" y="3054838"/>
            <a:chExt cx="1433687" cy="993379"/>
          </a:xfrm>
        </p:grpSpPr>
        <p:sp>
          <p:nvSpPr>
            <p:cNvPr id="21" name="Rectangle 20"/>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err="1"/>
                <a:t>F</a:t>
              </a:r>
              <a:r>
                <a:rPr lang="en-GB" sz="1662" b="1" dirty="0" err="1">
                  <a:solidFill>
                    <a:srgbClr val="0070C0"/>
                  </a:solidFill>
                </a:rPr>
                <a:t>Code</a:t>
              </a:r>
              <a:r>
                <a:rPr lang="en-GB" sz="1662" dirty="0">
                  <a:solidFill>
                    <a:srgbClr val="0070C0"/>
                  </a:solidFill>
                </a:rPr>
                <a:t>: </a:t>
              </a:r>
            </a:p>
            <a:p>
              <a:pPr algn="ctr" defTabSz="574445">
                <a:lnSpc>
                  <a:spcPct val="90000"/>
                </a:lnSpc>
                <a:spcBef>
                  <a:spcPct val="0"/>
                </a:spcBef>
                <a:spcAft>
                  <a:spcPct val="35000"/>
                </a:spcAft>
              </a:pPr>
              <a:r>
                <a:rPr lang="en-GB" sz="1662" i="1" dirty="0">
                  <a:solidFill>
                    <a:srgbClr val="0070C0"/>
                  </a:solidFill>
                </a:rPr>
                <a:t>accuracy / fluency</a:t>
              </a:r>
              <a:r>
                <a:rPr lang="en-GB" sz="1662" dirty="0">
                  <a:solidFill>
                    <a:srgbClr val="0070C0"/>
                  </a:solidFill>
                </a:rPr>
                <a:t/>
              </a:r>
              <a:br>
                <a:rPr lang="en-GB" sz="1662" dirty="0">
                  <a:solidFill>
                    <a:srgbClr val="0070C0"/>
                  </a:solidFill>
                </a:rPr>
              </a:br>
              <a:endParaRPr lang="en-GB" sz="1662" dirty="0"/>
            </a:p>
          </p:txBody>
        </p:sp>
      </p:grpSp>
      <p:grpSp>
        <p:nvGrpSpPr>
          <p:cNvPr id="23" name="Group 22"/>
          <p:cNvGrpSpPr/>
          <p:nvPr/>
        </p:nvGrpSpPr>
        <p:grpSpPr>
          <a:xfrm>
            <a:off x="851269" y="5559448"/>
            <a:ext cx="2135838" cy="916965"/>
            <a:chOff x="3982864" y="3054838"/>
            <a:chExt cx="1433687" cy="993379"/>
          </a:xfrm>
        </p:grpSpPr>
        <p:sp>
          <p:nvSpPr>
            <p:cNvPr id="24" name="Rectangle 23"/>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24"/>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solidFill>
                    <a:srgbClr val="0070C0"/>
                  </a:solidFill>
                </a:rPr>
                <a:t>Mobilising linguistic resources</a:t>
              </a:r>
              <a:br>
                <a:rPr lang="en-GB" sz="1662" dirty="0">
                  <a:solidFill>
                    <a:srgbClr val="0070C0"/>
                  </a:solidFill>
                </a:rPr>
              </a:br>
              <a:endParaRPr lang="en-GB" sz="1662" dirty="0"/>
            </a:p>
          </p:txBody>
        </p:sp>
      </p:grpSp>
      <p:cxnSp>
        <p:nvCxnSpPr>
          <p:cNvPr id="26" name="Straight Connector 25"/>
          <p:cNvCxnSpPr/>
          <p:nvPr/>
        </p:nvCxnSpPr>
        <p:spPr>
          <a:xfrm>
            <a:off x="553841" y="1070656"/>
            <a:ext cx="16258" cy="5477533"/>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309838" y="1070656"/>
            <a:ext cx="0" cy="5478185"/>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3841" y="6548189"/>
            <a:ext cx="271443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70099" y="1062185"/>
            <a:ext cx="2739739" cy="8471"/>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3754364" y="2292648"/>
            <a:ext cx="2091208" cy="661701"/>
            <a:chOff x="3982864" y="2036920"/>
            <a:chExt cx="1433687" cy="716843"/>
          </a:xfrm>
        </p:grpSpPr>
        <p:sp>
          <p:nvSpPr>
            <p:cNvPr id="31" name="Rectangle 30"/>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ectangle 31"/>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Interaction</a:t>
              </a:r>
            </a:p>
          </p:txBody>
        </p:sp>
      </p:grpSp>
      <p:grpSp>
        <p:nvGrpSpPr>
          <p:cNvPr id="33" name="Group 32"/>
          <p:cNvGrpSpPr/>
          <p:nvPr/>
        </p:nvGrpSpPr>
        <p:grpSpPr>
          <a:xfrm>
            <a:off x="6192185" y="2262080"/>
            <a:ext cx="2096231" cy="686236"/>
            <a:chOff x="3979420" y="2010341"/>
            <a:chExt cx="1437131" cy="743422"/>
          </a:xfrm>
        </p:grpSpPr>
        <p:sp>
          <p:nvSpPr>
            <p:cNvPr id="34" name="Rectangle 33"/>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ectangle 34"/>
            <p:cNvSpPr/>
            <p:nvPr/>
          </p:nvSpPr>
          <p:spPr>
            <a:xfrm>
              <a:off x="3979420" y="2010341"/>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Mediation</a:t>
              </a:r>
            </a:p>
          </p:txBody>
        </p:sp>
      </p:grpSp>
      <p:grpSp>
        <p:nvGrpSpPr>
          <p:cNvPr id="36" name="Group 35"/>
          <p:cNvGrpSpPr/>
          <p:nvPr/>
        </p:nvGrpSpPr>
        <p:grpSpPr>
          <a:xfrm>
            <a:off x="3740030" y="3693193"/>
            <a:ext cx="2135838" cy="661701"/>
            <a:chOff x="3982864" y="3054838"/>
            <a:chExt cx="1433687" cy="716843"/>
          </a:xfrm>
        </p:grpSpPr>
        <p:sp>
          <p:nvSpPr>
            <p:cNvPr id="37" name="Rectangle 36"/>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ectangle 37"/>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Participant</a:t>
              </a:r>
              <a:r>
                <a:rPr lang="en-GB" sz="1662" dirty="0" err="1"/>
                <a:t>ructi</a:t>
              </a:r>
              <a:endParaRPr lang="en-GB" sz="1662" dirty="0"/>
            </a:p>
          </p:txBody>
        </p:sp>
      </p:grpSp>
      <p:grpSp>
        <p:nvGrpSpPr>
          <p:cNvPr id="39" name="Group 38"/>
          <p:cNvGrpSpPr/>
          <p:nvPr/>
        </p:nvGrpSpPr>
        <p:grpSpPr>
          <a:xfrm>
            <a:off x="6202233" y="3714244"/>
            <a:ext cx="2135838" cy="661701"/>
            <a:chOff x="3982864" y="3054838"/>
            <a:chExt cx="1433687" cy="716843"/>
          </a:xfrm>
        </p:grpSpPr>
        <p:sp>
          <p:nvSpPr>
            <p:cNvPr id="40" name="Rectangle 39"/>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ectangle 40"/>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Social</a:t>
              </a:r>
              <a:r>
                <a:rPr lang="en-GB" sz="1662" dirty="0">
                  <a:solidFill>
                    <a:srgbClr val="0070C0"/>
                  </a:solidFill>
                </a:rPr>
                <a:t> </a:t>
              </a:r>
              <a:r>
                <a:rPr lang="en-GB" sz="1662" dirty="0" err="1">
                  <a:solidFill>
                    <a:srgbClr val="0070C0"/>
                  </a:solidFill>
                </a:rPr>
                <a:t>agent</a:t>
              </a:r>
              <a:r>
                <a:rPr lang="en-GB" sz="1662" dirty="0" err="1"/>
                <a:t>ructi</a:t>
              </a:r>
              <a:endParaRPr lang="en-GB" sz="1662" dirty="0"/>
            </a:p>
          </p:txBody>
        </p:sp>
      </p:grpSp>
      <p:grpSp>
        <p:nvGrpSpPr>
          <p:cNvPr id="42" name="Group 41"/>
          <p:cNvGrpSpPr/>
          <p:nvPr/>
        </p:nvGrpSpPr>
        <p:grpSpPr>
          <a:xfrm>
            <a:off x="3747023" y="4634866"/>
            <a:ext cx="2135838" cy="916965"/>
            <a:chOff x="3982864" y="3054838"/>
            <a:chExt cx="1433687" cy="993379"/>
          </a:xfrm>
        </p:grpSpPr>
        <p:sp>
          <p:nvSpPr>
            <p:cNvPr id="43" name="Rectangle 42"/>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ectangle 43"/>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a:solidFill>
                    <a:srgbClr val="0070C0"/>
                  </a:solidFill>
                </a:rPr>
                <a:t>Negotiation of meaning</a:t>
              </a:r>
              <a:r>
                <a:rPr lang="en-GB" sz="1662" dirty="0">
                  <a:solidFill>
                    <a:srgbClr val="0070C0"/>
                  </a:solidFill>
                </a:rPr>
                <a:t/>
              </a:r>
              <a:br>
                <a:rPr lang="en-GB" sz="1662" dirty="0">
                  <a:solidFill>
                    <a:srgbClr val="0070C0"/>
                  </a:solidFill>
                </a:rPr>
              </a:br>
              <a:endParaRPr lang="en-GB" sz="1662" dirty="0"/>
            </a:p>
          </p:txBody>
        </p:sp>
      </p:grpSp>
      <p:sp>
        <p:nvSpPr>
          <p:cNvPr id="2" name="Title 1"/>
          <p:cNvSpPr>
            <a:spLocks noGrp="1"/>
          </p:cNvSpPr>
          <p:nvPr>
            <p:ph type="title"/>
          </p:nvPr>
        </p:nvSpPr>
        <p:spPr>
          <a:xfrm>
            <a:off x="435192" y="1062185"/>
            <a:ext cx="2666180" cy="883766"/>
          </a:xfrm>
        </p:spPr>
        <p:txBody>
          <a:bodyPr/>
          <a:lstStyle/>
          <a:p>
            <a:r>
              <a:rPr lang="en-GB" altLang="en-US" sz="1662" dirty="0"/>
              <a:t>           </a:t>
            </a:r>
            <a:r>
              <a:rPr lang="en-GB" altLang="en-US" b="1" dirty="0" smtClean="0">
                <a:solidFill>
                  <a:srgbClr val="0070C0"/>
                </a:solidFill>
              </a:rPr>
              <a:t>Learner</a:t>
            </a:r>
            <a:endParaRPr lang="en-GB" b="1" dirty="0">
              <a:solidFill>
                <a:srgbClr val="0070C0"/>
              </a:solidFill>
            </a:endParaRPr>
          </a:p>
        </p:txBody>
      </p:sp>
      <p:sp>
        <p:nvSpPr>
          <p:cNvPr id="55" name="Title 1"/>
          <p:cNvSpPr txBox="1">
            <a:spLocks/>
          </p:cNvSpPr>
          <p:nvPr/>
        </p:nvSpPr>
        <p:spPr>
          <a:xfrm>
            <a:off x="4148553" y="1070656"/>
            <a:ext cx="3658670" cy="883766"/>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1662" dirty="0" smtClean="0"/>
              <a:t>           </a:t>
            </a:r>
            <a:r>
              <a:rPr lang="en-GB" altLang="en-US" b="1" dirty="0" smtClean="0">
                <a:solidFill>
                  <a:srgbClr val="0070C0"/>
                </a:solidFill>
              </a:rPr>
              <a:t>Social agent</a:t>
            </a:r>
            <a:endParaRPr lang="en-GB" b="1" dirty="0">
              <a:solidFill>
                <a:srgbClr val="0070C0"/>
              </a:solidFill>
            </a:endParaRPr>
          </a:p>
        </p:txBody>
      </p:sp>
    </p:spTree>
    <p:extLst>
      <p:ext uri="{BB962C8B-B14F-4D97-AF65-F5344CB8AC3E}">
        <p14:creationId xmlns:p14="http://schemas.microsoft.com/office/powerpoint/2010/main" val="2689666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3277" y="1822133"/>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89070" y="2699844"/>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grpSp>
        <p:nvGrpSpPr>
          <p:cNvPr id="14" name="Group 13"/>
          <p:cNvGrpSpPr/>
          <p:nvPr/>
        </p:nvGrpSpPr>
        <p:grpSpPr>
          <a:xfrm>
            <a:off x="889070" y="3708600"/>
            <a:ext cx="2135838" cy="661701"/>
            <a:chOff x="3982864" y="3054838"/>
            <a:chExt cx="1433687" cy="716843"/>
          </a:xfrm>
        </p:grpSpPr>
        <p:sp>
          <p:nvSpPr>
            <p:cNvPr id="15" name="Rectangle 14"/>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Speaker</a:t>
              </a:r>
              <a:r>
                <a:rPr lang="en-GB" sz="1662" dirty="0">
                  <a:solidFill>
                    <a:srgbClr val="0070C0"/>
                  </a:solidFill>
                </a:rPr>
                <a:t>/</a:t>
              </a:r>
              <a:r>
                <a:rPr lang="en-GB" sz="1662" dirty="0" err="1">
                  <a:solidFill>
                    <a:srgbClr val="0070C0"/>
                  </a:solidFill>
                </a:rPr>
                <a:t>Hearer</a:t>
              </a:r>
              <a:r>
                <a:rPr lang="en-GB" sz="1662" dirty="0" err="1"/>
                <a:t>ructi</a:t>
              </a:r>
              <a:endParaRPr lang="en-GB" sz="1662" dirty="0"/>
            </a:p>
          </p:txBody>
        </p:sp>
      </p:grpSp>
      <p:grpSp>
        <p:nvGrpSpPr>
          <p:cNvPr id="20" name="Group 19"/>
          <p:cNvGrpSpPr/>
          <p:nvPr/>
        </p:nvGrpSpPr>
        <p:grpSpPr>
          <a:xfrm>
            <a:off x="864573" y="4636644"/>
            <a:ext cx="2135838" cy="916965"/>
            <a:chOff x="3982864" y="3054838"/>
            <a:chExt cx="1433687" cy="993379"/>
          </a:xfrm>
        </p:grpSpPr>
        <p:sp>
          <p:nvSpPr>
            <p:cNvPr id="21" name="Rectangle 20"/>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err="1"/>
                <a:t>F</a:t>
              </a:r>
              <a:r>
                <a:rPr lang="en-GB" sz="1662" b="1" dirty="0" err="1">
                  <a:solidFill>
                    <a:srgbClr val="0070C0"/>
                  </a:solidFill>
                </a:rPr>
                <a:t>Code</a:t>
              </a:r>
              <a:r>
                <a:rPr lang="en-GB" sz="1662" dirty="0">
                  <a:solidFill>
                    <a:srgbClr val="0070C0"/>
                  </a:solidFill>
                </a:rPr>
                <a:t>: </a:t>
              </a:r>
            </a:p>
            <a:p>
              <a:pPr algn="ctr" defTabSz="574445">
                <a:lnSpc>
                  <a:spcPct val="90000"/>
                </a:lnSpc>
                <a:spcBef>
                  <a:spcPct val="0"/>
                </a:spcBef>
                <a:spcAft>
                  <a:spcPct val="35000"/>
                </a:spcAft>
              </a:pPr>
              <a:r>
                <a:rPr lang="en-GB" sz="1662" i="1" dirty="0">
                  <a:solidFill>
                    <a:srgbClr val="0070C0"/>
                  </a:solidFill>
                </a:rPr>
                <a:t>accuracy / fluency</a:t>
              </a:r>
              <a:r>
                <a:rPr lang="en-GB" sz="1662" dirty="0">
                  <a:solidFill>
                    <a:srgbClr val="0070C0"/>
                  </a:solidFill>
                </a:rPr>
                <a:t/>
              </a:r>
              <a:br>
                <a:rPr lang="en-GB" sz="1662" dirty="0">
                  <a:solidFill>
                    <a:srgbClr val="0070C0"/>
                  </a:solidFill>
                </a:rPr>
              </a:br>
              <a:endParaRPr lang="en-GB" sz="1662" dirty="0"/>
            </a:p>
          </p:txBody>
        </p:sp>
      </p:grpSp>
      <p:grpSp>
        <p:nvGrpSpPr>
          <p:cNvPr id="23" name="Group 22"/>
          <p:cNvGrpSpPr/>
          <p:nvPr/>
        </p:nvGrpSpPr>
        <p:grpSpPr>
          <a:xfrm>
            <a:off x="851269" y="5559448"/>
            <a:ext cx="2135838" cy="916965"/>
            <a:chOff x="3982864" y="3054838"/>
            <a:chExt cx="1433687" cy="993379"/>
          </a:xfrm>
        </p:grpSpPr>
        <p:sp>
          <p:nvSpPr>
            <p:cNvPr id="24" name="Rectangle 23"/>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24"/>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solidFill>
                    <a:srgbClr val="0070C0"/>
                  </a:solidFill>
                </a:rPr>
                <a:t>Mobilising linguistic resources</a:t>
              </a:r>
              <a:br>
                <a:rPr lang="en-GB" sz="1662" dirty="0">
                  <a:solidFill>
                    <a:srgbClr val="0070C0"/>
                  </a:solidFill>
                </a:rPr>
              </a:br>
              <a:endParaRPr lang="en-GB" sz="1662" dirty="0"/>
            </a:p>
          </p:txBody>
        </p:sp>
      </p:grpSp>
      <p:cxnSp>
        <p:nvCxnSpPr>
          <p:cNvPr id="26" name="Straight Connector 25"/>
          <p:cNvCxnSpPr/>
          <p:nvPr/>
        </p:nvCxnSpPr>
        <p:spPr>
          <a:xfrm>
            <a:off x="553841" y="1070656"/>
            <a:ext cx="16258" cy="5477533"/>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309838" y="1070656"/>
            <a:ext cx="0" cy="5478185"/>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3841" y="6548189"/>
            <a:ext cx="271443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70099" y="1062185"/>
            <a:ext cx="2739739" cy="8471"/>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3754364" y="2292648"/>
            <a:ext cx="2091208" cy="661701"/>
            <a:chOff x="3982864" y="2036920"/>
            <a:chExt cx="1433687" cy="716843"/>
          </a:xfrm>
        </p:grpSpPr>
        <p:sp>
          <p:nvSpPr>
            <p:cNvPr id="31" name="Rectangle 30"/>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ectangle 31"/>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Interaction</a:t>
              </a:r>
            </a:p>
          </p:txBody>
        </p:sp>
      </p:grpSp>
      <p:grpSp>
        <p:nvGrpSpPr>
          <p:cNvPr id="33" name="Group 32"/>
          <p:cNvGrpSpPr/>
          <p:nvPr/>
        </p:nvGrpSpPr>
        <p:grpSpPr>
          <a:xfrm>
            <a:off x="6192185" y="2262080"/>
            <a:ext cx="2096231" cy="686236"/>
            <a:chOff x="3979420" y="2010341"/>
            <a:chExt cx="1437131" cy="743422"/>
          </a:xfrm>
        </p:grpSpPr>
        <p:sp>
          <p:nvSpPr>
            <p:cNvPr id="34" name="Rectangle 33"/>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ectangle 34"/>
            <p:cNvSpPr/>
            <p:nvPr/>
          </p:nvSpPr>
          <p:spPr>
            <a:xfrm>
              <a:off x="3979420" y="2010341"/>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Mediation</a:t>
              </a:r>
            </a:p>
          </p:txBody>
        </p:sp>
      </p:grpSp>
      <p:grpSp>
        <p:nvGrpSpPr>
          <p:cNvPr id="36" name="Group 35"/>
          <p:cNvGrpSpPr/>
          <p:nvPr/>
        </p:nvGrpSpPr>
        <p:grpSpPr>
          <a:xfrm>
            <a:off x="3740030" y="3693193"/>
            <a:ext cx="2135838" cy="661701"/>
            <a:chOff x="3982864" y="3054838"/>
            <a:chExt cx="1433687" cy="716843"/>
          </a:xfrm>
        </p:grpSpPr>
        <p:sp>
          <p:nvSpPr>
            <p:cNvPr id="37" name="Rectangle 36"/>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ectangle 37"/>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Participant</a:t>
              </a:r>
              <a:r>
                <a:rPr lang="en-GB" sz="1662" dirty="0" err="1"/>
                <a:t>ructi</a:t>
              </a:r>
              <a:endParaRPr lang="en-GB" sz="1662" dirty="0"/>
            </a:p>
          </p:txBody>
        </p:sp>
      </p:grpSp>
      <p:grpSp>
        <p:nvGrpSpPr>
          <p:cNvPr id="39" name="Group 38"/>
          <p:cNvGrpSpPr/>
          <p:nvPr/>
        </p:nvGrpSpPr>
        <p:grpSpPr>
          <a:xfrm>
            <a:off x="6202233" y="3714244"/>
            <a:ext cx="2135838" cy="661701"/>
            <a:chOff x="3982864" y="3054838"/>
            <a:chExt cx="1433687" cy="716843"/>
          </a:xfrm>
        </p:grpSpPr>
        <p:sp>
          <p:nvSpPr>
            <p:cNvPr id="40" name="Rectangle 39"/>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ectangle 40"/>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Social</a:t>
              </a:r>
              <a:r>
                <a:rPr lang="en-GB" sz="1662" dirty="0">
                  <a:solidFill>
                    <a:srgbClr val="0070C0"/>
                  </a:solidFill>
                </a:rPr>
                <a:t> </a:t>
              </a:r>
              <a:r>
                <a:rPr lang="en-GB" sz="1662" dirty="0" err="1">
                  <a:solidFill>
                    <a:srgbClr val="0070C0"/>
                  </a:solidFill>
                </a:rPr>
                <a:t>agent</a:t>
              </a:r>
              <a:r>
                <a:rPr lang="en-GB" sz="1662" dirty="0" err="1"/>
                <a:t>ructi</a:t>
              </a:r>
              <a:endParaRPr lang="en-GB" sz="1662" dirty="0"/>
            </a:p>
          </p:txBody>
        </p:sp>
      </p:grpSp>
      <p:grpSp>
        <p:nvGrpSpPr>
          <p:cNvPr id="42" name="Group 41"/>
          <p:cNvGrpSpPr/>
          <p:nvPr/>
        </p:nvGrpSpPr>
        <p:grpSpPr>
          <a:xfrm>
            <a:off x="3747023" y="4634866"/>
            <a:ext cx="2135838" cy="916965"/>
            <a:chOff x="3982864" y="3054838"/>
            <a:chExt cx="1433687" cy="993379"/>
          </a:xfrm>
        </p:grpSpPr>
        <p:sp>
          <p:nvSpPr>
            <p:cNvPr id="43" name="Rectangle 42"/>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ectangle 43"/>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a:solidFill>
                    <a:srgbClr val="0070C0"/>
                  </a:solidFill>
                </a:rPr>
                <a:t>Negotiation of meaning</a:t>
              </a:r>
              <a:r>
                <a:rPr lang="en-GB" sz="1662" dirty="0">
                  <a:solidFill>
                    <a:srgbClr val="0070C0"/>
                  </a:solidFill>
                </a:rPr>
                <a:t/>
              </a:r>
              <a:br>
                <a:rPr lang="en-GB" sz="1662" dirty="0">
                  <a:solidFill>
                    <a:srgbClr val="0070C0"/>
                  </a:solidFill>
                </a:rPr>
              </a:br>
              <a:endParaRPr lang="en-GB" sz="1662" dirty="0"/>
            </a:p>
          </p:txBody>
        </p:sp>
      </p:grpSp>
      <p:grpSp>
        <p:nvGrpSpPr>
          <p:cNvPr id="45" name="Group 44"/>
          <p:cNvGrpSpPr/>
          <p:nvPr/>
        </p:nvGrpSpPr>
        <p:grpSpPr>
          <a:xfrm>
            <a:off x="6202233" y="4634865"/>
            <a:ext cx="2135838" cy="916965"/>
            <a:chOff x="3982864" y="3054838"/>
            <a:chExt cx="1433687" cy="993379"/>
          </a:xfrm>
        </p:grpSpPr>
        <p:sp>
          <p:nvSpPr>
            <p:cNvPr id="46" name="Rectangle 45"/>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Rectangle 46"/>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a:solidFill>
                    <a:srgbClr val="0070C0"/>
                  </a:solidFill>
                </a:rPr>
                <a:t>Co-construction of meaning</a:t>
              </a:r>
              <a:r>
                <a:rPr lang="en-GB" sz="1662" dirty="0">
                  <a:solidFill>
                    <a:srgbClr val="0070C0"/>
                  </a:solidFill>
                </a:rPr>
                <a:t/>
              </a:r>
              <a:br>
                <a:rPr lang="en-GB" sz="1662" dirty="0">
                  <a:solidFill>
                    <a:srgbClr val="0070C0"/>
                  </a:solidFill>
                </a:rPr>
              </a:br>
              <a:endParaRPr lang="en-GB" sz="1662" dirty="0"/>
            </a:p>
          </p:txBody>
        </p:sp>
      </p:grpSp>
      <p:sp>
        <p:nvSpPr>
          <p:cNvPr id="2" name="Title 1"/>
          <p:cNvSpPr>
            <a:spLocks noGrp="1"/>
          </p:cNvSpPr>
          <p:nvPr>
            <p:ph type="title"/>
          </p:nvPr>
        </p:nvSpPr>
        <p:spPr>
          <a:xfrm>
            <a:off x="435192" y="1062185"/>
            <a:ext cx="2666180" cy="883766"/>
          </a:xfrm>
        </p:spPr>
        <p:txBody>
          <a:bodyPr/>
          <a:lstStyle/>
          <a:p>
            <a:r>
              <a:rPr lang="en-GB" altLang="en-US" sz="1662" dirty="0"/>
              <a:t>           </a:t>
            </a:r>
            <a:r>
              <a:rPr lang="en-GB" altLang="en-US" b="1" dirty="0" smtClean="0">
                <a:solidFill>
                  <a:srgbClr val="0070C0"/>
                </a:solidFill>
              </a:rPr>
              <a:t>Learner</a:t>
            </a:r>
            <a:endParaRPr lang="en-GB" b="1" dirty="0">
              <a:solidFill>
                <a:srgbClr val="0070C0"/>
              </a:solidFill>
            </a:endParaRPr>
          </a:p>
        </p:txBody>
      </p:sp>
      <p:sp>
        <p:nvSpPr>
          <p:cNvPr id="55" name="Title 1"/>
          <p:cNvSpPr txBox="1">
            <a:spLocks/>
          </p:cNvSpPr>
          <p:nvPr/>
        </p:nvSpPr>
        <p:spPr>
          <a:xfrm>
            <a:off x="4148553" y="1070656"/>
            <a:ext cx="3658670" cy="883766"/>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1662" dirty="0" smtClean="0"/>
              <a:t>           </a:t>
            </a:r>
            <a:r>
              <a:rPr lang="en-GB" altLang="en-US" b="1" dirty="0" smtClean="0">
                <a:solidFill>
                  <a:srgbClr val="0070C0"/>
                </a:solidFill>
              </a:rPr>
              <a:t>Social agent</a:t>
            </a:r>
            <a:endParaRPr lang="en-GB" b="1" dirty="0">
              <a:solidFill>
                <a:srgbClr val="0070C0"/>
              </a:solidFill>
            </a:endParaRPr>
          </a:p>
        </p:txBody>
      </p:sp>
    </p:spTree>
    <p:extLst>
      <p:ext uri="{BB962C8B-B14F-4D97-AF65-F5344CB8AC3E}">
        <p14:creationId xmlns:p14="http://schemas.microsoft.com/office/powerpoint/2010/main" val="2135629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3277" y="1822133"/>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89070" y="2699844"/>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grpSp>
        <p:nvGrpSpPr>
          <p:cNvPr id="14" name="Group 13"/>
          <p:cNvGrpSpPr/>
          <p:nvPr/>
        </p:nvGrpSpPr>
        <p:grpSpPr>
          <a:xfrm>
            <a:off x="889070" y="3708600"/>
            <a:ext cx="2135838" cy="661701"/>
            <a:chOff x="3982864" y="3054838"/>
            <a:chExt cx="1433687" cy="716843"/>
          </a:xfrm>
        </p:grpSpPr>
        <p:sp>
          <p:nvSpPr>
            <p:cNvPr id="15" name="Rectangle 14"/>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Speaker</a:t>
              </a:r>
              <a:r>
                <a:rPr lang="en-GB" sz="1662" dirty="0">
                  <a:solidFill>
                    <a:srgbClr val="0070C0"/>
                  </a:solidFill>
                </a:rPr>
                <a:t>/</a:t>
              </a:r>
              <a:r>
                <a:rPr lang="en-GB" sz="1662" dirty="0" err="1">
                  <a:solidFill>
                    <a:srgbClr val="0070C0"/>
                  </a:solidFill>
                </a:rPr>
                <a:t>Hearer</a:t>
              </a:r>
              <a:r>
                <a:rPr lang="en-GB" sz="1662" dirty="0" err="1"/>
                <a:t>ructi</a:t>
              </a:r>
              <a:endParaRPr lang="en-GB" sz="1662" dirty="0"/>
            </a:p>
          </p:txBody>
        </p:sp>
      </p:grpSp>
      <p:grpSp>
        <p:nvGrpSpPr>
          <p:cNvPr id="20" name="Group 19"/>
          <p:cNvGrpSpPr/>
          <p:nvPr/>
        </p:nvGrpSpPr>
        <p:grpSpPr>
          <a:xfrm>
            <a:off x="864573" y="4636644"/>
            <a:ext cx="2135838" cy="916965"/>
            <a:chOff x="3982864" y="3054838"/>
            <a:chExt cx="1433687" cy="993379"/>
          </a:xfrm>
        </p:grpSpPr>
        <p:sp>
          <p:nvSpPr>
            <p:cNvPr id="21" name="Rectangle 20"/>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err="1"/>
                <a:t>F</a:t>
              </a:r>
              <a:r>
                <a:rPr lang="en-GB" sz="1662" b="1" dirty="0" err="1">
                  <a:solidFill>
                    <a:srgbClr val="0070C0"/>
                  </a:solidFill>
                </a:rPr>
                <a:t>Code</a:t>
              </a:r>
              <a:r>
                <a:rPr lang="en-GB" sz="1662" dirty="0">
                  <a:solidFill>
                    <a:srgbClr val="0070C0"/>
                  </a:solidFill>
                </a:rPr>
                <a:t>: </a:t>
              </a:r>
            </a:p>
            <a:p>
              <a:pPr algn="ctr" defTabSz="574445">
                <a:lnSpc>
                  <a:spcPct val="90000"/>
                </a:lnSpc>
                <a:spcBef>
                  <a:spcPct val="0"/>
                </a:spcBef>
                <a:spcAft>
                  <a:spcPct val="35000"/>
                </a:spcAft>
              </a:pPr>
              <a:r>
                <a:rPr lang="en-GB" sz="1662" i="1" dirty="0">
                  <a:solidFill>
                    <a:srgbClr val="0070C0"/>
                  </a:solidFill>
                </a:rPr>
                <a:t>accuracy / fluency</a:t>
              </a:r>
              <a:r>
                <a:rPr lang="en-GB" sz="1662" dirty="0">
                  <a:solidFill>
                    <a:srgbClr val="0070C0"/>
                  </a:solidFill>
                </a:rPr>
                <a:t/>
              </a:r>
              <a:br>
                <a:rPr lang="en-GB" sz="1662" dirty="0">
                  <a:solidFill>
                    <a:srgbClr val="0070C0"/>
                  </a:solidFill>
                </a:rPr>
              </a:br>
              <a:endParaRPr lang="en-GB" sz="1662" dirty="0"/>
            </a:p>
          </p:txBody>
        </p:sp>
      </p:grpSp>
      <p:grpSp>
        <p:nvGrpSpPr>
          <p:cNvPr id="23" name="Group 22"/>
          <p:cNvGrpSpPr/>
          <p:nvPr/>
        </p:nvGrpSpPr>
        <p:grpSpPr>
          <a:xfrm>
            <a:off x="851269" y="5559448"/>
            <a:ext cx="2135838" cy="916965"/>
            <a:chOff x="3982864" y="3054838"/>
            <a:chExt cx="1433687" cy="993379"/>
          </a:xfrm>
        </p:grpSpPr>
        <p:sp>
          <p:nvSpPr>
            <p:cNvPr id="24" name="Rectangle 23"/>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24"/>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solidFill>
                    <a:srgbClr val="0070C0"/>
                  </a:solidFill>
                </a:rPr>
                <a:t>Mobilising linguistic resources</a:t>
              </a:r>
              <a:br>
                <a:rPr lang="en-GB" sz="1662" dirty="0">
                  <a:solidFill>
                    <a:srgbClr val="0070C0"/>
                  </a:solidFill>
                </a:rPr>
              </a:br>
              <a:endParaRPr lang="en-GB" sz="1662" dirty="0"/>
            </a:p>
          </p:txBody>
        </p:sp>
      </p:grpSp>
      <p:cxnSp>
        <p:nvCxnSpPr>
          <p:cNvPr id="26" name="Straight Connector 25"/>
          <p:cNvCxnSpPr/>
          <p:nvPr/>
        </p:nvCxnSpPr>
        <p:spPr>
          <a:xfrm>
            <a:off x="553841" y="1070656"/>
            <a:ext cx="16258" cy="5477533"/>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309838" y="1070656"/>
            <a:ext cx="0" cy="5478185"/>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3841" y="6548189"/>
            <a:ext cx="271443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70099" y="1062185"/>
            <a:ext cx="2739739" cy="8471"/>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3754364" y="2292648"/>
            <a:ext cx="2091208" cy="661701"/>
            <a:chOff x="3982864" y="2036920"/>
            <a:chExt cx="1433687" cy="716843"/>
          </a:xfrm>
        </p:grpSpPr>
        <p:sp>
          <p:nvSpPr>
            <p:cNvPr id="31" name="Rectangle 30"/>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ectangle 31"/>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Interaction</a:t>
              </a:r>
            </a:p>
          </p:txBody>
        </p:sp>
      </p:grpSp>
      <p:grpSp>
        <p:nvGrpSpPr>
          <p:cNvPr id="33" name="Group 32"/>
          <p:cNvGrpSpPr/>
          <p:nvPr/>
        </p:nvGrpSpPr>
        <p:grpSpPr>
          <a:xfrm>
            <a:off x="6192185" y="2262080"/>
            <a:ext cx="2096231" cy="686236"/>
            <a:chOff x="3979420" y="2010341"/>
            <a:chExt cx="1437131" cy="743422"/>
          </a:xfrm>
        </p:grpSpPr>
        <p:sp>
          <p:nvSpPr>
            <p:cNvPr id="34" name="Rectangle 33"/>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ectangle 34"/>
            <p:cNvSpPr/>
            <p:nvPr/>
          </p:nvSpPr>
          <p:spPr>
            <a:xfrm>
              <a:off x="3979420" y="2010341"/>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Mediation</a:t>
              </a:r>
            </a:p>
          </p:txBody>
        </p:sp>
      </p:grpSp>
      <p:grpSp>
        <p:nvGrpSpPr>
          <p:cNvPr id="36" name="Group 35"/>
          <p:cNvGrpSpPr/>
          <p:nvPr/>
        </p:nvGrpSpPr>
        <p:grpSpPr>
          <a:xfrm>
            <a:off x="3740030" y="3693193"/>
            <a:ext cx="2135838" cy="661701"/>
            <a:chOff x="3982864" y="3054838"/>
            <a:chExt cx="1433687" cy="716843"/>
          </a:xfrm>
        </p:grpSpPr>
        <p:sp>
          <p:nvSpPr>
            <p:cNvPr id="37" name="Rectangle 36"/>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ectangle 37"/>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Participant</a:t>
              </a:r>
              <a:r>
                <a:rPr lang="en-GB" sz="1662" dirty="0" err="1"/>
                <a:t>ructi</a:t>
              </a:r>
              <a:endParaRPr lang="en-GB" sz="1662" dirty="0"/>
            </a:p>
          </p:txBody>
        </p:sp>
      </p:grpSp>
      <p:grpSp>
        <p:nvGrpSpPr>
          <p:cNvPr id="39" name="Group 38"/>
          <p:cNvGrpSpPr/>
          <p:nvPr/>
        </p:nvGrpSpPr>
        <p:grpSpPr>
          <a:xfrm>
            <a:off x="6202233" y="3714244"/>
            <a:ext cx="2135838" cy="661701"/>
            <a:chOff x="3982864" y="3054838"/>
            <a:chExt cx="1433687" cy="716843"/>
          </a:xfrm>
        </p:grpSpPr>
        <p:sp>
          <p:nvSpPr>
            <p:cNvPr id="40" name="Rectangle 39"/>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ectangle 40"/>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Social</a:t>
              </a:r>
              <a:r>
                <a:rPr lang="en-GB" sz="1662" dirty="0">
                  <a:solidFill>
                    <a:srgbClr val="0070C0"/>
                  </a:solidFill>
                </a:rPr>
                <a:t> </a:t>
              </a:r>
              <a:r>
                <a:rPr lang="en-GB" sz="1662" dirty="0" err="1">
                  <a:solidFill>
                    <a:srgbClr val="0070C0"/>
                  </a:solidFill>
                </a:rPr>
                <a:t>agent</a:t>
              </a:r>
              <a:r>
                <a:rPr lang="en-GB" sz="1662" dirty="0" err="1"/>
                <a:t>ructi</a:t>
              </a:r>
              <a:endParaRPr lang="en-GB" sz="1662" dirty="0"/>
            </a:p>
          </p:txBody>
        </p:sp>
      </p:grpSp>
      <p:grpSp>
        <p:nvGrpSpPr>
          <p:cNvPr id="42" name="Group 41"/>
          <p:cNvGrpSpPr/>
          <p:nvPr/>
        </p:nvGrpSpPr>
        <p:grpSpPr>
          <a:xfrm>
            <a:off x="3747023" y="4634866"/>
            <a:ext cx="2135838" cy="916965"/>
            <a:chOff x="3982864" y="3054838"/>
            <a:chExt cx="1433687" cy="993379"/>
          </a:xfrm>
        </p:grpSpPr>
        <p:sp>
          <p:nvSpPr>
            <p:cNvPr id="43" name="Rectangle 42"/>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ectangle 43"/>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a:solidFill>
                    <a:srgbClr val="0070C0"/>
                  </a:solidFill>
                </a:rPr>
                <a:t>Negotiation of meaning</a:t>
              </a:r>
              <a:r>
                <a:rPr lang="en-GB" sz="1662" dirty="0">
                  <a:solidFill>
                    <a:srgbClr val="0070C0"/>
                  </a:solidFill>
                </a:rPr>
                <a:t/>
              </a:r>
              <a:br>
                <a:rPr lang="en-GB" sz="1662" dirty="0">
                  <a:solidFill>
                    <a:srgbClr val="0070C0"/>
                  </a:solidFill>
                </a:rPr>
              </a:br>
              <a:endParaRPr lang="en-GB" sz="1662" dirty="0"/>
            </a:p>
          </p:txBody>
        </p:sp>
      </p:grpSp>
      <p:grpSp>
        <p:nvGrpSpPr>
          <p:cNvPr id="45" name="Group 44"/>
          <p:cNvGrpSpPr/>
          <p:nvPr/>
        </p:nvGrpSpPr>
        <p:grpSpPr>
          <a:xfrm>
            <a:off x="6202233" y="4634865"/>
            <a:ext cx="2135838" cy="916965"/>
            <a:chOff x="3982864" y="3054838"/>
            <a:chExt cx="1433687" cy="993379"/>
          </a:xfrm>
        </p:grpSpPr>
        <p:sp>
          <p:nvSpPr>
            <p:cNvPr id="46" name="Rectangle 45"/>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Rectangle 46"/>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a:solidFill>
                    <a:srgbClr val="0070C0"/>
                  </a:solidFill>
                </a:rPr>
                <a:t>Co-construction of meaning</a:t>
              </a:r>
              <a:r>
                <a:rPr lang="en-GB" sz="1662" dirty="0">
                  <a:solidFill>
                    <a:srgbClr val="0070C0"/>
                  </a:solidFill>
                </a:rPr>
                <a:t/>
              </a:r>
              <a:br>
                <a:rPr lang="en-GB" sz="1662" dirty="0">
                  <a:solidFill>
                    <a:srgbClr val="0070C0"/>
                  </a:solidFill>
                </a:rPr>
              </a:br>
              <a:endParaRPr lang="en-GB" sz="1662" dirty="0"/>
            </a:p>
          </p:txBody>
        </p:sp>
      </p:grpSp>
      <p:grpSp>
        <p:nvGrpSpPr>
          <p:cNvPr id="48" name="Group 47"/>
          <p:cNvGrpSpPr/>
          <p:nvPr/>
        </p:nvGrpSpPr>
        <p:grpSpPr>
          <a:xfrm>
            <a:off x="3769337" y="5559449"/>
            <a:ext cx="4588074" cy="916965"/>
            <a:chOff x="3982864" y="3054838"/>
            <a:chExt cx="1433687" cy="993379"/>
          </a:xfrm>
        </p:grpSpPr>
        <p:sp>
          <p:nvSpPr>
            <p:cNvPr id="49" name="Rectangle 48"/>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ectangle 49"/>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solidFill>
                    <a:srgbClr val="0070C0"/>
                  </a:solidFill>
                </a:rPr>
                <a:t>Mobilising general and linguistic competences</a:t>
              </a:r>
              <a:br>
                <a:rPr lang="en-GB" sz="1662" dirty="0">
                  <a:solidFill>
                    <a:srgbClr val="0070C0"/>
                  </a:solidFill>
                </a:rPr>
              </a:br>
              <a:endParaRPr lang="en-GB" sz="1662" dirty="0"/>
            </a:p>
          </p:txBody>
        </p:sp>
      </p:grpSp>
      <p:cxnSp>
        <p:nvCxnSpPr>
          <p:cNvPr id="51" name="Straight Connector 50"/>
          <p:cNvCxnSpPr/>
          <p:nvPr/>
        </p:nvCxnSpPr>
        <p:spPr>
          <a:xfrm>
            <a:off x="3594768" y="1070656"/>
            <a:ext cx="0" cy="5478185"/>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8531979" y="1070656"/>
            <a:ext cx="30820" cy="5478185"/>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3610596" y="1066420"/>
            <a:ext cx="4925520" cy="423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3612775" y="6548188"/>
            <a:ext cx="4955047" cy="1"/>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35192" y="1062185"/>
            <a:ext cx="2666180" cy="883766"/>
          </a:xfrm>
        </p:spPr>
        <p:txBody>
          <a:bodyPr/>
          <a:lstStyle/>
          <a:p>
            <a:r>
              <a:rPr lang="en-GB" altLang="en-US" sz="1662" dirty="0"/>
              <a:t>           </a:t>
            </a:r>
            <a:r>
              <a:rPr lang="en-GB" altLang="en-US" b="1" dirty="0" smtClean="0">
                <a:solidFill>
                  <a:srgbClr val="0070C0"/>
                </a:solidFill>
              </a:rPr>
              <a:t>Learner</a:t>
            </a:r>
            <a:endParaRPr lang="en-GB" b="1" dirty="0">
              <a:solidFill>
                <a:srgbClr val="0070C0"/>
              </a:solidFill>
            </a:endParaRPr>
          </a:p>
        </p:txBody>
      </p:sp>
      <p:sp>
        <p:nvSpPr>
          <p:cNvPr id="55" name="Title 1"/>
          <p:cNvSpPr txBox="1">
            <a:spLocks/>
          </p:cNvSpPr>
          <p:nvPr/>
        </p:nvSpPr>
        <p:spPr>
          <a:xfrm>
            <a:off x="4148553" y="1070656"/>
            <a:ext cx="3658670" cy="883766"/>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1662" dirty="0" smtClean="0"/>
              <a:t>           </a:t>
            </a:r>
            <a:r>
              <a:rPr lang="en-GB" altLang="en-US" b="1" dirty="0" smtClean="0">
                <a:solidFill>
                  <a:srgbClr val="0070C0"/>
                </a:solidFill>
              </a:rPr>
              <a:t>Social agent</a:t>
            </a:r>
            <a:endParaRPr lang="en-GB" b="1" dirty="0">
              <a:solidFill>
                <a:srgbClr val="0070C0"/>
              </a:solidFill>
            </a:endParaRPr>
          </a:p>
        </p:txBody>
      </p:sp>
    </p:spTree>
    <p:extLst>
      <p:ext uri="{BB962C8B-B14F-4D97-AF65-F5344CB8AC3E}">
        <p14:creationId xmlns:p14="http://schemas.microsoft.com/office/powerpoint/2010/main" val="2910122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3277" y="1822133"/>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89070" y="2699844"/>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grpSp>
        <p:nvGrpSpPr>
          <p:cNvPr id="14" name="Group 13"/>
          <p:cNvGrpSpPr/>
          <p:nvPr/>
        </p:nvGrpSpPr>
        <p:grpSpPr>
          <a:xfrm>
            <a:off x="889070" y="3708600"/>
            <a:ext cx="2135838" cy="661701"/>
            <a:chOff x="3982864" y="3054838"/>
            <a:chExt cx="1433687" cy="716843"/>
          </a:xfrm>
        </p:grpSpPr>
        <p:sp>
          <p:nvSpPr>
            <p:cNvPr id="15" name="Rectangle 14"/>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Speaker</a:t>
              </a:r>
              <a:r>
                <a:rPr lang="en-GB" sz="1662" dirty="0">
                  <a:solidFill>
                    <a:srgbClr val="0070C0"/>
                  </a:solidFill>
                </a:rPr>
                <a:t>/</a:t>
              </a:r>
              <a:r>
                <a:rPr lang="en-GB" sz="1662" dirty="0" err="1">
                  <a:solidFill>
                    <a:srgbClr val="0070C0"/>
                  </a:solidFill>
                </a:rPr>
                <a:t>Hearer</a:t>
              </a:r>
              <a:r>
                <a:rPr lang="en-GB" sz="1662" dirty="0" err="1"/>
                <a:t>ructi</a:t>
              </a:r>
              <a:endParaRPr lang="en-GB" sz="1662" dirty="0"/>
            </a:p>
          </p:txBody>
        </p:sp>
      </p:grpSp>
      <p:grpSp>
        <p:nvGrpSpPr>
          <p:cNvPr id="20" name="Group 19"/>
          <p:cNvGrpSpPr/>
          <p:nvPr/>
        </p:nvGrpSpPr>
        <p:grpSpPr>
          <a:xfrm>
            <a:off x="864573" y="4636644"/>
            <a:ext cx="2135838" cy="916965"/>
            <a:chOff x="3982864" y="3054838"/>
            <a:chExt cx="1433687" cy="993379"/>
          </a:xfrm>
        </p:grpSpPr>
        <p:sp>
          <p:nvSpPr>
            <p:cNvPr id="21" name="Rectangle 20"/>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err="1"/>
                <a:t>F</a:t>
              </a:r>
              <a:r>
                <a:rPr lang="en-GB" sz="1662" b="1" dirty="0" err="1">
                  <a:solidFill>
                    <a:srgbClr val="0070C0"/>
                  </a:solidFill>
                </a:rPr>
                <a:t>Code</a:t>
              </a:r>
              <a:r>
                <a:rPr lang="en-GB" sz="1662" dirty="0">
                  <a:solidFill>
                    <a:srgbClr val="0070C0"/>
                  </a:solidFill>
                </a:rPr>
                <a:t>: </a:t>
              </a:r>
            </a:p>
            <a:p>
              <a:pPr algn="ctr" defTabSz="574445">
                <a:lnSpc>
                  <a:spcPct val="90000"/>
                </a:lnSpc>
                <a:spcBef>
                  <a:spcPct val="0"/>
                </a:spcBef>
                <a:spcAft>
                  <a:spcPct val="35000"/>
                </a:spcAft>
              </a:pPr>
              <a:r>
                <a:rPr lang="en-GB" sz="1662" i="1" dirty="0">
                  <a:solidFill>
                    <a:srgbClr val="0070C0"/>
                  </a:solidFill>
                </a:rPr>
                <a:t>accuracy / fluency</a:t>
              </a:r>
              <a:r>
                <a:rPr lang="en-GB" sz="1662" dirty="0">
                  <a:solidFill>
                    <a:srgbClr val="0070C0"/>
                  </a:solidFill>
                </a:rPr>
                <a:t/>
              </a:r>
              <a:br>
                <a:rPr lang="en-GB" sz="1662" dirty="0">
                  <a:solidFill>
                    <a:srgbClr val="0070C0"/>
                  </a:solidFill>
                </a:rPr>
              </a:br>
              <a:endParaRPr lang="en-GB" sz="1662" dirty="0"/>
            </a:p>
          </p:txBody>
        </p:sp>
      </p:grpSp>
      <p:grpSp>
        <p:nvGrpSpPr>
          <p:cNvPr id="23" name="Group 22"/>
          <p:cNvGrpSpPr/>
          <p:nvPr/>
        </p:nvGrpSpPr>
        <p:grpSpPr>
          <a:xfrm>
            <a:off x="851269" y="5559448"/>
            <a:ext cx="2135838" cy="916965"/>
            <a:chOff x="3982864" y="3054838"/>
            <a:chExt cx="1433687" cy="993379"/>
          </a:xfrm>
        </p:grpSpPr>
        <p:sp>
          <p:nvSpPr>
            <p:cNvPr id="24" name="Rectangle 23"/>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24"/>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solidFill>
                    <a:srgbClr val="0070C0"/>
                  </a:solidFill>
                </a:rPr>
                <a:t>Mobilising linguistic resources</a:t>
              </a:r>
              <a:br>
                <a:rPr lang="en-GB" sz="1662" dirty="0">
                  <a:solidFill>
                    <a:srgbClr val="0070C0"/>
                  </a:solidFill>
                </a:rPr>
              </a:br>
              <a:endParaRPr lang="en-GB" sz="1662" dirty="0"/>
            </a:p>
          </p:txBody>
        </p:sp>
      </p:grpSp>
      <p:cxnSp>
        <p:nvCxnSpPr>
          <p:cNvPr id="26" name="Straight Connector 25"/>
          <p:cNvCxnSpPr/>
          <p:nvPr/>
        </p:nvCxnSpPr>
        <p:spPr>
          <a:xfrm>
            <a:off x="553841" y="1070656"/>
            <a:ext cx="16258" cy="5477533"/>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309838" y="1070656"/>
            <a:ext cx="0" cy="5478185"/>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3841" y="6548189"/>
            <a:ext cx="271443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70099" y="1062185"/>
            <a:ext cx="2739739" cy="8471"/>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3754364" y="2292648"/>
            <a:ext cx="2091208" cy="661701"/>
            <a:chOff x="3982864" y="2036920"/>
            <a:chExt cx="1433687" cy="716843"/>
          </a:xfrm>
        </p:grpSpPr>
        <p:sp>
          <p:nvSpPr>
            <p:cNvPr id="31" name="Rectangle 30"/>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ectangle 31"/>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Interaction</a:t>
              </a:r>
            </a:p>
          </p:txBody>
        </p:sp>
      </p:grpSp>
      <p:grpSp>
        <p:nvGrpSpPr>
          <p:cNvPr id="33" name="Group 32"/>
          <p:cNvGrpSpPr/>
          <p:nvPr/>
        </p:nvGrpSpPr>
        <p:grpSpPr>
          <a:xfrm>
            <a:off x="6192185" y="2262080"/>
            <a:ext cx="2096231" cy="686236"/>
            <a:chOff x="3979420" y="2010341"/>
            <a:chExt cx="1437131" cy="743422"/>
          </a:xfrm>
        </p:grpSpPr>
        <p:sp>
          <p:nvSpPr>
            <p:cNvPr id="34" name="Rectangle 33"/>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ectangle 34"/>
            <p:cNvSpPr/>
            <p:nvPr/>
          </p:nvSpPr>
          <p:spPr>
            <a:xfrm>
              <a:off x="3979420" y="2010341"/>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Mediation</a:t>
              </a:r>
            </a:p>
          </p:txBody>
        </p:sp>
      </p:grpSp>
      <p:grpSp>
        <p:nvGrpSpPr>
          <p:cNvPr id="36" name="Group 35"/>
          <p:cNvGrpSpPr/>
          <p:nvPr/>
        </p:nvGrpSpPr>
        <p:grpSpPr>
          <a:xfrm>
            <a:off x="3740030" y="3693193"/>
            <a:ext cx="2135838" cy="661701"/>
            <a:chOff x="3982864" y="3054838"/>
            <a:chExt cx="1433687" cy="716843"/>
          </a:xfrm>
        </p:grpSpPr>
        <p:sp>
          <p:nvSpPr>
            <p:cNvPr id="37" name="Rectangle 36"/>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ectangle 37"/>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Participant</a:t>
              </a:r>
              <a:r>
                <a:rPr lang="en-GB" sz="1662" dirty="0" err="1"/>
                <a:t>ructi</a:t>
              </a:r>
              <a:endParaRPr lang="en-GB" sz="1662" dirty="0"/>
            </a:p>
          </p:txBody>
        </p:sp>
      </p:grpSp>
      <p:grpSp>
        <p:nvGrpSpPr>
          <p:cNvPr id="39" name="Group 38"/>
          <p:cNvGrpSpPr/>
          <p:nvPr/>
        </p:nvGrpSpPr>
        <p:grpSpPr>
          <a:xfrm>
            <a:off x="6202233" y="3714244"/>
            <a:ext cx="2135838" cy="661701"/>
            <a:chOff x="3982864" y="3054838"/>
            <a:chExt cx="1433687" cy="716843"/>
          </a:xfrm>
        </p:grpSpPr>
        <p:sp>
          <p:nvSpPr>
            <p:cNvPr id="40" name="Rectangle 39"/>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ectangle 40"/>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Social</a:t>
              </a:r>
              <a:r>
                <a:rPr lang="en-GB" sz="1662" dirty="0">
                  <a:solidFill>
                    <a:srgbClr val="0070C0"/>
                  </a:solidFill>
                </a:rPr>
                <a:t> </a:t>
              </a:r>
              <a:r>
                <a:rPr lang="en-GB" sz="1662" dirty="0" err="1">
                  <a:solidFill>
                    <a:srgbClr val="0070C0"/>
                  </a:solidFill>
                </a:rPr>
                <a:t>agent</a:t>
              </a:r>
              <a:r>
                <a:rPr lang="en-GB" sz="1662" dirty="0" err="1"/>
                <a:t>ructi</a:t>
              </a:r>
              <a:endParaRPr lang="en-GB" sz="1662" dirty="0"/>
            </a:p>
          </p:txBody>
        </p:sp>
      </p:grpSp>
      <p:grpSp>
        <p:nvGrpSpPr>
          <p:cNvPr id="42" name="Group 41"/>
          <p:cNvGrpSpPr/>
          <p:nvPr/>
        </p:nvGrpSpPr>
        <p:grpSpPr>
          <a:xfrm>
            <a:off x="3747023" y="4634866"/>
            <a:ext cx="2135838" cy="916965"/>
            <a:chOff x="3982864" y="3054838"/>
            <a:chExt cx="1433687" cy="993379"/>
          </a:xfrm>
        </p:grpSpPr>
        <p:sp>
          <p:nvSpPr>
            <p:cNvPr id="43" name="Rectangle 42"/>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ectangle 43"/>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a:solidFill>
                    <a:srgbClr val="0070C0"/>
                  </a:solidFill>
                </a:rPr>
                <a:t>Negotiation of meaning</a:t>
              </a:r>
              <a:r>
                <a:rPr lang="en-GB" sz="1662" dirty="0">
                  <a:solidFill>
                    <a:srgbClr val="0070C0"/>
                  </a:solidFill>
                </a:rPr>
                <a:t/>
              </a:r>
              <a:br>
                <a:rPr lang="en-GB" sz="1662" dirty="0">
                  <a:solidFill>
                    <a:srgbClr val="0070C0"/>
                  </a:solidFill>
                </a:rPr>
              </a:br>
              <a:endParaRPr lang="en-GB" sz="1662" dirty="0"/>
            </a:p>
          </p:txBody>
        </p:sp>
      </p:grpSp>
      <p:grpSp>
        <p:nvGrpSpPr>
          <p:cNvPr id="45" name="Group 44"/>
          <p:cNvGrpSpPr/>
          <p:nvPr/>
        </p:nvGrpSpPr>
        <p:grpSpPr>
          <a:xfrm>
            <a:off x="6202233" y="4634865"/>
            <a:ext cx="2135838" cy="916965"/>
            <a:chOff x="3982864" y="3054838"/>
            <a:chExt cx="1433687" cy="993379"/>
          </a:xfrm>
        </p:grpSpPr>
        <p:sp>
          <p:nvSpPr>
            <p:cNvPr id="46" name="Rectangle 45"/>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Rectangle 46"/>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a:solidFill>
                    <a:srgbClr val="0070C0"/>
                  </a:solidFill>
                </a:rPr>
                <a:t>Co-construction of meaning</a:t>
              </a:r>
              <a:r>
                <a:rPr lang="en-GB" sz="1662" dirty="0">
                  <a:solidFill>
                    <a:srgbClr val="0070C0"/>
                  </a:solidFill>
                </a:rPr>
                <a:t/>
              </a:r>
              <a:br>
                <a:rPr lang="en-GB" sz="1662" dirty="0">
                  <a:solidFill>
                    <a:srgbClr val="0070C0"/>
                  </a:solidFill>
                </a:rPr>
              </a:br>
              <a:endParaRPr lang="en-GB" sz="1662" dirty="0"/>
            </a:p>
          </p:txBody>
        </p:sp>
      </p:grpSp>
      <p:grpSp>
        <p:nvGrpSpPr>
          <p:cNvPr id="48" name="Group 47"/>
          <p:cNvGrpSpPr/>
          <p:nvPr/>
        </p:nvGrpSpPr>
        <p:grpSpPr>
          <a:xfrm>
            <a:off x="3769337" y="5559449"/>
            <a:ext cx="4588074" cy="916965"/>
            <a:chOff x="3982864" y="3054838"/>
            <a:chExt cx="1433687" cy="993379"/>
          </a:xfrm>
        </p:grpSpPr>
        <p:sp>
          <p:nvSpPr>
            <p:cNvPr id="49" name="Rectangle 48"/>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ectangle 49"/>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solidFill>
                    <a:srgbClr val="0070C0"/>
                  </a:solidFill>
                </a:rPr>
                <a:t>Mobilising general and linguistic competences</a:t>
              </a:r>
              <a:br>
                <a:rPr lang="en-GB" sz="1662" dirty="0">
                  <a:solidFill>
                    <a:srgbClr val="0070C0"/>
                  </a:solidFill>
                </a:rPr>
              </a:br>
              <a:endParaRPr lang="en-GB" sz="1662" dirty="0"/>
            </a:p>
          </p:txBody>
        </p:sp>
      </p:grpSp>
      <p:cxnSp>
        <p:nvCxnSpPr>
          <p:cNvPr id="51" name="Straight Connector 50"/>
          <p:cNvCxnSpPr/>
          <p:nvPr/>
        </p:nvCxnSpPr>
        <p:spPr>
          <a:xfrm>
            <a:off x="3594768" y="1070656"/>
            <a:ext cx="0" cy="5478185"/>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8531979" y="1070656"/>
            <a:ext cx="30820" cy="5478185"/>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3610596" y="1066420"/>
            <a:ext cx="4925520" cy="423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3612775" y="6548188"/>
            <a:ext cx="4955047" cy="1"/>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9341" y="1062185"/>
            <a:ext cx="2832031" cy="883766"/>
          </a:xfrm>
        </p:spPr>
        <p:txBody>
          <a:bodyPr/>
          <a:lstStyle/>
          <a:p>
            <a:r>
              <a:rPr lang="en-GB" altLang="en-US" sz="1662" dirty="0"/>
              <a:t>           </a:t>
            </a:r>
            <a:r>
              <a:rPr lang="en-GB" altLang="en-US" sz="4000" b="1" dirty="0" smtClean="0">
                <a:solidFill>
                  <a:srgbClr val="0070C0"/>
                </a:solidFill>
              </a:rPr>
              <a:t>1960s-80s</a:t>
            </a:r>
            <a:endParaRPr lang="en-GB" sz="4000" b="1" dirty="0">
              <a:solidFill>
                <a:srgbClr val="0070C0"/>
              </a:solidFill>
            </a:endParaRPr>
          </a:p>
        </p:txBody>
      </p:sp>
      <p:sp>
        <p:nvSpPr>
          <p:cNvPr id="55" name="Title 1"/>
          <p:cNvSpPr txBox="1">
            <a:spLocks/>
          </p:cNvSpPr>
          <p:nvPr/>
        </p:nvSpPr>
        <p:spPr>
          <a:xfrm>
            <a:off x="4148553" y="1070656"/>
            <a:ext cx="3658670" cy="883766"/>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1662" dirty="0" smtClean="0"/>
              <a:t>           </a:t>
            </a:r>
            <a:r>
              <a:rPr lang="en-GB" altLang="en-US" sz="4000" b="1" dirty="0" smtClean="0">
                <a:solidFill>
                  <a:srgbClr val="0070C0"/>
                </a:solidFill>
              </a:rPr>
              <a:t>21</a:t>
            </a:r>
            <a:r>
              <a:rPr lang="en-GB" altLang="en-US" sz="4000" b="1" baseline="30000" dirty="0" smtClean="0">
                <a:solidFill>
                  <a:srgbClr val="0070C0"/>
                </a:solidFill>
              </a:rPr>
              <a:t>st</a:t>
            </a:r>
            <a:r>
              <a:rPr lang="en-GB" altLang="en-US" sz="4000" b="1" dirty="0" smtClean="0">
                <a:solidFill>
                  <a:srgbClr val="0070C0"/>
                </a:solidFill>
              </a:rPr>
              <a:t> century</a:t>
            </a:r>
            <a:endParaRPr lang="en-GB" sz="4000" b="1" dirty="0">
              <a:solidFill>
                <a:srgbClr val="0070C0"/>
              </a:solidFill>
            </a:endParaRPr>
          </a:p>
        </p:txBody>
      </p:sp>
    </p:spTree>
    <p:extLst>
      <p:ext uri="{BB962C8B-B14F-4D97-AF65-F5344CB8AC3E}">
        <p14:creationId xmlns:p14="http://schemas.microsoft.com/office/powerpoint/2010/main" val="3593286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3277" y="1822133"/>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89070" y="2699844"/>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grpSp>
        <p:nvGrpSpPr>
          <p:cNvPr id="14" name="Group 13"/>
          <p:cNvGrpSpPr/>
          <p:nvPr/>
        </p:nvGrpSpPr>
        <p:grpSpPr>
          <a:xfrm>
            <a:off x="889070" y="3708600"/>
            <a:ext cx="2135838" cy="661701"/>
            <a:chOff x="3982864" y="3054838"/>
            <a:chExt cx="1433687" cy="716843"/>
          </a:xfrm>
        </p:grpSpPr>
        <p:sp>
          <p:nvSpPr>
            <p:cNvPr id="15" name="Rectangle 14"/>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Speaker</a:t>
              </a:r>
              <a:r>
                <a:rPr lang="en-GB" sz="1662" dirty="0">
                  <a:solidFill>
                    <a:srgbClr val="0070C0"/>
                  </a:solidFill>
                </a:rPr>
                <a:t>/</a:t>
              </a:r>
              <a:r>
                <a:rPr lang="en-GB" sz="1662" dirty="0" err="1">
                  <a:solidFill>
                    <a:srgbClr val="0070C0"/>
                  </a:solidFill>
                </a:rPr>
                <a:t>Hearer</a:t>
              </a:r>
              <a:r>
                <a:rPr lang="en-GB" sz="1662" dirty="0" err="1"/>
                <a:t>ructi</a:t>
              </a:r>
              <a:endParaRPr lang="en-GB" sz="1662" dirty="0"/>
            </a:p>
          </p:txBody>
        </p:sp>
      </p:grpSp>
      <p:grpSp>
        <p:nvGrpSpPr>
          <p:cNvPr id="20" name="Group 19"/>
          <p:cNvGrpSpPr/>
          <p:nvPr/>
        </p:nvGrpSpPr>
        <p:grpSpPr>
          <a:xfrm>
            <a:off x="864573" y="4636644"/>
            <a:ext cx="2135838" cy="916965"/>
            <a:chOff x="3982864" y="3054838"/>
            <a:chExt cx="1433687" cy="993379"/>
          </a:xfrm>
        </p:grpSpPr>
        <p:sp>
          <p:nvSpPr>
            <p:cNvPr id="21" name="Rectangle 20"/>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err="1"/>
                <a:t>F</a:t>
              </a:r>
              <a:r>
                <a:rPr lang="en-GB" sz="1662" b="1" dirty="0" err="1">
                  <a:solidFill>
                    <a:srgbClr val="0070C0"/>
                  </a:solidFill>
                </a:rPr>
                <a:t>Code</a:t>
              </a:r>
              <a:r>
                <a:rPr lang="en-GB" sz="1662" dirty="0">
                  <a:solidFill>
                    <a:srgbClr val="0070C0"/>
                  </a:solidFill>
                </a:rPr>
                <a:t>: </a:t>
              </a:r>
              <a:r>
                <a:rPr lang="en-GB" sz="1662" i="1" dirty="0" smtClean="0">
                  <a:solidFill>
                    <a:srgbClr val="FF0000"/>
                  </a:solidFill>
                </a:rPr>
                <a:t>complexity, </a:t>
              </a:r>
              <a:endParaRPr lang="en-GB" sz="1662" i="1" dirty="0">
                <a:solidFill>
                  <a:srgbClr val="FF0000"/>
                </a:solidFill>
              </a:endParaRPr>
            </a:p>
            <a:p>
              <a:pPr algn="ctr" defTabSz="574445">
                <a:lnSpc>
                  <a:spcPct val="90000"/>
                </a:lnSpc>
                <a:spcBef>
                  <a:spcPct val="0"/>
                </a:spcBef>
                <a:spcAft>
                  <a:spcPct val="35000"/>
                </a:spcAft>
              </a:pPr>
              <a:r>
                <a:rPr lang="en-GB" sz="1662" i="1" dirty="0">
                  <a:solidFill>
                    <a:srgbClr val="0070C0"/>
                  </a:solidFill>
                </a:rPr>
                <a:t>accuracy / fluency</a:t>
              </a:r>
              <a:r>
                <a:rPr lang="en-GB" sz="1662" dirty="0">
                  <a:solidFill>
                    <a:srgbClr val="0070C0"/>
                  </a:solidFill>
                </a:rPr>
                <a:t/>
              </a:r>
              <a:br>
                <a:rPr lang="en-GB" sz="1662" dirty="0">
                  <a:solidFill>
                    <a:srgbClr val="0070C0"/>
                  </a:solidFill>
                </a:rPr>
              </a:br>
              <a:endParaRPr lang="en-GB" sz="1662" dirty="0"/>
            </a:p>
          </p:txBody>
        </p:sp>
      </p:grpSp>
      <p:grpSp>
        <p:nvGrpSpPr>
          <p:cNvPr id="23" name="Group 22"/>
          <p:cNvGrpSpPr/>
          <p:nvPr/>
        </p:nvGrpSpPr>
        <p:grpSpPr>
          <a:xfrm>
            <a:off x="851269" y="5559448"/>
            <a:ext cx="2135838" cy="916965"/>
            <a:chOff x="3982864" y="3054838"/>
            <a:chExt cx="1433687" cy="993379"/>
          </a:xfrm>
        </p:grpSpPr>
        <p:sp>
          <p:nvSpPr>
            <p:cNvPr id="24" name="Rectangle 23"/>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24"/>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solidFill>
                    <a:srgbClr val="0070C0"/>
                  </a:solidFill>
                </a:rPr>
                <a:t>Mobilising linguistic resources</a:t>
              </a:r>
              <a:br>
                <a:rPr lang="en-GB" sz="1662" dirty="0">
                  <a:solidFill>
                    <a:srgbClr val="0070C0"/>
                  </a:solidFill>
                </a:rPr>
              </a:br>
              <a:endParaRPr lang="en-GB" sz="1662" dirty="0"/>
            </a:p>
          </p:txBody>
        </p:sp>
      </p:grpSp>
      <p:cxnSp>
        <p:nvCxnSpPr>
          <p:cNvPr id="26" name="Straight Connector 25"/>
          <p:cNvCxnSpPr/>
          <p:nvPr/>
        </p:nvCxnSpPr>
        <p:spPr>
          <a:xfrm>
            <a:off x="553841" y="1070656"/>
            <a:ext cx="16258" cy="5477533"/>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3841" y="6548189"/>
            <a:ext cx="271443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70099" y="1062185"/>
            <a:ext cx="2739739" cy="8471"/>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3754364" y="2292648"/>
            <a:ext cx="2091208" cy="661701"/>
            <a:chOff x="3982864" y="2036920"/>
            <a:chExt cx="1433687" cy="716843"/>
          </a:xfrm>
        </p:grpSpPr>
        <p:sp>
          <p:nvSpPr>
            <p:cNvPr id="31" name="Rectangle 30"/>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ectangle 31"/>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Interaction</a:t>
              </a:r>
            </a:p>
          </p:txBody>
        </p:sp>
      </p:grpSp>
      <p:grpSp>
        <p:nvGrpSpPr>
          <p:cNvPr id="33" name="Group 32"/>
          <p:cNvGrpSpPr/>
          <p:nvPr/>
        </p:nvGrpSpPr>
        <p:grpSpPr>
          <a:xfrm>
            <a:off x="6192185" y="2262080"/>
            <a:ext cx="2096231" cy="686236"/>
            <a:chOff x="3979420" y="2010341"/>
            <a:chExt cx="1437131" cy="743422"/>
          </a:xfrm>
        </p:grpSpPr>
        <p:sp>
          <p:nvSpPr>
            <p:cNvPr id="34" name="Rectangle 33"/>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ectangle 34"/>
            <p:cNvSpPr/>
            <p:nvPr/>
          </p:nvSpPr>
          <p:spPr>
            <a:xfrm>
              <a:off x="3979420" y="2010341"/>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Mediation</a:t>
              </a:r>
            </a:p>
          </p:txBody>
        </p:sp>
      </p:grpSp>
      <p:grpSp>
        <p:nvGrpSpPr>
          <p:cNvPr id="36" name="Group 35"/>
          <p:cNvGrpSpPr/>
          <p:nvPr/>
        </p:nvGrpSpPr>
        <p:grpSpPr>
          <a:xfrm>
            <a:off x="3740030" y="3693193"/>
            <a:ext cx="2135838" cy="661701"/>
            <a:chOff x="3982864" y="3054838"/>
            <a:chExt cx="1433687" cy="716843"/>
          </a:xfrm>
        </p:grpSpPr>
        <p:sp>
          <p:nvSpPr>
            <p:cNvPr id="37" name="Rectangle 36"/>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ectangle 37"/>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Participant</a:t>
              </a:r>
              <a:r>
                <a:rPr lang="en-GB" sz="1662" dirty="0" err="1"/>
                <a:t>ructi</a:t>
              </a:r>
              <a:endParaRPr lang="en-GB" sz="1662" dirty="0"/>
            </a:p>
          </p:txBody>
        </p:sp>
      </p:grpSp>
      <p:grpSp>
        <p:nvGrpSpPr>
          <p:cNvPr id="39" name="Group 38"/>
          <p:cNvGrpSpPr/>
          <p:nvPr/>
        </p:nvGrpSpPr>
        <p:grpSpPr>
          <a:xfrm>
            <a:off x="6202233" y="3714244"/>
            <a:ext cx="2135838" cy="661701"/>
            <a:chOff x="3982864" y="3054838"/>
            <a:chExt cx="1433687" cy="716843"/>
          </a:xfrm>
        </p:grpSpPr>
        <p:sp>
          <p:nvSpPr>
            <p:cNvPr id="40" name="Rectangle 39"/>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ectangle 40"/>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Social</a:t>
              </a:r>
              <a:r>
                <a:rPr lang="en-GB" sz="1662" dirty="0">
                  <a:solidFill>
                    <a:srgbClr val="0070C0"/>
                  </a:solidFill>
                </a:rPr>
                <a:t> </a:t>
              </a:r>
              <a:r>
                <a:rPr lang="en-GB" sz="1662" dirty="0" err="1">
                  <a:solidFill>
                    <a:srgbClr val="0070C0"/>
                  </a:solidFill>
                </a:rPr>
                <a:t>agent</a:t>
              </a:r>
              <a:r>
                <a:rPr lang="en-GB" sz="1662" dirty="0" err="1"/>
                <a:t>ructi</a:t>
              </a:r>
              <a:endParaRPr lang="en-GB" sz="1662" dirty="0"/>
            </a:p>
          </p:txBody>
        </p:sp>
      </p:grpSp>
      <p:grpSp>
        <p:nvGrpSpPr>
          <p:cNvPr id="42" name="Group 41"/>
          <p:cNvGrpSpPr/>
          <p:nvPr/>
        </p:nvGrpSpPr>
        <p:grpSpPr>
          <a:xfrm>
            <a:off x="3747023" y="4634866"/>
            <a:ext cx="2135838" cy="916965"/>
            <a:chOff x="3982864" y="3054838"/>
            <a:chExt cx="1433687" cy="993379"/>
          </a:xfrm>
        </p:grpSpPr>
        <p:sp>
          <p:nvSpPr>
            <p:cNvPr id="43" name="Rectangle 42"/>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ectangle 43"/>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a:solidFill>
                    <a:srgbClr val="0070C0"/>
                  </a:solidFill>
                </a:rPr>
                <a:t>Negotiation of meaning</a:t>
              </a:r>
              <a:r>
                <a:rPr lang="en-GB" sz="1662" dirty="0">
                  <a:solidFill>
                    <a:srgbClr val="0070C0"/>
                  </a:solidFill>
                </a:rPr>
                <a:t/>
              </a:r>
              <a:br>
                <a:rPr lang="en-GB" sz="1662" dirty="0">
                  <a:solidFill>
                    <a:srgbClr val="0070C0"/>
                  </a:solidFill>
                </a:rPr>
              </a:br>
              <a:endParaRPr lang="en-GB" sz="1662" dirty="0"/>
            </a:p>
          </p:txBody>
        </p:sp>
      </p:grpSp>
      <p:grpSp>
        <p:nvGrpSpPr>
          <p:cNvPr id="45" name="Group 44"/>
          <p:cNvGrpSpPr/>
          <p:nvPr/>
        </p:nvGrpSpPr>
        <p:grpSpPr>
          <a:xfrm>
            <a:off x="6202233" y="4634865"/>
            <a:ext cx="2135838" cy="916965"/>
            <a:chOff x="3982864" y="3054838"/>
            <a:chExt cx="1433687" cy="993379"/>
          </a:xfrm>
        </p:grpSpPr>
        <p:sp>
          <p:nvSpPr>
            <p:cNvPr id="46" name="Rectangle 45"/>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Rectangle 46"/>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a:solidFill>
                    <a:srgbClr val="0070C0"/>
                  </a:solidFill>
                </a:rPr>
                <a:t>Co-construction of meaning</a:t>
              </a:r>
              <a:r>
                <a:rPr lang="en-GB" sz="1662" dirty="0">
                  <a:solidFill>
                    <a:srgbClr val="0070C0"/>
                  </a:solidFill>
                </a:rPr>
                <a:t/>
              </a:r>
              <a:br>
                <a:rPr lang="en-GB" sz="1662" dirty="0">
                  <a:solidFill>
                    <a:srgbClr val="0070C0"/>
                  </a:solidFill>
                </a:rPr>
              </a:br>
              <a:endParaRPr lang="en-GB" sz="1662" dirty="0"/>
            </a:p>
          </p:txBody>
        </p:sp>
      </p:grpSp>
      <p:grpSp>
        <p:nvGrpSpPr>
          <p:cNvPr id="48" name="Group 47"/>
          <p:cNvGrpSpPr/>
          <p:nvPr/>
        </p:nvGrpSpPr>
        <p:grpSpPr>
          <a:xfrm>
            <a:off x="3769337" y="5559449"/>
            <a:ext cx="4588074" cy="916965"/>
            <a:chOff x="3982864" y="3054838"/>
            <a:chExt cx="1433687" cy="993379"/>
          </a:xfrm>
        </p:grpSpPr>
        <p:sp>
          <p:nvSpPr>
            <p:cNvPr id="49" name="Rectangle 48"/>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ectangle 49"/>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solidFill>
                    <a:srgbClr val="0070C0"/>
                  </a:solidFill>
                </a:rPr>
                <a:t>Mobilising general and linguistic competences</a:t>
              </a:r>
              <a:br>
                <a:rPr lang="en-GB" sz="1662" dirty="0">
                  <a:solidFill>
                    <a:srgbClr val="0070C0"/>
                  </a:solidFill>
                </a:rPr>
              </a:br>
              <a:endParaRPr lang="en-GB" sz="1662" dirty="0"/>
            </a:p>
          </p:txBody>
        </p:sp>
      </p:grpSp>
      <p:cxnSp>
        <p:nvCxnSpPr>
          <p:cNvPr id="52" name="Straight Connector 51"/>
          <p:cNvCxnSpPr/>
          <p:nvPr/>
        </p:nvCxnSpPr>
        <p:spPr>
          <a:xfrm>
            <a:off x="8531979" y="1070656"/>
            <a:ext cx="30820" cy="5478185"/>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3268278" y="1066420"/>
            <a:ext cx="5267838" cy="423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3268278" y="6548189"/>
            <a:ext cx="5299544" cy="652"/>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55" name="Title 1"/>
          <p:cNvSpPr txBox="1">
            <a:spLocks/>
          </p:cNvSpPr>
          <p:nvPr/>
        </p:nvSpPr>
        <p:spPr>
          <a:xfrm>
            <a:off x="1007390" y="1070656"/>
            <a:ext cx="6799833" cy="883766"/>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1662" dirty="0" smtClean="0"/>
              <a:t>           </a:t>
            </a:r>
            <a:r>
              <a:rPr lang="en-GB" altLang="en-US" sz="4000" b="1" dirty="0" smtClean="0">
                <a:solidFill>
                  <a:srgbClr val="0070C0"/>
                </a:solidFill>
              </a:rPr>
              <a:t>User/learner as social agent</a:t>
            </a:r>
            <a:endParaRPr lang="en-GB" sz="4000" b="1" dirty="0">
              <a:solidFill>
                <a:srgbClr val="0070C0"/>
              </a:solidFill>
            </a:endParaRPr>
          </a:p>
        </p:txBody>
      </p:sp>
    </p:spTree>
    <p:extLst>
      <p:ext uri="{BB962C8B-B14F-4D97-AF65-F5344CB8AC3E}">
        <p14:creationId xmlns:p14="http://schemas.microsoft.com/office/powerpoint/2010/main" val="3859293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3277" y="1822133"/>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89070" y="2699844"/>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grpSp>
        <p:nvGrpSpPr>
          <p:cNvPr id="14" name="Group 13"/>
          <p:cNvGrpSpPr/>
          <p:nvPr/>
        </p:nvGrpSpPr>
        <p:grpSpPr>
          <a:xfrm>
            <a:off x="889070" y="3708600"/>
            <a:ext cx="2135838" cy="661701"/>
            <a:chOff x="3982864" y="3054838"/>
            <a:chExt cx="1433687" cy="716843"/>
          </a:xfrm>
        </p:grpSpPr>
        <p:sp>
          <p:nvSpPr>
            <p:cNvPr id="15" name="Rectangle 14"/>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Speaker</a:t>
              </a:r>
              <a:r>
                <a:rPr lang="en-GB" sz="1662" dirty="0">
                  <a:solidFill>
                    <a:srgbClr val="0070C0"/>
                  </a:solidFill>
                </a:rPr>
                <a:t>/</a:t>
              </a:r>
              <a:r>
                <a:rPr lang="en-GB" sz="1662" dirty="0" err="1">
                  <a:solidFill>
                    <a:srgbClr val="0070C0"/>
                  </a:solidFill>
                </a:rPr>
                <a:t>Hearer</a:t>
              </a:r>
              <a:r>
                <a:rPr lang="en-GB" sz="1662" dirty="0" err="1"/>
                <a:t>ructi</a:t>
              </a:r>
              <a:endParaRPr lang="en-GB" sz="1662" dirty="0"/>
            </a:p>
          </p:txBody>
        </p:sp>
      </p:grpSp>
      <p:grpSp>
        <p:nvGrpSpPr>
          <p:cNvPr id="20" name="Group 19"/>
          <p:cNvGrpSpPr/>
          <p:nvPr/>
        </p:nvGrpSpPr>
        <p:grpSpPr>
          <a:xfrm>
            <a:off x="864573" y="4636644"/>
            <a:ext cx="2135838" cy="916965"/>
            <a:chOff x="3982864" y="3054838"/>
            <a:chExt cx="1433687" cy="993379"/>
          </a:xfrm>
        </p:grpSpPr>
        <p:sp>
          <p:nvSpPr>
            <p:cNvPr id="21" name="Rectangle 20"/>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err="1"/>
                <a:t>F</a:t>
              </a:r>
              <a:r>
                <a:rPr lang="en-GB" sz="1662" b="1" dirty="0" err="1">
                  <a:solidFill>
                    <a:srgbClr val="0070C0"/>
                  </a:solidFill>
                </a:rPr>
                <a:t>Code</a:t>
              </a:r>
              <a:r>
                <a:rPr lang="en-GB" sz="1662" dirty="0">
                  <a:solidFill>
                    <a:srgbClr val="0070C0"/>
                  </a:solidFill>
                </a:rPr>
                <a:t>: </a:t>
              </a:r>
              <a:r>
                <a:rPr lang="en-GB" sz="1662" i="1" dirty="0" smtClean="0">
                  <a:solidFill>
                    <a:srgbClr val="FF0000"/>
                  </a:solidFill>
                </a:rPr>
                <a:t>complexity, </a:t>
              </a:r>
              <a:endParaRPr lang="en-GB" sz="1662" i="1" dirty="0">
                <a:solidFill>
                  <a:srgbClr val="FF0000"/>
                </a:solidFill>
              </a:endParaRPr>
            </a:p>
            <a:p>
              <a:pPr algn="ctr" defTabSz="574445">
                <a:lnSpc>
                  <a:spcPct val="90000"/>
                </a:lnSpc>
                <a:spcBef>
                  <a:spcPct val="0"/>
                </a:spcBef>
                <a:spcAft>
                  <a:spcPct val="35000"/>
                </a:spcAft>
              </a:pPr>
              <a:r>
                <a:rPr lang="en-GB" sz="1662" i="1" dirty="0">
                  <a:solidFill>
                    <a:srgbClr val="0070C0"/>
                  </a:solidFill>
                </a:rPr>
                <a:t>accuracy / fluency</a:t>
              </a:r>
              <a:r>
                <a:rPr lang="en-GB" sz="1662" dirty="0">
                  <a:solidFill>
                    <a:srgbClr val="0070C0"/>
                  </a:solidFill>
                </a:rPr>
                <a:t/>
              </a:r>
              <a:br>
                <a:rPr lang="en-GB" sz="1662" dirty="0">
                  <a:solidFill>
                    <a:srgbClr val="0070C0"/>
                  </a:solidFill>
                </a:rPr>
              </a:br>
              <a:endParaRPr lang="en-GB" sz="1662" dirty="0"/>
            </a:p>
          </p:txBody>
        </p:sp>
      </p:grpSp>
      <p:cxnSp>
        <p:nvCxnSpPr>
          <p:cNvPr id="26" name="Straight Connector 25"/>
          <p:cNvCxnSpPr/>
          <p:nvPr/>
        </p:nvCxnSpPr>
        <p:spPr>
          <a:xfrm>
            <a:off x="553841" y="1070656"/>
            <a:ext cx="16258" cy="5477533"/>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3841" y="6548189"/>
            <a:ext cx="271443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70099" y="1062185"/>
            <a:ext cx="2739739" cy="8471"/>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3754364" y="2292648"/>
            <a:ext cx="2091208" cy="661701"/>
            <a:chOff x="3982864" y="2036920"/>
            <a:chExt cx="1433687" cy="716843"/>
          </a:xfrm>
        </p:grpSpPr>
        <p:sp>
          <p:nvSpPr>
            <p:cNvPr id="31" name="Rectangle 30"/>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ectangle 31"/>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Interaction</a:t>
              </a:r>
            </a:p>
          </p:txBody>
        </p:sp>
      </p:grpSp>
      <p:grpSp>
        <p:nvGrpSpPr>
          <p:cNvPr id="33" name="Group 32"/>
          <p:cNvGrpSpPr/>
          <p:nvPr/>
        </p:nvGrpSpPr>
        <p:grpSpPr>
          <a:xfrm>
            <a:off x="6192185" y="2262080"/>
            <a:ext cx="2096231" cy="686236"/>
            <a:chOff x="3979420" y="2010341"/>
            <a:chExt cx="1437131" cy="743422"/>
          </a:xfrm>
        </p:grpSpPr>
        <p:sp>
          <p:nvSpPr>
            <p:cNvPr id="34" name="Rectangle 33"/>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ectangle 34"/>
            <p:cNvSpPr/>
            <p:nvPr/>
          </p:nvSpPr>
          <p:spPr>
            <a:xfrm>
              <a:off x="3979420" y="2010341"/>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Mediation</a:t>
              </a:r>
            </a:p>
          </p:txBody>
        </p:sp>
      </p:grpSp>
      <p:grpSp>
        <p:nvGrpSpPr>
          <p:cNvPr id="36" name="Group 35"/>
          <p:cNvGrpSpPr/>
          <p:nvPr/>
        </p:nvGrpSpPr>
        <p:grpSpPr>
          <a:xfrm>
            <a:off x="3740030" y="3693193"/>
            <a:ext cx="2135838" cy="661701"/>
            <a:chOff x="3982864" y="3054838"/>
            <a:chExt cx="1433687" cy="716843"/>
          </a:xfrm>
        </p:grpSpPr>
        <p:sp>
          <p:nvSpPr>
            <p:cNvPr id="37" name="Rectangle 36"/>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ectangle 37"/>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Participant</a:t>
              </a:r>
              <a:r>
                <a:rPr lang="en-GB" sz="1662" dirty="0" err="1"/>
                <a:t>ructi</a:t>
              </a:r>
              <a:endParaRPr lang="en-GB" sz="1662" dirty="0"/>
            </a:p>
          </p:txBody>
        </p:sp>
      </p:grpSp>
      <p:grpSp>
        <p:nvGrpSpPr>
          <p:cNvPr id="39" name="Group 38"/>
          <p:cNvGrpSpPr/>
          <p:nvPr/>
        </p:nvGrpSpPr>
        <p:grpSpPr>
          <a:xfrm>
            <a:off x="6202233" y="3714244"/>
            <a:ext cx="2135838" cy="661701"/>
            <a:chOff x="3982864" y="3054838"/>
            <a:chExt cx="1433687" cy="716843"/>
          </a:xfrm>
        </p:grpSpPr>
        <p:sp>
          <p:nvSpPr>
            <p:cNvPr id="40" name="Rectangle 39"/>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ectangle 40"/>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Social</a:t>
              </a:r>
              <a:r>
                <a:rPr lang="en-GB" sz="1662" dirty="0">
                  <a:solidFill>
                    <a:srgbClr val="0070C0"/>
                  </a:solidFill>
                </a:rPr>
                <a:t> </a:t>
              </a:r>
              <a:r>
                <a:rPr lang="en-GB" sz="1662" dirty="0" err="1">
                  <a:solidFill>
                    <a:srgbClr val="0070C0"/>
                  </a:solidFill>
                </a:rPr>
                <a:t>agent</a:t>
              </a:r>
              <a:r>
                <a:rPr lang="en-GB" sz="1662" dirty="0" err="1"/>
                <a:t>ructi</a:t>
              </a:r>
              <a:endParaRPr lang="en-GB" sz="1662" dirty="0"/>
            </a:p>
          </p:txBody>
        </p:sp>
      </p:grpSp>
      <p:grpSp>
        <p:nvGrpSpPr>
          <p:cNvPr id="42" name="Group 41"/>
          <p:cNvGrpSpPr/>
          <p:nvPr/>
        </p:nvGrpSpPr>
        <p:grpSpPr>
          <a:xfrm>
            <a:off x="3747023" y="4634866"/>
            <a:ext cx="2135838" cy="916965"/>
            <a:chOff x="3982864" y="3054838"/>
            <a:chExt cx="1433687" cy="993379"/>
          </a:xfrm>
        </p:grpSpPr>
        <p:sp>
          <p:nvSpPr>
            <p:cNvPr id="43" name="Rectangle 42"/>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ectangle 43"/>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a:solidFill>
                    <a:srgbClr val="0070C0"/>
                  </a:solidFill>
                </a:rPr>
                <a:t>Negotiation of meaning</a:t>
              </a:r>
              <a:r>
                <a:rPr lang="en-GB" sz="1662" dirty="0">
                  <a:solidFill>
                    <a:srgbClr val="0070C0"/>
                  </a:solidFill>
                </a:rPr>
                <a:t/>
              </a:r>
              <a:br>
                <a:rPr lang="en-GB" sz="1662" dirty="0">
                  <a:solidFill>
                    <a:srgbClr val="0070C0"/>
                  </a:solidFill>
                </a:rPr>
              </a:br>
              <a:endParaRPr lang="en-GB" sz="1662" dirty="0"/>
            </a:p>
          </p:txBody>
        </p:sp>
      </p:grpSp>
      <p:grpSp>
        <p:nvGrpSpPr>
          <p:cNvPr id="45" name="Group 44"/>
          <p:cNvGrpSpPr/>
          <p:nvPr/>
        </p:nvGrpSpPr>
        <p:grpSpPr>
          <a:xfrm>
            <a:off x="6202233" y="4634865"/>
            <a:ext cx="2135838" cy="916965"/>
            <a:chOff x="3982864" y="3054838"/>
            <a:chExt cx="1433687" cy="993379"/>
          </a:xfrm>
        </p:grpSpPr>
        <p:sp>
          <p:nvSpPr>
            <p:cNvPr id="46" name="Rectangle 45"/>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Rectangle 46"/>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a:solidFill>
                    <a:srgbClr val="0070C0"/>
                  </a:solidFill>
                </a:rPr>
                <a:t>Co-construction of meaning</a:t>
              </a:r>
              <a:r>
                <a:rPr lang="en-GB" sz="1662" dirty="0">
                  <a:solidFill>
                    <a:srgbClr val="0070C0"/>
                  </a:solidFill>
                </a:rPr>
                <a:t/>
              </a:r>
              <a:br>
                <a:rPr lang="en-GB" sz="1662" dirty="0">
                  <a:solidFill>
                    <a:srgbClr val="0070C0"/>
                  </a:solidFill>
                </a:rPr>
              </a:br>
              <a:endParaRPr lang="en-GB" sz="1662" dirty="0"/>
            </a:p>
          </p:txBody>
        </p:sp>
      </p:grpSp>
      <p:grpSp>
        <p:nvGrpSpPr>
          <p:cNvPr id="48" name="Group 47"/>
          <p:cNvGrpSpPr/>
          <p:nvPr/>
        </p:nvGrpSpPr>
        <p:grpSpPr>
          <a:xfrm>
            <a:off x="853277" y="5559449"/>
            <a:ext cx="7504134" cy="916965"/>
            <a:chOff x="3982864" y="3054838"/>
            <a:chExt cx="1433687" cy="993379"/>
          </a:xfrm>
        </p:grpSpPr>
        <p:sp>
          <p:nvSpPr>
            <p:cNvPr id="49" name="Rectangle 48"/>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ectangle 49"/>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solidFill>
                    <a:srgbClr val="0070C0"/>
                  </a:solidFill>
                </a:rPr>
                <a:t>Mobilising </a:t>
              </a:r>
              <a:r>
                <a:rPr lang="en-GB" sz="1662" dirty="0" smtClean="0">
                  <a:solidFill>
                    <a:srgbClr val="0070C0"/>
                  </a:solidFill>
                </a:rPr>
                <a:t>general, </a:t>
              </a:r>
              <a:r>
                <a:rPr lang="en-GB" sz="1662" dirty="0">
                  <a:solidFill>
                    <a:srgbClr val="FF0000"/>
                  </a:solidFill>
                </a:rPr>
                <a:t>plurilingual </a:t>
              </a:r>
              <a:r>
                <a:rPr lang="en-GB" sz="1662" dirty="0" smtClean="0">
                  <a:solidFill>
                    <a:srgbClr val="FF0000"/>
                  </a:solidFill>
                </a:rPr>
                <a:t>and </a:t>
              </a:r>
              <a:r>
                <a:rPr lang="en-GB" sz="1662" dirty="0">
                  <a:solidFill>
                    <a:srgbClr val="FF0000"/>
                  </a:solidFill>
                </a:rPr>
                <a:t>pluricultural </a:t>
              </a:r>
              <a:r>
                <a:rPr lang="en-GB" sz="1662" dirty="0" smtClean="0">
                  <a:solidFill>
                    <a:srgbClr val="0070C0"/>
                  </a:solidFill>
                </a:rPr>
                <a:t>competences</a:t>
              </a:r>
              <a:r>
                <a:rPr lang="en-GB" sz="1662" dirty="0">
                  <a:solidFill>
                    <a:srgbClr val="0070C0"/>
                  </a:solidFill>
                </a:rPr>
                <a:t/>
              </a:r>
              <a:br>
                <a:rPr lang="en-GB" sz="1662" dirty="0">
                  <a:solidFill>
                    <a:srgbClr val="0070C0"/>
                  </a:solidFill>
                </a:rPr>
              </a:br>
              <a:endParaRPr lang="en-GB" sz="1662" dirty="0"/>
            </a:p>
          </p:txBody>
        </p:sp>
      </p:grpSp>
      <p:cxnSp>
        <p:nvCxnSpPr>
          <p:cNvPr id="52" name="Straight Connector 51"/>
          <p:cNvCxnSpPr/>
          <p:nvPr/>
        </p:nvCxnSpPr>
        <p:spPr>
          <a:xfrm>
            <a:off x="8531979" y="1070656"/>
            <a:ext cx="30820" cy="5478185"/>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3268278" y="1066420"/>
            <a:ext cx="5267838" cy="423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3268278" y="6548189"/>
            <a:ext cx="5299544" cy="652"/>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55" name="Title 1"/>
          <p:cNvSpPr txBox="1">
            <a:spLocks/>
          </p:cNvSpPr>
          <p:nvPr/>
        </p:nvSpPr>
        <p:spPr>
          <a:xfrm>
            <a:off x="1007390" y="1070656"/>
            <a:ext cx="6799833" cy="883766"/>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1662" dirty="0" smtClean="0"/>
              <a:t>           </a:t>
            </a:r>
            <a:r>
              <a:rPr lang="en-GB" altLang="en-US" sz="4000" b="1" dirty="0" smtClean="0">
                <a:solidFill>
                  <a:srgbClr val="0070C0"/>
                </a:solidFill>
              </a:rPr>
              <a:t>User/learner as social agent</a:t>
            </a:r>
            <a:endParaRPr lang="en-GB" sz="4000" b="1" dirty="0">
              <a:solidFill>
                <a:srgbClr val="0070C0"/>
              </a:solidFill>
            </a:endParaRPr>
          </a:p>
        </p:txBody>
      </p:sp>
    </p:spTree>
    <p:extLst>
      <p:ext uri="{BB962C8B-B14F-4D97-AF65-F5344CB8AC3E}">
        <p14:creationId xmlns:p14="http://schemas.microsoft.com/office/powerpoint/2010/main" val="944158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type="body" idx="1"/>
          </p:nvPr>
        </p:nvSpPr>
        <p:spPr>
          <a:xfrm>
            <a:off x="755650" y="1491932"/>
            <a:ext cx="8037831" cy="5076508"/>
          </a:xfrm>
        </p:spPr>
        <p:txBody>
          <a:bodyPr>
            <a:normAutofit/>
          </a:bodyPr>
          <a:lstStyle/>
          <a:p>
            <a:pPr marL="0" indent="0">
              <a:buNone/>
              <a:defRPr/>
            </a:pPr>
            <a:r>
              <a:rPr lang="en-GB" sz="2800" dirty="0" smtClean="0"/>
              <a:t>The full operationalisation of the CEFR descriptive scheme implies:</a:t>
            </a:r>
          </a:p>
          <a:p>
            <a:pPr marL="0" indent="0">
              <a:buNone/>
              <a:defRPr/>
            </a:pPr>
            <a:endParaRPr lang="en-GB" dirty="0"/>
          </a:p>
          <a:p>
            <a:pPr marL="0" indent="0">
              <a:buNone/>
              <a:defRPr/>
            </a:pPr>
            <a:r>
              <a:rPr lang="en-GB" dirty="0"/>
              <a:t>a</a:t>
            </a:r>
            <a:r>
              <a:rPr lang="en-GB" sz="2800" dirty="0" smtClean="0"/>
              <a:t> significant </a:t>
            </a:r>
            <a:r>
              <a:rPr lang="en-GB" sz="2800" dirty="0" smtClean="0">
                <a:solidFill>
                  <a:srgbClr val="0070C0"/>
                </a:solidFill>
              </a:rPr>
              <a:t>paradigm shift </a:t>
            </a:r>
            <a:r>
              <a:rPr lang="en-GB" sz="2800" dirty="0" smtClean="0"/>
              <a:t>in language education</a:t>
            </a:r>
          </a:p>
        </p:txBody>
      </p:sp>
      <p:sp>
        <p:nvSpPr>
          <p:cNvPr id="6" name="Rectangle 2"/>
          <p:cNvSpPr>
            <a:spLocks noGrp="1" noChangeArrowheads="1"/>
          </p:cNvSpPr>
          <p:nvPr>
            <p:ph type="title"/>
          </p:nvPr>
        </p:nvSpPr>
        <p:spPr>
          <a:xfrm>
            <a:off x="3444240" y="261027"/>
            <a:ext cx="5349241" cy="744931"/>
          </a:xfrm>
        </p:spPr>
        <p:txBody>
          <a:bodyPr/>
          <a:lstStyle/>
          <a:p>
            <a:pPr algn="l"/>
            <a:r>
              <a:rPr lang="de-CH" altLang="de-DE" sz="3600" dirty="0"/>
              <a:t> </a:t>
            </a:r>
            <a:r>
              <a:rPr lang="de-CH" altLang="de-DE" sz="4000" b="1" dirty="0" err="1" smtClean="0">
                <a:solidFill>
                  <a:schemeClr val="bg1"/>
                </a:solidFill>
              </a:rPr>
              <a:t>Paradigm</a:t>
            </a:r>
            <a:r>
              <a:rPr lang="de-CH" altLang="de-DE" sz="4000" b="1" dirty="0" smtClean="0">
                <a:solidFill>
                  <a:schemeClr val="bg1"/>
                </a:solidFill>
              </a:rPr>
              <a:t> </a:t>
            </a:r>
            <a:r>
              <a:rPr lang="de-CH" altLang="de-DE" sz="4000" b="1" dirty="0" err="1" smtClean="0">
                <a:solidFill>
                  <a:schemeClr val="bg1"/>
                </a:solidFill>
              </a:rPr>
              <a:t>shift</a:t>
            </a:r>
            <a:endParaRPr lang="bg-BG" altLang="de-DE" sz="4000" b="1" dirty="0">
              <a:solidFill>
                <a:schemeClr val="bg1"/>
              </a:solidFill>
            </a:endParaRPr>
          </a:p>
        </p:txBody>
      </p:sp>
    </p:spTree>
    <p:extLst>
      <p:ext uri="{BB962C8B-B14F-4D97-AF65-F5344CB8AC3E}">
        <p14:creationId xmlns:p14="http://schemas.microsoft.com/office/powerpoint/2010/main" val="336840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type="body" idx="1"/>
          </p:nvPr>
        </p:nvSpPr>
        <p:spPr>
          <a:xfrm>
            <a:off x="495946" y="1491932"/>
            <a:ext cx="8865030" cy="5076508"/>
          </a:xfrm>
        </p:spPr>
        <p:txBody>
          <a:bodyPr>
            <a:normAutofit/>
          </a:bodyPr>
          <a:lstStyle/>
          <a:p>
            <a:pPr marL="0" indent="0">
              <a:buNone/>
              <a:defRPr/>
            </a:pPr>
            <a:r>
              <a:rPr lang="en-GB" sz="2800" dirty="0" smtClean="0"/>
              <a:t>BEYOND:			TO:</a:t>
            </a:r>
          </a:p>
          <a:p>
            <a:pPr>
              <a:defRPr/>
            </a:pPr>
            <a:r>
              <a:rPr lang="en-GB" dirty="0"/>
              <a:t>g</a:t>
            </a:r>
            <a:r>
              <a:rPr lang="en-GB" dirty="0" smtClean="0"/>
              <a:t>rammar			use</a:t>
            </a:r>
          </a:p>
          <a:p>
            <a:pPr>
              <a:defRPr/>
            </a:pPr>
            <a:r>
              <a:rPr lang="en-GB" dirty="0"/>
              <a:t>l</a:t>
            </a:r>
            <a:r>
              <a:rPr lang="en-GB" dirty="0" smtClean="0"/>
              <a:t>anguage as code</a:t>
            </a:r>
            <a:r>
              <a:rPr lang="en-GB" dirty="0"/>
              <a:t>	</a:t>
            </a:r>
            <a:r>
              <a:rPr lang="en-GB" dirty="0" smtClean="0"/>
              <a:t>	language as action/collaboration</a:t>
            </a:r>
          </a:p>
          <a:p>
            <a:pPr>
              <a:defRPr/>
            </a:pPr>
            <a:r>
              <a:rPr lang="en-GB" dirty="0" smtClean="0"/>
              <a:t>f</a:t>
            </a:r>
            <a:r>
              <a:rPr lang="en-GB" sz="2800" dirty="0" smtClean="0"/>
              <a:t>our skills			integrated modes of </a:t>
            </a:r>
            <a:r>
              <a:rPr lang="en-GB" sz="2800" dirty="0" err="1" smtClean="0"/>
              <a:t>communic</a:t>
            </a:r>
            <a:r>
              <a:rPr lang="en-GB" sz="2800" dirty="0" smtClean="0"/>
              <a:t>.</a:t>
            </a:r>
          </a:p>
          <a:p>
            <a:pPr>
              <a:defRPr/>
            </a:pPr>
            <a:r>
              <a:rPr lang="en-GB" dirty="0"/>
              <a:t>p</a:t>
            </a:r>
            <a:r>
              <a:rPr lang="en-GB" dirty="0" smtClean="0"/>
              <a:t>roducing/receiving	constructing meaning</a:t>
            </a:r>
          </a:p>
          <a:p>
            <a:pPr>
              <a:defRPr/>
            </a:pPr>
            <a:r>
              <a:rPr lang="en-GB" dirty="0"/>
              <a:t>unidimensional view	multidimensional view </a:t>
            </a:r>
            <a:endParaRPr lang="en-GB" dirty="0" smtClean="0"/>
          </a:p>
          <a:p>
            <a:pPr>
              <a:defRPr/>
            </a:pPr>
            <a:r>
              <a:rPr lang="en-GB" dirty="0" smtClean="0"/>
              <a:t>school </a:t>
            </a:r>
            <a:r>
              <a:rPr lang="en-GB" dirty="0"/>
              <a:t>subject		life trajectory</a:t>
            </a:r>
          </a:p>
          <a:p>
            <a:pPr>
              <a:defRPr/>
            </a:pPr>
            <a:r>
              <a:rPr lang="en-GB" dirty="0" smtClean="0"/>
              <a:t>native speaker		proficient speaker</a:t>
            </a:r>
          </a:p>
          <a:p>
            <a:pPr>
              <a:defRPr/>
            </a:pPr>
            <a:r>
              <a:rPr lang="en-GB" dirty="0" smtClean="0"/>
              <a:t>multilingualism		plurilingualism</a:t>
            </a:r>
          </a:p>
          <a:p>
            <a:pPr>
              <a:defRPr/>
            </a:pPr>
            <a:r>
              <a:rPr lang="en-GB" dirty="0" smtClean="0"/>
              <a:t>elitist education		inclusive education	</a:t>
            </a:r>
            <a:endParaRPr lang="en-GB" sz="2800" dirty="0"/>
          </a:p>
        </p:txBody>
      </p:sp>
      <p:sp>
        <p:nvSpPr>
          <p:cNvPr id="6" name="Rectangle 2"/>
          <p:cNvSpPr>
            <a:spLocks noGrp="1" noChangeArrowheads="1"/>
          </p:cNvSpPr>
          <p:nvPr>
            <p:ph type="title"/>
          </p:nvPr>
        </p:nvSpPr>
        <p:spPr>
          <a:xfrm>
            <a:off x="3444240" y="261027"/>
            <a:ext cx="5349241" cy="744931"/>
          </a:xfrm>
        </p:spPr>
        <p:txBody>
          <a:bodyPr/>
          <a:lstStyle/>
          <a:p>
            <a:pPr algn="l"/>
            <a:r>
              <a:rPr lang="de-CH" altLang="de-DE" sz="3600" dirty="0"/>
              <a:t> </a:t>
            </a:r>
            <a:r>
              <a:rPr lang="de-CH" altLang="de-DE" sz="4000" b="1" dirty="0" err="1" smtClean="0">
                <a:solidFill>
                  <a:schemeClr val="bg1"/>
                </a:solidFill>
              </a:rPr>
              <a:t>Paradigm</a:t>
            </a:r>
            <a:r>
              <a:rPr lang="de-CH" altLang="de-DE" sz="4000" b="1" dirty="0" smtClean="0">
                <a:solidFill>
                  <a:schemeClr val="bg1"/>
                </a:solidFill>
              </a:rPr>
              <a:t> </a:t>
            </a:r>
            <a:r>
              <a:rPr lang="de-CH" altLang="de-DE" sz="4000" b="1" dirty="0" err="1" smtClean="0">
                <a:solidFill>
                  <a:schemeClr val="bg1"/>
                </a:solidFill>
              </a:rPr>
              <a:t>shift</a:t>
            </a:r>
            <a:endParaRPr lang="bg-BG" altLang="de-DE" sz="4000" b="1" dirty="0">
              <a:solidFill>
                <a:schemeClr val="bg1"/>
              </a:solidFill>
            </a:endParaRPr>
          </a:p>
        </p:txBody>
      </p:sp>
    </p:spTree>
    <p:extLst>
      <p:ext uri="{BB962C8B-B14F-4D97-AF65-F5344CB8AC3E}">
        <p14:creationId xmlns:p14="http://schemas.microsoft.com/office/powerpoint/2010/main" val="3007551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444240" y="261027"/>
            <a:ext cx="5349241" cy="744931"/>
          </a:xfrm>
        </p:spPr>
        <p:txBody>
          <a:bodyPr/>
          <a:lstStyle/>
          <a:p>
            <a:pPr algn="l"/>
            <a:r>
              <a:rPr lang="de-CH" altLang="de-DE" sz="3600" dirty="0"/>
              <a:t> </a:t>
            </a:r>
            <a:r>
              <a:rPr lang="de-CH" altLang="de-DE" sz="4000" b="1" dirty="0" err="1" smtClean="0">
                <a:solidFill>
                  <a:schemeClr val="bg1"/>
                </a:solidFill>
              </a:rPr>
              <a:t>Presentation</a:t>
            </a:r>
            <a:r>
              <a:rPr lang="de-CH" altLang="de-DE" sz="4000" b="1" dirty="0" smtClean="0">
                <a:solidFill>
                  <a:schemeClr val="bg1"/>
                </a:solidFill>
              </a:rPr>
              <a:t> </a:t>
            </a:r>
            <a:r>
              <a:rPr lang="de-CH" altLang="de-DE" sz="4000" b="1" dirty="0" err="1" smtClean="0">
                <a:solidFill>
                  <a:schemeClr val="bg1"/>
                </a:solidFill>
              </a:rPr>
              <a:t>outline</a:t>
            </a:r>
            <a:endParaRPr lang="bg-BG" altLang="de-DE" sz="4000" b="1" dirty="0">
              <a:solidFill>
                <a:schemeClr val="bg1"/>
              </a:solidFill>
            </a:endParaRPr>
          </a:p>
        </p:txBody>
      </p:sp>
      <p:sp>
        <p:nvSpPr>
          <p:cNvPr id="143363" name="Rectangle 3"/>
          <p:cNvSpPr>
            <a:spLocks noGrp="1" noChangeArrowheads="1"/>
          </p:cNvSpPr>
          <p:nvPr>
            <p:ph type="body" idx="1"/>
          </p:nvPr>
        </p:nvSpPr>
        <p:spPr>
          <a:xfrm>
            <a:off x="755650" y="1491932"/>
            <a:ext cx="8037831" cy="5076508"/>
          </a:xfrm>
        </p:spPr>
        <p:txBody>
          <a:bodyPr>
            <a:normAutofit/>
          </a:bodyPr>
          <a:lstStyle/>
          <a:p>
            <a:pPr>
              <a:defRPr/>
            </a:pPr>
            <a:r>
              <a:rPr lang="fr-FR" dirty="0" err="1" smtClean="0"/>
              <a:t>Completing</a:t>
            </a:r>
            <a:r>
              <a:rPr lang="fr-FR" dirty="0" smtClean="0"/>
              <a:t> the descriptive </a:t>
            </a:r>
            <a:r>
              <a:rPr lang="fr-FR" dirty="0" err="1" smtClean="0"/>
              <a:t>scheme</a:t>
            </a:r>
            <a:endParaRPr lang="fr-FR" dirty="0"/>
          </a:p>
          <a:p>
            <a:pPr>
              <a:defRPr/>
            </a:pPr>
            <a:r>
              <a:rPr lang="fr-FR" dirty="0" err="1" smtClean="0"/>
              <a:t>Operationalising</a:t>
            </a:r>
            <a:r>
              <a:rPr lang="fr-FR" dirty="0" smtClean="0"/>
              <a:t> the </a:t>
            </a:r>
            <a:r>
              <a:rPr lang="fr-FR" dirty="0" err="1" smtClean="0"/>
              <a:t>scheme</a:t>
            </a:r>
            <a:r>
              <a:rPr lang="fr-FR" dirty="0" smtClean="0"/>
              <a:t> </a:t>
            </a:r>
            <a:r>
              <a:rPr lang="fr-FR" dirty="0" err="1" smtClean="0"/>
              <a:t>with</a:t>
            </a:r>
            <a:r>
              <a:rPr lang="fr-FR" dirty="0" smtClean="0"/>
              <a:t> new </a:t>
            </a:r>
            <a:r>
              <a:rPr lang="fr-FR" dirty="0" err="1" smtClean="0"/>
              <a:t>scales</a:t>
            </a:r>
            <a:r>
              <a:rPr lang="fr-FR" dirty="0" smtClean="0"/>
              <a:t> for:</a:t>
            </a:r>
            <a:r>
              <a:rPr lang="fr-FR" dirty="0"/>
              <a:t/>
            </a:r>
            <a:br>
              <a:rPr lang="fr-FR" dirty="0"/>
            </a:br>
            <a:r>
              <a:rPr lang="fr-FR" dirty="0"/>
              <a:t>- online interaction </a:t>
            </a:r>
            <a:r>
              <a:rPr lang="fr-FR" dirty="0" smtClean="0"/>
              <a:t/>
            </a:r>
            <a:br>
              <a:rPr lang="fr-FR" dirty="0" smtClean="0"/>
            </a:br>
            <a:r>
              <a:rPr lang="fr-FR" dirty="0" smtClean="0"/>
              <a:t>- </a:t>
            </a:r>
            <a:r>
              <a:rPr lang="fr-FR" dirty="0" err="1"/>
              <a:t>mediation</a:t>
            </a:r>
            <a:r>
              <a:rPr lang="fr-FR" dirty="0"/>
              <a:t> (</a:t>
            </a:r>
            <a:r>
              <a:rPr lang="fr-FR" dirty="0" err="1"/>
              <a:t>including</a:t>
            </a:r>
            <a:r>
              <a:rPr lang="fr-FR" dirty="0"/>
              <a:t> </a:t>
            </a:r>
            <a:r>
              <a:rPr lang="fr-FR" dirty="0" err="1"/>
              <a:t>reactions</a:t>
            </a:r>
            <a:r>
              <a:rPr lang="fr-FR" dirty="0"/>
              <a:t> to </a:t>
            </a:r>
            <a:r>
              <a:rPr lang="fr-FR" dirty="0" err="1"/>
              <a:t>creative</a:t>
            </a:r>
            <a:r>
              <a:rPr lang="fr-FR" dirty="0"/>
              <a:t> </a:t>
            </a:r>
            <a:r>
              <a:rPr lang="fr-FR" dirty="0" err="1"/>
              <a:t>text</a:t>
            </a:r>
            <a:r>
              <a:rPr lang="fr-FR" dirty="0"/>
              <a:t>) </a:t>
            </a:r>
            <a:br>
              <a:rPr lang="fr-FR" dirty="0"/>
            </a:br>
            <a:r>
              <a:rPr lang="fr-FR" dirty="0"/>
              <a:t>- plurilingual and pluricultural </a:t>
            </a:r>
            <a:r>
              <a:rPr lang="fr-FR" dirty="0" err="1" smtClean="0"/>
              <a:t>competence</a:t>
            </a:r>
            <a:r>
              <a:rPr lang="fr-FR" dirty="0"/>
              <a:t/>
            </a:r>
            <a:br>
              <a:rPr lang="fr-FR" dirty="0"/>
            </a:br>
            <a:r>
              <a:rPr lang="fr-FR" dirty="0"/>
              <a:t>- </a:t>
            </a:r>
            <a:r>
              <a:rPr lang="fr-FR" dirty="0" err="1"/>
              <a:t>signing</a:t>
            </a:r>
            <a:r>
              <a:rPr lang="fr-FR" dirty="0"/>
              <a:t> </a:t>
            </a:r>
            <a:r>
              <a:rPr lang="fr-FR" dirty="0" err="1"/>
              <a:t>competences</a:t>
            </a:r>
            <a:endParaRPr lang="fr-FR" dirty="0"/>
          </a:p>
          <a:p>
            <a:pPr>
              <a:defRPr/>
            </a:pPr>
            <a:r>
              <a:rPr lang="fr-FR" dirty="0" err="1" smtClean="0"/>
              <a:t>Updating</a:t>
            </a:r>
            <a:r>
              <a:rPr lang="fr-FR" dirty="0" smtClean="0"/>
              <a:t> the 2001 set of </a:t>
            </a:r>
            <a:r>
              <a:rPr lang="fr-FR" dirty="0" err="1" smtClean="0"/>
              <a:t>scales</a:t>
            </a:r>
            <a:r>
              <a:rPr lang="fr-FR" dirty="0" smtClean="0"/>
              <a:t> </a:t>
            </a:r>
            <a:br>
              <a:rPr lang="fr-FR" dirty="0" smtClean="0"/>
            </a:br>
            <a:r>
              <a:rPr lang="fr-FR" dirty="0" smtClean="0"/>
              <a:t> (</a:t>
            </a:r>
            <a:r>
              <a:rPr lang="fr-FR" dirty="0" err="1" smtClean="0"/>
              <a:t>including</a:t>
            </a:r>
            <a:r>
              <a:rPr lang="fr-FR" dirty="0" smtClean="0"/>
              <a:t> </a:t>
            </a:r>
            <a:r>
              <a:rPr lang="fr-FR" dirty="0" err="1" smtClean="0"/>
              <a:t>adding</a:t>
            </a:r>
            <a:r>
              <a:rPr lang="fr-FR" dirty="0" smtClean="0"/>
              <a:t> a few new </a:t>
            </a:r>
            <a:r>
              <a:rPr lang="fr-FR" dirty="0" err="1" smtClean="0"/>
              <a:t>scales</a:t>
            </a:r>
            <a:r>
              <a:rPr lang="fr-FR" dirty="0" smtClean="0"/>
              <a:t>)</a:t>
            </a:r>
          </a:p>
          <a:p>
            <a:pPr>
              <a:defRPr/>
            </a:pPr>
            <a:r>
              <a:rPr lang="fr-FR" dirty="0" err="1" smtClean="0"/>
              <a:t>Reinforcing</a:t>
            </a:r>
            <a:r>
              <a:rPr lang="fr-FR" dirty="0" smtClean="0"/>
              <a:t> the CEFR message</a:t>
            </a:r>
            <a:r>
              <a:rPr lang="fr-FR" dirty="0"/>
              <a:t/>
            </a:r>
            <a:br>
              <a:rPr lang="fr-FR" dirty="0"/>
            </a:br>
            <a:r>
              <a:rPr lang="fr-FR" dirty="0" smtClean="0"/>
              <a:t> - </a:t>
            </a:r>
            <a:r>
              <a:rPr lang="fr-FR" dirty="0" err="1" smtClean="0"/>
              <a:t>learning</a:t>
            </a:r>
            <a:r>
              <a:rPr lang="fr-FR" dirty="0" smtClean="0"/>
              <a:t>, </a:t>
            </a:r>
            <a:r>
              <a:rPr lang="fr-FR" dirty="0" err="1" smtClean="0"/>
              <a:t>teaching</a:t>
            </a:r>
            <a:r>
              <a:rPr lang="fr-FR" dirty="0" smtClean="0"/>
              <a:t>, </a:t>
            </a:r>
            <a:r>
              <a:rPr lang="fr-FR" dirty="0" err="1" smtClean="0"/>
              <a:t>assessment</a:t>
            </a:r>
            <a:endParaRPr lang="fr-FR" dirty="0" smtClean="0"/>
          </a:p>
        </p:txBody>
      </p:sp>
      <p:sp>
        <p:nvSpPr>
          <p:cNvPr id="4" name="Right Arrow 3"/>
          <p:cNvSpPr/>
          <p:nvPr/>
        </p:nvSpPr>
        <p:spPr>
          <a:xfrm>
            <a:off x="504190" y="1949132"/>
            <a:ext cx="502920" cy="428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9431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422498" y="122594"/>
            <a:ext cx="3053687" cy="723567"/>
          </a:xfrm>
        </p:spPr>
        <p:txBody>
          <a:bodyPr>
            <a:normAutofit/>
          </a:bodyPr>
          <a:lstStyle/>
          <a:p>
            <a:r>
              <a:rPr lang="en-GB" altLang="en-US" sz="4000" b="1" dirty="0" smtClean="0">
                <a:solidFill>
                  <a:schemeClr val="bg1"/>
                </a:solidFill>
              </a:rPr>
              <a:t>Process</a:t>
            </a:r>
            <a:endParaRPr lang="en-GB" altLang="en-US" sz="4000" b="1" dirty="0">
              <a:solidFill>
                <a:schemeClr val="bg1"/>
              </a:solidFill>
            </a:endParaRPr>
          </a:p>
        </p:txBody>
      </p:sp>
      <p:sp>
        <p:nvSpPr>
          <p:cNvPr id="32771" name="Content Placeholder 2"/>
          <p:cNvSpPr>
            <a:spLocks noGrp="1"/>
          </p:cNvSpPr>
          <p:nvPr>
            <p:ph idx="1"/>
          </p:nvPr>
        </p:nvSpPr>
        <p:spPr>
          <a:xfrm>
            <a:off x="342900" y="2097087"/>
            <a:ext cx="8582736" cy="4551685"/>
          </a:xfrm>
        </p:spPr>
        <p:txBody>
          <a:bodyPr>
            <a:noAutofit/>
          </a:bodyPr>
          <a:lstStyle/>
          <a:p>
            <a:pPr marL="457200" indent="-457200">
              <a:buFont typeface="Verdana" charset="0"/>
              <a:buAutoNum type="arabicPeriod"/>
            </a:pPr>
            <a:r>
              <a:rPr lang="en-GB" altLang="en-US" sz="2800" dirty="0" smtClean="0"/>
              <a:t>Development  		(January 2014 – February 2015)</a:t>
            </a:r>
          </a:p>
          <a:p>
            <a:pPr marL="457200" indent="-457200">
              <a:buFont typeface="Verdana" charset="0"/>
              <a:buAutoNum type="arabicPeriod"/>
            </a:pPr>
            <a:r>
              <a:rPr lang="en-GB" altLang="en-US" sz="2800" dirty="0" smtClean="0"/>
              <a:t>Validation		(February 2015 – </a:t>
            </a:r>
            <a:r>
              <a:rPr lang="en-GB" altLang="en-US" sz="2800" dirty="0" err="1" smtClean="0"/>
              <a:t>Febr</a:t>
            </a:r>
            <a:r>
              <a:rPr lang="en-GB" altLang="en-US" sz="2800" dirty="0" smtClean="0"/>
              <a:t> 2016) </a:t>
            </a:r>
          </a:p>
          <a:p>
            <a:pPr marL="457200" indent="-457200">
              <a:buFont typeface="Verdana" charset="0"/>
              <a:buAutoNum type="arabicPeriod"/>
            </a:pPr>
            <a:r>
              <a:rPr lang="en-GB" altLang="en-US" dirty="0" smtClean="0"/>
              <a:t>Analysis, revision 	(February – May 2016)</a:t>
            </a:r>
            <a:endParaRPr lang="en-GB" altLang="en-US" sz="2800" dirty="0" smtClean="0"/>
          </a:p>
          <a:p>
            <a:pPr marL="457200" indent="-457200">
              <a:buFont typeface="Verdana" charset="0"/>
              <a:buAutoNum type="arabicPeriod"/>
            </a:pPr>
            <a:r>
              <a:rPr lang="en-GB" altLang="en-US" sz="2800" dirty="0" smtClean="0"/>
              <a:t>Consultation		(June 2016 – February 2017)</a:t>
            </a:r>
          </a:p>
          <a:p>
            <a:pPr marL="457200" indent="-457200">
              <a:buFont typeface="Verdana" charset="0"/>
              <a:buAutoNum type="arabicPeriod"/>
            </a:pPr>
            <a:r>
              <a:rPr lang="en-GB" altLang="en-US" sz="2800" dirty="0" smtClean="0"/>
              <a:t>Piloting 			(January – July 2017)</a:t>
            </a:r>
          </a:p>
          <a:p>
            <a:pPr marL="457200" indent="-457200">
              <a:buFont typeface="Verdana" charset="0"/>
              <a:buAutoNum type="arabicPeriod"/>
            </a:pPr>
            <a:r>
              <a:rPr lang="en-GB" altLang="en-US" sz="2800" dirty="0" smtClean="0"/>
              <a:t>Finalisation 		(August-October 2017)</a:t>
            </a:r>
          </a:p>
        </p:txBody>
      </p:sp>
    </p:spTree>
    <p:extLst>
      <p:ext uri="{BB962C8B-B14F-4D97-AF65-F5344CB8AC3E}">
        <p14:creationId xmlns:p14="http://schemas.microsoft.com/office/powerpoint/2010/main" val="3383953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444240" y="261027"/>
            <a:ext cx="5349241" cy="744931"/>
          </a:xfrm>
        </p:spPr>
        <p:txBody>
          <a:bodyPr/>
          <a:lstStyle/>
          <a:p>
            <a:pPr algn="l"/>
            <a:r>
              <a:rPr lang="de-CH" altLang="de-DE" sz="3600" dirty="0"/>
              <a:t> </a:t>
            </a:r>
            <a:r>
              <a:rPr lang="de-CH" altLang="de-DE" sz="4000" b="1" dirty="0" err="1" smtClean="0">
                <a:solidFill>
                  <a:schemeClr val="bg1"/>
                </a:solidFill>
              </a:rPr>
              <a:t>Presentation</a:t>
            </a:r>
            <a:r>
              <a:rPr lang="de-CH" altLang="de-DE" sz="4000" b="1" dirty="0" smtClean="0">
                <a:solidFill>
                  <a:schemeClr val="bg1"/>
                </a:solidFill>
              </a:rPr>
              <a:t> </a:t>
            </a:r>
            <a:r>
              <a:rPr lang="de-CH" altLang="de-DE" sz="4000" b="1" dirty="0" err="1" smtClean="0">
                <a:solidFill>
                  <a:schemeClr val="bg1"/>
                </a:solidFill>
              </a:rPr>
              <a:t>outline</a:t>
            </a:r>
            <a:endParaRPr lang="bg-BG" altLang="de-DE" sz="4000" b="1" dirty="0">
              <a:solidFill>
                <a:schemeClr val="bg1"/>
              </a:solidFill>
            </a:endParaRPr>
          </a:p>
        </p:txBody>
      </p:sp>
      <p:sp>
        <p:nvSpPr>
          <p:cNvPr id="143363" name="Rectangle 3"/>
          <p:cNvSpPr>
            <a:spLocks noGrp="1" noChangeArrowheads="1"/>
          </p:cNvSpPr>
          <p:nvPr>
            <p:ph type="body" idx="1"/>
          </p:nvPr>
        </p:nvSpPr>
        <p:spPr>
          <a:xfrm>
            <a:off x="755650" y="1491932"/>
            <a:ext cx="8037831" cy="5076508"/>
          </a:xfrm>
        </p:spPr>
        <p:txBody>
          <a:bodyPr>
            <a:normAutofit/>
          </a:bodyPr>
          <a:lstStyle/>
          <a:p>
            <a:pPr>
              <a:defRPr/>
            </a:pPr>
            <a:r>
              <a:rPr lang="fr-FR" dirty="0" err="1" smtClean="0"/>
              <a:t>Completing</a:t>
            </a:r>
            <a:r>
              <a:rPr lang="fr-FR" dirty="0" smtClean="0"/>
              <a:t> the descriptive </a:t>
            </a:r>
            <a:r>
              <a:rPr lang="fr-FR" dirty="0" err="1" smtClean="0"/>
              <a:t>scheme</a:t>
            </a:r>
            <a:endParaRPr lang="fr-FR" dirty="0"/>
          </a:p>
          <a:p>
            <a:pPr>
              <a:defRPr/>
            </a:pPr>
            <a:r>
              <a:rPr lang="fr-FR" dirty="0" err="1" smtClean="0"/>
              <a:t>Operationalising</a:t>
            </a:r>
            <a:r>
              <a:rPr lang="fr-FR" dirty="0" smtClean="0"/>
              <a:t> the </a:t>
            </a:r>
            <a:r>
              <a:rPr lang="fr-FR" dirty="0" err="1" smtClean="0"/>
              <a:t>scheme</a:t>
            </a:r>
            <a:r>
              <a:rPr lang="fr-FR" dirty="0" smtClean="0"/>
              <a:t> </a:t>
            </a:r>
            <a:r>
              <a:rPr lang="fr-FR" dirty="0" err="1" smtClean="0"/>
              <a:t>with</a:t>
            </a:r>
            <a:r>
              <a:rPr lang="fr-FR" dirty="0" smtClean="0"/>
              <a:t> new </a:t>
            </a:r>
            <a:r>
              <a:rPr lang="fr-FR" dirty="0" err="1" smtClean="0"/>
              <a:t>scales</a:t>
            </a:r>
            <a:r>
              <a:rPr lang="fr-FR" dirty="0" smtClean="0"/>
              <a:t> for:</a:t>
            </a:r>
            <a:r>
              <a:rPr lang="fr-FR" dirty="0"/>
              <a:t/>
            </a:r>
            <a:br>
              <a:rPr lang="fr-FR" dirty="0"/>
            </a:br>
            <a:r>
              <a:rPr lang="fr-FR" dirty="0"/>
              <a:t>- online interaction </a:t>
            </a:r>
            <a:r>
              <a:rPr lang="fr-FR" dirty="0" smtClean="0"/>
              <a:t/>
            </a:r>
            <a:br>
              <a:rPr lang="fr-FR" dirty="0" smtClean="0"/>
            </a:br>
            <a:r>
              <a:rPr lang="fr-FR" dirty="0" smtClean="0"/>
              <a:t>- </a:t>
            </a:r>
            <a:r>
              <a:rPr lang="fr-FR" dirty="0" err="1"/>
              <a:t>mediation</a:t>
            </a:r>
            <a:r>
              <a:rPr lang="fr-FR" dirty="0"/>
              <a:t> (</a:t>
            </a:r>
            <a:r>
              <a:rPr lang="fr-FR" dirty="0" err="1"/>
              <a:t>including</a:t>
            </a:r>
            <a:r>
              <a:rPr lang="fr-FR" dirty="0"/>
              <a:t> </a:t>
            </a:r>
            <a:r>
              <a:rPr lang="fr-FR" dirty="0" err="1"/>
              <a:t>reactions</a:t>
            </a:r>
            <a:r>
              <a:rPr lang="fr-FR" dirty="0"/>
              <a:t> to </a:t>
            </a:r>
            <a:r>
              <a:rPr lang="fr-FR" dirty="0" err="1"/>
              <a:t>creative</a:t>
            </a:r>
            <a:r>
              <a:rPr lang="fr-FR" dirty="0"/>
              <a:t> </a:t>
            </a:r>
            <a:r>
              <a:rPr lang="fr-FR" dirty="0" err="1"/>
              <a:t>text</a:t>
            </a:r>
            <a:r>
              <a:rPr lang="fr-FR" dirty="0"/>
              <a:t>) </a:t>
            </a:r>
            <a:br>
              <a:rPr lang="fr-FR" dirty="0"/>
            </a:br>
            <a:r>
              <a:rPr lang="fr-FR" dirty="0"/>
              <a:t>- plurilingual and pluricultural </a:t>
            </a:r>
            <a:r>
              <a:rPr lang="fr-FR" dirty="0" err="1" smtClean="0"/>
              <a:t>competence</a:t>
            </a:r>
            <a:r>
              <a:rPr lang="fr-FR" dirty="0"/>
              <a:t/>
            </a:r>
            <a:br>
              <a:rPr lang="fr-FR" dirty="0"/>
            </a:br>
            <a:r>
              <a:rPr lang="fr-FR" dirty="0"/>
              <a:t>- </a:t>
            </a:r>
            <a:r>
              <a:rPr lang="fr-FR" dirty="0" err="1"/>
              <a:t>signing</a:t>
            </a:r>
            <a:r>
              <a:rPr lang="fr-FR" dirty="0"/>
              <a:t> </a:t>
            </a:r>
            <a:r>
              <a:rPr lang="fr-FR" dirty="0" err="1" smtClean="0"/>
              <a:t>competences</a:t>
            </a:r>
            <a:endParaRPr lang="fr-FR" dirty="0"/>
          </a:p>
          <a:p>
            <a:pPr>
              <a:defRPr/>
            </a:pPr>
            <a:r>
              <a:rPr lang="fr-FR" dirty="0" err="1" smtClean="0"/>
              <a:t>Updating</a:t>
            </a:r>
            <a:r>
              <a:rPr lang="fr-FR" dirty="0" smtClean="0"/>
              <a:t> the 2001 set of </a:t>
            </a:r>
            <a:r>
              <a:rPr lang="fr-FR" dirty="0" err="1" smtClean="0"/>
              <a:t>scales</a:t>
            </a:r>
            <a:r>
              <a:rPr lang="fr-FR" dirty="0" smtClean="0"/>
              <a:t> </a:t>
            </a:r>
            <a:br>
              <a:rPr lang="fr-FR" dirty="0" smtClean="0"/>
            </a:br>
            <a:r>
              <a:rPr lang="fr-FR" dirty="0" smtClean="0"/>
              <a:t> (</a:t>
            </a:r>
            <a:r>
              <a:rPr lang="fr-FR" dirty="0" err="1" smtClean="0"/>
              <a:t>including</a:t>
            </a:r>
            <a:r>
              <a:rPr lang="fr-FR" dirty="0" smtClean="0"/>
              <a:t> </a:t>
            </a:r>
            <a:r>
              <a:rPr lang="fr-FR" dirty="0" err="1" smtClean="0"/>
              <a:t>adding</a:t>
            </a:r>
            <a:r>
              <a:rPr lang="fr-FR" dirty="0" smtClean="0"/>
              <a:t> a few new </a:t>
            </a:r>
            <a:r>
              <a:rPr lang="fr-FR" dirty="0" err="1" smtClean="0"/>
              <a:t>scales</a:t>
            </a:r>
            <a:r>
              <a:rPr lang="fr-FR" dirty="0" smtClean="0"/>
              <a:t>)</a:t>
            </a:r>
          </a:p>
          <a:p>
            <a:pPr>
              <a:defRPr/>
            </a:pPr>
            <a:r>
              <a:rPr lang="fr-FR" dirty="0" err="1" smtClean="0"/>
              <a:t>Reinforcing</a:t>
            </a:r>
            <a:r>
              <a:rPr lang="fr-FR" dirty="0" smtClean="0"/>
              <a:t> the CEFR message</a:t>
            </a:r>
            <a:r>
              <a:rPr lang="fr-FR" dirty="0"/>
              <a:t/>
            </a:r>
            <a:br>
              <a:rPr lang="fr-FR" dirty="0"/>
            </a:br>
            <a:r>
              <a:rPr lang="fr-FR" dirty="0" smtClean="0"/>
              <a:t> - </a:t>
            </a:r>
            <a:r>
              <a:rPr lang="fr-FR" b="1" dirty="0" err="1" smtClean="0">
                <a:solidFill>
                  <a:srgbClr val="0070C0"/>
                </a:solidFill>
              </a:rPr>
              <a:t>learning</a:t>
            </a:r>
            <a:r>
              <a:rPr lang="fr-FR" dirty="0" smtClean="0"/>
              <a:t>, </a:t>
            </a:r>
            <a:r>
              <a:rPr lang="fr-FR" b="1" dirty="0" err="1" smtClean="0">
                <a:solidFill>
                  <a:srgbClr val="0070C0"/>
                </a:solidFill>
              </a:rPr>
              <a:t>teaching</a:t>
            </a:r>
            <a:r>
              <a:rPr lang="fr-FR" dirty="0" smtClean="0"/>
              <a:t>, </a:t>
            </a:r>
            <a:r>
              <a:rPr lang="fr-FR" dirty="0" err="1" smtClean="0"/>
              <a:t>assessment</a:t>
            </a:r>
            <a:endParaRPr lang="fr-FR" dirty="0" smtClean="0"/>
          </a:p>
        </p:txBody>
      </p:sp>
    </p:spTree>
    <p:extLst>
      <p:ext uri="{BB962C8B-B14F-4D97-AF65-F5344CB8AC3E}">
        <p14:creationId xmlns:p14="http://schemas.microsoft.com/office/powerpoint/2010/main" val="4146422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422498" y="122594"/>
            <a:ext cx="3053687" cy="723567"/>
          </a:xfrm>
        </p:spPr>
        <p:txBody>
          <a:bodyPr>
            <a:normAutofit/>
          </a:bodyPr>
          <a:lstStyle/>
          <a:p>
            <a:r>
              <a:rPr lang="en-GB" altLang="en-US" sz="4000" b="1" dirty="0" smtClean="0">
                <a:solidFill>
                  <a:schemeClr val="bg1"/>
                </a:solidFill>
              </a:rPr>
              <a:t>Process</a:t>
            </a:r>
            <a:endParaRPr lang="en-GB" altLang="en-US" sz="4000" b="1" dirty="0">
              <a:solidFill>
                <a:schemeClr val="bg1"/>
              </a:solidFill>
            </a:endParaRPr>
          </a:p>
        </p:txBody>
      </p:sp>
      <p:sp>
        <p:nvSpPr>
          <p:cNvPr id="32771" name="Content Placeholder 2"/>
          <p:cNvSpPr>
            <a:spLocks noGrp="1"/>
          </p:cNvSpPr>
          <p:nvPr>
            <p:ph idx="1"/>
          </p:nvPr>
        </p:nvSpPr>
        <p:spPr>
          <a:xfrm>
            <a:off x="342900" y="2097087"/>
            <a:ext cx="8582736" cy="4551685"/>
          </a:xfrm>
        </p:spPr>
        <p:txBody>
          <a:bodyPr>
            <a:noAutofit/>
          </a:bodyPr>
          <a:lstStyle/>
          <a:p>
            <a:pPr marL="457200" indent="-457200">
              <a:buFont typeface="Verdana" charset="0"/>
              <a:buAutoNum type="arabicPeriod"/>
            </a:pPr>
            <a:r>
              <a:rPr lang="en-GB" altLang="en-US" sz="2800" dirty="0" smtClean="0"/>
              <a:t>Development  		(January 2014 – February 2015)</a:t>
            </a:r>
          </a:p>
          <a:p>
            <a:pPr marL="457200" indent="-457200">
              <a:buFont typeface="Verdana" charset="0"/>
              <a:buAutoNum type="arabicPeriod"/>
            </a:pPr>
            <a:r>
              <a:rPr lang="en-GB" altLang="en-US" sz="2800" dirty="0" smtClean="0"/>
              <a:t>Validation		(February 2015 – </a:t>
            </a:r>
            <a:r>
              <a:rPr lang="en-GB" altLang="en-US" sz="2800" dirty="0" err="1" smtClean="0"/>
              <a:t>Febr</a:t>
            </a:r>
            <a:r>
              <a:rPr lang="en-GB" altLang="en-US" sz="2800" dirty="0" smtClean="0"/>
              <a:t> 2016) </a:t>
            </a:r>
          </a:p>
          <a:p>
            <a:pPr marL="457200" indent="-457200">
              <a:buFont typeface="Verdana" charset="0"/>
              <a:buAutoNum type="arabicPeriod"/>
            </a:pPr>
            <a:r>
              <a:rPr lang="en-GB" altLang="en-US" dirty="0" smtClean="0"/>
              <a:t>Analysis, revision 	(February – May 2016)</a:t>
            </a:r>
            <a:endParaRPr lang="en-GB" altLang="en-US" sz="2800" dirty="0" smtClean="0"/>
          </a:p>
          <a:p>
            <a:pPr marL="457200" indent="-457200">
              <a:buFont typeface="Verdana" charset="0"/>
              <a:buAutoNum type="arabicPeriod"/>
            </a:pPr>
            <a:r>
              <a:rPr lang="en-GB" altLang="en-US" sz="2800" b="1" dirty="0" smtClean="0">
                <a:solidFill>
                  <a:srgbClr val="00B0F0"/>
                </a:solidFill>
              </a:rPr>
              <a:t>Consultation		(June 2016 – February 2017)</a:t>
            </a:r>
          </a:p>
          <a:p>
            <a:pPr marL="457200" indent="-457200">
              <a:buFont typeface="Verdana" charset="0"/>
              <a:buAutoNum type="arabicPeriod"/>
            </a:pPr>
            <a:r>
              <a:rPr lang="en-GB" altLang="en-US" sz="2800" dirty="0" smtClean="0"/>
              <a:t>Piloting 			(January – July 2017)</a:t>
            </a:r>
          </a:p>
          <a:p>
            <a:pPr marL="457200" indent="-457200">
              <a:buFont typeface="Verdana" charset="0"/>
              <a:buAutoNum type="arabicPeriod"/>
            </a:pPr>
            <a:r>
              <a:rPr lang="en-GB" altLang="en-US" sz="2800" dirty="0" smtClean="0"/>
              <a:t>Finalisation 		(August-October 2017)</a:t>
            </a:r>
          </a:p>
        </p:txBody>
      </p:sp>
      <p:sp>
        <p:nvSpPr>
          <p:cNvPr id="4" name="Right Arrow 3"/>
          <p:cNvSpPr/>
          <p:nvPr/>
        </p:nvSpPr>
        <p:spPr>
          <a:xfrm>
            <a:off x="273653" y="3622949"/>
            <a:ext cx="502920" cy="428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221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871949" y="122594"/>
            <a:ext cx="3053687" cy="723567"/>
          </a:xfrm>
        </p:spPr>
        <p:txBody>
          <a:bodyPr>
            <a:normAutofit/>
          </a:bodyPr>
          <a:lstStyle/>
          <a:p>
            <a:r>
              <a:rPr lang="en-GB" altLang="en-US" sz="4000" b="1" dirty="0">
                <a:solidFill>
                  <a:schemeClr val="bg1"/>
                </a:solidFill>
              </a:rPr>
              <a:t>Consultation</a:t>
            </a:r>
          </a:p>
        </p:txBody>
      </p:sp>
      <p:sp>
        <p:nvSpPr>
          <p:cNvPr id="32771" name="Content Placeholder 2"/>
          <p:cNvSpPr>
            <a:spLocks noGrp="1"/>
          </p:cNvSpPr>
          <p:nvPr>
            <p:ph idx="1"/>
          </p:nvPr>
        </p:nvSpPr>
        <p:spPr>
          <a:xfrm>
            <a:off x="342900" y="2097087"/>
            <a:ext cx="8692612" cy="4551685"/>
          </a:xfrm>
        </p:spPr>
        <p:txBody>
          <a:bodyPr>
            <a:noAutofit/>
          </a:bodyPr>
          <a:lstStyle/>
          <a:p>
            <a:pPr marL="457200" indent="-457200">
              <a:buFont typeface="Verdana" charset="0"/>
              <a:buAutoNum type="arabicPeriod"/>
            </a:pPr>
            <a:r>
              <a:rPr lang="en-GB" altLang="en-US" sz="2800" dirty="0"/>
              <a:t>Expert meeting	</a:t>
            </a:r>
            <a:r>
              <a:rPr lang="en-GB" altLang="en-US" sz="2800" dirty="0" smtClean="0"/>
              <a:t>			(June 2015 &amp; 2016)</a:t>
            </a:r>
          </a:p>
          <a:p>
            <a:pPr marL="457200" indent="-457200">
              <a:buFont typeface="Verdana" charset="0"/>
              <a:buAutoNum type="arabicPeriod"/>
            </a:pPr>
            <a:r>
              <a:rPr lang="en-GB" altLang="en-US" sz="2800" dirty="0" smtClean="0"/>
              <a:t>Pre-consultation </a:t>
            </a:r>
            <a:r>
              <a:rPr lang="en-GB" altLang="en-US" sz="2800" dirty="0"/>
              <a:t>expert survey   </a:t>
            </a:r>
            <a:r>
              <a:rPr lang="en-GB" altLang="en-US" sz="2800" dirty="0" smtClean="0"/>
              <a:t>	(August 2016</a:t>
            </a:r>
            <a:r>
              <a:rPr lang="en-GB" altLang="en-US" sz="2800" dirty="0"/>
              <a:t>) </a:t>
            </a:r>
            <a:endParaRPr lang="en-GB" altLang="en-US" sz="2800" dirty="0" smtClean="0"/>
          </a:p>
          <a:p>
            <a:pPr marL="457200" indent="-457200">
              <a:buFont typeface="Verdana" charset="0"/>
              <a:buAutoNum type="arabicPeriod"/>
            </a:pPr>
            <a:r>
              <a:rPr lang="en-GB" altLang="en-US" dirty="0"/>
              <a:t>Expert meeting				</a:t>
            </a:r>
            <a:r>
              <a:rPr lang="en-GB" altLang="en-US" dirty="0" smtClean="0"/>
              <a:t>(September </a:t>
            </a:r>
            <a:r>
              <a:rPr lang="en-GB" altLang="en-US" dirty="0"/>
              <a:t>2016)</a:t>
            </a:r>
          </a:p>
          <a:p>
            <a:pPr marL="457200" indent="-457200">
              <a:buFont typeface="Verdana" charset="0"/>
              <a:buAutoNum type="arabicPeriod"/>
            </a:pPr>
            <a:r>
              <a:rPr lang="en-GB" altLang="en-US" sz="2800" dirty="0" smtClean="0"/>
              <a:t>Main </a:t>
            </a:r>
            <a:r>
              <a:rPr lang="en-GB" altLang="en-US" sz="2800" dirty="0"/>
              <a:t>consultation             </a:t>
            </a:r>
            <a:r>
              <a:rPr lang="en-GB" altLang="en-US" sz="2800" dirty="0" smtClean="0"/>
              <a:t>		(</a:t>
            </a:r>
            <a:r>
              <a:rPr lang="en-GB" altLang="en-US" sz="2800" dirty="0"/>
              <a:t>Oct 2016-Feb 2017</a:t>
            </a:r>
            <a:r>
              <a:rPr lang="en-GB" altLang="en-US" sz="2800" dirty="0" smtClean="0"/>
              <a:t>)</a:t>
            </a:r>
            <a:endParaRPr lang="en-GB" altLang="en-US" sz="2800" dirty="0"/>
          </a:p>
          <a:p>
            <a:pPr lvl="1">
              <a:buFont typeface="Wingdings" charset="2"/>
              <a:buChar char="§"/>
            </a:pPr>
            <a:r>
              <a:rPr lang="en-GB" altLang="en-US" sz="2400" dirty="0" smtClean="0"/>
              <a:t>Member states </a:t>
            </a:r>
          </a:p>
          <a:p>
            <a:pPr lvl="1">
              <a:buFont typeface="Wingdings" charset="2"/>
              <a:buChar char="§"/>
            </a:pPr>
            <a:r>
              <a:rPr lang="en-GB" altLang="en-US" sz="2400" dirty="0" smtClean="0"/>
              <a:t>Institutions</a:t>
            </a:r>
            <a:r>
              <a:rPr lang="en-GB" altLang="en-US" sz="2400" dirty="0"/>
              <a:t>: NGOs, cultural </a:t>
            </a:r>
            <a:r>
              <a:rPr lang="en-GB" altLang="en-US" dirty="0"/>
              <a:t>in</a:t>
            </a:r>
            <a:r>
              <a:rPr lang="en-GB" altLang="en-US" sz="2400" dirty="0"/>
              <a:t>stitutes, networks              </a:t>
            </a:r>
            <a:endParaRPr lang="en-GB" altLang="en-US" sz="2400" dirty="0" smtClean="0"/>
          </a:p>
          <a:p>
            <a:pPr lvl="1">
              <a:buFont typeface="Wingdings" charset="2"/>
              <a:buChar char="§"/>
            </a:pPr>
            <a:r>
              <a:rPr lang="en-GB" altLang="en-US" sz="2400" dirty="0" smtClean="0"/>
              <a:t>Individuals</a:t>
            </a:r>
            <a:r>
              <a:rPr lang="en-GB" altLang="en-US" sz="2400" dirty="0"/>
              <a:t>:  survey participants, experts   </a:t>
            </a:r>
            <a:r>
              <a:rPr lang="en-GB" altLang="en-US" sz="2400" b="1" dirty="0" smtClean="0">
                <a:solidFill>
                  <a:srgbClr val="00B0F0"/>
                </a:solidFill>
              </a:rPr>
              <a:t>500/800</a:t>
            </a:r>
            <a:r>
              <a:rPr lang="en-GB" altLang="en-US" sz="2400" dirty="0"/>
              <a:t>)  </a:t>
            </a:r>
            <a:endParaRPr lang="en-GB" altLang="en-US" sz="2400" dirty="0" smtClean="0"/>
          </a:p>
          <a:p>
            <a:pPr lvl="1">
              <a:buFont typeface="Wingdings" charset="2"/>
              <a:buChar char="§"/>
            </a:pPr>
            <a:r>
              <a:rPr lang="en-GB" altLang="en-US" dirty="0" smtClean="0"/>
              <a:t>Written submissions: (associations)</a:t>
            </a:r>
            <a:endParaRPr lang="en-GB" altLang="en-US" sz="2400" dirty="0"/>
          </a:p>
        </p:txBody>
      </p:sp>
    </p:spTree>
    <p:extLst>
      <p:ext uri="{BB962C8B-B14F-4D97-AF65-F5344CB8AC3E}">
        <p14:creationId xmlns:p14="http://schemas.microsoft.com/office/powerpoint/2010/main" val="31150080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33364" y="1072039"/>
            <a:ext cx="4995865" cy="3425826"/>
          </a:xfrm>
        </p:spPr>
        <p:txBody>
          <a:bodyPr>
            <a:normAutofit fontScale="62500" lnSpcReduction="20000"/>
          </a:bodyPr>
          <a:lstStyle/>
          <a:p>
            <a:pPr marL="457200" lvl="1" indent="0" eaLnBrk="0" fontAlgn="base" hangingPunct="0">
              <a:spcAft>
                <a:spcPct val="0"/>
              </a:spcAft>
              <a:buNone/>
              <a:defRPr/>
            </a:pPr>
            <a:r>
              <a:rPr lang="en-GB" altLang="de-DE" sz="3200" b="1" kern="0" dirty="0">
                <a:solidFill>
                  <a:srgbClr val="00B0F0"/>
                </a:solidFill>
              </a:rPr>
              <a:t>Mediating a text  </a:t>
            </a:r>
          </a:p>
          <a:p>
            <a:pPr lvl="1" eaLnBrk="0" fontAlgn="base" hangingPunct="0">
              <a:lnSpc>
                <a:spcPct val="120000"/>
              </a:lnSpc>
              <a:spcBef>
                <a:spcPts val="100"/>
              </a:spcBef>
              <a:spcAft>
                <a:spcPct val="0"/>
              </a:spcAft>
              <a:buFont typeface="Wingdings" panose="05000000000000000000" pitchFamily="2" charset="2"/>
              <a:buChar char="§"/>
              <a:defRPr/>
            </a:pPr>
            <a:r>
              <a:rPr lang="en-GB" sz="3200" dirty="0">
                <a:solidFill>
                  <a:srgbClr val="263B86"/>
                </a:solidFill>
              </a:rPr>
              <a:t>Relaying specific information</a:t>
            </a:r>
          </a:p>
          <a:p>
            <a:pPr lvl="1" eaLnBrk="0" fontAlgn="base" hangingPunct="0">
              <a:lnSpc>
                <a:spcPct val="120000"/>
              </a:lnSpc>
              <a:spcBef>
                <a:spcPts val="100"/>
              </a:spcBef>
              <a:spcAft>
                <a:spcPct val="0"/>
              </a:spcAft>
              <a:buFont typeface="Wingdings" panose="05000000000000000000" pitchFamily="2" charset="2"/>
              <a:buChar char="§"/>
              <a:defRPr/>
            </a:pPr>
            <a:r>
              <a:rPr lang="en-GB" sz="3200" dirty="0">
                <a:solidFill>
                  <a:srgbClr val="263B86"/>
                </a:solidFill>
              </a:rPr>
              <a:t>Explaining data (e.g. in graphs)</a:t>
            </a:r>
          </a:p>
          <a:p>
            <a:pPr lvl="1" eaLnBrk="0" fontAlgn="base" hangingPunct="0">
              <a:lnSpc>
                <a:spcPct val="120000"/>
              </a:lnSpc>
              <a:spcBef>
                <a:spcPts val="100"/>
              </a:spcBef>
              <a:spcAft>
                <a:spcPct val="0"/>
              </a:spcAft>
              <a:buFont typeface="Wingdings" panose="05000000000000000000" pitchFamily="2" charset="2"/>
              <a:buChar char="§"/>
              <a:defRPr/>
            </a:pPr>
            <a:r>
              <a:rPr lang="en-GB" sz="3200" dirty="0">
                <a:solidFill>
                  <a:srgbClr val="263B86"/>
                </a:solidFill>
              </a:rPr>
              <a:t>Processing text</a:t>
            </a:r>
          </a:p>
          <a:p>
            <a:pPr lvl="1" eaLnBrk="0" fontAlgn="base" hangingPunct="0">
              <a:lnSpc>
                <a:spcPct val="120000"/>
              </a:lnSpc>
              <a:spcBef>
                <a:spcPts val="100"/>
              </a:spcBef>
              <a:spcAft>
                <a:spcPct val="0"/>
              </a:spcAft>
              <a:buFont typeface="Wingdings" panose="05000000000000000000" pitchFamily="2" charset="2"/>
              <a:buChar char="§"/>
              <a:defRPr/>
            </a:pPr>
            <a:r>
              <a:rPr lang="en-GB" sz="3200" dirty="0">
                <a:solidFill>
                  <a:srgbClr val="263B86"/>
                </a:solidFill>
              </a:rPr>
              <a:t>Translating written text</a:t>
            </a:r>
          </a:p>
          <a:p>
            <a:pPr lvl="1" eaLnBrk="0" fontAlgn="base" hangingPunct="0">
              <a:lnSpc>
                <a:spcPct val="120000"/>
              </a:lnSpc>
              <a:spcBef>
                <a:spcPts val="100"/>
              </a:spcBef>
              <a:spcAft>
                <a:spcPct val="0"/>
              </a:spcAft>
              <a:buFont typeface="Wingdings" panose="05000000000000000000" pitchFamily="2" charset="2"/>
              <a:buChar char="§"/>
              <a:defRPr/>
            </a:pPr>
            <a:r>
              <a:rPr lang="en-GB" sz="3200" dirty="0">
                <a:solidFill>
                  <a:srgbClr val="263B86"/>
                </a:solidFill>
              </a:rPr>
              <a:t>Listening &amp; note-taking</a:t>
            </a:r>
          </a:p>
          <a:p>
            <a:pPr lvl="1" eaLnBrk="0" fontAlgn="base" hangingPunct="0">
              <a:lnSpc>
                <a:spcPct val="120000"/>
              </a:lnSpc>
              <a:spcBef>
                <a:spcPts val="100"/>
              </a:spcBef>
              <a:spcAft>
                <a:spcPct val="0"/>
              </a:spcAft>
              <a:buFont typeface="Wingdings" panose="05000000000000000000" pitchFamily="2" charset="2"/>
              <a:buChar char="§"/>
              <a:defRPr/>
            </a:pPr>
            <a:r>
              <a:rPr lang="en-US" sz="3200" dirty="0">
                <a:solidFill>
                  <a:srgbClr val="263B86"/>
                </a:solidFill>
              </a:rPr>
              <a:t>Expressing a personal response to creative text (including literature)</a:t>
            </a:r>
            <a:endParaRPr lang="en-GB" sz="3200" dirty="0">
              <a:solidFill>
                <a:srgbClr val="263B86"/>
              </a:solidFill>
            </a:endParaRPr>
          </a:p>
          <a:p>
            <a:pPr lvl="1" eaLnBrk="0" fontAlgn="base" hangingPunct="0">
              <a:lnSpc>
                <a:spcPct val="120000"/>
              </a:lnSpc>
              <a:spcBef>
                <a:spcPts val="100"/>
              </a:spcBef>
              <a:spcAft>
                <a:spcPct val="0"/>
              </a:spcAft>
              <a:buFont typeface="Wingdings" panose="05000000000000000000" pitchFamily="2" charset="2"/>
              <a:buChar char="§"/>
              <a:defRPr/>
            </a:pPr>
            <a:r>
              <a:rPr lang="en-US" sz="3200" dirty="0">
                <a:solidFill>
                  <a:srgbClr val="263B86"/>
                </a:solidFill>
              </a:rPr>
              <a:t>Analysis and criticism of creative text (including literature)</a:t>
            </a:r>
            <a:endParaRPr lang="en-GB" sz="3200" dirty="0">
              <a:solidFill>
                <a:srgbClr val="263B86"/>
              </a:solidFill>
            </a:endParaRPr>
          </a:p>
          <a:p>
            <a:pPr lvl="1" eaLnBrk="0" fontAlgn="base" hangingPunct="0">
              <a:spcAft>
                <a:spcPct val="0"/>
              </a:spcAft>
              <a:buFont typeface="Wingdings" panose="05000000000000000000" pitchFamily="2" charset="2"/>
              <a:buChar char="§"/>
              <a:defRPr/>
            </a:pPr>
            <a:endParaRPr lang="en-GB" sz="2000" dirty="0">
              <a:solidFill>
                <a:srgbClr val="263B86"/>
              </a:solidFill>
            </a:endParaRPr>
          </a:p>
          <a:p>
            <a:pPr lvl="1">
              <a:defRPr/>
            </a:pPr>
            <a:endParaRPr lang="en-GB" sz="2000" dirty="0"/>
          </a:p>
          <a:p>
            <a:pPr lvl="1">
              <a:defRPr/>
            </a:pPr>
            <a:endParaRPr lang="en-GB" sz="2000" dirty="0"/>
          </a:p>
          <a:p>
            <a:pPr lvl="1" eaLnBrk="1" hangingPunct="1">
              <a:spcAft>
                <a:spcPts val="600"/>
              </a:spcAft>
              <a:defRPr/>
            </a:pPr>
            <a:endParaRPr lang="en-GB" altLang="de-DE" sz="2400" dirty="0"/>
          </a:p>
          <a:p>
            <a:pPr>
              <a:defRPr/>
            </a:pPr>
            <a:endParaRPr lang="en-US" sz="2400" dirty="0"/>
          </a:p>
        </p:txBody>
      </p:sp>
      <p:sp>
        <p:nvSpPr>
          <p:cNvPr id="6" name="Content Placeholder 2"/>
          <p:cNvSpPr txBox="1">
            <a:spLocks/>
          </p:cNvSpPr>
          <p:nvPr/>
        </p:nvSpPr>
        <p:spPr bwMode="auto">
          <a:xfrm>
            <a:off x="-233362" y="4268239"/>
            <a:ext cx="4319588" cy="230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None/>
              <a:defRPr/>
            </a:pPr>
            <a:r>
              <a:rPr lang="en-GB" altLang="de-DE" sz="2000" b="1" kern="0" dirty="0">
                <a:solidFill>
                  <a:srgbClr val="00B0F0"/>
                </a:solidFill>
              </a:rPr>
              <a:t>Mediation strategies</a:t>
            </a:r>
          </a:p>
          <a:p>
            <a:pPr lvl="1">
              <a:spcBef>
                <a:spcPts val="100"/>
              </a:spcBef>
              <a:buClr>
                <a:schemeClr val="tx2"/>
              </a:buClr>
              <a:buFont typeface="Wingdings" panose="05000000000000000000" pitchFamily="2" charset="2"/>
              <a:buChar char="§"/>
              <a:defRPr/>
            </a:pPr>
            <a:r>
              <a:rPr lang="en-GB" sz="2000" dirty="0">
                <a:solidFill>
                  <a:srgbClr val="263B86"/>
                </a:solidFill>
              </a:rPr>
              <a:t>Linking to previous knowledge</a:t>
            </a:r>
          </a:p>
          <a:p>
            <a:pPr lvl="1">
              <a:spcBef>
                <a:spcPts val="100"/>
              </a:spcBef>
              <a:buClr>
                <a:schemeClr val="tx2"/>
              </a:buClr>
              <a:buFont typeface="Wingdings" panose="05000000000000000000" pitchFamily="2" charset="2"/>
              <a:buChar char="§"/>
              <a:defRPr/>
            </a:pPr>
            <a:r>
              <a:rPr lang="en-GB" sz="2000" dirty="0">
                <a:solidFill>
                  <a:srgbClr val="263B86"/>
                </a:solidFill>
              </a:rPr>
              <a:t>Breaking down complicated information</a:t>
            </a:r>
          </a:p>
          <a:p>
            <a:pPr lvl="1">
              <a:spcBef>
                <a:spcPts val="100"/>
              </a:spcBef>
              <a:buClr>
                <a:schemeClr val="tx2"/>
              </a:buClr>
              <a:buFont typeface="Wingdings" panose="05000000000000000000" pitchFamily="2" charset="2"/>
              <a:buChar char="§"/>
              <a:defRPr/>
            </a:pPr>
            <a:r>
              <a:rPr lang="en-GB" sz="2000" dirty="0">
                <a:solidFill>
                  <a:srgbClr val="263B86"/>
                </a:solidFill>
              </a:rPr>
              <a:t>Adapting language</a:t>
            </a:r>
          </a:p>
          <a:p>
            <a:pPr lvl="1">
              <a:spcBef>
                <a:spcPts val="100"/>
              </a:spcBef>
              <a:buClr>
                <a:schemeClr val="tx2"/>
              </a:buClr>
              <a:buFont typeface="Wingdings" panose="05000000000000000000" pitchFamily="2" charset="2"/>
              <a:buChar char="§"/>
              <a:defRPr/>
            </a:pPr>
            <a:r>
              <a:rPr lang="en-GB" sz="2000" dirty="0">
                <a:solidFill>
                  <a:srgbClr val="263B86"/>
                </a:solidFill>
              </a:rPr>
              <a:t>Elaborating a dense text</a:t>
            </a:r>
          </a:p>
          <a:p>
            <a:pPr lvl="1">
              <a:spcBef>
                <a:spcPts val="100"/>
              </a:spcBef>
              <a:buClr>
                <a:schemeClr val="tx2"/>
              </a:buClr>
              <a:buFont typeface="Wingdings" panose="05000000000000000000" pitchFamily="2" charset="2"/>
              <a:buChar char="§"/>
              <a:defRPr/>
            </a:pPr>
            <a:r>
              <a:rPr lang="en-GB" sz="2000" dirty="0">
                <a:solidFill>
                  <a:srgbClr val="263B86"/>
                </a:solidFill>
              </a:rPr>
              <a:t>Streamlining a text</a:t>
            </a:r>
          </a:p>
          <a:p>
            <a:pPr>
              <a:defRPr/>
            </a:pPr>
            <a:endParaRPr lang="en-US" b="1" kern="0" dirty="0"/>
          </a:p>
        </p:txBody>
      </p:sp>
      <p:sp>
        <p:nvSpPr>
          <p:cNvPr id="7" name="Content Placeholder 2"/>
          <p:cNvSpPr>
            <a:spLocks noGrp="1"/>
          </p:cNvSpPr>
          <p:nvPr>
            <p:ph sz="half" idx="1"/>
          </p:nvPr>
        </p:nvSpPr>
        <p:spPr>
          <a:xfrm>
            <a:off x="4172263" y="1072039"/>
            <a:ext cx="4952845" cy="2632273"/>
          </a:xfrm>
        </p:spPr>
        <p:txBody>
          <a:bodyPr>
            <a:normAutofit/>
          </a:bodyPr>
          <a:lstStyle/>
          <a:p>
            <a:pPr marL="457200" lvl="1" indent="0" eaLnBrk="0" fontAlgn="base" hangingPunct="0">
              <a:spcAft>
                <a:spcPct val="0"/>
              </a:spcAft>
              <a:buNone/>
              <a:defRPr/>
            </a:pPr>
            <a:r>
              <a:rPr lang="en-GB" altLang="de-DE" sz="2000" b="1" kern="0" dirty="0">
                <a:solidFill>
                  <a:srgbClr val="00B0F0"/>
                </a:solidFill>
              </a:rPr>
              <a:t>Mediating concepts</a:t>
            </a:r>
          </a:p>
          <a:p>
            <a:pPr lvl="1" eaLnBrk="0" fontAlgn="base" hangingPunct="0">
              <a:spcBef>
                <a:spcPts val="100"/>
              </a:spcBef>
              <a:spcAft>
                <a:spcPct val="0"/>
              </a:spcAft>
              <a:buFont typeface="Wingdings" panose="05000000000000000000" pitchFamily="2" charset="2"/>
              <a:buChar char="§"/>
              <a:defRPr/>
            </a:pPr>
            <a:r>
              <a:rPr lang="en-GB" sz="2000" dirty="0">
                <a:solidFill>
                  <a:srgbClr val="263B86"/>
                </a:solidFill>
              </a:rPr>
              <a:t>Facilitating collaborative interaction with peers                      </a:t>
            </a:r>
          </a:p>
          <a:p>
            <a:pPr lvl="1" eaLnBrk="0" fontAlgn="base" hangingPunct="0">
              <a:spcBef>
                <a:spcPts val="100"/>
              </a:spcBef>
              <a:spcAft>
                <a:spcPct val="0"/>
              </a:spcAft>
              <a:buFont typeface="Wingdings" panose="05000000000000000000" pitchFamily="2" charset="2"/>
              <a:buChar char="§"/>
              <a:defRPr/>
            </a:pPr>
            <a:r>
              <a:rPr lang="en-GB" sz="2000" dirty="0">
                <a:solidFill>
                  <a:srgbClr val="263B86"/>
                </a:solidFill>
              </a:rPr>
              <a:t>Collaborating to construct meaning</a:t>
            </a:r>
          </a:p>
          <a:p>
            <a:pPr lvl="1" eaLnBrk="0" fontAlgn="base" hangingPunct="0">
              <a:spcBef>
                <a:spcPts val="100"/>
              </a:spcBef>
              <a:spcAft>
                <a:spcPct val="0"/>
              </a:spcAft>
              <a:buFont typeface="Wingdings" panose="05000000000000000000" pitchFamily="2" charset="2"/>
              <a:buChar char="§"/>
              <a:defRPr/>
            </a:pPr>
            <a:r>
              <a:rPr lang="en-GB" sz="2000" dirty="0">
                <a:solidFill>
                  <a:srgbClr val="263B86"/>
                </a:solidFill>
              </a:rPr>
              <a:t>Managing interaction          </a:t>
            </a:r>
          </a:p>
          <a:p>
            <a:pPr lvl="1" eaLnBrk="0" fontAlgn="base" hangingPunct="0">
              <a:spcBef>
                <a:spcPts val="100"/>
              </a:spcBef>
              <a:spcAft>
                <a:spcPct val="0"/>
              </a:spcAft>
              <a:buFont typeface="Wingdings" panose="05000000000000000000" pitchFamily="2" charset="2"/>
              <a:buChar char="§"/>
              <a:defRPr/>
            </a:pPr>
            <a:r>
              <a:rPr lang="en-GB" sz="2000" dirty="0">
                <a:solidFill>
                  <a:srgbClr val="263B86"/>
                </a:solidFill>
              </a:rPr>
              <a:t>Encouraging conceptual </a:t>
            </a:r>
            <a:br>
              <a:rPr lang="en-GB" sz="2000" dirty="0">
                <a:solidFill>
                  <a:srgbClr val="263B86"/>
                </a:solidFill>
              </a:rPr>
            </a:br>
            <a:r>
              <a:rPr lang="en-GB" sz="2000" dirty="0">
                <a:solidFill>
                  <a:srgbClr val="263B86"/>
                </a:solidFill>
              </a:rPr>
              <a:t>thought</a:t>
            </a:r>
            <a:endParaRPr lang="en-US" sz="2000" dirty="0">
              <a:solidFill>
                <a:srgbClr val="263B86"/>
              </a:solidFill>
            </a:endParaRPr>
          </a:p>
        </p:txBody>
      </p:sp>
      <p:sp>
        <p:nvSpPr>
          <p:cNvPr id="8" name="Content Placeholder 2"/>
          <p:cNvSpPr txBox="1">
            <a:spLocks/>
          </p:cNvSpPr>
          <p:nvPr/>
        </p:nvSpPr>
        <p:spPr bwMode="auto">
          <a:xfrm>
            <a:off x="4129245" y="3153747"/>
            <a:ext cx="4952844" cy="191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FontTx/>
              <a:buNone/>
              <a:defRPr/>
            </a:pPr>
            <a:r>
              <a:rPr lang="en-GB" altLang="de-DE" sz="2000" b="1" kern="0" dirty="0">
                <a:solidFill>
                  <a:srgbClr val="00B0F0"/>
                </a:solidFill>
              </a:rPr>
              <a:t>Mediating communication</a:t>
            </a:r>
          </a:p>
          <a:p>
            <a:pPr lvl="1">
              <a:buClr>
                <a:schemeClr val="tx2"/>
              </a:buClr>
              <a:buFont typeface="Wingdings" panose="05000000000000000000" pitchFamily="2" charset="2"/>
              <a:buChar char="§"/>
              <a:defRPr/>
            </a:pPr>
            <a:r>
              <a:rPr lang="en-GB" sz="2000" dirty="0">
                <a:solidFill>
                  <a:srgbClr val="263B86"/>
                </a:solidFill>
              </a:rPr>
              <a:t>Facilitating pluricultural space                   </a:t>
            </a:r>
          </a:p>
          <a:p>
            <a:pPr lvl="1">
              <a:buClr>
                <a:schemeClr val="tx2"/>
              </a:buClr>
              <a:buFont typeface="Wingdings" panose="05000000000000000000" pitchFamily="2" charset="2"/>
              <a:buChar char="§"/>
              <a:defRPr/>
            </a:pPr>
            <a:r>
              <a:rPr lang="en-GB" sz="2000" dirty="0">
                <a:solidFill>
                  <a:srgbClr val="263B86"/>
                </a:solidFill>
              </a:rPr>
              <a:t>Acting as an intermediary</a:t>
            </a:r>
          </a:p>
          <a:p>
            <a:pPr lvl="1">
              <a:buClr>
                <a:schemeClr val="tx2"/>
              </a:buClr>
              <a:buFont typeface="Wingdings" panose="05000000000000000000" pitchFamily="2" charset="2"/>
              <a:buChar char="§"/>
              <a:defRPr/>
            </a:pPr>
            <a:r>
              <a:rPr lang="en-GB" sz="2000" dirty="0">
                <a:solidFill>
                  <a:srgbClr val="263B86"/>
                </a:solidFill>
              </a:rPr>
              <a:t>Facilitating communication in delicate situations / disputes</a:t>
            </a:r>
            <a:endParaRPr lang="en-GB" altLang="de-DE" sz="2000" dirty="0">
              <a:solidFill>
                <a:srgbClr val="263B86"/>
              </a:solidFill>
            </a:endParaRPr>
          </a:p>
          <a:p>
            <a:pPr>
              <a:defRPr/>
            </a:pPr>
            <a:endParaRPr lang="en-US" b="1" kern="0" dirty="0"/>
          </a:p>
        </p:txBody>
      </p:sp>
      <p:sp>
        <p:nvSpPr>
          <p:cNvPr id="10" name="Content Placeholder 2"/>
          <p:cNvSpPr txBox="1">
            <a:spLocks/>
          </p:cNvSpPr>
          <p:nvPr/>
        </p:nvSpPr>
        <p:spPr bwMode="auto">
          <a:xfrm>
            <a:off x="4086226" y="5068962"/>
            <a:ext cx="4952844" cy="162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FontTx/>
              <a:buNone/>
              <a:defRPr/>
            </a:pPr>
            <a:r>
              <a:rPr lang="en-GB" altLang="de-DE" sz="2000" b="1" kern="0" dirty="0">
                <a:solidFill>
                  <a:srgbClr val="00B0F0"/>
                </a:solidFill>
              </a:rPr>
              <a:t>Plurilingual/cultural competence</a:t>
            </a:r>
          </a:p>
          <a:p>
            <a:pPr lvl="1">
              <a:buClr>
                <a:schemeClr val="tx2"/>
              </a:buClr>
              <a:buFont typeface="Wingdings" panose="05000000000000000000" pitchFamily="2" charset="2"/>
              <a:buChar char="§"/>
              <a:defRPr/>
            </a:pPr>
            <a:r>
              <a:rPr lang="en-GB" sz="2000" dirty="0">
                <a:solidFill>
                  <a:srgbClr val="263B86"/>
                </a:solidFill>
              </a:rPr>
              <a:t>Building on pluricultural repertoire    </a:t>
            </a:r>
          </a:p>
          <a:p>
            <a:pPr lvl="1">
              <a:buClr>
                <a:schemeClr val="tx2"/>
              </a:buClr>
              <a:buFont typeface="Wingdings" panose="05000000000000000000" pitchFamily="2" charset="2"/>
              <a:buChar char="§"/>
              <a:defRPr/>
            </a:pPr>
            <a:r>
              <a:rPr lang="en-GB" sz="2000" dirty="0">
                <a:solidFill>
                  <a:srgbClr val="263B86"/>
                </a:solidFill>
              </a:rPr>
              <a:t>Plurilingual comprehension</a:t>
            </a:r>
          </a:p>
          <a:p>
            <a:pPr lvl="1">
              <a:buClr>
                <a:schemeClr val="tx2"/>
              </a:buClr>
              <a:buFont typeface="Wingdings" panose="05000000000000000000" pitchFamily="2" charset="2"/>
              <a:buChar char="§"/>
              <a:defRPr/>
            </a:pPr>
            <a:r>
              <a:rPr lang="en-GB" sz="2000" dirty="0">
                <a:solidFill>
                  <a:srgbClr val="263B86"/>
                </a:solidFill>
              </a:rPr>
              <a:t>Building on plurilingual repertoire</a:t>
            </a:r>
            <a:endParaRPr lang="en-US" b="1" kern="0" dirty="0"/>
          </a:p>
        </p:txBody>
      </p:sp>
      <p:sp>
        <p:nvSpPr>
          <p:cNvPr id="9" name="Title 1"/>
          <p:cNvSpPr txBox="1">
            <a:spLocks/>
          </p:cNvSpPr>
          <p:nvPr/>
        </p:nvSpPr>
        <p:spPr>
          <a:xfrm>
            <a:off x="4310743" y="210820"/>
            <a:ext cx="4191907" cy="657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smtClean="0">
                <a:solidFill>
                  <a:schemeClr val="bg1"/>
                </a:solidFill>
              </a:rPr>
              <a:t>Mediation scales</a:t>
            </a:r>
            <a:endParaRPr lang="en-US" altLang="en-US" sz="3200" b="1" dirty="0">
              <a:solidFill>
                <a:schemeClr val="bg1"/>
              </a:solidFill>
            </a:endParaRPr>
          </a:p>
        </p:txBody>
      </p:sp>
      <p:pic>
        <p:nvPicPr>
          <p:cNvPr id="11" name="Shape 173"/>
          <p:cNvPicPr preferRelativeResize="0"/>
          <p:nvPr/>
        </p:nvPicPr>
        <p:blipFill rotWithShape="1">
          <a:blip r:embed="rId2">
            <a:alphaModFix/>
          </a:blip>
          <a:srcRect/>
          <a:stretch/>
        </p:blipFill>
        <p:spPr>
          <a:xfrm>
            <a:off x="0" y="868045"/>
            <a:ext cx="9144000" cy="6022733"/>
          </a:xfrm>
          <a:prstGeom prst="rect">
            <a:avLst/>
          </a:prstGeom>
          <a:solidFill>
            <a:schemeClr val="accent1"/>
          </a:solidFill>
          <a:ln>
            <a:noFill/>
          </a:ln>
        </p:spPr>
      </p:pic>
    </p:spTree>
    <p:extLst>
      <p:ext uri="{BB962C8B-B14F-4D97-AF65-F5344CB8AC3E}">
        <p14:creationId xmlns:p14="http://schemas.microsoft.com/office/powerpoint/2010/main" val="3901185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33364" y="1072039"/>
            <a:ext cx="4995865" cy="3425826"/>
          </a:xfrm>
        </p:spPr>
        <p:txBody>
          <a:bodyPr>
            <a:normAutofit fontScale="62500" lnSpcReduction="20000"/>
          </a:bodyPr>
          <a:lstStyle/>
          <a:p>
            <a:pPr marL="457200" lvl="1" indent="0" eaLnBrk="0" fontAlgn="base" hangingPunct="0">
              <a:spcAft>
                <a:spcPct val="0"/>
              </a:spcAft>
              <a:buNone/>
              <a:defRPr/>
            </a:pPr>
            <a:r>
              <a:rPr lang="en-GB" altLang="de-DE" sz="3200" b="1" kern="0" dirty="0">
                <a:solidFill>
                  <a:srgbClr val="00B0F0"/>
                </a:solidFill>
              </a:rPr>
              <a:t>Mediating a text  </a:t>
            </a:r>
          </a:p>
          <a:p>
            <a:pPr lvl="1" eaLnBrk="0" fontAlgn="base" hangingPunct="0">
              <a:lnSpc>
                <a:spcPct val="120000"/>
              </a:lnSpc>
              <a:spcBef>
                <a:spcPts val="100"/>
              </a:spcBef>
              <a:spcAft>
                <a:spcPct val="0"/>
              </a:spcAft>
              <a:buFont typeface="Wingdings" panose="05000000000000000000" pitchFamily="2" charset="2"/>
              <a:buChar char="§"/>
              <a:defRPr/>
            </a:pPr>
            <a:r>
              <a:rPr lang="en-GB" sz="3200" dirty="0">
                <a:solidFill>
                  <a:srgbClr val="263B86"/>
                </a:solidFill>
              </a:rPr>
              <a:t>Relaying specific information</a:t>
            </a:r>
          </a:p>
          <a:p>
            <a:pPr lvl="1" eaLnBrk="0" fontAlgn="base" hangingPunct="0">
              <a:lnSpc>
                <a:spcPct val="120000"/>
              </a:lnSpc>
              <a:spcBef>
                <a:spcPts val="100"/>
              </a:spcBef>
              <a:spcAft>
                <a:spcPct val="0"/>
              </a:spcAft>
              <a:buFont typeface="Wingdings" panose="05000000000000000000" pitchFamily="2" charset="2"/>
              <a:buChar char="§"/>
              <a:defRPr/>
            </a:pPr>
            <a:r>
              <a:rPr lang="en-GB" sz="3200" dirty="0">
                <a:solidFill>
                  <a:srgbClr val="263B86"/>
                </a:solidFill>
              </a:rPr>
              <a:t>Explaining data (e.g. in graphs)</a:t>
            </a:r>
          </a:p>
          <a:p>
            <a:pPr lvl="1" eaLnBrk="0" fontAlgn="base" hangingPunct="0">
              <a:lnSpc>
                <a:spcPct val="120000"/>
              </a:lnSpc>
              <a:spcBef>
                <a:spcPts val="100"/>
              </a:spcBef>
              <a:spcAft>
                <a:spcPct val="0"/>
              </a:spcAft>
              <a:buFont typeface="Wingdings" panose="05000000000000000000" pitchFamily="2" charset="2"/>
              <a:buChar char="§"/>
              <a:defRPr/>
            </a:pPr>
            <a:r>
              <a:rPr lang="en-GB" sz="3200" dirty="0">
                <a:solidFill>
                  <a:srgbClr val="263B86"/>
                </a:solidFill>
              </a:rPr>
              <a:t>Processing text</a:t>
            </a:r>
          </a:p>
          <a:p>
            <a:pPr lvl="1" eaLnBrk="0" fontAlgn="base" hangingPunct="0">
              <a:lnSpc>
                <a:spcPct val="120000"/>
              </a:lnSpc>
              <a:spcBef>
                <a:spcPts val="100"/>
              </a:spcBef>
              <a:spcAft>
                <a:spcPct val="0"/>
              </a:spcAft>
              <a:buFont typeface="Wingdings" panose="05000000000000000000" pitchFamily="2" charset="2"/>
              <a:buChar char="§"/>
              <a:defRPr/>
            </a:pPr>
            <a:r>
              <a:rPr lang="en-GB" sz="3200" dirty="0">
                <a:solidFill>
                  <a:srgbClr val="263B86"/>
                </a:solidFill>
              </a:rPr>
              <a:t>Translating written text</a:t>
            </a:r>
          </a:p>
          <a:p>
            <a:pPr lvl="1" eaLnBrk="0" fontAlgn="base" hangingPunct="0">
              <a:lnSpc>
                <a:spcPct val="120000"/>
              </a:lnSpc>
              <a:spcBef>
                <a:spcPts val="100"/>
              </a:spcBef>
              <a:spcAft>
                <a:spcPct val="0"/>
              </a:spcAft>
              <a:buFont typeface="Wingdings" panose="05000000000000000000" pitchFamily="2" charset="2"/>
              <a:buChar char="§"/>
              <a:defRPr/>
            </a:pPr>
            <a:r>
              <a:rPr lang="en-GB" sz="3200" dirty="0">
                <a:solidFill>
                  <a:srgbClr val="263B86"/>
                </a:solidFill>
              </a:rPr>
              <a:t>Listening &amp; note-taking</a:t>
            </a:r>
          </a:p>
          <a:p>
            <a:pPr lvl="1" eaLnBrk="0" fontAlgn="base" hangingPunct="0">
              <a:lnSpc>
                <a:spcPct val="120000"/>
              </a:lnSpc>
              <a:spcBef>
                <a:spcPts val="100"/>
              </a:spcBef>
              <a:spcAft>
                <a:spcPct val="0"/>
              </a:spcAft>
              <a:buFont typeface="Wingdings" panose="05000000000000000000" pitchFamily="2" charset="2"/>
              <a:buChar char="§"/>
              <a:defRPr/>
            </a:pPr>
            <a:r>
              <a:rPr lang="en-US" sz="3200" dirty="0">
                <a:solidFill>
                  <a:srgbClr val="263B86"/>
                </a:solidFill>
              </a:rPr>
              <a:t>Expressing a personal response to creative text (including literature)</a:t>
            </a:r>
            <a:endParaRPr lang="en-GB" sz="3200" dirty="0">
              <a:solidFill>
                <a:srgbClr val="263B86"/>
              </a:solidFill>
            </a:endParaRPr>
          </a:p>
          <a:p>
            <a:pPr lvl="1" eaLnBrk="0" fontAlgn="base" hangingPunct="0">
              <a:lnSpc>
                <a:spcPct val="120000"/>
              </a:lnSpc>
              <a:spcBef>
                <a:spcPts val="100"/>
              </a:spcBef>
              <a:spcAft>
                <a:spcPct val="0"/>
              </a:spcAft>
              <a:buFont typeface="Wingdings" panose="05000000000000000000" pitchFamily="2" charset="2"/>
              <a:buChar char="§"/>
              <a:defRPr/>
            </a:pPr>
            <a:r>
              <a:rPr lang="en-US" sz="3200" dirty="0">
                <a:solidFill>
                  <a:srgbClr val="263B86"/>
                </a:solidFill>
              </a:rPr>
              <a:t>Analysis and criticism of creative text (including literature)</a:t>
            </a:r>
            <a:endParaRPr lang="en-GB" sz="3200" dirty="0">
              <a:solidFill>
                <a:srgbClr val="263B86"/>
              </a:solidFill>
            </a:endParaRPr>
          </a:p>
          <a:p>
            <a:pPr lvl="1" eaLnBrk="0" fontAlgn="base" hangingPunct="0">
              <a:spcAft>
                <a:spcPct val="0"/>
              </a:spcAft>
              <a:buFont typeface="Wingdings" panose="05000000000000000000" pitchFamily="2" charset="2"/>
              <a:buChar char="§"/>
              <a:defRPr/>
            </a:pPr>
            <a:endParaRPr lang="en-GB" sz="2000" dirty="0">
              <a:solidFill>
                <a:srgbClr val="263B86"/>
              </a:solidFill>
            </a:endParaRPr>
          </a:p>
          <a:p>
            <a:pPr lvl="1">
              <a:defRPr/>
            </a:pPr>
            <a:endParaRPr lang="en-GB" sz="2000" dirty="0"/>
          </a:p>
          <a:p>
            <a:pPr lvl="1">
              <a:defRPr/>
            </a:pPr>
            <a:endParaRPr lang="en-GB" sz="2000" dirty="0"/>
          </a:p>
          <a:p>
            <a:pPr lvl="1" eaLnBrk="1" hangingPunct="1">
              <a:spcAft>
                <a:spcPts val="600"/>
              </a:spcAft>
              <a:defRPr/>
            </a:pPr>
            <a:endParaRPr lang="en-GB" altLang="de-DE" sz="2400" dirty="0"/>
          </a:p>
          <a:p>
            <a:pPr>
              <a:defRPr/>
            </a:pPr>
            <a:endParaRPr lang="en-US" sz="2400" dirty="0"/>
          </a:p>
        </p:txBody>
      </p:sp>
      <p:sp>
        <p:nvSpPr>
          <p:cNvPr id="6" name="Content Placeholder 2"/>
          <p:cNvSpPr txBox="1">
            <a:spLocks/>
          </p:cNvSpPr>
          <p:nvPr/>
        </p:nvSpPr>
        <p:spPr bwMode="auto">
          <a:xfrm>
            <a:off x="-233362" y="4268239"/>
            <a:ext cx="4319588" cy="230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None/>
              <a:defRPr/>
            </a:pPr>
            <a:r>
              <a:rPr lang="en-GB" altLang="de-DE" sz="2000" b="1" kern="0" dirty="0">
                <a:solidFill>
                  <a:srgbClr val="00B0F0"/>
                </a:solidFill>
              </a:rPr>
              <a:t>Mediation strategies</a:t>
            </a:r>
          </a:p>
          <a:p>
            <a:pPr lvl="1">
              <a:spcBef>
                <a:spcPts val="100"/>
              </a:spcBef>
              <a:buClr>
                <a:schemeClr val="tx2"/>
              </a:buClr>
              <a:buFont typeface="Wingdings" panose="05000000000000000000" pitchFamily="2" charset="2"/>
              <a:buChar char="§"/>
              <a:defRPr/>
            </a:pPr>
            <a:r>
              <a:rPr lang="en-GB" sz="2000" dirty="0">
                <a:solidFill>
                  <a:srgbClr val="263B86"/>
                </a:solidFill>
              </a:rPr>
              <a:t>Linking to previous knowledge</a:t>
            </a:r>
          </a:p>
          <a:p>
            <a:pPr lvl="1">
              <a:spcBef>
                <a:spcPts val="100"/>
              </a:spcBef>
              <a:buClr>
                <a:schemeClr val="tx2"/>
              </a:buClr>
              <a:buFont typeface="Wingdings" panose="05000000000000000000" pitchFamily="2" charset="2"/>
              <a:buChar char="§"/>
              <a:defRPr/>
            </a:pPr>
            <a:r>
              <a:rPr lang="en-GB" sz="2000" dirty="0">
                <a:solidFill>
                  <a:srgbClr val="263B86"/>
                </a:solidFill>
              </a:rPr>
              <a:t>Breaking down complicated information</a:t>
            </a:r>
          </a:p>
          <a:p>
            <a:pPr lvl="1">
              <a:spcBef>
                <a:spcPts val="100"/>
              </a:spcBef>
              <a:buClr>
                <a:schemeClr val="tx2"/>
              </a:buClr>
              <a:buFont typeface="Wingdings" panose="05000000000000000000" pitchFamily="2" charset="2"/>
              <a:buChar char="§"/>
              <a:defRPr/>
            </a:pPr>
            <a:r>
              <a:rPr lang="en-GB" sz="2000" dirty="0">
                <a:solidFill>
                  <a:srgbClr val="263B86"/>
                </a:solidFill>
              </a:rPr>
              <a:t>Adapting language</a:t>
            </a:r>
          </a:p>
          <a:p>
            <a:pPr lvl="1">
              <a:spcBef>
                <a:spcPts val="100"/>
              </a:spcBef>
              <a:buClr>
                <a:schemeClr val="tx2"/>
              </a:buClr>
              <a:buFont typeface="Wingdings" panose="05000000000000000000" pitchFamily="2" charset="2"/>
              <a:buChar char="§"/>
              <a:defRPr/>
            </a:pPr>
            <a:r>
              <a:rPr lang="en-GB" sz="2000" dirty="0">
                <a:solidFill>
                  <a:srgbClr val="263B86"/>
                </a:solidFill>
              </a:rPr>
              <a:t>Elaborating a dense text</a:t>
            </a:r>
          </a:p>
          <a:p>
            <a:pPr lvl="1">
              <a:spcBef>
                <a:spcPts val="100"/>
              </a:spcBef>
              <a:buClr>
                <a:schemeClr val="tx2"/>
              </a:buClr>
              <a:buFont typeface="Wingdings" panose="05000000000000000000" pitchFamily="2" charset="2"/>
              <a:buChar char="§"/>
              <a:defRPr/>
            </a:pPr>
            <a:r>
              <a:rPr lang="en-GB" sz="2000" dirty="0">
                <a:solidFill>
                  <a:srgbClr val="263B86"/>
                </a:solidFill>
              </a:rPr>
              <a:t>Streamlining a text</a:t>
            </a:r>
          </a:p>
          <a:p>
            <a:pPr>
              <a:defRPr/>
            </a:pPr>
            <a:endParaRPr lang="en-US" b="1" kern="0" dirty="0"/>
          </a:p>
        </p:txBody>
      </p:sp>
      <p:sp>
        <p:nvSpPr>
          <p:cNvPr id="7" name="Content Placeholder 2"/>
          <p:cNvSpPr>
            <a:spLocks noGrp="1"/>
          </p:cNvSpPr>
          <p:nvPr>
            <p:ph sz="half" idx="1"/>
          </p:nvPr>
        </p:nvSpPr>
        <p:spPr>
          <a:xfrm>
            <a:off x="4172263" y="1072039"/>
            <a:ext cx="4952845" cy="2632273"/>
          </a:xfrm>
        </p:spPr>
        <p:txBody>
          <a:bodyPr>
            <a:normAutofit/>
          </a:bodyPr>
          <a:lstStyle/>
          <a:p>
            <a:pPr marL="457200" lvl="1" indent="0" eaLnBrk="0" fontAlgn="base" hangingPunct="0">
              <a:spcAft>
                <a:spcPct val="0"/>
              </a:spcAft>
              <a:buNone/>
              <a:defRPr/>
            </a:pPr>
            <a:r>
              <a:rPr lang="en-GB" altLang="de-DE" sz="2000" b="1" kern="0" dirty="0">
                <a:solidFill>
                  <a:srgbClr val="00B0F0"/>
                </a:solidFill>
              </a:rPr>
              <a:t>Mediating concepts</a:t>
            </a:r>
          </a:p>
          <a:p>
            <a:pPr lvl="1" eaLnBrk="0" fontAlgn="base" hangingPunct="0">
              <a:spcBef>
                <a:spcPts val="100"/>
              </a:spcBef>
              <a:spcAft>
                <a:spcPct val="0"/>
              </a:spcAft>
              <a:buFont typeface="Wingdings" panose="05000000000000000000" pitchFamily="2" charset="2"/>
              <a:buChar char="§"/>
              <a:defRPr/>
            </a:pPr>
            <a:r>
              <a:rPr lang="en-GB" sz="2000" dirty="0">
                <a:solidFill>
                  <a:srgbClr val="263B86"/>
                </a:solidFill>
              </a:rPr>
              <a:t>Facilitating collaborative interaction with peers                      </a:t>
            </a:r>
          </a:p>
          <a:p>
            <a:pPr lvl="1" eaLnBrk="0" fontAlgn="base" hangingPunct="0">
              <a:spcBef>
                <a:spcPts val="100"/>
              </a:spcBef>
              <a:spcAft>
                <a:spcPct val="0"/>
              </a:spcAft>
              <a:buFont typeface="Wingdings" panose="05000000000000000000" pitchFamily="2" charset="2"/>
              <a:buChar char="§"/>
              <a:defRPr/>
            </a:pPr>
            <a:r>
              <a:rPr lang="en-GB" sz="2000" dirty="0">
                <a:solidFill>
                  <a:srgbClr val="263B86"/>
                </a:solidFill>
              </a:rPr>
              <a:t>Collaborating to construct meaning</a:t>
            </a:r>
          </a:p>
          <a:p>
            <a:pPr lvl="1" eaLnBrk="0" fontAlgn="base" hangingPunct="0">
              <a:spcBef>
                <a:spcPts val="100"/>
              </a:spcBef>
              <a:spcAft>
                <a:spcPct val="0"/>
              </a:spcAft>
              <a:buFont typeface="Wingdings" panose="05000000000000000000" pitchFamily="2" charset="2"/>
              <a:buChar char="§"/>
              <a:defRPr/>
            </a:pPr>
            <a:r>
              <a:rPr lang="en-GB" sz="2000" dirty="0">
                <a:solidFill>
                  <a:srgbClr val="263B86"/>
                </a:solidFill>
              </a:rPr>
              <a:t>Managing interaction          </a:t>
            </a:r>
          </a:p>
          <a:p>
            <a:pPr lvl="1" eaLnBrk="0" fontAlgn="base" hangingPunct="0">
              <a:spcBef>
                <a:spcPts val="100"/>
              </a:spcBef>
              <a:spcAft>
                <a:spcPct val="0"/>
              </a:spcAft>
              <a:buFont typeface="Wingdings" panose="05000000000000000000" pitchFamily="2" charset="2"/>
              <a:buChar char="§"/>
              <a:defRPr/>
            </a:pPr>
            <a:r>
              <a:rPr lang="en-GB" sz="2000" dirty="0">
                <a:solidFill>
                  <a:srgbClr val="263B86"/>
                </a:solidFill>
              </a:rPr>
              <a:t>Encouraging conceptual </a:t>
            </a:r>
            <a:br>
              <a:rPr lang="en-GB" sz="2000" dirty="0">
                <a:solidFill>
                  <a:srgbClr val="263B86"/>
                </a:solidFill>
              </a:rPr>
            </a:br>
            <a:r>
              <a:rPr lang="en-GB" sz="2000" dirty="0">
                <a:solidFill>
                  <a:srgbClr val="263B86"/>
                </a:solidFill>
              </a:rPr>
              <a:t>thought</a:t>
            </a:r>
            <a:endParaRPr lang="en-US" sz="2000" dirty="0">
              <a:solidFill>
                <a:srgbClr val="263B86"/>
              </a:solidFill>
            </a:endParaRPr>
          </a:p>
        </p:txBody>
      </p:sp>
      <p:sp>
        <p:nvSpPr>
          <p:cNvPr id="8" name="Content Placeholder 2"/>
          <p:cNvSpPr txBox="1">
            <a:spLocks/>
          </p:cNvSpPr>
          <p:nvPr/>
        </p:nvSpPr>
        <p:spPr bwMode="auto">
          <a:xfrm>
            <a:off x="4129245" y="3153747"/>
            <a:ext cx="4952844" cy="191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FontTx/>
              <a:buNone/>
              <a:defRPr/>
            </a:pPr>
            <a:r>
              <a:rPr lang="en-GB" altLang="de-DE" sz="2000" b="1" kern="0" dirty="0">
                <a:solidFill>
                  <a:srgbClr val="00B0F0"/>
                </a:solidFill>
              </a:rPr>
              <a:t>Mediating communication</a:t>
            </a:r>
          </a:p>
          <a:p>
            <a:pPr lvl="1">
              <a:buClr>
                <a:schemeClr val="tx2"/>
              </a:buClr>
              <a:buFont typeface="Wingdings" panose="05000000000000000000" pitchFamily="2" charset="2"/>
              <a:buChar char="§"/>
              <a:defRPr/>
            </a:pPr>
            <a:r>
              <a:rPr lang="en-GB" sz="2000" dirty="0">
                <a:solidFill>
                  <a:srgbClr val="263B86"/>
                </a:solidFill>
              </a:rPr>
              <a:t>Facilitating pluricultural space                   </a:t>
            </a:r>
          </a:p>
          <a:p>
            <a:pPr lvl="1">
              <a:buClr>
                <a:schemeClr val="tx2"/>
              </a:buClr>
              <a:buFont typeface="Wingdings" panose="05000000000000000000" pitchFamily="2" charset="2"/>
              <a:buChar char="§"/>
              <a:defRPr/>
            </a:pPr>
            <a:r>
              <a:rPr lang="en-GB" sz="2000" dirty="0">
                <a:solidFill>
                  <a:srgbClr val="263B86"/>
                </a:solidFill>
              </a:rPr>
              <a:t>Acting as an intermediary</a:t>
            </a:r>
          </a:p>
          <a:p>
            <a:pPr lvl="1">
              <a:buClr>
                <a:schemeClr val="tx2"/>
              </a:buClr>
              <a:buFont typeface="Wingdings" panose="05000000000000000000" pitchFamily="2" charset="2"/>
              <a:buChar char="§"/>
              <a:defRPr/>
            </a:pPr>
            <a:r>
              <a:rPr lang="en-GB" sz="2000" dirty="0">
                <a:solidFill>
                  <a:srgbClr val="263B86"/>
                </a:solidFill>
              </a:rPr>
              <a:t>Facilitating communication in delicate situations / disputes</a:t>
            </a:r>
            <a:endParaRPr lang="en-GB" altLang="de-DE" sz="2000" dirty="0">
              <a:solidFill>
                <a:srgbClr val="263B86"/>
              </a:solidFill>
            </a:endParaRPr>
          </a:p>
          <a:p>
            <a:pPr>
              <a:defRPr/>
            </a:pPr>
            <a:endParaRPr lang="en-US" b="1" kern="0" dirty="0"/>
          </a:p>
        </p:txBody>
      </p:sp>
      <p:sp>
        <p:nvSpPr>
          <p:cNvPr id="9" name="Title 1"/>
          <p:cNvSpPr txBox="1">
            <a:spLocks/>
          </p:cNvSpPr>
          <p:nvPr/>
        </p:nvSpPr>
        <p:spPr>
          <a:xfrm>
            <a:off x="4310743" y="210820"/>
            <a:ext cx="4191907" cy="657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smtClean="0">
                <a:solidFill>
                  <a:schemeClr val="bg1"/>
                </a:solidFill>
              </a:rPr>
              <a:t>Mediation scales</a:t>
            </a:r>
            <a:endParaRPr lang="en-US" altLang="en-US" sz="3200" b="1" dirty="0">
              <a:solidFill>
                <a:schemeClr val="bg1"/>
              </a:solidFill>
            </a:endParaRPr>
          </a:p>
        </p:txBody>
      </p:sp>
    </p:spTree>
    <p:extLst>
      <p:ext uri="{BB962C8B-B14F-4D97-AF65-F5344CB8AC3E}">
        <p14:creationId xmlns:p14="http://schemas.microsoft.com/office/powerpoint/2010/main" val="201594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33364" y="1072039"/>
            <a:ext cx="4995865" cy="3425826"/>
          </a:xfrm>
        </p:spPr>
        <p:txBody>
          <a:bodyPr>
            <a:normAutofit fontScale="62500" lnSpcReduction="20000"/>
          </a:bodyPr>
          <a:lstStyle/>
          <a:p>
            <a:pPr marL="457200" lvl="1" indent="0" eaLnBrk="0" fontAlgn="base" hangingPunct="0">
              <a:spcAft>
                <a:spcPct val="0"/>
              </a:spcAft>
              <a:buNone/>
              <a:defRPr/>
            </a:pPr>
            <a:r>
              <a:rPr lang="en-GB" altLang="de-DE" sz="3200" b="1" kern="0" dirty="0">
                <a:solidFill>
                  <a:srgbClr val="00B0F0"/>
                </a:solidFill>
              </a:rPr>
              <a:t>Mediating a text  </a:t>
            </a:r>
          </a:p>
          <a:p>
            <a:pPr lvl="1" eaLnBrk="0" fontAlgn="base" hangingPunct="0">
              <a:lnSpc>
                <a:spcPct val="120000"/>
              </a:lnSpc>
              <a:spcBef>
                <a:spcPts val="100"/>
              </a:spcBef>
              <a:spcAft>
                <a:spcPct val="0"/>
              </a:spcAft>
              <a:buFont typeface="Wingdings" panose="05000000000000000000" pitchFamily="2" charset="2"/>
              <a:buChar char="§"/>
              <a:defRPr/>
            </a:pPr>
            <a:r>
              <a:rPr lang="en-GB" sz="3200" dirty="0">
                <a:solidFill>
                  <a:srgbClr val="263B86"/>
                </a:solidFill>
              </a:rPr>
              <a:t>Relaying specific information</a:t>
            </a:r>
          </a:p>
          <a:p>
            <a:pPr lvl="1" eaLnBrk="0" fontAlgn="base" hangingPunct="0">
              <a:lnSpc>
                <a:spcPct val="120000"/>
              </a:lnSpc>
              <a:spcBef>
                <a:spcPts val="100"/>
              </a:spcBef>
              <a:spcAft>
                <a:spcPct val="0"/>
              </a:spcAft>
              <a:buFont typeface="Wingdings" panose="05000000000000000000" pitchFamily="2" charset="2"/>
              <a:buChar char="§"/>
              <a:defRPr/>
            </a:pPr>
            <a:r>
              <a:rPr lang="en-GB" sz="3200" dirty="0">
                <a:solidFill>
                  <a:srgbClr val="263B86"/>
                </a:solidFill>
              </a:rPr>
              <a:t>Explaining data (e.g. in graphs)</a:t>
            </a:r>
          </a:p>
          <a:p>
            <a:pPr lvl="1" eaLnBrk="0" fontAlgn="base" hangingPunct="0">
              <a:lnSpc>
                <a:spcPct val="120000"/>
              </a:lnSpc>
              <a:spcBef>
                <a:spcPts val="100"/>
              </a:spcBef>
              <a:spcAft>
                <a:spcPct val="0"/>
              </a:spcAft>
              <a:buFont typeface="Wingdings" panose="05000000000000000000" pitchFamily="2" charset="2"/>
              <a:buChar char="§"/>
              <a:defRPr/>
            </a:pPr>
            <a:r>
              <a:rPr lang="en-GB" sz="3200" dirty="0">
                <a:solidFill>
                  <a:srgbClr val="263B86"/>
                </a:solidFill>
              </a:rPr>
              <a:t>Processing text</a:t>
            </a:r>
          </a:p>
          <a:p>
            <a:pPr lvl="1" eaLnBrk="0" fontAlgn="base" hangingPunct="0">
              <a:lnSpc>
                <a:spcPct val="120000"/>
              </a:lnSpc>
              <a:spcBef>
                <a:spcPts val="100"/>
              </a:spcBef>
              <a:spcAft>
                <a:spcPct val="0"/>
              </a:spcAft>
              <a:buFont typeface="Wingdings" panose="05000000000000000000" pitchFamily="2" charset="2"/>
              <a:buChar char="§"/>
              <a:defRPr/>
            </a:pPr>
            <a:r>
              <a:rPr lang="en-GB" sz="3200" dirty="0">
                <a:solidFill>
                  <a:srgbClr val="263B86"/>
                </a:solidFill>
              </a:rPr>
              <a:t>Translating written text</a:t>
            </a:r>
          </a:p>
          <a:p>
            <a:pPr lvl="1" eaLnBrk="0" fontAlgn="base" hangingPunct="0">
              <a:lnSpc>
                <a:spcPct val="120000"/>
              </a:lnSpc>
              <a:spcBef>
                <a:spcPts val="100"/>
              </a:spcBef>
              <a:spcAft>
                <a:spcPct val="0"/>
              </a:spcAft>
              <a:buFont typeface="Wingdings" panose="05000000000000000000" pitchFamily="2" charset="2"/>
              <a:buChar char="§"/>
              <a:defRPr/>
            </a:pPr>
            <a:r>
              <a:rPr lang="en-GB" sz="3200" dirty="0">
                <a:solidFill>
                  <a:srgbClr val="263B86"/>
                </a:solidFill>
              </a:rPr>
              <a:t>Listening &amp; note-taking</a:t>
            </a:r>
          </a:p>
          <a:p>
            <a:pPr lvl="1" eaLnBrk="0" fontAlgn="base" hangingPunct="0">
              <a:lnSpc>
                <a:spcPct val="120000"/>
              </a:lnSpc>
              <a:spcBef>
                <a:spcPts val="100"/>
              </a:spcBef>
              <a:spcAft>
                <a:spcPct val="0"/>
              </a:spcAft>
              <a:buFont typeface="Wingdings" panose="05000000000000000000" pitchFamily="2" charset="2"/>
              <a:buChar char="§"/>
              <a:defRPr/>
            </a:pPr>
            <a:r>
              <a:rPr lang="en-US" sz="3200" dirty="0">
                <a:solidFill>
                  <a:srgbClr val="263B86"/>
                </a:solidFill>
              </a:rPr>
              <a:t>Expressing a personal response to creative text (including literature)</a:t>
            </a:r>
            <a:endParaRPr lang="en-GB" sz="3200" dirty="0">
              <a:solidFill>
                <a:srgbClr val="263B86"/>
              </a:solidFill>
            </a:endParaRPr>
          </a:p>
          <a:p>
            <a:pPr lvl="1" eaLnBrk="0" fontAlgn="base" hangingPunct="0">
              <a:lnSpc>
                <a:spcPct val="120000"/>
              </a:lnSpc>
              <a:spcBef>
                <a:spcPts val="100"/>
              </a:spcBef>
              <a:spcAft>
                <a:spcPct val="0"/>
              </a:spcAft>
              <a:buFont typeface="Wingdings" panose="05000000000000000000" pitchFamily="2" charset="2"/>
              <a:buChar char="§"/>
              <a:defRPr/>
            </a:pPr>
            <a:r>
              <a:rPr lang="en-US" sz="3200" dirty="0">
                <a:solidFill>
                  <a:srgbClr val="263B86"/>
                </a:solidFill>
              </a:rPr>
              <a:t>Analysis and criticism of creative text (including literature)</a:t>
            </a:r>
            <a:endParaRPr lang="en-GB" sz="3200" dirty="0">
              <a:solidFill>
                <a:srgbClr val="263B86"/>
              </a:solidFill>
            </a:endParaRPr>
          </a:p>
          <a:p>
            <a:pPr lvl="1" eaLnBrk="0" fontAlgn="base" hangingPunct="0">
              <a:spcAft>
                <a:spcPct val="0"/>
              </a:spcAft>
              <a:buFont typeface="Wingdings" panose="05000000000000000000" pitchFamily="2" charset="2"/>
              <a:buChar char="§"/>
              <a:defRPr/>
            </a:pPr>
            <a:endParaRPr lang="en-GB" sz="2000" dirty="0">
              <a:solidFill>
                <a:srgbClr val="263B86"/>
              </a:solidFill>
            </a:endParaRPr>
          </a:p>
          <a:p>
            <a:pPr lvl="1">
              <a:defRPr/>
            </a:pPr>
            <a:endParaRPr lang="en-GB" sz="2000" dirty="0"/>
          </a:p>
          <a:p>
            <a:pPr lvl="1">
              <a:defRPr/>
            </a:pPr>
            <a:endParaRPr lang="en-GB" sz="2000" dirty="0"/>
          </a:p>
          <a:p>
            <a:pPr lvl="1" eaLnBrk="1" hangingPunct="1">
              <a:spcAft>
                <a:spcPts val="600"/>
              </a:spcAft>
              <a:defRPr/>
            </a:pPr>
            <a:endParaRPr lang="en-GB" altLang="de-DE" sz="2400" dirty="0"/>
          </a:p>
          <a:p>
            <a:pPr>
              <a:defRPr/>
            </a:pPr>
            <a:endParaRPr lang="en-US" sz="2400" dirty="0"/>
          </a:p>
        </p:txBody>
      </p:sp>
      <p:sp>
        <p:nvSpPr>
          <p:cNvPr id="6" name="Content Placeholder 2"/>
          <p:cNvSpPr txBox="1">
            <a:spLocks/>
          </p:cNvSpPr>
          <p:nvPr/>
        </p:nvSpPr>
        <p:spPr bwMode="auto">
          <a:xfrm>
            <a:off x="-233362" y="4268239"/>
            <a:ext cx="4319588" cy="230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None/>
              <a:defRPr/>
            </a:pPr>
            <a:r>
              <a:rPr lang="en-GB" altLang="de-DE" sz="2000" b="1" kern="0" dirty="0">
                <a:solidFill>
                  <a:srgbClr val="00B0F0"/>
                </a:solidFill>
              </a:rPr>
              <a:t>Mediation strategies</a:t>
            </a:r>
          </a:p>
          <a:p>
            <a:pPr lvl="1">
              <a:spcBef>
                <a:spcPts val="100"/>
              </a:spcBef>
              <a:buClr>
                <a:schemeClr val="tx2"/>
              </a:buClr>
              <a:buFont typeface="Wingdings" panose="05000000000000000000" pitchFamily="2" charset="2"/>
              <a:buChar char="§"/>
              <a:defRPr/>
            </a:pPr>
            <a:r>
              <a:rPr lang="en-GB" sz="2000" dirty="0">
                <a:solidFill>
                  <a:srgbClr val="263B86"/>
                </a:solidFill>
              </a:rPr>
              <a:t>Linking to previous knowledge</a:t>
            </a:r>
          </a:p>
          <a:p>
            <a:pPr lvl="1">
              <a:spcBef>
                <a:spcPts val="100"/>
              </a:spcBef>
              <a:buClr>
                <a:schemeClr val="tx2"/>
              </a:buClr>
              <a:buFont typeface="Wingdings" panose="05000000000000000000" pitchFamily="2" charset="2"/>
              <a:buChar char="§"/>
              <a:defRPr/>
            </a:pPr>
            <a:r>
              <a:rPr lang="en-GB" sz="2000" dirty="0">
                <a:solidFill>
                  <a:srgbClr val="263B86"/>
                </a:solidFill>
              </a:rPr>
              <a:t>Breaking down complicated information</a:t>
            </a:r>
          </a:p>
          <a:p>
            <a:pPr lvl="1">
              <a:spcBef>
                <a:spcPts val="100"/>
              </a:spcBef>
              <a:buClr>
                <a:schemeClr val="tx2"/>
              </a:buClr>
              <a:buFont typeface="Wingdings" panose="05000000000000000000" pitchFamily="2" charset="2"/>
              <a:buChar char="§"/>
              <a:defRPr/>
            </a:pPr>
            <a:r>
              <a:rPr lang="en-GB" sz="2000" dirty="0">
                <a:solidFill>
                  <a:srgbClr val="263B86"/>
                </a:solidFill>
              </a:rPr>
              <a:t>Adapting language</a:t>
            </a:r>
          </a:p>
          <a:p>
            <a:pPr lvl="1">
              <a:spcBef>
                <a:spcPts val="100"/>
              </a:spcBef>
              <a:buClr>
                <a:schemeClr val="tx2"/>
              </a:buClr>
              <a:buFont typeface="Wingdings" panose="05000000000000000000" pitchFamily="2" charset="2"/>
              <a:buChar char="§"/>
              <a:defRPr/>
            </a:pPr>
            <a:r>
              <a:rPr lang="en-GB" sz="2000" dirty="0">
                <a:solidFill>
                  <a:srgbClr val="263B86"/>
                </a:solidFill>
              </a:rPr>
              <a:t>Elaborating a dense text</a:t>
            </a:r>
          </a:p>
          <a:p>
            <a:pPr lvl="1">
              <a:spcBef>
                <a:spcPts val="100"/>
              </a:spcBef>
              <a:buClr>
                <a:schemeClr val="tx2"/>
              </a:buClr>
              <a:buFont typeface="Wingdings" panose="05000000000000000000" pitchFamily="2" charset="2"/>
              <a:buChar char="§"/>
              <a:defRPr/>
            </a:pPr>
            <a:r>
              <a:rPr lang="en-GB" sz="2000" dirty="0">
                <a:solidFill>
                  <a:srgbClr val="263B86"/>
                </a:solidFill>
              </a:rPr>
              <a:t>Streamlining a text</a:t>
            </a:r>
          </a:p>
          <a:p>
            <a:pPr>
              <a:defRPr/>
            </a:pPr>
            <a:endParaRPr lang="en-US" b="1" kern="0" dirty="0"/>
          </a:p>
        </p:txBody>
      </p:sp>
      <p:sp>
        <p:nvSpPr>
          <p:cNvPr id="7" name="Content Placeholder 2"/>
          <p:cNvSpPr>
            <a:spLocks noGrp="1"/>
          </p:cNvSpPr>
          <p:nvPr>
            <p:ph sz="half" idx="1"/>
          </p:nvPr>
        </p:nvSpPr>
        <p:spPr>
          <a:xfrm>
            <a:off x="4172263" y="1072039"/>
            <a:ext cx="4952845" cy="2632273"/>
          </a:xfrm>
        </p:spPr>
        <p:txBody>
          <a:bodyPr>
            <a:normAutofit/>
          </a:bodyPr>
          <a:lstStyle/>
          <a:p>
            <a:pPr marL="457200" lvl="1" indent="0" eaLnBrk="0" fontAlgn="base" hangingPunct="0">
              <a:spcAft>
                <a:spcPct val="0"/>
              </a:spcAft>
              <a:buNone/>
              <a:defRPr/>
            </a:pPr>
            <a:r>
              <a:rPr lang="en-GB" altLang="de-DE" sz="2000" b="1" kern="0" dirty="0">
                <a:solidFill>
                  <a:srgbClr val="00B0F0"/>
                </a:solidFill>
              </a:rPr>
              <a:t>Mediating concepts</a:t>
            </a:r>
          </a:p>
          <a:p>
            <a:pPr lvl="1" eaLnBrk="0" fontAlgn="base" hangingPunct="0">
              <a:spcBef>
                <a:spcPts val="100"/>
              </a:spcBef>
              <a:spcAft>
                <a:spcPct val="0"/>
              </a:spcAft>
              <a:buFont typeface="Wingdings" panose="05000000000000000000" pitchFamily="2" charset="2"/>
              <a:buChar char="§"/>
              <a:defRPr/>
            </a:pPr>
            <a:r>
              <a:rPr lang="en-GB" sz="2000" b="1" dirty="0">
                <a:solidFill>
                  <a:srgbClr val="0070C0"/>
                </a:solidFill>
              </a:rPr>
              <a:t>Facilitating collaborative interaction with peers                      </a:t>
            </a:r>
          </a:p>
          <a:p>
            <a:pPr lvl="1" eaLnBrk="0" fontAlgn="base" hangingPunct="0">
              <a:spcBef>
                <a:spcPts val="100"/>
              </a:spcBef>
              <a:spcAft>
                <a:spcPct val="0"/>
              </a:spcAft>
              <a:buFont typeface="Wingdings" panose="05000000000000000000" pitchFamily="2" charset="2"/>
              <a:buChar char="§"/>
              <a:defRPr/>
            </a:pPr>
            <a:r>
              <a:rPr lang="en-GB" sz="2000" b="1" dirty="0">
                <a:solidFill>
                  <a:srgbClr val="0070C0"/>
                </a:solidFill>
              </a:rPr>
              <a:t>Collaborating to construct meaning</a:t>
            </a:r>
          </a:p>
          <a:p>
            <a:pPr lvl="1" eaLnBrk="0" fontAlgn="base" hangingPunct="0">
              <a:spcBef>
                <a:spcPts val="100"/>
              </a:spcBef>
              <a:spcAft>
                <a:spcPct val="0"/>
              </a:spcAft>
              <a:buFont typeface="Wingdings" panose="05000000000000000000" pitchFamily="2" charset="2"/>
              <a:buChar char="§"/>
              <a:defRPr/>
            </a:pPr>
            <a:r>
              <a:rPr lang="en-GB" sz="2000" dirty="0">
                <a:solidFill>
                  <a:srgbClr val="263B86"/>
                </a:solidFill>
              </a:rPr>
              <a:t>Managing interaction          </a:t>
            </a:r>
          </a:p>
          <a:p>
            <a:pPr lvl="1" eaLnBrk="0" fontAlgn="base" hangingPunct="0">
              <a:spcBef>
                <a:spcPts val="100"/>
              </a:spcBef>
              <a:spcAft>
                <a:spcPct val="0"/>
              </a:spcAft>
              <a:buFont typeface="Wingdings" panose="05000000000000000000" pitchFamily="2" charset="2"/>
              <a:buChar char="§"/>
              <a:defRPr/>
            </a:pPr>
            <a:r>
              <a:rPr lang="en-GB" sz="2000" dirty="0">
                <a:solidFill>
                  <a:srgbClr val="263B86"/>
                </a:solidFill>
              </a:rPr>
              <a:t>Encouraging conceptual </a:t>
            </a:r>
            <a:br>
              <a:rPr lang="en-GB" sz="2000" dirty="0">
                <a:solidFill>
                  <a:srgbClr val="263B86"/>
                </a:solidFill>
              </a:rPr>
            </a:br>
            <a:r>
              <a:rPr lang="en-GB" sz="2000" dirty="0">
                <a:solidFill>
                  <a:srgbClr val="263B86"/>
                </a:solidFill>
              </a:rPr>
              <a:t>thought</a:t>
            </a:r>
            <a:endParaRPr lang="en-US" sz="2000" dirty="0">
              <a:solidFill>
                <a:srgbClr val="263B86"/>
              </a:solidFill>
            </a:endParaRPr>
          </a:p>
        </p:txBody>
      </p:sp>
      <p:sp>
        <p:nvSpPr>
          <p:cNvPr id="8" name="Content Placeholder 2"/>
          <p:cNvSpPr txBox="1">
            <a:spLocks/>
          </p:cNvSpPr>
          <p:nvPr/>
        </p:nvSpPr>
        <p:spPr bwMode="auto">
          <a:xfrm>
            <a:off x="4129245" y="3153747"/>
            <a:ext cx="4952844" cy="191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FontTx/>
              <a:buNone/>
              <a:defRPr/>
            </a:pPr>
            <a:r>
              <a:rPr lang="en-GB" altLang="de-DE" sz="2000" b="1" kern="0" dirty="0">
                <a:solidFill>
                  <a:srgbClr val="00B0F0"/>
                </a:solidFill>
              </a:rPr>
              <a:t>Mediating communication</a:t>
            </a:r>
          </a:p>
          <a:p>
            <a:pPr lvl="1">
              <a:buClr>
                <a:schemeClr val="tx2"/>
              </a:buClr>
              <a:buFont typeface="Wingdings" panose="05000000000000000000" pitchFamily="2" charset="2"/>
              <a:buChar char="§"/>
              <a:defRPr/>
            </a:pPr>
            <a:r>
              <a:rPr lang="en-GB" sz="2000" dirty="0">
                <a:solidFill>
                  <a:srgbClr val="263B86"/>
                </a:solidFill>
              </a:rPr>
              <a:t>Facilitating pluricultural space                   </a:t>
            </a:r>
          </a:p>
          <a:p>
            <a:pPr lvl="1">
              <a:buClr>
                <a:schemeClr val="tx2"/>
              </a:buClr>
              <a:buFont typeface="Wingdings" panose="05000000000000000000" pitchFamily="2" charset="2"/>
              <a:buChar char="§"/>
              <a:defRPr/>
            </a:pPr>
            <a:r>
              <a:rPr lang="en-GB" sz="2000" dirty="0">
                <a:solidFill>
                  <a:srgbClr val="263B86"/>
                </a:solidFill>
              </a:rPr>
              <a:t>Acting as an intermediary</a:t>
            </a:r>
          </a:p>
          <a:p>
            <a:pPr lvl="1">
              <a:buClr>
                <a:schemeClr val="tx2"/>
              </a:buClr>
              <a:buFont typeface="Wingdings" panose="05000000000000000000" pitchFamily="2" charset="2"/>
              <a:buChar char="§"/>
              <a:defRPr/>
            </a:pPr>
            <a:r>
              <a:rPr lang="en-GB" sz="2000" dirty="0">
                <a:solidFill>
                  <a:srgbClr val="263B86"/>
                </a:solidFill>
              </a:rPr>
              <a:t>Facilitating communication in delicate situations / disputes</a:t>
            </a:r>
            <a:endParaRPr lang="en-GB" altLang="de-DE" sz="2000" dirty="0">
              <a:solidFill>
                <a:srgbClr val="263B86"/>
              </a:solidFill>
            </a:endParaRPr>
          </a:p>
          <a:p>
            <a:pPr>
              <a:defRPr/>
            </a:pPr>
            <a:endParaRPr lang="en-US" b="1" kern="0" dirty="0"/>
          </a:p>
        </p:txBody>
      </p:sp>
      <p:sp>
        <p:nvSpPr>
          <p:cNvPr id="9" name="Title 1"/>
          <p:cNvSpPr txBox="1">
            <a:spLocks/>
          </p:cNvSpPr>
          <p:nvPr/>
        </p:nvSpPr>
        <p:spPr>
          <a:xfrm>
            <a:off x="4310743" y="210820"/>
            <a:ext cx="4191907" cy="657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smtClean="0">
                <a:solidFill>
                  <a:schemeClr val="bg1"/>
                </a:solidFill>
              </a:rPr>
              <a:t>Mediation scales</a:t>
            </a:r>
            <a:endParaRPr lang="en-US" altLang="en-US" sz="3200" b="1" dirty="0">
              <a:solidFill>
                <a:schemeClr val="bg1"/>
              </a:solidFill>
            </a:endParaRPr>
          </a:p>
        </p:txBody>
      </p:sp>
      <p:sp>
        <p:nvSpPr>
          <p:cNvPr id="11" name="Right Arrow 10"/>
          <p:cNvSpPr/>
          <p:nvPr/>
        </p:nvSpPr>
        <p:spPr>
          <a:xfrm rot="10800000">
            <a:off x="8536150" y="1574943"/>
            <a:ext cx="502920" cy="428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95511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310743" y="210820"/>
            <a:ext cx="4191907" cy="657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smtClean="0">
                <a:solidFill>
                  <a:schemeClr val="bg1"/>
                </a:solidFill>
              </a:rPr>
              <a:t>Mediation scales</a:t>
            </a:r>
            <a:endParaRPr lang="en-US" altLang="en-US" sz="3200" b="1" dirty="0">
              <a:solidFill>
                <a:schemeClr val="bg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194967318"/>
              </p:ext>
            </p:extLst>
          </p:nvPr>
        </p:nvGraphicFramePr>
        <p:xfrm>
          <a:off x="-211810" y="1017459"/>
          <a:ext cx="9571162" cy="5964528"/>
        </p:xfrm>
        <a:graphic>
          <a:graphicData uri="http://schemas.openxmlformats.org/presentationml/2006/ole">
            <mc:AlternateContent xmlns:mc="http://schemas.openxmlformats.org/markup-compatibility/2006">
              <mc:Choice xmlns:v="urn:schemas-microsoft-com:vml" Requires="v">
                <p:oleObj spid="_x0000_s1055" name="Document" r:id="rId4" imgW="10238199" imgH="6380401" progId="Word.Document.12">
                  <p:embed/>
                </p:oleObj>
              </mc:Choice>
              <mc:Fallback>
                <p:oleObj name="Document" r:id="rId4" imgW="10238199" imgH="6380401" progId="Word.Document.12">
                  <p:embed/>
                  <p:pic>
                    <p:nvPicPr>
                      <p:cNvPr id="0" name=""/>
                      <p:cNvPicPr/>
                      <p:nvPr/>
                    </p:nvPicPr>
                    <p:blipFill>
                      <a:blip r:embed="rId5"/>
                      <a:stretch>
                        <a:fillRect/>
                      </a:stretch>
                    </p:blipFill>
                    <p:spPr>
                      <a:xfrm>
                        <a:off x="-211810" y="1017459"/>
                        <a:ext cx="9571162" cy="5964528"/>
                      </a:xfrm>
                      <a:prstGeom prst="rect">
                        <a:avLst/>
                      </a:prstGeom>
                    </p:spPr>
                  </p:pic>
                </p:oleObj>
              </mc:Fallback>
            </mc:AlternateContent>
          </a:graphicData>
        </a:graphic>
      </p:graphicFrame>
    </p:spTree>
    <p:extLst>
      <p:ext uri="{BB962C8B-B14F-4D97-AF65-F5344CB8AC3E}">
        <p14:creationId xmlns:p14="http://schemas.microsoft.com/office/powerpoint/2010/main" val="671307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673" y="1341120"/>
            <a:ext cx="8414080" cy="5269542"/>
          </a:xfrm>
        </p:spPr>
        <p:txBody>
          <a:bodyPr>
            <a:normAutofit/>
          </a:bodyPr>
          <a:lstStyle/>
          <a:p>
            <a:pPr marL="0" indent="0">
              <a:buNone/>
            </a:pPr>
            <a:endParaRPr lang="en-US" sz="4000" dirty="0"/>
          </a:p>
          <a:p>
            <a:pPr marL="0" indent="0">
              <a:buNone/>
            </a:pPr>
            <a:endParaRPr lang="en-US" sz="4000" dirty="0"/>
          </a:p>
          <a:p>
            <a:pPr marL="0" indent="0">
              <a:buNone/>
            </a:pPr>
            <a:r>
              <a:rPr lang="en-US" sz="4000" dirty="0"/>
              <a:t> </a:t>
            </a:r>
          </a:p>
        </p:txBody>
      </p:sp>
      <p:sp>
        <p:nvSpPr>
          <p:cNvPr id="4" name="Title 1"/>
          <p:cNvSpPr>
            <a:spLocks noGrp="1"/>
          </p:cNvSpPr>
          <p:nvPr>
            <p:ph type="title"/>
          </p:nvPr>
        </p:nvSpPr>
        <p:spPr>
          <a:xfrm>
            <a:off x="4039517" y="259147"/>
            <a:ext cx="5104483" cy="401241"/>
          </a:xfrm>
        </p:spPr>
        <p:txBody>
          <a:bodyPr>
            <a:noAutofit/>
          </a:bodyPr>
          <a:lstStyle/>
          <a:p>
            <a:r>
              <a:rPr lang="en-US" altLang="en-US" sz="3200" b="1" dirty="0">
                <a:solidFill>
                  <a:schemeClr val="bg1"/>
                </a:solidFill>
              </a:rPr>
              <a:t>Examples for domains</a:t>
            </a:r>
          </a:p>
        </p:txBody>
      </p:sp>
      <p:graphicFrame>
        <p:nvGraphicFramePr>
          <p:cNvPr id="2" name="Table 1"/>
          <p:cNvGraphicFramePr>
            <a:graphicFrameLocks noGrp="1"/>
          </p:cNvGraphicFramePr>
          <p:nvPr>
            <p:extLst/>
          </p:nvPr>
        </p:nvGraphicFramePr>
        <p:xfrm>
          <a:off x="0" y="1001475"/>
          <a:ext cx="9144000" cy="5856526"/>
        </p:xfrm>
        <a:graphic>
          <a:graphicData uri="http://schemas.openxmlformats.org/drawingml/2006/table">
            <a:tbl>
              <a:tblPr>
                <a:tableStyleId>{5C22544A-7EE6-4342-B048-85BDC9FD1C3A}</a:tableStyleId>
              </a:tblPr>
              <a:tblGrid>
                <a:gridCol w="406400">
                  <a:extLst>
                    <a:ext uri="{9D8B030D-6E8A-4147-A177-3AD203B41FA5}">
                      <a16:colId xmlns:a16="http://schemas.microsoft.com/office/drawing/2014/main" xmlns="" val="20000"/>
                    </a:ext>
                  </a:extLst>
                </a:gridCol>
                <a:gridCol w="2489200">
                  <a:extLst>
                    <a:ext uri="{9D8B030D-6E8A-4147-A177-3AD203B41FA5}">
                      <a16:colId xmlns:a16="http://schemas.microsoft.com/office/drawing/2014/main" xmlns="" val="20001"/>
                    </a:ext>
                  </a:extLst>
                </a:gridCol>
                <a:gridCol w="1896534">
                  <a:extLst>
                    <a:ext uri="{9D8B030D-6E8A-4147-A177-3AD203B41FA5}">
                      <a16:colId xmlns:a16="http://schemas.microsoft.com/office/drawing/2014/main" xmlns="" val="20002"/>
                    </a:ext>
                  </a:extLst>
                </a:gridCol>
                <a:gridCol w="1286934">
                  <a:extLst>
                    <a:ext uri="{9D8B030D-6E8A-4147-A177-3AD203B41FA5}">
                      <a16:colId xmlns:a16="http://schemas.microsoft.com/office/drawing/2014/main" xmlns="" val="20003"/>
                    </a:ext>
                  </a:extLst>
                </a:gridCol>
                <a:gridCol w="1608666">
                  <a:extLst>
                    <a:ext uri="{9D8B030D-6E8A-4147-A177-3AD203B41FA5}">
                      <a16:colId xmlns:a16="http://schemas.microsoft.com/office/drawing/2014/main" xmlns="" val="20004"/>
                    </a:ext>
                  </a:extLst>
                </a:gridCol>
                <a:gridCol w="1456266">
                  <a:extLst>
                    <a:ext uri="{9D8B030D-6E8A-4147-A177-3AD203B41FA5}">
                      <a16:colId xmlns:a16="http://schemas.microsoft.com/office/drawing/2014/main" xmlns="" val="20005"/>
                    </a:ext>
                  </a:extLst>
                </a:gridCol>
              </a:tblGrid>
              <a:tr h="712043">
                <a:tc gridSpan="2">
                  <a:txBody>
                    <a:bodyPr/>
                    <a:lstStyle/>
                    <a:p>
                      <a:pPr marL="0" marR="0">
                        <a:lnSpc>
                          <a:spcPct val="115000"/>
                        </a:lnSpc>
                        <a:spcBef>
                          <a:spcPts val="300"/>
                        </a:spcBef>
                        <a:spcAft>
                          <a:spcPts val="300"/>
                        </a:spcAft>
                        <a:tabLst>
                          <a:tab pos="0" algn="l"/>
                        </a:tabLst>
                      </a:pPr>
                      <a:r>
                        <a:rPr lang="en-GB" sz="1800" b="1" cap="all" dirty="0">
                          <a:effectLst/>
                        </a:rPr>
                        <a:t>ONLINE Conversation </a:t>
                      </a:r>
                      <a:br>
                        <a:rPr lang="en-GB" sz="1800" b="1" cap="all" dirty="0">
                          <a:effectLst/>
                        </a:rPr>
                      </a:br>
                      <a:r>
                        <a:rPr lang="en-GB" sz="1800" b="1" cap="all" dirty="0">
                          <a:effectLst/>
                        </a:rPr>
                        <a:t>&amp; DISCUSSION</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46104" marR="46104" marT="0" marB="0" anchor="ctr"/>
                </a:tc>
                <a:tc hMerge="1">
                  <a:txBody>
                    <a:bodyPr/>
                    <a:lstStyle/>
                    <a:p>
                      <a:endParaRPr lang="en-GB"/>
                    </a:p>
                  </a:txBody>
                  <a:tcPr/>
                </a:tc>
                <a:tc gridSpan="4">
                  <a:txBody>
                    <a:bodyPr/>
                    <a:lstStyle/>
                    <a:p>
                      <a:pPr marL="0" marR="0">
                        <a:lnSpc>
                          <a:spcPct val="115000"/>
                        </a:lnSpc>
                        <a:spcBef>
                          <a:spcPts val="300"/>
                        </a:spcBef>
                        <a:spcAft>
                          <a:spcPts val="300"/>
                        </a:spcAft>
                        <a:tabLst>
                          <a:tab pos="0" algn="l"/>
                        </a:tabLst>
                      </a:pPr>
                      <a:r>
                        <a:rPr lang="en-GB" sz="1800" b="1" dirty="0">
                          <a:effectLst/>
                        </a:rPr>
                        <a:t>SITUATION (&amp; ROLES)</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46104" marR="46104"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490492">
                <a:tc>
                  <a:txBody>
                    <a:bodyPr/>
                    <a:lstStyle/>
                    <a:p>
                      <a:pPr marL="0" marR="0">
                        <a:lnSpc>
                          <a:spcPct val="115000"/>
                        </a:lnSpc>
                        <a:spcBef>
                          <a:spcPts val="300"/>
                        </a:spcBef>
                        <a:spcAft>
                          <a:spcPts val="3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46104" marR="46104" marT="0" marB="0" anchor="ctr"/>
                </a:tc>
                <a:tc>
                  <a:txBody>
                    <a:bodyPr/>
                    <a:lstStyle/>
                    <a:p>
                      <a:pPr marL="0" marR="0">
                        <a:lnSpc>
                          <a:spcPct val="115000"/>
                        </a:lnSpc>
                        <a:spcBef>
                          <a:spcPts val="300"/>
                        </a:spcBef>
                        <a:spcAft>
                          <a:spcPts val="300"/>
                        </a:spcAft>
                        <a:tabLst>
                          <a:tab pos="0" algn="l"/>
                        </a:tabLst>
                      </a:pP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6104" marR="46104" marT="0" marB="0"/>
                </a:tc>
                <a:tc>
                  <a:txBody>
                    <a:bodyPr/>
                    <a:lstStyle/>
                    <a:p>
                      <a:pPr marL="0" marR="0">
                        <a:lnSpc>
                          <a:spcPct val="115000"/>
                        </a:lnSpc>
                        <a:spcBef>
                          <a:spcPts val="300"/>
                        </a:spcBef>
                        <a:spcAft>
                          <a:spcPts val="300"/>
                        </a:spcAft>
                        <a:tabLst>
                          <a:tab pos="0" algn="l"/>
                        </a:tabLst>
                      </a:pPr>
                      <a:r>
                        <a:rPr lang="en-GB" sz="1600" b="1" dirty="0">
                          <a:effectLst/>
                        </a:rPr>
                        <a:t>PERSONAL</a:t>
                      </a: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6104" marR="46104" marT="0" marB="0" anchor="ctr"/>
                </a:tc>
                <a:tc>
                  <a:txBody>
                    <a:bodyPr/>
                    <a:lstStyle/>
                    <a:p>
                      <a:pPr marL="0" marR="0">
                        <a:lnSpc>
                          <a:spcPct val="115000"/>
                        </a:lnSpc>
                        <a:spcBef>
                          <a:spcPts val="300"/>
                        </a:spcBef>
                        <a:spcAft>
                          <a:spcPts val="300"/>
                        </a:spcAft>
                        <a:tabLst>
                          <a:tab pos="0" algn="l"/>
                        </a:tabLst>
                      </a:pPr>
                      <a:r>
                        <a:rPr lang="en-GB" sz="1600" b="1" dirty="0">
                          <a:effectLst/>
                        </a:rPr>
                        <a:t>PUBLIC</a:t>
                      </a: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6104" marR="46104" marT="0" marB="0" anchor="ctr"/>
                </a:tc>
                <a:tc>
                  <a:txBody>
                    <a:bodyPr/>
                    <a:lstStyle/>
                    <a:p>
                      <a:pPr marL="0" marR="0">
                        <a:lnSpc>
                          <a:spcPct val="115000"/>
                        </a:lnSpc>
                        <a:spcBef>
                          <a:spcPts val="300"/>
                        </a:spcBef>
                        <a:spcAft>
                          <a:spcPts val="300"/>
                        </a:spcAft>
                        <a:tabLst>
                          <a:tab pos="0" algn="l"/>
                        </a:tabLst>
                      </a:pPr>
                      <a:r>
                        <a:rPr lang="en-GB" sz="1600" b="1" dirty="0">
                          <a:effectLst/>
                        </a:rPr>
                        <a:t>OCCUPATIONAL</a:t>
                      </a: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6104" marR="46104" marT="0" marB="0" anchor="ctr"/>
                </a:tc>
                <a:tc>
                  <a:txBody>
                    <a:bodyPr/>
                    <a:lstStyle/>
                    <a:p>
                      <a:pPr marL="0" marR="0">
                        <a:lnSpc>
                          <a:spcPct val="115000"/>
                        </a:lnSpc>
                        <a:spcBef>
                          <a:spcPts val="300"/>
                        </a:spcBef>
                        <a:spcAft>
                          <a:spcPts val="300"/>
                        </a:spcAft>
                        <a:tabLst>
                          <a:tab pos="0" algn="l"/>
                        </a:tabLst>
                      </a:pPr>
                      <a:r>
                        <a:rPr lang="en-GB" sz="1600" b="1" dirty="0">
                          <a:effectLst/>
                        </a:rPr>
                        <a:t>EDUCATIONAL</a:t>
                      </a: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6104" marR="46104" marT="0" marB="0" anchor="ctr"/>
                </a:tc>
                <a:extLst>
                  <a:ext uri="{0D108BD9-81ED-4DB2-BD59-A6C34878D82A}">
                    <a16:rowId xmlns:a16="http://schemas.microsoft.com/office/drawing/2014/main" xmlns="" val="10001"/>
                  </a:ext>
                </a:extLst>
              </a:tr>
              <a:tr h="2092157">
                <a:tc rowSpan="2">
                  <a:txBody>
                    <a:bodyPr/>
                    <a:lstStyle/>
                    <a:p>
                      <a:pPr marL="0" marR="0">
                        <a:lnSpc>
                          <a:spcPct val="115000"/>
                        </a:lnSpc>
                        <a:spcBef>
                          <a:spcPts val="300"/>
                        </a:spcBef>
                        <a:spcAft>
                          <a:spcPts val="300"/>
                        </a:spcAft>
                      </a:pPr>
                      <a:r>
                        <a:rPr lang="en-GB" sz="1800" b="1" dirty="0">
                          <a:effectLst/>
                        </a:rPr>
                        <a:t>A1</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46104" marR="46104" marT="0" marB="0" anchor="ctr"/>
                </a:tc>
                <a:tc>
                  <a:txBody>
                    <a:bodyPr/>
                    <a:lstStyle/>
                    <a:p>
                      <a:pPr marL="0" marR="0">
                        <a:lnSpc>
                          <a:spcPct val="115000"/>
                        </a:lnSpc>
                        <a:spcBef>
                          <a:spcPts val="300"/>
                        </a:spcBef>
                        <a:spcAft>
                          <a:spcPts val="300"/>
                        </a:spcAft>
                      </a:pPr>
                      <a:r>
                        <a:rPr lang="en-GB" sz="1400" dirty="0">
                          <a:effectLst/>
                        </a:rPr>
                        <a:t>Can write very simple messages and personal online postings as a series of very short sentences about hobbies, likes/dislikes, etc., relying on the aid of a translation tool.</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104" marR="46104" marT="0" marB="0"/>
                </a:tc>
                <a:tc>
                  <a:txBody>
                    <a:bodyPr/>
                    <a:lstStyle/>
                    <a:p>
                      <a:pPr marL="0" marR="0">
                        <a:lnSpc>
                          <a:spcPct val="115000"/>
                        </a:lnSpc>
                        <a:spcBef>
                          <a:spcPts val="300"/>
                        </a:spcBef>
                        <a:spcAft>
                          <a:spcPts val="300"/>
                        </a:spcAft>
                      </a:pPr>
                      <a:r>
                        <a:rPr lang="en-GB" sz="1400" dirty="0">
                          <a:effectLst/>
                        </a:rPr>
                        <a:t>making contact online with remote friends and / or family - also as a possible language classroom simulation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104" marR="46104" marT="0" marB="0"/>
                </a:tc>
                <a:tc rowSpan="2">
                  <a:txBody>
                    <a:bodyPr/>
                    <a:lstStyle/>
                    <a:p>
                      <a:pPr marL="0" marR="0">
                        <a:lnSpc>
                          <a:spcPct val="115000"/>
                        </a:lnSpc>
                        <a:spcBef>
                          <a:spcPts val="300"/>
                        </a:spcBef>
                        <a:spcAft>
                          <a:spcPts val="300"/>
                        </a:spcAft>
                      </a:pPr>
                      <a:r>
                        <a:rPr lang="en-GB" sz="1400" dirty="0">
                          <a:effectLst/>
                        </a:rPr>
                        <a:t>public postings to a festival / event website - also as a possible language classroom simulation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104" marR="46104" marT="0" marB="0"/>
                </a:tc>
                <a:tc rowSpan="2">
                  <a:txBody>
                    <a:bodyPr/>
                    <a:lstStyle/>
                    <a:p>
                      <a:pPr marL="0" marR="0">
                        <a:lnSpc>
                          <a:spcPct val="115000"/>
                        </a:lnSpc>
                        <a:spcBef>
                          <a:spcPts val="300"/>
                        </a:spcBef>
                        <a:spcAft>
                          <a:spcPts val="300"/>
                        </a:spcAft>
                      </a:pPr>
                      <a:r>
                        <a:rPr lang="en-GB" sz="1400">
                          <a:effectLst/>
                        </a:rPr>
                        <a:t>as a contributor to a simple departmental social feed - also as a possible language classroom simulation</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6104" marR="46104" marT="0" marB="0"/>
                </a:tc>
                <a:tc>
                  <a:txBody>
                    <a:bodyPr/>
                    <a:lstStyle/>
                    <a:p>
                      <a:pPr marL="0" marR="0">
                        <a:lnSpc>
                          <a:spcPct val="115000"/>
                        </a:lnSpc>
                        <a:spcBef>
                          <a:spcPts val="300"/>
                        </a:spcBef>
                        <a:spcAft>
                          <a:spcPts val="300"/>
                        </a:spcAft>
                      </a:pPr>
                      <a:r>
                        <a:rPr lang="en-GB" sz="1400">
                          <a:effectLst/>
                        </a:rPr>
                        <a:t>in a Q&amp;A section of a school learning platform - also as a possible language classroom simulation</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46104" marR="46104" marT="0" marB="0"/>
                </a:tc>
                <a:extLst>
                  <a:ext uri="{0D108BD9-81ED-4DB2-BD59-A6C34878D82A}">
                    <a16:rowId xmlns:a16="http://schemas.microsoft.com/office/drawing/2014/main" xmlns="" val="10002"/>
                  </a:ext>
                </a:extLst>
              </a:tr>
              <a:tr h="2561834">
                <a:tc vMerge="1">
                  <a:txBody>
                    <a:bodyPr/>
                    <a:lstStyle/>
                    <a:p>
                      <a:endParaRPr lang="en-GB"/>
                    </a:p>
                  </a:txBody>
                  <a:tcPr/>
                </a:tc>
                <a:tc>
                  <a:txBody>
                    <a:bodyPr/>
                    <a:lstStyle/>
                    <a:p>
                      <a:pPr marL="0" marR="0">
                        <a:lnSpc>
                          <a:spcPct val="115000"/>
                        </a:lnSpc>
                        <a:spcBef>
                          <a:spcPts val="300"/>
                        </a:spcBef>
                        <a:spcAft>
                          <a:spcPts val="300"/>
                        </a:spcAft>
                      </a:pPr>
                      <a:r>
                        <a:rPr lang="en-GB" sz="1400" dirty="0">
                          <a:effectLst/>
                        </a:rPr>
                        <a:t>Can use formulaic expressions and combinations of simple words to post short positive and negative reactions to simple online postings and their embedded links and media, and can respond to further comments with standard expressions of thanks and apology.</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104" marR="46104" marT="0" marB="0"/>
                </a:tc>
                <a:tc>
                  <a:txBody>
                    <a:bodyPr/>
                    <a:lstStyle/>
                    <a:p>
                      <a:pPr marL="0" marR="0">
                        <a:lnSpc>
                          <a:spcPct val="115000"/>
                        </a:lnSpc>
                        <a:spcBef>
                          <a:spcPts val="300"/>
                        </a:spcBef>
                        <a:spcAft>
                          <a:spcPts val="300"/>
                        </a:spcAft>
                      </a:pPr>
                      <a:r>
                        <a:rPr lang="en-GB" sz="1400" dirty="0">
                          <a:effectLst/>
                        </a:rPr>
                        <a:t>making contact online with remote friends and / or family - also as a possible language classroom simulation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104" marR="46104" marT="0" marB="0"/>
                </a:tc>
                <a:tc vMerge="1">
                  <a:txBody>
                    <a:bodyPr/>
                    <a:lstStyle/>
                    <a:p>
                      <a:endParaRPr lang="en-GB"/>
                    </a:p>
                  </a:txBody>
                  <a:tcPr/>
                </a:tc>
                <a:tc vMerge="1">
                  <a:txBody>
                    <a:bodyPr/>
                    <a:lstStyle/>
                    <a:p>
                      <a:endParaRPr lang="en-GB"/>
                    </a:p>
                  </a:txBody>
                  <a:tcPr/>
                </a:tc>
                <a:tc>
                  <a:txBody>
                    <a:bodyPr/>
                    <a:lstStyle/>
                    <a:p>
                      <a:pPr marL="0" marR="0">
                        <a:lnSpc>
                          <a:spcPct val="115000"/>
                        </a:lnSpc>
                        <a:spcBef>
                          <a:spcPts val="300"/>
                        </a:spcBef>
                        <a:spcAft>
                          <a:spcPts val="300"/>
                        </a:spcAft>
                      </a:pPr>
                      <a:r>
                        <a:rPr lang="en-GB" sz="1400" dirty="0">
                          <a:effectLst/>
                        </a:rPr>
                        <a:t>in a Q&amp;A section of a school learning platform - also as a possible language classroom simulation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104" marR="46104"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288810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310743" y="210820"/>
            <a:ext cx="4191907" cy="657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smtClean="0">
                <a:solidFill>
                  <a:schemeClr val="bg1"/>
                </a:solidFill>
              </a:rPr>
              <a:t>Sign Language scales</a:t>
            </a:r>
            <a:endParaRPr lang="en-US" altLang="en-US" sz="3200" b="1" dirty="0">
              <a:solidFill>
                <a:schemeClr val="bg1"/>
              </a:solidFill>
            </a:endParaRPr>
          </a:p>
        </p:txBody>
      </p:sp>
      <p:graphicFrame>
        <p:nvGraphicFramePr>
          <p:cNvPr id="6" name="Diagram 5"/>
          <p:cNvGraphicFramePr/>
          <p:nvPr/>
        </p:nvGraphicFramePr>
        <p:xfrm>
          <a:off x="1224366" y="1146875"/>
          <a:ext cx="7098224" cy="5563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6644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444240" y="261027"/>
            <a:ext cx="5349241" cy="744931"/>
          </a:xfrm>
        </p:spPr>
        <p:txBody>
          <a:bodyPr/>
          <a:lstStyle/>
          <a:p>
            <a:pPr algn="l"/>
            <a:r>
              <a:rPr lang="de-CH" altLang="de-DE" sz="3600" dirty="0"/>
              <a:t> </a:t>
            </a:r>
            <a:r>
              <a:rPr lang="de-CH" altLang="de-DE" sz="4000" b="1" dirty="0" err="1" smtClean="0">
                <a:solidFill>
                  <a:schemeClr val="bg1"/>
                </a:solidFill>
              </a:rPr>
              <a:t>Presentation</a:t>
            </a:r>
            <a:r>
              <a:rPr lang="de-CH" altLang="de-DE" sz="4000" b="1" dirty="0" smtClean="0">
                <a:solidFill>
                  <a:schemeClr val="bg1"/>
                </a:solidFill>
              </a:rPr>
              <a:t> </a:t>
            </a:r>
            <a:r>
              <a:rPr lang="de-CH" altLang="de-DE" sz="4000" b="1" dirty="0" err="1" smtClean="0">
                <a:solidFill>
                  <a:schemeClr val="bg1"/>
                </a:solidFill>
              </a:rPr>
              <a:t>outline</a:t>
            </a:r>
            <a:endParaRPr lang="bg-BG" altLang="de-DE" sz="4000" b="1" dirty="0">
              <a:solidFill>
                <a:schemeClr val="bg1"/>
              </a:solidFill>
            </a:endParaRPr>
          </a:p>
        </p:txBody>
      </p:sp>
      <p:sp>
        <p:nvSpPr>
          <p:cNvPr id="143363" name="Rectangle 3"/>
          <p:cNvSpPr>
            <a:spLocks noGrp="1" noChangeArrowheads="1"/>
          </p:cNvSpPr>
          <p:nvPr>
            <p:ph type="body" idx="1"/>
          </p:nvPr>
        </p:nvSpPr>
        <p:spPr>
          <a:xfrm>
            <a:off x="755650" y="1491932"/>
            <a:ext cx="8037831" cy="5076508"/>
          </a:xfrm>
        </p:spPr>
        <p:txBody>
          <a:bodyPr>
            <a:normAutofit/>
          </a:bodyPr>
          <a:lstStyle/>
          <a:p>
            <a:pPr>
              <a:defRPr/>
            </a:pPr>
            <a:r>
              <a:rPr lang="fr-FR" dirty="0" err="1" smtClean="0"/>
              <a:t>Completing</a:t>
            </a:r>
            <a:r>
              <a:rPr lang="fr-FR" dirty="0" smtClean="0"/>
              <a:t> the descriptive </a:t>
            </a:r>
            <a:r>
              <a:rPr lang="fr-FR" dirty="0" err="1" smtClean="0"/>
              <a:t>scheme</a:t>
            </a:r>
            <a:endParaRPr lang="fr-FR" dirty="0"/>
          </a:p>
          <a:p>
            <a:pPr>
              <a:defRPr/>
            </a:pPr>
            <a:r>
              <a:rPr lang="fr-FR" dirty="0" err="1" smtClean="0"/>
              <a:t>Operationalising</a:t>
            </a:r>
            <a:r>
              <a:rPr lang="fr-FR" dirty="0" smtClean="0"/>
              <a:t> the </a:t>
            </a:r>
            <a:r>
              <a:rPr lang="fr-FR" dirty="0" err="1" smtClean="0"/>
              <a:t>scheme</a:t>
            </a:r>
            <a:r>
              <a:rPr lang="fr-FR" dirty="0" smtClean="0"/>
              <a:t> </a:t>
            </a:r>
            <a:r>
              <a:rPr lang="fr-FR" dirty="0" err="1" smtClean="0"/>
              <a:t>with</a:t>
            </a:r>
            <a:r>
              <a:rPr lang="fr-FR" dirty="0" smtClean="0"/>
              <a:t> new </a:t>
            </a:r>
            <a:r>
              <a:rPr lang="fr-FR" dirty="0" err="1" smtClean="0"/>
              <a:t>scales</a:t>
            </a:r>
            <a:r>
              <a:rPr lang="fr-FR" dirty="0" smtClean="0"/>
              <a:t> for:</a:t>
            </a:r>
            <a:r>
              <a:rPr lang="fr-FR" dirty="0"/>
              <a:t/>
            </a:r>
            <a:br>
              <a:rPr lang="fr-FR" dirty="0"/>
            </a:br>
            <a:r>
              <a:rPr lang="fr-FR" dirty="0"/>
              <a:t>- online interaction </a:t>
            </a:r>
            <a:r>
              <a:rPr lang="fr-FR" dirty="0" smtClean="0"/>
              <a:t/>
            </a:r>
            <a:br>
              <a:rPr lang="fr-FR" dirty="0" smtClean="0"/>
            </a:br>
            <a:r>
              <a:rPr lang="fr-FR" dirty="0" smtClean="0"/>
              <a:t>- </a:t>
            </a:r>
            <a:r>
              <a:rPr lang="fr-FR" dirty="0" err="1"/>
              <a:t>mediation</a:t>
            </a:r>
            <a:r>
              <a:rPr lang="fr-FR" dirty="0"/>
              <a:t> (</a:t>
            </a:r>
            <a:r>
              <a:rPr lang="fr-FR" dirty="0" err="1"/>
              <a:t>including</a:t>
            </a:r>
            <a:r>
              <a:rPr lang="fr-FR" dirty="0"/>
              <a:t> </a:t>
            </a:r>
            <a:r>
              <a:rPr lang="fr-FR" dirty="0" err="1"/>
              <a:t>reactions</a:t>
            </a:r>
            <a:r>
              <a:rPr lang="fr-FR" dirty="0"/>
              <a:t> to </a:t>
            </a:r>
            <a:r>
              <a:rPr lang="fr-FR" dirty="0" err="1"/>
              <a:t>creative</a:t>
            </a:r>
            <a:r>
              <a:rPr lang="fr-FR" dirty="0"/>
              <a:t> </a:t>
            </a:r>
            <a:r>
              <a:rPr lang="fr-FR" dirty="0" err="1"/>
              <a:t>text</a:t>
            </a:r>
            <a:r>
              <a:rPr lang="fr-FR" dirty="0"/>
              <a:t>) </a:t>
            </a:r>
            <a:br>
              <a:rPr lang="fr-FR" dirty="0"/>
            </a:br>
            <a:r>
              <a:rPr lang="fr-FR" dirty="0"/>
              <a:t>- plurilingual and pluricultural </a:t>
            </a:r>
            <a:r>
              <a:rPr lang="fr-FR" dirty="0" err="1"/>
              <a:t>competence</a:t>
            </a:r>
            <a:endParaRPr lang="fr-FR" dirty="0"/>
          </a:p>
          <a:p>
            <a:pPr>
              <a:defRPr/>
            </a:pPr>
            <a:r>
              <a:rPr lang="fr-FR" dirty="0" err="1" smtClean="0"/>
              <a:t>Updating</a:t>
            </a:r>
            <a:r>
              <a:rPr lang="fr-FR" dirty="0" smtClean="0"/>
              <a:t> the 2001 set of </a:t>
            </a:r>
            <a:r>
              <a:rPr lang="fr-FR" dirty="0" err="1" smtClean="0"/>
              <a:t>scales</a:t>
            </a:r>
            <a:r>
              <a:rPr lang="fr-FR" dirty="0" smtClean="0"/>
              <a:t> </a:t>
            </a:r>
            <a:br>
              <a:rPr lang="fr-FR" dirty="0" smtClean="0"/>
            </a:br>
            <a:r>
              <a:rPr lang="fr-FR" dirty="0" smtClean="0"/>
              <a:t> (</a:t>
            </a:r>
            <a:r>
              <a:rPr lang="fr-FR" dirty="0" err="1" smtClean="0"/>
              <a:t>including</a:t>
            </a:r>
            <a:r>
              <a:rPr lang="fr-FR" dirty="0" smtClean="0"/>
              <a:t> </a:t>
            </a:r>
            <a:r>
              <a:rPr lang="fr-FR" dirty="0" err="1" smtClean="0"/>
              <a:t>adding</a:t>
            </a:r>
            <a:r>
              <a:rPr lang="fr-FR" dirty="0" smtClean="0"/>
              <a:t> a few new </a:t>
            </a:r>
            <a:r>
              <a:rPr lang="fr-FR" dirty="0" err="1" smtClean="0"/>
              <a:t>scales</a:t>
            </a:r>
            <a:r>
              <a:rPr lang="fr-FR" dirty="0" smtClean="0"/>
              <a:t>)</a:t>
            </a:r>
          </a:p>
          <a:p>
            <a:pPr>
              <a:defRPr/>
            </a:pPr>
            <a:r>
              <a:rPr lang="fr-FR" dirty="0" err="1" smtClean="0"/>
              <a:t>Reinforcing</a:t>
            </a:r>
            <a:r>
              <a:rPr lang="fr-FR" dirty="0" smtClean="0"/>
              <a:t> the CEFR message</a:t>
            </a:r>
            <a:r>
              <a:rPr lang="fr-FR" dirty="0"/>
              <a:t/>
            </a:r>
            <a:br>
              <a:rPr lang="fr-FR" dirty="0"/>
            </a:br>
            <a:r>
              <a:rPr lang="fr-FR" dirty="0" smtClean="0"/>
              <a:t> - </a:t>
            </a:r>
            <a:r>
              <a:rPr lang="fr-FR" dirty="0" err="1" smtClean="0"/>
              <a:t>learning</a:t>
            </a:r>
            <a:r>
              <a:rPr lang="fr-FR" dirty="0" smtClean="0"/>
              <a:t>, </a:t>
            </a:r>
            <a:r>
              <a:rPr lang="fr-FR" dirty="0" err="1" smtClean="0"/>
              <a:t>teaching</a:t>
            </a:r>
            <a:r>
              <a:rPr lang="fr-FR" dirty="0" smtClean="0"/>
              <a:t>, </a:t>
            </a:r>
            <a:r>
              <a:rPr lang="fr-FR" dirty="0" err="1" smtClean="0"/>
              <a:t>assessment</a:t>
            </a:r>
            <a:endParaRPr lang="fr-FR" dirty="0" smtClean="0"/>
          </a:p>
        </p:txBody>
      </p:sp>
      <p:sp>
        <p:nvSpPr>
          <p:cNvPr id="4" name="Right Arrow 3"/>
          <p:cNvSpPr/>
          <p:nvPr/>
        </p:nvSpPr>
        <p:spPr>
          <a:xfrm>
            <a:off x="504190" y="3601878"/>
            <a:ext cx="502920" cy="428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188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204536"/>
            <a:ext cx="8229600" cy="1143000"/>
          </a:xfrm>
        </p:spPr>
        <p:txBody>
          <a:bodyPr/>
          <a:lstStyle/>
          <a:p>
            <a:r>
              <a:rPr lang="en-GB" altLang="en-US" dirty="0" smtClean="0"/>
              <a:t/>
            </a:r>
            <a:br>
              <a:rPr lang="en-GB" altLang="en-US" dirty="0" smtClean="0"/>
            </a:br>
            <a:endParaRPr lang="en-GB" altLang="en-US" dirty="0" smtClean="0"/>
          </a:p>
        </p:txBody>
      </p:sp>
      <p:sp>
        <p:nvSpPr>
          <p:cNvPr id="10243" name="Content Placeholder 2"/>
          <p:cNvSpPr>
            <a:spLocks noGrp="1"/>
          </p:cNvSpPr>
          <p:nvPr>
            <p:ph idx="1"/>
          </p:nvPr>
        </p:nvSpPr>
        <p:spPr>
          <a:xfrm>
            <a:off x="685800" y="1981200"/>
            <a:ext cx="8458200" cy="3810000"/>
          </a:xfrm>
        </p:spPr>
        <p:txBody>
          <a:bodyPr/>
          <a:lstStyle/>
          <a:p>
            <a:pPr>
              <a:buFont typeface="Arial" panose="020B0604020202020204" pitchFamily="34" charset="0"/>
              <a:buChar char="•"/>
            </a:pPr>
            <a:r>
              <a:rPr lang="en-GB" altLang="en-US" dirty="0" smtClean="0"/>
              <a:t>No changes except when necessary</a:t>
            </a:r>
          </a:p>
          <a:p>
            <a:pPr>
              <a:buFont typeface="Arial" panose="020B0604020202020204" pitchFamily="34" charset="0"/>
              <a:buChar char="•"/>
            </a:pPr>
            <a:r>
              <a:rPr lang="en-GB" altLang="en-US" dirty="0" smtClean="0"/>
              <a:t>C-level enrichment</a:t>
            </a:r>
          </a:p>
          <a:p>
            <a:pPr>
              <a:buFont typeface="Arial" panose="020B0604020202020204" pitchFamily="34" charset="0"/>
              <a:buChar char="•"/>
            </a:pPr>
            <a:r>
              <a:rPr lang="en-GB" altLang="en-US" dirty="0" smtClean="0"/>
              <a:t>Pre-A1 &amp; A1 enrichment</a:t>
            </a:r>
          </a:p>
          <a:p>
            <a:pPr>
              <a:buFont typeface="Arial" panose="020B0604020202020204" pitchFamily="34" charset="0"/>
              <a:buChar char="•"/>
            </a:pPr>
            <a:r>
              <a:rPr lang="en-GB" altLang="en-US" dirty="0" smtClean="0"/>
              <a:t>Plus levels filled out</a:t>
            </a:r>
          </a:p>
          <a:p>
            <a:pPr>
              <a:buFont typeface="Arial" panose="020B0604020202020204" pitchFamily="34" charset="0"/>
              <a:buChar char="•"/>
            </a:pPr>
            <a:r>
              <a:rPr lang="en-GB" altLang="en-US" dirty="0"/>
              <a:t>Phonology – scale replaced</a:t>
            </a:r>
          </a:p>
          <a:p>
            <a:pPr>
              <a:buFont typeface="Arial" panose="020B0604020202020204" pitchFamily="34" charset="0"/>
              <a:buChar char="•"/>
            </a:pPr>
            <a:r>
              <a:rPr lang="en-GB" altLang="en-US" dirty="0" smtClean="0"/>
              <a:t>Native speaker - removed</a:t>
            </a:r>
          </a:p>
          <a:p>
            <a:pPr>
              <a:buFont typeface="Arial" panose="020B0604020202020204" pitchFamily="34" charset="0"/>
              <a:buChar char="•"/>
            </a:pPr>
            <a:r>
              <a:rPr lang="en-GB" altLang="en-US" dirty="0" smtClean="0"/>
              <a:t>Improvement of French translation</a:t>
            </a:r>
          </a:p>
          <a:p>
            <a:pPr>
              <a:buFont typeface="Wingdings" panose="05000000000000000000" pitchFamily="2" charset="2"/>
              <a:buChar char="§"/>
            </a:pPr>
            <a:endParaRPr lang="en-GB" altLang="en-US" dirty="0" smtClean="0"/>
          </a:p>
        </p:txBody>
      </p:sp>
      <p:sp>
        <p:nvSpPr>
          <p:cNvPr id="4" name="Rectangle 2"/>
          <p:cNvSpPr txBox="1">
            <a:spLocks noChangeArrowheads="1"/>
          </p:cNvSpPr>
          <p:nvPr/>
        </p:nvSpPr>
        <p:spPr>
          <a:xfrm>
            <a:off x="3064042" y="261027"/>
            <a:ext cx="6079958" cy="744931"/>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altLang="de-DE" sz="3600" dirty="0" smtClean="0"/>
              <a:t> </a:t>
            </a:r>
            <a:r>
              <a:rPr lang="en-GB" altLang="en-US" sz="4000" b="1" dirty="0" smtClean="0">
                <a:solidFill>
                  <a:schemeClr val="bg1"/>
                </a:solidFill>
              </a:rPr>
              <a:t>Changes </a:t>
            </a:r>
            <a:r>
              <a:rPr lang="en-GB" altLang="en-US" sz="4000" b="1" dirty="0">
                <a:solidFill>
                  <a:schemeClr val="bg1"/>
                </a:solidFill>
              </a:rPr>
              <a:t>to 2001 </a:t>
            </a:r>
            <a:r>
              <a:rPr lang="en-GB" altLang="en-US" sz="4000" b="1" dirty="0" smtClean="0">
                <a:solidFill>
                  <a:schemeClr val="bg1"/>
                </a:solidFill>
              </a:rPr>
              <a:t>Descriptors</a:t>
            </a:r>
            <a:endParaRPr lang="bg-BG" altLang="de-DE" sz="4000" b="1" dirty="0">
              <a:solidFill>
                <a:schemeClr val="bg1"/>
              </a:solidFill>
            </a:endParaRPr>
          </a:p>
        </p:txBody>
      </p:sp>
      <p:sp>
        <p:nvSpPr>
          <p:cNvPr id="5" name="Right Arrow 4"/>
          <p:cNvSpPr/>
          <p:nvPr/>
        </p:nvSpPr>
        <p:spPr>
          <a:xfrm>
            <a:off x="484817" y="4020959"/>
            <a:ext cx="502920" cy="428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271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444240" y="261027"/>
            <a:ext cx="5349241" cy="744931"/>
          </a:xfrm>
        </p:spPr>
        <p:txBody>
          <a:bodyPr/>
          <a:lstStyle/>
          <a:p>
            <a:pPr algn="l"/>
            <a:r>
              <a:rPr lang="de-CH" altLang="de-DE" sz="3600" dirty="0"/>
              <a:t> </a:t>
            </a:r>
            <a:r>
              <a:rPr lang="de-CH" altLang="de-DE" sz="4000" b="1" dirty="0" err="1" smtClean="0">
                <a:solidFill>
                  <a:schemeClr val="bg1"/>
                </a:solidFill>
              </a:rPr>
              <a:t>Presentation</a:t>
            </a:r>
            <a:r>
              <a:rPr lang="de-CH" altLang="de-DE" sz="4000" b="1" dirty="0" smtClean="0">
                <a:solidFill>
                  <a:schemeClr val="bg1"/>
                </a:solidFill>
              </a:rPr>
              <a:t> </a:t>
            </a:r>
            <a:r>
              <a:rPr lang="de-CH" altLang="de-DE" sz="4000" b="1" dirty="0" err="1" smtClean="0">
                <a:solidFill>
                  <a:schemeClr val="bg1"/>
                </a:solidFill>
              </a:rPr>
              <a:t>outline</a:t>
            </a:r>
            <a:endParaRPr lang="bg-BG" altLang="de-DE" sz="4000" b="1" dirty="0">
              <a:solidFill>
                <a:schemeClr val="bg1"/>
              </a:solidFill>
            </a:endParaRPr>
          </a:p>
        </p:txBody>
      </p:sp>
      <p:sp>
        <p:nvSpPr>
          <p:cNvPr id="143363" name="Rectangle 3"/>
          <p:cNvSpPr>
            <a:spLocks noGrp="1" noChangeArrowheads="1"/>
          </p:cNvSpPr>
          <p:nvPr>
            <p:ph type="body" idx="1"/>
          </p:nvPr>
        </p:nvSpPr>
        <p:spPr>
          <a:xfrm>
            <a:off x="755650" y="1491932"/>
            <a:ext cx="8037831" cy="5076508"/>
          </a:xfrm>
        </p:spPr>
        <p:txBody>
          <a:bodyPr>
            <a:normAutofit/>
          </a:bodyPr>
          <a:lstStyle/>
          <a:p>
            <a:pPr>
              <a:defRPr/>
            </a:pPr>
            <a:r>
              <a:rPr lang="fr-FR" dirty="0" err="1" smtClean="0"/>
              <a:t>Completing</a:t>
            </a:r>
            <a:r>
              <a:rPr lang="fr-FR" dirty="0" smtClean="0"/>
              <a:t> the descriptive </a:t>
            </a:r>
            <a:r>
              <a:rPr lang="fr-FR" dirty="0" err="1" smtClean="0"/>
              <a:t>scheme</a:t>
            </a:r>
            <a:endParaRPr lang="fr-FR" dirty="0"/>
          </a:p>
          <a:p>
            <a:pPr>
              <a:defRPr/>
            </a:pPr>
            <a:r>
              <a:rPr lang="fr-FR" dirty="0" err="1" smtClean="0"/>
              <a:t>Operationalising</a:t>
            </a:r>
            <a:r>
              <a:rPr lang="fr-FR" dirty="0" smtClean="0"/>
              <a:t> the </a:t>
            </a:r>
            <a:r>
              <a:rPr lang="fr-FR" dirty="0" err="1" smtClean="0"/>
              <a:t>scheme</a:t>
            </a:r>
            <a:r>
              <a:rPr lang="fr-FR" dirty="0" smtClean="0"/>
              <a:t> </a:t>
            </a:r>
            <a:r>
              <a:rPr lang="fr-FR" dirty="0" err="1" smtClean="0"/>
              <a:t>with</a:t>
            </a:r>
            <a:r>
              <a:rPr lang="fr-FR" dirty="0" smtClean="0"/>
              <a:t> new </a:t>
            </a:r>
            <a:r>
              <a:rPr lang="fr-FR" dirty="0" err="1" smtClean="0"/>
              <a:t>scales</a:t>
            </a:r>
            <a:r>
              <a:rPr lang="fr-FR" dirty="0" smtClean="0"/>
              <a:t> for:</a:t>
            </a:r>
            <a:r>
              <a:rPr lang="fr-FR" dirty="0"/>
              <a:t/>
            </a:r>
            <a:br>
              <a:rPr lang="fr-FR" dirty="0"/>
            </a:br>
            <a:r>
              <a:rPr lang="fr-FR" dirty="0"/>
              <a:t>- online interaction </a:t>
            </a:r>
            <a:r>
              <a:rPr lang="fr-FR" dirty="0" smtClean="0"/>
              <a:t/>
            </a:r>
            <a:br>
              <a:rPr lang="fr-FR" dirty="0" smtClean="0"/>
            </a:br>
            <a:r>
              <a:rPr lang="fr-FR" dirty="0" smtClean="0"/>
              <a:t>- </a:t>
            </a:r>
            <a:r>
              <a:rPr lang="fr-FR" dirty="0" err="1"/>
              <a:t>mediation</a:t>
            </a:r>
            <a:r>
              <a:rPr lang="fr-FR" dirty="0"/>
              <a:t> (</a:t>
            </a:r>
            <a:r>
              <a:rPr lang="fr-FR" dirty="0" err="1"/>
              <a:t>including</a:t>
            </a:r>
            <a:r>
              <a:rPr lang="fr-FR" dirty="0"/>
              <a:t> </a:t>
            </a:r>
            <a:r>
              <a:rPr lang="fr-FR" dirty="0" err="1"/>
              <a:t>reactions</a:t>
            </a:r>
            <a:r>
              <a:rPr lang="fr-FR" dirty="0"/>
              <a:t> to </a:t>
            </a:r>
            <a:r>
              <a:rPr lang="fr-FR" dirty="0" err="1"/>
              <a:t>creative</a:t>
            </a:r>
            <a:r>
              <a:rPr lang="fr-FR" dirty="0"/>
              <a:t> </a:t>
            </a:r>
            <a:r>
              <a:rPr lang="fr-FR" dirty="0" err="1"/>
              <a:t>text</a:t>
            </a:r>
            <a:r>
              <a:rPr lang="fr-FR" dirty="0"/>
              <a:t>) </a:t>
            </a:r>
            <a:br>
              <a:rPr lang="fr-FR" dirty="0"/>
            </a:br>
            <a:r>
              <a:rPr lang="fr-FR" dirty="0"/>
              <a:t>- plurilingual and pluricultural </a:t>
            </a:r>
            <a:r>
              <a:rPr lang="fr-FR" dirty="0" err="1" smtClean="0"/>
              <a:t>competence</a:t>
            </a:r>
            <a:r>
              <a:rPr lang="fr-FR" dirty="0"/>
              <a:t/>
            </a:r>
            <a:br>
              <a:rPr lang="fr-FR" dirty="0"/>
            </a:br>
            <a:r>
              <a:rPr lang="fr-FR" dirty="0"/>
              <a:t>- </a:t>
            </a:r>
            <a:r>
              <a:rPr lang="fr-FR" dirty="0" err="1"/>
              <a:t>signing</a:t>
            </a:r>
            <a:r>
              <a:rPr lang="fr-FR" dirty="0"/>
              <a:t> </a:t>
            </a:r>
            <a:r>
              <a:rPr lang="fr-FR" dirty="0" err="1"/>
              <a:t>competences</a:t>
            </a:r>
            <a:endParaRPr lang="fr-FR" dirty="0"/>
          </a:p>
          <a:p>
            <a:pPr>
              <a:defRPr/>
            </a:pPr>
            <a:r>
              <a:rPr lang="fr-FR" dirty="0" err="1" smtClean="0"/>
              <a:t>Updating</a:t>
            </a:r>
            <a:r>
              <a:rPr lang="fr-FR" dirty="0" smtClean="0"/>
              <a:t> the 2001 set of </a:t>
            </a:r>
            <a:r>
              <a:rPr lang="fr-FR" dirty="0" err="1" smtClean="0"/>
              <a:t>scales</a:t>
            </a:r>
            <a:r>
              <a:rPr lang="fr-FR" dirty="0" smtClean="0"/>
              <a:t> </a:t>
            </a:r>
            <a:br>
              <a:rPr lang="fr-FR" dirty="0" smtClean="0"/>
            </a:br>
            <a:r>
              <a:rPr lang="fr-FR" dirty="0" smtClean="0"/>
              <a:t> (</a:t>
            </a:r>
            <a:r>
              <a:rPr lang="fr-FR" dirty="0" err="1" smtClean="0"/>
              <a:t>including</a:t>
            </a:r>
            <a:r>
              <a:rPr lang="fr-FR" dirty="0" smtClean="0"/>
              <a:t> </a:t>
            </a:r>
            <a:r>
              <a:rPr lang="fr-FR" dirty="0" err="1" smtClean="0"/>
              <a:t>adding</a:t>
            </a:r>
            <a:r>
              <a:rPr lang="fr-FR" dirty="0" smtClean="0"/>
              <a:t> a few new </a:t>
            </a:r>
            <a:r>
              <a:rPr lang="fr-FR" dirty="0" err="1" smtClean="0"/>
              <a:t>scales</a:t>
            </a:r>
            <a:r>
              <a:rPr lang="fr-FR" dirty="0" smtClean="0"/>
              <a:t>)</a:t>
            </a:r>
          </a:p>
          <a:p>
            <a:pPr>
              <a:defRPr/>
            </a:pPr>
            <a:r>
              <a:rPr lang="fr-FR" dirty="0" err="1" smtClean="0"/>
              <a:t>Reinforcing</a:t>
            </a:r>
            <a:r>
              <a:rPr lang="fr-FR" dirty="0" smtClean="0"/>
              <a:t> the CEFR message</a:t>
            </a:r>
            <a:r>
              <a:rPr lang="fr-FR" dirty="0"/>
              <a:t/>
            </a:r>
            <a:br>
              <a:rPr lang="fr-FR" dirty="0"/>
            </a:br>
            <a:r>
              <a:rPr lang="fr-FR" dirty="0" smtClean="0"/>
              <a:t> - </a:t>
            </a:r>
            <a:r>
              <a:rPr lang="fr-FR" dirty="0" err="1" smtClean="0"/>
              <a:t>learning</a:t>
            </a:r>
            <a:r>
              <a:rPr lang="fr-FR" dirty="0" smtClean="0"/>
              <a:t>, </a:t>
            </a:r>
            <a:r>
              <a:rPr lang="fr-FR" dirty="0" err="1" smtClean="0"/>
              <a:t>teaching</a:t>
            </a:r>
            <a:r>
              <a:rPr lang="fr-FR" dirty="0" smtClean="0"/>
              <a:t>, </a:t>
            </a:r>
            <a:r>
              <a:rPr lang="fr-FR" dirty="0" err="1" smtClean="0"/>
              <a:t>assessment</a:t>
            </a:r>
            <a:endParaRPr lang="fr-FR" dirty="0" smtClean="0"/>
          </a:p>
        </p:txBody>
      </p:sp>
      <p:sp>
        <p:nvSpPr>
          <p:cNvPr id="4" name="Right Arrow 3"/>
          <p:cNvSpPr/>
          <p:nvPr/>
        </p:nvSpPr>
        <p:spPr>
          <a:xfrm>
            <a:off x="504190" y="1491932"/>
            <a:ext cx="502920" cy="428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88652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DD8D4FDE-1F30-424D-9E4A-1E89FD11EFE1}"/>
              </a:ext>
            </a:extLst>
          </p:cNvPr>
          <p:cNvGraphicFramePr/>
          <p:nvPr>
            <p:extLst>
              <p:ext uri="{D42A27DB-BD31-4B8C-83A1-F6EECF244321}">
                <p14:modId xmlns:p14="http://schemas.microsoft.com/office/powerpoint/2010/main" val="512695121"/>
              </p:ext>
            </p:extLst>
          </p:nvPr>
        </p:nvGraphicFramePr>
        <p:xfrm>
          <a:off x="995772" y="1047238"/>
          <a:ext cx="7152456"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 xmlns:a16="http://schemas.microsoft.com/office/drawing/2014/main" id="{47D865E2-5D50-6346-9943-322D51166C3A}"/>
              </a:ext>
            </a:extLst>
          </p:cNvPr>
          <p:cNvSpPr txBox="1"/>
          <p:nvPr/>
        </p:nvSpPr>
        <p:spPr>
          <a:xfrm>
            <a:off x="4158260" y="-29980"/>
            <a:ext cx="4940765" cy="1077218"/>
          </a:xfrm>
          <a:prstGeom prst="rect">
            <a:avLst/>
          </a:prstGeom>
          <a:noFill/>
        </p:spPr>
        <p:txBody>
          <a:bodyPr wrap="square" rtlCol="0">
            <a:spAutoFit/>
          </a:bodyPr>
          <a:lstStyle/>
          <a:p>
            <a:r>
              <a:rPr lang="en-GB" altLang="en-US" sz="3200" b="1" dirty="0">
                <a:solidFill>
                  <a:schemeClr val="bg1"/>
                </a:solidFill>
                <a:latin typeface="Calibri Light" panose="020F0502020204030204" pitchFamily="34" charset="0"/>
                <a:ea typeface="+mj-ea"/>
                <a:cs typeface="Calibri Light" panose="020F0502020204030204" pitchFamily="34" charset="0"/>
              </a:rPr>
              <a:t>New Phonological Control Analytic Scale</a:t>
            </a:r>
            <a:endParaRPr lang="en-US" sz="3200" b="1" dirty="0">
              <a:solidFill>
                <a:schemeClr val="bg1"/>
              </a:solidFill>
              <a:latin typeface="Calibri Light" panose="020F0502020204030204" pitchFamily="34" charset="0"/>
              <a:ea typeface="+mj-ea"/>
              <a:cs typeface="Calibri Light" panose="020F0502020204030204" pitchFamily="34" charset="0"/>
            </a:endParaRPr>
          </a:p>
        </p:txBody>
      </p:sp>
    </p:spTree>
    <p:extLst>
      <p:ext uri="{BB962C8B-B14F-4D97-AF65-F5344CB8AC3E}">
        <p14:creationId xmlns:p14="http://schemas.microsoft.com/office/powerpoint/2010/main" val="993936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B4432F6-3049-8348-969F-35AE3384E7CC}"/>
              </a:ext>
            </a:extLst>
          </p:cNvPr>
          <p:cNvPicPr>
            <a:picLocks noChangeAspect="1"/>
          </p:cNvPicPr>
          <p:nvPr/>
        </p:nvPicPr>
        <p:blipFill>
          <a:blip r:embed="rId2"/>
          <a:stretch>
            <a:fillRect/>
          </a:stretch>
        </p:blipFill>
        <p:spPr>
          <a:xfrm>
            <a:off x="0" y="1048200"/>
            <a:ext cx="9144000" cy="5598867"/>
          </a:xfrm>
          <a:prstGeom prst="rect">
            <a:avLst/>
          </a:prstGeom>
        </p:spPr>
      </p:pic>
      <p:sp>
        <p:nvSpPr>
          <p:cNvPr id="6" name="TextBox 5">
            <a:extLst>
              <a:ext uri="{FF2B5EF4-FFF2-40B4-BE49-F238E27FC236}">
                <a16:creationId xmlns="" xmlns:a16="http://schemas.microsoft.com/office/drawing/2014/main" id="{1FBDCA57-1B4C-BD41-B81D-0EC82BA66B85}"/>
              </a:ext>
            </a:extLst>
          </p:cNvPr>
          <p:cNvSpPr txBox="1"/>
          <p:nvPr/>
        </p:nvSpPr>
        <p:spPr>
          <a:xfrm>
            <a:off x="347251" y="3321766"/>
            <a:ext cx="2982239" cy="3139321"/>
          </a:xfrm>
          <a:prstGeom prst="rect">
            <a:avLst/>
          </a:prstGeom>
          <a:solidFill>
            <a:schemeClr val="accent6">
              <a:lumMod val="60000"/>
              <a:lumOff val="40000"/>
            </a:schemeClr>
          </a:solidFill>
        </p:spPr>
        <p:txBody>
          <a:bodyPr wrap="square" rtlCol="0">
            <a:spAutoFit/>
          </a:bodyPr>
          <a:lstStyle/>
          <a:p>
            <a:r>
              <a:rPr lang="en-CA" b="1" dirty="0"/>
              <a:t>OVERALL PHONOLOGICAL CONTROL </a:t>
            </a:r>
          </a:p>
          <a:p>
            <a:r>
              <a:rPr lang="en-CA" b="1" dirty="0"/>
              <a:t>B1</a:t>
            </a:r>
            <a:r>
              <a:rPr lang="en-CA" dirty="0"/>
              <a:t>: Pronunciation is generally intelligible; can approximate intonation and stress at both utterance and word levels. However, accent is usually influenced by other language(s)he/she speaks.</a:t>
            </a:r>
            <a:endParaRPr lang="en-CA" dirty="0">
              <a:effectLst/>
            </a:endParaRPr>
          </a:p>
        </p:txBody>
      </p:sp>
      <p:sp>
        <p:nvSpPr>
          <p:cNvPr id="7" name="TextBox 6">
            <a:extLst>
              <a:ext uri="{FF2B5EF4-FFF2-40B4-BE49-F238E27FC236}">
                <a16:creationId xmlns="" xmlns:a16="http://schemas.microsoft.com/office/drawing/2014/main" id="{3D04CA9B-31F1-1140-929F-8E823C06D9D4}"/>
              </a:ext>
            </a:extLst>
          </p:cNvPr>
          <p:cNvSpPr txBox="1"/>
          <p:nvPr/>
        </p:nvSpPr>
        <p:spPr>
          <a:xfrm>
            <a:off x="3656329" y="3321766"/>
            <a:ext cx="2544178" cy="3139321"/>
          </a:xfrm>
          <a:prstGeom prst="rect">
            <a:avLst/>
          </a:prstGeom>
          <a:solidFill>
            <a:schemeClr val="accent6">
              <a:lumMod val="60000"/>
              <a:lumOff val="40000"/>
            </a:schemeClr>
          </a:solidFill>
        </p:spPr>
        <p:txBody>
          <a:bodyPr wrap="square" rtlCol="0">
            <a:spAutoFit/>
          </a:bodyPr>
          <a:lstStyle/>
          <a:p>
            <a:r>
              <a:rPr lang="en-GB" altLang="en-US" b="1" dirty="0"/>
              <a:t>SOUND RECOGNITION AND ARTICULATION:</a:t>
            </a:r>
            <a:br>
              <a:rPr lang="en-GB" altLang="en-US" b="1" dirty="0"/>
            </a:br>
            <a:r>
              <a:rPr lang="en-GB" altLang="en-US" b="1" dirty="0"/>
              <a:t>B1: </a:t>
            </a:r>
            <a:r>
              <a:rPr lang="en-GB" altLang="en-US" i="1" dirty="0"/>
              <a:t>Is generally intelligible throughout, despite regular mispronunciation of individual sounds and words he/she is less familiar with.</a:t>
            </a:r>
          </a:p>
          <a:p>
            <a:endParaRPr lang="en-GB" altLang="en-US" i="1" dirty="0"/>
          </a:p>
        </p:txBody>
      </p:sp>
      <p:sp>
        <p:nvSpPr>
          <p:cNvPr id="9" name="TextBox 8">
            <a:extLst>
              <a:ext uri="{FF2B5EF4-FFF2-40B4-BE49-F238E27FC236}">
                <a16:creationId xmlns="" xmlns:a16="http://schemas.microsoft.com/office/drawing/2014/main" id="{D8A98618-65A2-FE42-A2B1-94D2F0BEB081}"/>
              </a:ext>
            </a:extLst>
          </p:cNvPr>
          <p:cNvSpPr txBox="1"/>
          <p:nvPr/>
        </p:nvSpPr>
        <p:spPr>
          <a:xfrm>
            <a:off x="6527346" y="3321766"/>
            <a:ext cx="2481943" cy="2862322"/>
          </a:xfrm>
          <a:prstGeom prst="rect">
            <a:avLst/>
          </a:prstGeom>
          <a:solidFill>
            <a:schemeClr val="accent6">
              <a:lumMod val="60000"/>
              <a:lumOff val="40000"/>
            </a:schemeClr>
          </a:solidFill>
        </p:spPr>
        <p:txBody>
          <a:bodyPr wrap="square" rtlCol="0">
            <a:spAutoFit/>
          </a:bodyPr>
          <a:lstStyle/>
          <a:p>
            <a:pPr>
              <a:spcBef>
                <a:spcPct val="0"/>
              </a:spcBef>
            </a:pPr>
            <a:r>
              <a:rPr lang="en-GB" altLang="en-US" b="1" dirty="0"/>
              <a:t>PROSODIC FEATURES</a:t>
            </a:r>
          </a:p>
          <a:p>
            <a:r>
              <a:rPr lang="en-GB" altLang="en-US" b="1" dirty="0"/>
              <a:t>B1</a:t>
            </a:r>
            <a:r>
              <a:rPr lang="en-GB" altLang="en-US" dirty="0"/>
              <a:t>: </a:t>
            </a:r>
            <a:r>
              <a:rPr lang="en-GB" altLang="en-US" i="1" dirty="0"/>
              <a:t>Can convey his/her message in an intelligible way in spite of a strong influence on stress, intonation and/or rhythm from other language(s) he/she speaks.</a:t>
            </a:r>
            <a:endParaRPr lang="en-US" dirty="0"/>
          </a:p>
        </p:txBody>
      </p:sp>
      <p:sp>
        <p:nvSpPr>
          <p:cNvPr id="2" name="TextBox 1">
            <a:extLst>
              <a:ext uri="{FF2B5EF4-FFF2-40B4-BE49-F238E27FC236}">
                <a16:creationId xmlns="" xmlns:a16="http://schemas.microsoft.com/office/drawing/2014/main" id="{47D865E2-5D50-6346-9943-322D51166C3A}"/>
              </a:ext>
            </a:extLst>
          </p:cNvPr>
          <p:cNvSpPr txBox="1"/>
          <p:nvPr/>
        </p:nvSpPr>
        <p:spPr>
          <a:xfrm>
            <a:off x="4158260" y="-29980"/>
            <a:ext cx="4940765" cy="1077218"/>
          </a:xfrm>
          <a:prstGeom prst="rect">
            <a:avLst/>
          </a:prstGeom>
          <a:noFill/>
        </p:spPr>
        <p:txBody>
          <a:bodyPr wrap="square" rtlCol="0">
            <a:spAutoFit/>
          </a:bodyPr>
          <a:lstStyle/>
          <a:p>
            <a:r>
              <a:rPr lang="en-GB" altLang="en-US" sz="3200" b="1" dirty="0">
                <a:solidFill>
                  <a:schemeClr val="bg1"/>
                </a:solidFill>
                <a:latin typeface="Calibri Light" panose="020F0502020204030204" pitchFamily="34" charset="0"/>
                <a:ea typeface="+mj-ea"/>
                <a:cs typeface="Calibri Light" panose="020F0502020204030204" pitchFamily="34" charset="0"/>
              </a:rPr>
              <a:t>New Phonological Control Analytic Scale</a:t>
            </a:r>
            <a:endParaRPr lang="en-US" sz="3200" b="1" dirty="0">
              <a:solidFill>
                <a:schemeClr val="bg1"/>
              </a:solidFill>
              <a:latin typeface="Calibri Light" panose="020F0502020204030204" pitchFamily="34" charset="0"/>
              <a:ea typeface="+mj-ea"/>
              <a:cs typeface="Calibri Light" panose="020F0502020204030204" pitchFamily="34" charset="0"/>
            </a:endParaRPr>
          </a:p>
        </p:txBody>
      </p:sp>
    </p:spTree>
    <p:extLst>
      <p:ext uri="{BB962C8B-B14F-4D97-AF65-F5344CB8AC3E}">
        <p14:creationId xmlns:p14="http://schemas.microsoft.com/office/powerpoint/2010/main" val="25369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444240" y="261027"/>
            <a:ext cx="5349241" cy="744931"/>
          </a:xfrm>
        </p:spPr>
        <p:txBody>
          <a:bodyPr/>
          <a:lstStyle/>
          <a:p>
            <a:pPr algn="l"/>
            <a:r>
              <a:rPr lang="de-CH" altLang="de-DE" sz="3600" dirty="0"/>
              <a:t> </a:t>
            </a:r>
            <a:r>
              <a:rPr lang="de-CH" altLang="de-DE" sz="4000" b="1" dirty="0">
                <a:solidFill>
                  <a:schemeClr val="bg1"/>
                </a:solidFill>
              </a:rPr>
              <a:t>2001 </a:t>
            </a:r>
            <a:r>
              <a:rPr lang="de-CH" altLang="de-DE" sz="4000" b="1" dirty="0" err="1">
                <a:solidFill>
                  <a:schemeClr val="bg1"/>
                </a:solidFill>
              </a:rPr>
              <a:t>scales</a:t>
            </a:r>
            <a:r>
              <a:rPr lang="de-CH" altLang="de-DE" sz="4000" b="1" dirty="0">
                <a:solidFill>
                  <a:schemeClr val="bg1"/>
                </a:solidFill>
              </a:rPr>
              <a:t> – </a:t>
            </a:r>
            <a:r>
              <a:rPr lang="de-CH" altLang="de-DE" sz="4000" b="1" dirty="0" err="1">
                <a:solidFill>
                  <a:schemeClr val="bg1"/>
                </a:solidFill>
              </a:rPr>
              <a:t>new</a:t>
            </a:r>
            <a:r>
              <a:rPr lang="de-CH" altLang="de-DE" sz="4000" b="1" dirty="0">
                <a:solidFill>
                  <a:schemeClr val="bg1"/>
                </a:solidFill>
              </a:rPr>
              <a:t>  </a:t>
            </a:r>
            <a:r>
              <a:rPr lang="de-CH" altLang="de-DE" sz="4000" b="1" dirty="0" err="1">
                <a:solidFill>
                  <a:schemeClr val="bg1"/>
                </a:solidFill>
              </a:rPr>
              <a:t>ones</a:t>
            </a:r>
            <a:endParaRPr lang="bg-BG" altLang="de-DE" sz="4000" b="1" dirty="0">
              <a:solidFill>
                <a:schemeClr val="bg1"/>
              </a:solidFill>
            </a:endParaRPr>
          </a:p>
        </p:txBody>
      </p:sp>
      <p:sp>
        <p:nvSpPr>
          <p:cNvPr id="143363" name="Rectangle 3"/>
          <p:cNvSpPr>
            <a:spLocks noGrp="1" noChangeArrowheads="1"/>
          </p:cNvSpPr>
          <p:nvPr>
            <p:ph type="body" idx="1"/>
          </p:nvPr>
        </p:nvSpPr>
        <p:spPr>
          <a:xfrm>
            <a:off x="755650" y="1491932"/>
            <a:ext cx="8037831" cy="5076508"/>
          </a:xfrm>
        </p:spPr>
        <p:txBody>
          <a:bodyPr>
            <a:normAutofit/>
          </a:bodyPr>
          <a:lstStyle/>
          <a:p>
            <a:pPr marL="0" indent="0">
              <a:buNone/>
              <a:defRPr/>
            </a:pPr>
            <a:r>
              <a:rPr lang="en-GB" dirty="0"/>
              <a:t>RECEPTION:</a:t>
            </a:r>
          </a:p>
          <a:p>
            <a:pPr>
              <a:defRPr/>
            </a:pPr>
            <a:r>
              <a:rPr lang="en-GB" dirty="0"/>
              <a:t>Reading as a leisure activity</a:t>
            </a:r>
          </a:p>
          <a:p>
            <a:pPr marL="0" indent="0">
              <a:buNone/>
              <a:defRPr/>
            </a:pPr>
            <a:r>
              <a:rPr lang="en-GB" dirty="0"/>
              <a:t>PRODUCTION:</a:t>
            </a:r>
          </a:p>
          <a:p>
            <a:pPr>
              <a:defRPr/>
            </a:pPr>
            <a:r>
              <a:rPr lang="en-GB" dirty="0"/>
              <a:t>Sustained monologue: Giving information</a:t>
            </a:r>
          </a:p>
          <a:p>
            <a:pPr marL="0" indent="0">
              <a:buNone/>
              <a:defRPr/>
            </a:pPr>
            <a:r>
              <a:rPr lang="en-GB" dirty="0"/>
              <a:t>INTERACTION:</a:t>
            </a:r>
          </a:p>
          <a:p>
            <a:pPr>
              <a:defRPr/>
            </a:pPr>
            <a:r>
              <a:rPr lang="en-GB" dirty="0"/>
              <a:t>Using telecommunications</a:t>
            </a:r>
          </a:p>
        </p:txBody>
      </p:sp>
    </p:spTree>
    <p:extLst>
      <p:ext uri="{BB962C8B-B14F-4D97-AF65-F5344CB8AC3E}">
        <p14:creationId xmlns:p14="http://schemas.microsoft.com/office/powerpoint/2010/main" val="6990462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444240" y="261027"/>
            <a:ext cx="5349241" cy="744931"/>
          </a:xfrm>
        </p:spPr>
        <p:txBody>
          <a:bodyPr/>
          <a:lstStyle/>
          <a:p>
            <a:pPr algn="l"/>
            <a:r>
              <a:rPr lang="de-CH" altLang="de-DE" sz="3600" dirty="0"/>
              <a:t> </a:t>
            </a:r>
            <a:r>
              <a:rPr lang="de-CH" altLang="de-DE" sz="4000" b="1" dirty="0">
                <a:solidFill>
                  <a:schemeClr val="bg1"/>
                </a:solidFill>
              </a:rPr>
              <a:t>2001 </a:t>
            </a:r>
            <a:r>
              <a:rPr lang="de-CH" altLang="de-DE" sz="4000" b="1" dirty="0" err="1">
                <a:solidFill>
                  <a:schemeClr val="bg1"/>
                </a:solidFill>
              </a:rPr>
              <a:t>scales</a:t>
            </a:r>
            <a:r>
              <a:rPr lang="de-CH" altLang="de-DE" sz="4000" b="1" dirty="0">
                <a:solidFill>
                  <a:schemeClr val="bg1"/>
                </a:solidFill>
              </a:rPr>
              <a:t> – Rationales</a:t>
            </a:r>
            <a:endParaRPr lang="bg-BG" altLang="de-DE" sz="4000" b="1" dirty="0">
              <a:solidFill>
                <a:schemeClr val="bg1"/>
              </a:solidFill>
            </a:endParaRPr>
          </a:p>
        </p:txBody>
      </p:sp>
      <p:sp>
        <p:nvSpPr>
          <p:cNvPr id="143363" name="Rectangle 3"/>
          <p:cNvSpPr>
            <a:spLocks noGrp="1" noChangeArrowheads="1"/>
          </p:cNvSpPr>
          <p:nvPr>
            <p:ph type="body" idx="1"/>
          </p:nvPr>
        </p:nvSpPr>
        <p:spPr>
          <a:xfrm>
            <a:off x="167640" y="1080570"/>
            <a:ext cx="8808720" cy="5777430"/>
          </a:xfrm>
        </p:spPr>
        <p:txBody>
          <a:bodyPr>
            <a:normAutofit fontScale="55000" lnSpcReduction="20000"/>
          </a:bodyPr>
          <a:lstStyle/>
          <a:p>
            <a:pPr marL="0" indent="0">
              <a:lnSpc>
                <a:spcPct val="110000"/>
              </a:lnSpc>
              <a:buNone/>
            </a:pPr>
            <a:r>
              <a:rPr lang="en-GB" sz="5100" b="1" i="1" dirty="0"/>
              <a:t>Reading as a leisure activity</a:t>
            </a:r>
            <a:r>
              <a:rPr lang="en-GB" sz="5100" b="1" dirty="0"/>
              <a:t> </a:t>
            </a:r>
            <a:r>
              <a:rPr lang="en-GB" sz="5100" dirty="0"/>
              <a:t>involves fiction and nonfiction, literature, magazine and newspaper articles, blogs, biographies, etc. </a:t>
            </a:r>
          </a:p>
          <a:p>
            <a:pPr marL="0" indent="0">
              <a:lnSpc>
                <a:spcPct val="110000"/>
              </a:lnSpc>
              <a:buNone/>
            </a:pPr>
            <a:r>
              <a:rPr lang="en-GB" sz="5100" b="1" dirty="0"/>
              <a:t>Key concepts operationalized</a:t>
            </a:r>
            <a:r>
              <a:rPr lang="en-GB" sz="5100" dirty="0"/>
              <a:t>:</a:t>
            </a:r>
          </a:p>
          <a:p>
            <a:pPr lvl="0">
              <a:lnSpc>
                <a:spcPct val="100000"/>
              </a:lnSpc>
            </a:pPr>
            <a:r>
              <a:rPr lang="en-GB" sz="4600" b="1" dirty="0">
                <a:solidFill>
                  <a:srgbClr val="00B0F0"/>
                </a:solidFill>
              </a:rPr>
              <a:t>length</a:t>
            </a:r>
            <a:r>
              <a:rPr lang="en-GB" sz="4600" dirty="0"/>
              <a:t>, </a:t>
            </a:r>
            <a:r>
              <a:rPr lang="en-GB" sz="4600" b="1" dirty="0">
                <a:solidFill>
                  <a:srgbClr val="00B0F0"/>
                </a:solidFill>
              </a:rPr>
              <a:t>variety</a:t>
            </a:r>
            <a:r>
              <a:rPr lang="en-GB" sz="4600" dirty="0">
                <a:solidFill>
                  <a:srgbClr val="00B0F0"/>
                </a:solidFill>
              </a:rPr>
              <a:t> </a:t>
            </a:r>
            <a:r>
              <a:rPr lang="en-GB" sz="4600" dirty="0"/>
              <a:t>of texts and whether there are illustrations;</a:t>
            </a:r>
          </a:p>
          <a:p>
            <a:pPr lvl="0">
              <a:lnSpc>
                <a:spcPct val="100000"/>
              </a:lnSpc>
            </a:pPr>
            <a:r>
              <a:rPr lang="en-GB" sz="4600" b="1" dirty="0">
                <a:solidFill>
                  <a:srgbClr val="00B0F0"/>
                </a:solidFill>
              </a:rPr>
              <a:t>type of texts</a:t>
            </a:r>
            <a:r>
              <a:rPr lang="en-GB" sz="4600" dirty="0"/>
              <a:t>, from simple descriptions to contemporary and classical writings in different genres;</a:t>
            </a:r>
          </a:p>
          <a:p>
            <a:pPr lvl="0">
              <a:lnSpc>
                <a:spcPct val="100000"/>
              </a:lnSpc>
            </a:pPr>
            <a:r>
              <a:rPr lang="en-GB" sz="4500" b="1" dirty="0">
                <a:solidFill>
                  <a:srgbClr val="00B0F0"/>
                </a:solidFill>
              </a:rPr>
              <a:t>topics</a:t>
            </a:r>
            <a:r>
              <a:rPr lang="en-GB" sz="4600" dirty="0"/>
              <a:t>, from everyday topics to a full range of abstract and literary topics;</a:t>
            </a:r>
          </a:p>
          <a:p>
            <a:pPr lvl="0">
              <a:lnSpc>
                <a:spcPct val="100000"/>
              </a:lnSpc>
            </a:pPr>
            <a:r>
              <a:rPr lang="en-GB" sz="4500" b="1" dirty="0">
                <a:solidFill>
                  <a:srgbClr val="00B0F0"/>
                </a:solidFill>
              </a:rPr>
              <a:t>type of language</a:t>
            </a:r>
            <a:r>
              <a:rPr lang="en-GB" sz="4500" dirty="0"/>
              <a:t>:</a:t>
            </a:r>
            <a:r>
              <a:rPr lang="en-GB" sz="4500" b="1" dirty="0">
                <a:solidFill>
                  <a:srgbClr val="00B0F0"/>
                </a:solidFill>
              </a:rPr>
              <a:t> </a:t>
            </a:r>
            <a:r>
              <a:rPr lang="en-GB" sz="4600" dirty="0"/>
              <a:t>from simple to stylistically complex;</a:t>
            </a:r>
          </a:p>
          <a:p>
            <a:pPr lvl="0">
              <a:lnSpc>
                <a:spcPct val="100000"/>
              </a:lnSpc>
            </a:pPr>
            <a:r>
              <a:rPr lang="en-GB" sz="4600" b="1" dirty="0">
                <a:solidFill>
                  <a:srgbClr val="00B0F0"/>
                </a:solidFill>
              </a:rPr>
              <a:t>ease of reading</a:t>
            </a:r>
            <a:r>
              <a:rPr lang="en-GB" sz="4600" dirty="0"/>
              <a:t>: from guessing with the help of images, to appreciating the full variety of texts;</a:t>
            </a:r>
          </a:p>
          <a:p>
            <a:pPr lvl="0">
              <a:lnSpc>
                <a:spcPct val="100000"/>
              </a:lnSpc>
            </a:pPr>
            <a:r>
              <a:rPr lang="en-GB" sz="4600" b="1" dirty="0">
                <a:solidFill>
                  <a:srgbClr val="00B0F0"/>
                </a:solidFill>
              </a:rPr>
              <a:t>depth of understanding</a:t>
            </a:r>
            <a:r>
              <a:rPr lang="en-GB" sz="4600" dirty="0"/>
              <a:t>: from understanding in outline to understanding implicit meaning.</a:t>
            </a:r>
          </a:p>
        </p:txBody>
      </p:sp>
    </p:spTree>
    <p:extLst>
      <p:ext uri="{BB962C8B-B14F-4D97-AF65-F5344CB8AC3E}">
        <p14:creationId xmlns:p14="http://schemas.microsoft.com/office/powerpoint/2010/main" val="266518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6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6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6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6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6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204536"/>
            <a:ext cx="8229600" cy="1143000"/>
          </a:xfrm>
        </p:spPr>
        <p:txBody>
          <a:bodyPr/>
          <a:lstStyle/>
          <a:p>
            <a:r>
              <a:rPr lang="en-GB" altLang="en-US" dirty="0" smtClean="0"/>
              <a:t/>
            </a:r>
            <a:br>
              <a:rPr lang="en-GB" altLang="en-US" dirty="0" smtClean="0"/>
            </a:br>
            <a:endParaRPr lang="en-GB" altLang="en-US" dirty="0" smtClean="0"/>
          </a:p>
        </p:txBody>
      </p:sp>
      <p:sp>
        <p:nvSpPr>
          <p:cNvPr id="4" name="Rectangle 2"/>
          <p:cNvSpPr txBox="1">
            <a:spLocks noChangeArrowheads="1"/>
          </p:cNvSpPr>
          <p:nvPr/>
        </p:nvSpPr>
        <p:spPr>
          <a:xfrm>
            <a:off x="3064042" y="261027"/>
            <a:ext cx="6079958" cy="744931"/>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altLang="de-DE" sz="3600" dirty="0" smtClean="0"/>
              <a:t> </a:t>
            </a:r>
            <a:r>
              <a:rPr lang="en-GB" altLang="en-US" sz="4000" b="1" dirty="0" smtClean="0">
                <a:solidFill>
                  <a:schemeClr val="bg1"/>
                </a:solidFill>
              </a:rPr>
              <a:t>Changes </a:t>
            </a:r>
            <a:r>
              <a:rPr lang="en-GB" altLang="en-US" sz="4000" b="1" dirty="0">
                <a:solidFill>
                  <a:schemeClr val="bg1"/>
                </a:solidFill>
              </a:rPr>
              <a:t>to 2001 </a:t>
            </a:r>
            <a:r>
              <a:rPr lang="en-GB" altLang="en-US" sz="4000" b="1" dirty="0" smtClean="0">
                <a:solidFill>
                  <a:schemeClr val="bg1"/>
                </a:solidFill>
              </a:rPr>
              <a:t>Descriptors</a:t>
            </a:r>
            <a:endParaRPr lang="bg-BG" altLang="de-DE" sz="4000" b="1" dirty="0">
              <a:solidFill>
                <a:schemeClr val="bg1"/>
              </a:solidFill>
            </a:endParaRPr>
          </a:p>
        </p:txBody>
      </p:sp>
      <p:sp>
        <p:nvSpPr>
          <p:cNvPr id="2" name="Content Placeholder 1"/>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1010653" y="981683"/>
            <a:ext cx="7676147" cy="5826076"/>
          </a:xfrm>
          <a:prstGeom prst="rect">
            <a:avLst/>
          </a:prstGeom>
        </p:spPr>
      </p:pic>
    </p:spTree>
    <p:extLst>
      <p:ext uri="{BB962C8B-B14F-4D97-AF65-F5344CB8AC3E}">
        <p14:creationId xmlns:p14="http://schemas.microsoft.com/office/powerpoint/2010/main" val="4404292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444240" y="261027"/>
            <a:ext cx="5349241" cy="744931"/>
          </a:xfrm>
        </p:spPr>
        <p:txBody>
          <a:bodyPr/>
          <a:lstStyle/>
          <a:p>
            <a:pPr algn="l"/>
            <a:r>
              <a:rPr lang="de-CH" altLang="de-DE" sz="3600" dirty="0"/>
              <a:t> </a:t>
            </a:r>
            <a:r>
              <a:rPr lang="de-CH" altLang="de-DE" sz="4000" b="1" dirty="0" err="1" smtClean="0">
                <a:solidFill>
                  <a:schemeClr val="bg1"/>
                </a:solidFill>
              </a:rPr>
              <a:t>Presentation</a:t>
            </a:r>
            <a:r>
              <a:rPr lang="de-CH" altLang="de-DE" sz="4000" b="1" dirty="0" smtClean="0">
                <a:solidFill>
                  <a:schemeClr val="bg1"/>
                </a:solidFill>
              </a:rPr>
              <a:t> </a:t>
            </a:r>
            <a:r>
              <a:rPr lang="de-CH" altLang="de-DE" sz="4000" b="1" dirty="0" err="1" smtClean="0">
                <a:solidFill>
                  <a:schemeClr val="bg1"/>
                </a:solidFill>
              </a:rPr>
              <a:t>outline</a:t>
            </a:r>
            <a:endParaRPr lang="bg-BG" altLang="de-DE" sz="4000" b="1" dirty="0">
              <a:solidFill>
                <a:schemeClr val="bg1"/>
              </a:solidFill>
            </a:endParaRPr>
          </a:p>
        </p:txBody>
      </p:sp>
      <p:sp>
        <p:nvSpPr>
          <p:cNvPr id="143363" name="Rectangle 3"/>
          <p:cNvSpPr>
            <a:spLocks noGrp="1" noChangeArrowheads="1"/>
          </p:cNvSpPr>
          <p:nvPr>
            <p:ph type="body" idx="1"/>
          </p:nvPr>
        </p:nvSpPr>
        <p:spPr>
          <a:xfrm>
            <a:off x="755650" y="1491932"/>
            <a:ext cx="8037831" cy="5076508"/>
          </a:xfrm>
        </p:spPr>
        <p:txBody>
          <a:bodyPr>
            <a:normAutofit/>
          </a:bodyPr>
          <a:lstStyle/>
          <a:p>
            <a:pPr>
              <a:defRPr/>
            </a:pPr>
            <a:r>
              <a:rPr lang="fr-FR" dirty="0" err="1" smtClean="0"/>
              <a:t>Completing</a:t>
            </a:r>
            <a:r>
              <a:rPr lang="fr-FR" dirty="0" smtClean="0"/>
              <a:t> the descriptive </a:t>
            </a:r>
            <a:r>
              <a:rPr lang="fr-FR" dirty="0" err="1" smtClean="0"/>
              <a:t>scheme</a:t>
            </a:r>
            <a:endParaRPr lang="fr-FR" dirty="0"/>
          </a:p>
          <a:p>
            <a:pPr>
              <a:defRPr/>
            </a:pPr>
            <a:r>
              <a:rPr lang="fr-FR" dirty="0" err="1" smtClean="0"/>
              <a:t>Operationalising</a:t>
            </a:r>
            <a:r>
              <a:rPr lang="fr-FR" dirty="0" smtClean="0"/>
              <a:t> the </a:t>
            </a:r>
            <a:r>
              <a:rPr lang="fr-FR" dirty="0" err="1" smtClean="0"/>
              <a:t>scheme</a:t>
            </a:r>
            <a:r>
              <a:rPr lang="fr-FR" dirty="0" smtClean="0"/>
              <a:t> </a:t>
            </a:r>
            <a:r>
              <a:rPr lang="fr-FR" dirty="0" err="1" smtClean="0"/>
              <a:t>with</a:t>
            </a:r>
            <a:r>
              <a:rPr lang="fr-FR" dirty="0" smtClean="0"/>
              <a:t> new </a:t>
            </a:r>
            <a:r>
              <a:rPr lang="fr-FR" dirty="0" err="1" smtClean="0"/>
              <a:t>scales</a:t>
            </a:r>
            <a:r>
              <a:rPr lang="fr-FR" dirty="0" smtClean="0"/>
              <a:t> for:</a:t>
            </a:r>
            <a:r>
              <a:rPr lang="fr-FR" dirty="0"/>
              <a:t/>
            </a:r>
            <a:br>
              <a:rPr lang="fr-FR" dirty="0"/>
            </a:br>
            <a:r>
              <a:rPr lang="fr-FR" dirty="0"/>
              <a:t>- online interaction </a:t>
            </a:r>
            <a:r>
              <a:rPr lang="fr-FR" dirty="0" smtClean="0"/>
              <a:t/>
            </a:r>
            <a:br>
              <a:rPr lang="fr-FR" dirty="0" smtClean="0"/>
            </a:br>
            <a:r>
              <a:rPr lang="fr-FR" dirty="0" smtClean="0"/>
              <a:t>- </a:t>
            </a:r>
            <a:r>
              <a:rPr lang="fr-FR" dirty="0" err="1"/>
              <a:t>mediation</a:t>
            </a:r>
            <a:r>
              <a:rPr lang="fr-FR" dirty="0"/>
              <a:t> (</a:t>
            </a:r>
            <a:r>
              <a:rPr lang="fr-FR" dirty="0" err="1"/>
              <a:t>including</a:t>
            </a:r>
            <a:r>
              <a:rPr lang="fr-FR" dirty="0"/>
              <a:t> </a:t>
            </a:r>
            <a:r>
              <a:rPr lang="fr-FR" dirty="0" err="1"/>
              <a:t>reactions</a:t>
            </a:r>
            <a:r>
              <a:rPr lang="fr-FR" dirty="0"/>
              <a:t> to </a:t>
            </a:r>
            <a:r>
              <a:rPr lang="fr-FR" dirty="0" err="1"/>
              <a:t>creative</a:t>
            </a:r>
            <a:r>
              <a:rPr lang="fr-FR" dirty="0"/>
              <a:t> </a:t>
            </a:r>
            <a:r>
              <a:rPr lang="fr-FR" dirty="0" err="1"/>
              <a:t>text</a:t>
            </a:r>
            <a:r>
              <a:rPr lang="fr-FR" dirty="0"/>
              <a:t>) </a:t>
            </a:r>
            <a:br>
              <a:rPr lang="fr-FR" dirty="0"/>
            </a:br>
            <a:r>
              <a:rPr lang="fr-FR" dirty="0"/>
              <a:t>- plurilingual and pluricultural </a:t>
            </a:r>
            <a:r>
              <a:rPr lang="fr-FR" dirty="0" err="1"/>
              <a:t>competence</a:t>
            </a:r>
            <a:endParaRPr lang="fr-FR" dirty="0"/>
          </a:p>
          <a:p>
            <a:pPr>
              <a:defRPr/>
            </a:pPr>
            <a:r>
              <a:rPr lang="fr-FR" dirty="0" err="1" smtClean="0"/>
              <a:t>Updating</a:t>
            </a:r>
            <a:r>
              <a:rPr lang="fr-FR" dirty="0" smtClean="0"/>
              <a:t> the 2001 set of </a:t>
            </a:r>
            <a:r>
              <a:rPr lang="fr-FR" dirty="0" err="1" smtClean="0"/>
              <a:t>scales</a:t>
            </a:r>
            <a:r>
              <a:rPr lang="fr-FR" dirty="0" smtClean="0"/>
              <a:t> </a:t>
            </a:r>
            <a:br>
              <a:rPr lang="fr-FR" dirty="0" smtClean="0"/>
            </a:br>
            <a:r>
              <a:rPr lang="fr-FR" dirty="0" smtClean="0"/>
              <a:t> (</a:t>
            </a:r>
            <a:r>
              <a:rPr lang="fr-FR" dirty="0" err="1" smtClean="0"/>
              <a:t>including</a:t>
            </a:r>
            <a:r>
              <a:rPr lang="fr-FR" dirty="0" smtClean="0"/>
              <a:t> </a:t>
            </a:r>
            <a:r>
              <a:rPr lang="fr-FR" dirty="0" err="1" smtClean="0"/>
              <a:t>adding</a:t>
            </a:r>
            <a:r>
              <a:rPr lang="fr-FR" dirty="0" smtClean="0"/>
              <a:t> a few new </a:t>
            </a:r>
            <a:r>
              <a:rPr lang="fr-FR" dirty="0" err="1" smtClean="0"/>
              <a:t>scales</a:t>
            </a:r>
            <a:r>
              <a:rPr lang="fr-FR" dirty="0" smtClean="0"/>
              <a:t>)</a:t>
            </a:r>
          </a:p>
          <a:p>
            <a:pPr>
              <a:defRPr/>
            </a:pPr>
            <a:r>
              <a:rPr lang="fr-FR" dirty="0" err="1" smtClean="0"/>
              <a:t>Reinforcing</a:t>
            </a:r>
            <a:r>
              <a:rPr lang="fr-FR" dirty="0" smtClean="0"/>
              <a:t> the CEFR message</a:t>
            </a:r>
            <a:r>
              <a:rPr lang="fr-FR" dirty="0"/>
              <a:t/>
            </a:r>
            <a:br>
              <a:rPr lang="fr-FR" dirty="0"/>
            </a:br>
            <a:r>
              <a:rPr lang="fr-FR" dirty="0" smtClean="0"/>
              <a:t> - </a:t>
            </a:r>
            <a:r>
              <a:rPr lang="fr-FR" dirty="0" err="1" smtClean="0"/>
              <a:t>learning</a:t>
            </a:r>
            <a:r>
              <a:rPr lang="fr-FR" dirty="0" smtClean="0"/>
              <a:t>, </a:t>
            </a:r>
            <a:r>
              <a:rPr lang="fr-FR" dirty="0" err="1" smtClean="0"/>
              <a:t>teaching</a:t>
            </a:r>
            <a:r>
              <a:rPr lang="fr-FR" dirty="0" smtClean="0"/>
              <a:t>, </a:t>
            </a:r>
            <a:r>
              <a:rPr lang="fr-FR" dirty="0" err="1" smtClean="0"/>
              <a:t>assessment</a:t>
            </a:r>
            <a:endParaRPr lang="fr-FR" dirty="0" smtClean="0"/>
          </a:p>
        </p:txBody>
      </p:sp>
      <p:sp>
        <p:nvSpPr>
          <p:cNvPr id="4" name="Right Arrow 3"/>
          <p:cNvSpPr/>
          <p:nvPr/>
        </p:nvSpPr>
        <p:spPr>
          <a:xfrm>
            <a:off x="504190" y="4593769"/>
            <a:ext cx="502920" cy="428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88951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849313" y="1916113"/>
            <a:ext cx="7342187" cy="4478337"/>
          </a:xfrm>
        </p:spPr>
        <p:txBody>
          <a:bodyPr/>
          <a:lstStyle/>
          <a:p>
            <a:pPr algn="ctr" eaLnBrk="1" hangingPunct="1">
              <a:buFont typeface="Wingdings" pitchFamily="2" charset="2"/>
              <a:buNone/>
            </a:pPr>
            <a:r>
              <a:rPr lang="en-GB" altLang="de-DE" sz="5600" b="1" dirty="0"/>
              <a:t>  </a:t>
            </a:r>
            <a:r>
              <a:rPr lang="en-GB" altLang="de-DE" sz="3000" b="1" dirty="0"/>
              <a:t>n</a:t>
            </a:r>
            <a:r>
              <a:rPr lang="en-GB" altLang="de-DE" sz="3000" b="1" dirty="0" smtClean="0"/>
              <a:t>eeds analysis </a:t>
            </a:r>
            <a:r>
              <a:rPr lang="en-GB" altLang="de-DE" sz="3000" b="1" dirty="0"/>
              <a:t/>
            </a:r>
            <a:br>
              <a:rPr lang="en-GB" altLang="de-DE" sz="3000" b="1" dirty="0"/>
            </a:br>
            <a:r>
              <a:rPr lang="en-GB" altLang="de-DE" sz="3000" b="1" dirty="0"/>
              <a:t/>
            </a:r>
            <a:br>
              <a:rPr lang="en-GB" altLang="de-DE" sz="3000" b="1" dirty="0"/>
            </a:br>
            <a:r>
              <a:rPr lang="en-GB" altLang="de-DE" sz="3000" dirty="0" smtClean="0"/>
              <a:t>and</a:t>
            </a:r>
            <a:r>
              <a:rPr lang="en-GB" altLang="de-DE" sz="3000" b="1" dirty="0"/>
              <a:t/>
            </a:r>
            <a:br>
              <a:rPr lang="en-GB" altLang="de-DE" sz="3000" b="1" dirty="0"/>
            </a:br>
            <a:r>
              <a:rPr lang="en-GB" altLang="de-DE" sz="3000" b="1" dirty="0"/>
              <a:t/>
            </a:r>
            <a:br>
              <a:rPr lang="en-GB" altLang="de-DE" sz="3000" b="1" dirty="0"/>
            </a:br>
            <a:r>
              <a:rPr lang="en-GB" altLang="de-DE" sz="3000" b="1" dirty="0" smtClean="0"/>
              <a:t>needs profiles</a:t>
            </a:r>
            <a:endParaRPr lang="en-GB" altLang="de-DE" sz="3000" b="1" dirty="0"/>
          </a:p>
        </p:txBody>
      </p:sp>
    </p:spTree>
    <p:extLst>
      <p:ext uri="{BB962C8B-B14F-4D97-AF65-F5344CB8AC3E}">
        <p14:creationId xmlns:p14="http://schemas.microsoft.com/office/powerpoint/2010/main" val="21238181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129530" y="219511"/>
            <a:ext cx="3846830" cy="806896"/>
          </a:xfrm>
        </p:spPr>
        <p:txBody>
          <a:bodyPr/>
          <a:lstStyle/>
          <a:p>
            <a:pPr algn="l" eaLnBrk="1" hangingPunct="1"/>
            <a:r>
              <a:rPr lang="en-GB" altLang="de-DE" sz="3200" b="1" dirty="0">
                <a:solidFill>
                  <a:schemeClr val="bg1"/>
                </a:solidFill>
              </a:rPr>
              <a:t>Needs Profile</a:t>
            </a:r>
            <a:endParaRPr lang="en-GB" altLang="de-DE" sz="3200" dirty="0">
              <a:solidFill>
                <a:schemeClr val="bg1"/>
              </a:solidFill>
            </a:endParaRPr>
          </a:p>
        </p:txBody>
      </p:sp>
      <p:pic>
        <p:nvPicPr>
          <p:cNvPr id="2" name="Picture 1"/>
          <p:cNvPicPr>
            <a:picLocks noChangeAspect="1"/>
          </p:cNvPicPr>
          <p:nvPr/>
        </p:nvPicPr>
        <p:blipFill>
          <a:blip r:embed="rId3"/>
          <a:stretch>
            <a:fillRect/>
          </a:stretch>
        </p:blipFill>
        <p:spPr>
          <a:xfrm>
            <a:off x="113618" y="1200941"/>
            <a:ext cx="9030382" cy="5494573"/>
          </a:xfrm>
          <a:prstGeom prst="rect">
            <a:avLst/>
          </a:prstGeom>
        </p:spPr>
      </p:pic>
    </p:spTree>
    <p:extLst>
      <p:ext uri="{BB962C8B-B14F-4D97-AF65-F5344CB8AC3E}">
        <p14:creationId xmlns:p14="http://schemas.microsoft.com/office/powerpoint/2010/main" val="12947885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849313" y="1916113"/>
            <a:ext cx="7342187" cy="4478337"/>
          </a:xfrm>
        </p:spPr>
        <p:txBody>
          <a:bodyPr/>
          <a:lstStyle/>
          <a:p>
            <a:pPr algn="ctr" eaLnBrk="1" hangingPunct="1">
              <a:buFont typeface="Wingdings" pitchFamily="2" charset="2"/>
              <a:buNone/>
            </a:pPr>
            <a:r>
              <a:rPr lang="en-GB" altLang="de-DE" sz="5600" b="1" dirty="0"/>
              <a:t>  </a:t>
            </a:r>
            <a:r>
              <a:rPr lang="en-GB" altLang="de-DE" sz="3000" b="1" dirty="0"/>
              <a:t>p</a:t>
            </a:r>
            <a:r>
              <a:rPr lang="en-GB" altLang="de-DE" sz="3000" b="1" dirty="0" smtClean="0"/>
              <a:t>roficiency profile </a:t>
            </a:r>
            <a:r>
              <a:rPr lang="en-GB" altLang="de-DE" sz="3000" b="1" dirty="0"/>
              <a:t/>
            </a:r>
            <a:br>
              <a:rPr lang="en-GB" altLang="de-DE" sz="3000" b="1" dirty="0"/>
            </a:br>
            <a:r>
              <a:rPr lang="en-GB" altLang="de-DE" sz="3000" b="1" dirty="0"/>
              <a:t/>
            </a:r>
            <a:br>
              <a:rPr lang="en-GB" altLang="de-DE" sz="3000" b="1" dirty="0"/>
            </a:br>
            <a:r>
              <a:rPr lang="en-GB" altLang="de-DE" sz="3000" dirty="0"/>
              <a:t>not</a:t>
            </a:r>
            <a:r>
              <a:rPr lang="en-GB" altLang="de-DE" sz="3000" b="1" dirty="0"/>
              <a:t> </a:t>
            </a:r>
            <a:r>
              <a:rPr lang="en-GB" altLang="de-DE" sz="3000" dirty="0" smtClean="0"/>
              <a:t>just</a:t>
            </a:r>
            <a:r>
              <a:rPr lang="en-GB" altLang="de-DE" sz="3000" b="1" dirty="0"/>
              <a:t/>
            </a:r>
            <a:br>
              <a:rPr lang="en-GB" altLang="de-DE" sz="3000" b="1" dirty="0"/>
            </a:br>
            <a:r>
              <a:rPr lang="en-GB" altLang="de-DE" sz="3000" b="1" dirty="0"/>
              <a:t/>
            </a:r>
            <a:br>
              <a:rPr lang="en-GB" altLang="de-DE" sz="3000" b="1" dirty="0"/>
            </a:br>
            <a:r>
              <a:rPr lang="en-GB" altLang="de-DE" sz="3000" b="1" dirty="0"/>
              <a:t>p</a:t>
            </a:r>
            <a:r>
              <a:rPr lang="en-GB" altLang="de-DE" sz="3000" b="1" dirty="0" smtClean="0"/>
              <a:t>roficiency level</a:t>
            </a:r>
            <a:endParaRPr lang="en-GB" altLang="de-DE" sz="3000" b="1" dirty="0"/>
          </a:p>
        </p:txBody>
      </p:sp>
    </p:spTree>
    <p:extLst>
      <p:ext uri="{BB962C8B-B14F-4D97-AF65-F5344CB8AC3E}">
        <p14:creationId xmlns:p14="http://schemas.microsoft.com/office/powerpoint/2010/main" val="23384200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129530" y="219511"/>
            <a:ext cx="3846830" cy="806896"/>
          </a:xfrm>
        </p:spPr>
        <p:txBody>
          <a:bodyPr/>
          <a:lstStyle/>
          <a:p>
            <a:pPr algn="l" eaLnBrk="1" hangingPunct="1"/>
            <a:r>
              <a:rPr lang="en-GB" altLang="de-DE" sz="3200" b="1" dirty="0">
                <a:solidFill>
                  <a:schemeClr val="bg1"/>
                </a:solidFill>
              </a:rPr>
              <a:t>Proficiency Profile</a:t>
            </a:r>
            <a:endParaRPr lang="en-GB" altLang="de-DE" sz="3200" dirty="0">
              <a:solidFill>
                <a:schemeClr val="bg1"/>
              </a:solidFill>
            </a:endParaRPr>
          </a:p>
        </p:txBody>
      </p:sp>
      <p:sp>
        <p:nvSpPr>
          <p:cNvPr id="4" name="Content Placeholder 3"/>
          <p:cNvSpPr>
            <a:spLocks noGrp="1"/>
          </p:cNvSpPr>
          <p:nvPr>
            <p:ph idx="1"/>
          </p:nvPr>
        </p:nvSpPr>
        <p:spPr/>
        <p:txBody>
          <a:bodyPr/>
          <a:lstStyle/>
          <a:p>
            <a:endParaRPr lang="de-CH"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87" y="2068152"/>
            <a:ext cx="8547283" cy="2194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1583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idx="1"/>
          </p:nvPr>
        </p:nvSpPr>
        <p:spPr>
          <a:xfrm>
            <a:off x="457200" y="2046045"/>
            <a:ext cx="7886700" cy="4080118"/>
          </a:xfrm>
        </p:spPr>
        <p:txBody>
          <a:bodyPr>
            <a:noAutofit/>
          </a:bodyPr>
          <a:lstStyle/>
          <a:p>
            <a:pPr eaLnBrk="1" hangingPunct="1">
              <a:defRPr/>
            </a:pPr>
            <a:r>
              <a:rPr lang="en-US" sz="2800" b="0" dirty="0"/>
              <a:t>“Communication is an integral part of tasks where participants engage in </a:t>
            </a:r>
          </a:p>
          <a:p>
            <a:pPr lvl="1" eaLnBrk="1" hangingPunct="1">
              <a:defRPr/>
            </a:pPr>
            <a:r>
              <a:rPr lang="en-US" b="1" dirty="0">
                <a:solidFill>
                  <a:srgbClr val="0070C0"/>
                </a:solidFill>
              </a:rPr>
              <a:t>interaction,</a:t>
            </a:r>
          </a:p>
          <a:p>
            <a:pPr lvl="1" eaLnBrk="1" hangingPunct="1">
              <a:defRPr/>
            </a:pPr>
            <a:r>
              <a:rPr lang="en-US" b="1" dirty="0">
                <a:solidFill>
                  <a:srgbClr val="0070C0"/>
                </a:solidFill>
              </a:rPr>
              <a:t>production, </a:t>
            </a:r>
          </a:p>
          <a:p>
            <a:pPr lvl="1" eaLnBrk="1" hangingPunct="1">
              <a:defRPr/>
            </a:pPr>
            <a:r>
              <a:rPr lang="en-US" b="1" dirty="0">
                <a:solidFill>
                  <a:srgbClr val="0070C0"/>
                </a:solidFill>
              </a:rPr>
              <a:t>reception,</a:t>
            </a:r>
          </a:p>
          <a:p>
            <a:pPr lvl="1" eaLnBrk="1" hangingPunct="1">
              <a:defRPr/>
            </a:pPr>
            <a:r>
              <a:rPr lang="en-US" b="1" dirty="0">
                <a:solidFill>
                  <a:srgbClr val="0070C0"/>
                </a:solidFill>
              </a:rPr>
              <a:t>mediation</a:t>
            </a:r>
            <a:r>
              <a:rPr lang="en-US" dirty="0">
                <a:solidFill>
                  <a:srgbClr val="0070C0"/>
                </a:solidFill>
              </a:rPr>
              <a:t>, </a:t>
            </a:r>
          </a:p>
          <a:p>
            <a:pPr marL="457200" lvl="1" indent="0" eaLnBrk="1" hangingPunct="1">
              <a:buNone/>
              <a:defRPr/>
            </a:pPr>
            <a:r>
              <a:rPr lang="en-US" sz="2800" dirty="0"/>
              <a:t>or a </a:t>
            </a:r>
            <a:r>
              <a:rPr lang="en-US" sz="2800" u="sng" dirty="0"/>
              <a:t>combination</a:t>
            </a:r>
            <a:r>
              <a:rPr lang="en-US" sz="2800" dirty="0"/>
              <a:t> of two or more of these”</a:t>
            </a:r>
          </a:p>
          <a:p>
            <a:pPr lvl="1" algn="r" eaLnBrk="1" hangingPunct="1">
              <a:buFontTx/>
              <a:buNone/>
              <a:defRPr/>
            </a:pPr>
            <a:r>
              <a:rPr lang="en-US" dirty="0"/>
              <a:t>(CEFR, p. 157)</a:t>
            </a:r>
          </a:p>
        </p:txBody>
      </p:sp>
      <p:sp>
        <p:nvSpPr>
          <p:cNvPr id="5" name="Rectangle 2"/>
          <p:cNvSpPr>
            <a:spLocks noGrp="1" noChangeArrowheads="1"/>
          </p:cNvSpPr>
          <p:nvPr>
            <p:ph type="title"/>
          </p:nvPr>
        </p:nvSpPr>
        <p:spPr>
          <a:xfrm>
            <a:off x="3596641" y="261027"/>
            <a:ext cx="5311140" cy="744931"/>
          </a:xfrm>
        </p:spPr>
        <p:txBody>
          <a:bodyPr/>
          <a:lstStyle/>
          <a:p>
            <a:pPr algn="l"/>
            <a:r>
              <a:rPr lang="de-CH" altLang="de-DE" sz="3200" b="1" dirty="0" err="1">
                <a:solidFill>
                  <a:schemeClr val="bg1"/>
                </a:solidFill>
              </a:rPr>
              <a:t>Four</a:t>
            </a:r>
            <a:r>
              <a:rPr lang="de-CH" altLang="de-DE" sz="3200" b="1" dirty="0">
                <a:solidFill>
                  <a:schemeClr val="bg1"/>
                </a:solidFill>
              </a:rPr>
              <a:t> </a:t>
            </a:r>
            <a:r>
              <a:rPr lang="de-CH" altLang="de-DE" sz="3200" b="1" dirty="0" err="1">
                <a:solidFill>
                  <a:schemeClr val="bg1"/>
                </a:solidFill>
              </a:rPr>
              <a:t>modes</a:t>
            </a:r>
            <a:r>
              <a:rPr lang="de-CH" altLang="de-DE" sz="3200" b="1" dirty="0">
                <a:solidFill>
                  <a:schemeClr val="bg1"/>
                </a:solidFill>
              </a:rPr>
              <a:t>    not      </a:t>
            </a:r>
            <a:r>
              <a:rPr lang="de-CH" altLang="de-DE" sz="3200" b="1" dirty="0" err="1">
                <a:solidFill>
                  <a:schemeClr val="bg1"/>
                </a:solidFill>
              </a:rPr>
              <a:t>Four</a:t>
            </a:r>
            <a:r>
              <a:rPr lang="de-CH" altLang="de-DE" sz="3200" b="1" dirty="0">
                <a:solidFill>
                  <a:schemeClr val="bg1"/>
                </a:solidFill>
              </a:rPr>
              <a:t> </a:t>
            </a:r>
            <a:r>
              <a:rPr lang="de-CH" altLang="de-DE" sz="3200" b="1" dirty="0" err="1">
                <a:solidFill>
                  <a:schemeClr val="bg1"/>
                </a:solidFill>
              </a:rPr>
              <a:t>skills</a:t>
            </a:r>
            <a:endParaRPr lang="bg-BG" altLang="de-DE" sz="3200" b="1" dirty="0">
              <a:solidFill>
                <a:schemeClr val="bg1"/>
              </a:solidFill>
            </a:endParaRPr>
          </a:p>
        </p:txBody>
      </p:sp>
    </p:spTree>
    <p:extLst>
      <p:ext uri="{BB962C8B-B14F-4D97-AF65-F5344CB8AC3E}">
        <p14:creationId xmlns:p14="http://schemas.microsoft.com/office/powerpoint/2010/main" val="28269879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688080" y="78147"/>
            <a:ext cx="5455920" cy="744931"/>
          </a:xfrm>
        </p:spPr>
        <p:txBody>
          <a:bodyPr/>
          <a:lstStyle/>
          <a:p>
            <a:pPr algn="l"/>
            <a:r>
              <a:rPr lang="de-CH" altLang="de-DE" sz="3600" dirty="0"/>
              <a:t> </a:t>
            </a:r>
            <a:r>
              <a:rPr lang="de-CH" altLang="de-DE" sz="4000" b="1" dirty="0" err="1">
                <a:solidFill>
                  <a:schemeClr val="bg1"/>
                </a:solidFill>
              </a:rPr>
              <a:t>Uses</a:t>
            </a:r>
            <a:r>
              <a:rPr lang="de-CH" altLang="de-DE" sz="4000" b="1" dirty="0">
                <a:solidFill>
                  <a:schemeClr val="bg1"/>
                </a:solidFill>
              </a:rPr>
              <a:t> </a:t>
            </a:r>
            <a:r>
              <a:rPr lang="de-CH" altLang="de-DE" sz="4000" b="1" dirty="0" err="1">
                <a:solidFill>
                  <a:schemeClr val="bg1"/>
                </a:solidFill>
              </a:rPr>
              <a:t>of</a:t>
            </a:r>
            <a:r>
              <a:rPr lang="de-CH" altLang="de-DE" sz="4000" b="1" dirty="0">
                <a:solidFill>
                  <a:schemeClr val="bg1"/>
                </a:solidFill>
              </a:rPr>
              <a:t> </a:t>
            </a:r>
            <a:r>
              <a:rPr lang="de-CH" altLang="de-DE" sz="4000" b="1" dirty="0" err="1">
                <a:solidFill>
                  <a:schemeClr val="bg1"/>
                </a:solidFill>
              </a:rPr>
              <a:t>the</a:t>
            </a:r>
            <a:r>
              <a:rPr lang="de-CH" altLang="de-DE" sz="4000" b="1" dirty="0">
                <a:solidFill>
                  <a:schemeClr val="bg1"/>
                </a:solidFill>
              </a:rPr>
              <a:t> </a:t>
            </a:r>
            <a:r>
              <a:rPr lang="de-CH" altLang="de-DE" sz="4000" b="1" dirty="0" err="1">
                <a:solidFill>
                  <a:schemeClr val="bg1"/>
                </a:solidFill>
              </a:rPr>
              <a:t>descriptors</a:t>
            </a:r>
            <a:endParaRPr lang="bg-BG" altLang="de-DE" sz="4000" b="1" dirty="0">
              <a:solidFill>
                <a:schemeClr val="bg1"/>
              </a:solidFill>
            </a:endParaRPr>
          </a:p>
        </p:txBody>
      </p:sp>
      <p:sp>
        <p:nvSpPr>
          <p:cNvPr id="143363" name="Rectangle 3"/>
          <p:cNvSpPr>
            <a:spLocks noGrp="1" noChangeArrowheads="1"/>
          </p:cNvSpPr>
          <p:nvPr>
            <p:ph type="body" idx="1"/>
          </p:nvPr>
        </p:nvSpPr>
        <p:spPr>
          <a:xfrm>
            <a:off x="755650" y="1491932"/>
            <a:ext cx="8037831" cy="5076508"/>
          </a:xfrm>
        </p:spPr>
        <p:txBody>
          <a:bodyPr>
            <a:normAutofit lnSpcReduction="10000"/>
          </a:bodyPr>
          <a:lstStyle/>
          <a:p>
            <a:pPr lvl="0"/>
            <a:r>
              <a:rPr lang="en-GB" dirty="0"/>
              <a:t>relating learning aims to </a:t>
            </a:r>
            <a:r>
              <a:rPr lang="en-GB" b="1" dirty="0">
                <a:solidFill>
                  <a:srgbClr val="00B0F0"/>
                </a:solidFill>
              </a:rPr>
              <a:t>real world language use</a:t>
            </a:r>
            <a:r>
              <a:rPr lang="en-GB" dirty="0">
                <a:solidFill>
                  <a:srgbClr val="00B0F0"/>
                </a:solidFill>
              </a:rPr>
              <a:t>, </a:t>
            </a:r>
            <a:r>
              <a:rPr lang="en-GB" dirty="0"/>
              <a:t>thus giving a framework to action-oriented learning</a:t>
            </a:r>
          </a:p>
          <a:p>
            <a:pPr lvl="0"/>
            <a:r>
              <a:rPr lang="en-GB" dirty="0"/>
              <a:t>providing </a:t>
            </a:r>
            <a:r>
              <a:rPr lang="en-GB" b="1" dirty="0">
                <a:solidFill>
                  <a:srgbClr val="00B0F0"/>
                </a:solidFill>
              </a:rPr>
              <a:t>transparent ‘signposting</a:t>
            </a:r>
            <a:r>
              <a:rPr lang="en-GB" dirty="0">
                <a:solidFill>
                  <a:srgbClr val="00B0F0"/>
                </a:solidFill>
              </a:rPr>
              <a:t>’ </a:t>
            </a:r>
            <a:r>
              <a:rPr lang="en-GB" dirty="0"/>
              <a:t>to learners, parents, sponsors</a:t>
            </a:r>
          </a:p>
          <a:p>
            <a:pPr lvl="0"/>
            <a:r>
              <a:rPr lang="en-GB" dirty="0"/>
              <a:t>offering a ‘menu’ to negotiate priorities with adult learners in a process of </a:t>
            </a:r>
            <a:r>
              <a:rPr lang="en-GB" b="1" dirty="0">
                <a:solidFill>
                  <a:srgbClr val="00B0F0"/>
                </a:solidFill>
              </a:rPr>
              <a:t>ongoing needs analysis</a:t>
            </a:r>
          </a:p>
          <a:p>
            <a:pPr lvl="0"/>
            <a:r>
              <a:rPr lang="en-GB" b="1" dirty="0">
                <a:solidFill>
                  <a:srgbClr val="00B0F0"/>
                </a:solidFill>
              </a:rPr>
              <a:t>suggesting classroom tasks </a:t>
            </a:r>
            <a:r>
              <a:rPr lang="en-GB" dirty="0"/>
              <a:t>to teachers, usually tasks that will involve activities described in several descriptors</a:t>
            </a:r>
          </a:p>
          <a:p>
            <a:pPr lvl="0"/>
            <a:r>
              <a:rPr lang="en-GB" dirty="0"/>
              <a:t>introducing </a:t>
            </a:r>
            <a:r>
              <a:rPr lang="en-GB" b="1" dirty="0">
                <a:solidFill>
                  <a:srgbClr val="00B0F0"/>
                </a:solidFill>
              </a:rPr>
              <a:t>criterion-referenced assessment</a:t>
            </a:r>
            <a:r>
              <a:rPr lang="en-GB" dirty="0">
                <a:solidFill>
                  <a:srgbClr val="00B0F0"/>
                </a:solidFill>
              </a:rPr>
              <a:t> </a:t>
            </a:r>
            <a:r>
              <a:rPr lang="en-GB" dirty="0"/>
              <a:t>with the criteria relating to an external framework (CEFR)</a:t>
            </a:r>
          </a:p>
          <a:p>
            <a:pPr marL="0" lvl="0" indent="0">
              <a:buNone/>
            </a:pPr>
            <a:r>
              <a:rPr lang="en-GB" dirty="0" smtClean="0">
                <a:sym typeface="Wingdings" panose="05000000000000000000" pitchFamily="2" charset="2"/>
              </a:rPr>
              <a:t>      </a:t>
            </a:r>
            <a:r>
              <a:rPr lang="en-GB" dirty="0" smtClean="0"/>
              <a:t>teacher </a:t>
            </a:r>
            <a:r>
              <a:rPr lang="en-GB" dirty="0"/>
              <a:t>assessment / self-assessment</a:t>
            </a:r>
          </a:p>
        </p:txBody>
      </p:sp>
    </p:spTree>
    <p:extLst>
      <p:ext uri="{BB962C8B-B14F-4D97-AF65-F5344CB8AC3E}">
        <p14:creationId xmlns:p14="http://schemas.microsoft.com/office/powerpoint/2010/main" val="30512963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688080" y="78147"/>
            <a:ext cx="5455920" cy="744931"/>
          </a:xfrm>
        </p:spPr>
        <p:txBody>
          <a:bodyPr/>
          <a:lstStyle/>
          <a:p>
            <a:pPr algn="l"/>
            <a:r>
              <a:rPr lang="de-CH" altLang="de-DE" sz="3600" dirty="0"/>
              <a:t> </a:t>
            </a:r>
            <a:r>
              <a:rPr lang="de-CH" altLang="de-DE" sz="4000" b="1" dirty="0" err="1" smtClean="0">
                <a:solidFill>
                  <a:schemeClr val="bg1"/>
                </a:solidFill>
              </a:rPr>
              <a:t>QualiMatrix</a:t>
            </a:r>
            <a:r>
              <a:rPr lang="de-CH" altLang="de-DE" sz="4000" b="1" dirty="0" smtClean="0">
                <a:solidFill>
                  <a:schemeClr val="bg1"/>
                </a:solidFill>
              </a:rPr>
              <a:t> </a:t>
            </a:r>
            <a:r>
              <a:rPr lang="de-CH" altLang="de-DE" sz="4000" b="1" dirty="0" err="1" smtClean="0">
                <a:solidFill>
                  <a:schemeClr val="bg1"/>
                </a:solidFill>
              </a:rPr>
              <a:t>project</a:t>
            </a:r>
            <a:endParaRPr lang="bg-BG" altLang="de-DE" sz="4000" b="1" dirty="0">
              <a:solidFill>
                <a:schemeClr val="bg1"/>
              </a:solidFill>
            </a:endParaRPr>
          </a:p>
        </p:txBody>
      </p:sp>
      <p:sp>
        <p:nvSpPr>
          <p:cNvPr id="143363" name="Rectangle 3"/>
          <p:cNvSpPr>
            <a:spLocks noGrp="1" noChangeArrowheads="1"/>
          </p:cNvSpPr>
          <p:nvPr>
            <p:ph type="body" idx="1"/>
          </p:nvPr>
        </p:nvSpPr>
        <p:spPr>
          <a:xfrm>
            <a:off x="441917" y="5054094"/>
            <a:ext cx="8037831" cy="1789231"/>
          </a:xfrm>
        </p:spPr>
        <p:txBody>
          <a:bodyPr>
            <a:normAutofit fontScale="92500"/>
          </a:bodyPr>
          <a:lstStyle/>
          <a:p>
            <a:pPr lvl="0"/>
            <a:r>
              <a:rPr lang="en-GB" sz="2400" dirty="0" smtClean="0"/>
              <a:t>online tool to help plan and/or self-audit CEFR implementation</a:t>
            </a:r>
          </a:p>
          <a:p>
            <a:pPr lvl="0"/>
            <a:r>
              <a:rPr lang="en-GB" sz="2400" dirty="0" smtClean="0"/>
              <a:t>Planning / Implementation / Evaluation / Reflection</a:t>
            </a:r>
          </a:p>
          <a:p>
            <a:pPr lvl="0"/>
            <a:r>
              <a:rPr lang="en-GB" sz="2400" dirty="0" smtClean="0"/>
              <a:t>Responses to questions generate graphic profiles &amp; feedback</a:t>
            </a:r>
          </a:p>
          <a:p>
            <a:pPr lvl="0"/>
            <a:r>
              <a:rPr lang="en-GB" sz="2400" dirty="0" smtClean="0"/>
              <a:t>30+ Examples of promising practices</a:t>
            </a:r>
            <a:endParaRPr lang="en-GB"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22" y="1087244"/>
            <a:ext cx="7408190" cy="3794439"/>
          </a:xfrm>
          <a:prstGeom prst="rect">
            <a:avLst/>
          </a:prstGeom>
        </p:spPr>
      </p:pic>
    </p:spTree>
    <p:extLst>
      <p:ext uri="{BB962C8B-B14F-4D97-AF65-F5344CB8AC3E}">
        <p14:creationId xmlns:p14="http://schemas.microsoft.com/office/powerpoint/2010/main" val="12115838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688080" y="78147"/>
            <a:ext cx="5455920" cy="744931"/>
          </a:xfrm>
        </p:spPr>
        <p:txBody>
          <a:bodyPr/>
          <a:lstStyle/>
          <a:p>
            <a:pPr algn="l"/>
            <a:r>
              <a:rPr lang="de-CH" altLang="de-DE" sz="3600" dirty="0"/>
              <a:t> </a:t>
            </a:r>
            <a:r>
              <a:rPr lang="de-CH" altLang="de-DE" sz="4000" b="1" dirty="0" err="1" smtClean="0">
                <a:solidFill>
                  <a:schemeClr val="bg1"/>
                </a:solidFill>
              </a:rPr>
              <a:t>QualiMatrix</a:t>
            </a:r>
            <a:r>
              <a:rPr lang="de-CH" altLang="de-DE" sz="4000" b="1" dirty="0" smtClean="0">
                <a:solidFill>
                  <a:schemeClr val="bg1"/>
                </a:solidFill>
              </a:rPr>
              <a:t> </a:t>
            </a:r>
            <a:r>
              <a:rPr lang="de-CH" altLang="de-DE" sz="4000" b="1" dirty="0" err="1" smtClean="0">
                <a:solidFill>
                  <a:schemeClr val="bg1"/>
                </a:solidFill>
              </a:rPr>
              <a:t>project</a:t>
            </a:r>
            <a:endParaRPr lang="bg-BG" altLang="de-DE" sz="4000" b="1" dirty="0">
              <a:solidFill>
                <a:schemeClr val="bg1"/>
              </a:solidFill>
            </a:endParaRPr>
          </a:p>
        </p:txBody>
      </p:sp>
      <p:sp>
        <p:nvSpPr>
          <p:cNvPr id="143363" name="Rectangle 3"/>
          <p:cNvSpPr>
            <a:spLocks noGrp="1" noChangeArrowheads="1"/>
          </p:cNvSpPr>
          <p:nvPr>
            <p:ph type="body" idx="1"/>
          </p:nvPr>
        </p:nvSpPr>
        <p:spPr>
          <a:xfrm>
            <a:off x="441917" y="5054094"/>
            <a:ext cx="8037831" cy="1789231"/>
          </a:xfrm>
        </p:spPr>
        <p:txBody>
          <a:bodyPr>
            <a:normAutofit fontScale="92500"/>
          </a:bodyPr>
          <a:lstStyle/>
          <a:p>
            <a:pPr lvl="0"/>
            <a:r>
              <a:rPr lang="en-GB" sz="2400" dirty="0" smtClean="0"/>
              <a:t>online tool to help plan and/or self-audit CEFR implementation</a:t>
            </a:r>
          </a:p>
          <a:p>
            <a:pPr lvl="0"/>
            <a:r>
              <a:rPr lang="en-GB" sz="2400" b="1" dirty="0" smtClean="0">
                <a:solidFill>
                  <a:srgbClr val="00B0F0"/>
                </a:solidFill>
              </a:rPr>
              <a:t>Planning</a:t>
            </a:r>
            <a:r>
              <a:rPr lang="en-GB" sz="2400" dirty="0" smtClean="0"/>
              <a:t> / </a:t>
            </a:r>
            <a:r>
              <a:rPr lang="en-GB" sz="2400" b="1" dirty="0" smtClean="0">
                <a:solidFill>
                  <a:srgbClr val="00B0F0"/>
                </a:solidFill>
              </a:rPr>
              <a:t>Implementation</a:t>
            </a:r>
            <a:r>
              <a:rPr lang="en-GB" sz="2400" dirty="0" smtClean="0"/>
              <a:t> / </a:t>
            </a:r>
            <a:r>
              <a:rPr lang="en-GB" sz="2400" b="1" dirty="0">
                <a:solidFill>
                  <a:srgbClr val="00B0F0"/>
                </a:solidFill>
              </a:rPr>
              <a:t>Evaluation</a:t>
            </a:r>
            <a:r>
              <a:rPr lang="en-GB" sz="2400" dirty="0" smtClean="0"/>
              <a:t> / Reflection</a:t>
            </a:r>
          </a:p>
          <a:p>
            <a:pPr lvl="0"/>
            <a:r>
              <a:rPr lang="en-GB" sz="2400" dirty="0" smtClean="0"/>
              <a:t>Responses to questions generate graphic profiles &amp; feedback</a:t>
            </a:r>
          </a:p>
          <a:p>
            <a:pPr lvl="0"/>
            <a:r>
              <a:rPr lang="en-GB" sz="2400" dirty="0" smtClean="0"/>
              <a:t>30+ Examples of promising practices</a:t>
            </a:r>
            <a:endParaRPr lang="en-GB"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22" y="1087244"/>
            <a:ext cx="7408190" cy="3794439"/>
          </a:xfrm>
          <a:prstGeom prst="rect">
            <a:avLst/>
          </a:prstGeom>
        </p:spPr>
      </p:pic>
    </p:spTree>
    <p:extLst>
      <p:ext uri="{BB962C8B-B14F-4D97-AF65-F5344CB8AC3E}">
        <p14:creationId xmlns:p14="http://schemas.microsoft.com/office/powerpoint/2010/main" val="9745354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688080" y="78147"/>
            <a:ext cx="5455920" cy="744931"/>
          </a:xfrm>
        </p:spPr>
        <p:txBody>
          <a:bodyPr/>
          <a:lstStyle/>
          <a:p>
            <a:pPr algn="l"/>
            <a:r>
              <a:rPr lang="de-CH" altLang="de-DE" sz="3600" dirty="0"/>
              <a:t> </a:t>
            </a:r>
            <a:r>
              <a:rPr lang="de-CH" altLang="de-DE" sz="4000" b="1" dirty="0" err="1" smtClean="0">
                <a:solidFill>
                  <a:schemeClr val="bg1"/>
                </a:solidFill>
              </a:rPr>
              <a:t>QualiMatrix</a:t>
            </a:r>
            <a:r>
              <a:rPr lang="de-CH" altLang="de-DE" sz="4000" b="1" dirty="0" smtClean="0">
                <a:solidFill>
                  <a:schemeClr val="bg1"/>
                </a:solidFill>
              </a:rPr>
              <a:t> </a:t>
            </a:r>
            <a:r>
              <a:rPr lang="de-CH" altLang="de-DE" sz="4000" b="1" dirty="0" err="1" smtClean="0">
                <a:solidFill>
                  <a:schemeClr val="bg1"/>
                </a:solidFill>
              </a:rPr>
              <a:t>project</a:t>
            </a:r>
            <a:endParaRPr lang="bg-BG" altLang="de-DE" sz="4000" b="1"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37" y="1120314"/>
            <a:ext cx="7737143" cy="5546719"/>
          </a:xfrm>
          <a:prstGeom prst="rect">
            <a:avLst/>
          </a:prstGeom>
        </p:spPr>
      </p:pic>
    </p:spTree>
    <p:extLst>
      <p:ext uri="{BB962C8B-B14F-4D97-AF65-F5344CB8AC3E}">
        <p14:creationId xmlns:p14="http://schemas.microsoft.com/office/powerpoint/2010/main" val="11929007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755650" y="1412775"/>
            <a:ext cx="7668822" cy="4943055"/>
          </a:xfrm>
        </p:spPr>
        <p:txBody>
          <a:bodyPr>
            <a:normAutofit/>
          </a:bodyPr>
          <a:lstStyle/>
          <a:p>
            <a:pPr marL="0" indent="0">
              <a:buNone/>
            </a:pPr>
            <a:r>
              <a:rPr lang="en-GB" b="1" dirty="0" smtClean="0"/>
              <a:t>The CEFR </a:t>
            </a:r>
            <a:r>
              <a:rPr lang="en-GB" b="1" smtClean="0"/>
              <a:t>Companion Volume:</a:t>
            </a:r>
            <a:endParaRPr lang="en-GB" b="1" dirty="0"/>
          </a:p>
          <a:p>
            <a:r>
              <a:rPr lang="en-GB" dirty="0"/>
              <a:t>underlines core messages of the CEFR for teaching and learning</a:t>
            </a:r>
          </a:p>
          <a:p>
            <a:r>
              <a:rPr lang="en-GB" dirty="0"/>
              <a:t>provides descriptors that can inspire more integrated, richer, collaborative classroom tasks </a:t>
            </a:r>
          </a:p>
          <a:p>
            <a:r>
              <a:rPr lang="en-GB" dirty="0"/>
              <a:t>encourages the promotion of cross-linguistic mediation and the plurilingual/pluricultural competence it requires</a:t>
            </a:r>
          </a:p>
        </p:txBody>
      </p:sp>
      <p:sp>
        <p:nvSpPr>
          <p:cNvPr id="7" name="Title 1"/>
          <p:cNvSpPr txBox="1">
            <a:spLocks/>
          </p:cNvSpPr>
          <p:nvPr/>
        </p:nvSpPr>
        <p:spPr>
          <a:xfrm>
            <a:off x="3488710" y="167958"/>
            <a:ext cx="5438313" cy="1143000"/>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smtClean="0">
                <a:solidFill>
                  <a:schemeClr val="bg1"/>
                </a:solidFill>
              </a:rPr>
              <a:t>Conclusions</a:t>
            </a:r>
            <a:endParaRPr lang="en-GB" sz="4000" b="1" dirty="0">
              <a:solidFill>
                <a:schemeClr val="bg1"/>
              </a:solidFill>
            </a:endParaRPr>
          </a:p>
        </p:txBody>
      </p:sp>
    </p:spTree>
    <p:extLst>
      <p:ext uri="{BB962C8B-B14F-4D97-AF65-F5344CB8AC3E}">
        <p14:creationId xmlns:p14="http://schemas.microsoft.com/office/powerpoint/2010/main" val="5244867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3027B32-7EE3-4B47-8E3B-B3A98341C450}" type="slidenum">
              <a:rPr lang="fr-FR" smtClean="0"/>
              <a:t>55</a:t>
            </a:fld>
            <a:endParaRPr lang="fr-FR" dirty="0"/>
          </a:p>
        </p:txBody>
      </p:sp>
      <p:pic>
        <p:nvPicPr>
          <p:cNvPr id="6" name="Imag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234439"/>
            <a:ext cx="2292406" cy="4981575"/>
          </a:xfrm>
          <a:prstGeom prst="rect">
            <a:avLst/>
          </a:prstGeom>
        </p:spPr>
      </p:pic>
      <p:sp>
        <p:nvSpPr>
          <p:cNvPr id="5" name="Title 2"/>
          <p:cNvSpPr txBox="1">
            <a:spLocks/>
          </p:cNvSpPr>
          <p:nvPr/>
        </p:nvSpPr>
        <p:spPr>
          <a:xfrm>
            <a:off x="-494787" y="2978942"/>
            <a:ext cx="9507819" cy="157941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2800" dirty="0">
                <a:solidFill>
                  <a:srgbClr val="C00000"/>
                </a:solidFill>
              </a:rPr>
              <a:t>                                                        merci</a:t>
            </a:r>
            <a:r>
              <a:rPr lang="en-US" sz="2800" dirty="0">
                <a:solidFill>
                  <a:schemeClr val="accent6">
                    <a:lumMod val="60000"/>
                    <a:lumOff val="40000"/>
                  </a:schemeClr>
                </a:solidFill>
              </a:rPr>
              <a:t> </a:t>
            </a:r>
            <a:r>
              <a:rPr lang="en-US" sz="2800" dirty="0">
                <a:solidFill>
                  <a:schemeClr val="accent6">
                    <a:lumMod val="40000"/>
                    <a:lumOff val="60000"/>
                  </a:schemeClr>
                </a:solidFill>
              </a:rPr>
              <a:t>grazie</a:t>
            </a:r>
            <a:r>
              <a:rPr lang="en-US" sz="2800" dirty="0">
                <a:solidFill>
                  <a:schemeClr val="accent6">
                    <a:lumMod val="60000"/>
                    <a:lumOff val="40000"/>
                  </a:schemeClr>
                </a:solidFill>
              </a:rPr>
              <a:t> </a:t>
            </a:r>
            <a:r>
              <a:rPr lang="en-US" sz="2800" dirty="0">
                <a:solidFill>
                  <a:srgbClr val="00CF5E"/>
                </a:solidFill>
              </a:rPr>
              <a:t>gracias</a:t>
            </a:r>
            <a:r>
              <a:rPr lang="en-US" sz="2800" dirty="0">
                <a:solidFill>
                  <a:schemeClr val="accent6">
                    <a:lumMod val="60000"/>
                    <a:lumOff val="40000"/>
                  </a:schemeClr>
                </a:solidFill>
              </a:rPr>
              <a:t> </a:t>
            </a:r>
            <a:r>
              <a:rPr lang="en-CA" sz="2800" dirty="0" err="1">
                <a:solidFill>
                  <a:srgbClr val="FFFF00"/>
                </a:solidFill>
              </a:rPr>
              <a:t>tesçekkurler</a:t>
            </a:r>
            <a:endParaRPr lang="en-US" sz="2800" dirty="0">
              <a:solidFill>
                <a:srgbClr val="FFFF00"/>
              </a:solidFill>
            </a:endParaRPr>
          </a:p>
          <a:p>
            <a:pPr algn="r"/>
            <a:r>
              <a:rPr lang="en-US" sz="2800" dirty="0" err="1"/>
              <a:t>danke</a:t>
            </a:r>
            <a:r>
              <a:rPr lang="en-US" sz="2800" dirty="0">
                <a:solidFill>
                  <a:schemeClr val="accent6">
                    <a:lumMod val="60000"/>
                    <a:lumOff val="40000"/>
                  </a:schemeClr>
                </a:solidFill>
              </a:rPr>
              <a:t> </a:t>
            </a:r>
            <a:r>
              <a:rPr lang="en-CA" sz="2800" dirty="0" err="1">
                <a:solidFill>
                  <a:srgbClr val="FFC000"/>
                </a:solidFill>
              </a:rPr>
              <a:t>faleminderit</a:t>
            </a:r>
            <a:r>
              <a:rPr lang="en-CA" sz="2800" dirty="0">
                <a:solidFill>
                  <a:srgbClr val="FFFF00"/>
                </a:solidFill>
              </a:rPr>
              <a:t> </a:t>
            </a:r>
            <a:r>
              <a:rPr lang="en-US" sz="2800">
                <a:solidFill>
                  <a:srgbClr val="00B0F0"/>
                </a:solidFill>
              </a:rPr>
              <a:t>obrigado</a:t>
            </a:r>
            <a:endParaRPr lang="en-US" sz="2800" dirty="0">
              <a:solidFill>
                <a:srgbClr val="00B0F0"/>
              </a:solidFill>
            </a:endParaRPr>
          </a:p>
          <a:p>
            <a:pPr algn="r"/>
            <a:r>
              <a:rPr lang="en-US" sz="2800" dirty="0">
                <a:solidFill>
                  <a:schemeClr val="bg1"/>
                </a:solidFill>
              </a:rPr>
              <a:t>thank you </a:t>
            </a:r>
            <a:r>
              <a:rPr lang="en-CA" sz="2800" dirty="0">
                <a:solidFill>
                  <a:srgbClr val="0070C0"/>
                </a:solidFill>
              </a:rPr>
              <a:t>e</a:t>
            </a:r>
            <a:r>
              <a:rPr lang="en-US" sz="2800" dirty="0" err="1">
                <a:solidFill>
                  <a:srgbClr val="0070C0"/>
                </a:solidFill>
              </a:rPr>
              <a:t>fcharisto</a:t>
            </a:r>
            <a:endParaRPr lang="en-US" sz="2800" dirty="0">
              <a:solidFill>
                <a:srgbClr val="0070C0"/>
              </a:solidFill>
            </a:endParaRPr>
          </a:p>
        </p:txBody>
      </p:sp>
    </p:spTree>
    <p:extLst>
      <p:ext uri="{BB962C8B-B14F-4D97-AF65-F5344CB8AC3E}">
        <p14:creationId xmlns:p14="http://schemas.microsoft.com/office/powerpoint/2010/main" val="2901518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113905" y="1164821"/>
          <a:ext cx="6949439" cy="5518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a:spLocks noGrp="1" noChangeArrowheads="1"/>
          </p:cNvSpPr>
          <p:nvPr>
            <p:ph type="title"/>
          </p:nvPr>
        </p:nvSpPr>
        <p:spPr>
          <a:xfrm>
            <a:off x="3866656" y="261027"/>
            <a:ext cx="5277343" cy="744931"/>
          </a:xfrm>
        </p:spPr>
        <p:txBody>
          <a:bodyPr/>
          <a:lstStyle/>
          <a:p>
            <a:pPr algn="l"/>
            <a:r>
              <a:rPr lang="de-CH" altLang="de-DE" sz="4000" b="1" dirty="0">
                <a:solidFill>
                  <a:schemeClr val="bg1"/>
                </a:solidFill>
              </a:rPr>
              <a:t>CEFR </a:t>
            </a:r>
            <a:r>
              <a:rPr lang="de-CH" altLang="de-DE" sz="4000" b="1" dirty="0" err="1">
                <a:solidFill>
                  <a:schemeClr val="bg1"/>
                </a:solidFill>
              </a:rPr>
              <a:t>descriptive</a:t>
            </a:r>
            <a:r>
              <a:rPr lang="de-CH" altLang="de-DE" sz="4000" b="1" dirty="0">
                <a:solidFill>
                  <a:schemeClr val="bg1"/>
                </a:solidFill>
              </a:rPr>
              <a:t> </a:t>
            </a:r>
            <a:r>
              <a:rPr lang="de-CH" altLang="de-DE" sz="4000" b="1" dirty="0" err="1">
                <a:solidFill>
                  <a:schemeClr val="bg1"/>
                </a:solidFill>
              </a:rPr>
              <a:t>scheme</a:t>
            </a:r>
            <a:endParaRPr lang="bg-BG" altLang="de-DE" sz="4000" b="1" dirty="0">
              <a:solidFill>
                <a:schemeClr val="bg1"/>
              </a:solidFill>
            </a:endParaRPr>
          </a:p>
        </p:txBody>
      </p:sp>
    </p:spTree>
    <p:extLst>
      <p:ext uri="{BB962C8B-B14F-4D97-AF65-F5344CB8AC3E}">
        <p14:creationId xmlns:p14="http://schemas.microsoft.com/office/powerpoint/2010/main" val="274520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113905" y="1164821"/>
          <a:ext cx="6949439" cy="5518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a:spLocks noGrp="1" noChangeArrowheads="1"/>
          </p:cNvSpPr>
          <p:nvPr>
            <p:ph type="title"/>
          </p:nvPr>
        </p:nvSpPr>
        <p:spPr>
          <a:xfrm>
            <a:off x="3866656" y="261027"/>
            <a:ext cx="5277343" cy="744931"/>
          </a:xfrm>
        </p:spPr>
        <p:txBody>
          <a:bodyPr/>
          <a:lstStyle/>
          <a:p>
            <a:pPr algn="l"/>
            <a:r>
              <a:rPr lang="de-CH" altLang="de-DE" sz="4000" b="1" dirty="0">
                <a:solidFill>
                  <a:schemeClr val="bg1"/>
                </a:solidFill>
              </a:rPr>
              <a:t>CEFR </a:t>
            </a:r>
            <a:r>
              <a:rPr lang="de-CH" altLang="de-DE" sz="4000" b="1" dirty="0" err="1">
                <a:solidFill>
                  <a:schemeClr val="bg1"/>
                </a:solidFill>
              </a:rPr>
              <a:t>descriptive</a:t>
            </a:r>
            <a:r>
              <a:rPr lang="de-CH" altLang="de-DE" sz="4000" b="1" dirty="0">
                <a:solidFill>
                  <a:schemeClr val="bg1"/>
                </a:solidFill>
              </a:rPr>
              <a:t> </a:t>
            </a:r>
            <a:r>
              <a:rPr lang="de-CH" altLang="de-DE" sz="4000" b="1" dirty="0" err="1">
                <a:solidFill>
                  <a:schemeClr val="bg1"/>
                </a:solidFill>
              </a:rPr>
              <a:t>scheme</a:t>
            </a:r>
            <a:endParaRPr lang="bg-BG" altLang="de-DE" sz="4000" b="1" dirty="0">
              <a:solidFill>
                <a:schemeClr val="bg1"/>
              </a:solidFill>
            </a:endParaRPr>
          </a:p>
        </p:txBody>
      </p:sp>
      <p:sp>
        <p:nvSpPr>
          <p:cNvPr id="2" name="Oval 1"/>
          <p:cNvSpPr/>
          <p:nvPr/>
        </p:nvSpPr>
        <p:spPr>
          <a:xfrm>
            <a:off x="4231037" y="4804475"/>
            <a:ext cx="4293032" cy="2053525"/>
          </a:xfrm>
          <a:prstGeom prst="ellipse">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285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3277" y="1822133"/>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89070" y="2699844"/>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spTree>
    <p:extLst>
      <p:ext uri="{BB962C8B-B14F-4D97-AF65-F5344CB8AC3E}">
        <p14:creationId xmlns:p14="http://schemas.microsoft.com/office/powerpoint/2010/main" val="3137355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89070" y="2699844"/>
            <a:ext cx="2135838" cy="6617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nvGrpSpPr>
          <p:cNvPr id="56" name="Group 55"/>
          <p:cNvGrpSpPr/>
          <p:nvPr/>
        </p:nvGrpSpPr>
        <p:grpSpPr>
          <a:xfrm>
            <a:off x="889070" y="1772005"/>
            <a:ext cx="1018349" cy="661701"/>
            <a:chOff x="3982863" y="2036920"/>
            <a:chExt cx="1644916" cy="716843"/>
          </a:xfrm>
        </p:grpSpPr>
        <p:sp>
          <p:nvSpPr>
            <p:cNvPr id="57" name="Rectangle 56"/>
            <p:cNvSpPr/>
            <p:nvPr/>
          </p:nvSpPr>
          <p:spPr>
            <a:xfrm>
              <a:off x="3982864" y="2036920"/>
              <a:ext cx="1644915"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8" name="Rectangle 57"/>
            <p:cNvSpPr/>
            <p:nvPr/>
          </p:nvSpPr>
          <p:spPr>
            <a:xfrm>
              <a:off x="3982863" y="2036920"/>
              <a:ext cx="1644916"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Listening</a:t>
              </a:r>
            </a:p>
          </p:txBody>
        </p:sp>
      </p:grpSp>
      <p:sp>
        <p:nvSpPr>
          <p:cNvPr id="59" name="Rectangle 58"/>
          <p:cNvSpPr/>
          <p:nvPr/>
        </p:nvSpPr>
        <p:spPr>
          <a:xfrm>
            <a:off x="1956989" y="1772004"/>
            <a:ext cx="1034273" cy="661701"/>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1662" dirty="0"/>
              <a:t>Reading</a:t>
            </a:r>
          </a:p>
        </p:txBody>
      </p:sp>
      <p:grpSp>
        <p:nvGrpSpPr>
          <p:cNvPr id="60" name="Group 59"/>
          <p:cNvGrpSpPr/>
          <p:nvPr/>
        </p:nvGrpSpPr>
        <p:grpSpPr>
          <a:xfrm>
            <a:off x="889069" y="2612188"/>
            <a:ext cx="1018349" cy="661701"/>
            <a:chOff x="3982863" y="2036920"/>
            <a:chExt cx="1644916" cy="716843"/>
          </a:xfrm>
        </p:grpSpPr>
        <p:sp>
          <p:nvSpPr>
            <p:cNvPr id="61" name="Rectangle 60"/>
            <p:cNvSpPr/>
            <p:nvPr/>
          </p:nvSpPr>
          <p:spPr>
            <a:xfrm>
              <a:off x="3982864" y="2036920"/>
              <a:ext cx="1644915"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2" name="Rectangle 61"/>
            <p:cNvSpPr/>
            <p:nvPr/>
          </p:nvSpPr>
          <p:spPr>
            <a:xfrm>
              <a:off x="3982863" y="2036920"/>
              <a:ext cx="1644916"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Speaking</a:t>
              </a:r>
            </a:p>
          </p:txBody>
        </p:sp>
      </p:grpSp>
      <p:sp>
        <p:nvSpPr>
          <p:cNvPr id="63" name="Rectangle 62"/>
          <p:cNvSpPr/>
          <p:nvPr/>
        </p:nvSpPr>
        <p:spPr>
          <a:xfrm>
            <a:off x="1990635" y="2612187"/>
            <a:ext cx="1034273" cy="661701"/>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1662" dirty="0"/>
              <a:t>Writing</a:t>
            </a:r>
          </a:p>
        </p:txBody>
      </p:sp>
    </p:spTree>
    <p:extLst>
      <p:ext uri="{BB962C8B-B14F-4D97-AF65-F5344CB8AC3E}">
        <p14:creationId xmlns:p14="http://schemas.microsoft.com/office/powerpoint/2010/main" val="16938050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8884a68c-f112-499a-ad06-e3ac4f5fef5b"/>
  <p:tag name="TPVERSION" val="8"/>
  <p:tag name="TPFULLVERSION" val="8.2.6.7"/>
  <p:tag name="PPTVERSION" val="15"/>
  <p:tag name="TPOS" val="2"/>
  <p:tag name="TPLASTSAVEVERSION" val="6.2 PC"/>
</p:tagLst>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1621</Words>
  <Application>Microsoft Office PowerPoint</Application>
  <PresentationFormat>On-screen Show (4:3)</PresentationFormat>
  <Paragraphs>489</Paragraphs>
  <Slides>55</Slides>
  <Notes>21</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55</vt:i4>
      </vt:variant>
    </vt:vector>
  </HeadingPairs>
  <TitlesOfParts>
    <vt:vector size="68" baseType="lpstr">
      <vt:lpstr>Arial</vt:lpstr>
      <vt:lpstr>Arial Narrow</vt:lpstr>
      <vt:lpstr>Calibri</vt:lpstr>
      <vt:lpstr>Calibri Light</vt:lpstr>
      <vt:lpstr>Century Gothic</vt:lpstr>
      <vt:lpstr>Times New Roman</vt:lpstr>
      <vt:lpstr>Verdana</vt:lpstr>
      <vt:lpstr>Wingdings</vt:lpstr>
      <vt:lpstr>1_Conception personnalisée</vt:lpstr>
      <vt:lpstr>Conception personnalisée</vt:lpstr>
      <vt:lpstr>4_Conception personnalisée</vt:lpstr>
      <vt:lpstr>3_Conception personnalisée</vt:lpstr>
      <vt:lpstr>Document</vt:lpstr>
      <vt:lpstr>Completing the CEFR descriptive scheme: the CEFR Companion Volume   Brian North, Eurocentres Foundation</vt:lpstr>
      <vt:lpstr> Presentation outline</vt:lpstr>
      <vt:lpstr> Presentation outline</vt:lpstr>
      <vt:lpstr> Presentation outline</vt:lpstr>
      <vt:lpstr>Four modes    not      Four skills</vt:lpstr>
      <vt:lpstr>CEFR descriptive scheme</vt:lpstr>
      <vt:lpstr>CEFR descriptive scheme</vt:lpstr>
      <vt:lpstr>PowerPoint Presentation</vt:lpstr>
      <vt:lpstr>PowerPoint Presentation</vt:lpstr>
      <vt:lpstr>PowerPoint Presentation</vt:lpstr>
      <vt:lpstr>           Learner</vt:lpstr>
      <vt:lpstr>           Learner</vt:lpstr>
      <vt:lpstr>           Learner</vt:lpstr>
      <vt:lpstr>           Learner</vt:lpstr>
      <vt:lpstr>           Learner</vt:lpstr>
      <vt:lpstr>           Learner</vt:lpstr>
      <vt:lpstr>           Learner</vt:lpstr>
      <vt:lpstr>           Learner</vt:lpstr>
      <vt:lpstr>           Learner</vt:lpstr>
      <vt:lpstr>           Learner</vt:lpstr>
      <vt:lpstr>           Learner</vt:lpstr>
      <vt:lpstr>           Learner</vt:lpstr>
      <vt:lpstr>           1960s-80s</vt:lpstr>
      <vt:lpstr>PowerPoint Presentation</vt:lpstr>
      <vt:lpstr>PowerPoint Presentation</vt:lpstr>
      <vt:lpstr> Paradigm shift</vt:lpstr>
      <vt:lpstr> Paradigm shift</vt:lpstr>
      <vt:lpstr> Presentation outline</vt:lpstr>
      <vt:lpstr>Process</vt:lpstr>
      <vt:lpstr>Process</vt:lpstr>
      <vt:lpstr>Consultation</vt:lpstr>
      <vt:lpstr>PowerPoint Presentation</vt:lpstr>
      <vt:lpstr>PowerPoint Presentation</vt:lpstr>
      <vt:lpstr>PowerPoint Presentation</vt:lpstr>
      <vt:lpstr>PowerPoint Presentation</vt:lpstr>
      <vt:lpstr>Examples for domains</vt:lpstr>
      <vt:lpstr>PowerPoint Presentation</vt:lpstr>
      <vt:lpstr> Presentation outline</vt:lpstr>
      <vt:lpstr> </vt:lpstr>
      <vt:lpstr>PowerPoint Presentation</vt:lpstr>
      <vt:lpstr>PowerPoint Presentation</vt:lpstr>
      <vt:lpstr> 2001 scales – new  ones</vt:lpstr>
      <vt:lpstr> 2001 scales – Rationales</vt:lpstr>
      <vt:lpstr> </vt:lpstr>
      <vt:lpstr> Presentation outline</vt:lpstr>
      <vt:lpstr>PowerPoint Presentation</vt:lpstr>
      <vt:lpstr>Needs Profile</vt:lpstr>
      <vt:lpstr>PowerPoint Presentation</vt:lpstr>
      <vt:lpstr>Proficiency Profile</vt:lpstr>
      <vt:lpstr> Uses of the descriptors</vt:lpstr>
      <vt:lpstr> QualiMatrix project</vt:lpstr>
      <vt:lpstr> QualiMatrix project</vt:lpstr>
      <vt:lpstr> QualiMatrix project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2015-12-09T08:37:49Z</dcterms:created>
  <dcterms:modified xsi:type="dcterms:W3CDTF">2018-05-15T15:35:53Z</dcterms:modified>
</cp:coreProperties>
</file>