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7559675" cx="10080625"/>
  <p:notesSz cx="7559675" cy="10691800"/>
  <p:embeddedFontLst>
    <p:embeddedFont>
      <p:font typeface="Playfair Display"/>
      <p:regular r:id="rId42"/>
      <p:bold r:id="rId43"/>
      <p:italic r:id="rId44"/>
      <p:boldItalic r:id="rId45"/>
    </p:embeddedFont>
    <p:embeddedFont>
      <p:font typeface="Amatic SC"/>
      <p:regular r:id="rId46"/>
      <p:bold r:id="rId47"/>
    </p:embeddedFont>
    <p:embeddedFont>
      <p:font typeface="Lato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font" Target="fonts/PlayfairDisplay-regular.fntdata"/><Relationship Id="rId41" Type="http://schemas.openxmlformats.org/officeDocument/2006/relationships/slide" Target="slides/slide37.xml"/><Relationship Id="rId44" Type="http://schemas.openxmlformats.org/officeDocument/2006/relationships/font" Target="fonts/PlayfairDisplay-italic.fntdata"/><Relationship Id="rId43" Type="http://schemas.openxmlformats.org/officeDocument/2006/relationships/font" Target="fonts/PlayfairDisplay-bold.fntdata"/><Relationship Id="rId46" Type="http://schemas.openxmlformats.org/officeDocument/2006/relationships/font" Target="fonts/AmaticSC-regular.fntdata"/><Relationship Id="rId45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Lato-regular.fntdata"/><Relationship Id="rId47" Type="http://schemas.openxmlformats.org/officeDocument/2006/relationships/font" Target="fonts/AmaticSC-bold.fntdata"/><Relationship Id="rId49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Lato-boldItalic.fntdata"/><Relationship Id="rId5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dc4e1200b_0_16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dc4e1200b_0_16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dc4e12173_0_6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5dc4e12173_0_6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dc4e12173_0_3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5dc4e12173_0_3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dc4e12173_0_7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5dc4e12173_0_7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dc4e12173_0_8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5dc4e12173_0_8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dc4e12173_0_9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5dc4e12173_0_9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dc4e12173_0_10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5dc4e12173_0_10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c4e12173_0_1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5dc4e12173_0_1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dc4e12173_0_10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5dc4e12173_0_10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dc4e12173_0_1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5dc4e12173_0_1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dc4e12173_0_5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5dc4e12173_0_5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e484dd265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5e484dd265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e484dd265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5e484dd265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e484dd265_0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5e484dd265_0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e484dd265_0_2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5e484dd265_0_2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e484dd265_0_3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5e484dd265_0_3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e484dd265_0_4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5e484dd265_0_4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e484dd265_0_4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5e484dd265_0_4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e484dd265_0_5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5e484dd265_0_5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e484dd265_0_6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5e484dd265_0_6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e484dd265_0_7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5e484dd265_0_7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dc4e12173_0_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5dc4e12173_0_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e484dd265_0_7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5e484dd265_0_7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e484dd265_0_10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5e484dd265_0_10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e484dd265_0_9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5e484dd265_0_9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e484dd265_0_8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5e484dd265_0_8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e484dd265_0_1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5e484dd265_0_1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e484dd265_0_1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5e484dd265_0_1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e484dd265_0_12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5e484dd265_0_12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e484dd265_0_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5e484dd265_0_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dc4e12173_0_2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5dc4e12173_0_2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dc4e12173_0_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5dc4e12173_0_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dc4e12173_0_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5dc4e12173_0_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dc4e12173_0_3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5dc4e12173_0_3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c4e12173_0_7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5dc4e12173_0_7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c4e12173_0_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5dc4e12173_0_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030637" y="1100551"/>
            <a:ext cx="4019400" cy="535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1975" lIns="111975" spcFirstLastPara="1" rIns="111975" wrap="square" tIns="111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299520" y="1459024"/>
            <a:ext cx="3481500" cy="46416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11975" lIns="111975" spcFirstLastPara="1" rIns="111975" wrap="square" tIns="111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13401" y="2391582"/>
            <a:ext cx="3253800" cy="23286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13525" y="4801581"/>
            <a:ext cx="3253800" cy="1030800"/>
          </a:xfrm>
          <a:prstGeom prst="rect">
            <a:avLst/>
          </a:prstGeom>
        </p:spPr>
        <p:txBody>
          <a:bodyPr anchorCtr="0" anchor="b" bIns="111975" lIns="111975" spcFirstLastPara="1" rIns="111975" wrap="square" tIns="1119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layfair Display"/>
              <a:buNone/>
              <a:defRPr b="1" sz="2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layfair Display"/>
              <a:buNone/>
              <a:defRPr b="1" sz="2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layfair Display"/>
              <a:buNone/>
              <a:defRPr b="1" sz="2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layfair Display"/>
              <a:buNone/>
              <a:defRPr b="1" sz="2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layfair Display"/>
              <a:buNone/>
              <a:defRPr b="1" sz="2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layfair Display"/>
              <a:buNone/>
              <a:defRPr b="1" sz="2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layfair Display"/>
              <a:buNone/>
              <a:defRPr b="1" sz="2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layfair Display"/>
              <a:buNone/>
              <a:defRPr b="1" sz="2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7415933"/>
            <a:ext cx="10080600" cy="1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1975" lIns="111975" spcFirstLastPara="1" rIns="111975" wrap="square" tIns="111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43628" y="1812353"/>
            <a:ext cx="9393300" cy="2366400"/>
          </a:xfrm>
          <a:prstGeom prst="rect">
            <a:avLst/>
          </a:prstGeom>
        </p:spPr>
        <p:txBody>
          <a:bodyPr anchorCtr="0" anchor="b" bIns="111975" lIns="111975" spcFirstLastPara="1" rIns="111975" wrap="square" tIns="1119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200"/>
              <a:buFont typeface="Lato"/>
              <a:buNone/>
              <a:defRPr sz="122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200"/>
              <a:buFont typeface="Lato"/>
              <a:buNone/>
              <a:defRPr sz="122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200"/>
              <a:buFont typeface="Lato"/>
              <a:buNone/>
              <a:defRPr sz="122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200"/>
              <a:buFont typeface="Lato"/>
              <a:buNone/>
              <a:defRPr sz="122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200"/>
              <a:buFont typeface="Lato"/>
              <a:buNone/>
              <a:defRPr sz="122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200"/>
              <a:buFont typeface="Lato"/>
              <a:buNone/>
              <a:defRPr sz="122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200"/>
              <a:buFont typeface="Lato"/>
              <a:buNone/>
              <a:defRPr sz="122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200"/>
              <a:buFont typeface="Lato"/>
              <a:buNone/>
              <a:defRPr sz="122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200"/>
              <a:buFont typeface="Lato"/>
              <a:buNone/>
              <a:defRPr sz="122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43628" y="4290871"/>
            <a:ext cx="9393300" cy="1575000"/>
          </a:xfrm>
          <a:prstGeom prst="rect">
            <a:avLst/>
          </a:prstGeom>
        </p:spPr>
        <p:txBody>
          <a:bodyPr anchorCtr="0" anchor="t" bIns="111975" lIns="111975" spcFirstLastPara="1" rIns="111975" wrap="square" tIns="111975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_AND_BODY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504000" y="1769040"/>
            <a:ext cx="90717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spcBef>
                <a:spcPts val="2000"/>
              </a:spcBef>
              <a:spcAft>
                <a:spcPts val="0"/>
              </a:spcAft>
              <a:buSzPts val="1700"/>
              <a:buNone/>
              <a:defRPr/>
            </a:lvl2pPr>
            <a:lvl3pPr lvl="2" rtl="0" algn="l">
              <a:spcBef>
                <a:spcPts val="2000"/>
              </a:spcBef>
              <a:spcAft>
                <a:spcPts val="0"/>
              </a:spcAft>
              <a:buSzPts val="1700"/>
              <a:buNone/>
              <a:defRPr/>
            </a:lvl3pPr>
            <a:lvl4pPr lvl="3" rtl="0" algn="l">
              <a:spcBef>
                <a:spcPts val="2000"/>
              </a:spcBef>
              <a:spcAft>
                <a:spcPts val="0"/>
              </a:spcAft>
              <a:buSzPts val="1700"/>
              <a:buNone/>
              <a:defRPr/>
            </a:lvl4pPr>
            <a:lvl5pPr lvl="4" rtl="0" algn="l">
              <a:spcBef>
                <a:spcPts val="2000"/>
              </a:spcBef>
              <a:spcAft>
                <a:spcPts val="0"/>
              </a:spcAft>
              <a:buSzPts val="1700"/>
              <a:buNone/>
              <a:defRPr/>
            </a:lvl5pPr>
            <a:lvl6pPr lvl="5" rtl="0" algn="l">
              <a:spcBef>
                <a:spcPts val="2000"/>
              </a:spcBef>
              <a:spcAft>
                <a:spcPts val="0"/>
              </a:spcAft>
              <a:buSzPts val="1700"/>
              <a:buNone/>
              <a:defRPr/>
            </a:lvl6pPr>
            <a:lvl7pPr lvl="6" rtl="0" algn="l">
              <a:spcBef>
                <a:spcPts val="2000"/>
              </a:spcBef>
              <a:spcAft>
                <a:spcPts val="0"/>
              </a:spcAft>
              <a:buSzPts val="1700"/>
              <a:buNone/>
              <a:defRPr/>
            </a:lvl7pPr>
            <a:lvl8pPr lvl="7" rtl="0" algn="l">
              <a:spcBef>
                <a:spcPts val="2000"/>
              </a:spcBef>
              <a:spcAft>
                <a:spcPts val="0"/>
              </a:spcAft>
              <a:buSzPts val="1700"/>
              <a:buNone/>
              <a:defRPr/>
            </a:lvl8pPr>
            <a:lvl9pPr lvl="8" rtl="0" algn="l">
              <a:spcBef>
                <a:spcPts val="2000"/>
              </a:spcBef>
              <a:spcAft>
                <a:spcPts val="2000"/>
              </a:spcAft>
              <a:buSzPts val="1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61743" y="2092745"/>
            <a:ext cx="8957100" cy="26430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7415933"/>
            <a:ext cx="10080600" cy="1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1975" lIns="111975" spcFirstLastPara="1" rIns="111975" wrap="square" tIns="111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43628" y="575188"/>
            <a:ext cx="9393300" cy="920100"/>
          </a:xfrm>
          <a:prstGeom prst="rect">
            <a:avLst/>
          </a:prstGeom>
        </p:spPr>
        <p:txBody>
          <a:bodyPr anchorCtr="0" anchor="t" bIns="111975" lIns="111975" spcFirstLastPara="1" rIns="111975" wrap="square" tIns="1119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43628" y="1693854"/>
            <a:ext cx="9393300" cy="5021400"/>
          </a:xfrm>
          <a:prstGeom prst="rect">
            <a:avLst/>
          </a:prstGeom>
        </p:spPr>
        <p:txBody>
          <a:bodyPr anchorCtr="0" anchor="t" bIns="111975" lIns="111975" spcFirstLastPara="1" rIns="111975" wrap="square" tIns="11197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43628" y="575188"/>
            <a:ext cx="9393300" cy="920100"/>
          </a:xfrm>
          <a:prstGeom prst="rect">
            <a:avLst/>
          </a:prstGeom>
        </p:spPr>
        <p:txBody>
          <a:bodyPr anchorCtr="0" anchor="t" bIns="111975" lIns="111975" spcFirstLastPara="1" rIns="111975" wrap="square" tIns="1119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43628" y="1693854"/>
            <a:ext cx="4409700" cy="5021400"/>
          </a:xfrm>
          <a:prstGeom prst="rect">
            <a:avLst/>
          </a:prstGeom>
        </p:spPr>
        <p:txBody>
          <a:bodyPr anchorCtr="0" anchor="t" bIns="111975" lIns="111975" spcFirstLastPara="1" rIns="111975" wrap="square" tIns="11197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5327385" y="1693854"/>
            <a:ext cx="4409700" cy="5021400"/>
          </a:xfrm>
          <a:prstGeom prst="rect">
            <a:avLst/>
          </a:prstGeom>
        </p:spPr>
        <p:txBody>
          <a:bodyPr anchorCtr="0" anchor="t" bIns="111975" lIns="111975" spcFirstLastPara="1" rIns="111975" wrap="square" tIns="11197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43628" y="575188"/>
            <a:ext cx="9393300" cy="920100"/>
          </a:xfrm>
          <a:prstGeom prst="rect">
            <a:avLst/>
          </a:prstGeom>
        </p:spPr>
        <p:txBody>
          <a:bodyPr anchorCtr="0" anchor="t" bIns="111975" lIns="111975" spcFirstLastPara="1" rIns="111975" wrap="square" tIns="1119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43628" y="816595"/>
            <a:ext cx="3095700" cy="1110600"/>
          </a:xfrm>
          <a:prstGeom prst="rect">
            <a:avLst/>
          </a:prstGeom>
        </p:spPr>
        <p:txBody>
          <a:bodyPr anchorCtr="0" anchor="b" bIns="111975" lIns="111975" spcFirstLastPara="1" rIns="111975" wrap="square" tIns="1119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43628" y="2044981"/>
            <a:ext cx="3095700" cy="4672800"/>
          </a:xfrm>
          <a:prstGeom prst="rect">
            <a:avLst/>
          </a:prstGeom>
        </p:spPr>
        <p:txBody>
          <a:bodyPr anchorCtr="0" anchor="t" bIns="111975" lIns="111975" spcFirstLastPara="1" rIns="111975" wrap="square" tIns="11197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540467" y="773605"/>
            <a:ext cx="6194100" cy="60126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Lato"/>
              <a:buNone/>
              <a:defRPr b="0" sz="5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5040313" y="-37"/>
            <a:ext cx="5040300" cy="755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1975" lIns="111975" spcFirstLastPara="1" rIns="111975" wrap="square" tIns="111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544867" y="6607275"/>
            <a:ext cx="516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92695" y="1628413"/>
            <a:ext cx="4459500" cy="2474400"/>
          </a:xfrm>
          <a:prstGeom prst="rect">
            <a:avLst/>
          </a:prstGeom>
        </p:spPr>
        <p:txBody>
          <a:bodyPr anchorCtr="0" anchor="b" bIns="111975" lIns="111975" spcFirstLastPara="1" rIns="111975" wrap="square" tIns="1119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92695" y="4181743"/>
            <a:ext cx="4459500" cy="1977600"/>
          </a:xfrm>
          <a:prstGeom prst="rect">
            <a:avLst/>
          </a:prstGeom>
        </p:spPr>
        <p:txBody>
          <a:bodyPr anchorCtr="0" anchor="t" bIns="111975" lIns="111975" spcFirstLastPara="1" rIns="111975" wrap="square" tIns="1119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5445456" y="1064395"/>
            <a:ext cx="4230000" cy="54309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52227" y="6217901"/>
            <a:ext cx="6613200" cy="8802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3628" y="575188"/>
            <a:ext cx="93933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layfair Display"/>
              <a:buNone/>
              <a:defRPr b="1" sz="3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layfair Display"/>
              <a:buNone/>
              <a:defRPr b="1" sz="3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layfair Display"/>
              <a:buNone/>
              <a:defRPr b="1" sz="3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layfair Display"/>
              <a:buNone/>
              <a:defRPr b="1" sz="3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layfair Display"/>
              <a:buNone/>
              <a:defRPr b="1" sz="3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layfair Display"/>
              <a:buNone/>
              <a:defRPr b="1" sz="3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layfair Display"/>
              <a:buNone/>
              <a:defRPr b="1" sz="3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layfair Display"/>
              <a:buNone/>
              <a:defRPr b="1" sz="3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Playfair Display"/>
              <a:buNone/>
              <a:defRPr b="1" sz="3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3628" y="1693854"/>
            <a:ext cx="93933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ato"/>
              <a:buChar char="●"/>
              <a:defRPr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655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○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655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■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655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655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○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3655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■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3655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3655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○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3655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Font typeface="Lato"/>
              <a:buChar char="■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59911" y="6879928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413401" y="2391582"/>
            <a:ext cx="3253800" cy="2328600"/>
          </a:xfrm>
          <a:prstGeom prst="rect">
            <a:avLst/>
          </a:prstGeom>
        </p:spPr>
        <p:txBody>
          <a:bodyPr anchorCtr="0" anchor="ctr" bIns="111975" lIns="111975" spcFirstLastPara="1" rIns="111975" wrap="square" tIns="11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-ES"/>
              <a:t>Léxico 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-ES"/>
              <a:t>tabú </a:t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413525" y="4801581"/>
            <a:ext cx="3253800" cy="1030800"/>
          </a:xfrm>
          <a:prstGeom prst="rect">
            <a:avLst/>
          </a:prstGeom>
        </p:spPr>
        <p:txBody>
          <a:bodyPr anchorCtr="0" anchor="b" bIns="111975" lIns="111975" spcFirstLastPara="1" rIns="111975" wrap="square" tIns="11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-ES"/>
              <a:t>Lingua Galega e Literatura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842400" y="1044500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BEIZO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5693725" y="2362275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-BOCA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-DENTE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-CORPO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-CARA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400" y="2557475"/>
            <a:ext cx="4609474" cy="3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453125" y="1184500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ESPANTALLO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4807100" y="2642788"/>
            <a:ext cx="45027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-boneco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-campo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-cultivo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125" y="2843300"/>
            <a:ext cx="3823701" cy="35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 b="9525" l="0" r="0" t="7141"/>
          <a:stretch/>
        </p:blipFill>
        <p:spPr>
          <a:xfrm>
            <a:off x="842400" y="2565575"/>
            <a:ext cx="3159800" cy="39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1440525" y="1044500"/>
            <a:ext cx="29769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CINZA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4417425" y="2565575"/>
            <a:ext cx="45027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-FUmar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-GRIS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-Lume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-aRDER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842400" y="1044500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BILLA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4931550" y="2427788"/>
            <a:ext cx="45027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-SENTAR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-MESA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-obxecto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047" y="2427800"/>
            <a:ext cx="3575100" cy="35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1102600" y="1044500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XIZ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5693725" y="2362275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-escola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-CLASE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-pizarra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-escribir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600" y="2426324"/>
            <a:ext cx="4253200" cy="42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/>
        </p:nvSpPr>
        <p:spPr>
          <a:xfrm>
            <a:off x="1102600" y="1044500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bágoa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5693725" y="2362275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-ollo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-chorar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-pinga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600" y="2488725"/>
            <a:ext cx="3982026" cy="345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/>
        </p:nvSpPr>
        <p:spPr>
          <a:xfrm>
            <a:off x="651500" y="966725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PORCO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5693725" y="2362275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-ANIMAL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-DOMÉSTICO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-LANDRAS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938" y="2589186"/>
            <a:ext cx="4473974" cy="3102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1440525" y="1044500"/>
            <a:ext cx="29769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BRÉTEMA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4417425" y="2565575"/>
            <a:ext cx="45027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-néboa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-capa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-TEMPO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125" y="2821450"/>
            <a:ext cx="3572276" cy="34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651500" y="966725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saia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5693725" y="2362275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-ROUPA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-PRENDA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-PANTALÓNS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 rotWithShape="1">
          <a:blip r:embed="rId3">
            <a:alphaModFix/>
          </a:blip>
          <a:srcRect b="0" l="10631" r="12775" t="0"/>
          <a:stretch/>
        </p:blipFill>
        <p:spPr>
          <a:xfrm>
            <a:off x="760375" y="2362282"/>
            <a:ext cx="3917400" cy="467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/>
        </p:nvSpPr>
        <p:spPr>
          <a:xfrm>
            <a:off x="651500" y="966725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verme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639370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-Insecto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-ANIMAL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 rotWithShape="1">
          <a:blip r:embed="rId3">
            <a:alphaModFix/>
          </a:blip>
          <a:srcRect b="19085" l="46158" r="10262" t="17926"/>
          <a:stretch/>
        </p:blipFill>
        <p:spPr>
          <a:xfrm>
            <a:off x="760375" y="2315525"/>
            <a:ext cx="5164224" cy="431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842400" y="1044500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RAPOSO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693725" y="2642800"/>
            <a:ext cx="39174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-ANIMAL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-SALVAXE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-LOBO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400" y="2642800"/>
            <a:ext cx="4237675" cy="34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/>
        </p:nvSpPr>
        <p:spPr>
          <a:xfrm>
            <a:off x="651500" y="966725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BOLBORETA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6047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-Insecto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-ANIMAL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-VOA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05" y="2584500"/>
            <a:ext cx="5204275" cy="37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/>
        </p:nvSpPr>
        <p:spPr>
          <a:xfrm>
            <a:off x="651500" y="966725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PEIXE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6047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-ANIMAL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-mar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-nadar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3" name="Google Shape;20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00" y="2687325"/>
            <a:ext cx="5273100" cy="35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/>
        </p:nvSpPr>
        <p:spPr>
          <a:xfrm>
            <a:off x="651500" y="966725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PEIXE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9" name="Google Shape;209;p35"/>
          <p:cNvSpPr txBox="1"/>
          <p:nvPr/>
        </p:nvSpPr>
        <p:spPr>
          <a:xfrm>
            <a:off x="53386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-ANIMAL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-VOA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-OLLOS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-ave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10" name="Google Shape;210;p35"/>
          <p:cNvPicPr preferRelativeResize="0"/>
          <p:nvPr/>
        </p:nvPicPr>
        <p:blipFill rotWithShape="1">
          <a:blip r:embed="rId3">
            <a:alphaModFix/>
          </a:blip>
          <a:srcRect b="6017" l="0" r="0" t="2247"/>
          <a:stretch/>
        </p:blipFill>
        <p:spPr>
          <a:xfrm>
            <a:off x="750000" y="2379075"/>
            <a:ext cx="4049325" cy="43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PÍNTEGA/PINCHORRA/salmántiga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-ANIMAL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-RÉPTIL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-AMARELO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17" name="Google Shape;217;p36"/>
          <p:cNvPicPr preferRelativeResize="0"/>
          <p:nvPr/>
        </p:nvPicPr>
        <p:blipFill rotWithShape="1">
          <a:blip r:embed="rId3">
            <a:alphaModFix/>
          </a:blip>
          <a:srcRect b="17362" l="0" r="0" t="0"/>
          <a:stretch/>
        </p:blipFill>
        <p:spPr>
          <a:xfrm>
            <a:off x="651500" y="2501375"/>
            <a:ext cx="4607201" cy="33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GOLFIÑO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-ANIMAL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-AUGA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-NADA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24" name="Google Shape;22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00" y="2650793"/>
            <a:ext cx="4126825" cy="30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póla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0" name="Google Shape;230;p38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-árbore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-rama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-folla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1" name="Google Shape;231;p38"/>
          <p:cNvPicPr preferRelativeResize="0"/>
          <p:nvPr/>
        </p:nvPicPr>
        <p:blipFill rotWithShape="1">
          <a:blip r:embed="rId3">
            <a:alphaModFix/>
          </a:blip>
          <a:srcRect b="0" l="9771" r="10591" t="28047"/>
          <a:stretch/>
        </p:blipFill>
        <p:spPr>
          <a:xfrm>
            <a:off x="385325" y="2664590"/>
            <a:ext cx="5023999" cy="36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toxo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7" name="Google Shape;237;p39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-PLANTA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-VERDE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-VEXETAL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8" name="Google Shape;23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950" y="2598340"/>
            <a:ext cx="3917401" cy="291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PETO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-VAQUEIROS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-PANTALÓNS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-GARDAR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45" name="Google Shape;24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950" y="2541925"/>
            <a:ext cx="4663199" cy="33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SARABIA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1" name="Google Shape;251;p41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-TEMPO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-XEO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-PEDRA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52" name="Google Shape;25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025" y="2543400"/>
            <a:ext cx="4417575" cy="32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CULLER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-CUBERTO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-COMER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-GARFO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59" name="Google Shape;25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00" y="2416975"/>
            <a:ext cx="4510899" cy="335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842400" y="966725"/>
            <a:ext cx="90642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VERME DE LUZ - LUCERNA - VAGALUME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417425" y="2565575"/>
            <a:ext cx="45027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-insecto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-luz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-CU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8256" l="0" r="21574" t="0"/>
          <a:stretch/>
        </p:blipFill>
        <p:spPr>
          <a:xfrm>
            <a:off x="842400" y="2713850"/>
            <a:ext cx="3414176" cy="34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FERRO DE PASAR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65" name="Google Shape;265;p43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-ALISAR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-ROUPA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-ELECTRODOMÉSTICO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66" name="Google Shape;266;p43"/>
          <p:cNvPicPr preferRelativeResize="0"/>
          <p:nvPr/>
        </p:nvPicPr>
        <p:blipFill rotWithShape="1">
          <a:blip r:embed="rId3">
            <a:alphaModFix/>
          </a:blip>
          <a:srcRect b="10387" l="0" r="0" t="14015"/>
          <a:stretch/>
        </p:blipFill>
        <p:spPr>
          <a:xfrm>
            <a:off x="723050" y="2588603"/>
            <a:ext cx="4095400" cy="30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ANIVERSARIO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2" name="Google Shape;272;p44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-DATA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-CELEBRAR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-ANOS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73" name="Google Shape;273;p44"/>
          <p:cNvPicPr preferRelativeResize="0"/>
          <p:nvPr/>
        </p:nvPicPr>
        <p:blipFill rotWithShape="1">
          <a:blip r:embed="rId3">
            <a:alphaModFix/>
          </a:blip>
          <a:srcRect b="0" l="35069" r="0" t="0"/>
          <a:stretch/>
        </p:blipFill>
        <p:spPr>
          <a:xfrm>
            <a:off x="651500" y="2510796"/>
            <a:ext cx="4894425" cy="348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CULLER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-CUBERTO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-COMER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-GARFO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80" name="Google Shape;28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00" y="2591901"/>
            <a:ext cx="4706575" cy="349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landra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86" name="Google Shape;286;p46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-FROITO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-CARBALLO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-PORCO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87" name="Google Shape;28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825" y="2371750"/>
            <a:ext cx="4585851" cy="32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PAPAVENTOS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93" name="Google Shape;293;p47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-AIRE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-VOAR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-CEO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94" name="Google Shape;294;p47"/>
          <p:cNvPicPr preferRelativeResize="0"/>
          <p:nvPr/>
        </p:nvPicPr>
        <p:blipFill rotWithShape="1">
          <a:blip r:embed="rId3">
            <a:alphaModFix/>
          </a:blip>
          <a:srcRect b="0" l="0" r="25865" t="0"/>
          <a:stretch/>
        </p:blipFill>
        <p:spPr>
          <a:xfrm>
            <a:off x="807050" y="2556601"/>
            <a:ext cx="4588124" cy="329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TIXOLA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0" name="Google Shape;300;p48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-COCIÑA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-FRITIR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-ALIMENTOS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01" name="Google Shape;30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125" y="2503525"/>
            <a:ext cx="4944289" cy="3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/>
        </p:nvSpPr>
        <p:spPr>
          <a:xfrm>
            <a:off x="651500" y="966725"/>
            <a:ext cx="8839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BUXAIN</a:t>
            </a: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7" name="Google Shape;307;p49"/>
          <p:cNvSpPr txBox="1"/>
          <p:nvPr/>
        </p:nvSpPr>
        <p:spPr>
          <a:xfrm>
            <a:off x="57158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-XOGAR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-XIRAR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-MADEIRA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08" name="Google Shape;30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497" y="2666375"/>
            <a:ext cx="4704825" cy="3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/>
          <p:nvPr/>
        </p:nvSpPr>
        <p:spPr>
          <a:xfrm>
            <a:off x="651500" y="966725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ferruxe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14" name="Google Shape;314;p50"/>
          <p:cNvSpPr txBox="1"/>
          <p:nvPr/>
        </p:nvSpPr>
        <p:spPr>
          <a:xfrm>
            <a:off x="5338650" y="2379063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-ferro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-laranxa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-corrosión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15" name="Google Shape;31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000" y="2584878"/>
            <a:ext cx="4715275" cy="34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687125" y="1235900"/>
            <a:ext cx="29769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XORNAL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4417425" y="2565575"/>
            <a:ext cx="45027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-PERIÓDICO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-NOTICIAS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-medio de comunicación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17095" l="0" r="0" t="0"/>
          <a:stretch/>
        </p:blipFill>
        <p:spPr>
          <a:xfrm>
            <a:off x="820975" y="2817675"/>
            <a:ext cx="3105850" cy="344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842400" y="1044500"/>
            <a:ext cx="39456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aperta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417425" y="2565575"/>
            <a:ext cx="45027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-brazos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-AMOR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-CORPO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400" y="2565572"/>
            <a:ext cx="3414174" cy="32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842400" y="1044500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XOANIÑA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5693725" y="2642800"/>
            <a:ext cx="39174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-insecto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-VERMELLO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-PUNTOS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9907" l="7990" r="5995" t="5775"/>
          <a:stretch/>
        </p:blipFill>
        <p:spPr>
          <a:xfrm>
            <a:off x="842400" y="2466645"/>
            <a:ext cx="4098758" cy="3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842400" y="1044500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BILLA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4807100" y="2642788"/>
            <a:ext cx="45027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-AUGA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-CUARTO DE BAÑO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11093" l="5356" r="0" t="15635"/>
          <a:stretch/>
        </p:blipFill>
        <p:spPr>
          <a:xfrm>
            <a:off x="993700" y="2642800"/>
            <a:ext cx="3575099" cy="33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842400" y="1044500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CHÍCHAR</a:t>
            </a: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O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5693725" y="2362275"/>
            <a:ext cx="3917400" cy="4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-LEGUME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-BÓLA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-VERDE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500" y="2641450"/>
            <a:ext cx="4599774" cy="32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842400" y="1044500"/>
            <a:ext cx="35751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7200">
                <a:latin typeface="Amatic SC"/>
                <a:ea typeface="Amatic SC"/>
                <a:cs typeface="Amatic SC"/>
                <a:sym typeface="Amatic SC"/>
              </a:rPr>
              <a:t>BERCE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5149300" y="2502788"/>
            <a:ext cx="4502700" cy="3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-ES" sz="4800">
                <a:latin typeface="Amatic SC"/>
                <a:ea typeface="Amatic SC"/>
                <a:cs typeface="Amatic SC"/>
                <a:sym typeface="Amatic SC"/>
              </a:rPr>
              <a:t>palabras prohibidas: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-durmir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-bebé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-ES" sz="4800">
                <a:latin typeface="Amatic SC"/>
                <a:ea typeface="Amatic SC"/>
                <a:cs typeface="Amatic SC"/>
                <a:sym typeface="Amatic SC"/>
              </a:rPr>
              <a:t>-cama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0" r="0" t="22946"/>
          <a:stretch/>
        </p:blipFill>
        <p:spPr>
          <a:xfrm>
            <a:off x="667025" y="2642789"/>
            <a:ext cx="4171175" cy="321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