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iZsNqKEuN6T+THDvX67BAtpv01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wlcation.com/academia/100-Debate-Topic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https://owlcation.com/academia/100-Debate-Topics</a:t>
            </a:r>
            <a:r>
              <a:rPr lang="en-GB"/>
              <a:t> - credit</a:t>
            </a: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3" name="Google Shape;22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7" name="Google Shape;2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4" name="Google Shape;2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8" name="Google Shape;25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deb336cc1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5" name="Google Shape;265;gdeb336cc1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deb336cc1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2" name="Google Shape;272;gdeb336cc1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deb336cc1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9" name="Google Shape;279;gdeb336cc1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1" name="Google Shape;18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8" name="Google Shape;18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5" name="Google Shape;19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2" name="Google Shape;2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9" name="Google Shape;20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6" name="Google Shape;2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0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0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0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0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0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0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9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9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9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9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0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0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0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0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0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0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0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154" name="Google Shape;154;p30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0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0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0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" name="Google Shape;43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" name="Google Shape;44;p22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5" name="Google Shape;45;p22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6" name="Google Shape;46;p22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" name="Google Shape;47;p22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" name="Google Shape;48;p22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" name="Google Shape;5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1" name="Google Shape;51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3" name="Google Shape;53;p22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54" name="Google Shape;54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solidFill>
          <a:schemeClr val="lt2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cxnSp>
        <p:nvCxnSpPr>
          <p:cNvPr id="63" name="Google Shape;63;p23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Google Shape;67;p24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8" name="Google Shape;68;p24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9" name="Google Shape;69;p24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0" name="Google Shape;70;p2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1" name="Google Shape;71;p24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2" name="Google Shape;72;p24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" name="Google Shape;73;p24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11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11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78" name="Google Shape;78;p24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9" name="Google Shape;79;p24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4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6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6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6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5" name="Google Shape;95;p26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6" name="Google Shape;96;p26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Google Shape;97;p26"/>
          <p:cNvSpPr/>
          <p:nvPr/>
        </p:nvSpPr>
        <p:spPr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8" name="Google Shape;98;p26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6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41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7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7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7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7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7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7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7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7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7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7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116" name="Google Shape;116;p27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7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28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28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28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28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28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28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28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28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28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28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28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131" name="Google Shape;131;p28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8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28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630"/>
              <a:buChar char="?"/>
              <a:defRPr sz="900"/>
            </a:lvl4pPr>
            <a:lvl5pPr marL="2286000" lvl="4" indent="-28575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8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28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8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19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1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1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1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1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19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19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19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60"/>
              <a:buNone/>
            </a:pPr>
            <a:endParaRPr/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</a:pPr>
            <a:r>
              <a:rPr lang="en-GB"/>
              <a:t>Where do you stand?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</a:pPr>
            <a:r>
              <a:rPr lang="en-GB"/>
              <a:t>Education</a:t>
            </a:r>
            <a:endParaRPr/>
          </a:p>
        </p:txBody>
      </p:sp>
      <p:pic>
        <p:nvPicPr>
          <p:cNvPr id="164" name="Google Shape;16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1600" y="2705100"/>
            <a:ext cx="6400800" cy="33604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7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lang="en-GB" sz="3100">
                <a:solidFill>
                  <a:schemeClr val="dk1"/>
                </a:solidFill>
              </a:rPr>
              <a:t>School uniforms should be mandatory.</a:t>
            </a:r>
            <a:endParaRPr sz="4400"/>
          </a:p>
        </p:txBody>
      </p:sp>
      <p:pic>
        <p:nvPicPr>
          <p:cNvPr id="226" name="Google Shape;22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1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0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500">
                <a:solidFill>
                  <a:schemeClr val="dk1"/>
                </a:solidFill>
              </a:rPr>
              <a:t>School does not prepare students for life in the real world.</a:t>
            </a:r>
            <a:endParaRPr sz="3000"/>
          </a:p>
        </p:txBody>
      </p:sp>
      <p:pic>
        <p:nvPicPr>
          <p:cNvPr id="233" name="Google Shape;233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1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1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lang="en-GB" sz="2400">
                <a:solidFill>
                  <a:schemeClr val="dk1"/>
                </a:solidFill>
              </a:rPr>
              <a:t>Students should be taught life skills such as filling in a tax return.</a:t>
            </a:r>
            <a:endParaRPr/>
          </a:p>
        </p:txBody>
      </p:sp>
      <p:pic>
        <p:nvPicPr>
          <p:cNvPr id="240" name="Google Shape;240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2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Studying a foreign language should be compulsory.</a:t>
            </a:r>
            <a:endParaRPr/>
          </a:p>
        </p:txBody>
      </p:sp>
      <p:pic>
        <p:nvPicPr>
          <p:cNvPr id="247" name="Google Shape;24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1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3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Teachers should be paid as much as doctors.</a:t>
            </a:r>
            <a:endParaRPr/>
          </a:p>
        </p:txBody>
      </p:sp>
      <p:pic>
        <p:nvPicPr>
          <p:cNvPr id="254" name="Google Shape;2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1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GB" sz="3200">
                <a:solidFill>
                  <a:schemeClr val="dk1"/>
                </a:solidFill>
              </a:rPr>
              <a:t>Schools should have armed guards.</a:t>
            </a:r>
            <a:endParaRPr/>
          </a:p>
        </p:txBody>
      </p:sp>
      <p:pic>
        <p:nvPicPr>
          <p:cNvPr id="261" name="Google Shape;26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1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deb336cc1f_0_0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GB" sz="3200">
                <a:solidFill>
                  <a:schemeClr val="dk1"/>
                </a:solidFill>
              </a:rPr>
              <a:t>School has got easier since I was a child.</a:t>
            </a:r>
            <a:endParaRPr/>
          </a:p>
        </p:txBody>
      </p:sp>
      <p:pic>
        <p:nvPicPr>
          <p:cNvPr id="268" name="Google Shape;268;gdeb336cc1f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40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gdeb336cc1f_0_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00" cy="2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deb336cc1f_0_6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GB" sz="3000">
                <a:solidFill>
                  <a:schemeClr val="dk1"/>
                </a:solidFill>
              </a:rPr>
              <a:t>Corporal punishment should be allowed in schools to improve discipline.</a:t>
            </a:r>
            <a:endParaRPr sz="3100"/>
          </a:p>
        </p:txBody>
      </p:sp>
      <p:pic>
        <p:nvPicPr>
          <p:cNvPr id="275" name="Google Shape;275;gdeb336cc1f_0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40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gdeb336cc1f_0_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00" cy="2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deb336cc1f_0_12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GB" sz="3000">
                <a:solidFill>
                  <a:schemeClr val="dk1"/>
                </a:solidFill>
              </a:rPr>
              <a:t>Students should be grouped based on their ability in all subjects.</a:t>
            </a:r>
            <a:endParaRPr sz="3100"/>
          </a:p>
        </p:txBody>
      </p:sp>
      <p:pic>
        <p:nvPicPr>
          <p:cNvPr id="282" name="Google Shape;282;gdeb336cc1f_0_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40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gdeb336cc1f_0_1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00" cy="2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70"/>
              <a:buFont typeface="Georgia"/>
              <a:buNone/>
            </a:pPr>
            <a:r>
              <a:rPr lang="en-GB" sz="2370">
                <a:solidFill>
                  <a:schemeClr val="dk1"/>
                </a:solidFill>
              </a:rPr>
              <a:t>A college/university degree is essential for getting a good job.</a:t>
            </a:r>
            <a:endParaRPr sz="2370"/>
          </a:p>
        </p:txBody>
      </p:sp>
      <p:pic>
        <p:nvPicPr>
          <p:cNvPr id="170" name="Google Shape;17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lang="en-GB" sz="2700">
                <a:solidFill>
                  <a:schemeClr val="dk1"/>
                </a:solidFill>
              </a:rPr>
              <a:t>Student loans are exploitative.</a:t>
            </a:r>
            <a:endParaRPr sz="3600"/>
          </a:p>
        </p:txBody>
      </p:sp>
      <p:pic>
        <p:nvPicPr>
          <p:cNvPr id="177" name="Google Shape;17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Boarding school is harmful to students.</a:t>
            </a:r>
            <a:endParaRPr/>
          </a:p>
        </p:txBody>
      </p:sp>
      <p:pic>
        <p:nvPicPr>
          <p:cNvPr id="184" name="Google Shape;184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lang="en-GB" sz="2900">
                <a:solidFill>
                  <a:schemeClr val="dk1"/>
                </a:solidFill>
              </a:rPr>
              <a:t>University should be free for everyone.</a:t>
            </a:r>
            <a:endParaRPr sz="3800"/>
          </a:p>
        </p:txBody>
      </p:sp>
      <p:pic>
        <p:nvPicPr>
          <p:cNvPr id="191" name="Google Shape;191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1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3900">
                <a:solidFill>
                  <a:schemeClr val="dk1"/>
                </a:solidFill>
              </a:rPr>
              <a:t>Homework should be abolished.</a:t>
            </a:r>
            <a:r>
              <a:rPr lang="en-GB" sz="2800">
                <a:solidFill>
                  <a:schemeClr val="dk1"/>
                </a:solidFill>
              </a:rPr>
              <a:t> </a:t>
            </a:r>
            <a:endParaRPr sz="2800" b="1">
              <a:solidFill>
                <a:schemeClr val="dk1"/>
              </a:solidFill>
            </a:endParaRPr>
          </a:p>
        </p:txBody>
      </p:sp>
      <p:pic>
        <p:nvPicPr>
          <p:cNvPr id="198" name="Google Shape;19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600">
                <a:solidFill>
                  <a:schemeClr val="dk1"/>
                </a:solidFill>
              </a:rPr>
              <a:t>Maths &amp; science are more important than music and art.</a:t>
            </a:r>
            <a:endParaRPr sz="3100"/>
          </a:p>
        </p:txBody>
      </p:sp>
      <p:pic>
        <p:nvPicPr>
          <p:cNvPr id="205" name="Google Shape;20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Homeschooling is better than traditional schooling.</a:t>
            </a:r>
            <a:endParaRPr/>
          </a:p>
        </p:txBody>
      </p:sp>
      <p:pic>
        <p:nvPicPr>
          <p:cNvPr id="212" name="Google Shape;21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7"/>
          <p:cNvSpPr txBox="1"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Private schools should be banned.</a:t>
            </a:r>
            <a:endParaRPr/>
          </a:p>
        </p:txBody>
      </p:sp>
      <p:pic>
        <p:nvPicPr>
          <p:cNvPr id="219" name="Google Shape;219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ivic">
  <a:themeElements>
    <a:clrScheme name="Civic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PresentationFormat>Presentación en pantalla (4:3)</PresentationFormat>
  <Paragraphs>20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Civic</vt:lpstr>
      <vt:lpstr>Where do you stand? Education</vt:lpstr>
      <vt:lpstr>A college/university degree is essential for getting a good job.</vt:lpstr>
      <vt:lpstr>Student loans are exploitative.</vt:lpstr>
      <vt:lpstr>Boarding school is harmful to students.</vt:lpstr>
      <vt:lpstr>University should be free for everyone.</vt:lpstr>
      <vt:lpstr>Homework should be abolished. </vt:lpstr>
      <vt:lpstr>Maths &amp; science are more important than music and art.</vt:lpstr>
      <vt:lpstr>Homeschooling is better than traditional schooling.</vt:lpstr>
      <vt:lpstr>Private schools should be banned.</vt:lpstr>
      <vt:lpstr>School uniforms should be mandatory.</vt:lpstr>
      <vt:lpstr>School does not prepare students for life in the real world.</vt:lpstr>
      <vt:lpstr>Students should be taught life skills such as filling in a tax return.</vt:lpstr>
      <vt:lpstr>Studying a foreign language should be compulsory.</vt:lpstr>
      <vt:lpstr>Teachers should be paid as much as doctors.</vt:lpstr>
      <vt:lpstr>Schools should have armed guards.</vt:lpstr>
      <vt:lpstr>School has got easier since I was a child.</vt:lpstr>
      <vt:lpstr>Corporal punishment should be allowed in schools to improve discipline.</vt:lpstr>
      <vt:lpstr>Students should be grouped based on their ability in all subjects.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do you stand? Education</dc:title>
  <dc:creator>Tim Warre</dc:creator>
  <cp:lastModifiedBy>DELL</cp:lastModifiedBy>
  <cp:revision>1</cp:revision>
  <dcterms:created xsi:type="dcterms:W3CDTF">2021-02-26T14:52:34Z</dcterms:created>
  <dcterms:modified xsi:type="dcterms:W3CDTF">2021-10-14T15:03:39Z</dcterms:modified>
</cp:coreProperties>
</file>