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6"/>
  </p:normalViewPr>
  <p:slideViewPr>
    <p:cSldViewPr snapToGrid="0" snapToObjects="1">
      <p:cViewPr varScale="1">
        <p:scale>
          <a:sx n="106" d="100"/>
          <a:sy n="106" d="100"/>
        </p:scale>
        <p:origin x="18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0346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94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5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5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610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1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1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87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07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84147" y="173736"/>
            <a:ext cx="6398514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5258" y="6310086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660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77992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4768" y="6309360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9360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23382" y="6309360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15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Question Formation in English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B2 Level – How do we ask correctly</a:t>
            </a:r>
            <a:r>
              <a:rPr lang="es-ES" dirty="0"/>
              <a:t>?</a:t>
            </a:r>
          </a:p>
          <a:p>
            <a:r>
              <a:rPr lang="es-ES" dirty="0"/>
              <a:t> T. Saldaña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Write two ASI questions about travel.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Write one QUASI question about hobbies.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Add a tag question to: 'You like English…'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Make one indirect question to a teacher.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Ask a subject question about a broken phone.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accent2">
                    <a:lumMod val="50000"/>
                  </a:schemeClr>
                </a:solidFill>
                <a:latin typeface="Modern Love" panose="020F0502020204030204" pitchFamily="34" charset="0"/>
                <a:cs typeface="Modern Love" panose="020F0502020204030204" pitchFamily="34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Questions need changes in word order or auxiliaries.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We’ll look at: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1. ASI word order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2. QUASI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3. Question Tags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4. Verbs + Prepositions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5. Indirect Questions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6. Subject Questions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ASI Rule </a:t>
            </a:r>
            <a:br>
              <a:rPr lang="en-US"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</a:br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(Auxiliary – Subject – Infinitive)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Structure: Auxiliary → Subject → Infinitive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Do you like chocolate?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Can she swim?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Will they arrive soon?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⚠ If no auxiliary, add do/does/did.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QUASI </a:t>
            </a:r>
            <a:br>
              <a:rPr lang="en-US"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</a:br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(Question Word + Auxiliary + Subject + Infinitive)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Order: Question word → Auxiliary → Subject → Infinitive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Where do you live?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Why is he studying so late?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When will they finish?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lang="en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What kind of TV series do you watch?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accent2">
                    <a:lumMod val="50000"/>
                  </a:schemeClr>
                </a:solidFill>
                <a:latin typeface="Modern Love" pitchFamily="82" charset="0"/>
              </a:rPr>
              <a:t>Question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Short questions at the end of a sentence.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Used to check or confirm information.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Rule: Positive → Negative tag / Negative → Positive tag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You’re Spanish, aren’t you?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They don’t like sushi, do they?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She can drive, can’t she?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tx2">
                    <a:lumMod val="50000"/>
                  </a:schemeClr>
                </a:solidFill>
                <a:latin typeface="Modern Love" pitchFamily="82" charset="0"/>
              </a:rPr>
              <a:t>Verbs Followed by Prepositions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Some verbs need a preposition.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Who are you talking to?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What are you looking for?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Which university did she apply to?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⚠ Preposition usually at the end in informal English.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accent2">
                    <a:lumMod val="50000"/>
                  </a:schemeClr>
                </a:solidFill>
                <a:latin typeface="Modern Love" pitchFamily="82" charset="0"/>
              </a:rPr>
              <a:t>Indirect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More polite, used in formal situations.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No inversion after introductory phrase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: </a:t>
            </a:r>
            <a:r>
              <a:rPr lang="es-E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Subject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+ </a:t>
            </a:r>
            <a:r>
              <a:rPr lang="es-E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verb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.</a:t>
            </a: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Could you tell me where </a:t>
            </a:r>
            <a:r>
              <a:rPr u="sng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the station is</a:t>
            </a: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Do you know </a:t>
            </a:r>
            <a:r>
              <a:rPr u="sng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if she has </a:t>
            </a: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arrived?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I wonder what time </a:t>
            </a:r>
            <a:r>
              <a:rPr u="sng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the film starts</a:t>
            </a: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.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lang="en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Usually after: </a:t>
            </a:r>
            <a:r>
              <a:rPr lang="en-ES" dirty="0">
                <a:solidFill>
                  <a:schemeClr val="tx1">
                    <a:lumMod val="50000"/>
                    <a:lumOff val="50000"/>
                  </a:schemeClr>
                </a:solidFill>
                <a:latin typeface="Modern Love" pitchFamily="82" charset="0"/>
              </a:rPr>
              <a:t>I wonder… /  I’m not sure… /  I’d like to know… /  Could you tell me… /  Do you know if…</a:t>
            </a:r>
            <a:endParaRPr dirty="0">
              <a:solidFill>
                <a:schemeClr val="tx1">
                  <a:lumMod val="50000"/>
                  <a:lumOff val="50000"/>
                </a:schemeClr>
              </a:solidFill>
              <a:latin typeface="Modern Love" pitchFamily="8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solidFill>
                  <a:schemeClr val="accent1">
                    <a:lumMod val="50000"/>
                  </a:schemeClr>
                </a:solidFill>
                <a:latin typeface="Modern Love" pitchFamily="82" charset="0"/>
              </a:rPr>
              <a:t>Subject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When the subject is the unknown part → no inversion.</a:t>
            </a:r>
            <a:endParaRPr lang="es-ES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Who broke the window?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Who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did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break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the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window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?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Which student answered first?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Which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student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did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answer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first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?</a:t>
            </a:r>
            <a:endParaRPr strike="sngStrike"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✔ What caused the problem?</a:t>
            </a:r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What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did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cause </a:t>
            </a:r>
            <a:r>
              <a:rPr lang="es-ES" strike="sngStrike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the</a:t>
            </a:r>
            <a:r>
              <a:rPr lang="es-ES" strike="sngStrike"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 problema?</a:t>
            </a:r>
            <a:endParaRPr dirty="0">
              <a:solidFill>
                <a:schemeClr val="tx1">
                  <a:lumMod val="85000"/>
                  <a:lumOff val="15000"/>
                </a:schemeClr>
              </a:solidFill>
              <a:latin typeface="Modern Love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Modern Love" pitchFamily="82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ASI → yes/no questions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QUASI → </a:t>
            </a:r>
            <a:r>
              <a:rPr dirty="0" err="1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wh</a:t>
            </a: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- questions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Tags → check/confirm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Prepositions → don’t forget them!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Indirect questions → polite, no inversion</a:t>
            </a:r>
          </a:p>
          <a:p>
            <a:pPr marL="0" indent="0">
              <a:buNone/>
            </a:pPr>
            <a:r>
              <a:rPr dirty="0">
                <a:solidFill>
                  <a:schemeClr val="tx1">
                    <a:lumMod val="85000"/>
                    <a:lumOff val="15000"/>
                  </a:schemeClr>
                </a:solidFill>
                <a:latin typeface="Modern Love" pitchFamily="82" charset="0"/>
              </a:rPr>
              <a:t>Subject questions → subject itself is the answer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{115AE56F-5DF6-D54F-81F3-AD67A8644147}tf10001067</Template>
  <TotalTime>21</TotalTime>
  <Words>454</Words>
  <Application>Microsoft Macintosh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Century Gothic</vt:lpstr>
      <vt:lpstr>Garamond</vt:lpstr>
      <vt:lpstr>Modern Love</vt:lpstr>
      <vt:lpstr>Savon</vt:lpstr>
      <vt:lpstr>Question Formation in English</vt:lpstr>
      <vt:lpstr>Introduction</vt:lpstr>
      <vt:lpstr>ASI Rule  (Auxiliary – Subject – Infinitive)</vt:lpstr>
      <vt:lpstr>QUASI  (Question Word + Auxiliary + Subject + Infinitive)</vt:lpstr>
      <vt:lpstr>Question Tags</vt:lpstr>
      <vt:lpstr>Verbs Followed by Prepositions</vt:lpstr>
      <vt:lpstr>Indirect Questions</vt:lpstr>
      <vt:lpstr>Subject Questions</vt:lpstr>
      <vt:lpstr>Summary</vt:lpstr>
      <vt:lpstr>Practice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Formation in English</dc:title>
  <dc:subject/>
  <dc:creator/>
  <cp:keywords/>
  <dc:description>generated using python-pptx</dc:description>
  <cp:lastModifiedBy>tatianasaldana@gmail.com</cp:lastModifiedBy>
  <cp:revision>2</cp:revision>
  <dcterms:created xsi:type="dcterms:W3CDTF">2013-01-27T09:14:16Z</dcterms:created>
  <dcterms:modified xsi:type="dcterms:W3CDTF">2025-09-23T06:37:13Z</dcterms:modified>
  <cp:category/>
</cp:coreProperties>
</file>