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6" r:id="rId13"/>
    <p:sldId id="294" r:id="rId14"/>
    <p:sldId id="295" r:id="rId15"/>
    <p:sldId id="298" r:id="rId16"/>
    <p:sldId id="297" r:id="rId17"/>
    <p:sldId id="299" r:id="rId18"/>
    <p:sldId id="301" r:id="rId19"/>
    <p:sldId id="300" r:id="rId20"/>
    <p:sldId id="302" r:id="rId21"/>
    <p:sldId id="303" r:id="rId22"/>
    <p:sldId id="304" r:id="rId23"/>
    <p:sldId id="305" r:id="rId24"/>
    <p:sldId id="307" r:id="rId25"/>
    <p:sldId id="306" r:id="rId26"/>
  </p:sldIdLst>
  <p:sldSz cx="9144000" cy="6858000" type="screen4x3"/>
  <p:notesSz cx="6858000" cy="9144000"/>
  <p:photoAlbum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66" d="100"/>
          <a:sy n="66" d="100"/>
        </p:scale>
        <p:origin x="-163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1EB1-7968-4074-A182-1AACD063576C}" type="datetimeFigureOut">
              <a:rPr lang="es-ES" smtClean="0"/>
              <a:pPr/>
              <a:t>10/12/2013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E927-12F1-4E02-9BBA-32355CBF30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1EB1-7968-4074-A182-1AACD063576C}" type="datetimeFigureOut">
              <a:rPr lang="es-ES" smtClean="0"/>
              <a:pPr/>
              <a:t>10/12/2013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E927-12F1-4E02-9BBA-32355CBF30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1EB1-7968-4074-A182-1AACD063576C}" type="datetimeFigureOut">
              <a:rPr lang="es-ES" smtClean="0"/>
              <a:pPr/>
              <a:t>10/12/2013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E927-12F1-4E02-9BBA-32355CBF30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1EB1-7968-4074-A182-1AACD063576C}" type="datetimeFigureOut">
              <a:rPr lang="es-ES" smtClean="0"/>
              <a:pPr/>
              <a:t>10/12/2013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E927-12F1-4E02-9BBA-32355CBF30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1EB1-7968-4074-A182-1AACD063576C}" type="datetimeFigureOut">
              <a:rPr lang="es-ES" smtClean="0"/>
              <a:pPr/>
              <a:t>10/12/2013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E927-12F1-4E02-9BBA-32355CBF30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1EB1-7968-4074-A182-1AACD063576C}" type="datetimeFigureOut">
              <a:rPr lang="es-ES" smtClean="0"/>
              <a:pPr/>
              <a:t>10/12/2013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E927-12F1-4E02-9BBA-32355CBF30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1EB1-7968-4074-A182-1AACD063576C}" type="datetimeFigureOut">
              <a:rPr lang="es-ES" smtClean="0"/>
              <a:pPr/>
              <a:t>10/12/2013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E927-12F1-4E02-9BBA-32355CBF30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1EB1-7968-4074-A182-1AACD063576C}" type="datetimeFigureOut">
              <a:rPr lang="es-ES" smtClean="0"/>
              <a:pPr/>
              <a:t>10/12/2013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E927-12F1-4E02-9BBA-32355CBF30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1EB1-7968-4074-A182-1AACD063576C}" type="datetimeFigureOut">
              <a:rPr lang="es-ES" smtClean="0"/>
              <a:pPr/>
              <a:t>10/12/2013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E927-12F1-4E02-9BBA-32355CBF30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1EB1-7968-4074-A182-1AACD063576C}" type="datetimeFigureOut">
              <a:rPr lang="es-ES" smtClean="0"/>
              <a:pPr/>
              <a:t>10/12/2013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E927-12F1-4E02-9BBA-32355CBF30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1EB1-7968-4074-A182-1AACD063576C}" type="datetimeFigureOut">
              <a:rPr lang="es-ES" smtClean="0"/>
              <a:pPr/>
              <a:t>10/12/2013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664E927-12F1-4E02-9BBA-32355CBF30A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C61EB1-7968-4074-A182-1AACD063576C}" type="datetimeFigureOut">
              <a:rPr lang="es-ES" smtClean="0"/>
              <a:pPr/>
              <a:t>10/12/2013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64E927-12F1-4E02-9BBA-32355CBF30A3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IRAMID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dirty="0" smtClean="0"/>
              <a:t>EXIPTO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6012160" y="20608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5º EDUCACIÓN INFANTIL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IRAMIDE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264696"/>
          </a:xfrm>
        </p:spPr>
        <p:txBody>
          <a:bodyPr>
            <a:normAutofit/>
          </a:bodyPr>
          <a:lstStyle/>
          <a:p>
            <a:r>
              <a:rPr lang="es-ES" sz="2400" dirty="0" smtClean="0"/>
              <a:t/>
            </a:r>
            <a:br>
              <a:rPr lang="es-ES" sz="2400" dirty="0" smtClean="0"/>
            </a:br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332656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Cando </a:t>
            </a:r>
            <a:r>
              <a:rPr lang="es-ES" dirty="0" err="1" smtClean="0"/>
              <a:t>chegou</a:t>
            </a:r>
            <a:r>
              <a:rPr lang="es-ES" dirty="0" smtClean="0"/>
              <a:t> o </a:t>
            </a:r>
            <a:r>
              <a:rPr lang="es-ES" dirty="0" err="1" smtClean="0"/>
              <a:t>entroido</a:t>
            </a:r>
            <a:r>
              <a:rPr lang="es-ES" dirty="0" smtClean="0"/>
              <a:t> </a:t>
            </a:r>
            <a:r>
              <a:rPr lang="es-ES" dirty="0" err="1" smtClean="0"/>
              <a:t>disfrazámonos</a:t>
            </a:r>
            <a:r>
              <a:rPr lang="es-ES" dirty="0" smtClean="0"/>
              <a:t> de </a:t>
            </a:r>
            <a:r>
              <a:rPr lang="es-ES" dirty="0" err="1" smtClean="0"/>
              <a:t>exipcios</a:t>
            </a:r>
            <a:r>
              <a:rPr lang="es-ES" dirty="0" smtClean="0"/>
              <a:t>. Tan entusiasmados </a:t>
            </a:r>
            <a:r>
              <a:rPr lang="es-ES" dirty="0" err="1" smtClean="0"/>
              <a:t>estabamos</a:t>
            </a:r>
            <a:r>
              <a:rPr lang="es-ES" dirty="0" smtClean="0"/>
              <a:t> </a:t>
            </a:r>
            <a:r>
              <a:rPr lang="es-ES" dirty="0" err="1" smtClean="0"/>
              <a:t>co</a:t>
            </a:r>
            <a:r>
              <a:rPr lang="es-ES" dirty="0" smtClean="0"/>
              <a:t> tema que </a:t>
            </a:r>
            <a:r>
              <a:rPr lang="es-ES" dirty="0" err="1" smtClean="0"/>
              <a:t>contaxiamos</a:t>
            </a:r>
            <a:r>
              <a:rPr lang="es-ES" dirty="0" smtClean="0"/>
              <a:t> a papá e mamá e </a:t>
            </a:r>
            <a:r>
              <a:rPr lang="es-ES" dirty="0" err="1" smtClean="0"/>
              <a:t>viñeron</a:t>
            </a:r>
            <a:r>
              <a:rPr lang="es-ES" dirty="0" smtClean="0"/>
              <a:t> </a:t>
            </a:r>
            <a:r>
              <a:rPr lang="es-ES" dirty="0" err="1" smtClean="0"/>
              <a:t>axudarnos</a:t>
            </a:r>
            <a:r>
              <a:rPr lang="es-ES" dirty="0" smtClean="0"/>
              <a:t> a  </a:t>
            </a:r>
            <a:r>
              <a:rPr lang="es-ES" dirty="0" err="1" smtClean="0"/>
              <a:t>facer</a:t>
            </a:r>
            <a:r>
              <a:rPr lang="es-ES" dirty="0" smtClean="0"/>
              <a:t> </a:t>
            </a:r>
            <a:r>
              <a:rPr lang="es-ES" dirty="0" err="1" smtClean="0"/>
              <a:t>uns</a:t>
            </a:r>
            <a:r>
              <a:rPr lang="es-ES" dirty="0" smtClean="0"/>
              <a:t> disfraces preciosísimos con </a:t>
            </a:r>
            <a:r>
              <a:rPr lang="es-ES" dirty="0" err="1" smtClean="0"/>
              <a:t>moitísimo</a:t>
            </a:r>
            <a:r>
              <a:rPr lang="es-ES" dirty="0" smtClean="0"/>
              <a:t> </a:t>
            </a:r>
            <a:r>
              <a:rPr lang="es-ES" dirty="0" err="1" smtClean="0"/>
              <a:t>traballo</a:t>
            </a:r>
            <a:r>
              <a:rPr lang="es-ES" dirty="0" smtClean="0"/>
              <a:t>. Ata as da </a:t>
            </a:r>
            <a:r>
              <a:rPr lang="es-ES" dirty="0" err="1" smtClean="0"/>
              <a:t>limpeza</a:t>
            </a:r>
            <a:r>
              <a:rPr lang="es-ES" dirty="0" smtClean="0"/>
              <a:t> quedaron aburridas da nosa brillantina, pero </a:t>
            </a:r>
            <a:r>
              <a:rPr lang="es-ES" dirty="0" err="1" smtClean="0"/>
              <a:t>felicitáronnos</a:t>
            </a:r>
            <a:r>
              <a:rPr lang="es-ES" dirty="0" smtClean="0"/>
              <a:t> polo guapos que </a:t>
            </a:r>
            <a:r>
              <a:rPr lang="es-ES" dirty="0" err="1" smtClean="0"/>
              <a:t>estabamos</a:t>
            </a:r>
            <a:r>
              <a:rPr lang="es-ES" dirty="0" smtClean="0"/>
              <a:t>. </a:t>
            </a:r>
            <a:r>
              <a:rPr lang="es-ES" dirty="0" err="1" smtClean="0"/>
              <a:t>Fixádevos</a:t>
            </a:r>
            <a:r>
              <a:rPr lang="es-ES" dirty="0" smtClean="0"/>
              <a:t> que </a:t>
            </a:r>
            <a:r>
              <a:rPr lang="es-ES" dirty="0" err="1" smtClean="0"/>
              <a:t>temos</a:t>
            </a:r>
            <a:r>
              <a:rPr lang="es-ES" dirty="0" smtClean="0"/>
              <a:t> o noso </a:t>
            </a:r>
            <a:r>
              <a:rPr lang="es-ES" dirty="0" err="1" smtClean="0"/>
              <a:t>nome</a:t>
            </a:r>
            <a:r>
              <a:rPr lang="es-ES" dirty="0" smtClean="0"/>
              <a:t> escrito en </a:t>
            </a:r>
            <a:r>
              <a:rPr lang="es-ES" dirty="0" err="1" smtClean="0"/>
              <a:t>exipcio</a:t>
            </a:r>
            <a:r>
              <a:rPr lang="es-ES" dirty="0" smtClean="0"/>
              <a:t> nos cintos, que nos </a:t>
            </a:r>
            <a:r>
              <a:rPr lang="es-ES" dirty="0" err="1" smtClean="0"/>
              <a:t>axudaron</a:t>
            </a:r>
            <a:r>
              <a:rPr lang="es-ES" dirty="0" smtClean="0"/>
              <a:t> a </a:t>
            </a:r>
            <a:r>
              <a:rPr lang="es-ES" dirty="0" err="1" smtClean="0"/>
              <a:t>facer</a:t>
            </a:r>
            <a:r>
              <a:rPr lang="es-ES" dirty="0" smtClean="0"/>
              <a:t> os </a:t>
            </a:r>
            <a:r>
              <a:rPr lang="es-ES" dirty="0" err="1" smtClean="0"/>
              <a:t>nosos</a:t>
            </a:r>
            <a:r>
              <a:rPr lang="es-ES" dirty="0" smtClean="0"/>
              <a:t> </a:t>
            </a:r>
            <a:r>
              <a:rPr lang="es-ES" dirty="0" err="1" smtClean="0"/>
              <a:t>titores</a:t>
            </a:r>
            <a:r>
              <a:rPr lang="es-ES" dirty="0" smtClean="0"/>
              <a:t> de 2º de EP. </a:t>
            </a:r>
            <a:endParaRPr lang="es-ES" dirty="0"/>
          </a:p>
        </p:txBody>
      </p:sp>
      <p:pic>
        <p:nvPicPr>
          <p:cNvPr id="6" name="Picture 2" descr="G:\golfiños 09-10\FOTOS\GOLFIÑOS 09-10\golfiños 09-10\EXIPTO\DSCF000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9552" y="2132856"/>
            <a:ext cx="3325416" cy="4433888"/>
          </a:xfrm>
          <a:prstGeom prst="rect">
            <a:avLst/>
          </a:prstGeom>
          <a:noFill/>
        </p:spPr>
      </p:pic>
      <p:pic>
        <p:nvPicPr>
          <p:cNvPr id="9" name="8 Imagen" descr="DSCN61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2276871"/>
            <a:ext cx="4320479" cy="3240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IRAMIDE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264696"/>
          </a:xfrm>
        </p:spPr>
        <p:txBody>
          <a:bodyPr>
            <a:normAutofit/>
          </a:bodyPr>
          <a:lstStyle/>
          <a:p>
            <a:r>
              <a:rPr lang="es-ES" sz="2400" dirty="0" smtClean="0"/>
              <a:t/>
            </a:r>
            <a:br>
              <a:rPr lang="es-ES" sz="2400" dirty="0" smtClean="0"/>
            </a:br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7544" y="260648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Por </a:t>
            </a:r>
            <a:r>
              <a:rPr lang="es-ES" dirty="0" err="1" smtClean="0"/>
              <a:t>certo</a:t>
            </a:r>
            <a:r>
              <a:rPr lang="es-ES" dirty="0" smtClean="0"/>
              <a:t>, no festival levamos a nosa momia e </a:t>
            </a:r>
            <a:r>
              <a:rPr lang="es-ES" dirty="0" err="1" smtClean="0"/>
              <a:t>unha</a:t>
            </a:r>
            <a:r>
              <a:rPr lang="es-ES" dirty="0" smtClean="0"/>
              <a:t> PIRÁMIDE chulísima que </a:t>
            </a:r>
            <a:r>
              <a:rPr lang="es-ES" dirty="0" err="1" smtClean="0"/>
              <a:t>fixemos</a:t>
            </a:r>
            <a:r>
              <a:rPr lang="es-ES" dirty="0" smtClean="0"/>
              <a:t> entre todos e bailamos o baile de BABAOBA, bueno </a:t>
            </a:r>
            <a:r>
              <a:rPr lang="es-ES" dirty="0" err="1" smtClean="0"/>
              <a:t>máis</a:t>
            </a:r>
            <a:r>
              <a:rPr lang="es-ES" dirty="0" smtClean="0"/>
              <a:t> que bailar quedamos paralizados </a:t>
            </a:r>
            <a:r>
              <a:rPr lang="es-ES" dirty="0" err="1" smtClean="0"/>
              <a:t>co</a:t>
            </a:r>
            <a:r>
              <a:rPr lang="es-ES" dirty="0" smtClean="0"/>
              <a:t> medo ao ver a xente, pero nos </a:t>
            </a:r>
            <a:r>
              <a:rPr lang="es-ES" dirty="0" err="1" smtClean="0"/>
              <a:t>ensaios</a:t>
            </a:r>
            <a:r>
              <a:rPr lang="es-ES" dirty="0" smtClean="0"/>
              <a:t> </a:t>
            </a:r>
            <a:r>
              <a:rPr lang="es-ES" dirty="0" err="1" smtClean="0"/>
              <a:t>faciámolo</a:t>
            </a:r>
            <a:r>
              <a:rPr lang="es-ES" dirty="0" smtClean="0"/>
              <a:t> de </a:t>
            </a:r>
            <a:r>
              <a:rPr lang="es-ES" dirty="0" err="1" smtClean="0"/>
              <a:t>marabilla</a:t>
            </a:r>
            <a:r>
              <a:rPr lang="es-ES" dirty="0" smtClean="0"/>
              <a:t>. 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BAILAMOS O BABAOBA</a:t>
            </a:r>
            <a:endParaRPr lang="es-ES" dirty="0"/>
          </a:p>
        </p:txBody>
      </p:sp>
      <p:pic>
        <p:nvPicPr>
          <p:cNvPr id="9" name="8 Imagen" descr="DSCN62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196752"/>
            <a:ext cx="4416491" cy="3312368"/>
          </a:xfrm>
          <a:prstGeom prst="rect">
            <a:avLst/>
          </a:prstGeom>
        </p:spPr>
      </p:pic>
      <p:pic>
        <p:nvPicPr>
          <p:cNvPr id="10" name="Picture 2" descr="G:\golfiños 09-10\FOTOS\GOLFIÑOS 09-10\golfiños 09-10\EXIPTO\DSCN6189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95536" y="3501008"/>
            <a:ext cx="4040188" cy="3030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IRAMIDE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264696"/>
          </a:xfrm>
        </p:spPr>
        <p:txBody>
          <a:bodyPr>
            <a:normAutofit/>
          </a:bodyPr>
          <a:lstStyle/>
          <a:p>
            <a:r>
              <a:rPr lang="es-ES" sz="2400" dirty="0" smtClean="0"/>
              <a:t/>
            </a:r>
            <a:br>
              <a:rPr lang="es-ES" sz="2400" dirty="0" smtClean="0"/>
            </a:br>
            <a:endParaRPr lang="es-ES" sz="2200" dirty="0">
              <a:solidFill>
                <a:schemeClr val="tx1"/>
              </a:solidFill>
            </a:endParaRPr>
          </a:p>
        </p:txBody>
      </p:sp>
      <p:pic>
        <p:nvPicPr>
          <p:cNvPr id="5" name="Picture 2" descr="G:\golfiños 09-10\FOTOS\GOLFIÑOS 09-10\golfiños 09-10\EXIPTO\DSCF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7779398" cy="5184576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899592" y="404664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 smtClean="0"/>
              <a:t>ESTABAMOS GUAPÍSIMOS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IRAMIDE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264696"/>
          </a:xfrm>
        </p:spPr>
        <p:txBody>
          <a:bodyPr>
            <a:normAutofit/>
          </a:bodyPr>
          <a:lstStyle/>
          <a:p>
            <a:r>
              <a:rPr lang="es-ES" sz="2400" dirty="0" smtClean="0"/>
              <a:t/>
            </a:r>
            <a:br>
              <a:rPr lang="es-ES" sz="2400" dirty="0" smtClean="0"/>
            </a:br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7544" y="332656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Investigamos </a:t>
            </a:r>
            <a:r>
              <a:rPr lang="es-ES" dirty="0" err="1" smtClean="0"/>
              <a:t>moito</a:t>
            </a:r>
            <a:r>
              <a:rPr lang="es-ES" dirty="0" smtClean="0"/>
              <a:t> nos libros, buscamos láminas que logo </a:t>
            </a:r>
            <a:r>
              <a:rPr lang="es-ES" dirty="0" err="1" smtClean="0"/>
              <a:t>estudamos</a:t>
            </a:r>
            <a:r>
              <a:rPr lang="es-ES" dirty="0" smtClean="0"/>
              <a:t> e así </a:t>
            </a:r>
            <a:r>
              <a:rPr lang="es-ES" dirty="0" err="1" smtClean="0"/>
              <a:t>fomos</a:t>
            </a:r>
            <a:r>
              <a:rPr lang="es-ES" dirty="0" smtClean="0"/>
              <a:t> </a:t>
            </a:r>
            <a:r>
              <a:rPr lang="es-ES" dirty="0" err="1" smtClean="0"/>
              <a:t>aprendendo</a:t>
            </a:r>
            <a:r>
              <a:rPr lang="es-ES" dirty="0" smtClean="0"/>
              <a:t> cada vez </a:t>
            </a:r>
            <a:r>
              <a:rPr lang="es-ES" dirty="0" err="1" smtClean="0"/>
              <a:t>máis</a:t>
            </a:r>
            <a:r>
              <a:rPr lang="es-ES" dirty="0" smtClean="0"/>
              <a:t>, ata </a:t>
            </a:r>
            <a:r>
              <a:rPr lang="es-ES" dirty="0" err="1" smtClean="0"/>
              <a:t>chegar</a:t>
            </a:r>
            <a:r>
              <a:rPr lang="es-ES" dirty="0" smtClean="0"/>
              <a:t> a un punto en que </a:t>
            </a:r>
            <a:r>
              <a:rPr lang="es-ES" dirty="0" err="1" smtClean="0"/>
              <a:t>lles</a:t>
            </a:r>
            <a:r>
              <a:rPr lang="es-ES" dirty="0" smtClean="0"/>
              <a:t> explicamos </a:t>
            </a:r>
            <a:r>
              <a:rPr lang="es-ES" dirty="0" err="1" smtClean="0"/>
              <a:t>aos</a:t>
            </a:r>
            <a:r>
              <a:rPr lang="es-ES" dirty="0" smtClean="0"/>
              <a:t> </a:t>
            </a:r>
            <a:r>
              <a:rPr lang="es-ES" dirty="0" err="1" smtClean="0"/>
              <a:t>nenos</a:t>
            </a:r>
            <a:r>
              <a:rPr lang="es-ES" dirty="0" smtClean="0"/>
              <a:t> de 5 anos todo o que </a:t>
            </a:r>
            <a:r>
              <a:rPr lang="es-ES" dirty="0" err="1" smtClean="0"/>
              <a:t>sabiamos</a:t>
            </a:r>
            <a:r>
              <a:rPr lang="es-ES" dirty="0" smtClean="0"/>
              <a:t>, quedaron asombrados.</a:t>
            </a:r>
            <a:br>
              <a:rPr lang="es-ES" dirty="0" smtClean="0"/>
            </a:br>
            <a:r>
              <a:rPr lang="es-ES" dirty="0" err="1" smtClean="0"/>
              <a:t>Tamén</a:t>
            </a:r>
            <a:r>
              <a:rPr lang="es-ES" dirty="0" smtClean="0"/>
              <a:t> </a:t>
            </a:r>
            <a:r>
              <a:rPr lang="es-ES" dirty="0" err="1" smtClean="0"/>
              <a:t>traballamos</a:t>
            </a:r>
            <a:r>
              <a:rPr lang="es-ES" dirty="0" smtClean="0"/>
              <a:t> </a:t>
            </a:r>
            <a:r>
              <a:rPr lang="es-ES" dirty="0" err="1" smtClean="0"/>
              <a:t>moito</a:t>
            </a:r>
            <a:r>
              <a:rPr lang="es-ES" dirty="0" smtClean="0"/>
              <a:t> na pizarra magnética, descubrimos </a:t>
            </a:r>
            <a:r>
              <a:rPr lang="es-ES" dirty="0" err="1" smtClean="0"/>
              <a:t>nun</a:t>
            </a:r>
            <a:r>
              <a:rPr lang="es-ES" dirty="0" smtClean="0"/>
              <a:t> mapa de África </a:t>
            </a:r>
            <a:r>
              <a:rPr lang="es-ES" dirty="0" err="1" smtClean="0"/>
              <a:t>onde</a:t>
            </a:r>
            <a:r>
              <a:rPr lang="es-ES" dirty="0" smtClean="0"/>
              <a:t> estaba </a:t>
            </a:r>
            <a:r>
              <a:rPr lang="es-ES" dirty="0" err="1" smtClean="0"/>
              <a:t>Exipto</a:t>
            </a:r>
            <a:r>
              <a:rPr lang="es-ES" dirty="0" smtClean="0"/>
              <a:t> e como podemos </a:t>
            </a:r>
            <a:r>
              <a:rPr lang="es-ES" dirty="0" err="1" smtClean="0"/>
              <a:t>viaxar</a:t>
            </a:r>
            <a:r>
              <a:rPr lang="es-ES" dirty="0" smtClean="0"/>
              <a:t> ata </a:t>
            </a:r>
            <a:r>
              <a:rPr lang="es-ES" dirty="0" err="1" smtClean="0"/>
              <a:t>alí</a:t>
            </a:r>
            <a:r>
              <a:rPr lang="es-ES" dirty="0" smtClean="0"/>
              <a:t>: en barco, avión e </a:t>
            </a:r>
            <a:r>
              <a:rPr lang="es-ES" dirty="0" err="1" smtClean="0"/>
              <a:t>mesmo</a:t>
            </a:r>
            <a:r>
              <a:rPr lang="es-ES" dirty="0" smtClean="0"/>
              <a:t> en coche, </a:t>
            </a:r>
            <a:r>
              <a:rPr lang="es-ES" dirty="0" err="1" smtClean="0"/>
              <a:t>aínda</a:t>
            </a:r>
            <a:r>
              <a:rPr lang="es-ES" dirty="0" smtClean="0"/>
              <a:t> que así </a:t>
            </a:r>
            <a:r>
              <a:rPr lang="es-ES" dirty="0" err="1" smtClean="0"/>
              <a:t>levaríanos</a:t>
            </a:r>
            <a:r>
              <a:rPr lang="es-ES" dirty="0" smtClean="0"/>
              <a:t> </a:t>
            </a:r>
            <a:r>
              <a:rPr lang="es-ES" dirty="0" err="1" smtClean="0"/>
              <a:t>moito</a:t>
            </a:r>
            <a:r>
              <a:rPr lang="es-ES" dirty="0" smtClean="0"/>
              <a:t> tempo. A profe </a:t>
            </a:r>
            <a:r>
              <a:rPr lang="es-ES" dirty="0" err="1" smtClean="0"/>
              <a:t>dixo</a:t>
            </a:r>
            <a:r>
              <a:rPr lang="es-ES" dirty="0" smtClean="0"/>
              <a:t> </a:t>
            </a:r>
            <a:r>
              <a:rPr lang="es-ES" dirty="0" err="1" smtClean="0"/>
              <a:t>qu</a:t>
            </a:r>
            <a:r>
              <a:rPr lang="es-ES" dirty="0" smtClean="0"/>
              <a:t> en coche non se podía ir, pero Fran </a:t>
            </a:r>
            <a:r>
              <a:rPr lang="es-ES" dirty="0" err="1" smtClean="0"/>
              <a:t>explicoulle</a:t>
            </a:r>
            <a:r>
              <a:rPr lang="es-ES" dirty="0" smtClean="0"/>
              <a:t> que sí que </a:t>
            </a:r>
            <a:r>
              <a:rPr lang="es-ES" dirty="0" err="1" smtClean="0"/>
              <a:t>podiamos</a:t>
            </a:r>
            <a:r>
              <a:rPr lang="es-ES" dirty="0" smtClean="0"/>
              <a:t> ir polos </a:t>
            </a:r>
            <a:r>
              <a:rPr lang="es-ES" dirty="0" err="1" smtClean="0"/>
              <a:t>cadriños</a:t>
            </a:r>
            <a:r>
              <a:rPr lang="es-ES" dirty="0" smtClean="0"/>
              <a:t> de </a:t>
            </a:r>
            <a:r>
              <a:rPr lang="es-ES" dirty="0" err="1" smtClean="0"/>
              <a:t>cores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11" name="Picture 3" descr="G:\golfiños 09-10\FOTOS\GOLFIÑOS 09-10\golfiños 09-10\EXIPTO\DSCN63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12" name="Picture 4" descr="G:\golfiños 09-10\FOTOS\GOLFIÑOS 09-10\golfiños 09-10\EXIPTO\DSCN63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IRAMIDE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264696"/>
          </a:xfrm>
        </p:spPr>
        <p:txBody>
          <a:bodyPr>
            <a:normAutofit/>
          </a:bodyPr>
          <a:lstStyle/>
          <a:p>
            <a:r>
              <a:rPr lang="es-ES" sz="2400" dirty="0" smtClean="0"/>
              <a:t/>
            </a:r>
            <a:br>
              <a:rPr lang="es-ES" sz="2400" dirty="0" smtClean="0"/>
            </a:br>
            <a:endParaRPr lang="es-ES" sz="2200" dirty="0">
              <a:solidFill>
                <a:schemeClr val="tx1"/>
              </a:solidFill>
            </a:endParaRPr>
          </a:p>
        </p:txBody>
      </p:sp>
      <p:pic>
        <p:nvPicPr>
          <p:cNvPr id="5" name="Picture 2" descr="G:\golfiños 09-10\FOTOS\GOLFIÑOS 09-10\golfiños 09-10\EXIPTO\DSCN63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5708" y="1935163"/>
            <a:ext cx="6426754" cy="4820065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827584" y="476672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/>
              <a:t>VIAXAMOS DE ESPAÑA A EXIPTO EN BARCO, AVIÓN E COCHE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IRAMIDE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264696"/>
          </a:xfrm>
        </p:spPr>
        <p:txBody>
          <a:bodyPr>
            <a:normAutofit/>
          </a:bodyPr>
          <a:lstStyle/>
          <a:p>
            <a:r>
              <a:rPr lang="es-ES" sz="2400" dirty="0" smtClean="0"/>
              <a:t/>
            </a:r>
            <a:br>
              <a:rPr lang="es-ES" sz="2400" dirty="0" smtClean="0"/>
            </a:br>
            <a:endParaRPr lang="es-ES" sz="2200" dirty="0">
              <a:solidFill>
                <a:schemeClr val="tx1"/>
              </a:solidFill>
            </a:endParaRPr>
          </a:p>
        </p:txBody>
      </p:sp>
      <p:pic>
        <p:nvPicPr>
          <p:cNvPr id="5" name="Picture 2" descr="G:\golfiños 09-10\FOTOS\GOLFIÑOS 09-10\golfiños 09-10\EXIPTO\DSCN637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6" name="Picture 3" descr="G:\golfiños 09-10\FOTOS\GOLFIÑOS 09-10\golfiños 09-10\EXIPTO\DSCN637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16016" y="2708920"/>
            <a:ext cx="4038600" cy="3028950"/>
          </a:xfrm>
          <a:prstGeom prst="rect">
            <a:avLst/>
          </a:prstGeom>
          <a:noFill/>
        </p:spPr>
      </p:pic>
      <p:sp>
        <p:nvSpPr>
          <p:cNvPr id="7" name="8 Título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VIAXAMOS POLO NILO E VISITAMOS AS CIDADES</a:t>
            </a:r>
            <a:endParaRPr kumimoji="0" lang="es-E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IRAMIDE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264696"/>
          </a:xfrm>
        </p:spPr>
        <p:txBody>
          <a:bodyPr>
            <a:normAutofit/>
          </a:bodyPr>
          <a:lstStyle/>
          <a:p>
            <a:r>
              <a:rPr lang="es-ES" sz="2400" dirty="0" smtClean="0"/>
              <a:t/>
            </a:r>
            <a:br>
              <a:rPr lang="es-ES" sz="2400" dirty="0" smtClean="0"/>
            </a:br>
            <a:endParaRPr lang="es-ES" sz="2200" dirty="0">
              <a:solidFill>
                <a:schemeClr val="tx1"/>
              </a:solidFill>
            </a:endParaRPr>
          </a:p>
        </p:txBody>
      </p:sp>
      <p:pic>
        <p:nvPicPr>
          <p:cNvPr id="5" name="Picture 2" descr="G:\golfiños 09-10\FOTOS\GOLFIÑOS 09-10\golfiños 09-10\EXIPTO\DSCN63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3212976"/>
            <a:ext cx="4224469" cy="3168352"/>
          </a:xfrm>
          <a:prstGeom prst="rect">
            <a:avLst/>
          </a:prstGeom>
          <a:noFill/>
        </p:spPr>
      </p:pic>
      <p:pic>
        <p:nvPicPr>
          <p:cNvPr id="6" name="Picture 3" descr="G:\golfiños 09-10\FOTOS\GOLFIÑOS 09-10\golfiños 09-10\EXIPTO\DSCN63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132856"/>
            <a:ext cx="4500563" cy="3375422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1187624" y="404664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/>
              <a:t>TODOS TIÑAMOS ALGO QUE MOSTRAR AOS DEMAIS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IRAMIDE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264696"/>
          </a:xfrm>
        </p:spPr>
        <p:txBody>
          <a:bodyPr>
            <a:normAutofit/>
          </a:bodyPr>
          <a:lstStyle/>
          <a:p>
            <a:r>
              <a:rPr lang="es-ES" sz="2400" dirty="0" smtClean="0"/>
              <a:t/>
            </a:r>
            <a:br>
              <a:rPr lang="es-ES" sz="2400" dirty="0" smtClean="0"/>
            </a:br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27584" y="548680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Jorge </a:t>
            </a:r>
            <a:r>
              <a:rPr lang="es-ES" sz="2400" dirty="0" err="1" smtClean="0"/>
              <a:t>foi</a:t>
            </a:r>
            <a:r>
              <a:rPr lang="es-ES" sz="2400" dirty="0" smtClean="0"/>
              <a:t> de </a:t>
            </a:r>
            <a:r>
              <a:rPr lang="es-ES" sz="2400" dirty="0" err="1" smtClean="0"/>
              <a:t>vacacións</a:t>
            </a:r>
            <a:r>
              <a:rPr lang="es-ES" sz="2400" dirty="0" smtClean="0"/>
              <a:t> a Barcelona </a:t>
            </a:r>
            <a:r>
              <a:rPr lang="es-ES" sz="2400" dirty="0" err="1" smtClean="0"/>
              <a:t>cos</a:t>
            </a:r>
            <a:r>
              <a:rPr lang="es-ES" sz="2400" dirty="0" smtClean="0"/>
              <a:t> </a:t>
            </a:r>
            <a:r>
              <a:rPr lang="es-ES" sz="2400" dirty="0" err="1" smtClean="0"/>
              <a:t>seus</a:t>
            </a:r>
            <a:r>
              <a:rPr lang="es-ES" sz="2400" dirty="0" smtClean="0"/>
              <a:t> </a:t>
            </a:r>
            <a:r>
              <a:rPr lang="es-ES" sz="2400" dirty="0" err="1" smtClean="0"/>
              <a:t>pais</a:t>
            </a:r>
            <a:r>
              <a:rPr lang="es-ES" sz="2400" dirty="0" smtClean="0"/>
              <a:t> e </a:t>
            </a:r>
            <a:r>
              <a:rPr lang="es-ES" sz="2400" dirty="0" err="1" smtClean="0"/>
              <a:t>logrou</a:t>
            </a:r>
            <a:r>
              <a:rPr lang="es-ES" sz="2400" dirty="0" smtClean="0"/>
              <a:t> que o levaran a ver o museo </a:t>
            </a:r>
            <a:r>
              <a:rPr lang="es-ES" sz="2400" dirty="0" err="1" smtClean="0"/>
              <a:t>exipcio</a:t>
            </a:r>
            <a:r>
              <a:rPr lang="es-ES" sz="2400" dirty="0" smtClean="0"/>
              <a:t>. </a:t>
            </a:r>
            <a:r>
              <a:rPr lang="es-ES" sz="2400" dirty="0" err="1" smtClean="0"/>
              <a:t>Despois</a:t>
            </a:r>
            <a:r>
              <a:rPr lang="es-ES" sz="2400" dirty="0" smtClean="0"/>
              <a:t> </a:t>
            </a:r>
            <a:r>
              <a:rPr lang="es-ES" sz="2400" dirty="0" err="1" smtClean="0"/>
              <a:t>trouxounos</a:t>
            </a:r>
            <a:r>
              <a:rPr lang="es-ES" sz="2400" dirty="0" smtClean="0"/>
              <a:t> moitas fotos del que nos gustaron </a:t>
            </a:r>
            <a:r>
              <a:rPr lang="es-ES" sz="2400" dirty="0" err="1" smtClean="0"/>
              <a:t>moitísimo</a:t>
            </a:r>
            <a:r>
              <a:rPr lang="es-ES" sz="2400" dirty="0" smtClean="0"/>
              <a:t>. Todos </a:t>
            </a:r>
            <a:r>
              <a:rPr lang="es-ES" sz="2400" dirty="0" err="1" smtClean="0"/>
              <a:t>queriamos</a:t>
            </a:r>
            <a:r>
              <a:rPr lang="es-ES" sz="2400" dirty="0" smtClean="0"/>
              <a:t> ir a ver o museo</a:t>
            </a:r>
            <a:endParaRPr lang="es-ES" sz="2400" dirty="0"/>
          </a:p>
        </p:txBody>
      </p:sp>
      <p:pic>
        <p:nvPicPr>
          <p:cNvPr id="7" name="6 Imagen" descr="sarcofag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429000"/>
            <a:ext cx="3810000" cy="2971800"/>
          </a:xfrm>
          <a:prstGeom prst="rect">
            <a:avLst/>
          </a:prstGeom>
        </p:spPr>
      </p:pic>
      <p:pic>
        <p:nvPicPr>
          <p:cNvPr id="8" name="7 Imagen" descr="museo_egipcio_barcelon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212976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IRAMIDE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264696"/>
          </a:xfrm>
        </p:spPr>
        <p:txBody>
          <a:bodyPr>
            <a:normAutofit/>
          </a:bodyPr>
          <a:lstStyle/>
          <a:p>
            <a:r>
              <a:rPr lang="es-ES" sz="2400" dirty="0" smtClean="0"/>
              <a:t/>
            </a:r>
            <a:br>
              <a:rPr lang="es-ES" sz="2400" dirty="0" smtClean="0"/>
            </a:br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1560" y="332656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Descubrimos noticias de </a:t>
            </a:r>
            <a:r>
              <a:rPr lang="es-ES" dirty="0" err="1" smtClean="0"/>
              <a:t>Exipto</a:t>
            </a:r>
            <a:r>
              <a:rPr lang="es-ES" dirty="0" smtClean="0"/>
              <a:t> na prensa e </a:t>
            </a:r>
            <a:r>
              <a:rPr lang="es-ES" dirty="0" err="1" smtClean="0"/>
              <a:t>despois</a:t>
            </a:r>
            <a:r>
              <a:rPr lang="es-ES" dirty="0" smtClean="0"/>
              <a:t> </a:t>
            </a:r>
            <a:r>
              <a:rPr lang="es-ES" dirty="0" err="1" smtClean="0"/>
              <a:t>comentámolas</a:t>
            </a:r>
            <a:r>
              <a:rPr lang="es-ES" dirty="0" smtClean="0"/>
              <a:t>; </a:t>
            </a:r>
            <a:r>
              <a:rPr lang="es-ES" dirty="0" err="1" smtClean="0"/>
              <a:t>unha</a:t>
            </a:r>
            <a:r>
              <a:rPr lang="es-ES" dirty="0" smtClean="0"/>
              <a:t> delas </a:t>
            </a:r>
            <a:r>
              <a:rPr lang="es-ES" dirty="0" err="1" smtClean="0"/>
              <a:t>falaba</a:t>
            </a:r>
            <a:r>
              <a:rPr lang="es-ES" dirty="0" smtClean="0"/>
              <a:t> do </a:t>
            </a:r>
            <a:r>
              <a:rPr lang="es-ES" dirty="0" err="1" smtClean="0"/>
              <a:t>descubrimento</a:t>
            </a:r>
            <a:r>
              <a:rPr lang="es-ES" dirty="0" smtClean="0"/>
              <a:t> da cabeza </a:t>
            </a:r>
            <a:r>
              <a:rPr lang="es-ES" dirty="0" err="1" smtClean="0"/>
              <a:t>dunha</a:t>
            </a:r>
            <a:r>
              <a:rPr lang="es-ES" dirty="0" smtClean="0"/>
              <a:t> estatua de </a:t>
            </a:r>
            <a:r>
              <a:rPr lang="es-ES" dirty="0" err="1" smtClean="0"/>
              <a:t>Amenhotep</a:t>
            </a:r>
            <a:r>
              <a:rPr lang="es-ES" dirty="0" smtClean="0"/>
              <a:t>, </a:t>
            </a:r>
            <a:r>
              <a:rPr lang="es-ES" dirty="0" err="1" smtClean="0"/>
              <a:t>pai</a:t>
            </a:r>
            <a:r>
              <a:rPr lang="es-ES" dirty="0" smtClean="0"/>
              <a:t> de Ramsés, </a:t>
            </a:r>
            <a:r>
              <a:rPr lang="es-ES" dirty="0" err="1" smtClean="0"/>
              <a:t>cunhas</a:t>
            </a:r>
            <a:r>
              <a:rPr lang="es-ES" dirty="0" smtClean="0"/>
              <a:t> medidas </a:t>
            </a:r>
            <a:r>
              <a:rPr lang="es-ES" dirty="0" err="1" smtClean="0"/>
              <a:t>descomunais</a:t>
            </a:r>
            <a:r>
              <a:rPr lang="es-ES" dirty="0" smtClean="0"/>
              <a:t> que logo tratamos de plasmar no patio do </a:t>
            </a:r>
            <a:r>
              <a:rPr lang="es-ES" dirty="0" err="1" smtClean="0"/>
              <a:t>colexio</a:t>
            </a:r>
            <a:r>
              <a:rPr lang="es-ES" dirty="0" smtClean="0"/>
              <a:t>. </a:t>
            </a:r>
            <a:endParaRPr lang="es-ES" dirty="0"/>
          </a:p>
        </p:txBody>
      </p:sp>
      <p:pic>
        <p:nvPicPr>
          <p:cNvPr id="6" name="Picture 2" descr="G:\golfiños 09-10\FOTOS\GOLFIÑOS 09-10\golfiños 09-10\EXIPTO\DSCN63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7" name="Picture 3" descr="G:\golfiños 09-10\FOTOS\GOLFIÑOS 09-10\golfiños 09-10\EXIPTO\DSCN63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IRAMIDE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264696"/>
          </a:xfrm>
        </p:spPr>
        <p:txBody>
          <a:bodyPr>
            <a:normAutofit/>
          </a:bodyPr>
          <a:lstStyle/>
          <a:p>
            <a:r>
              <a:rPr lang="es-ES" sz="2400" dirty="0" smtClean="0"/>
              <a:t/>
            </a:r>
            <a:br>
              <a:rPr lang="es-ES" sz="2400" dirty="0" smtClean="0"/>
            </a:br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9552" y="404664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 smtClean="0"/>
              <a:t>Tamén</a:t>
            </a:r>
            <a:r>
              <a:rPr lang="es-ES" dirty="0" smtClean="0"/>
              <a:t> </a:t>
            </a:r>
            <a:r>
              <a:rPr lang="es-ES" dirty="0" err="1" smtClean="0"/>
              <a:t>fixemos</a:t>
            </a:r>
            <a:r>
              <a:rPr lang="es-ES" dirty="0" smtClean="0"/>
              <a:t> un conto compartido </a:t>
            </a:r>
            <a:r>
              <a:rPr lang="es-ES" dirty="0" err="1" smtClean="0"/>
              <a:t>partindo</a:t>
            </a:r>
            <a:r>
              <a:rPr lang="es-ES" dirty="0" smtClean="0"/>
              <a:t> </a:t>
            </a:r>
            <a:r>
              <a:rPr lang="es-ES" dirty="0" err="1" smtClean="0"/>
              <a:t>duns</a:t>
            </a:r>
            <a:r>
              <a:rPr lang="es-ES" dirty="0" smtClean="0"/>
              <a:t> </a:t>
            </a:r>
            <a:r>
              <a:rPr lang="es-ES" dirty="0" err="1" smtClean="0"/>
              <a:t>personaxes</a:t>
            </a:r>
            <a:r>
              <a:rPr lang="es-ES" dirty="0" smtClean="0"/>
              <a:t> </a:t>
            </a:r>
            <a:r>
              <a:rPr lang="es-ES" dirty="0" err="1" smtClean="0"/>
              <a:t>elixidos</a:t>
            </a:r>
            <a:r>
              <a:rPr lang="es-ES" dirty="0" smtClean="0"/>
              <a:t> por </a:t>
            </a:r>
            <a:r>
              <a:rPr lang="es-ES" dirty="0" err="1" smtClean="0"/>
              <a:t>nó</a:t>
            </a:r>
            <a:r>
              <a:rPr lang="es-ES" dirty="0" smtClean="0"/>
              <a:t>, </a:t>
            </a:r>
            <a:r>
              <a:rPr lang="es-ES" dirty="0" err="1" smtClean="0"/>
              <a:t>levámolo</a:t>
            </a:r>
            <a:r>
              <a:rPr lang="es-ES" dirty="0" smtClean="0"/>
              <a:t> á casa e cada día un de </a:t>
            </a:r>
            <a:r>
              <a:rPr lang="es-ES" dirty="0" err="1" smtClean="0"/>
              <a:t>nós</a:t>
            </a:r>
            <a:r>
              <a:rPr lang="es-ES" dirty="0" smtClean="0"/>
              <a:t> </a:t>
            </a:r>
            <a:r>
              <a:rPr lang="es-ES" dirty="0" err="1" smtClean="0"/>
              <a:t>deseñaba</a:t>
            </a:r>
            <a:r>
              <a:rPr lang="es-ES" dirty="0" smtClean="0"/>
              <a:t> </a:t>
            </a:r>
            <a:r>
              <a:rPr lang="es-ES" dirty="0" err="1" smtClean="0"/>
              <a:t>unha</a:t>
            </a:r>
            <a:r>
              <a:rPr lang="es-ES" dirty="0" smtClean="0"/>
              <a:t> </a:t>
            </a:r>
            <a:r>
              <a:rPr lang="es-ES" dirty="0" err="1" smtClean="0"/>
              <a:t>páxina</a:t>
            </a:r>
            <a:r>
              <a:rPr lang="es-ES" dirty="0" smtClean="0"/>
              <a:t> e </a:t>
            </a:r>
            <a:r>
              <a:rPr lang="es-ES" dirty="0" err="1" smtClean="0"/>
              <a:t>ilustrábaa</a:t>
            </a:r>
            <a:r>
              <a:rPr lang="es-ES" dirty="0" smtClean="0"/>
              <a:t> coa </a:t>
            </a:r>
            <a:r>
              <a:rPr lang="es-ES" dirty="0" err="1" smtClean="0"/>
              <a:t>axuda</a:t>
            </a:r>
            <a:r>
              <a:rPr lang="es-ES" dirty="0" smtClean="0"/>
              <a:t> da </a:t>
            </a:r>
            <a:r>
              <a:rPr lang="es-ES" dirty="0" err="1" smtClean="0"/>
              <a:t>súa</a:t>
            </a:r>
            <a:r>
              <a:rPr lang="es-ES" dirty="0" smtClean="0"/>
              <a:t> familia. Logo </a:t>
            </a:r>
            <a:r>
              <a:rPr lang="es-ES" dirty="0" err="1" smtClean="0"/>
              <a:t>puxemos</a:t>
            </a:r>
            <a:r>
              <a:rPr lang="es-ES" dirty="0" smtClean="0"/>
              <a:t> a portada e a contraportada na clase e </a:t>
            </a:r>
            <a:r>
              <a:rPr lang="es-ES" dirty="0" err="1" smtClean="0"/>
              <a:t>agora</a:t>
            </a:r>
            <a:r>
              <a:rPr lang="es-ES" dirty="0" smtClean="0"/>
              <a:t> está de volta </a:t>
            </a:r>
            <a:r>
              <a:rPr lang="es-ES" dirty="0" err="1" smtClean="0"/>
              <a:t>polas</a:t>
            </a:r>
            <a:r>
              <a:rPr lang="es-ES" dirty="0" smtClean="0"/>
              <a:t> familias para ver o resultado final.</a:t>
            </a:r>
          </a:p>
          <a:p>
            <a:r>
              <a:rPr lang="es-ES" dirty="0" smtClean="0"/>
              <a:t>E un </a:t>
            </a:r>
            <a:r>
              <a:rPr lang="es-ES" dirty="0" err="1" smtClean="0"/>
              <a:t>pequeno</a:t>
            </a:r>
            <a:r>
              <a:rPr lang="es-ES" dirty="0" smtClean="0"/>
              <a:t>  libro para recordar o que aprendimos</a:t>
            </a:r>
            <a:endParaRPr lang="es-ES" dirty="0"/>
          </a:p>
        </p:txBody>
      </p:sp>
      <p:pic>
        <p:nvPicPr>
          <p:cNvPr id="6" name="Picture 2" descr="G:\golfiños 09-10\FOTOS\GOLFIÑOS 09-10\golfiños 09-10\EXIPTO\DSCN64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IRAMIDE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264696"/>
          </a:xfrm>
        </p:spPr>
        <p:txBody>
          <a:bodyPr>
            <a:normAutofit fontScale="90000"/>
          </a:bodyPr>
          <a:lstStyle/>
          <a:p>
            <a:r>
              <a:rPr lang="es-ES" sz="2200" dirty="0" smtClean="0">
                <a:solidFill>
                  <a:schemeClr val="tx1"/>
                </a:solidFill>
              </a:rPr>
              <a:t>Este ano levamos a cabo un dos </a:t>
            </a:r>
            <a:r>
              <a:rPr lang="es-ES" sz="2200" dirty="0" err="1" smtClean="0">
                <a:solidFill>
                  <a:schemeClr val="tx1"/>
                </a:solidFill>
              </a:rPr>
              <a:t>proxectos</a:t>
            </a:r>
            <a:r>
              <a:rPr lang="es-ES" sz="2200" dirty="0" smtClean="0">
                <a:solidFill>
                  <a:schemeClr val="tx1"/>
                </a:solidFill>
              </a:rPr>
              <a:t> </a:t>
            </a:r>
            <a:r>
              <a:rPr lang="es-ES" sz="2200" dirty="0" err="1" smtClean="0">
                <a:solidFill>
                  <a:schemeClr val="tx1"/>
                </a:solidFill>
              </a:rPr>
              <a:t>máis</a:t>
            </a:r>
            <a:r>
              <a:rPr lang="es-ES" sz="2200" dirty="0" smtClean="0">
                <a:solidFill>
                  <a:schemeClr val="tx1"/>
                </a:solidFill>
              </a:rPr>
              <a:t> longos e </a:t>
            </a:r>
            <a:r>
              <a:rPr lang="es-ES" sz="2200" dirty="0" err="1" smtClean="0">
                <a:solidFill>
                  <a:schemeClr val="tx1"/>
                </a:solidFill>
              </a:rPr>
              <a:t>cativadores</a:t>
            </a:r>
            <a:r>
              <a:rPr lang="es-ES" sz="2200" dirty="0" smtClean="0">
                <a:solidFill>
                  <a:schemeClr val="tx1"/>
                </a:solidFill>
              </a:rPr>
              <a:t> de todos os que levamos </a:t>
            </a:r>
            <a:r>
              <a:rPr lang="es-ES" sz="2200" dirty="0" err="1" smtClean="0">
                <a:solidFill>
                  <a:schemeClr val="tx1"/>
                </a:solidFill>
              </a:rPr>
              <a:t>feito</a:t>
            </a:r>
            <a:r>
              <a:rPr lang="es-ES" sz="2200" dirty="0" smtClean="0">
                <a:solidFill>
                  <a:schemeClr val="tx1"/>
                </a:solidFill>
              </a:rPr>
              <a:t>. Todo </a:t>
            </a:r>
            <a:r>
              <a:rPr lang="es-ES" sz="2200" dirty="0" err="1" smtClean="0">
                <a:solidFill>
                  <a:schemeClr val="tx1"/>
                </a:solidFill>
              </a:rPr>
              <a:t>comezou</a:t>
            </a:r>
            <a:r>
              <a:rPr lang="es-ES" sz="2200" dirty="0" smtClean="0">
                <a:solidFill>
                  <a:schemeClr val="tx1"/>
                </a:solidFill>
              </a:rPr>
              <a:t> un día que vendo o periódico aparecía </a:t>
            </a:r>
            <a:r>
              <a:rPr lang="es-ES" sz="2200" dirty="0" err="1" smtClean="0">
                <a:solidFill>
                  <a:schemeClr val="tx1"/>
                </a:solidFill>
              </a:rPr>
              <a:t>unha</a:t>
            </a:r>
            <a:r>
              <a:rPr lang="es-ES" sz="2200" dirty="0" smtClean="0">
                <a:solidFill>
                  <a:schemeClr val="tx1"/>
                </a:solidFill>
              </a:rPr>
              <a:t> </a:t>
            </a:r>
            <a:r>
              <a:rPr lang="es-ES" sz="2200" dirty="0" err="1" smtClean="0">
                <a:solidFill>
                  <a:schemeClr val="tx1"/>
                </a:solidFill>
              </a:rPr>
              <a:t>imaxe</a:t>
            </a:r>
            <a:r>
              <a:rPr lang="es-ES" sz="2200" dirty="0" smtClean="0">
                <a:solidFill>
                  <a:schemeClr val="tx1"/>
                </a:solidFill>
              </a:rPr>
              <a:t> </a:t>
            </a:r>
            <a:r>
              <a:rPr lang="es-ES" sz="2200" dirty="0" err="1" smtClean="0">
                <a:solidFill>
                  <a:schemeClr val="tx1"/>
                </a:solidFill>
              </a:rPr>
              <a:t>dunha</a:t>
            </a:r>
            <a:r>
              <a:rPr lang="es-ES" sz="2200" dirty="0" smtClean="0">
                <a:solidFill>
                  <a:schemeClr val="tx1"/>
                </a:solidFill>
              </a:rPr>
              <a:t> pirámide, preguntamos que era e 3 </a:t>
            </a:r>
            <a:r>
              <a:rPr lang="es-ES" sz="2200" dirty="0" err="1" smtClean="0">
                <a:solidFill>
                  <a:schemeClr val="tx1"/>
                </a:solidFill>
              </a:rPr>
              <a:t>dixeron</a:t>
            </a:r>
            <a:r>
              <a:rPr lang="es-ES" sz="2200" dirty="0" smtClean="0">
                <a:solidFill>
                  <a:schemeClr val="tx1"/>
                </a:solidFill>
              </a:rPr>
              <a:t> que era </a:t>
            </a:r>
            <a:r>
              <a:rPr lang="es-ES" sz="2200" dirty="0" err="1" smtClean="0">
                <a:solidFill>
                  <a:schemeClr val="tx1"/>
                </a:solidFill>
              </a:rPr>
              <a:t>unha</a:t>
            </a:r>
            <a:r>
              <a:rPr lang="es-ES" sz="2200" dirty="0" smtClean="0">
                <a:solidFill>
                  <a:schemeClr val="tx1"/>
                </a:solidFill>
              </a:rPr>
              <a:t> pirámide, pero non sabían </a:t>
            </a:r>
            <a:r>
              <a:rPr lang="es-ES" sz="2200" dirty="0" err="1" smtClean="0">
                <a:solidFill>
                  <a:schemeClr val="tx1"/>
                </a:solidFill>
              </a:rPr>
              <a:t>moito</a:t>
            </a:r>
            <a:r>
              <a:rPr lang="es-ES" sz="2200" dirty="0" smtClean="0">
                <a:solidFill>
                  <a:schemeClr val="tx1"/>
                </a:solidFill>
              </a:rPr>
              <a:t> </a:t>
            </a:r>
            <a:r>
              <a:rPr lang="es-ES" sz="2200" dirty="0" err="1" smtClean="0">
                <a:solidFill>
                  <a:schemeClr val="tx1"/>
                </a:solidFill>
              </a:rPr>
              <a:t>máis</a:t>
            </a:r>
            <a:r>
              <a:rPr lang="es-ES" sz="2200" dirty="0" smtClean="0">
                <a:solidFill>
                  <a:schemeClr val="tx1"/>
                </a:solidFill>
              </a:rPr>
              <a:t> e así </a:t>
            </a:r>
            <a:r>
              <a:rPr lang="es-ES" sz="2200" dirty="0" err="1" smtClean="0">
                <a:solidFill>
                  <a:schemeClr val="tx1"/>
                </a:solidFill>
              </a:rPr>
              <a:t>quedou</a:t>
            </a:r>
            <a:r>
              <a:rPr lang="es-ES" sz="2200" dirty="0" smtClean="0">
                <a:solidFill>
                  <a:schemeClr val="tx1"/>
                </a:solidFill>
              </a:rPr>
              <a:t> o tema.</a:t>
            </a:r>
            <a:br>
              <a:rPr lang="es-ES" sz="2200" dirty="0" smtClean="0">
                <a:solidFill>
                  <a:schemeClr val="tx1"/>
                </a:solidFill>
              </a:rPr>
            </a:br>
            <a:r>
              <a:rPr lang="es-ES" sz="2200" dirty="0" smtClean="0">
                <a:solidFill>
                  <a:schemeClr val="tx1"/>
                </a:solidFill>
              </a:rPr>
              <a:t>Días </a:t>
            </a:r>
            <a:r>
              <a:rPr lang="es-ES" sz="2200" dirty="0" err="1" smtClean="0">
                <a:solidFill>
                  <a:schemeClr val="tx1"/>
                </a:solidFill>
              </a:rPr>
              <a:t>despois</a:t>
            </a:r>
            <a:r>
              <a:rPr lang="es-ES" sz="2200" dirty="0" smtClean="0">
                <a:solidFill>
                  <a:schemeClr val="tx1"/>
                </a:solidFill>
              </a:rPr>
              <a:t> </a:t>
            </a:r>
            <a:r>
              <a:rPr lang="es-ES" sz="2200" dirty="0" err="1" smtClean="0">
                <a:solidFill>
                  <a:schemeClr val="tx1"/>
                </a:solidFill>
              </a:rPr>
              <a:t>nunha</a:t>
            </a:r>
            <a:r>
              <a:rPr lang="es-ES" sz="2200" dirty="0" smtClean="0">
                <a:solidFill>
                  <a:schemeClr val="tx1"/>
                </a:solidFill>
              </a:rPr>
              <a:t> visita á biblioteca vimos un libro que trataba </a:t>
            </a:r>
            <a:r>
              <a:rPr lang="es-ES" sz="2200" dirty="0" err="1" smtClean="0">
                <a:solidFill>
                  <a:schemeClr val="tx1"/>
                </a:solidFill>
              </a:rPr>
              <a:t>dunha</a:t>
            </a:r>
            <a:r>
              <a:rPr lang="es-ES" sz="2200" dirty="0" smtClean="0">
                <a:solidFill>
                  <a:schemeClr val="tx1"/>
                </a:solidFill>
              </a:rPr>
              <a:t> momia: “EL TESORO PERDIDO DEL FARAÓN”, un libro </a:t>
            </a:r>
            <a:r>
              <a:rPr lang="es-ES" sz="2200" dirty="0" err="1" smtClean="0">
                <a:solidFill>
                  <a:schemeClr val="tx1"/>
                </a:solidFill>
              </a:rPr>
              <a:t>moi</a:t>
            </a:r>
            <a:r>
              <a:rPr lang="es-ES" sz="2200" dirty="0" smtClean="0">
                <a:solidFill>
                  <a:schemeClr val="tx1"/>
                </a:solidFill>
              </a:rPr>
              <a:t> divertido no que había que seguir un mapa e sortear </a:t>
            </a:r>
            <a:r>
              <a:rPr lang="es-ES" sz="2200" dirty="0" err="1" smtClean="0">
                <a:solidFill>
                  <a:schemeClr val="tx1"/>
                </a:solidFill>
              </a:rPr>
              <a:t>unha</a:t>
            </a:r>
            <a:r>
              <a:rPr lang="es-ES" sz="2200" dirty="0" smtClean="0">
                <a:solidFill>
                  <a:schemeClr val="tx1"/>
                </a:solidFill>
              </a:rPr>
              <a:t> serie de obstáculos para </a:t>
            </a:r>
            <a:r>
              <a:rPr lang="es-ES" sz="2200" dirty="0" err="1" smtClean="0">
                <a:solidFill>
                  <a:schemeClr val="tx1"/>
                </a:solidFill>
              </a:rPr>
              <a:t>chegar</a:t>
            </a:r>
            <a:r>
              <a:rPr lang="es-ES" sz="2200" dirty="0" smtClean="0">
                <a:solidFill>
                  <a:schemeClr val="tx1"/>
                </a:solidFill>
              </a:rPr>
              <a:t> a descubrir a momia: O libro daba </a:t>
            </a:r>
            <a:r>
              <a:rPr lang="es-ES" sz="2200" dirty="0" err="1" smtClean="0">
                <a:solidFill>
                  <a:schemeClr val="tx1"/>
                </a:solidFill>
              </a:rPr>
              <a:t>unhas</a:t>
            </a:r>
            <a:r>
              <a:rPr lang="es-ES" sz="2200" dirty="0" smtClean="0">
                <a:solidFill>
                  <a:schemeClr val="tx1"/>
                </a:solidFill>
              </a:rPr>
              <a:t> </a:t>
            </a:r>
            <a:r>
              <a:rPr lang="es-ES" sz="2200" dirty="0" err="1" smtClean="0">
                <a:solidFill>
                  <a:schemeClr val="tx1"/>
                </a:solidFill>
              </a:rPr>
              <a:t>opcións</a:t>
            </a:r>
            <a:r>
              <a:rPr lang="es-ES" sz="2200" dirty="0" smtClean="0">
                <a:solidFill>
                  <a:schemeClr val="tx1"/>
                </a:solidFill>
              </a:rPr>
              <a:t> pero </a:t>
            </a:r>
            <a:r>
              <a:rPr lang="es-ES" sz="2200" dirty="0" err="1" smtClean="0">
                <a:solidFill>
                  <a:schemeClr val="tx1"/>
                </a:solidFill>
              </a:rPr>
              <a:t>nós</a:t>
            </a:r>
            <a:r>
              <a:rPr lang="es-ES" sz="2200" dirty="0" smtClean="0">
                <a:solidFill>
                  <a:schemeClr val="tx1"/>
                </a:solidFill>
              </a:rPr>
              <a:t> </a:t>
            </a:r>
            <a:r>
              <a:rPr lang="es-ES" sz="2200" dirty="0" err="1" smtClean="0">
                <a:solidFill>
                  <a:schemeClr val="tx1"/>
                </a:solidFill>
              </a:rPr>
              <a:t>propuxemos</a:t>
            </a:r>
            <a:r>
              <a:rPr lang="es-ES" sz="2200" dirty="0" smtClean="0">
                <a:solidFill>
                  <a:schemeClr val="tx1"/>
                </a:solidFill>
              </a:rPr>
              <a:t> </a:t>
            </a:r>
            <a:r>
              <a:rPr lang="es-ES" sz="2200" dirty="0" err="1" smtClean="0">
                <a:solidFill>
                  <a:schemeClr val="tx1"/>
                </a:solidFill>
              </a:rPr>
              <a:t>outras</a:t>
            </a:r>
            <a:r>
              <a:rPr lang="es-ES" sz="2200" dirty="0" smtClean="0">
                <a:solidFill>
                  <a:schemeClr val="tx1"/>
                </a:solidFill>
              </a:rPr>
              <a:t>:</a:t>
            </a:r>
            <a:br>
              <a:rPr lang="es-ES" sz="2200" dirty="0" smtClean="0">
                <a:solidFill>
                  <a:schemeClr val="tx1"/>
                </a:solidFill>
              </a:rPr>
            </a:br>
            <a:r>
              <a:rPr lang="es-ES" sz="2200" dirty="0" smtClean="0">
                <a:solidFill>
                  <a:schemeClr val="tx1"/>
                </a:solidFill>
              </a:rPr>
              <a:t>Vencer un temible </a:t>
            </a:r>
            <a:r>
              <a:rPr lang="es-ES" sz="2200" dirty="0" err="1" smtClean="0">
                <a:solidFill>
                  <a:schemeClr val="tx1"/>
                </a:solidFill>
              </a:rPr>
              <a:t>crocodilo</a:t>
            </a:r>
            <a:r>
              <a:rPr lang="es-ES" sz="2200" dirty="0" smtClean="0">
                <a:solidFill>
                  <a:schemeClr val="tx1"/>
                </a:solidFill>
              </a:rPr>
              <a:t>. </a:t>
            </a:r>
            <a:r>
              <a:rPr lang="es-ES" sz="2200" dirty="0" err="1" smtClean="0">
                <a:solidFill>
                  <a:schemeClr val="tx1"/>
                </a:solidFill>
              </a:rPr>
              <a:t>Despois</a:t>
            </a:r>
            <a:r>
              <a:rPr lang="es-ES" sz="2200" dirty="0" smtClean="0">
                <a:solidFill>
                  <a:schemeClr val="tx1"/>
                </a:solidFill>
              </a:rPr>
              <a:t> de </a:t>
            </a:r>
            <a:r>
              <a:rPr lang="es-ES" sz="2200" dirty="0" err="1" smtClean="0">
                <a:solidFill>
                  <a:schemeClr val="tx1"/>
                </a:solidFill>
              </a:rPr>
              <a:t>moito</a:t>
            </a:r>
            <a:r>
              <a:rPr lang="es-ES" sz="2200" dirty="0" smtClean="0">
                <a:solidFill>
                  <a:schemeClr val="tx1"/>
                </a:solidFill>
              </a:rPr>
              <a:t> pensar </a:t>
            </a:r>
            <a:r>
              <a:rPr lang="es-ES" sz="2200" dirty="0" err="1" smtClean="0">
                <a:solidFill>
                  <a:schemeClr val="tx1"/>
                </a:solidFill>
              </a:rPr>
              <a:t>atopamos</a:t>
            </a:r>
            <a:r>
              <a:rPr lang="es-ES" sz="2200" dirty="0" smtClean="0">
                <a:solidFill>
                  <a:schemeClr val="tx1"/>
                </a:solidFill>
              </a:rPr>
              <a:t> a solución: </a:t>
            </a:r>
            <a:r>
              <a:rPr lang="es-ES" sz="2200" dirty="0" err="1" smtClean="0">
                <a:solidFill>
                  <a:schemeClr val="tx1"/>
                </a:solidFill>
              </a:rPr>
              <a:t>metémoslle</a:t>
            </a:r>
            <a:r>
              <a:rPr lang="es-ES" sz="2200" dirty="0" smtClean="0">
                <a:solidFill>
                  <a:schemeClr val="tx1"/>
                </a:solidFill>
              </a:rPr>
              <a:t> un </a:t>
            </a:r>
            <a:r>
              <a:rPr lang="es-ES" sz="2200" dirty="0" err="1" smtClean="0">
                <a:solidFill>
                  <a:schemeClr val="tx1"/>
                </a:solidFill>
              </a:rPr>
              <a:t>pau</a:t>
            </a:r>
            <a:r>
              <a:rPr lang="es-ES" sz="2200" dirty="0" smtClean="0">
                <a:solidFill>
                  <a:schemeClr val="tx1"/>
                </a:solidFill>
              </a:rPr>
              <a:t> atravesado na boca e escapamos a todo correr </a:t>
            </a:r>
            <a:r>
              <a:rPr lang="es-ES" sz="2200" dirty="0" err="1" smtClean="0">
                <a:solidFill>
                  <a:schemeClr val="tx1"/>
                </a:solidFill>
              </a:rPr>
              <a:t>ou</a:t>
            </a:r>
            <a:r>
              <a:rPr lang="es-ES" sz="2200" dirty="0" smtClean="0">
                <a:solidFill>
                  <a:schemeClr val="tx1"/>
                </a:solidFill>
              </a:rPr>
              <a:t> montamos </a:t>
            </a:r>
            <a:r>
              <a:rPr lang="es-ES" sz="2200" dirty="0" err="1" smtClean="0">
                <a:solidFill>
                  <a:schemeClr val="tx1"/>
                </a:solidFill>
              </a:rPr>
              <a:t>nun</a:t>
            </a:r>
            <a:r>
              <a:rPr lang="es-ES" sz="2200" dirty="0" smtClean="0">
                <a:solidFill>
                  <a:schemeClr val="tx1"/>
                </a:solidFill>
              </a:rPr>
              <a:t> barco </a:t>
            </a:r>
            <a:r>
              <a:rPr lang="es-ES" sz="2200" dirty="0" err="1" smtClean="0">
                <a:solidFill>
                  <a:schemeClr val="tx1"/>
                </a:solidFill>
              </a:rPr>
              <a:t>moi</a:t>
            </a:r>
            <a:r>
              <a:rPr lang="es-ES" sz="2200" dirty="0" smtClean="0">
                <a:solidFill>
                  <a:schemeClr val="tx1"/>
                </a:solidFill>
              </a:rPr>
              <a:t> grande para atravesar o Nilo.</a:t>
            </a:r>
            <a:br>
              <a:rPr lang="es-ES" sz="2200" dirty="0" smtClean="0">
                <a:solidFill>
                  <a:schemeClr val="tx1"/>
                </a:solidFill>
              </a:rPr>
            </a:br>
            <a:r>
              <a:rPr lang="es-ES" sz="2200" dirty="0" smtClean="0">
                <a:solidFill>
                  <a:schemeClr val="tx1"/>
                </a:solidFill>
              </a:rPr>
              <a:t>Logo </a:t>
            </a:r>
            <a:r>
              <a:rPr lang="es-ES" sz="2200" dirty="0" err="1" smtClean="0">
                <a:solidFill>
                  <a:schemeClr val="tx1"/>
                </a:solidFill>
              </a:rPr>
              <a:t>viñan</a:t>
            </a:r>
            <a:r>
              <a:rPr lang="es-ES" sz="2200" dirty="0" smtClean="0">
                <a:solidFill>
                  <a:schemeClr val="tx1"/>
                </a:solidFill>
              </a:rPr>
              <a:t> os </a:t>
            </a:r>
            <a:r>
              <a:rPr lang="es-ES" sz="2200" dirty="0" err="1" smtClean="0">
                <a:solidFill>
                  <a:schemeClr val="tx1"/>
                </a:solidFill>
              </a:rPr>
              <a:t>voitres</a:t>
            </a:r>
            <a:r>
              <a:rPr lang="es-ES" sz="2200" dirty="0" smtClean="0">
                <a:solidFill>
                  <a:schemeClr val="tx1"/>
                </a:solidFill>
              </a:rPr>
              <a:t>: 4 enormes </a:t>
            </a:r>
            <a:r>
              <a:rPr lang="es-ES" sz="2200" dirty="0" err="1" smtClean="0">
                <a:solidFill>
                  <a:schemeClr val="tx1"/>
                </a:solidFill>
              </a:rPr>
              <a:t>feras</a:t>
            </a:r>
            <a:r>
              <a:rPr lang="es-ES" sz="2200" dirty="0" smtClean="0">
                <a:solidFill>
                  <a:schemeClr val="tx1"/>
                </a:solidFill>
              </a:rPr>
              <a:t> que nos querían atrapar. A solución é disfrazarnos </a:t>
            </a:r>
            <a:r>
              <a:rPr lang="es-ES" sz="2200" dirty="0" err="1" smtClean="0">
                <a:solidFill>
                  <a:schemeClr val="tx1"/>
                </a:solidFill>
              </a:rPr>
              <a:t>nós</a:t>
            </a:r>
            <a:r>
              <a:rPr lang="es-ES" sz="2200" dirty="0" smtClean="0">
                <a:solidFill>
                  <a:schemeClr val="tx1"/>
                </a:solidFill>
              </a:rPr>
              <a:t> </a:t>
            </a:r>
            <a:r>
              <a:rPr lang="es-ES" sz="2200" dirty="0" err="1" smtClean="0">
                <a:solidFill>
                  <a:schemeClr val="tx1"/>
                </a:solidFill>
              </a:rPr>
              <a:t>tamén</a:t>
            </a:r>
            <a:r>
              <a:rPr lang="es-ES" sz="2200" dirty="0" smtClean="0">
                <a:solidFill>
                  <a:schemeClr val="tx1"/>
                </a:solidFill>
              </a:rPr>
              <a:t> de </a:t>
            </a:r>
            <a:r>
              <a:rPr lang="es-ES" sz="2200" dirty="0" err="1" smtClean="0">
                <a:solidFill>
                  <a:schemeClr val="tx1"/>
                </a:solidFill>
              </a:rPr>
              <a:t>voitres</a:t>
            </a:r>
            <a:r>
              <a:rPr lang="es-ES" sz="2200" dirty="0" smtClean="0">
                <a:solidFill>
                  <a:schemeClr val="tx1"/>
                </a:solidFill>
              </a:rPr>
              <a:t> e así </a:t>
            </a:r>
            <a:r>
              <a:rPr lang="es-ES" sz="2200" dirty="0" err="1" smtClean="0">
                <a:solidFill>
                  <a:schemeClr val="tx1"/>
                </a:solidFill>
              </a:rPr>
              <a:t>déixannos</a:t>
            </a:r>
            <a:r>
              <a:rPr lang="es-ES" sz="2200" dirty="0" smtClean="0">
                <a:solidFill>
                  <a:schemeClr val="tx1"/>
                </a:solidFill>
              </a:rPr>
              <a:t> en paz.</a:t>
            </a:r>
            <a:br>
              <a:rPr lang="es-ES" sz="2200" dirty="0" smtClean="0">
                <a:solidFill>
                  <a:schemeClr val="tx1"/>
                </a:solidFill>
              </a:rPr>
            </a:br>
            <a:r>
              <a:rPr lang="es-ES" sz="2200" dirty="0" smtClean="0">
                <a:solidFill>
                  <a:schemeClr val="tx1"/>
                </a:solidFill>
              </a:rPr>
              <a:t>Seguían os </a:t>
            </a:r>
            <a:r>
              <a:rPr lang="es-ES" sz="2200" dirty="0" err="1" smtClean="0">
                <a:solidFill>
                  <a:schemeClr val="tx1"/>
                </a:solidFill>
              </a:rPr>
              <a:t>escorpións</a:t>
            </a:r>
            <a:r>
              <a:rPr lang="es-ES" sz="2200" dirty="0" smtClean="0">
                <a:solidFill>
                  <a:schemeClr val="tx1"/>
                </a:solidFill>
              </a:rPr>
              <a:t>, con tremendos </a:t>
            </a:r>
            <a:r>
              <a:rPr lang="es-ES" sz="2200" dirty="0" err="1" smtClean="0">
                <a:solidFill>
                  <a:schemeClr val="tx1"/>
                </a:solidFill>
              </a:rPr>
              <a:t>aguillóns</a:t>
            </a:r>
            <a:r>
              <a:rPr lang="es-ES" sz="2200" dirty="0" smtClean="0">
                <a:solidFill>
                  <a:schemeClr val="tx1"/>
                </a:solidFill>
              </a:rPr>
              <a:t>, o </a:t>
            </a:r>
            <a:r>
              <a:rPr lang="es-ES" sz="2200" dirty="0" err="1" smtClean="0">
                <a:solidFill>
                  <a:schemeClr val="tx1"/>
                </a:solidFill>
              </a:rPr>
              <a:t>mellor</a:t>
            </a:r>
            <a:r>
              <a:rPr lang="es-ES" sz="2200" dirty="0" smtClean="0">
                <a:solidFill>
                  <a:schemeClr val="tx1"/>
                </a:solidFill>
              </a:rPr>
              <a:t> é </a:t>
            </a:r>
            <a:r>
              <a:rPr lang="es-ES" sz="2200" dirty="0" err="1" smtClean="0">
                <a:solidFill>
                  <a:schemeClr val="tx1"/>
                </a:solidFill>
              </a:rPr>
              <a:t>tirarlles</a:t>
            </a:r>
            <a:r>
              <a:rPr lang="es-ES" sz="2200" dirty="0" smtClean="0">
                <a:solidFill>
                  <a:schemeClr val="tx1"/>
                </a:solidFill>
              </a:rPr>
              <a:t> moitas </a:t>
            </a:r>
            <a:r>
              <a:rPr lang="es-ES" sz="2200" dirty="0" err="1" smtClean="0">
                <a:solidFill>
                  <a:schemeClr val="tx1"/>
                </a:solidFill>
              </a:rPr>
              <a:t>pedras</a:t>
            </a:r>
            <a:r>
              <a:rPr lang="es-ES" sz="2200" dirty="0" smtClean="0">
                <a:solidFill>
                  <a:schemeClr val="tx1"/>
                </a:solidFill>
              </a:rPr>
              <a:t> e escapar a todo correr ata meternos na pirámide.</a:t>
            </a:r>
            <a:r>
              <a:rPr lang="es-ES" sz="5400" dirty="0" smtClean="0">
                <a:solidFill>
                  <a:schemeClr val="tx1"/>
                </a:solidFill>
              </a:rPr>
              <a:t/>
            </a:r>
            <a:br>
              <a:rPr lang="es-ES" sz="5400" dirty="0" smtClean="0">
                <a:solidFill>
                  <a:schemeClr val="tx1"/>
                </a:solidFill>
              </a:rPr>
            </a:br>
            <a:r>
              <a:rPr lang="es-ES" sz="2200" dirty="0" smtClean="0">
                <a:solidFill>
                  <a:schemeClr val="tx1"/>
                </a:solidFill>
              </a:rPr>
              <a:t>A </a:t>
            </a:r>
            <a:r>
              <a:rPr lang="es-ES" sz="2200" dirty="0" err="1" smtClean="0">
                <a:solidFill>
                  <a:schemeClr val="tx1"/>
                </a:solidFill>
              </a:rPr>
              <a:t>perigosa</a:t>
            </a:r>
            <a:r>
              <a:rPr lang="es-ES" sz="2200" dirty="0" smtClean="0">
                <a:solidFill>
                  <a:schemeClr val="tx1"/>
                </a:solidFill>
              </a:rPr>
              <a:t> cobra </a:t>
            </a:r>
            <a:r>
              <a:rPr lang="es-ES" sz="2200" dirty="0" err="1" smtClean="0">
                <a:solidFill>
                  <a:schemeClr val="tx1"/>
                </a:solidFill>
              </a:rPr>
              <a:t>durmímola</a:t>
            </a:r>
            <a:r>
              <a:rPr lang="es-ES" sz="2200" dirty="0" smtClean="0">
                <a:solidFill>
                  <a:schemeClr val="tx1"/>
                </a:solidFill>
              </a:rPr>
              <a:t> tocando a </a:t>
            </a:r>
            <a:r>
              <a:rPr lang="es-ES" sz="2200" dirty="0" err="1" smtClean="0">
                <a:solidFill>
                  <a:schemeClr val="tx1"/>
                </a:solidFill>
              </a:rPr>
              <a:t>frauta</a:t>
            </a:r>
            <a:r>
              <a:rPr lang="es-ES" sz="2200" dirty="0" smtClean="0">
                <a:solidFill>
                  <a:schemeClr val="tx1"/>
                </a:solidFill>
              </a:rPr>
              <a:t>, e </a:t>
            </a:r>
            <a:r>
              <a:rPr lang="es-ES" sz="2200" dirty="0" err="1" smtClean="0">
                <a:solidFill>
                  <a:schemeClr val="tx1"/>
                </a:solidFill>
              </a:rPr>
              <a:t>mentres</a:t>
            </a:r>
            <a:r>
              <a:rPr lang="es-ES" sz="2200" dirty="0" smtClean="0">
                <a:solidFill>
                  <a:schemeClr val="tx1"/>
                </a:solidFill>
              </a:rPr>
              <a:t> </a:t>
            </a:r>
            <a:r>
              <a:rPr lang="es-ES" sz="2200" dirty="0" err="1" smtClean="0">
                <a:solidFill>
                  <a:schemeClr val="tx1"/>
                </a:solidFill>
              </a:rPr>
              <a:t>ela</a:t>
            </a:r>
            <a:r>
              <a:rPr lang="es-ES" sz="2200" dirty="0" smtClean="0">
                <a:solidFill>
                  <a:schemeClr val="tx1"/>
                </a:solidFill>
              </a:rPr>
              <a:t> </a:t>
            </a:r>
            <a:r>
              <a:rPr lang="es-ES" sz="2200" dirty="0" err="1" smtClean="0">
                <a:solidFill>
                  <a:schemeClr val="tx1"/>
                </a:solidFill>
              </a:rPr>
              <a:t>durme</a:t>
            </a:r>
            <a:r>
              <a:rPr lang="es-ES" sz="2200" dirty="0" smtClean="0">
                <a:solidFill>
                  <a:schemeClr val="tx1"/>
                </a:solidFill>
              </a:rPr>
              <a:t> </a:t>
            </a:r>
            <a:r>
              <a:rPr lang="es-ES" sz="2200" dirty="0" err="1" smtClean="0">
                <a:solidFill>
                  <a:schemeClr val="tx1"/>
                </a:solidFill>
              </a:rPr>
              <a:t>nós</a:t>
            </a:r>
            <a:r>
              <a:rPr lang="es-ES" sz="2200" dirty="0" smtClean="0">
                <a:solidFill>
                  <a:schemeClr val="tx1"/>
                </a:solidFill>
              </a:rPr>
              <a:t> escapamos.</a:t>
            </a:r>
            <a:br>
              <a:rPr lang="es-ES" sz="2200" dirty="0" smtClean="0">
                <a:solidFill>
                  <a:schemeClr val="tx1"/>
                </a:solidFill>
              </a:rPr>
            </a:br>
            <a:r>
              <a:rPr lang="es-ES" sz="2200" dirty="0" smtClean="0">
                <a:solidFill>
                  <a:schemeClr val="tx1"/>
                </a:solidFill>
              </a:rPr>
              <a:t>Para acabar </a:t>
            </a:r>
            <a:r>
              <a:rPr lang="es-ES" sz="2200" dirty="0" err="1" smtClean="0">
                <a:solidFill>
                  <a:schemeClr val="tx1"/>
                </a:solidFill>
              </a:rPr>
              <a:t>cos</a:t>
            </a:r>
            <a:r>
              <a:rPr lang="es-ES" sz="2200" dirty="0" smtClean="0">
                <a:solidFill>
                  <a:schemeClr val="tx1"/>
                </a:solidFill>
              </a:rPr>
              <a:t> carnívoros </a:t>
            </a:r>
            <a:r>
              <a:rPr lang="es-ES" sz="2200" dirty="0" err="1" smtClean="0">
                <a:solidFill>
                  <a:schemeClr val="tx1"/>
                </a:solidFill>
              </a:rPr>
              <a:t>escaravellos</a:t>
            </a:r>
            <a:r>
              <a:rPr lang="es-ES" sz="2200" dirty="0" smtClean="0">
                <a:solidFill>
                  <a:schemeClr val="tx1"/>
                </a:solidFill>
              </a:rPr>
              <a:t> levamos nos petos </a:t>
            </a:r>
            <a:r>
              <a:rPr lang="es-ES" sz="2200" dirty="0" err="1" smtClean="0">
                <a:solidFill>
                  <a:schemeClr val="tx1"/>
                </a:solidFill>
              </a:rPr>
              <a:t>spray</a:t>
            </a:r>
            <a:r>
              <a:rPr lang="es-ES" sz="2200" dirty="0" smtClean="0">
                <a:solidFill>
                  <a:schemeClr val="tx1"/>
                </a:solidFill>
              </a:rPr>
              <a:t> insecticida. </a:t>
            </a:r>
            <a:br>
              <a:rPr lang="es-ES" sz="2200" dirty="0" smtClean="0">
                <a:solidFill>
                  <a:schemeClr val="tx1"/>
                </a:solidFill>
              </a:rPr>
            </a:br>
            <a:r>
              <a:rPr lang="es-ES" sz="2200" dirty="0" smtClean="0">
                <a:solidFill>
                  <a:schemeClr val="tx1"/>
                </a:solidFill>
              </a:rPr>
              <a:t>E por fin </a:t>
            </a:r>
            <a:r>
              <a:rPr lang="es-ES" sz="2200" dirty="0" err="1" smtClean="0">
                <a:solidFill>
                  <a:schemeClr val="tx1"/>
                </a:solidFill>
              </a:rPr>
              <a:t>chegamos</a:t>
            </a:r>
            <a:r>
              <a:rPr lang="es-ES" sz="2200" dirty="0" smtClean="0">
                <a:solidFill>
                  <a:schemeClr val="tx1"/>
                </a:solidFill>
              </a:rPr>
              <a:t> ó noso destino:  A MOMIA</a:t>
            </a:r>
            <a:r>
              <a:rPr lang="es-ES" sz="2200" dirty="0" smtClean="0"/>
              <a:t>!</a:t>
            </a:r>
            <a:endParaRPr lang="es-E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IRAMIDE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264696"/>
          </a:xfrm>
        </p:spPr>
        <p:txBody>
          <a:bodyPr>
            <a:normAutofit/>
          </a:bodyPr>
          <a:lstStyle/>
          <a:p>
            <a:r>
              <a:rPr lang="es-ES" sz="2400" dirty="0" smtClean="0"/>
              <a:t/>
            </a:r>
            <a:br>
              <a:rPr lang="es-ES" sz="2400" dirty="0" smtClean="0"/>
            </a:br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260648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Aprendemos </a:t>
            </a:r>
            <a:r>
              <a:rPr lang="es-ES" dirty="0" err="1" smtClean="0"/>
              <a:t>moito</a:t>
            </a:r>
            <a:r>
              <a:rPr lang="es-ES" dirty="0" smtClean="0"/>
              <a:t> e </a:t>
            </a:r>
            <a:r>
              <a:rPr lang="es-ES" dirty="0" err="1" smtClean="0"/>
              <a:t>aínda</a:t>
            </a:r>
            <a:r>
              <a:rPr lang="es-ES" dirty="0" smtClean="0"/>
              <a:t> seguimos </a:t>
            </a:r>
            <a:r>
              <a:rPr lang="es-ES" dirty="0" err="1" smtClean="0"/>
              <a:t>aprendendo</a:t>
            </a:r>
            <a:r>
              <a:rPr lang="es-ES" dirty="0" smtClean="0"/>
              <a:t> pois non queremos acabar o tema. O último que se nos </a:t>
            </a:r>
            <a:r>
              <a:rPr lang="es-ES" dirty="0" err="1" smtClean="0"/>
              <a:t>ocorreu</a:t>
            </a:r>
            <a:r>
              <a:rPr lang="es-ES" dirty="0" smtClean="0"/>
              <a:t> </a:t>
            </a:r>
            <a:r>
              <a:rPr lang="es-ES" dirty="0" err="1" smtClean="0"/>
              <a:t>foi</a:t>
            </a:r>
            <a:r>
              <a:rPr lang="es-ES" dirty="0" smtClean="0"/>
              <a:t> </a:t>
            </a:r>
            <a:r>
              <a:rPr lang="es-ES" dirty="0" err="1" smtClean="0"/>
              <a:t>deseñar</a:t>
            </a:r>
            <a:r>
              <a:rPr lang="es-ES" dirty="0" smtClean="0"/>
              <a:t> </a:t>
            </a:r>
            <a:r>
              <a:rPr lang="es-ES" dirty="0" err="1" smtClean="0"/>
              <a:t>unhas</a:t>
            </a:r>
            <a:r>
              <a:rPr lang="es-ES" dirty="0" smtClean="0"/>
              <a:t> camisetas: </a:t>
            </a:r>
            <a:r>
              <a:rPr lang="es-ES" dirty="0" err="1" smtClean="0"/>
              <a:t>eliximos</a:t>
            </a:r>
            <a:r>
              <a:rPr lang="es-ES" dirty="0" smtClean="0"/>
              <a:t> una foto de pirámides e sobre esa pegamos a nosa, </a:t>
            </a:r>
            <a:r>
              <a:rPr lang="es-ES" dirty="0" err="1" smtClean="0"/>
              <a:t>iso</a:t>
            </a:r>
            <a:r>
              <a:rPr lang="es-ES" dirty="0" smtClean="0"/>
              <a:t> </a:t>
            </a:r>
            <a:r>
              <a:rPr lang="es-ES" dirty="0" err="1" smtClean="0"/>
              <a:t>fíxoo</a:t>
            </a:r>
            <a:r>
              <a:rPr lang="es-ES" dirty="0" smtClean="0"/>
              <a:t> a profe claro, </a:t>
            </a:r>
            <a:r>
              <a:rPr lang="es-ES" dirty="0" err="1" smtClean="0"/>
              <a:t>nós</a:t>
            </a:r>
            <a:r>
              <a:rPr lang="es-ES" dirty="0" smtClean="0"/>
              <a:t> </a:t>
            </a:r>
            <a:r>
              <a:rPr lang="es-ES" dirty="0" err="1" smtClean="0"/>
              <a:t>só</a:t>
            </a:r>
            <a:r>
              <a:rPr lang="es-ES" dirty="0" smtClean="0"/>
              <a:t> demos a idea. O resultado é </a:t>
            </a:r>
            <a:r>
              <a:rPr lang="es-ES" dirty="0" err="1" smtClean="0"/>
              <a:t>xenial</a:t>
            </a:r>
            <a:r>
              <a:rPr lang="es-ES" dirty="0" smtClean="0"/>
              <a:t>. </a:t>
            </a:r>
            <a:endParaRPr lang="es-ES" dirty="0"/>
          </a:p>
        </p:txBody>
      </p:sp>
      <p:pic>
        <p:nvPicPr>
          <p:cNvPr id="6" name="Picture 2" descr="G:\golfiños 09-10\FOTOS\GOLFIÑOS 09-10\golfiños 09-10\EXIPTO\camiset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684" y="1935163"/>
            <a:ext cx="7889151" cy="4565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IRAMIDE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264696"/>
          </a:xfrm>
        </p:spPr>
        <p:txBody>
          <a:bodyPr>
            <a:normAutofit/>
          </a:bodyPr>
          <a:lstStyle/>
          <a:p>
            <a:r>
              <a:rPr lang="es-ES" sz="2400" dirty="0" smtClean="0"/>
              <a:t/>
            </a:r>
            <a:br>
              <a:rPr lang="es-ES" sz="2400" dirty="0" smtClean="0"/>
            </a:br>
            <a:endParaRPr lang="es-ES" sz="2200" dirty="0">
              <a:solidFill>
                <a:schemeClr val="tx1"/>
              </a:solidFill>
            </a:endParaRPr>
          </a:p>
        </p:txBody>
      </p:sp>
      <p:pic>
        <p:nvPicPr>
          <p:cNvPr id="5" name="Picture 2" descr="G:\golfiños 09-10\FOTOS\GOLFIÑOS 09-10\golfiños 09-10\EXIPTO\DSCN6377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6" name="Picture 3" descr="G:\golfiños 09-10\FOTOS\GOLFIÑOS 09-10\golfiños 09-10\EXIPTO\DSCN63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611560" y="548680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/>
              <a:t>O NOSO XOGO PREFERIDO FOI FACER O RÍO NILO CON PLASTILINA, NUNCA ESQUECEMOS OS CROCODILOS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IRAMIDE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264696"/>
          </a:xfrm>
        </p:spPr>
        <p:txBody>
          <a:bodyPr>
            <a:normAutofit/>
          </a:bodyPr>
          <a:lstStyle/>
          <a:p>
            <a:r>
              <a:rPr lang="es-ES" sz="2400" dirty="0" smtClean="0"/>
              <a:t/>
            </a:r>
            <a:br>
              <a:rPr lang="es-ES" sz="2400" dirty="0" smtClean="0"/>
            </a:br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1560" y="332656"/>
            <a:ext cx="77768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O que </a:t>
            </a:r>
            <a:r>
              <a:rPr lang="es-ES" dirty="0" err="1" smtClean="0"/>
              <a:t>máis</a:t>
            </a:r>
            <a:r>
              <a:rPr lang="es-ES" dirty="0" smtClean="0"/>
              <a:t> sabe do tema </a:t>
            </a:r>
            <a:r>
              <a:rPr lang="es-ES" dirty="0" err="1" smtClean="0"/>
              <a:t>sen</a:t>
            </a:r>
            <a:r>
              <a:rPr lang="es-ES" dirty="0" smtClean="0"/>
              <a:t> </a:t>
            </a:r>
            <a:r>
              <a:rPr lang="es-ES" dirty="0" err="1" smtClean="0"/>
              <a:t>dúbida</a:t>
            </a:r>
            <a:r>
              <a:rPr lang="es-ES" dirty="0" smtClean="0"/>
              <a:t> é Hugo, de </a:t>
            </a:r>
            <a:r>
              <a:rPr lang="es-ES" dirty="0" err="1" smtClean="0"/>
              <a:t>feito</a:t>
            </a:r>
            <a:r>
              <a:rPr lang="es-ES" dirty="0" smtClean="0"/>
              <a:t> </a:t>
            </a:r>
            <a:r>
              <a:rPr lang="es-ES" dirty="0" err="1" smtClean="0"/>
              <a:t>xa</a:t>
            </a:r>
            <a:r>
              <a:rPr lang="es-ES" dirty="0" smtClean="0"/>
              <a:t> non se chama Hugo, </a:t>
            </a:r>
            <a:r>
              <a:rPr lang="es-ES" dirty="0" err="1" smtClean="0"/>
              <a:t>senón</a:t>
            </a:r>
            <a:r>
              <a:rPr lang="es-ES" dirty="0" smtClean="0"/>
              <a:t> Ramsés II, e </a:t>
            </a:r>
            <a:r>
              <a:rPr lang="es-ES" dirty="0" err="1" smtClean="0"/>
              <a:t>vai</a:t>
            </a:r>
            <a:r>
              <a:rPr lang="es-ES" dirty="0" smtClean="0"/>
              <a:t> ter </a:t>
            </a:r>
            <a:r>
              <a:rPr lang="es-ES" dirty="0" err="1" smtClean="0"/>
              <a:t>unha</a:t>
            </a:r>
            <a:r>
              <a:rPr lang="es-ES" dirty="0" smtClean="0"/>
              <a:t> </a:t>
            </a:r>
            <a:r>
              <a:rPr lang="es-ES" dirty="0" err="1" smtClean="0"/>
              <a:t>irmá</a:t>
            </a:r>
            <a:r>
              <a:rPr lang="es-ES" dirty="0" smtClean="0"/>
              <a:t> que el quere chamar Cleopatra. </a:t>
            </a:r>
            <a:r>
              <a:rPr lang="es-ES" dirty="0" err="1" smtClean="0"/>
              <a:t>Vai</a:t>
            </a:r>
            <a:r>
              <a:rPr lang="es-ES" dirty="0" smtClean="0"/>
              <a:t> ir </a:t>
            </a:r>
            <a:r>
              <a:rPr lang="es-ES" dirty="0" err="1" smtClean="0"/>
              <a:t>cos</a:t>
            </a:r>
            <a:r>
              <a:rPr lang="es-ES" dirty="0" smtClean="0"/>
              <a:t> </a:t>
            </a:r>
            <a:r>
              <a:rPr lang="es-ES" dirty="0" err="1" smtClean="0"/>
              <a:t>seus</a:t>
            </a:r>
            <a:r>
              <a:rPr lang="es-ES" dirty="0" smtClean="0"/>
              <a:t> </a:t>
            </a:r>
            <a:r>
              <a:rPr lang="es-ES" dirty="0" err="1" smtClean="0"/>
              <a:t>pais</a:t>
            </a:r>
            <a:r>
              <a:rPr lang="es-ES" dirty="0" smtClean="0"/>
              <a:t> de </a:t>
            </a:r>
            <a:r>
              <a:rPr lang="es-ES" dirty="0" err="1" smtClean="0"/>
              <a:t>vacacións</a:t>
            </a:r>
            <a:r>
              <a:rPr lang="es-ES" dirty="0" smtClean="0"/>
              <a:t> a Mallorca, pero el di que eles quedan en Mallorca e el marcha para </a:t>
            </a:r>
            <a:r>
              <a:rPr lang="es-ES" dirty="0" err="1" smtClean="0"/>
              <a:t>Exipto</a:t>
            </a:r>
            <a:r>
              <a:rPr lang="es-ES" dirty="0" smtClean="0"/>
              <a:t>. </a:t>
            </a:r>
            <a:r>
              <a:rPr lang="es-ES" dirty="0" err="1" smtClean="0"/>
              <a:t>Maia</a:t>
            </a:r>
            <a:r>
              <a:rPr lang="es-ES" dirty="0" smtClean="0"/>
              <a:t> </a:t>
            </a:r>
            <a:r>
              <a:rPr lang="es-ES" dirty="0" err="1" smtClean="0"/>
              <a:t>logrou</a:t>
            </a:r>
            <a:r>
              <a:rPr lang="es-ES" dirty="0" smtClean="0"/>
              <a:t> convencer </a:t>
            </a:r>
            <a:r>
              <a:rPr lang="es-ES" dirty="0" err="1" smtClean="0"/>
              <a:t>aos</a:t>
            </a:r>
            <a:r>
              <a:rPr lang="es-ES" dirty="0" smtClean="0"/>
              <a:t> </a:t>
            </a:r>
            <a:r>
              <a:rPr lang="es-ES" dirty="0" err="1" smtClean="0"/>
              <a:t>seus</a:t>
            </a:r>
            <a:r>
              <a:rPr lang="es-ES" dirty="0" smtClean="0"/>
              <a:t> </a:t>
            </a:r>
            <a:r>
              <a:rPr lang="es-ES" dirty="0" err="1" smtClean="0"/>
              <a:t>pais</a:t>
            </a:r>
            <a:r>
              <a:rPr lang="es-ES" dirty="0" smtClean="0"/>
              <a:t> para ir de </a:t>
            </a:r>
            <a:r>
              <a:rPr lang="es-ES" dirty="0" err="1" smtClean="0"/>
              <a:t>vacacións</a:t>
            </a:r>
            <a:r>
              <a:rPr lang="es-ES" dirty="0" smtClean="0"/>
              <a:t> a </a:t>
            </a:r>
            <a:r>
              <a:rPr lang="es-ES" dirty="0" err="1" smtClean="0"/>
              <a:t>Exipto.O</a:t>
            </a:r>
            <a:r>
              <a:rPr lang="es-ES" dirty="0" smtClean="0"/>
              <a:t> curioso é que a Hugo non </a:t>
            </a:r>
            <a:r>
              <a:rPr lang="es-ES" dirty="0" err="1" smtClean="0"/>
              <a:t>lle</a:t>
            </a:r>
            <a:r>
              <a:rPr lang="es-ES" dirty="0" smtClean="0"/>
              <a:t> gusta nada </a:t>
            </a:r>
            <a:r>
              <a:rPr lang="es-ES" dirty="0" err="1" smtClean="0"/>
              <a:t>traballar</a:t>
            </a:r>
            <a:r>
              <a:rPr lang="es-ES" dirty="0" smtClean="0"/>
              <a:t> no cole, </a:t>
            </a:r>
            <a:r>
              <a:rPr lang="es-ES" dirty="0" err="1" smtClean="0"/>
              <a:t>só</a:t>
            </a:r>
            <a:r>
              <a:rPr lang="es-ES" dirty="0" smtClean="0"/>
              <a:t> quere </a:t>
            </a:r>
            <a:r>
              <a:rPr lang="es-ES" dirty="0" err="1" smtClean="0"/>
              <a:t>xogar</a:t>
            </a:r>
            <a:r>
              <a:rPr lang="es-ES" dirty="0" smtClean="0"/>
              <a:t>, pero este </a:t>
            </a:r>
            <a:r>
              <a:rPr lang="es-ES" dirty="0" err="1" smtClean="0"/>
              <a:t>proxecto</a:t>
            </a:r>
            <a:r>
              <a:rPr lang="es-ES" dirty="0" smtClean="0"/>
              <a:t>  </a:t>
            </a:r>
            <a:r>
              <a:rPr lang="es-ES" dirty="0" err="1" smtClean="0"/>
              <a:t>entusiasmouno</a:t>
            </a:r>
            <a:r>
              <a:rPr lang="es-ES" dirty="0" smtClean="0"/>
              <a:t> tanto que é o </a:t>
            </a:r>
            <a:r>
              <a:rPr lang="es-ES" dirty="0" err="1" smtClean="0"/>
              <a:t>primeiro</a:t>
            </a:r>
            <a:r>
              <a:rPr lang="es-ES" dirty="0" smtClean="0"/>
              <a:t> en contestar cando </a:t>
            </a:r>
            <a:r>
              <a:rPr lang="es-ES" dirty="0" err="1" smtClean="0"/>
              <a:t>xorde</a:t>
            </a:r>
            <a:r>
              <a:rPr lang="es-ES" dirty="0" smtClean="0"/>
              <a:t> </a:t>
            </a:r>
            <a:r>
              <a:rPr lang="es-ES" dirty="0" err="1" smtClean="0"/>
              <a:t>algunha</a:t>
            </a:r>
            <a:r>
              <a:rPr lang="es-ES" dirty="0" smtClean="0"/>
              <a:t> </a:t>
            </a:r>
            <a:r>
              <a:rPr lang="es-ES" dirty="0" err="1" smtClean="0"/>
              <a:t>dúbida</a:t>
            </a:r>
            <a:r>
              <a:rPr lang="es-ES" dirty="0" smtClean="0"/>
              <a:t>. Un día vendo </a:t>
            </a:r>
            <a:r>
              <a:rPr lang="es-ES" dirty="0" err="1" smtClean="0"/>
              <a:t>unhas</a:t>
            </a:r>
            <a:r>
              <a:rPr lang="es-ES" dirty="0" smtClean="0"/>
              <a:t> fotos a </a:t>
            </a:r>
            <a:r>
              <a:rPr lang="es-ES" dirty="0" err="1" smtClean="0"/>
              <a:t>mestra</a:t>
            </a:r>
            <a:r>
              <a:rPr lang="es-ES" dirty="0" smtClean="0"/>
              <a:t> </a:t>
            </a:r>
            <a:r>
              <a:rPr lang="es-ES" dirty="0" err="1" smtClean="0"/>
              <a:t>dubidaba</a:t>
            </a:r>
            <a:r>
              <a:rPr lang="es-ES" dirty="0" smtClean="0"/>
              <a:t> qué templo era, pero Hugo, que non sabe </a:t>
            </a:r>
            <a:r>
              <a:rPr lang="es-ES" dirty="0" err="1" smtClean="0"/>
              <a:t>ler</a:t>
            </a:r>
            <a:r>
              <a:rPr lang="es-ES" dirty="0" smtClean="0"/>
              <a:t> nada </a:t>
            </a:r>
            <a:r>
              <a:rPr lang="es-ES" dirty="0" err="1" smtClean="0"/>
              <a:t>dixo</a:t>
            </a:r>
            <a:r>
              <a:rPr lang="es-ES" dirty="0" smtClean="0"/>
              <a:t>: é o templo de Abu </a:t>
            </a:r>
            <a:r>
              <a:rPr lang="es-ES" dirty="0" err="1" smtClean="0"/>
              <a:t>Simbel</a:t>
            </a:r>
            <a:r>
              <a:rPr lang="es-ES" dirty="0" smtClean="0"/>
              <a:t>, </a:t>
            </a:r>
            <a:r>
              <a:rPr lang="es-ES" dirty="0" err="1" smtClean="0"/>
              <a:t>seino</a:t>
            </a:r>
            <a:r>
              <a:rPr lang="es-ES" dirty="0" smtClean="0"/>
              <a:t> </a:t>
            </a:r>
            <a:r>
              <a:rPr lang="es-ES" dirty="0" err="1" smtClean="0"/>
              <a:t>polas</a:t>
            </a:r>
            <a:r>
              <a:rPr lang="es-ES" dirty="0" smtClean="0"/>
              <a:t> </a:t>
            </a:r>
            <a:r>
              <a:rPr lang="es-ES" dirty="0" err="1" smtClean="0"/>
              <a:t>imaxes</a:t>
            </a:r>
            <a:r>
              <a:rPr lang="es-ES" dirty="0" smtClean="0"/>
              <a:t> talladas </a:t>
            </a:r>
            <a:r>
              <a:rPr lang="es-ES" dirty="0" err="1" smtClean="0"/>
              <a:t>nas</a:t>
            </a:r>
            <a:r>
              <a:rPr lang="es-ES" dirty="0" smtClean="0"/>
              <a:t> </a:t>
            </a:r>
            <a:r>
              <a:rPr lang="es-ES" dirty="0" err="1" smtClean="0"/>
              <a:t>pedras</a:t>
            </a:r>
            <a:r>
              <a:rPr lang="es-ES" dirty="0" smtClean="0"/>
              <a:t>. E a profe de </a:t>
            </a:r>
            <a:r>
              <a:rPr lang="es-ES" dirty="0" err="1" smtClean="0"/>
              <a:t>apoio</a:t>
            </a:r>
            <a:r>
              <a:rPr lang="es-ES" dirty="0" smtClean="0"/>
              <a:t> </a:t>
            </a:r>
            <a:r>
              <a:rPr lang="es-ES" dirty="0" err="1" smtClean="0"/>
              <a:t>dixo</a:t>
            </a:r>
            <a:r>
              <a:rPr lang="es-ES" dirty="0" smtClean="0"/>
              <a:t>: Se Hugo o di, será </a:t>
            </a:r>
            <a:r>
              <a:rPr lang="es-ES" dirty="0" err="1" smtClean="0"/>
              <a:t>verdade</a:t>
            </a:r>
            <a:r>
              <a:rPr lang="es-ES" dirty="0" smtClean="0"/>
              <a:t>. Distingue as </a:t>
            </a:r>
            <a:r>
              <a:rPr lang="es-ES" dirty="0" err="1" smtClean="0"/>
              <a:t>deusas</a:t>
            </a:r>
            <a:r>
              <a:rPr lang="es-ES" dirty="0" smtClean="0"/>
              <a:t>  </a:t>
            </a:r>
            <a:r>
              <a:rPr lang="es-ES" dirty="0" err="1" smtClean="0"/>
              <a:t>Hathor</a:t>
            </a:r>
            <a:r>
              <a:rPr lang="es-ES" dirty="0" smtClean="0"/>
              <a:t> e Isis </a:t>
            </a:r>
            <a:r>
              <a:rPr lang="es-ES" dirty="0" err="1" smtClean="0"/>
              <a:t>só</a:t>
            </a:r>
            <a:r>
              <a:rPr lang="es-ES" dirty="0" smtClean="0"/>
              <a:t> polos </a:t>
            </a:r>
            <a:r>
              <a:rPr lang="es-ES" dirty="0" err="1" smtClean="0"/>
              <a:t>peiteados</a:t>
            </a:r>
            <a:r>
              <a:rPr lang="es-ES" dirty="0" smtClean="0"/>
              <a:t> e os </a:t>
            </a:r>
            <a:r>
              <a:rPr lang="es-ES" dirty="0" err="1" smtClean="0"/>
              <a:t>deuses</a:t>
            </a:r>
            <a:r>
              <a:rPr lang="es-ES" dirty="0" smtClean="0"/>
              <a:t> polos adornos da cabeza. </a:t>
            </a:r>
            <a:endParaRPr lang="es-ES" dirty="0" smtClean="0"/>
          </a:p>
          <a:p>
            <a:r>
              <a:rPr lang="es-ES" dirty="0" smtClean="0"/>
              <a:t>Todo </a:t>
            </a:r>
            <a:r>
              <a:rPr lang="es-ES" dirty="0" err="1" smtClean="0"/>
              <a:t>isto</a:t>
            </a:r>
            <a:r>
              <a:rPr lang="es-ES" dirty="0" smtClean="0"/>
              <a:t> </a:t>
            </a:r>
            <a:r>
              <a:rPr lang="es-ES" dirty="0" err="1" smtClean="0"/>
              <a:t>valeu</a:t>
            </a:r>
            <a:r>
              <a:rPr lang="es-ES" dirty="0" smtClean="0"/>
              <a:t> para potenciar as </a:t>
            </a:r>
            <a:r>
              <a:rPr lang="es-ES" dirty="0" err="1" smtClean="0"/>
              <a:t>intelixencias</a:t>
            </a:r>
            <a:r>
              <a:rPr lang="es-ES" dirty="0" smtClean="0"/>
              <a:t> múltiples das que tanto fala </a:t>
            </a:r>
            <a:r>
              <a:rPr lang="es-ES" dirty="0" smtClean="0"/>
              <a:t>Gardner. Hugo </a:t>
            </a:r>
            <a:r>
              <a:rPr lang="es-ES" dirty="0" smtClean="0"/>
              <a:t>non é </a:t>
            </a:r>
            <a:r>
              <a:rPr lang="es-ES" dirty="0" err="1" smtClean="0"/>
              <a:t>bo</a:t>
            </a:r>
            <a:r>
              <a:rPr lang="es-ES" dirty="0" smtClean="0"/>
              <a:t> </a:t>
            </a:r>
            <a:r>
              <a:rPr lang="es-ES" dirty="0" err="1" smtClean="0"/>
              <a:t>nalgunhas</a:t>
            </a:r>
            <a:r>
              <a:rPr lang="es-ES" dirty="0" smtClean="0"/>
              <a:t> </a:t>
            </a:r>
            <a:r>
              <a:rPr lang="es-ES" dirty="0" err="1" smtClean="0"/>
              <a:t>cousas</a:t>
            </a:r>
            <a:r>
              <a:rPr lang="es-ES" dirty="0" smtClean="0"/>
              <a:t>, non </a:t>
            </a:r>
            <a:r>
              <a:rPr lang="es-ES" dirty="0" err="1" smtClean="0"/>
              <a:t>traballa</a:t>
            </a:r>
            <a:r>
              <a:rPr lang="es-ES" dirty="0" smtClean="0"/>
              <a:t> ben, pero é </a:t>
            </a:r>
            <a:r>
              <a:rPr lang="es-ES" dirty="0" err="1" smtClean="0"/>
              <a:t>boísimo</a:t>
            </a:r>
            <a:r>
              <a:rPr lang="es-ES" dirty="0" smtClean="0"/>
              <a:t> </a:t>
            </a:r>
            <a:r>
              <a:rPr lang="es-ES" dirty="0" err="1" smtClean="0"/>
              <a:t>noutras</a:t>
            </a:r>
            <a:r>
              <a:rPr lang="es-ES" dirty="0" smtClean="0"/>
              <a:t>, por </a:t>
            </a:r>
            <a:r>
              <a:rPr lang="es-ES" dirty="0" err="1" smtClean="0"/>
              <a:t>iso</a:t>
            </a:r>
            <a:r>
              <a:rPr lang="es-ES" dirty="0" smtClean="0"/>
              <a:t> aprendemos que todos podemos </a:t>
            </a:r>
            <a:r>
              <a:rPr lang="es-ES" dirty="0" err="1" smtClean="0"/>
              <a:t>facer</a:t>
            </a:r>
            <a:r>
              <a:rPr lang="es-ES" dirty="0" smtClean="0"/>
              <a:t> algo </a:t>
            </a:r>
            <a:r>
              <a:rPr lang="es-ES" dirty="0" err="1" smtClean="0"/>
              <a:t>moi</a:t>
            </a:r>
            <a:r>
              <a:rPr lang="es-ES" dirty="0" smtClean="0"/>
              <a:t> ben </a:t>
            </a:r>
            <a:r>
              <a:rPr lang="es-ES" smtClean="0"/>
              <a:t>, e </a:t>
            </a:r>
            <a:r>
              <a:rPr lang="es-ES" dirty="0" smtClean="0"/>
              <a:t>que podemos </a:t>
            </a:r>
            <a:r>
              <a:rPr lang="es-ES" dirty="0" err="1" smtClean="0"/>
              <a:t>axudar</a:t>
            </a:r>
            <a:r>
              <a:rPr lang="es-ES" dirty="0" smtClean="0"/>
              <a:t> a </a:t>
            </a:r>
            <a:r>
              <a:rPr lang="es-ES" dirty="0" err="1" smtClean="0"/>
              <a:t>outros</a:t>
            </a:r>
            <a:r>
              <a:rPr lang="es-ES" dirty="0" smtClean="0"/>
              <a:t>, e todos </a:t>
            </a:r>
            <a:r>
              <a:rPr lang="es-ES" dirty="0" err="1" smtClean="0"/>
              <a:t>temos</a:t>
            </a:r>
            <a:r>
              <a:rPr lang="es-ES" dirty="0" smtClean="0"/>
              <a:t> algo que </a:t>
            </a:r>
            <a:r>
              <a:rPr lang="es-ES" dirty="0" err="1" smtClean="0"/>
              <a:t>mellorar</a:t>
            </a:r>
            <a:r>
              <a:rPr lang="es-ES" dirty="0" smtClean="0"/>
              <a:t>. </a:t>
            </a:r>
            <a:r>
              <a:rPr lang="es-ES" dirty="0" err="1" smtClean="0"/>
              <a:t>Ninguén</a:t>
            </a:r>
            <a:r>
              <a:rPr lang="es-ES" dirty="0" smtClean="0"/>
              <a:t>  de </a:t>
            </a:r>
            <a:r>
              <a:rPr lang="es-ES" dirty="0" err="1" smtClean="0"/>
              <a:t>nós</a:t>
            </a:r>
            <a:r>
              <a:rPr lang="es-ES" dirty="0" smtClean="0"/>
              <a:t> e perfecto e </a:t>
            </a:r>
            <a:r>
              <a:rPr lang="es-ES" dirty="0" err="1" smtClean="0"/>
              <a:t>ninguén</a:t>
            </a:r>
            <a:r>
              <a:rPr lang="es-ES" dirty="0" smtClean="0"/>
              <a:t> é malo, todos </a:t>
            </a:r>
            <a:r>
              <a:rPr lang="es-ES" dirty="0" err="1" smtClean="0"/>
              <a:t>temos</a:t>
            </a:r>
            <a:r>
              <a:rPr lang="es-ES" dirty="0" smtClean="0"/>
              <a:t> algo </a:t>
            </a:r>
            <a:r>
              <a:rPr lang="es-ES" dirty="0" err="1" smtClean="0"/>
              <a:t>bo</a:t>
            </a:r>
            <a:r>
              <a:rPr lang="es-ES" dirty="0" smtClean="0"/>
              <a:t> e algo no que </a:t>
            </a:r>
            <a:r>
              <a:rPr lang="es-ES" dirty="0" err="1" smtClean="0"/>
              <a:t>temos</a:t>
            </a:r>
            <a:r>
              <a:rPr lang="es-ES" dirty="0" smtClean="0"/>
              <a:t> que </a:t>
            </a:r>
            <a:r>
              <a:rPr lang="es-ES" dirty="0" err="1" smtClean="0"/>
              <a:t>mellorar</a:t>
            </a:r>
            <a:r>
              <a:rPr lang="es-ES" dirty="0" smtClean="0"/>
              <a:t>.</a:t>
            </a:r>
            <a:br>
              <a:rPr lang="es-ES" dirty="0" smtClean="0"/>
            </a:br>
            <a:r>
              <a:rPr lang="es-ES" dirty="0" smtClean="0"/>
              <a:t>Algún día </a:t>
            </a:r>
            <a:r>
              <a:rPr lang="es-ES" dirty="0" err="1" smtClean="0"/>
              <a:t>deixaremos</a:t>
            </a:r>
            <a:r>
              <a:rPr lang="es-ES" dirty="0" smtClean="0"/>
              <a:t> de </a:t>
            </a:r>
            <a:r>
              <a:rPr lang="es-ES" dirty="0" err="1" smtClean="0"/>
              <a:t>estudar</a:t>
            </a:r>
            <a:r>
              <a:rPr lang="es-ES" dirty="0" smtClean="0"/>
              <a:t> </a:t>
            </a:r>
            <a:r>
              <a:rPr lang="es-ES" dirty="0" err="1" smtClean="0"/>
              <a:t>Exipto</a:t>
            </a:r>
            <a:r>
              <a:rPr lang="es-ES" dirty="0" smtClean="0"/>
              <a:t> pero o misterio seguirá </a:t>
            </a:r>
            <a:r>
              <a:rPr lang="es-ES" dirty="0" err="1" smtClean="0"/>
              <a:t>aí</a:t>
            </a:r>
            <a:r>
              <a:rPr lang="es-ES" dirty="0" smtClean="0"/>
              <a:t> para </a:t>
            </a:r>
            <a:r>
              <a:rPr lang="es-ES" dirty="0" err="1" smtClean="0"/>
              <a:t>sempre</a:t>
            </a:r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IRAMIDE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264696"/>
          </a:xfrm>
        </p:spPr>
        <p:txBody>
          <a:bodyPr>
            <a:normAutofit/>
          </a:bodyPr>
          <a:lstStyle/>
          <a:p>
            <a:r>
              <a:rPr lang="es-ES" sz="2400" dirty="0" smtClean="0"/>
              <a:t/>
            </a:r>
            <a:br>
              <a:rPr lang="es-ES" sz="2400" dirty="0" smtClean="0"/>
            </a:br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5" name="Picture 2" descr="G:\golfiños 09-10\FOTOS\GOLFIÑOS 09-10\golfiños 09-10\EXCURSIÓNS\MARCELLE\DSCN77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5708" y="1500175"/>
            <a:ext cx="6432568" cy="4824426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755576" y="692696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/>
              <a:t>AQUÍ ESTAMOS COAS CAMISETAS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IRAMIDE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264696"/>
          </a:xfrm>
        </p:spPr>
        <p:txBody>
          <a:bodyPr>
            <a:normAutofit/>
          </a:bodyPr>
          <a:lstStyle/>
          <a:p>
            <a:r>
              <a:rPr lang="es-ES" sz="2400" dirty="0" smtClean="0"/>
              <a:t/>
            </a:r>
            <a:br>
              <a:rPr lang="es-ES" sz="2400" dirty="0" smtClean="0"/>
            </a:br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27584" y="764704"/>
            <a:ext cx="6552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Cando </a:t>
            </a:r>
            <a:r>
              <a:rPr lang="es-ES" sz="2400" dirty="0" err="1" smtClean="0"/>
              <a:t>chegamos</a:t>
            </a:r>
            <a:r>
              <a:rPr lang="es-ES" sz="2400" dirty="0" smtClean="0"/>
              <a:t> a </a:t>
            </a:r>
            <a:r>
              <a:rPr lang="es-ES" sz="2400" dirty="0" err="1" smtClean="0"/>
              <a:t>primeiro</a:t>
            </a:r>
            <a:r>
              <a:rPr lang="es-ES" sz="2400" dirty="0" smtClean="0"/>
              <a:t> houbo </a:t>
            </a:r>
            <a:r>
              <a:rPr lang="es-ES" sz="2400" dirty="0" err="1" smtClean="0"/>
              <a:t>unha</a:t>
            </a:r>
            <a:r>
              <a:rPr lang="es-ES" sz="2400" dirty="0" smtClean="0"/>
              <a:t> exposición na Coruña  de </a:t>
            </a:r>
            <a:r>
              <a:rPr lang="es-ES" sz="2400" dirty="0" err="1" smtClean="0"/>
              <a:t>tesouros</a:t>
            </a:r>
            <a:r>
              <a:rPr lang="es-ES" sz="2400" dirty="0" smtClean="0"/>
              <a:t> de </a:t>
            </a:r>
            <a:r>
              <a:rPr lang="es-ES" sz="2400" dirty="0" err="1" smtClean="0"/>
              <a:t>Exipto</a:t>
            </a:r>
            <a:r>
              <a:rPr lang="es-ES" sz="2400" dirty="0" smtClean="0"/>
              <a:t>. A profe de infantil </a:t>
            </a:r>
            <a:r>
              <a:rPr lang="es-ES" sz="2400" dirty="0" err="1" smtClean="0"/>
              <a:t>avisounos</a:t>
            </a:r>
            <a:r>
              <a:rPr lang="es-ES" sz="2400" dirty="0" smtClean="0"/>
              <a:t> por se </a:t>
            </a:r>
            <a:r>
              <a:rPr lang="es-ES" sz="2400" dirty="0" err="1" smtClean="0"/>
              <a:t>queriamos</a:t>
            </a:r>
            <a:r>
              <a:rPr lang="es-ES" sz="2400" dirty="0" smtClean="0"/>
              <a:t> ir e </a:t>
            </a:r>
            <a:r>
              <a:rPr lang="es-ES" sz="2400" dirty="0" err="1" smtClean="0"/>
              <a:t>máis</a:t>
            </a:r>
            <a:r>
              <a:rPr lang="es-ES" sz="2400" dirty="0" smtClean="0"/>
              <a:t> da </a:t>
            </a:r>
            <a:r>
              <a:rPr lang="es-ES" sz="2400" dirty="0" err="1" smtClean="0"/>
              <a:t>metade</a:t>
            </a:r>
            <a:r>
              <a:rPr lang="es-ES" sz="2400" dirty="0" smtClean="0"/>
              <a:t> da clase </a:t>
            </a:r>
            <a:r>
              <a:rPr lang="es-ES" sz="2400" dirty="0" err="1" smtClean="0"/>
              <a:t>insistiu</a:t>
            </a:r>
            <a:r>
              <a:rPr lang="es-ES" sz="2400" dirty="0" smtClean="0"/>
              <a:t> na casa ata que os levaron.</a:t>
            </a:r>
          </a:p>
          <a:p>
            <a:r>
              <a:rPr lang="es-ES" sz="2400" dirty="0" err="1" smtClean="0"/>
              <a:t>Gustounos</a:t>
            </a:r>
            <a:r>
              <a:rPr lang="es-ES" sz="2400" dirty="0" smtClean="0"/>
              <a:t> </a:t>
            </a:r>
            <a:r>
              <a:rPr lang="es-ES" sz="2400" dirty="0" err="1" smtClean="0"/>
              <a:t>moito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IRAMIDE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264696"/>
          </a:xfrm>
        </p:spPr>
        <p:txBody>
          <a:bodyPr>
            <a:normAutofit/>
          </a:bodyPr>
          <a:lstStyle/>
          <a:p>
            <a:r>
              <a:rPr lang="es-ES" sz="2400" dirty="0" smtClean="0"/>
              <a:t/>
            </a:r>
            <a:br>
              <a:rPr lang="es-ES" sz="2400" dirty="0" smtClean="0"/>
            </a:br>
            <a:endParaRPr lang="es-ES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IRAMIDE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264696"/>
          </a:xfrm>
        </p:spPr>
        <p:txBody>
          <a:bodyPr>
            <a:normAutofit/>
          </a:bodyPr>
          <a:lstStyle/>
          <a:p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 err="1" smtClean="0">
                <a:solidFill>
                  <a:schemeClr val="tx1"/>
                </a:solidFill>
              </a:rPr>
              <a:t>Encantounos</a:t>
            </a:r>
            <a:r>
              <a:rPr lang="es-ES" sz="2400" dirty="0" smtClean="0">
                <a:solidFill>
                  <a:schemeClr val="tx1"/>
                </a:solidFill>
              </a:rPr>
              <a:t> o libro, </a:t>
            </a:r>
            <a:r>
              <a:rPr lang="es-ES" sz="2400" dirty="0" err="1" smtClean="0">
                <a:solidFill>
                  <a:schemeClr val="tx1"/>
                </a:solidFill>
              </a:rPr>
              <a:t>aínda</a:t>
            </a:r>
            <a:r>
              <a:rPr lang="es-ES" sz="2400" dirty="0" smtClean="0">
                <a:solidFill>
                  <a:schemeClr val="tx1"/>
                </a:solidFill>
              </a:rPr>
              <a:t> o </a:t>
            </a:r>
            <a:r>
              <a:rPr lang="es-ES" sz="2400" dirty="0" err="1" smtClean="0">
                <a:solidFill>
                  <a:schemeClr val="tx1"/>
                </a:solidFill>
              </a:rPr>
              <a:t>temos</a:t>
            </a:r>
            <a:r>
              <a:rPr lang="es-ES" sz="2400" dirty="0" smtClean="0">
                <a:solidFill>
                  <a:schemeClr val="tx1"/>
                </a:solidFill>
              </a:rPr>
              <a:t> na clase para mirar de cando en vez. </a:t>
            </a:r>
            <a:r>
              <a:rPr lang="es-ES" sz="2400" dirty="0" err="1" smtClean="0">
                <a:solidFill>
                  <a:schemeClr val="tx1"/>
                </a:solidFill>
              </a:rPr>
              <a:t>Nesa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mesma</a:t>
            </a:r>
            <a:r>
              <a:rPr lang="es-ES" sz="2400" dirty="0" smtClean="0">
                <a:solidFill>
                  <a:schemeClr val="tx1"/>
                </a:solidFill>
              </a:rPr>
              <a:t> visita á biblioteca </a:t>
            </a:r>
            <a:r>
              <a:rPr lang="es-ES" sz="2400" dirty="0" err="1" smtClean="0">
                <a:solidFill>
                  <a:schemeClr val="tx1"/>
                </a:solidFill>
              </a:rPr>
              <a:t>atopamos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tamén</a:t>
            </a:r>
            <a:r>
              <a:rPr lang="es-ES" sz="2400" dirty="0" smtClean="0">
                <a:solidFill>
                  <a:schemeClr val="tx1"/>
                </a:solidFill>
              </a:rPr>
              <a:t> un libro de </a:t>
            </a:r>
            <a:r>
              <a:rPr lang="es-ES" sz="2400" dirty="0" err="1" smtClean="0">
                <a:solidFill>
                  <a:schemeClr val="tx1"/>
                </a:solidFill>
              </a:rPr>
              <a:t>maiores</a:t>
            </a:r>
            <a:r>
              <a:rPr lang="es-ES" sz="2400" dirty="0" smtClean="0">
                <a:solidFill>
                  <a:schemeClr val="tx1"/>
                </a:solidFill>
              </a:rPr>
              <a:t>: “KIKA SUPERBRUXA E A MOMIA”. Todos os días liamos un </a:t>
            </a:r>
            <a:r>
              <a:rPr lang="es-ES" sz="2400" dirty="0" err="1" smtClean="0">
                <a:solidFill>
                  <a:schemeClr val="tx1"/>
                </a:solidFill>
              </a:rPr>
              <a:t>pouco</a:t>
            </a:r>
            <a:r>
              <a:rPr lang="es-ES" sz="2400" dirty="0" smtClean="0">
                <a:solidFill>
                  <a:schemeClr val="tx1"/>
                </a:solidFill>
              </a:rPr>
              <a:t> este libro, a atención era total e non se oía </a:t>
            </a:r>
            <a:r>
              <a:rPr lang="es-ES" sz="2400" dirty="0" err="1" smtClean="0">
                <a:solidFill>
                  <a:schemeClr val="tx1"/>
                </a:solidFill>
              </a:rPr>
              <a:t>nin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unha</a:t>
            </a:r>
            <a:r>
              <a:rPr lang="es-ES" sz="2400" dirty="0" smtClean="0">
                <a:solidFill>
                  <a:schemeClr val="tx1"/>
                </a:solidFill>
              </a:rPr>
              <a:t> mosca </a:t>
            </a:r>
            <a:r>
              <a:rPr lang="es-ES" sz="2400" dirty="0" err="1" smtClean="0">
                <a:solidFill>
                  <a:schemeClr val="tx1"/>
                </a:solidFill>
              </a:rPr>
              <a:t>mentres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estabamos</a:t>
            </a:r>
            <a:r>
              <a:rPr lang="es-ES" sz="2400" dirty="0" smtClean="0">
                <a:solidFill>
                  <a:schemeClr val="tx1"/>
                </a:solidFill>
              </a:rPr>
              <a:t> a </a:t>
            </a:r>
            <a:r>
              <a:rPr lang="es-ES" sz="2400" dirty="0" err="1" smtClean="0">
                <a:solidFill>
                  <a:schemeClr val="tx1"/>
                </a:solidFill>
              </a:rPr>
              <a:t>ler</a:t>
            </a:r>
            <a:r>
              <a:rPr lang="es-ES" sz="2400" dirty="0" smtClean="0">
                <a:solidFill>
                  <a:schemeClr val="tx1"/>
                </a:solidFill>
              </a:rPr>
              <a:t>.</a:t>
            </a:r>
            <a:br>
              <a:rPr lang="es-ES" sz="2400" dirty="0" smtClean="0">
                <a:solidFill>
                  <a:schemeClr val="tx1"/>
                </a:solidFill>
              </a:rPr>
            </a:br>
            <a:r>
              <a:rPr lang="es-ES" sz="2400" dirty="0" smtClean="0">
                <a:solidFill>
                  <a:schemeClr val="tx1"/>
                </a:solidFill>
              </a:rPr>
              <a:t>Así </a:t>
            </a:r>
            <a:r>
              <a:rPr lang="es-ES" sz="2400" dirty="0" err="1" smtClean="0">
                <a:solidFill>
                  <a:schemeClr val="tx1"/>
                </a:solidFill>
              </a:rPr>
              <a:t>foi</a:t>
            </a:r>
            <a:r>
              <a:rPr lang="es-ES" sz="2400" dirty="0" smtClean="0">
                <a:solidFill>
                  <a:schemeClr val="tx1"/>
                </a:solidFill>
              </a:rPr>
              <a:t> como nos empezamos a meter no mundo do </a:t>
            </a:r>
            <a:r>
              <a:rPr lang="es-ES" sz="2400" dirty="0" err="1" smtClean="0">
                <a:solidFill>
                  <a:schemeClr val="tx1"/>
                </a:solidFill>
              </a:rPr>
              <a:t>antigo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Exipto</a:t>
            </a:r>
            <a:r>
              <a:rPr lang="es-ES" sz="2400" dirty="0" smtClean="0">
                <a:solidFill>
                  <a:schemeClr val="tx1"/>
                </a:solidFill>
              </a:rPr>
              <a:t>, de </a:t>
            </a:r>
            <a:r>
              <a:rPr lang="es-ES" sz="2400" dirty="0" err="1" smtClean="0">
                <a:solidFill>
                  <a:schemeClr val="tx1"/>
                </a:solidFill>
              </a:rPr>
              <a:t>Tutankamón</a:t>
            </a:r>
            <a:r>
              <a:rPr lang="es-ES" sz="2400" dirty="0" smtClean="0">
                <a:solidFill>
                  <a:schemeClr val="tx1"/>
                </a:solidFill>
              </a:rPr>
              <a:t> e das momias. O tema era </a:t>
            </a:r>
            <a:r>
              <a:rPr lang="es-ES" sz="2400" dirty="0" err="1" smtClean="0">
                <a:solidFill>
                  <a:schemeClr val="tx1"/>
                </a:solidFill>
              </a:rPr>
              <a:t>apaixoante</a:t>
            </a:r>
            <a:r>
              <a:rPr lang="es-ES" sz="2400" dirty="0" smtClean="0">
                <a:solidFill>
                  <a:schemeClr val="tx1"/>
                </a:solidFill>
              </a:rPr>
              <a:t>. A partir de aquí </a:t>
            </a:r>
            <a:r>
              <a:rPr lang="es-ES" sz="2400" dirty="0" err="1" smtClean="0">
                <a:solidFill>
                  <a:schemeClr val="tx1"/>
                </a:solidFill>
              </a:rPr>
              <a:t>comezamos</a:t>
            </a:r>
            <a:r>
              <a:rPr lang="es-ES" sz="2400" dirty="0" smtClean="0">
                <a:solidFill>
                  <a:schemeClr val="tx1"/>
                </a:solidFill>
              </a:rPr>
              <a:t> a </a:t>
            </a:r>
            <a:r>
              <a:rPr lang="es-ES" sz="2400" dirty="0" err="1" smtClean="0">
                <a:solidFill>
                  <a:schemeClr val="tx1"/>
                </a:solidFill>
              </a:rPr>
              <a:t>falar</a:t>
            </a:r>
            <a:r>
              <a:rPr lang="es-ES" sz="2400" dirty="0" smtClean="0">
                <a:solidFill>
                  <a:schemeClr val="tx1"/>
                </a:solidFill>
              </a:rPr>
              <a:t>, as momias </a:t>
            </a:r>
            <a:r>
              <a:rPr lang="es-ES" sz="2400" dirty="0" err="1" smtClean="0">
                <a:solidFill>
                  <a:schemeClr val="tx1"/>
                </a:solidFill>
              </a:rPr>
              <a:t>dábannos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moito</a:t>
            </a:r>
            <a:r>
              <a:rPr lang="es-ES" sz="2400" dirty="0" smtClean="0">
                <a:solidFill>
                  <a:schemeClr val="tx1"/>
                </a:solidFill>
              </a:rPr>
              <a:t> medo e tratamos de </a:t>
            </a:r>
            <a:r>
              <a:rPr lang="es-ES" sz="2400" dirty="0" err="1" smtClean="0">
                <a:solidFill>
                  <a:schemeClr val="tx1"/>
                </a:solidFill>
              </a:rPr>
              <a:t>superalo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falando</a:t>
            </a:r>
            <a:r>
              <a:rPr lang="es-ES" sz="2400" dirty="0" smtClean="0">
                <a:solidFill>
                  <a:schemeClr val="tx1"/>
                </a:solidFill>
              </a:rPr>
              <a:t> do que eran, para </a:t>
            </a:r>
            <a:r>
              <a:rPr lang="es-ES" sz="2400" dirty="0" err="1" smtClean="0">
                <a:solidFill>
                  <a:schemeClr val="tx1"/>
                </a:solidFill>
              </a:rPr>
              <a:t>iso</a:t>
            </a:r>
            <a:r>
              <a:rPr lang="es-ES" sz="2400" dirty="0" smtClean="0">
                <a:solidFill>
                  <a:schemeClr val="tx1"/>
                </a:solidFill>
              </a:rPr>
              <a:t> había que investigar:</a:t>
            </a:r>
            <a:br>
              <a:rPr lang="es-ES" sz="2400" dirty="0" smtClean="0">
                <a:solidFill>
                  <a:schemeClr val="tx1"/>
                </a:solidFill>
              </a:rPr>
            </a:br>
            <a:r>
              <a:rPr lang="es-ES" sz="2400" dirty="0" smtClean="0">
                <a:solidFill>
                  <a:schemeClr val="tx1"/>
                </a:solidFill>
              </a:rPr>
              <a:t>qué son?</a:t>
            </a:r>
            <a:br>
              <a:rPr lang="es-ES" sz="2400" dirty="0" smtClean="0">
                <a:solidFill>
                  <a:schemeClr val="tx1"/>
                </a:solidFill>
              </a:rPr>
            </a:br>
            <a:r>
              <a:rPr lang="es-ES" sz="2400" dirty="0" err="1" smtClean="0">
                <a:solidFill>
                  <a:schemeClr val="tx1"/>
                </a:solidFill>
              </a:rPr>
              <a:t>onde</a:t>
            </a:r>
            <a:r>
              <a:rPr lang="es-ES" sz="2400" dirty="0" smtClean="0">
                <a:solidFill>
                  <a:schemeClr val="tx1"/>
                </a:solidFill>
              </a:rPr>
              <a:t> viven?</a:t>
            </a:r>
            <a:br>
              <a:rPr lang="es-ES" sz="2400" dirty="0" smtClean="0">
                <a:solidFill>
                  <a:schemeClr val="tx1"/>
                </a:solidFill>
              </a:rPr>
            </a:br>
            <a:r>
              <a:rPr lang="es-ES" sz="2400" dirty="0" err="1" smtClean="0">
                <a:solidFill>
                  <a:schemeClr val="tx1"/>
                </a:solidFill>
              </a:rPr>
              <a:t>quen</a:t>
            </a:r>
            <a:r>
              <a:rPr lang="es-ES" sz="2400" dirty="0" smtClean="0">
                <a:solidFill>
                  <a:schemeClr val="tx1"/>
                </a:solidFill>
              </a:rPr>
              <a:t> as </a:t>
            </a:r>
            <a:r>
              <a:rPr lang="es-ES" sz="2400" dirty="0" err="1" smtClean="0">
                <a:solidFill>
                  <a:schemeClr val="tx1"/>
                </a:solidFill>
              </a:rPr>
              <a:t>fai</a:t>
            </a:r>
            <a:r>
              <a:rPr lang="es-ES" sz="2400" dirty="0" smtClean="0">
                <a:solidFill>
                  <a:schemeClr val="tx1"/>
                </a:solidFill>
              </a:rPr>
              <a:t>?</a:t>
            </a:r>
            <a:br>
              <a:rPr lang="es-ES" sz="2400" dirty="0" smtClean="0">
                <a:solidFill>
                  <a:schemeClr val="tx1"/>
                </a:solidFill>
              </a:rPr>
            </a:br>
            <a:r>
              <a:rPr lang="es-ES" sz="2400" dirty="0" err="1" smtClean="0">
                <a:solidFill>
                  <a:schemeClr val="tx1"/>
                </a:solidFill>
              </a:rPr>
              <a:t>hoxe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hai</a:t>
            </a:r>
            <a:r>
              <a:rPr lang="es-ES" sz="2400" dirty="0" smtClean="0">
                <a:solidFill>
                  <a:schemeClr val="tx1"/>
                </a:solidFill>
              </a:rPr>
              <a:t> momias? </a:t>
            </a:r>
            <a:r>
              <a:rPr lang="es-ES" sz="2400" dirty="0" err="1" smtClean="0">
                <a:solidFill>
                  <a:schemeClr val="tx1"/>
                </a:solidFill>
              </a:rPr>
              <a:t>Onde</a:t>
            </a:r>
            <a:r>
              <a:rPr lang="es-ES" sz="2400" dirty="0" smtClean="0">
                <a:solidFill>
                  <a:schemeClr val="tx1"/>
                </a:solidFill>
              </a:rPr>
              <a:t>?</a:t>
            </a:r>
            <a:r>
              <a:rPr lang="es-ES" sz="2200" dirty="0" smtClean="0">
                <a:solidFill>
                  <a:schemeClr val="tx1"/>
                </a:solidFill>
              </a:rPr>
              <a:t>!</a:t>
            </a:r>
            <a:endParaRPr lang="es-ES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IRAMIDE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264696"/>
          </a:xfrm>
        </p:spPr>
        <p:txBody>
          <a:bodyPr>
            <a:normAutofit/>
          </a:bodyPr>
          <a:lstStyle/>
          <a:p>
            <a:r>
              <a:rPr lang="es-ES" sz="2400" dirty="0" smtClean="0"/>
              <a:t/>
            </a:r>
            <a:br>
              <a:rPr lang="es-ES" sz="2400" dirty="0" smtClean="0"/>
            </a:br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67544" y="476672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 smtClean="0"/>
              <a:t>Pouco</a:t>
            </a:r>
            <a:r>
              <a:rPr lang="es-ES" dirty="0" smtClean="0"/>
              <a:t> a </a:t>
            </a:r>
            <a:r>
              <a:rPr lang="es-ES" dirty="0" err="1" smtClean="0"/>
              <a:t>pouco</a:t>
            </a:r>
            <a:r>
              <a:rPr lang="es-ES" dirty="0" smtClean="0"/>
              <a:t> </a:t>
            </a:r>
            <a:r>
              <a:rPr lang="es-ES" dirty="0" err="1" smtClean="0"/>
              <a:t>fomos</a:t>
            </a:r>
            <a:r>
              <a:rPr lang="es-ES" dirty="0" smtClean="0"/>
              <a:t> </a:t>
            </a:r>
            <a:r>
              <a:rPr lang="es-ES" dirty="0" err="1" smtClean="0"/>
              <a:t>traendo</a:t>
            </a:r>
            <a:r>
              <a:rPr lang="es-ES" dirty="0" smtClean="0"/>
              <a:t> material, </a:t>
            </a:r>
            <a:r>
              <a:rPr lang="es-ES" dirty="0" err="1" smtClean="0"/>
              <a:t>moitísimos</a:t>
            </a:r>
            <a:r>
              <a:rPr lang="es-ES" dirty="0" smtClean="0"/>
              <a:t> libros sobre </a:t>
            </a:r>
            <a:r>
              <a:rPr lang="es-ES" dirty="0" err="1" smtClean="0"/>
              <a:t>Exipto</a:t>
            </a:r>
            <a:r>
              <a:rPr lang="es-ES" dirty="0" smtClean="0"/>
              <a:t>, o </a:t>
            </a:r>
            <a:r>
              <a:rPr lang="es-ES" dirty="0" err="1" smtClean="0"/>
              <a:t>seu</a:t>
            </a:r>
            <a:r>
              <a:rPr lang="es-ES" dirty="0" smtClean="0"/>
              <a:t> arte e a </a:t>
            </a:r>
            <a:r>
              <a:rPr lang="es-ES" dirty="0" err="1" smtClean="0"/>
              <a:t>súa</a:t>
            </a:r>
            <a:r>
              <a:rPr lang="es-ES" dirty="0" smtClean="0"/>
              <a:t> historia, e </a:t>
            </a:r>
            <a:r>
              <a:rPr lang="es-ES" dirty="0" err="1" smtClean="0"/>
              <a:t>fomos</a:t>
            </a:r>
            <a:r>
              <a:rPr lang="es-ES" dirty="0" smtClean="0"/>
              <a:t> </a:t>
            </a:r>
            <a:r>
              <a:rPr lang="es-ES" dirty="0" err="1" smtClean="0"/>
              <a:t>resolvendo</a:t>
            </a:r>
            <a:r>
              <a:rPr lang="es-ES" dirty="0" smtClean="0"/>
              <a:t> </a:t>
            </a:r>
            <a:r>
              <a:rPr lang="es-ES" dirty="0" err="1" smtClean="0"/>
              <a:t>unhas</a:t>
            </a:r>
            <a:r>
              <a:rPr lang="es-ES" dirty="0" smtClean="0"/>
              <a:t> </a:t>
            </a:r>
            <a:r>
              <a:rPr lang="es-ES" dirty="0" err="1" smtClean="0"/>
              <a:t>dúbidas</a:t>
            </a:r>
            <a:r>
              <a:rPr lang="es-ES" dirty="0" smtClean="0"/>
              <a:t> e creando </a:t>
            </a:r>
            <a:r>
              <a:rPr lang="es-ES" dirty="0" err="1" smtClean="0"/>
              <a:t>outras</a:t>
            </a:r>
            <a:r>
              <a:rPr lang="es-ES" dirty="0" smtClean="0"/>
              <a:t>: qué son as pirámides, cómo se </a:t>
            </a:r>
            <a:r>
              <a:rPr lang="es-ES" dirty="0" err="1" smtClean="0"/>
              <a:t>facían</a:t>
            </a:r>
            <a:r>
              <a:rPr lang="es-ES" dirty="0" smtClean="0"/>
              <a:t>, os </a:t>
            </a:r>
            <a:r>
              <a:rPr lang="es-ES" dirty="0" err="1" smtClean="0"/>
              <a:t>deuses</a:t>
            </a:r>
            <a:r>
              <a:rPr lang="es-ES" dirty="0" smtClean="0"/>
              <a:t> </a:t>
            </a:r>
            <a:r>
              <a:rPr lang="es-ES" dirty="0" err="1" smtClean="0"/>
              <a:t>exipcios</a:t>
            </a:r>
            <a:r>
              <a:rPr lang="es-ES" dirty="0" smtClean="0"/>
              <a:t>, cómo vestían, qué comían e a </a:t>
            </a:r>
            <a:r>
              <a:rPr lang="es-ES" dirty="0" err="1" smtClean="0"/>
              <a:t>outra</a:t>
            </a:r>
            <a:r>
              <a:rPr lang="es-ES" dirty="0" smtClean="0"/>
              <a:t> nosa </a:t>
            </a:r>
            <a:r>
              <a:rPr lang="es-ES" dirty="0" err="1" smtClean="0"/>
              <a:t>paixón</a:t>
            </a:r>
            <a:r>
              <a:rPr lang="es-ES" dirty="0" smtClean="0"/>
              <a:t>, A ESFINXE, que bonita  e misteriosa é!! aprendemos a </a:t>
            </a:r>
            <a:r>
              <a:rPr lang="es-ES" dirty="0" err="1" smtClean="0"/>
              <a:t>lenda</a:t>
            </a:r>
            <a:r>
              <a:rPr lang="es-ES" dirty="0" smtClean="0"/>
              <a:t> do </a:t>
            </a:r>
            <a:r>
              <a:rPr lang="es-ES" dirty="0" err="1" smtClean="0"/>
              <a:t>rei</a:t>
            </a:r>
            <a:r>
              <a:rPr lang="es-ES" dirty="0" smtClean="0"/>
              <a:t> Tutmosis, que un día </a:t>
            </a:r>
            <a:r>
              <a:rPr lang="es-ES" dirty="0" err="1" smtClean="0"/>
              <a:t>quedou</a:t>
            </a:r>
            <a:r>
              <a:rPr lang="es-ES" dirty="0" smtClean="0"/>
              <a:t> </a:t>
            </a:r>
            <a:r>
              <a:rPr lang="es-ES" dirty="0" err="1" smtClean="0"/>
              <a:t>durmido</a:t>
            </a:r>
            <a:r>
              <a:rPr lang="es-ES" dirty="0" smtClean="0"/>
              <a:t> no deserto e </a:t>
            </a:r>
            <a:r>
              <a:rPr lang="es-ES" dirty="0" err="1" smtClean="0"/>
              <a:t>tivo</a:t>
            </a:r>
            <a:r>
              <a:rPr lang="es-ES" dirty="0" smtClean="0"/>
              <a:t> un </a:t>
            </a:r>
            <a:r>
              <a:rPr lang="es-ES" dirty="0" err="1" smtClean="0"/>
              <a:t>soño</a:t>
            </a:r>
            <a:r>
              <a:rPr lang="es-ES" dirty="0" smtClean="0"/>
              <a:t>, </a:t>
            </a:r>
            <a:r>
              <a:rPr lang="es-ES" dirty="0" err="1" smtClean="0"/>
              <a:t>alguén</a:t>
            </a:r>
            <a:r>
              <a:rPr lang="es-ES" dirty="0" smtClean="0"/>
              <a:t> o chamaba e </a:t>
            </a:r>
            <a:r>
              <a:rPr lang="es-ES" dirty="0" err="1" smtClean="0"/>
              <a:t>dicíalle</a:t>
            </a:r>
            <a:r>
              <a:rPr lang="es-ES" dirty="0" smtClean="0"/>
              <a:t>: sácame de aquí!. O </a:t>
            </a:r>
            <a:r>
              <a:rPr lang="es-ES" dirty="0" err="1" smtClean="0"/>
              <a:t>rei</a:t>
            </a:r>
            <a:r>
              <a:rPr lang="es-ES" dirty="0" smtClean="0"/>
              <a:t> </a:t>
            </a:r>
            <a:r>
              <a:rPr lang="es-ES" dirty="0" err="1" smtClean="0"/>
              <a:t>espertou</a:t>
            </a:r>
            <a:r>
              <a:rPr lang="es-ES" dirty="0" smtClean="0"/>
              <a:t> e </a:t>
            </a:r>
            <a:r>
              <a:rPr lang="es-ES" dirty="0" err="1" smtClean="0"/>
              <a:t>alí</a:t>
            </a:r>
            <a:r>
              <a:rPr lang="es-ES" dirty="0" smtClean="0"/>
              <a:t> </a:t>
            </a:r>
            <a:r>
              <a:rPr lang="es-ES" dirty="0" err="1" smtClean="0"/>
              <a:t>onde</a:t>
            </a:r>
            <a:r>
              <a:rPr lang="es-ES" dirty="0" smtClean="0"/>
              <a:t> estaba </a:t>
            </a:r>
            <a:r>
              <a:rPr lang="es-ES" dirty="0" err="1" smtClean="0"/>
              <a:t>comezou</a:t>
            </a:r>
            <a:r>
              <a:rPr lang="es-ES" dirty="0" smtClean="0"/>
              <a:t> a cavar coas </a:t>
            </a:r>
            <a:r>
              <a:rPr lang="es-ES" dirty="0" err="1" smtClean="0"/>
              <a:t>mans</a:t>
            </a:r>
            <a:r>
              <a:rPr lang="es-ES" dirty="0" smtClean="0"/>
              <a:t> e </a:t>
            </a:r>
            <a:r>
              <a:rPr lang="es-ES" dirty="0" err="1" smtClean="0"/>
              <a:t>debaixo</a:t>
            </a:r>
            <a:r>
              <a:rPr lang="es-ES" dirty="0" smtClean="0"/>
              <a:t> da </a:t>
            </a:r>
            <a:r>
              <a:rPr lang="es-ES" dirty="0" err="1" smtClean="0"/>
              <a:t>area</a:t>
            </a:r>
            <a:r>
              <a:rPr lang="es-ES" dirty="0" smtClean="0"/>
              <a:t> </a:t>
            </a:r>
            <a:r>
              <a:rPr lang="es-ES" dirty="0" err="1" smtClean="0"/>
              <a:t>apareceu</a:t>
            </a:r>
            <a:r>
              <a:rPr lang="es-ES" dirty="0" smtClean="0"/>
              <a:t> a </a:t>
            </a:r>
            <a:r>
              <a:rPr lang="es-ES" dirty="0" err="1" smtClean="0"/>
              <a:t>esfinxe</a:t>
            </a:r>
            <a:r>
              <a:rPr lang="es-ES" dirty="0" smtClean="0"/>
              <a:t>, </a:t>
            </a:r>
            <a:r>
              <a:rPr lang="es-ES" dirty="0" err="1" smtClean="0"/>
              <a:t>bela</a:t>
            </a:r>
            <a:r>
              <a:rPr lang="es-ES" dirty="0" smtClean="0"/>
              <a:t> e misteriosa, que por medio </a:t>
            </a:r>
            <a:r>
              <a:rPr lang="es-ES" dirty="0" err="1" smtClean="0"/>
              <a:t>dun</a:t>
            </a:r>
            <a:r>
              <a:rPr lang="es-ES" dirty="0" smtClean="0"/>
              <a:t> pasadizo secreto está unida á pirámide de Keops. </a:t>
            </a:r>
          </a:p>
          <a:p>
            <a:r>
              <a:rPr lang="es-ES" dirty="0" smtClean="0"/>
              <a:t>MIRAMOS MOITOS LIBROS SINALANDO O QUE NOS PARECÍA MÁIS INTERESANTE PARA ENSINAR AOS COMPAÑEIROS</a:t>
            </a:r>
            <a:endParaRPr lang="es-ES" dirty="0"/>
          </a:p>
        </p:txBody>
      </p:sp>
      <p:pic>
        <p:nvPicPr>
          <p:cNvPr id="6" name="Picture 2" descr="G:\golfiños 09-10\FOTOS\GOLFIÑOS 09-10\golfiños 09-10\EXIPTO\DSCN6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01008"/>
            <a:ext cx="4038600" cy="3028950"/>
          </a:xfrm>
          <a:prstGeom prst="rect">
            <a:avLst/>
          </a:prstGeom>
          <a:noFill/>
        </p:spPr>
      </p:pic>
      <p:pic>
        <p:nvPicPr>
          <p:cNvPr id="7" name="Picture 3" descr="G:\golfiños 09-10\FOTOS\GOLFIÑOS 09-10\golfiños 09-10\EXIPTO\DSCN63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42900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IRAMIDE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264696"/>
          </a:xfrm>
        </p:spPr>
        <p:txBody>
          <a:bodyPr>
            <a:normAutofit/>
          </a:bodyPr>
          <a:lstStyle/>
          <a:p>
            <a:r>
              <a:rPr lang="es-ES" sz="2400" dirty="0" smtClean="0"/>
              <a:t>FACEMOS A NOSA MOM</a:t>
            </a:r>
            <a:r>
              <a:rPr lang="es-ES" dirty="0" smtClean="0">
                <a:solidFill>
                  <a:srgbClr val="04617B"/>
                </a:solidFill>
              </a:rPr>
              <a:t>FACEMOS A NOSA MOMIA</a:t>
            </a:r>
            <a:r>
              <a:rPr lang="es-ES" sz="2400" dirty="0" smtClean="0"/>
              <a:t>IA</a:t>
            </a:r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332656"/>
            <a:ext cx="84969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Os </a:t>
            </a:r>
            <a:r>
              <a:rPr lang="es-ES" dirty="0" err="1" smtClean="0"/>
              <a:t>deuses</a:t>
            </a:r>
            <a:r>
              <a:rPr lang="es-ES" dirty="0" smtClean="0"/>
              <a:t> </a:t>
            </a:r>
            <a:r>
              <a:rPr lang="es-ES" dirty="0" err="1" smtClean="0"/>
              <a:t>Anubis</a:t>
            </a:r>
            <a:r>
              <a:rPr lang="es-ES" dirty="0" smtClean="0"/>
              <a:t> e Ra son os </a:t>
            </a:r>
            <a:r>
              <a:rPr lang="es-ES" dirty="0" err="1" smtClean="0"/>
              <a:t>nosos</a:t>
            </a:r>
            <a:r>
              <a:rPr lang="es-ES" dirty="0" smtClean="0"/>
              <a:t> preferidos. As momias non </a:t>
            </a:r>
            <a:r>
              <a:rPr lang="es-ES" dirty="0" err="1" smtClean="0"/>
              <a:t>teñen</a:t>
            </a:r>
            <a:r>
              <a:rPr lang="es-ES" dirty="0" smtClean="0"/>
              <a:t> secretos para </a:t>
            </a:r>
            <a:r>
              <a:rPr lang="es-ES" dirty="0" err="1" smtClean="0"/>
              <a:t>nós</a:t>
            </a:r>
            <a:r>
              <a:rPr lang="es-ES" dirty="0" smtClean="0"/>
              <a:t>, </a:t>
            </a:r>
            <a:r>
              <a:rPr lang="es-ES" dirty="0" err="1" smtClean="0"/>
              <a:t>coñecemos</a:t>
            </a:r>
            <a:r>
              <a:rPr lang="es-ES" dirty="0" smtClean="0"/>
              <a:t> todos os pasos da momificación á perfección, ata sabemos qué son os vasos canopos e que </a:t>
            </a:r>
            <a:r>
              <a:rPr lang="es-ES" dirty="0" err="1" smtClean="0"/>
              <a:t>serven</a:t>
            </a:r>
            <a:r>
              <a:rPr lang="es-ES" dirty="0" smtClean="0"/>
              <a:t> para </a:t>
            </a:r>
            <a:r>
              <a:rPr lang="es-ES" dirty="0" err="1" smtClean="0"/>
              <a:t>gardas</a:t>
            </a:r>
            <a:r>
              <a:rPr lang="es-ES" dirty="0" smtClean="0"/>
              <a:t> as vísceras das momias. Elaboramos a nosa propia momia </a:t>
            </a:r>
            <a:r>
              <a:rPr lang="es-ES" dirty="0" err="1" smtClean="0"/>
              <a:t>cunha</a:t>
            </a:r>
            <a:r>
              <a:rPr lang="es-ES" dirty="0" smtClean="0"/>
              <a:t> </a:t>
            </a:r>
            <a:r>
              <a:rPr lang="es-ES" dirty="0" err="1" smtClean="0"/>
              <a:t>vendaxe</a:t>
            </a:r>
            <a:r>
              <a:rPr lang="es-ES" dirty="0" smtClean="0"/>
              <a:t> de papel </a:t>
            </a:r>
            <a:r>
              <a:rPr lang="es-ES" dirty="0" err="1" smtClean="0"/>
              <a:t>hixiénico</a:t>
            </a:r>
            <a:r>
              <a:rPr lang="es-ES" dirty="0" smtClean="0"/>
              <a:t>, </a:t>
            </a:r>
            <a:r>
              <a:rPr lang="es-ES" dirty="0" err="1" smtClean="0"/>
              <a:t>vernizámola</a:t>
            </a:r>
            <a:r>
              <a:rPr lang="es-ES" dirty="0" smtClean="0"/>
              <a:t> con </a:t>
            </a:r>
            <a:r>
              <a:rPr lang="es-ES" dirty="0" err="1" smtClean="0"/>
              <a:t>ouro</a:t>
            </a:r>
            <a:r>
              <a:rPr lang="es-ES" dirty="0" smtClean="0"/>
              <a:t> e </a:t>
            </a:r>
            <a:r>
              <a:rPr lang="es-ES" dirty="0" err="1" smtClean="0"/>
              <a:t>pintámola</a:t>
            </a:r>
            <a:r>
              <a:rPr lang="es-ES" dirty="0" smtClean="0"/>
              <a:t> con rotuladores permanentes, era a   momia de Ramsés II .</a:t>
            </a:r>
            <a:r>
              <a:rPr lang="es-ES" b="1" dirty="0" smtClean="0"/>
              <a:t> </a:t>
            </a:r>
            <a:endParaRPr lang="es-ES" dirty="0" smtClean="0"/>
          </a:p>
          <a:p>
            <a:pPr algn="ctr"/>
            <a:r>
              <a:rPr lang="es-ES" sz="3600" dirty="0" smtClean="0"/>
              <a:t>FACEMOS A NOSA MOMIA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6" name="5 Imagen" descr="DSCN6139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00034" y="3571876"/>
            <a:ext cx="4095779" cy="3071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DSCN6140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786314" y="3554016"/>
            <a:ext cx="4119591" cy="308969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Rectángulo"/>
          <p:cNvSpPr/>
          <p:nvPr/>
        </p:nvSpPr>
        <p:spPr>
          <a:xfrm>
            <a:off x="251520" y="25649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/>
              <a:t>COLLEMOS UNHA BONECA E ENVOLVÉMOLA EN PAPEL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4355976" y="24928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/>
              <a:t>ENGADIMOS CAPAS DE PAPEL CON COLA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IRAMIDE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264696"/>
          </a:xfrm>
        </p:spPr>
        <p:txBody>
          <a:bodyPr>
            <a:normAutofit/>
          </a:bodyPr>
          <a:lstStyle/>
          <a:p>
            <a:r>
              <a:rPr lang="es-ES" sz="2400" dirty="0" smtClean="0"/>
              <a:t/>
            </a:r>
            <a:br>
              <a:rPr lang="es-ES" sz="2400" dirty="0" smtClean="0"/>
            </a:br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1520" y="33265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CANDO ACABAMOS DE PEGAR PAPEL PINTÁMOLA CON SPRAY DOURADO E ROTULÁMOLA SEMELLANDO AS MOMIAS DOS FARAÓNS</a:t>
            </a:r>
            <a:endParaRPr lang="es-ES" dirty="0"/>
          </a:p>
        </p:txBody>
      </p:sp>
      <p:pic>
        <p:nvPicPr>
          <p:cNvPr id="7" name="6 Imagen" descr="DSCN6409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995936" y="2996952"/>
            <a:ext cx="4860032" cy="364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G:\golfiños 09-10\FOTOS\GOLFIÑOS 09-10\golfiños 09-10\EXIPTO\DSCN614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3528" y="980728"/>
            <a:ext cx="4128458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IRAMIDE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264696"/>
          </a:xfrm>
        </p:spPr>
        <p:txBody>
          <a:bodyPr>
            <a:normAutofit/>
          </a:bodyPr>
          <a:lstStyle/>
          <a:p>
            <a:r>
              <a:rPr lang="es-ES" sz="2400" dirty="0" smtClean="0"/>
              <a:t/>
            </a:r>
            <a:br>
              <a:rPr lang="es-ES" sz="2400" dirty="0" smtClean="0"/>
            </a:br>
            <a:endParaRPr lang="es-ES" sz="2200" dirty="0">
              <a:solidFill>
                <a:schemeClr val="tx1"/>
              </a:solidFill>
            </a:endParaRPr>
          </a:p>
        </p:txBody>
      </p:sp>
      <p:pic>
        <p:nvPicPr>
          <p:cNvPr id="5" name="4 Imagen" descr="DSCN7689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187624" y="1556792"/>
            <a:ext cx="6715140" cy="50363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Rectángulo"/>
          <p:cNvSpPr/>
          <p:nvPr/>
        </p:nvSpPr>
        <p:spPr>
          <a:xfrm>
            <a:off x="467544" y="476672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dirty="0" smtClean="0"/>
              <a:t>ESTA É A NOSA MOMIA</a:t>
            </a:r>
            <a:endParaRPr lang="es-E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IRAMIDE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264696"/>
          </a:xfrm>
        </p:spPr>
        <p:txBody>
          <a:bodyPr>
            <a:normAutofit/>
          </a:bodyPr>
          <a:lstStyle/>
          <a:p>
            <a:r>
              <a:rPr lang="es-ES" sz="2400" dirty="0" smtClean="0"/>
              <a:t/>
            </a:r>
            <a:br>
              <a:rPr lang="es-ES" sz="2400" dirty="0" smtClean="0"/>
            </a:br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9552" y="404664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Os </a:t>
            </a:r>
            <a:r>
              <a:rPr lang="es-ES" dirty="0" err="1" smtClean="0"/>
              <a:t>xeroglíficos</a:t>
            </a:r>
            <a:r>
              <a:rPr lang="es-ES" dirty="0" smtClean="0"/>
              <a:t> son extraordinarios, e </a:t>
            </a:r>
            <a:r>
              <a:rPr lang="es-ES" dirty="0" err="1" smtClean="0"/>
              <a:t>iso</a:t>
            </a:r>
            <a:r>
              <a:rPr lang="es-ES" dirty="0" smtClean="0"/>
              <a:t> que non somos escribas. </a:t>
            </a:r>
            <a:r>
              <a:rPr lang="es-ES" dirty="0" err="1" smtClean="0"/>
              <a:t>Mesmo</a:t>
            </a:r>
            <a:r>
              <a:rPr lang="es-ES" dirty="0" smtClean="0"/>
              <a:t> </a:t>
            </a:r>
            <a:r>
              <a:rPr lang="es-ES" dirty="0" err="1" smtClean="0"/>
              <a:t>fixemos</a:t>
            </a:r>
            <a:r>
              <a:rPr lang="es-ES" dirty="0" smtClean="0"/>
              <a:t> papiros coma os de </a:t>
            </a:r>
            <a:r>
              <a:rPr lang="es-ES" dirty="0" err="1" smtClean="0"/>
              <a:t>verdade</a:t>
            </a:r>
            <a:r>
              <a:rPr lang="es-ES" dirty="0" smtClean="0"/>
              <a:t> </a:t>
            </a:r>
            <a:r>
              <a:rPr lang="es-ES" dirty="0" err="1" smtClean="0"/>
              <a:t>tinguindo</a:t>
            </a:r>
            <a:r>
              <a:rPr lang="es-ES" dirty="0" smtClean="0"/>
              <a:t> follas de papel con café, </a:t>
            </a:r>
            <a:r>
              <a:rPr lang="es-ES" dirty="0" err="1" smtClean="0"/>
              <a:t>onde</a:t>
            </a:r>
            <a:r>
              <a:rPr lang="es-ES" dirty="0" smtClean="0"/>
              <a:t> </a:t>
            </a:r>
            <a:r>
              <a:rPr lang="es-ES" dirty="0" err="1" smtClean="0"/>
              <a:t>despois</a:t>
            </a:r>
            <a:r>
              <a:rPr lang="es-ES" dirty="0" smtClean="0"/>
              <a:t> </a:t>
            </a:r>
            <a:r>
              <a:rPr lang="es-ES" dirty="0" err="1" smtClean="0"/>
              <a:t>debuxamos</a:t>
            </a:r>
            <a:r>
              <a:rPr lang="es-ES" dirty="0" smtClean="0"/>
              <a:t> os </a:t>
            </a:r>
            <a:r>
              <a:rPr lang="es-ES" dirty="0" err="1" smtClean="0"/>
              <a:t>nosos</a:t>
            </a:r>
            <a:r>
              <a:rPr lang="es-ES" dirty="0" smtClean="0"/>
              <a:t> </a:t>
            </a:r>
            <a:r>
              <a:rPr lang="es-ES" dirty="0" err="1" smtClean="0"/>
              <a:t>nomes</a:t>
            </a:r>
            <a:r>
              <a:rPr lang="es-ES" dirty="0" smtClean="0"/>
              <a:t> con </a:t>
            </a:r>
            <a:r>
              <a:rPr lang="es-ES" dirty="0" err="1" smtClean="0"/>
              <a:t>xeroglíficos</a:t>
            </a:r>
            <a:r>
              <a:rPr lang="es-ES" dirty="0" smtClean="0"/>
              <a:t>.</a:t>
            </a:r>
            <a:r>
              <a:rPr lang="es-ES" b="1" dirty="0" smtClean="0"/>
              <a:t> 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6" name="Picture 2" descr="G:\golfiños 09-10\FOTOS\GOLFIÑOS 09-10\golfiños 09-10\EXIPTO\fotos movil\Imagen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7" name="Picture 3" descr="G:\golfiños 09-10\FOTOS\GOLFIÑOS 09-10\golfiños 09-10\EXIPTO\fotos movil\Imagen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IRAMIDE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264696"/>
          </a:xfrm>
        </p:spPr>
        <p:txBody>
          <a:bodyPr>
            <a:normAutofit/>
          </a:bodyPr>
          <a:lstStyle/>
          <a:p>
            <a:r>
              <a:rPr lang="es-ES" sz="2400" dirty="0" smtClean="0"/>
              <a:t/>
            </a:r>
            <a:br>
              <a:rPr lang="es-ES" sz="2400" dirty="0" smtClean="0"/>
            </a:br>
            <a:endParaRPr lang="es-ES" sz="2200" dirty="0">
              <a:solidFill>
                <a:schemeClr val="tx1"/>
              </a:solidFill>
            </a:endParaRPr>
          </a:p>
        </p:txBody>
      </p:sp>
      <p:pic>
        <p:nvPicPr>
          <p:cNvPr id="5" name="Picture 2" descr="G:\golfiños 09-10\FOTOS\GOLFIÑOS 09-10\golfiños 09-10\EXIPTO\DSCN63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293" y="2000240"/>
            <a:ext cx="5715040" cy="428628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683568" y="620688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 smtClean="0"/>
              <a:t>ESCRIBIMOS NO PAPIRO O NOSO NOME CON XEROGLÍFICOS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184</TotalTime>
  <Words>986</Words>
  <Application>Microsoft Office PowerPoint</Application>
  <PresentationFormat>Presentación en pantalla (4:3)</PresentationFormat>
  <Paragraphs>65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Flujo</vt:lpstr>
      <vt:lpstr>EXIPTO</vt:lpstr>
      <vt:lpstr>Este ano levamos a cabo un dos proxectos máis longos e cativadores de todos os que levamos feito. Todo comezou un día que vendo o periódico aparecía unha imaxe dunha pirámide, preguntamos que era e 3 dixeron que era unha pirámide, pero non sabían moito máis e así quedou o tema. Días despois nunha visita á biblioteca vimos un libro que trataba dunha momia: “EL TESORO PERDIDO DEL FARAÓN”, un libro moi divertido no que había que seguir un mapa e sortear unha serie de obstáculos para chegar a descubrir a momia: O libro daba unhas opcións pero nós propuxemos outras: Vencer un temible crocodilo. Despois de moito pensar atopamos a solución: metémoslle un pau atravesado na boca e escapamos a todo correr ou montamos nun barco moi grande para atravesar o Nilo. Logo viñan os voitres: 4 enormes feras que nos querían atrapar. A solución é disfrazarnos nós tamén de voitres e así déixannos en paz. Seguían os escorpións, con tremendos aguillóns, o mellor é tirarlles moitas pedras e escapar a todo correr ata meternos na pirámide. A perigosa cobra durmímola tocando a frauta, e mentres ela durme nós escapamos. Para acabar cos carnívoros escaravellos levamos nos petos spray insecticida.  E por fin chegamos ó noso destino:  A MOMIA!</vt:lpstr>
      <vt:lpstr> Encantounos o libro, aínda o temos na clase para mirar de cando en vez. Nesa mesma visita á biblioteca atopamos tamén un libro de maiores: “KIKA SUPERBRUXA E A MOMIA”. Todos os días liamos un pouco este libro, a atención era total e non se oía nin unha mosca mentres estabamos a ler. Así foi como nos empezamos a meter no mundo do antigo Exipto, de Tutankamón e das momias. O tema era apaixoante. A partir de aquí comezamos a falar, as momias dábannos moito medo e tratamos de superalo falando do que eran, para iso había que investigar: qué son? onde viven? quen as fai? hoxe hai momias? Onde?!</vt:lpstr>
      <vt:lpstr> </vt:lpstr>
      <vt:lpstr>FACEMOS A NOSA MOMFACEMOS A NOSA MOMIAIA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EXIPTO</dc:title>
  <dc:creator>yeni</dc:creator>
  <cp:lastModifiedBy>yeni</cp:lastModifiedBy>
  <cp:revision>12</cp:revision>
  <dcterms:created xsi:type="dcterms:W3CDTF">2012-01-18T21:14:51Z</dcterms:created>
  <dcterms:modified xsi:type="dcterms:W3CDTF">2013-12-10T20:18:46Z</dcterms:modified>
</cp:coreProperties>
</file>