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5EDD6-14B6-4C3F-8AEA-809EBDE459AB}" type="datetimeFigureOut">
              <a:rPr lang="es-ES" smtClean="0"/>
              <a:t>16/03/2017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8EAD53D-4B00-4854-8075-E1B0F7EE606E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5EDD6-14B6-4C3F-8AEA-809EBDE459AB}" type="datetimeFigureOut">
              <a:rPr lang="es-ES" smtClean="0"/>
              <a:t>16/03/2017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AD53D-4B00-4854-8075-E1B0F7EE606E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48EAD53D-4B00-4854-8075-E1B0F7EE606E}" type="slidenum">
              <a:rPr lang="es-ES" smtClean="0"/>
              <a:t>‹Nº›</a:t>
            </a:fld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5EDD6-14B6-4C3F-8AEA-809EBDE459AB}" type="datetimeFigureOut">
              <a:rPr lang="es-ES" smtClean="0"/>
              <a:t>16/03/2017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5EDD6-14B6-4C3F-8AEA-809EBDE459AB}" type="datetimeFigureOut">
              <a:rPr lang="es-ES" smtClean="0"/>
              <a:t>16/03/2017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48EAD53D-4B00-4854-8075-E1B0F7EE606E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5EDD6-14B6-4C3F-8AEA-809EBDE459AB}" type="datetimeFigureOut">
              <a:rPr lang="es-ES" smtClean="0"/>
              <a:t>16/03/2017</a:t>
            </a:fld>
            <a:endParaRPr lang="es-ES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8EAD53D-4B00-4854-8075-E1B0F7EE606E}" type="slidenum">
              <a:rPr lang="es-ES" smtClean="0"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905EDD6-14B6-4C3F-8AEA-809EBDE459AB}" type="datetimeFigureOut">
              <a:rPr lang="es-ES" smtClean="0"/>
              <a:t>16/03/2017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AD53D-4B00-4854-8075-E1B0F7EE606E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Marcador de contenido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contenido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5EDD6-14B6-4C3F-8AEA-809EBDE459AB}" type="datetimeFigureOut">
              <a:rPr lang="es-ES" smtClean="0"/>
              <a:t>16/03/2017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s-E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23 Marcador de contenido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contenido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48EAD53D-4B00-4854-8075-E1B0F7EE606E}" type="slidenum">
              <a:rPr lang="es-ES" smtClean="0"/>
              <a:t>‹Nº›</a:t>
            </a:fld>
            <a:endParaRPr lang="es-ES"/>
          </a:p>
        </p:txBody>
      </p:sp>
      <p:sp>
        <p:nvSpPr>
          <p:cNvPr id="23" name="22 Título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5EDD6-14B6-4C3F-8AEA-809EBDE459AB}" type="datetimeFigureOut">
              <a:rPr lang="es-ES" smtClean="0"/>
              <a:t>16/03/2017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48EAD53D-4B00-4854-8075-E1B0F7EE606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5EDD6-14B6-4C3F-8AEA-809EBDE459AB}" type="datetimeFigureOut">
              <a:rPr lang="es-ES" smtClean="0"/>
              <a:t>16/03/2017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8EAD53D-4B00-4854-8075-E1B0F7EE606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8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Marcador de contenido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8EAD53D-4B00-4854-8075-E1B0F7EE606E}" type="slidenum">
              <a:rPr lang="es-ES" smtClean="0"/>
              <a:t>‹Nº›</a:t>
            </a:fld>
            <a:endParaRPr lang="es-E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5EDD6-14B6-4C3F-8AEA-809EBDE459AB}" type="datetimeFigureOut">
              <a:rPr lang="es-ES" smtClean="0"/>
              <a:t>16/03/2017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11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48EAD53D-4B00-4854-8075-E1B0F7EE606E}" type="slidenum">
              <a:rPr lang="es-ES" smtClean="0"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905EDD6-14B6-4C3F-8AEA-809EBDE459AB}" type="datetimeFigureOut">
              <a:rPr lang="es-ES" smtClean="0"/>
              <a:t>16/03/2017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905EDD6-14B6-4C3F-8AEA-809EBDE459AB}" type="datetimeFigureOut">
              <a:rPr lang="es-ES" smtClean="0"/>
              <a:t>16/03/2017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8EAD53D-4B00-4854-8075-E1B0F7EE606E}" type="slidenum">
              <a:rPr lang="es-ES" smtClean="0"/>
              <a:t>‹Nº›</a:t>
            </a:fld>
            <a:endParaRPr lang="es-ES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jXVoxqQ5Ze0" TargetMode="External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hyperlink" Target="https://www.youtube.com/watch?v=P2H751WigI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youtube.com/watch?v=USeps3efcJc" TargetMode="External"/><Relationship Id="rId5" Type="http://schemas.openxmlformats.org/officeDocument/2006/relationships/image" Target="../media/image4.PNG"/><Relationship Id="rId4" Type="http://schemas.openxmlformats.org/officeDocument/2006/relationships/hyperlink" Target="https://www.youtube.com/watch?v=6vgJKOvEKE4" TargetMode="External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31640" y="4077072"/>
            <a:ext cx="6400800" cy="1752600"/>
          </a:xfrm>
        </p:spPr>
        <p:txBody>
          <a:bodyPr/>
          <a:lstStyle/>
          <a:p>
            <a:r>
              <a:rPr lang="es-ES" dirty="0" err="1" smtClean="0"/>
              <a:t>Entendendo</a:t>
            </a:r>
            <a:r>
              <a:rPr lang="es-ES" dirty="0" smtClean="0"/>
              <a:t> o tema do Reino a través de </a:t>
            </a:r>
            <a:r>
              <a:rPr lang="es-ES" dirty="0" err="1" smtClean="0"/>
              <a:t>catro</a:t>
            </a:r>
            <a:r>
              <a:rPr lang="es-ES" dirty="0" smtClean="0"/>
              <a:t> parábolas concretas</a:t>
            </a:r>
            <a:endParaRPr lang="es-ES" dirty="0"/>
          </a:p>
        </p:txBody>
      </p:sp>
      <p:sp>
        <p:nvSpPr>
          <p:cNvPr id="5" name="4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O Reino </a:t>
            </a:r>
            <a:r>
              <a:rPr lang="es-ES" dirty="0" err="1" smtClean="0"/>
              <a:t>nas</a:t>
            </a:r>
            <a:r>
              <a:rPr lang="es-ES" dirty="0" smtClean="0"/>
              <a:t> parábolas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5965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As parábolas</a:t>
            </a:r>
            <a:endParaRPr lang="es-ES" dirty="0"/>
          </a:p>
        </p:txBody>
      </p:sp>
      <p:pic>
        <p:nvPicPr>
          <p:cNvPr id="3" name="2 Imagen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0451" y="1700808"/>
            <a:ext cx="2343477" cy="1305107"/>
          </a:xfrm>
          <a:prstGeom prst="rect">
            <a:avLst/>
          </a:prstGeom>
        </p:spPr>
      </p:pic>
      <p:pic>
        <p:nvPicPr>
          <p:cNvPr id="4" name="3 Imagen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700808"/>
            <a:ext cx="2372056" cy="1333686"/>
          </a:xfrm>
          <a:prstGeom prst="rect">
            <a:avLst/>
          </a:prstGeom>
        </p:spPr>
      </p:pic>
      <p:pic>
        <p:nvPicPr>
          <p:cNvPr id="5" name="4 Imagen">
            <a:hlinkClick r:id="rId6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704" y="3573016"/>
            <a:ext cx="2343477" cy="1324160"/>
          </a:xfrm>
          <a:prstGeom prst="rect">
            <a:avLst/>
          </a:prstGeom>
        </p:spPr>
      </p:pic>
      <p:pic>
        <p:nvPicPr>
          <p:cNvPr id="6" name="5 Imagen">
            <a:hlinkClick r:id="rId8"/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2627" y="3573016"/>
            <a:ext cx="2343477" cy="1305107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1043608" y="5373216"/>
            <a:ext cx="6840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smtClean="0"/>
              <a:t>Pulsando en cada </a:t>
            </a:r>
            <a:r>
              <a:rPr lang="es-ES" sz="2400" dirty="0" err="1" smtClean="0"/>
              <a:t>imaxe</a:t>
            </a:r>
            <a:r>
              <a:rPr lang="es-ES" sz="2400" dirty="0" smtClean="0"/>
              <a:t> </a:t>
            </a:r>
            <a:r>
              <a:rPr lang="es-ES" sz="2400" dirty="0" err="1" smtClean="0"/>
              <a:t>poderás</a:t>
            </a:r>
            <a:r>
              <a:rPr lang="es-ES" sz="2400" dirty="0" smtClean="0"/>
              <a:t> ver o vídeo </a:t>
            </a:r>
            <a:r>
              <a:rPr lang="es-ES" sz="2400" dirty="0" err="1" smtClean="0"/>
              <a:t>correspondente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171615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188640"/>
            <a:ext cx="8856984" cy="648072"/>
          </a:xfrm>
        </p:spPr>
        <p:txBody>
          <a:bodyPr>
            <a:noAutofit/>
          </a:bodyPr>
          <a:lstStyle/>
          <a:p>
            <a:r>
              <a:rPr lang="es-ES" sz="3200" dirty="0" smtClean="0"/>
              <a:t>Enlaza cada parábola </a:t>
            </a:r>
            <a:r>
              <a:rPr lang="es-ES" sz="3200" dirty="0" err="1" smtClean="0"/>
              <a:t>co</a:t>
            </a:r>
            <a:r>
              <a:rPr lang="es-ES" sz="3200" dirty="0" smtClean="0"/>
              <a:t> vídeo </a:t>
            </a:r>
            <a:r>
              <a:rPr lang="es-ES" sz="3200" dirty="0" err="1" smtClean="0"/>
              <a:t>correspondente</a:t>
            </a:r>
            <a:endParaRPr lang="es-ES" sz="3200" dirty="0"/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1496" y="1048254"/>
            <a:ext cx="2343477" cy="1305107"/>
          </a:xfrm>
          <a:prstGeom prst="rect">
            <a:avLst/>
          </a:prstGeom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1496" y="2492896"/>
            <a:ext cx="2372056" cy="1333686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0075" y="3933056"/>
            <a:ext cx="2343477" cy="1324160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0076" y="5373216"/>
            <a:ext cx="2343477" cy="1305107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407012" y="3994971"/>
            <a:ext cx="4392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Mt 13;44</a:t>
            </a:r>
          </a:p>
          <a:p>
            <a:r>
              <a:rPr lang="es-ES" dirty="0" smtClean="0"/>
              <a:t>Parábola do </a:t>
            </a:r>
            <a:r>
              <a:rPr lang="es-ES" dirty="0" err="1" smtClean="0"/>
              <a:t>tesouro</a:t>
            </a:r>
            <a:r>
              <a:rPr lang="es-ES" dirty="0" smtClean="0"/>
              <a:t> escondido que </a:t>
            </a:r>
            <a:r>
              <a:rPr lang="es-ES" dirty="0" err="1" smtClean="0"/>
              <a:t>alguén</a:t>
            </a:r>
            <a:r>
              <a:rPr lang="es-ES" dirty="0" smtClean="0"/>
              <a:t> </a:t>
            </a:r>
            <a:r>
              <a:rPr lang="es-ES" dirty="0" err="1" smtClean="0"/>
              <a:t>atopa</a:t>
            </a:r>
            <a:r>
              <a:rPr lang="es-ES" dirty="0" smtClean="0"/>
              <a:t> no campo e </a:t>
            </a:r>
            <a:r>
              <a:rPr lang="es-ES" dirty="0" err="1" smtClean="0"/>
              <a:t>véndeo</a:t>
            </a:r>
            <a:r>
              <a:rPr lang="es-ES" dirty="0" smtClean="0"/>
              <a:t> todo para mercar </a:t>
            </a:r>
            <a:r>
              <a:rPr lang="es-ES" dirty="0" err="1" smtClean="0"/>
              <a:t>dito</a:t>
            </a:r>
            <a:r>
              <a:rPr lang="es-ES" dirty="0" smtClean="0"/>
              <a:t> campo</a:t>
            </a:r>
            <a:endParaRPr lang="es-ES" dirty="0"/>
          </a:p>
        </p:txBody>
      </p:sp>
      <p:sp>
        <p:nvSpPr>
          <p:cNvPr id="8" name="7 CuadroTexto"/>
          <p:cNvSpPr txBox="1"/>
          <p:nvPr/>
        </p:nvSpPr>
        <p:spPr>
          <a:xfrm>
            <a:off x="407012" y="2492896"/>
            <a:ext cx="4392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Lc</a:t>
            </a:r>
            <a:r>
              <a:rPr lang="es-ES" dirty="0" smtClean="0"/>
              <a:t> 14;20</a:t>
            </a:r>
          </a:p>
          <a:p>
            <a:r>
              <a:rPr lang="es-ES" dirty="0" smtClean="0"/>
              <a:t>Parábola do fermento que </a:t>
            </a:r>
            <a:r>
              <a:rPr lang="es-ES" dirty="0" err="1" smtClean="0"/>
              <a:t>nunha</a:t>
            </a:r>
            <a:r>
              <a:rPr lang="es-ES" dirty="0" smtClean="0"/>
              <a:t> </a:t>
            </a:r>
            <a:r>
              <a:rPr lang="es-ES" dirty="0" err="1" smtClean="0"/>
              <a:t>pequena</a:t>
            </a:r>
            <a:r>
              <a:rPr lang="es-ES" dirty="0" smtClean="0"/>
              <a:t> </a:t>
            </a:r>
            <a:r>
              <a:rPr lang="es-ES" dirty="0" err="1" smtClean="0"/>
              <a:t>cantidade</a:t>
            </a:r>
            <a:r>
              <a:rPr lang="es-ES" dirty="0" smtClean="0"/>
              <a:t>, </a:t>
            </a:r>
            <a:r>
              <a:rPr lang="es-ES" dirty="0" err="1" smtClean="0"/>
              <a:t>ao</a:t>
            </a:r>
            <a:r>
              <a:rPr lang="es-ES" dirty="0" smtClean="0"/>
              <a:t> botarse </a:t>
            </a:r>
            <a:r>
              <a:rPr lang="es-ES" dirty="0" err="1" smtClean="0"/>
              <a:t>na</a:t>
            </a:r>
            <a:r>
              <a:rPr lang="es-ES" dirty="0" smtClean="0"/>
              <a:t> masa do pan, </a:t>
            </a:r>
            <a:r>
              <a:rPr lang="es-ES" dirty="0" err="1" smtClean="0"/>
              <a:t>ferméntao</a:t>
            </a:r>
            <a:r>
              <a:rPr lang="es-ES" dirty="0" smtClean="0"/>
              <a:t> e faino medrar </a:t>
            </a:r>
            <a:r>
              <a:rPr lang="es-ES" dirty="0" err="1" smtClean="0"/>
              <a:t>moito</a:t>
            </a:r>
            <a:endParaRPr lang="es-ES" dirty="0"/>
          </a:p>
        </p:txBody>
      </p:sp>
      <p:sp>
        <p:nvSpPr>
          <p:cNvPr id="9" name="8 CuadroTexto"/>
          <p:cNvSpPr txBox="1"/>
          <p:nvPr/>
        </p:nvSpPr>
        <p:spPr>
          <a:xfrm>
            <a:off x="407012" y="1411485"/>
            <a:ext cx="48850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Lc</a:t>
            </a:r>
            <a:r>
              <a:rPr lang="es-ES" dirty="0" smtClean="0"/>
              <a:t> 14;15-24</a:t>
            </a:r>
          </a:p>
          <a:p>
            <a:r>
              <a:rPr lang="es-ES" dirty="0" smtClean="0"/>
              <a:t>Parábola </a:t>
            </a:r>
            <a:r>
              <a:rPr lang="es-ES" dirty="0" err="1" smtClean="0"/>
              <a:t>dun</a:t>
            </a:r>
            <a:r>
              <a:rPr lang="es-ES" dirty="0" smtClean="0"/>
              <a:t> </a:t>
            </a:r>
            <a:r>
              <a:rPr lang="es-ES" dirty="0" err="1" smtClean="0"/>
              <a:t>rei</a:t>
            </a:r>
            <a:r>
              <a:rPr lang="es-ES" dirty="0" smtClean="0"/>
              <a:t> que organiza un banquete pero non acuden os invitados</a:t>
            </a:r>
            <a:endParaRPr lang="es-ES" dirty="0"/>
          </a:p>
        </p:txBody>
      </p:sp>
      <p:sp>
        <p:nvSpPr>
          <p:cNvPr id="10" name="9 CuadroTexto"/>
          <p:cNvSpPr txBox="1"/>
          <p:nvPr/>
        </p:nvSpPr>
        <p:spPr>
          <a:xfrm>
            <a:off x="407012" y="5425604"/>
            <a:ext cx="5173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Mc 4;30-32</a:t>
            </a:r>
          </a:p>
          <a:p>
            <a:r>
              <a:rPr lang="es-ES" dirty="0" smtClean="0"/>
              <a:t>Parábola do grao de mostaza que é </a:t>
            </a:r>
            <a:r>
              <a:rPr lang="es-ES" dirty="0" err="1" smtClean="0"/>
              <a:t>moi</a:t>
            </a:r>
            <a:r>
              <a:rPr lang="es-ES" dirty="0" smtClean="0"/>
              <a:t> pequeño pero </a:t>
            </a:r>
            <a:r>
              <a:rPr lang="es-ES" dirty="0" err="1" smtClean="0"/>
              <a:t>chega</a:t>
            </a:r>
            <a:r>
              <a:rPr lang="es-ES" dirty="0" smtClean="0"/>
              <a:t> a ser </a:t>
            </a:r>
            <a:r>
              <a:rPr lang="es-ES" dirty="0" err="1" smtClean="0"/>
              <a:t>unha</a:t>
            </a:r>
            <a:r>
              <a:rPr lang="es-ES" dirty="0" smtClean="0"/>
              <a:t> </a:t>
            </a:r>
            <a:r>
              <a:rPr lang="es-ES" dirty="0" err="1" smtClean="0"/>
              <a:t>árbore</a:t>
            </a:r>
            <a:r>
              <a:rPr lang="es-ES" dirty="0" smtClean="0"/>
              <a:t> </a:t>
            </a:r>
            <a:r>
              <a:rPr lang="es-ES" dirty="0" err="1" smtClean="0"/>
              <a:t>moi</a:t>
            </a:r>
            <a:r>
              <a:rPr lang="es-ES" dirty="0" smtClean="0"/>
              <a:t> grande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021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80</TotalTime>
  <Words>105</Words>
  <Application>Microsoft Office PowerPoint</Application>
  <PresentationFormat>Presentación en pantalla (4:3)</PresentationFormat>
  <Paragraphs>13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Civil</vt:lpstr>
      <vt:lpstr>O Reino nas parábolas</vt:lpstr>
      <vt:lpstr>As parábolas</vt:lpstr>
      <vt:lpstr>Enlaza cada parábola co vídeo correspondente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 carreira</dc:creator>
  <cp:lastModifiedBy>mar carreira</cp:lastModifiedBy>
  <cp:revision>4</cp:revision>
  <dcterms:created xsi:type="dcterms:W3CDTF">2017-02-27T10:16:26Z</dcterms:created>
  <dcterms:modified xsi:type="dcterms:W3CDTF">2017-03-16T08:03:13Z</dcterms:modified>
</cp:coreProperties>
</file>