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73" r:id="rId4"/>
    <p:sldId id="260" r:id="rId5"/>
    <p:sldId id="267" r:id="rId6"/>
    <p:sldId id="268" r:id="rId7"/>
    <p:sldId id="269" r:id="rId8"/>
    <p:sldId id="275" r:id="rId9"/>
    <p:sldId id="257" r:id="rId10"/>
    <p:sldId id="258" r:id="rId11"/>
    <p:sldId id="259" r:id="rId12"/>
    <p:sldId id="277" r:id="rId13"/>
    <p:sldId id="278" r:id="rId14"/>
    <p:sldId id="261" r:id="rId15"/>
    <p:sldId id="270" r:id="rId16"/>
    <p:sldId id="271" r:id="rId17"/>
    <p:sldId id="262" r:id="rId18"/>
    <p:sldId id="264" r:id="rId19"/>
    <p:sldId id="265" r:id="rId20"/>
    <p:sldId id="263" r:id="rId21"/>
    <p:sldId id="276" r:id="rId22"/>
    <p:sldId id="266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76CA2-D79B-4EEF-A1E9-6E20E47F8506}" type="datetimeFigureOut">
              <a:rPr lang="es-ES" smtClean="0"/>
              <a:pPr/>
              <a:t>16/09/2018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48560-F9A5-4D33-A22F-CE93CBBD9D4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095" y="785794"/>
            <a:ext cx="8890061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42955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3643338" cy="6530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isferio Mondria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858048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ekladata.com/ricwMkneLBL3GHAcurF9G48356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0"/>
            <a:ext cx="5372100" cy="672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Nariposa estilo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0446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9792" y="500042"/>
            <a:ext cx="4487199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inion a la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28"/>
            <a:ext cx="4357718" cy="6202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58579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Objetos inspirados en </a:t>
            </a:r>
          </a:p>
          <a:p>
            <a:pPr algn="ctr"/>
            <a:r>
              <a:rPr lang="es-ES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Piet</a:t>
            </a:r>
            <a:r>
              <a:rPr lang="es-E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s-ES" sz="4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Mondrian</a:t>
            </a:r>
            <a:endParaRPr lang="es-E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9462" name="Picture 6" descr="Resultado de imagen de objetos inspirados en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550" y="1557183"/>
            <a:ext cx="5376722" cy="5300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3" y="214290"/>
            <a:ext cx="6643709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48661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4282" y="500043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Comic Sans MS" pitchFamily="66" charset="0"/>
              </a:rPr>
              <a:t>Trata de </a:t>
            </a:r>
            <a:r>
              <a:rPr lang="es-ES" sz="2000" dirty="0" err="1" smtClean="0">
                <a:latin typeface="Comic Sans MS" pitchFamily="66" charset="0"/>
              </a:rPr>
              <a:t>atopar</a:t>
            </a:r>
            <a:r>
              <a:rPr lang="es-ES" sz="2000" dirty="0" smtClean="0">
                <a:latin typeface="Comic Sans MS" pitchFamily="66" charset="0"/>
              </a:rPr>
              <a:t> a</a:t>
            </a:r>
            <a:r>
              <a:rPr lang="es-ES" sz="2000" dirty="0">
                <a:latin typeface="Comic Sans MS" pitchFamily="66" charset="0"/>
              </a:rPr>
              <a:t> </a:t>
            </a:r>
            <a:r>
              <a:rPr lang="es-ES" sz="2000" b="1" dirty="0" err="1" smtClean="0">
                <a:latin typeface="Comic Sans MS" pitchFamily="66" charset="0"/>
              </a:rPr>
              <a:t>estrutura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>
                <a:latin typeface="Comic Sans MS" pitchFamily="66" charset="0"/>
              </a:rPr>
              <a:t>básica </a:t>
            </a:r>
            <a:r>
              <a:rPr lang="es-ES" sz="2000" b="1" dirty="0" smtClean="0">
                <a:latin typeface="Comic Sans MS" pitchFamily="66" charset="0"/>
              </a:rPr>
              <a:t>do </a:t>
            </a:r>
            <a:r>
              <a:rPr lang="es-ES" sz="2000" b="1" dirty="0">
                <a:latin typeface="Comic Sans MS" pitchFamily="66" charset="0"/>
              </a:rPr>
              <a:t>universo a través </a:t>
            </a:r>
            <a:r>
              <a:rPr lang="es-ES" sz="2000" b="1" dirty="0" smtClean="0">
                <a:latin typeface="Comic Sans MS" pitchFamily="66" charset="0"/>
              </a:rPr>
              <a:t>da </a:t>
            </a:r>
            <a:r>
              <a:rPr lang="es-ES" sz="2000" b="1" dirty="0" err="1" smtClean="0">
                <a:latin typeface="Comic Sans MS" pitchFamily="66" charset="0"/>
              </a:rPr>
              <a:t>súa</a:t>
            </a:r>
            <a:r>
              <a:rPr lang="es-ES" sz="2000" b="1" dirty="0" smtClean="0">
                <a:latin typeface="Comic Sans MS" pitchFamily="66" charset="0"/>
              </a:rPr>
              <a:t> pintura</a:t>
            </a:r>
            <a:r>
              <a:rPr lang="es-ES" sz="2000" dirty="0">
                <a:latin typeface="Comic Sans MS" pitchFamily="66" charset="0"/>
              </a:rPr>
              <a:t>. 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Comic Sans MS" pitchFamily="66" charset="0"/>
              </a:rPr>
              <a:t>As </a:t>
            </a:r>
            <a:r>
              <a:rPr lang="es-ES" sz="2000" dirty="0">
                <a:latin typeface="Comic Sans MS" pitchFamily="66" charset="0"/>
              </a:rPr>
              <a:t>formas </a:t>
            </a:r>
            <a:r>
              <a:rPr lang="es-ES" sz="2000" dirty="0" err="1" smtClean="0">
                <a:latin typeface="Comic Sans MS" pitchFamily="66" charset="0"/>
              </a:rPr>
              <a:t>xeométricas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fórmanse</a:t>
            </a:r>
            <a:r>
              <a:rPr lang="es-ES" sz="2000" dirty="0" smtClean="0">
                <a:latin typeface="Comic Sans MS" pitchFamily="66" charset="0"/>
              </a:rPr>
              <a:t> a </a:t>
            </a:r>
            <a:r>
              <a:rPr lang="es-ES" sz="2000" dirty="0">
                <a:latin typeface="Comic Sans MS" pitchFamily="66" charset="0"/>
              </a:rPr>
              <a:t>través </a:t>
            </a:r>
            <a:r>
              <a:rPr lang="es-ES" sz="2000" dirty="0" smtClean="0">
                <a:latin typeface="Comic Sans MS" pitchFamily="66" charset="0"/>
              </a:rPr>
              <a:t>do </a:t>
            </a:r>
            <a:r>
              <a:rPr lang="es-ES" sz="2000" b="1" dirty="0" err="1" smtClean="0">
                <a:latin typeface="Comic Sans MS" pitchFamily="66" charset="0"/>
              </a:rPr>
              <a:t>branco</a:t>
            </a:r>
            <a:r>
              <a:rPr lang="es-ES" sz="2000" b="1" dirty="0" smtClean="0">
                <a:latin typeface="Comic Sans MS" pitchFamily="66" charset="0"/>
              </a:rPr>
              <a:t> e o </a:t>
            </a:r>
            <a:r>
              <a:rPr lang="es-ES" sz="2000" b="1" dirty="0">
                <a:latin typeface="Comic Sans MS" pitchFamily="66" charset="0"/>
              </a:rPr>
              <a:t>negro </a:t>
            </a:r>
            <a:r>
              <a:rPr lang="es-ES" sz="2000" dirty="0" smtClean="0">
                <a:latin typeface="Comic Sans MS" pitchFamily="66" charset="0"/>
              </a:rPr>
              <a:t>que son a mestura de todas as </a:t>
            </a:r>
            <a:r>
              <a:rPr lang="es-ES" sz="2000" dirty="0" err="1" smtClean="0">
                <a:latin typeface="Comic Sans MS" pitchFamily="66" charset="0"/>
              </a:rPr>
              <a:t>cores</a:t>
            </a:r>
            <a:r>
              <a:rPr lang="es-ES" sz="2000" dirty="0" smtClean="0">
                <a:latin typeface="Comic Sans MS" pitchFamily="66" charset="0"/>
              </a:rPr>
              <a:t> e a ausencia de todas </a:t>
            </a:r>
            <a:r>
              <a:rPr lang="es-ES" sz="2000" dirty="0" err="1" smtClean="0">
                <a:latin typeface="Comic Sans MS" pitchFamily="66" charset="0"/>
              </a:rPr>
              <a:t>elas</a:t>
            </a:r>
            <a:r>
              <a:rPr lang="es-ES" sz="2000" dirty="0" smtClean="0">
                <a:latin typeface="Comic Sans MS" pitchFamily="66" charset="0"/>
              </a:rPr>
              <a:t>.</a:t>
            </a:r>
            <a:r>
              <a:rPr lang="es-ES" sz="2000" dirty="0">
                <a:latin typeface="Comic Sans MS" pitchFamily="66" charset="0"/>
              </a:rPr>
              <a:t> 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b="1" dirty="0" smtClean="0">
                <a:latin typeface="Comic Sans MS" pitchFamily="66" charset="0"/>
              </a:rPr>
              <a:t>A </a:t>
            </a:r>
            <a:r>
              <a:rPr lang="es-ES" sz="2000" b="1" dirty="0">
                <a:latin typeface="Comic Sans MS" pitchFamily="66" charset="0"/>
              </a:rPr>
              <a:t>curva desaparece </a:t>
            </a:r>
            <a:r>
              <a:rPr lang="es-ES" sz="2000" b="1" dirty="0" smtClean="0">
                <a:latin typeface="Comic Sans MS" pitchFamily="66" charset="0"/>
              </a:rPr>
              <a:t>da </a:t>
            </a:r>
            <a:r>
              <a:rPr lang="es-ES" sz="2000" b="1" dirty="0" err="1" smtClean="0">
                <a:latin typeface="Comic Sans MS" pitchFamily="66" charset="0"/>
              </a:rPr>
              <a:t>súa</a:t>
            </a:r>
            <a:r>
              <a:rPr lang="es-ES" sz="2000" b="1" dirty="0">
                <a:latin typeface="Comic Sans MS" pitchFamily="66" charset="0"/>
              </a:rPr>
              <a:t> </a:t>
            </a:r>
            <a:r>
              <a:rPr lang="es-ES" sz="2000" b="1" dirty="0" smtClean="0">
                <a:latin typeface="Comic Sans MS" pitchFamily="66" charset="0"/>
              </a:rPr>
              <a:t>obra.</a:t>
            </a:r>
            <a:endParaRPr lang="es-ES" sz="20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sz="2000" dirty="0">
                <a:latin typeface="Comic Sans MS" pitchFamily="66" charset="0"/>
              </a:rPr>
              <a:t> </a:t>
            </a:r>
            <a:r>
              <a:rPr lang="es-ES" sz="2000" b="1" dirty="0" err="1" smtClean="0">
                <a:latin typeface="Comic Sans MS" pitchFamily="66" charset="0"/>
              </a:rPr>
              <a:t>Vermello</a:t>
            </a:r>
            <a:r>
              <a:rPr lang="es-ES" sz="2000" b="1" dirty="0" smtClean="0">
                <a:latin typeface="Comic Sans MS" pitchFamily="66" charset="0"/>
              </a:rPr>
              <a:t>, </a:t>
            </a:r>
            <a:r>
              <a:rPr lang="es-ES" sz="2000" b="1" dirty="0">
                <a:latin typeface="Comic Sans MS" pitchFamily="66" charset="0"/>
              </a:rPr>
              <a:t>azul </a:t>
            </a:r>
            <a:r>
              <a:rPr lang="es-ES" sz="2000" b="1" dirty="0" smtClean="0">
                <a:latin typeface="Comic Sans MS" pitchFamily="66" charset="0"/>
              </a:rPr>
              <a:t>e </a:t>
            </a:r>
            <a:r>
              <a:rPr lang="es-ES" sz="2000" b="1" dirty="0" err="1" smtClean="0">
                <a:latin typeface="Comic Sans MS" pitchFamily="66" charset="0"/>
              </a:rPr>
              <a:t>amarelo</a:t>
            </a:r>
            <a:r>
              <a:rPr lang="es-ES" sz="2000" b="1" dirty="0" smtClean="0">
                <a:latin typeface="Comic Sans MS" pitchFamily="66" charset="0"/>
              </a:rPr>
              <a:t> son as </a:t>
            </a:r>
            <a:r>
              <a:rPr lang="es-ES" sz="2000" b="1" dirty="0" err="1" smtClean="0">
                <a:latin typeface="Comic Sans MS" pitchFamily="66" charset="0"/>
              </a:rPr>
              <a:t>cores</a:t>
            </a:r>
            <a:r>
              <a:rPr lang="es-ES" sz="2000" b="1" dirty="0" smtClean="0">
                <a:latin typeface="Comic Sans MS" pitchFamily="66" charset="0"/>
              </a:rPr>
              <a:t> que </a:t>
            </a:r>
            <a:r>
              <a:rPr lang="es-ES" sz="2000" b="1" dirty="0">
                <a:latin typeface="Comic Sans MS" pitchFamily="66" charset="0"/>
              </a:rPr>
              <a:t>observamos </a:t>
            </a:r>
            <a:r>
              <a:rPr lang="es-ES" sz="2000" b="1" dirty="0" err="1" smtClean="0">
                <a:latin typeface="Comic Sans MS" pitchFamily="66" charset="0"/>
              </a:rPr>
              <a:t>nas</a:t>
            </a:r>
            <a:r>
              <a:rPr lang="es-ES" sz="2000" b="1" dirty="0" smtClean="0">
                <a:latin typeface="Comic Sans MS" pitchFamily="66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</a:rPr>
              <a:t>súas</a:t>
            </a:r>
            <a:r>
              <a:rPr lang="es-ES" sz="2000" b="1" dirty="0" smtClean="0">
                <a:latin typeface="Comic Sans MS" pitchFamily="66" charset="0"/>
              </a:rPr>
              <a:t> obras</a:t>
            </a:r>
            <a:r>
              <a:rPr lang="es-ES" sz="2000" dirty="0">
                <a:latin typeface="Comic Sans MS" pitchFamily="66" charset="0"/>
              </a:rPr>
              <a:t>, nada de </a:t>
            </a:r>
            <a:r>
              <a:rPr lang="es-ES" sz="2000" dirty="0" smtClean="0">
                <a:latin typeface="Comic Sans MS" pitchFamily="66" charset="0"/>
              </a:rPr>
              <a:t>mesturas de </a:t>
            </a:r>
            <a:r>
              <a:rPr lang="es-ES" sz="2000" dirty="0" err="1" smtClean="0">
                <a:latin typeface="Comic Sans MS" pitchFamily="66" charset="0"/>
              </a:rPr>
              <a:t>cor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que nos den como resultado </a:t>
            </a:r>
            <a:r>
              <a:rPr lang="es-ES" sz="2000" dirty="0" smtClean="0">
                <a:latin typeface="Comic Sans MS" pitchFamily="66" charset="0"/>
              </a:rPr>
              <a:t>o verde </a:t>
            </a:r>
            <a:r>
              <a:rPr lang="es-ES" sz="2000" dirty="0" err="1" smtClean="0">
                <a:latin typeface="Comic Sans MS" pitchFamily="66" charset="0"/>
              </a:rPr>
              <a:t>ou</a:t>
            </a:r>
            <a:r>
              <a:rPr lang="es-ES" sz="2000" dirty="0" smtClean="0">
                <a:latin typeface="Comic Sans MS" pitchFamily="66" charset="0"/>
              </a:rPr>
              <a:t> o </a:t>
            </a:r>
            <a:r>
              <a:rPr lang="es-ES" sz="2000" dirty="0" err="1" smtClean="0">
                <a:latin typeface="Comic Sans MS" pitchFamily="66" charset="0"/>
              </a:rPr>
              <a:t>laranxa</a:t>
            </a:r>
            <a:r>
              <a:rPr lang="es-ES" sz="2000" dirty="0" smtClean="0">
                <a:latin typeface="Comic Sans MS" pitchFamily="66" charset="0"/>
              </a:rPr>
              <a:t>, </a:t>
            </a:r>
            <a:r>
              <a:rPr lang="es-ES" sz="2000" dirty="0" err="1" smtClean="0">
                <a:latin typeface="Comic Sans MS" pitchFamily="66" charset="0"/>
              </a:rPr>
              <a:t>iso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sería traicionar todo </a:t>
            </a:r>
            <a:r>
              <a:rPr lang="es-ES" sz="2000" dirty="0" err="1" smtClean="0">
                <a:latin typeface="Comic Sans MS" pitchFamily="66" charset="0"/>
              </a:rPr>
              <a:t>aquilo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que de puro </a:t>
            </a:r>
            <a:r>
              <a:rPr lang="es-ES" sz="2000" dirty="0" err="1" smtClean="0">
                <a:latin typeface="Comic Sans MS" pitchFamily="66" charset="0"/>
              </a:rPr>
              <a:t>teñen</a:t>
            </a:r>
            <a:r>
              <a:rPr lang="es-ES" sz="2000" dirty="0" smtClean="0">
                <a:latin typeface="Comic Sans MS" pitchFamily="66" charset="0"/>
              </a:rPr>
              <a:t> as </a:t>
            </a:r>
            <a:r>
              <a:rPr lang="es-ES" sz="2000" dirty="0" err="1" smtClean="0">
                <a:latin typeface="Comic Sans MS" pitchFamily="66" charset="0"/>
              </a:rPr>
              <a:t>cores</a:t>
            </a:r>
            <a:r>
              <a:rPr lang="es-ES" sz="2000" dirty="0" smtClean="0">
                <a:latin typeface="Comic Sans MS" pitchFamily="66" charset="0"/>
              </a:rPr>
              <a:t> primarias. </a:t>
            </a:r>
            <a:endParaRPr lang="es-E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esultado de imagen de objetos inspirados en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57166"/>
            <a:ext cx="3829050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Resultado de imagen de COCHE ESTILO  piet 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56870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esultado de imagen de objetos inspirados en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7524800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Resultado de imagen de obras de piet 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334250" cy="5181601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28596" y="214290"/>
            <a:ext cx="8205516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OBRAS 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MÁIS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IMPORTANTES</a:t>
            </a:r>
            <a:endParaRPr lang="es-ES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sultado de imagen de ciudad de nueva york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084"/>
            <a:ext cx="5606862" cy="585791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1071538" y="0"/>
            <a:ext cx="6455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Cuidad de Nueva York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Resultado de imagen de piet mondrian obras mas importan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46"/>
            <a:ext cx="5929354" cy="592935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1428728" y="0"/>
            <a:ext cx="53900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La dama danzante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omposicion en rojo, amarillo y azul de Piet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28"/>
            <a:ext cx="5214974" cy="550393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593467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i="1" dirty="0">
                <a:latin typeface="Comic Sans MS" pitchFamily="66" charset="0"/>
              </a:rPr>
              <a:t>Composición en rojo, amarillo y azul</a:t>
            </a:r>
            <a:r>
              <a:rPr lang="es-ES" sz="2800" dirty="0">
                <a:latin typeface="Comic Sans MS" pitchFamily="66" charset="0"/>
              </a:rPr>
              <a:t> (</a:t>
            </a:r>
            <a:r>
              <a:rPr lang="es-ES" sz="2800" dirty="0" smtClean="0">
                <a:latin typeface="Comic Sans MS" pitchFamily="66" charset="0"/>
              </a:rPr>
              <a:t>1921)</a:t>
            </a:r>
            <a:endParaRPr lang="es-E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epdlp.com/fotos/mondrian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5214974" cy="6108315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5643570" y="2285992"/>
            <a:ext cx="32861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Cuadro nº 2</a:t>
            </a:r>
            <a:endParaRPr lang="es-ES" sz="2400" dirty="0"/>
          </a:p>
          <a:p>
            <a:pPr algn="ctr"/>
            <a:r>
              <a:rPr lang="es-ES" sz="2400" dirty="0"/>
              <a:t>Año: 1925</a:t>
            </a:r>
          </a:p>
          <a:p>
            <a:pPr algn="ctr"/>
            <a:r>
              <a:rPr lang="es-ES" sz="2400" dirty="0"/>
              <a:t>Técnica: Óleo sobre tela.</a:t>
            </a:r>
          </a:p>
          <a:p>
            <a:pPr algn="ctr"/>
            <a:r>
              <a:rPr lang="es-ES" sz="2400" dirty="0"/>
              <a:t>Medidas: 75 x 65 cm.</a:t>
            </a:r>
          </a:p>
          <a:p>
            <a:pPr algn="ctr"/>
            <a:r>
              <a:rPr lang="es-ES" sz="2400" dirty="0"/>
              <a:t>Ubicación actual: Colección Max Bill. </a:t>
            </a:r>
            <a:r>
              <a:rPr lang="es-ES" sz="2400" dirty="0" err="1"/>
              <a:t>Zurich</a:t>
            </a:r>
            <a:endParaRPr lang="es-E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500166" y="285728"/>
            <a:ext cx="6801670" cy="175432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TRABALLOS 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DOUTROS </a:t>
            </a:r>
          </a:p>
          <a:p>
            <a:pPr algn="ctr"/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ALUMNOS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E </a:t>
            </a:r>
            <a:r>
              <a:rPr lang="es-ES" sz="5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ALUMNAS</a:t>
            </a:r>
            <a:endParaRPr lang="es-ES" sz="5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31746" name="Picture 2" descr="Resultado de imagen de obras de piet  mondr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143116"/>
            <a:ext cx="2786082" cy="3739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23174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58</Words>
  <Application>Microsoft Office PowerPoint</Application>
  <PresentationFormat>Presentación en pantalla (4:3)</PresentationFormat>
  <Paragraphs>17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6</cp:revision>
  <dcterms:created xsi:type="dcterms:W3CDTF">2018-09-16T08:11:41Z</dcterms:created>
  <dcterms:modified xsi:type="dcterms:W3CDTF">2018-09-16T08:57:41Z</dcterms:modified>
</cp:coreProperties>
</file>