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0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EDD6-14B6-4C3F-8AEA-809EBDE459AB}" type="datetimeFigureOut">
              <a:rPr lang="es-ES" smtClean="0"/>
              <a:t>03/06/2017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8EAD53D-4B00-4854-8075-E1B0F7EE606E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EDD6-14B6-4C3F-8AEA-809EBDE459AB}" type="datetimeFigureOut">
              <a:rPr lang="es-ES" smtClean="0"/>
              <a:t>03/06/2017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D53D-4B00-4854-8075-E1B0F7EE606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8EAD53D-4B00-4854-8075-E1B0F7EE606E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EDD6-14B6-4C3F-8AEA-809EBDE459AB}" type="datetimeFigureOut">
              <a:rPr lang="es-ES" smtClean="0"/>
              <a:t>03/06/2017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EDD6-14B6-4C3F-8AEA-809EBDE459AB}" type="datetimeFigureOut">
              <a:rPr lang="es-ES" smtClean="0"/>
              <a:t>03/06/2017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8EAD53D-4B00-4854-8075-E1B0F7EE606E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EDD6-14B6-4C3F-8AEA-809EBDE459AB}" type="datetimeFigureOut">
              <a:rPr lang="es-ES" smtClean="0"/>
              <a:t>03/06/2017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8EAD53D-4B00-4854-8075-E1B0F7EE606E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905EDD6-14B6-4C3F-8AEA-809EBDE459AB}" type="datetimeFigureOut">
              <a:rPr lang="es-ES" smtClean="0"/>
              <a:t>03/06/2017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D53D-4B00-4854-8075-E1B0F7EE606E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EDD6-14B6-4C3F-8AEA-809EBDE459AB}" type="datetimeFigureOut">
              <a:rPr lang="es-ES" smtClean="0"/>
              <a:t>03/06/2017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8EAD53D-4B00-4854-8075-E1B0F7EE606E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EDD6-14B6-4C3F-8AEA-809EBDE459AB}" type="datetimeFigureOut">
              <a:rPr lang="es-ES" smtClean="0"/>
              <a:t>03/06/2017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8EAD53D-4B00-4854-8075-E1B0F7EE60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EDD6-14B6-4C3F-8AEA-809EBDE459AB}" type="datetimeFigureOut">
              <a:rPr lang="es-ES" smtClean="0"/>
              <a:t>03/06/2017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EAD53D-4B00-4854-8075-E1B0F7EE60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8EAD53D-4B00-4854-8075-E1B0F7EE606E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EDD6-14B6-4C3F-8AEA-809EBDE459AB}" type="datetimeFigureOut">
              <a:rPr lang="es-ES" smtClean="0"/>
              <a:t>03/06/2017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8EAD53D-4B00-4854-8075-E1B0F7EE606E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905EDD6-14B6-4C3F-8AEA-809EBDE459AB}" type="datetimeFigureOut">
              <a:rPr lang="es-ES" smtClean="0"/>
              <a:t>03/06/2017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905EDD6-14B6-4C3F-8AEA-809EBDE459AB}" type="datetimeFigureOut">
              <a:rPr lang="es-ES" smtClean="0"/>
              <a:t>03/06/2017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8EAD53D-4B00-4854-8075-E1B0F7EE606E}" type="slidenum">
              <a:rPr lang="es-ES" smtClean="0"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jXVoxqQ5Ze0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s://www.youtube.com/watch?v=P2H751WigIg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youtube.com/watch?v=USeps3efcJc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www.youtube.com/watch?v=6vgJKOvEKE4" TargetMode="Externa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31640" y="4077072"/>
            <a:ext cx="6400800" cy="1752600"/>
          </a:xfrm>
        </p:spPr>
        <p:txBody>
          <a:bodyPr/>
          <a:lstStyle/>
          <a:p>
            <a:r>
              <a:rPr lang="es-ES" dirty="0" err="1" smtClean="0"/>
              <a:t>Entendendo</a:t>
            </a:r>
            <a:r>
              <a:rPr lang="es-ES" dirty="0" smtClean="0"/>
              <a:t> o tema do Reino a través de </a:t>
            </a:r>
            <a:r>
              <a:rPr lang="es-ES" dirty="0" err="1" smtClean="0"/>
              <a:t>catro</a:t>
            </a:r>
            <a:r>
              <a:rPr lang="es-ES" dirty="0" smtClean="0"/>
              <a:t> parábolas concretas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 Reino </a:t>
            </a:r>
            <a:r>
              <a:rPr lang="es-ES" dirty="0" err="1" smtClean="0"/>
              <a:t>nas</a:t>
            </a:r>
            <a:r>
              <a:rPr lang="es-ES" dirty="0" smtClean="0"/>
              <a:t> parábolas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5965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As parábolas</a:t>
            </a:r>
            <a:endParaRPr lang="es-ES" dirty="0"/>
          </a:p>
        </p:txBody>
      </p:sp>
      <p:pic>
        <p:nvPicPr>
          <p:cNvPr id="3" name="2 Imagen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451" y="1700808"/>
            <a:ext cx="2343477" cy="1305107"/>
          </a:xfrm>
          <a:prstGeom prst="rect">
            <a:avLst/>
          </a:prstGeom>
        </p:spPr>
      </p:pic>
      <p:pic>
        <p:nvPicPr>
          <p:cNvPr id="4" name="3 Imagen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700808"/>
            <a:ext cx="2372056" cy="1333686"/>
          </a:xfrm>
          <a:prstGeom prst="rect">
            <a:avLst/>
          </a:prstGeom>
        </p:spPr>
      </p:pic>
      <p:pic>
        <p:nvPicPr>
          <p:cNvPr id="5" name="4 Imagen">
            <a:hlinkClick r:id="rId6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704" y="3573016"/>
            <a:ext cx="2343477" cy="1324160"/>
          </a:xfrm>
          <a:prstGeom prst="rect">
            <a:avLst/>
          </a:prstGeom>
        </p:spPr>
      </p:pic>
      <p:pic>
        <p:nvPicPr>
          <p:cNvPr id="6" name="5 Imagen">
            <a:hlinkClick r:id="rId8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627" y="3573016"/>
            <a:ext cx="2343477" cy="130510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1043608" y="5373216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Pulsando en cada </a:t>
            </a:r>
            <a:r>
              <a:rPr lang="es-ES" sz="2400" dirty="0" err="1" smtClean="0"/>
              <a:t>imaxe</a:t>
            </a:r>
            <a:r>
              <a:rPr lang="es-ES" sz="2400" dirty="0" smtClean="0"/>
              <a:t> </a:t>
            </a:r>
            <a:r>
              <a:rPr lang="es-ES" sz="2400" dirty="0" err="1" smtClean="0"/>
              <a:t>poderás</a:t>
            </a:r>
            <a:r>
              <a:rPr lang="es-ES" sz="2400" dirty="0" smtClean="0"/>
              <a:t> ver o vídeo </a:t>
            </a:r>
            <a:r>
              <a:rPr lang="es-ES" sz="2400" dirty="0" err="1" smtClean="0"/>
              <a:t>correspondente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1615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4" cy="648072"/>
          </a:xfrm>
        </p:spPr>
        <p:txBody>
          <a:bodyPr>
            <a:noAutofit/>
          </a:bodyPr>
          <a:lstStyle/>
          <a:p>
            <a:r>
              <a:rPr lang="es-ES" sz="3200" dirty="0" smtClean="0"/>
              <a:t>Enlaza cada parábola </a:t>
            </a:r>
            <a:r>
              <a:rPr lang="es-ES" sz="3200" dirty="0" err="1" smtClean="0"/>
              <a:t>co</a:t>
            </a:r>
            <a:r>
              <a:rPr lang="es-ES" sz="3200" dirty="0" smtClean="0"/>
              <a:t> vídeo </a:t>
            </a:r>
            <a:r>
              <a:rPr lang="es-ES" sz="3200" dirty="0" err="1" smtClean="0"/>
              <a:t>correspondente</a:t>
            </a:r>
            <a:endParaRPr lang="es-ES" sz="3200" dirty="0"/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1496" y="1048254"/>
            <a:ext cx="2343477" cy="1305107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1496" y="2492896"/>
            <a:ext cx="2372056" cy="133368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075" y="3933056"/>
            <a:ext cx="2343477" cy="132416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076" y="5373216"/>
            <a:ext cx="2343477" cy="130510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407012" y="3994971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Mt 13;44</a:t>
            </a:r>
          </a:p>
          <a:p>
            <a:r>
              <a:rPr lang="es-ES" dirty="0" smtClean="0"/>
              <a:t>Parábola do </a:t>
            </a:r>
            <a:r>
              <a:rPr lang="es-ES" dirty="0" err="1" smtClean="0"/>
              <a:t>tesouro</a:t>
            </a:r>
            <a:r>
              <a:rPr lang="es-ES" dirty="0" smtClean="0"/>
              <a:t> escondido que </a:t>
            </a:r>
            <a:r>
              <a:rPr lang="es-ES" dirty="0" err="1" smtClean="0"/>
              <a:t>alguén</a:t>
            </a:r>
            <a:r>
              <a:rPr lang="es-ES" dirty="0" smtClean="0"/>
              <a:t> </a:t>
            </a:r>
            <a:r>
              <a:rPr lang="es-ES" dirty="0" err="1" smtClean="0"/>
              <a:t>atopa</a:t>
            </a:r>
            <a:r>
              <a:rPr lang="es-ES" dirty="0" smtClean="0"/>
              <a:t> no campo e </a:t>
            </a:r>
            <a:r>
              <a:rPr lang="es-ES" dirty="0" err="1" smtClean="0"/>
              <a:t>véndeo</a:t>
            </a:r>
            <a:r>
              <a:rPr lang="es-ES" dirty="0" smtClean="0"/>
              <a:t> todo para mercar </a:t>
            </a:r>
            <a:r>
              <a:rPr lang="es-ES" dirty="0" err="1" smtClean="0"/>
              <a:t>dito</a:t>
            </a:r>
            <a:r>
              <a:rPr lang="es-ES" dirty="0" smtClean="0"/>
              <a:t> campo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407012" y="2492896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Lc</a:t>
            </a:r>
            <a:r>
              <a:rPr lang="es-ES" dirty="0" smtClean="0"/>
              <a:t> 14;20</a:t>
            </a:r>
          </a:p>
          <a:p>
            <a:r>
              <a:rPr lang="es-ES" dirty="0" smtClean="0"/>
              <a:t>Parábola do fermento que </a:t>
            </a:r>
            <a:r>
              <a:rPr lang="es-ES" dirty="0" err="1" smtClean="0"/>
              <a:t>nunha</a:t>
            </a:r>
            <a:r>
              <a:rPr lang="es-ES" dirty="0" smtClean="0"/>
              <a:t> </a:t>
            </a:r>
            <a:r>
              <a:rPr lang="es-ES" dirty="0" err="1" smtClean="0"/>
              <a:t>pequena</a:t>
            </a:r>
            <a:r>
              <a:rPr lang="es-ES" dirty="0" smtClean="0"/>
              <a:t> </a:t>
            </a:r>
            <a:r>
              <a:rPr lang="es-ES" dirty="0" err="1" smtClean="0"/>
              <a:t>cantidade</a:t>
            </a:r>
            <a:r>
              <a:rPr lang="es-ES" dirty="0" smtClean="0"/>
              <a:t>, </a:t>
            </a:r>
            <a:r>
              <a:rPr lang="es-ES" dirty="0" err="1" smtClean="0"/>
              <a:t>ao</a:t>
            </a:r>
            <a:r>
              <a:rPr lang="es-ES" dirty="0" smtClean="0"/>
              <a:t> botarse </a:t>
            </a:r>
            <a:r>
              <a:rPr lang="es-ES" dirty="0" err="1" smtClean="0"/>
              <a:t>na</a:t>
            </a:r>
            <a:r>
              <a:rPr lang="es-ES" dirty="0" smtClean="0"/>
              <a:t> masa do pan, </a:t>
            </a:r>
            <a:r>
              <a:rPr lang="es-ES" dirty="0" err="1" smtClean="0"/>
              <a:t>ferméntao</a:t>
            </a:r>
            <a:r>
              <a:rPr lang="es-ES" dirty="0" smtClean="0"/>
              <a:t> e faino medrar </a:t>
            </a:r>
            <a:r>
              <a:rPr lang="es-ES" dirty="0" err="1" smtClean="0"/>
              <a:t>moito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407012" y="1411485"/>
            <a:ext cx="48850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Lc</a:t>
            </a:r>
            <a:r>
              <a:rPr lang="es-ES" dirty="0" smtClean="0"/>
              <a:t> 14;15-24</a:t>
            </a:r>
          </a:p>
          <a:p>
            <a:r>
              <a:rPr lang="es-ES" dirty="0" smtClean="0"/>
              <a:t>Parábola </a:t>
            </a:r>
            <a:r>
              <a:rPr lang="es-ES" dirty="0" err="1" smtClean="0"/>
              <a:t>dun</a:t>
            </a:r>
            <a:r>
              <a:rPr lang="es-ES" dirty="0" smtClean="0"/>
              <a:t> </a:t>
            </a:r>
            <a:r>
              <a:rPr lang="es-ES" dirty="0" err="1" smtClean="0"/>
              <a:t>rei</a:t>
            </a:r>
            <a:r>
              <a:rPr lang="es-ES" dirty="0" smtClean="0"/>
              <a:t> que organiza un banquete pero non acuden os invitados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407012" y="5425604"/>
            <a:ext cx="5173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Mc 4;30-32</a:t>
            </a:r>
          </a:p>
          <a:p>
            <a:r>
              <a:rPr lang="es-ES" dirty="0" smtClean="0"/>
              <a:t>Parábola do grao de mostaza que é </a:t>
            </a:r>
            <a:r>
              <a:rPr lang="es-ES" dirty="0" err="1" smtClean="0"/>
              <a:t>moi</a:t>
            </a:r>
            <a:r>
              <a:rPr lang="es-ES" dirty="0" smtClean="0"/>
              <a:t> pequeño pero </a:t>
            </a:r>
            <a:r>
              <a:rPr lang="es-ES" dirty="0" err="1" smtClean="0"/>
              <a:t>chega</a:t>
            </a:r>
            <a:r>
              <a:rPr lang="es-ES" dirty="0" smtClean="0"/>
              <a:t> a ser </a:t>
            </a:r>
            <a:r>
              <a:rPr lang="es-ES" dirty="0" err="1" smtClean="0"/>
              <a:t>unha</a:t>
            </a:r>
            <a:r>
              <a:rPr lang="es-ES" dirty="0" smtClean="0"/>
              <a:t> </a:t>
            </a:r>
            <a:r>
              <a:rPr lang="es-ES" dirty="0" err="1" smtClean="0"/>
              <a:t>árbore</a:t>
            </a:r>
            <a:r>
              <a:rPr lang="es-ES" dirty="0" smtClean="0"/>
              <a:t> </a:t>
            </a:r>
            <a:r>
              <a:rPr lang="es-ES" dirty="0" err="1" smtClean="0"/>
              <a:t>moi</a:t>
            </a:r>
            <a:r>
              <a:rPr lang="es-ES" dirty="0" smtClean="0"/>
              <a:t> grande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021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80</TotalTime>
  <Words>105</Words>
  <Application>Microsoft Office PowerPoint</Application>
  <PresentationFormat>Presentación en pantalla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Georgia</vt:lpstr>
      <vt:lpstr>Wingdings</vt:lpstr>
      <vt:lpstr>Wingdings 2</vt:lpstr>
      <vt:lpstr>Civil</vt:lpstr>
      <vt:lpstr>O Reino nas parábolas</vt:lpstr>
      <vt:lpstr>As parábolas</vt:lpstr>
      <vt:lpstr>Enlaza cada parábola co vídeo correspondente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 carreira</dc:creator>
  <cp:lastModifiedBy>fernando</cp:lastModifiedBy>
  <cp:revision>4</cp:revision>
  <dcterms:created xsi:type="dcterms:W3CDTF">2017-02-27T10:16:26Z</dcterms:created>
  <dcterms:modified xsi:type="dcterms:W3CDTF">2017-06-03T11:30:11Z</dcterms:modified>
</cp:coreProperties>
</file>