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8" r:id="rId20"/>
    <p:sldId id="271" r:id="rId21"/>
    <p:sldId id="279" r:id="rId22"/>
    <p:sldId id="276" r:id="rId23"/>
    <p:sldId id="280" r:id="rId24"/>
    <p:sldId id="273" r:id="rId25"/>
    <p:sldId id="272" r:id="rId2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0B2B6-0444-4817-B9CA-30F645497C6B}" type="doc">
      <dgm:prSet loTypeId="urn:microsoft.com/office/officeart/2005/8/layout/hierarchy6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_tradnl"/>
        </a:p>
      </dgm:t>
    </dgm:pt>
    <dgm:pt modelId="{A0164684-FA98-42C1-9880-C4F05B6FDC79}">
      <dgm:prSet phldrT="[Texto]"/>
      <dgm:spPr/>
      <dgm:t>
        <a:bodyPr/>
        <a:lstStyle/>
        <a:p>
          <a:r>
            <a:rPr lang="es-ES_tradnl" dirty="0" smtClean="0"/>
            <a:t>Cabeza de familia</a:t>
          </a:r>
          <a:endParaRPr lang="es-ES_tradnl" dirty="0"/>
        </a:p>
      </dgm:t>
    </dgm:pt>
    <dgm:pt modelId="{E2480747-41C0-4EB9-9474-871A841464EE}" type="parTrans" cxnId="{71DC6721-59C0-498C-805C-41B42E055EDE}">
      <dgm:prSet/>
      <dgm:spPr/>
      <dgm:t>
        <a:bodyPr/>
        <a:lstStyle/>
        <a:p>
          <a:endParaRPr lang="es-ES_tradnl"/>
        </a:p>
      </dgm:t>
    </dgm:pt>
    <dgm:pt modelId="{E4D17071-0CAB-4052-BD3D-F8FDD643287E}" type="sibTrans" cxnId="{71DC6721-59C0-498C-805C-41B42E055EDE}">
      <dgm:prSet/>
      <dgm:spPr/>
      <dgm:t>
        <a:bodyPr/>
        <a:lstStyle/>
        <a:p>
          <a:endParaRPr lang="es-ES_tradnl"/>
        </a:p>
      </dgm:t>
    </dgm:pt>
    <dgm:pt modelId="{56602486-F253-4BB3-9F8C-3D3B6EA50A13}">
      <dgm:prSet phldrT="[Texto]"/>
      <dgm:spPr/>
      <dgm:t>
        <a:bodyPr/>
        <a:lstStyle/>
        <a:p>
          <a:r>
            <a:rPr lang="es-ES_tradnl" dirty="0" smtClean="0"/>
            <a:t>Esposa </a:t>
          </a:r>
          <a:endParaRPr lang="es-ES_tradnl" dirty="0"/>
        </a:p>
      </dgm:t>
    </dgm:pt>
    <dgm:pt modelId="{B34DDB31-C89E-4742-A7C2-20C7BC752A0F}" type="parTrans" cxnId="{7C9A4F64-9517-417B-B13F-4C0645E6DC7C}">
      <dgm:prSet/>
      <dgm:spPr/>
      <dgm:t>
        <a:bodyPr/>
        <a:lstStyle/>
        <a:p>
          <a:endParaRPr lang="es-ES_tradnl"/>
        </a:p>
      </dgm:t>
    </dgm:pt>
    <dgm:pt modelId="{082977FE-A39F-47BC-86DD-875AB8FE0217}" type="sibTrans" cxnId="{7C9A4F64-9517-417B-B13F-4C0645E6DC7C}">
      <dgm:prSet/>
      <dgm:spPr/>
      <dgm:t>
        <a:bodyPr/>
        <a:lstStyle/>
        <a:p>
          <a:endParaRPr lang="es-ES_tradnl"/>
        </a:p>
      </dgm:t>
    </dgm:pt>
    <dgm:pt modelId="{9E0D5AB1-C733-4AAA-8574-B289DA6FAB72}">
      <dgm:prSet phldrT="[Texto]"/>
      <dgm:spPr/>
      <dgm:t>
        <a:bodyPr/>
        <a:lstStyle/>
        <a:p>
          <a:r>
            <a:rPr lang="es-ES_tradnl" dirty="0" err="1" smtClean="0"/>
            <a:t>Fillos</a:t>
          </a:r>
          <a:r>
            <a:rPr lang="es-ES_tradnl" dirty="0" smtClean="0"/>
            <a:t> e </a:t>
          </a:r>
          <a:r>
            <a:rPr lang="es-ES_tradnl" dirty="0" err="1" smtClean="0"/>
            <a:t>fillas</a:t>
          </a:r>
          <a:endParaRPr lang="es-ES_tradnl" dirty="0"/>
        </a:p>
      </dgm:t>
    </dgm:pt>
    <dgm:pt modelId="{5CD8CC1C-943B-4743-B7A5-F2CA24A3C7AB}" type="parTrans" cxnId="{53011DEF-DE0E-42F6-9662-DFCA7682A756}">
      <dgm:prSet/>
      <dgm:spPr/>
      <dgm:t>
        <a:bodyPr/>
        <a:lstStyle/>
        <a:p>
          <a:endParaRPr lang="es-ES_tradnl"/>
        </a:p>
      </dgm:t>
    </dgm:pt>
    <dgm:pt modelId="{FD48A1D9-8868-44D9-B788-5E9EA51D8061}" type="sibTrans" cxnId="{53011DEF-DE0E-42F6-9662-DFCA7682A756}">
      <dgm:prSet/>
      <dgm:spPr/>
      <dgm:t>
        <a:bodyPr/>
        <a:lstStyle/>
        <a:p>
          <a:endParaRPr lang="es-ES_tradnl"/>
        </a:p>
      </dgm:t>
    </dgm:pt>
    <dgm:pt modelId="{56311231-6502-4C0E-879C-73F29A22E0C1}">
      <dgm:prSet phldrT="[Texto]"/>
      <dgm:spPr/>
      <dgm:t>
        <a:bodyPr/>
        <a:lstStyle/>
        <a:p>
          <a:r>
            <a:rPr lang="es-ES_tradnl" dirty="0" smtClean="0"/>
            <a:t>Esposas dos </a:t>
          </a:r>
          <a:r>
            <a:rPr lang="es-ES_tradnl" dirty="0" err="1" smtClean="0"/>
            <a:t>fillos</a:t>
          </a:r>
          <a:r>
            <a:rPr lang="es-ES_tradnl" dirty="0" smtClean="0"/>
            <a:t> </a:t>
          </a:r>
          <a:endParaRPr lang="es-ES_tradnl" dirty="0"/>
        </a:p>
      </dgm:t>
    </dgm:pt>
    <dgm:pt modelId="{04E769E3-1417-4F18-85BB-D94102449448}" type="parTrans" cxnId="{B8888FBC-8790-47A5-8E73-242DE1789C83}">
      <dgm:prSet/>
      <dgm:spPr/>
      <dgm:t>
        <a:bodyPr/>
        <a:lstStyle/>
        <a:p>
          <a:endParaRPr lang="es-ES_tradnl"/>
        </a:p>
      </dgm:t>
    </dgm:pt>
    <dgm:pt modelId="{4CAEA103-EFEA-4CEE-B27B-66CC3E65F111}" type="sibTrans" cxnId="{B8888FBC-8790-47A5-8E73-242DE1789C83}">
      <dgm:prSet/>
      <dgm:spPr/>
      <dgm:t>
        <a:bodyPr/>
        <a:lstStyle/>
        <a:p>
          <a:endParaRPr lang="es-ES_tradnl"/>
        </a:p>
      </dgm:t>
    </dgm:pt>
    <dgm:pt modelId="{C149ECA1-1A03-4440-9D9E-3931325D03EF}">
      <dgm:prSet phldrT="[Texto]"/>
      <dgm:spPr/>
      <dgm:t>
        <a:bodyPr/>
        <a:lstStyle/>
        <a:p>
          <a:r>
            <a:rPr lang="es-ES_tradnl" dirty="0" err="1" smtClean="0"/>
            <a:t>Fillos</a:t>
          </a:r>
          <a:r>
            <a:rPr lang="es-ES_tradnl" dirty="0" smtClean="0"/>
            <a:t> adoptivos e </a:t>
          </a:r>
          <a:r>
            <a:rPr lang="es-ES_tradnl" dirty="0" err="1" smtClean="0"/>
            <a:t>escravos</a:t>
          </a:r>
          <a:endParaRPr lang="es-ES_tradnl" dirty="0"/>
        </a:p>
      </dgm:t>
    </dgm:pt>
    <dgm:pt modelId="{D5DF1338-5AA5-4944-BCA8-F8D193090E3E}" type="parTrans" cxnId="{68F6B9CD-F692-46D9-8965-43DEF5BD2218}">
      <dgm:prSet/>
      <dgm:spPr/>
      <dgm:t>
        <a:bodyPr/>
        <a:lstStyle/>
        <a:p>
          <a:endParaRPr lang="es-ES_tradnl"/>
        </a:p>
      </dgm:t>
    </dgm:pt>
    <dgm:pt modelId="{034AFE61-C79B-4390-B92D-44271DE5AA9A}" type="sibTrans" cxnId="{68F6B9CD-F692-46D9-8965-43DEF5BD2218}">
      <dgm:prSet/>
      <dgm:spPr/>
      <dgm:t>
        <a:bodyPr/>
        <a:lstStyle/>
        <a:p>
          <a:endParaRPr lang="es-ES_tradnl"/>
        </a:p>
      </dgm:t>
    </dgm:pt>
    <dgm:pt modelId="{7336ABBC-6AAF-4656-AC33-17CA54F097EF}" type="pres">
      <dgm:prSet presAssocID="{D160B2B6-0444-4817-B9CA-30F645497C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D2B77F5-6A04-4B11-9378-A37FC9CA66A8}" type="pres">
      <dgm:prSet presAssocID="{D160B2B6-0444-4817-B9CA-30F645497C6B}" presName="hierFlow" presStyleCnt="0"/>
      <dgm:spPr/>
    </dgm:pt>
    <dgm:pt modelId="{82AE1559-4A03-4F88-BD62-C13560B37D6C}" type="pres">
      <dgm:prSet presAssocID="{D160B2B6-0444-4817-B9CA-30F645497C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EB1AF61-B980-468C-A6DD-AB61F74D1D68}" type="pres">
      <dgm:prSet presAssocID="{A0164684-FA98-42C1-9880-C4F05B6FDC79}" presName="Name14" presStyleCnt="0"/>
      <dgm:spPr/>
    </dgm:pt>
    <dgm:pt modelId="{85580EB7-93ED-459F-BF7F-9A83F67E8903}" type="pres">
      <dgm:prSet presAssocID="{A0164684-FA98-42C1-9880-C4F05B6FDC7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7D1DEEF-90A2-4499-B1F0-6BBD869A9973}" type="pres">
      <dgm:prSet presAssocID="{A0164684-FA98-42C1-9880-C4F05B6FDC79}" presName="hierChild2" presStyleCnt="0"/>
      <dgm:spPr/>
    </dgm:pt>
    <dgm:pt modelId="{142B3276-272C-4869-AD87-CF6A475AF3CA}" type="pres">
      <dgm:prSet presAssocID="{B34DDB31-C89E-4742-A7C2-20C7BC752A0F}" presName="Name19" presStyleLbl="parChTrans1D2" presStyleIdx="0" presStyleCnt="4"/>
      <dgm:spPr/>
      <dgm:t>
        <a:bodyPr/>
        <a:lstStyle/>
        <a:p>
          <a:endParaRPr lang="es-ES_tradnl"/>
        </a:p>
      </dgm:t>
    </dgm:pt>
    <dgm:pt modelId="{9DD5DFE7-25E3-43C0-BEB8-3ACD5ACA2A4C}" type="pres">
      <dgm:prSet presAssocID="{56602486-F253-4BB3-9F8C-3D3B6EA50A13}" presName="Name21" presStyleCnt="0"/>
      <dgm:spPr/>
    </dgm:pt>
    <dgm:pt modelId="{0E5C155B-0A6C-49A9-9D20-F86D6077592F}" type="pres">
      <dgm:prSet presAssocID="{56602486-F253-4BB3-9F8C-3D3B6EA50A13}" presName="level2Shape" presStyleLbl="node2" presStyleIdx="0" presStyleCnt="4"/>
      <dgm:spPr/>
      <dgm:t>
        <a:bodyPr/>
        <a:lstStyle/>
        <a:p>
          <a:endParaRPr lang="es-ES_tradnl"/>
        </a:p>
      </dgm:t>
    </dgm:pt>
    <dgm:pt modelId="{A681CF08-DD4E-47F3-A716-F3262CFACE8C}" type="pres">
      <dgm:prSet presAssocID="{56602486-F253-4BB3-9F8C-3D3B6EA50A13}" presName="hierChild3" presStyleCnt="0"/>
      <dgm:spPr/>
    </dgm:pt>
    <dgm:pt modelId="{DFE05D36-C963-4A38-BB39-4FAA7253E7CB}" type="pres">
      <dgm:prSet presAssocID="{5CD8CC1C-943B-4743-B7A5-F2CA24A3C7AB}" presName="Name19" presStyleLbl="parChTrans1D2" presStyleIdx="1" presStyleCnt="4"/>
      <dgm:spPr/>
      <dgm:t>
        <a:bodyPr/>
        <a:lstStyle/>
        <a:p>
          <a:endParaRPr lang="es-ES_tradnl"/>
        </a:p>
      </dgm:t>
    </dgm:pt>
    <dgm:pt modelId="{F1B9866F-6962-4D69-91A9-3A3EFF566E1E}" type="pres">
      <dgm:prSet presAssocID="{9E0D5AB1-C733-4AAA-8574-B289DA6FAB72}" presName="Name21" presStyleCnt="0"/>
      <dgm:spPr/>
    </dgm:pt>
    <dgm:pt modelId="{763620A2-F78C-499E-B437-045D14E15EEE}" type="pres">
      <dgm:prSet presAssocID="{9E0D5AB1-C733-4AAA-8574-B289DA6FAB72}" presName="level2Shape" presStyleLbl="node2" presStyleIdx="1" presStyleCnt="4"/>
      <dgm:spPr/>
      <dgm:t>
        <a:bodyPr/>
        <a:lstStyle/>
        <a:p>
          <a:endParaRPr lang="es-ES_tradnl"/>
        </a:p>
      </dgm:t>
    </dgm:pt>
    <dgm:pt modelId="{1D5D42BB-35C6-4FDF-BF52-4445B7AD0973}" type="pres">
      <dgm:prSet presAssocID="{9E0D5AB1-C733-4AAA-8574-B289DA6FAB72}" presName="hierChild3" presStyleCnt="0"/>
      <dgm:spPr/>
    </dgm:pt>
    <dgm:pt modelId="{2CE875DE-C1FE-4DDE-AF43-B5595538E0BD}" type="pres">
      <dgm:prSet presAssocID="{04E769E3-1417-4F18-85BB-D94102449448}" presName="Name19" presStyleLbl="parChTrans1D2" presStyleIdx="2" presStyleCnt="4"/>
      <dgm:spPr/>
      <dgm:t>
        <a:bodyPr/>
        <a:lstStyle/>
        <a:p>
          <a:endParaRPr lang="es-ES_tradnl"/>
        </a:p>
      </dgm:t>
    </dgm:pt>
    <dgm:pt modelId="{6E1B2EA5-20F9-423A-A819-FEBA49134D12}" type="pres">
      <dgm:prSet presAssocID="{56311231-6502-4C0E-879C-73F29A22E0C1}" presName="Name21" presStyleCnt="0"/>
      <dgm:spPr/>
    </dgm:pt>
    <dgm:pt modelId="{EFD19E8F-4FCC-4E50-A807-AAD1ECCA5FFF}" type="pres">
      <dgm:prSet presAssocID="{56311231-6502-4C0E-879C-73F29A22E0C1}" presName="level2Shape" presStyleLbl="node2" presStyleIdx="2" presStyleCnt="4"/>
      <dgm:spPr/>
      <dgm:t>
        <a:bodyPr/>
        <a:lstStyle/>
        <a:p>
          <a:endParaRPr lang="es-ES_tradnl"/>
        </a:p>
      </dgm:t>
    </dgm:pt>
    <dgm:pt modelId="{F7844CF9-BEB2-4294-8F48-2AA198408825}" type="pres">
      <dgm:prSet presAssocID="{56311231-6502-4C0E-879C-73F29A22E0C1}" presName="hierChild3" presStyleCnt="0"/>
      <dgm:spPr/>
    </dgm:pt>
    <dgm:pt modelId="{4DABFD3A-CF3C-4F73-9B78-D29845DBE07F}" type="pres">
      <dgm:prSet presAssocID="{D5DF1338-5AA5-4944-BCA8-F8D193090E3E}" presName="Name19" presStyleLbl="parChTrans1D2" presStyleIdx="3" presStyleCnt="4"/>
      <dgm:spPr/>
      <dgm:t>
        <a:bodyPr/>
        <a:lstStyle/>
        <a:p>
          <a:endParaRPr lang="es-ES_tradnl"/>
        </a:p>
      </dgm:t>
    </dgm:pt>
    <dgm:pt modelId="{0B83775A-1EB7-4A50-AA6C-23EC91661515}" type="pres">
      <dgm:prSet presAssocID="{C149ECA1-1A03-4440-9D9E-3931325D03EF}" presName="Name21" presStyleCnt="0"/>
      <dgm:spPr/>
    </dgm:pt>
    <dgm:pt modelId="{E885135D-A2A4-4D56-99DA-0C1076CE8644}" type="pres">
      <dgm:prSet presAssocID="{C149ECA1-1A03-4440-9D9E-3931325D03EF}" presName="level2Shape" presStyleLbl="node2" presStyleIdx="3" presStyleCnt="4"/>
      <dgm:spPr/>
      <dgm:t>
        <a:bodyPr/>
        <a:lstStyle/>
        <a:p>
          <a:endParaRPr lang="es-ES_tradnl"/>
        </a:p>
      </dgm:t>
    </dgm:pt>
    <dgm:pt modelId="{21662A13-2F0B-4DE6-84B5-43CB3D1ED740}" type="pres">
      <dgm:prSet presAssocID="{C149ECA1-1A03-4440-9D9E-3931325D03EF}" presName="hierChild3" presStyleCnt="0"/>
      <dgm:spPr/>
    </dgm:pt>
    <dgm:pt modelId="{7AEA46FF-DD2E-45A8-9FC6-AD9CD753F95B}" type="pres">
      <dgm:prSet presAssocID="{D160B2B6-0444-4817-B9CA-30F645497C6B}" presName="bgShapesFlow" presStyleCnt="0"/>
      <dgm:spPr/>
    </dgm:pt>
  </dgm:ptLst>
  <dgm:cxnLst>
    <dgm:cxn modelId="{40BB87DA-C732-43CE-B33B-F06B3479C976}" type="presOf" srcId="{04E769E3-1417-4F18-85BB-D94102449448}" destId="{2CE875DE-C1FE-4DDE-AF43-B5595538E0BD}" srcOrd="0" destOrd="0" presId="urn:microsoft.com/office/officeart/2005/8/layout/hierarchy6"/>
    <dgm:cxn modelId="{7C9A4F64-9517-417B-B13F-4C0645E6DC7C}" srcId="{A0164684-FA98-42C1-9880-C4F05B6FDC79}" destId="{56602486-F253-4BB3-9F8C-3D3B6EA50A13}" srcOrd="0" destOrd="0" parTransId="{B34DDB31-C89E-4742-A7C2-20C7BC752A0F}" sibTransId="{082977FE-A39F-47BC-86DD-875AB8FE0217}"/>
    <dgm:cxn modelId="{4D6216C3-32B8-445C-9913-44FE1E04849E}" type="presOf" srcId="{D160B2B6-0444-4817-B9CA-30F645497C6B}" destId="{7336ABBC-6AAF-4656-AC33-17CA54F097EF}" srcOrd="0" destOrd="0" presId="urn:microsoft.com/office/officeart/2005/8/layout/hierarchy6"/>
    <dgm:cxn modelId="{1CA2827C-AB16-4D56-89C3-0062A684C921}" type="presOf" srcId="{D5DF1338-5AA5-4944-BCA8-F8D193090E3E}" destId="{4DABFD3A-CF3C-4F73-9B78-D29845DBE07F}" srcOrd="0" destOrd="0" presId="urn:microsoft.com/office/officeart/2005/8/layout/hierarchy6"/>
    <dgm:cxn modelId="{4D1BA1BF-E6E4-434B-82D2-BC7FBCDECBEC}" type="presOf" srcId="{B34DDB31-C89E-4742-A7C2-20C7BC752A0F}" destId="{142B3276-272C-4869-AD87-CF6A475AF3CA}" srcOrd="0" destOrd="0" presId="urn:microsoft.com/office/officeart/2005/8/layout/hierarchy6"/>
    <dgm:cxn modelId="{68F6B9CD-F692-46D9-8965-43DEF5BD2218}" srcId="{A0164684-FA98-42C1-9880-C4F05B6FDC79}" destId="{C149ECA1-1A03-4440-9D9E-3931325D03EF}" srcOrd="3" destOrd="0" parTransId="{D5DF1338-5AA5-4944-BCA8-F8D193090E3E}" sibTransId="{034AFE61-C79B-4390-B92D-44271DE5AA9A}"/>
    <dgm:cxn modelId="{B8888FBC-8790-47A5-8E73-242DE1789C83}" srcId="{A0164684-FA98-42C1-9880-C4F05B6FDC79}" destId="{56311231-6502-4C0E-879C-73F29A22E0C1}" srcOrd="2" destOrd="0" parTransId="{04E769E3-1417-4F18-85BB-D94102449448}" sibTransId="{4CAEA103-EFEA-4CEE-B27B-66CC3E65F111}"/>
    <dgm:cxn modelId="{A37AD8E2-3B79-4D9C-A89A-194E275985E5}" type="presOf" srcId="{9E0D5AB1-C733-4AAA-8574-B289DA6FAB72}" destId="{763620A2-F78C-499E-B437-045D14E15EEE}" srcOrd="0" destOrd="0" presId="urn:microsoft.com/office/officeart/2005/8/layout/hierarchy6"/>
    <dgm:cxn modelId="{8E25326F-4C3E-4A44-8C85-9E8310E4A578}" type="presOf" srcId="{56602486-F253-4BB3-9F8C-3D3B6EA50A13}" destId="{0E5C155B-0A6C-49A9-9D20-F86D6077592F}" srcOrd="0" destOrd="0" presId="urn:microsoft.com/office/officeart/2005/8/layout/hierarchy6"/>
    <dgm:cxn modelId="{71DC6721-59C0-498C-805C-41B42E055EDE}" srcId="{D160B2B6-0444-4817-B9CA-30F645497C6B}" destId="{A0164684-FA98-42C1-9880-C4F05B6FDC79}" srcOrd="0" destOrd="0" parTransId="{E2480747-41C0-4EB9-9474-871A841464EE}" sibTransId="{E4D17071-0CAB-4052-BD3D-F8FDD643287E}"/>
    <dgm:cxn modelId="{ADB3F702-9F63-4432-B79C-92291E938932}" type="presOf" srcId="{5CD8CC1C-943B-4743-B7A5-F2CA24A3C7AB}" destId="{DFE05D36-C963-4A38-BB39-4FAA7253E7CB}" srcOrd="0" destOrd="0" presId="urn:microsoft.com/office/officeart/2005/8/layout/hierarchy6"/>
    <dgm:cxn modelId="{97BF15A8-0E00-434A-837D-0D5BBEF13622}" type="presOf" srcId="{56311231-6502-4C0E-879C-73F29A22E0C1}" destId="{EFD19E8F-4FCC-4E50-A807-AAD1ECCA5FFF}" srcOrd="0" destOrd="0" presId="urn:microsoft.com/office/officeart/2005/8/layout/hierarchy6"/>
    <dgm:cxn modelId="{FC1D2E33-A9D7-4AF6-972D-7BE80CFB5966}" type="presOf" srcId="{C149ECA1-1A03-4440-9D9E-3931325D03EF}" destId="{E885135D-A2A4-4D56-99DA-0C1076CE8644}" srcOrd="0" destOrd="0" presId="urn:microsoft.com/office/officeart/2005/8/layout/hierarchy6"/>
    <dgm:cxn modelId="{9ECBDCC6-B0D1-4932-AEA3-63665F462D59}" type="presOf" srcId="{A0164684-FA98-42C1-9880-C4F05B6FDC79}" destId="{85580EB7-93ED-459F-BF7F-9A83F67E8903}" srcOrd="0" destOrd="0" presId="urn:microsoft.com/office/officeart/2005/8/layout/hierarchy6"/>
    <dgm:cxn modelId="{53011DEF-DE0E-42F6-9662-DFCA7682A756}" srcId="{A0164684-FA98-42C1-9880-C4F05B6FDC79}" destId="{9E0D5AB1-C733-4AAA-8574-B289DA6FAB72}" srcOrd="1" destOrd="0" parTransId="{5CD8CC1C-943B-4743-B7A5-F2CA24A3C7AB}" sibTransId="{FD48A1D9-8868-44D9-B788-5E9EA51D8061}"/>
    <dgm:cxn modelId="{0CE146EB-DACB-4F17-B174-4F250C91F9E2}" type="presParOf" srcId="{7336ABBC-6AAF-4656-AC33-17CA54F097EF}" destId="{1D2B77F5-6A04-4B11-9378-A37FC9CA66A8}" srcOrd="0" destOrd="0" presId="urn:microsoft.com/office/officeart/2005/8/layout/hierarchy6"/>
    <dgm:cxn modelId="{A5F15523-997E-4F8C-B34D-5BF81E7D3034}" type="presParOf" srcId="{1D2B77F5-6A04-4B11-9378-A37FC9CA66A8}" destId="{82AE1559-4A03-4F88-BD62-C13560B37D6C}" srcOrd="0" destOrd="0" presId="urn:microsoft.com/office/officeart/2005/8/layout/hierarchy6"/>
    <dgm:cxn modelId="{762BE208-1585-4307-8541-719ED027355A}" type="presParOf" srcId="{82AE1559-4A03-4F88-BD62-C13560B37D6C}" destId="{2EB1AF61-B980-468C-A6DD-AB61F74D1D68}" srcOrd="0" destOrd="0" presId="urn:microsoft.com/office/officeart/2005/8/layout/hierarchy6"/>
    <dgm:cxn modelId="{95224E8C-74BA-4D6C-9AE8-6933769ED8EB}" type="presParOf" srcId="{2EB1AF61-B980-468C-A6DD-AB61F74D1D68}" destId="{85580EB7-93ED-459F-BF7F-9A83F67E8903}" srcOrd="0" destOrd="0" presId="urn:microsoft.com/office/officeart/2005/8/layout/hierarchy6"/>
    <dgm:cxn modelId="{3B52C133-485A-44E3-83D3-86252C1683CF}" type="presParOf" srcId="{2EB1AF61-B980-468C-A6DD-AB61F74D1D68}" destId="{A7D1DEEF-90A2-4499-B1F0-6BBD869A9973}" srcOrd="1" destOrd="0" presId="urn:microsoft.com/office/officeart/2005/8/layout/hierarchy6"/>
    <dgm:cxn modelId="{A8D5A421-049E-4B21-82DF-B3829046CBCD}" type="presParOf" srcId="{A7D1DEEF-90A2-4499-B1F0-6BBD869A9973}" destId="{142B3276-272C-4869-AD87-CF6A475AF3CA}" srcOrd="0" destOrd="0" presId="urn:microsoft.com/office/officeart/2005/8/layout/hierarchy6"/>
    <dgm:cxn modelId="{6F483D27-4636-4109-9DCB-5608A3525609}" type="presParOf" srcId="{A7D1DEEF-90A2-4499-B1F0-6BBD869A9973}" destId="{9DD5DFE7-25E3-43C0-BEB8-3ACD5ACA2A4C}" srcOrd="1" destOrd="0" presId="urn:microsoft.com/office/officeart/2005/8/layout/hierarchy6"/>
    <dgm:cxn modelId="{404D4E3C-49EB-4CD0-9A7E-A11787C965BD}" type="presParOf" srcId="{9DD5DFE7-25E3-43C0-BEB8-3ACD5ACA2A4C}" destId="{0E5C155B-0A6C-49A9-9D20-F86D6077592F}" srcOrd="0" destOrd="0" presId="urn:microsoft.com/office/officeart/2005/8/layout/hierarchy6"/>
    <dgm:cxn modelId="{F79E50F7-772D-4FBC-99CD-BABECECDAEB0}" type="presParOf" srcId="{9DD5DFE7-25E3-43C0-BEB8-3ACD5ACA2A4C}" destId="{A681CF08-DD4E-47F3-A716-F3262CFACE8C}" srcOrd="1" destOrd="0" presId="urn:microsoft.com/office/officeart/2005/8/layout/hierarchy6"/>
    <dgm:cxn modelId="{266CD6E3-F266-4864-B675-D787814E57E3}" type="presParOf" srcId="{A7D1DEEF-90A2-4499-B1F0-6BBD869A9973}" destId="{DFE05D36-C963-4A38-BB39-4FAA7253E7CB}" srcOrd="2" destOrd="0" presId="urn:microsoft.com/office/officeart/2005/8/layout/hierarchy6"/>
    <dgm:cxn modelId="{F972E231-A59D-4417-8AE6-6F8C20F6ADA5}" type="presParOf" srcId="{A7D1DEEF-90A2-4499-B1F0-6BBD869A9973}" destId="{F1B9866F-6962-4D69-91A9-3A3EFF566E1E}" srcOrd="3" destOrd="0" presId="urn:microsoft.com/office/officeart/2005/8/layout/hierarchy6"/>
    <dgm:cxn modelId="{31292B9A-070D-4C24-ACA2-55AA31ACBB9D}" type="presParOf" srcId="{F1B9866F-6962-4D69-91A9-3A3EFF566E1E}" destId="{763620A2-F78C-499E-B437-045D14E15EEE}" srcOrd="0" destOrd="0" presId="urn:microsoft.com/office/officeart/2005/8/layout/hierarchy6"/>
    <dgm:cxn modelId="{A7D8A4A5-C463-4AF1-B24F-DAC810438981}" type="presParOf" srcId="{F1B9866F-6962-4D69-91A9-3A3EFF566E1E}" destId="{1D5D42BB-35C6-4FDF-BF52-4445B7AD0973}" srcOrd="1" destOrd="0" presId="urn:microsoft.com/office/officeart/2005/8/layout/hierarchy6"/>
    <dgm:cxn modelId="{1B8ADCC5-34AB-47C7-94E5-6ED6922BC103}" type="presParOf" srcId="{A7D1DEEF-90A2-4499-B1F0-6BBD869A9973}" destId="{2CE875DE-C1FE-4DDE-AF43-B5595538E0BD}" srcOrd="4" destOrd="0" presId="urn:microsoft.com/office/officeart/2005/8/layout/hierarchy6"/>
    <dgm:cxn modelId="{CFB562BD-1F6E-45F6-89A4-EE0A0AAA0094}" type="presParOf" srcId="{A7D1DEEF-90A2-4499-B1F0-6BBD869A9973}" destId="{6E1B2EA5-20F9-423A-A819-FEBA49134D12}" srcOrd="5" destOrd="0" presId="urn:microsoft.com/office/officeart/2005/8/layout/hierarchy6"/>
    <dgm:cxn modelId="{9EC84577-A955-4A6F-B76A-44C849BAD50B}" type="presParOf" srcId="{6E1B2EA5-20F9-423A-A819-FEBA49134D12}" destId="{EFD19E8F-4FCC-4E50-A807-AAD1ECCA5FFF}" srcOrd="0" destOrd="0" presId="urn:microsoft.com/office/officeart/2005/8/layout/hierarchy6"/>
    <dgm:cxn modelId="{DE2382B0-C5D5-4FAF-8CA3-C160B744D708}" type="presParOf" srcId="{6E1B2EA5-20F9-423A-A819-FEBA49134D12}" destId="{F7844CF9-BEB2-4294-8F48-2AA198408825}" srcOrd="1" destOrd="0" presId="urn:microsoft.com/office/officeart/2005/8/layout/hierarchy6"/>
    <dgm:cxn modelId="{3BF88C0E-5CF8-4EC3-855E-03A46B7485D2}" type="presParOf" srcId="{A7D1DEEF-90A2-4499-B1F0-6BBD869A9973}" destId="{4DABFD3A-CF3C-4F73-9B78-D29845DBE07F}" srcOrd="6" destOrd="0" presId="urn:microsoft.com/office/officeart/2005/8/layout/hierarchy6"/>
    <dgm:cxn modelId="{89E89F37-384C-49D4-BD39-31CC3548641B}" type="presParOf" srcId="{A7D1DEEF-90A2-4499-B1F0-6BBD869A9973}" destId="{0B83775A-1EB7-4A50-AA6C-23EC91661515}" srcOrd="7" destOrd="0" presId="urn:microsoft.com/office/officeart/2005/8/layout/hierarchy6"/>
    <dgm:cxn modelId="{C077D644-EC85-4695-9D52-1D952582B8EF}" type="presParOf" srcId="{0B83775A-1EB7-4A50-AA6C-23EC91661515}" destId="{E885135D-A2A4-4D56-99DA-0C1076CE8644}" srcOrd="0" destOrd="0" presId="urn:microsoft.com/office/officeart/2005/8/layout/hierarchy6"/>
    <dgm:cxn modelId="{8B67445F-B845-4F3F-A006-4944450E5D91}" type="presParOf" srcId="{0B83775A-1EB7-4A50-AA6C-23EC91661515}" destId="{21662A13-2F0B-4DE6-84B5-43CB3D1ED740}" srcOrd="1" destOrd="0" presId="urn:microsoft.com/office/officeart/2005/8/layout/hierarchy6"/>
    <dgm:cxn modelId="{0C60B9C1-6544-4ACD-8878-E0E052987E80}" type="presParOf" srcId="{7336ABBC-6AAF-4656-AC33-17CA54F097EF}" destId="{7AEA46FF-DD2E-45A8-9FC6-AD9CD753F95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706AB-F716-4808-AC99-F7646CBD0AF1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C3248A52-BC5C-4886-A6B9-22ED11153AD5}">
      <dgm:prSet phldrT="[Texto]"/>
      <dgm:spPr/>
      <dgm:t>
        <a:bodyPr/>
        <a:lstStyle/>
        <a:p>
          <a:r>
            <a:rPr lang="es-ES_tradnl" dirty="0" err="1" smtClean="0"/>
            <a:t>Coidar</a:t>
          </a:r>
          <a:r>
            <a:rPr lang="es-ES_tradnl" dirty="0" smtClean="0"/>
            <a:t> da casa</a:t>
          </a:r>
          <a:endParaRPr lang="es-ES_tradnl" dirty="0"/>
        </a:p>
      </dgm:t>
    </dgm:pt>
    <dgm:pt modelId="{B193ACE9-B64A-40AB-A2D5-1BBC4564C321}" type="parTrans" cxnId="{179DC27A-24F5-42FB-8ECF-E14E5DE8C3E1}">
      <dgm:prSet/>
      <dgm:spPr/>
      <dgm:t>
        <a:bodyPr/>
        <a:lstStyle/>
        <a:p>
          <a:endParaRPr lang="es-ES_tradnl"/>
        </a:p>
      </dgm:t>
    </dgm:pt>
    <dgm:pt modelId="{AA9611AD-591F-4D62-A380-0FFCE2B25A5C}" type="sibTrans" cxnId="{179DC27A-24F5-42FB-8ECF-E14E5DE8C3E1}">
      <dgm:prSet/>
      <dgm:spPr/>
      <dgm:t>
        <a:bodyPr/>
        <a:lstStyle/>
        <a:p>
          <a:endParaRPr lang="es-ES_tradnl"/>
        </a:p>
      </dgm:t>
    </dgm:pt>
    <dgm:pt modelId="{81F5F04A-87B0-412E-964F-CDE726D64BB5}">
      <dgm:prSet phldrT="[Texto]"/>
      <dgm:spPr/>
      <dgm:t>
        <a:bodyPr/>
        <a:lstStyle/>
        <a:p>
          <a:r>
            <a:rPr lang="es-ES_tradnl" dirty="0" smtClean="0"/>
            <a:t>Dar a luz </a:t>
          </a:r>
          <a:r>
            <a:rPr lang="es-ES_tradnl" dirty="0" err="1" smtClean="0"/>
            <a:t>ós</a:t>
          </a:r>
          <a:r>
            <a:rPr lang="es-ES_tradnl" dirty="0" smtClean="0"/>
            <a:t> </a:t>
          </a:r>
          <a:r>
            <a:rPr lang="es-ES_tradnl" dirty="0" err="1" smtClean="0"/>
            <a:t>fillos</a:t>
          </a:r>
          <a:endParaRPr lang="es-ES_tradnl" dirty="0"/>
        </a:p>
      </dgm:t>
    </dgm:pt>
    <dgm:pt modelId="{7EEAA440-241A-4334-9F4B-0AA94A5D3B1D}" type="parTrans" cxnId="{2D91D56E-E6CF-4B17-B58E-0B11205BCB4F}">
      <dgm:prSet/>
      <dgm:spPr/>
      <dgm:t>
        <a:bodyPr/>
        <a:lstStyle/>
        <a:p>
          <a:endParaRPr lang="es-ES_tradnl"/>
        </a:p>
      </dgm:t>
    </dgm:pt>
    <dgm:pt modelId="{23A7FEE7-B9DE-428D-BE78-D591DB5AD21C}" type="sibTrans" cxnId="{2D91D56E-E6CF-4B17-B58E-0B11205BCB4F}">
      <dgm:prSet/>
      <dgm:spPr/>
      <dgm:t>
        <a:bodyPr/>
        <a:lstStyle/>
        <a:p>
          <a:endParaRPr lang="es-ES_tradnl"/>
        </a:p>
      </dgm:t>
    </dgm:pt>
    <dgm:pt modelId="{41B4028E-4229-46A0-BF37-BC03A862A02E}">
      <dgm:prSet phldrT="[Texto]"/>
      <dgm:spPr/>
      <dgm:t>
        <a:bodyPr/>
        <a:lstStyle/>
        <a:p>
          <a:r>
            <a:rPr lang="es-ES_tradnl" dirty="0" smtClean="0"/>
            <a:t>Confeccionar a </a:t>
          </a:r>
          <a:r>
            <a:rPr lang="es-ES_tradnl" dirty="0" err="1" smtClean="0"/>
            <a:t>roupa</a:t>
          </a:r>
          <a:r>
            <a:rPr lang="es-ES_tradnl" dirty="0" smtClean="0"/>
            <a:t> dos </a:t>
          </a:r>
          <a:r>
            <a:rPr lang="es-ES_tradnl" dirty="0" err="1" smtClean="0"/>
            <a:t>membros</a:t>
          </a:r>
          <a:r>
            <a:rPr lang="es-ES_tradnl" dirty="0" smtClean="0"/>
            <a:t> da familia</a:t>
          </a:r>
          <a:endParaRPr lang="es-ES_tradnl" dirty="0"/>
        </a:p>
      </dgm:t>
    </dgm:pt>
    <dgm:pt modelId="{459A979F-EC28-4C29-8D5C-79F62C9ED30A}" type="parTrans" cxnId="{DE287436-64FB-435E-86D6-E22A4976065F}">
      <dgm:prSet/>
      <dgm:spPr/>
      <dgm:t>
        <a:bodyPr/>
        <a:lstStyle/>
        <a:p>
          <a:endParaRPr lang="es-ES_tradnl"/>
        </a:p>
      </dgm:t>
    </dgm:pt>
    <dgm:pt modelId="{6A218A8D-0D82-49C3-A98F-209A5E691022}" type="sibTrans" cxnId="{DE287436-64FB-435E-86D6-E22A4976065F}">
      <dgm:prSet/>
      <dgm:spPr/>
      <dgm:t>
        <a:bodyPr/>
        <a:lstStyle/>
        <a:p>
          <a:endParaRPr lang="es-ES_tradnl"/>
        </a:p>
      </dgm:t>
    </dgm:pt>
    <dgm:pt modelId="{00901A8D-E7C1-4564-9477-641140EA9EF7}" type="pres">
      <dgm:prSet presAssocID="{9C2706AB-F716-4808-AC99-F7646CBD0AF1}" presName="linearFlow" presStyleCnt="0">
        <dgm:presLayoutVars>
          <dgm:dir/>
          <dgm:resizeHandles val="exact"/>
        </dgm:presLayoutVars>
      </dgm:prSet>
      <dgm:spPr/>
    </dgm:pt>
    <dgm:pt modelId="{9420B3FC-5BB2-448A-8285-4393001E6FA2}" type="pres">
      <dgm:prSet presAssocID="{C3248A52-BC5C-4886-A6B9-22ED11153AD5}" presName="composite" presStyleCnt="0"/>
      <dgm:spPr/>
    </dgm:pt>
    <dgm:pt modelId="{5E5F9FE6-7B38-4235-93D5-96ADC647C7FC}" type="pres">
      <dgm:prSet presAssocID="{C3248A52-BC5C-4886-A6B9-22ED11153AD5}" presName="imgShp" presStyleLbl="fgImgPlace1" presStyleIdx="0" presStyleCnt="3" custLinFactNeighborX="1499" custLinFactNeighborY="-31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B19794-1B4A-4B27-82CB-05CD066F30A6}" type="pres">
      <dgm:prSet presAssocID="{C3248A52-BC5C-4886-A6B9-22ED11153AD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DC44B1A-AD9B-4137-87FB-9C792017E98D}" type="pres">
      <dgm:prSet presAssocID="{AA9611AD-591F-4D62-A380-0FFCE2B25A5C}" presName="spacing" presStyleCnt="0"/>
      <dgm:spPr/>
    </dgm:pt>
    <dgm:pt modelId="{F62884D9-61BF-4AEA-BC07-2DA71F283140}" type="pres">
      <dgm:prSet presAssocID="{81F5F04A-87B0-412E-964F-CDE726D64BB5}" presName="composite" presStyleCnt="0"/>
      <dgm:spPr/>
    </dgm:pt>
    <dgm:pt modelId="{1EDA4217-0530-459D-A01E-9F169890FCF2}" type="pres">
      <dgm:prSet presAssocID="{81F5F04A-87B0-412E-964F-CDE726D64BB5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81C5DD-3373-4012-8268-FDBD0C9E85C2}" type="pres">
      <dgm:prSet presAssocID="{81F5F04A-87B0-412E-964F-CDE726D64BB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4375D00-877B-4C22-8F29-B9C129CD4DAB}" type="pres">
      <dgm:prSet presAssocID="{23A7FEE7-B9DE-428D-BE78-D591DB5AD21C}" presName="spacing" presStyleCnt="0"/>
      <dgm:spPr/>
    </dgm:pt>
    <dgm:pt modelId="{B2E63D94-A948-4D15-B290-F2AEF43F051D}" type="pres">
      <dgm:prSet presAssocID="{41B4028E-4229-46A0-BF37-BC03A862A02E}" presName="composite" presStyleCnt="0"/>
      <dgm:spPr/>
    </dgm:pt>
    <dgm:pt modelId="{F216FBFD-A182-4444-9796-B8C0D936D52A}" type="pres">
      <dgm:prSet presAssocID="{41B4028E-4229-46A0-BF37-BC03A862A02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BB08397-8D58-45A3-A3A5-5A645003281E}" type="pres">
      <dgm:prSet presAssocID="{41B4028E-4229-46A0-BF37-BC03A862A02E}" presName="txShp" presStyleLbl="node1" presStyleIdx="2" presStyleCnt="3" custLinFactNeighborX="1333" custLinFactNeighborY="-38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4EC0086-E8A7-44B4-B2EB-92168025C4C6}" type="presOf" srcId="{C3248A52-BC5C-4886-A6B9-22ED11153AD5}" destId="{DDB19794-1B4A-4B27-82CB-05CD066F30A6}" srcOrd="0" destOrd="0" presId="urn:microsoft.com/office/officeart/2005/8/layout/vList3#1"/>
    <dgm:cxn modelId="{2D91D56E-E6CF-4B17-B58E-0B11205BCB4F}" srcId="{9C2706AB-F716-4808-AC99-F7646CBD0AF1}" destId="{81F5F04A-87B0-412E-964F-CDE726D64BB5}" srcOrd="1" destOrd="0" parTransId="{7EEAA440-241A-4334-9F4B-0AA94A5D3B1D}" sibTransId="{23A7FEE7-B9DE-428D-BE78-D591DB5AD21C}"/>
    <dgm:cxn modelId="{5A28684C-BD39-45FE-865B-3F54E00B5772}" type="presOf" srcId="{81F5F04A-87B0-412E-964F-CDE726D64BB5}" destId="{CD81C5DD-3373-4012-8268-FDBD0C9E85C2}" srcOrd="0" destOrd="0" presId="urn:microsoft.com/office/officeart/2005/8/layout/vList3#1"/>
    <dgm:cxn modelId="{DE287436-64FB-435E-86D6-E22A4976065F}" srcId="{9C2706AB-F716-4808-AC99-F7646CBD0AF1}" destId="{41B4028E-4229-46A0-BF37-BC03A862A02E}" srcOrd="2" destOrd="0" parTransId="{459A979F-EC28-4C29-8D5C-79F62C9ED30A}" sibTransId="{6A218A8D-0D82-49C3-A98F-209A5E691022}"/>
    <dgm:cxn modelId="{5CBCEA08-9154-4E1A-8AC7-1124540F84FB}" type="presOf" srcId="{9C2706AB-F716-4808-AC99-F7646CBD0AF1}" destId="{00901A8D-E7C1-4564-9477-641140EA9EF7}" srcOrd="0" destOrd="0" presId="urn:microsoft.com/office/officeart/2005/8/layout/vList3#1"/>
    <dgm:cxn modelId="{1CE38E3E-160B-45BA-9EE8-5922D35FB9D4}" type="presOf" srcId="{41B4028E-4229-46A0-BF37-BC03A862A02E}" destId="{2BB08397-8D58-45A3-A3A5-5A645003281E}" srcOrd="0" destOrd="0" presId="urn:microsoft.com/office/officeart/2005/8/layout/vList3#1"/>
    <dgm:cxn modelId="{179DC27A-24F5-42FB-8ECF-E14E5DE8C3E1}" srcId="{9C2706AB-F716-4808-AC99-F7646CBD0AF1}" destId="{C3248A52-BC5C-4886-A6B9-22ED11153AD5}" srcOrd="0" destOrd="0" parTransId="{B193ACE9-B64A-40AB-A2D5-1BBC4564C321}" sibTransId="{AA9611AD-591F-4D62-A380-0FFCE2B25A5C}"/>
    <dgm:cxn modelId="{7439884D-EB61-4F5E-B2DE-96C87A80C37E}" type="presParOf" srcId="{00901A8D-E7C1-4564-9477-641140EA9EF7}" destId="{9420B3FC-5BB2-448A-8285-4393001E6FA2}" srcOrd="0" destOrd="0" presId="urn:microsoft.com/office/officeart/2005/8/layout/vList3#1"/>
    <dgm:cxn modelId="{F5F0BA3A-3FF5-471D-BFB2-1515E91FE49B}" type="presParOf" srcId="{9420B3FC-5BB2-448A-8285-4393001E6FA2}" destId="{5E5F9FE6-7B38-4235-93D5-96ADC647C7FC}" srcOrd="0" destOrd="0" presId="urn:microsoft.com/office/officeart/2005/8/layout/vList3#1"/>
    <dgm:cxn modelId="{D71722AF-CA96-41F2-BFF9-9BA5C5104B6F}" type="presParOf" srcId="{9420B3FC-5BB2-448A-8285-4393001E6FA2}" destId="{DDB19794-1B4A-4B27-82CB-05CD066F30A6}" srcOrd="1" destOrd="0" presId="urn:microsoft.com/office/officeart/2005/8/layout/vList3#1"/>
    <dgm:cxn modelId="{8606CE8E-B577-434B-BAC5-E9C58D06F34E}" type="presParOf" srcId="{00901A8D-E7C1-4564-9477-641140EA9EF7}" destId="{2DC44B1A-AD9B-4137-87FB-9C792017E98D}" srcOrd="1" destOrd="0" presId="urn:microsoft.com/office/officeart/2005/8/layout/vList3#1"/>
    <dgm:cxn modelId="{461FED87-0F97-4916-8705-47E57CF0037E}" type="presParOf" srcId="{00901A8D-E7C1-4564-9477-641140EA9EF7}" destId="{F62884D9-61BF-4AEA-BC07-2DA71F283140}" srcOrd="2" destOrd="0" presId="urn:microsoft.com/office/officeart/2005/8/layout/vList3#1"/>
    <dgm:cxn modelId="{C51B50A5-3F1E-4EBA-9640-21717281BC53}" type="presParOf" srcId="{F62884D9-61BF-4AEA-BC07-2DA71F283140}" destId="{1EDA4217-0530-459D-A01E-9F169890FCF2}" srcOrd="0" destOrd="0" presId="urn:microsoft.com/office/officeart/2005/8/layout/vList3#1"/>
    <dgm:cxn modelId="{54BA4F5F-5FAA-4FF3-81F1-E438FAB4FFDE}" type="presParOf" srcId="{F62884D9-61BF-4AEA-BC07-2DA71F283140}" destId="{CD81C5DD-3373-4012-8268-FDBD0C9E85C2}" srcOrd="1" destOrd="0" presId="urn:microsoft.com/office/officeart/2005/8/layout/vList3#1"/>
    <dgm:cxn modelId="{F1F947BD-3190-4745-BEB1-6CA8EE583D79}" type="presParOf" srcId="{00901A8D-E7C1-4564-9477-641140EA9EF7}" destId="{14375D00-877B-4C22-8F29-B9C129CD4DAB}" srcOrd="3" destOrd="0" presId="urn:microsoft.com/office/officeart/2005/8/layout/vList3#1"/>
    <dgm:cxn modelId="{C976A495-7070-420A-8ECA-70C3066ABE1D}" type="presParOf" srcId="{00901A8D-E7C1-4564-9477-641140EA9EF7}" destId="{B2E63D94-A948-4D15-B290-F2AEF43F051D}" srcOrd="4" destOrd="0" presId="urn:microsoft.com/office/officeart/2005/8/layout/vList3#1"/>
    <dgm:cxn modelId="{D32F3F5B-E13B-43DC-9F00-F51B3B464E72}" type="presParOf" srcId="{B2E63D94-A948-4D15-B290-F2AEF43F051D}" destId="{F216FBFD-A182-4444-9796-B8C0D936D52A}" srcOrd="0" destOrd="0" presId="urn:microsoft.com/office/officeart/2005/8/layout/vList3#1"/>
    <dgm:cxn modelId="{39E28AF6-9E85-4CED-A75B-BFA6E0C04491}" type="presParOf" srcId="{B2E63D94-A948-4D15-B290-F2AEF43F051D}" destId="{2BB08397-8D58-45A3-A3A5-5A645003281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CB550-2D9A-48A2-BC85-746DD17358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E21E35D-E9A4-4C0F-983B-A0B820BB2E2D}">
      <dgm:prSet phldrT="[Texto]"/>
      <dgm:spPr/>
      <dgm:t>
        <a:bodyPr/>
        <a:lstStyle/>
        <a:p>
          <a:r>
            <a:rPr lang="es-ES_tradnl" dirty="0" smtClean="0"/>
            <a:t>Petición de </a:t>
          </a:r>
          <a:r>
            <a:rPr lang="es-ES_tradnl" dirty="0" err="1" smtClean="0"/>
            <a:t>man</a:t>
          </a:r>
          <a:r>
            <a:rPr lang="es-ES_tradnl" dirty="0" smtClean="0"/>
            <a:t>. </a:t>
          </a:r>
          <a:endParaRPr lang="es-ES_tradnl" dirty="0"/>
        </a:p>
      </dgm:t>
    </dgm:pt>
    <dgm:pt modelId="{6AAD8949-9FFD-419F-9A65-BF191AE5A44A}" type="parTrans" cxnId="{D46BA1D0-8018-4C9A-A7CE-A324271B31F8}">
      <dgm:prSet/>
      <dgm:spPr/>
      <dgm:t>
        <a:bodyPr/>
        <a:lstStyle/>
        <a:p>
          <a:endParaRPr lang="es-ES_tradnl"/>
        </a:p>
      </dgm:t>
    </dgm:pt>
    <dgm:pt modelId="{940507C2-077B-4C20-AE08-B40EFC6A6522}" type="sibTrans" cxnId="{D46BA1D0-8018-4C9A-A7CE-A324271B31F8}">
      <dgm:prSet/>
      <dgm:spPr/>
      <dgm:t>
        <a:bodyPr/>
        <a:lstStyle/>
        <a:p>
          <a:endParaRPr lang="es-ES_tradnl"/>
        </a:p>
      </dgm:t>
    </dgm:pt>
    <dgm:pt modelId="{A3E8C8B7-96FA-47DE-8F6A-315175879039}">
      <dgm:prSet phldrT="[Texto]"/>
      <dgm:spPr/>
      <dgm:t>
        <a:bodyPr/>
        <a:lstStyle/>
        <a:p>
          <a:r>
            <a:rPr lang="es-ES_tradnl" dirty="0" smtClean="0"/>
            <a:t>En </a:t>
          </a:r>
          <a:r>
            <a:rPr lang="es-ES_tradnl" dirty="0" err="1" smtClean="0"/>
            <a:t>presenza</a:t>
          </a:r>
          <a:r>
            <a:rPr lang="es-ES_tradnl" dirty="0" smtClean="0"/>
            <a:t> dos </a:t>
          </a:r>
          <a:r>
            <a:rPr lang="es-ES_tradnl" dirty="0" err="1" smtClean="0"/>
            <a:t>pais</a:t>
          </a:r>
          <a:r>
            <a:rPr lang="es-ES_tradnl" dirty="0" smtClean="0"/>
            <a:t>.</a:t>
          </a:r>
          <a:endParaRPr lang="es-ES_tradnl" dirty="0"/>
        </a:p>
      </dgm:t>
    </dgm:pt>
    <dgm:pt modelId="{0CB4755D-2E11-45F5-8AB7-04D3BA596116}" type="parTrans" cxnId="{DDFD3561-EF99-4345-A2DA-D916C04B5507}">
      <dgm:prSet/>
      <dgm:spPr/>
      <dgm:t>
        <a:bodyPr/>
        <a:lstStyle/>
        <a:p>
          <a:endParaRPr lang="es-ES_tradnl"/>
        </a:p>
      </dgm:t>
    </dgm:pt>
    <dgm:pt modelId="{D448E128-841A-44FE-9803-4CF12A5EBBBF}" type="sibTrans" cxnId="{DDFD3561-EF99-4345-A2DA-D916C04B5507}">
      <dgm:prSet/>
      <dgm:spPr/>
      <dgm:t>
        <a:bodyPr/>
        <a:lstStyle/>
        <a:p>
          <a:endParaRPr lang="es-ES_tradnl"/>
        </a:p>
      </dgm:t>
    </dgm:pt>
    <dgm:pt modelId="{C1792E8A-483D-421C-8AAA-4C09FFAC5F41}">
      <dgm:prSet phldrT="[Texto]"/>
      <dgm:spPr/>
      <dgm:t>
        <a:bodyPr/>
        <a:lstStyle/>
        <a:p>
          <a:r>
            <a:rPr lang="es-ES_tradnl" dirty="0" smtClean="0"/>
            <a:t>Dote</a:t>
          </a:r>
          <a:endParaRPr lang="es-ES_tradnl" dirty="0"/>
        </a:p>
      </dgm:t>
    </dgm:pt>
    <dgm:pt modelId="{68B0B9A5-4AE6-4BCA-83A0-E6B370ABAE2C}" type="parTrans" cxnId="{A44DE96A-4A8E-4F4A-84F6-FB931AD5E090}">
      <dgm:prSet/>
      <dgm:spPr/>
      <dgm:t>
        <a:bodyPr/>
        <a:lstStyle/>
        <a:p>
          <a:endParaRPr lang="es-ES_tradnl"/>
        </a:p>
      </dgm:t>
    </dgm:pt>
    <dgm:pt modelId="{EFDC3B00-37ED-4BCD-9B17-6B65584C11A0}" type="sibTrans" cxnId="{A44DE96A-4A8E-4F4A-84F6-FB931AD5E090}">
      <dgm:prSet/>
      <dgm:spPr/>
      <dgm:t>
        <a:bodyPr/>
        <a:lstStyle/>
        <a:p>
          <a:endParaRPr lang="es-ES_tradnl"/>
        </a:p>
      </dgm:t>
    </dgm:pt>
    <dgm:pt modelId="{87A59070-0BC5-465E-A22F-0BBC2E883201}">
      <dgm:prSet phldrT="[Texto]"/>
      <dgm:spPr/>
      <dgm:t>
        <a:bodyPr/>
        <a:lstStyle/>
        <a:p>
          <a:r>
            <a:rPr lang="es-ES_tradnl" dirty="0" err="1" smtClean="0"/>
            <a:t>Achega</a:t>
          </a:r>
          <a:r>
            <a:rPr lang="es-ES_tradnl" dirty="0" smtClean="0"/>
            <a:t> de </a:t>
          </a:r>
          <a:r>
            <a:rPr lang="es-ES_tradnl" dirty="0" err="1" smtClean="0"/>
            <a:t>bens</a:t>
          </a:r>
          <a:r>
            <a:rPr lang="es-ES_tradnl" dirty="0" smtClean="0"/>
            <a:t> por parte da </a:t>
          </a:r>
          <a:r>
            <a:rPr lang="es-ES_tradnl" dirty="0" err="1" smtClean="0"/>
            <a:t>noiva</a:t>
          </a:r>
          <a:r>
            <a:rPr lang="es-ES_tradnl" dirty="0" smtClean="0"/>
            <a:t> ó matrimonio, para </a:t>
          </a:r>
          <a:r>
            <a:rPr lang="es-ES_tradnl" dirty="0" err="1" smtClean="0"/>
            <a:t>sufraxar</a:t>
          </a:r>
          <a:r>
            <a:rPr lang="es-ES_tradnl" dirty="0" smtClean="0"/>
            <a:t> os gastos do </a:t>
          </a:r>
          <a:r>
            <a:rPr lang="es-ES_tradnl" dirty="0" err="1" smtClean="0"/>
            <a:t>fogar</a:t>
          </a:r>
          <a:r>
            <a:rPr lang="es-ES_tradnl" dirty="0" smtClean="0"/>
            <a:t>. En caso de divorcio </a:t>
          </a:r>
          <a:r>
            <a:rPr lang="es-ES_tradnl" dirty="0" err="1" smtClean="0"/>
            <a:t>voltaba</a:t>
          </a:r>
          <a:r>
            <a:rPr lang="es-ES_tradnl" dirty="0" smtClean="0"/>
            <a:t> á </a:t>
          </a:r>
          <a:r>
            <a:rPr lang="es-ES_tradnl" dirty="0" err="1" smtClean="0"/>
            <a:t>noiva</a:t>
          </a:r>
          <a:r>
            <a:rPr lang="es-ES_tradnl" dirty="0" smtClean="0"/>
            <a:t>.</a:t>
          </a:r>
          <a:endParaRPr lang="es-ES_tradnl" dirty="0"/>
        </a:p>
      </dgm:t>
    </dgm:pt>
    <dgm:pt modelId="{C516D901-E67C-4D34-9168-79A5033A2501}" type="parTrans" cxnId="{CD88F9B6-CED0-4FDB-B2DA-63D57FD786E4}">
      <dgm:prSet/>
      <dgm:spPr/>
      <dgm:t>
        <a:bodyPr/>
        <a:lstStyle/>
        <a:p>
          <a:endParaRPr lang="es-ES_tradnl"/>
        </a:p>
      </dgm:t>
    </dgm:pt>
    <dgm:pt modelId="{D1EC6529-CE72-48DE-A709-5C6BBF1C1A83}" type="sibTrans" cxnId="{CD88F9B6-CED0-4FDB-B2DA-63D57FD786E4}">
      <dgm:prSet/>
      <dgm:spPr/>
      <dgm:t>
        <a:bodyPr/>
        <a:lstStyle/>
        <a:p>
          <a:endParaRPr lang="es-ES_tradnl"/>
        </a:p>
      </dgm:t>
    </dgm:pt>
    <dgm:pt modelId="{8CC8A424-719A-47F1-A86E-19C6663CEC37}" type="pres">
      <dgm:prSet presAssocID="{7F4CB550-2D9A-48A2-BC85-746DD17358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EE3561D-5FAB-41EE-A57A-CC7495B1BF9F}" type="pres">
      <dgm:prSet presAssocID="{6E21E35D-E9A4-4C0F-983B-A0B820BB2E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1A2CF8-E384-45BE-A3E1-722BB2522386}" type="pres">
      <dgm:prSet presAssocID="{6E21E35D-E9A4-4C0F-983B-A0B820BB2E2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67809-06CC-481B-8E2B-269E90A09BB7}" type="pres">
      <dgm:prSet presAssocID="{C1792E8A-483D-421C-8AAA-4C09FFAC5F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703D64-FE4A-440D-B86E-6C72EBE568DA}" type="pres">
      <dgm:prSet presAssocID="{C1792E8A-483D-421C-8AAA-4C09FFAC5F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43277C1-0BC6-42E9-8D31-78685D6ADF36}" type="presOf" srcId="{A3E8C8B7-96FA-47DE-8F6A-315175879039}" destId="{911A2CF8-E384-45BE-A3E1-722BB2522386}" srcOrd="0" destOrd="0" presId="urn:microsoft.com/office/officeart/2005/8/layout/vList2"/>
    <dgm:cxn modelId="{A896908D-5D9C-4773-B2ED-38F2720D0E05}" type="presOf" srcId="{87A59070-0BC5-465E-A22F-0BBC2E883201}" destId="{8A703D64-FE4A-440D-B86E-6C72EBE568DA}" srcOrd="0" destOrd="0" presId="urn:microsoft.com/office/officeart/2005/8/layout/vList2"/>
    <dgm:cxn modelId="{2FBE2A49-0C86-4BFF-BA49-03175EC96F50}" type="presOf" srcId="{6E21E35D-E9A4-4C0F-983B-A0B820BB2E2D}" destId="{CEE3561D-5FAB-41EE-A57A-CC7495B1BF9F}" srcOrd="0" destOrd="0" presId="urn:microsoft.com/office/officeart/2005/8/layout/vList2"/>
    <dgm:cxn modelId="{A985BC34-4768-4F23-BEC2-0B0ED8EA3733}" type="presOf" srcId="{7F4CB550-2D9A-48A2-BC85-746DD173588C}" destId="{8CC8A424-719A-47F1-A86E-19C6663CEC37}" srcOrd="0" destOrd="0" presId="urn:microsoft.com/office/officeart/2005/8/layout/vList2"/>
    <dgm:cxn modelId="{D236AA67-B301-47CF-861E-F7BDEB99B4BB}" type="presOf" srcId="{C1792E8A-483D-421C-8AAA-4C09FFAC5F41}" destId="{36567809-06CC-481B-8E2B-269E90A09BB7}" srcOrd="0" destOrd="0" presId="urn:microsoft.com/office/officeart/2005/8/layout/vList2"/>
    <dgm:cxn modelId="{DDFD3561-EF99-4345-A2DA-D916C04B5507}" srcId="{6E21E35D-E9A4-4C0F-983B-A0B820BB2E2D}" destId="{A3E8C8B7-96FA-47DE-8F6A-315175879039}" srcOrd="0" destOrd="0" parTransId="{0CB4755D-2E11-45F5-8AB7-04D3BA596116}" sibTransId="{D448E128-841A-44FE-9803-4CF12A5EBBBF}"/>
    <dgm:cxn modelId="{D46BA1D0-8018-4C9A-A7CE-A324271B31F8}" srcId="{7F4CB550-2D9A-48A2-BC85-746DD173588C}" destId="{6E21E35D-E9A4-4C0F-983B-A0B820BB2E2D}" srcOrd="0" destOrd="0" parTransId="{6AAD8949-9FFD-419F-9A65-BF191AE5A44A}" sibTransId="{940507C2-077B-4C20-AE08-B40EFC6A6522}"/>
    <dgm:cxn modelId="{CD88F9B6-CED0-4FDB-B2DA-63D57FD786E4}" srcId="{C1792E8A-483D-421C-8AAA-4C09FFAC5F41}" destId="{87A59070-0BC5-465E-A22F-0BBC2E883201}" srcOrd="0" destOrd="0" parTransId="{C516D901-E67C-4D34-9168-79A5033A2501}" sibTransId="{D1EC6529-CE72-48DE-A709-5C6BBF1C1A83}"/>
    <dgm:cxn modelId="{A44DE96A-4A8E-4F4A-84F6-FB931AD5E090}" srcId="{7F4CB550-2D9A-48A2-BC85-746DD173588C}" destId="{C1792E8A-483D-421C-8AAA-4C09FFAC5F41}" srcOrd="1" destOrd="0" parTransId="{68B0B9A5-4AE6-4BCA-83A0-E6B370ABAE2C}" sibTransId="{EFDC3B00-37ED-4BCD-9B17-6B65584C11A0}"/>
    <dgm:cxn modelId="{E8031115-9DAF-474E-872A-F8A73C3492A5}" type="presParOf" srcId="{8CC8A424-719A-47F1-A86E-19C6663CEC37}" destId="{CEE3561D-5FAB-41EE-A57A-CC7495B1BF9F}" srcOrd="0" destOrd="0" presId="urn:microsoft.com/office/officeart/2005/8/layout/vList2"/>
    <dgm:cxn modelId="{DF8C7415-7CEA-40F4-A463-B772289FC1F8}" type="presParOf" srcId="{8CC8A424-719A-47F1-A86E-19C6663CEC37}" destId="{911A2CF8-E384-45BE-A3E1-722BB2522386}" srcOrd="1" destOrd="0" presId="urn:microsoft.com/office/officeart/2005/8/layout/vList2"/>
    <dgm:cxn modelId="{192C916C-2275-4355-9507-DFAAEBA7F057}" type="presParOf" srcId="{8CC8A424-719A-47F1-A86E-19C6663CEC37}" destId="{36567809-06CC-481B-8E2B-269E90A09BB7}" srcOrd="2" destOrd="0" presId="urn:microsoft.com/office/officeart/2005/8/layout/vList2"/>
    <dgm:cxn modelId="{3ED3A65B-BF0C-4E34-A11E-32D14D071499}" type="presParOf" srcId="{8CC8A424-719A-47F1-A86E-19C6663CEC37}" destId="{8A703D64-FE4A-440D-B86E-6C72EBE568D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B36B6-F26E-405F-9F56-C3ABF98EE3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A552A69-317A-4481-A968-0E9BB67C1F12}">
      <dgm:prSet phldrT="[Texto]" custT="1"/>
      <dgm:spPr/>
      <dgm:t>
        <a:bodyPr/>
        <a:lstStyle/>
        <a:p>
          <a:r>
            <a:rPr lang="es-ES_tradnl" sz="1800" dirty="0" smtClean="0"/>
            <a:t>Tipos de matrimonio</a:t>
          </a:r>
          <a:endParaRPr lang="es-ES_tradnl" sz="1800" dirty="0"/>
        </a:p>
      </dgm:t>
    </dgm:pt>
    <dgm:pt modelId="{0275EC69-E446-4207-B9D0-E366CCED26A5}" type="parTrans" cxnId="{6D4E6DBD-B78F-4ACB-9E25-9F24E9899B55}">
      <dgm:prSet/>
      <dgm:spPr/>
      <dgm:t>
        <a:bodyPr/>
        <a:lstStyle/>
        <a:p>
          <a:endParaRPr lang="es-ES_tradnl"/>
        </a:p>
      </dgm:t>
    </dgm:pt>
    <dgm:pt modelId="{339CCCB7-8700-4652-9741-3A173BD41B16}" type="sibTrans" cxnId="{6D4E6DBD-B78F-4ACB-9E25-9F24E9899B55}">
      <dgm:prSet/>
      <dgm:spPr/>
      <dgm:t>
        <a:bodyPr/>
        <a:lstStyle/>
        <a:p>
          <a:endParaRPr lang="es-ES_tradnl"/>
        </a:p>
      </dgm:t>
    </dgm:pt>
    <dgm:pt modelId="{5A17785C-0693-4AA4-8962-2E4A6A328D86}">
      <dgm:prSet phldrT="[Texto]" custT="1"/>
      <dgm:spPr/>
      <dgm:t>
        <a:bodyPr/>
        <a:lstStyle/>
        <a:p>
          <a:r>
            <a:rPr lang="es-ES_tradnl" sz="1800" dirty="0" smtClean="0"/>
            <a:t>Matrimonio</a:t>
          </a:r>
        </a:p>
        <a:p>
          <a:r>
            <a:rPr lang="es-ES_tradnl" sz="1800" dirty="0" smtClean="0"/>
            <a:t>cum manu</a:t>
          </a:r>
        </a:p>
      </dgm:t>
    </dgm:pt>
    <dgm:pt modelId="{0534916B-4EA8-4BC9-8285-47688870B1EF}" type="parTrans" cxnId="{09D02E8E-8D20-4129-A1EA-D7F10842E2AA}">
      <dgm:prSet/>
      <dgm:spPr/>
      <dgm:t>
        <a:bodyPr/>
        <a:lstStyle/>
        <a:p>
          <a:endParaRPr lang="es-ES_tradnl"/>
        </a:p>
      </dgm:t>
    </dgm:pt>
    <dgm:pt modelId="{1C99EFBD-9F7A-41F9-BE87-4F8BAE91849C}" type="sibTrans" cxnId="{09D02E8E-8D20-4129-A1EA-D7F10842E2AA}">
      <dgm:prSet/>
      <dgm:spPr/>
      <dgm:t>
        <a:bodyPr/>
        <a:lstStyle/>
        <a:p>
          <a:endParaRPr lang="es-ES_tradnl"/>
        </a:p>
      </dgm:t>
    </dgm:pt>
    <dgm:pt modelId="{2418B286-A9EE-41B7-9A57-52A30797C606}">
      <dgm:prSet phldrT="[Texto]" custT="1"/>
      <dgm:spPr/>
      <dgm:t>
        <a:bodyPr/>
        <a:lstStyle/>
        <a:p>
          <a:r>
            <a:rPr lang="es-ES_tradnl" sz="1800" dirty="0" smtClean="0"/>
            <a:t>Esposa e os </a:t>
          </a:r>
          <a:r>
            <a:rPr lang="es-ES_tradnl" sz="1800" dirty="0" err="1" smtClean="0"/>
            <a:t>seus</a:t>
          </a:r>
          <a:r>
            <a:rPr lang="es-ES_tradnl" sz="1800" dirty="0" smtClean="0"/>
            <a:t> </a:t>
          </a:r>
          <a:r>
            <a:rPr lang="es-ES_tradnl" sz="1800" dirty="0" err="1" smtClean="0"/>
            <a:t>bens</a:t>
          </a:r>
          <a:r>
            <a:rPr lang="es-ES_tradnl" sz="1800" dirty="0" smtClean="0"/>
            <a:t> pasaban a depender do home.</a:t>
          </a:r>
        </a:p>
      </dgm:t>
    </dgm:pt>
    <dgm:pt modelId="{1A5ECD18-F298-4DD9-93C6-05D4799201A8}" type="parTrans" cxnId="{84FD9493-759F-4CE0-8019-40D14A6276C1}">
      <dgm:prSet/>
      <dgm:spPr/>
      <dgm:t>
        <a:bodyPr/>
        <a:lstStyle/>
        <a:p>
          <a:endParaRPr lang="es-ES_tradnl"/>
        </a:p>
      </dgm:t>
    </dgm:pt>
    <dgm:pt modelId="{C90A0EC6-A570-4293-8FEE-29309D2C32C1}" type="sibTrans" cxnId="{84FD9493-759F-4CE0-8019-40D14A6276C1}">
      <dgm:prSet/>
      <dgm:spPr/>
      <dgm:t>
        <a:bodyPr/>
        <a:lstStyle/>
        <a:p>
          <a:endParaRPr lang="es-ES_tradnl"/>
        </a:p>
      </dgm:t>
    </dgm:pt>
    <dgm:pt modelId="{FE97374D-9E8A-4F02-B9C5-7DD2BA85BD93}">
      <dgm:prSet phldrT="[Texto]" custT="1"/>
      <dgm:spPr/>
      <dgm:t>
        <a:bodyPr/>
        <a:lstStyle/>
        <a:p>
          <a:r>
            <a:rPr lang="es-ES_tradnl" sz="1800" dirty="0" smtClean="0"/>
            <a:t>A </a:t>
          </a:r>
          <a:r>
            <a:rPr lang="es-ES_tradnl" sz="1800" dirty="0" err="1" smtClean="0"/>
            <a:t>muller</a:t>
          </a:r>
          <a:r>
            <a:rPr lang="es-ES_tradnl" sz="1800" dirty="0" smtClean="0"/>
            <a:t> </a:t>
          </a:r>
          <a:r>
            <a:rPr lang="es-ES_tradnl" sz="1800" dirty="0" err="1" smtClean="0"/>
            <a:t>convertíase</a:t>
          </a:r>
          <a:r>
            <a:rPr lang="es-ES_tradnl" sz="1800" dirty="0" smtClean="0"/>
            <a:t> en </a:t>
          </a:r>
          <a:r>
            <a:rPr lang="es-ES_tradnl" sz="1800" dirty="0" err="1" smtClean="0"/>
            <a:t>membro</a:t>
          </a:r>
          <a:r>
            <a:rPr lang="es-ES_tradnl" sz="1800" dirty="0" smtClean="0"/>
            <a:t> da familia do esposo.</a:t>
          </a:r>
        </a:p>
      </dgm:t>
    </dgm:pt>
    <dgm:pt modelId="{1470CFD3-A0D7-4065-9F43-192C52B07598}" type="parTrans" cxnId="{A92F62F1-7792-475E-959C-EE3619ED2970}">
      <dgm:prSet/>
      <dgm:spPr/>
      <dgm:t>
        <a:bodyPr/>
        <a:lstStyle/>
        <a:p>
          <a:endParaRPr lang="es-ES_tradnl"/>
        </a:p>
      </dgm:t>
    </dgm:pt>
    <dgm:pt modelId="{2EDA1151-C897-4147-9205-32069ACEC132}" type="sibTrans" cxnId="{A92F62F1-7792-475E-959C-EE3619ED2970}">
      <dgm:prSet/>
      <dgm:spPr/>
      <dgm:t>
        <a:bodyPr/>
        <a:lstStyle/>
        <a:p>
          <a:endParaRPr lang="es-ES_tradnl"/>
        </a:p>
      </dgm:t>
    </dgm:pt>
    <dgm:pt modelId="{F128F4B5-253C-4988-A610-5DCA540BCEB7}">
      <dgm:prSet phldrT="[Texto]" custT="1"/>
      <dgm:spPr/>
      <dgm:t>
        <a:bodyPr/>
        <a:lstStyle/>
        <a:p>
          <a:r>
            <a:rPr lang="es-ES_tradnl" sz="1800" dirty="0" smtClean="0"/>
            <a:t>Matrimonio sine manu</a:t>
          </a:r>
        </a:p>
      </dgm:t>
    </dgm:pt>
    <dgm:pt modelId="{F06D7EAF-B029-418B-86DF-E64E5097C110}" type="parTrans" cxnId="{BA485C9A-A27B-4346-99E3-E0DC311F6033}">
      <dgm:prSet/>
      <dgm:spPr/>
      <dgm:t>
        <a:bodyPr/>
        <a:lstStyle/>
        <a:p>
          <a:endParaRPr lang="es-ES_tradnl"/>
        </a:p>
      </dgm:t>
    </dgm:pt>
    <dgm:pt modelId="{99815F79-D2A8-4E01-9CEE-ACFDA5A5EE6C}" type="sibTrans" cxnId="{BA485C9A-A27B-4346-99E3-E0DC311F6033}">
      <dgm:prSet/>
      <dgm:spPr/>
      <dgm:t>
        <a:bodyPr/>
        <a:lstStyle/>
        <a:p>
          <a:endParaRPr lang="es-ES_tradnl"/>
        </a:p>
      </dgm:t>
    </dgm:pt>
    <dgm:pt modelId="{2A2491F7-D0B6-4B6A-A02C-17ED1B2B1E9C}">
      <dgm:prSet phldrT="[Texto]" custT="1"/>
      <dgm:spPr/>
      <dgm:t>
        <a:bodyPr/>
        <a:lstStyle/>
        <a:p>
          <a:r>
            <a:rPr lang="es-ES_tradnl" sz="1200" dirty="0" err="1" smtClean="0"/>
            <a:t>Durou</a:t>
          </a:r>
          <a:r>
            <a:rPr lang="es-ES_tradnl" sz="1200" dirty="0" smtClean="0"/>
            <a:t> ata o matrimonio </a:t>
          </a:r>
          <a:r>
            <a:rPr lang="es-ES_tradnl" sz="1200" dirty="0" err="1" smtClean="0"/>
            <a:t>cristián</a:t>
          </a:r>
          <a:r>
            <a:rPr lang="es-ES_tradnl" sz="1200" dirty="0" smtClean="0"/>
            <a:t>.</a:t>
          </a:r>
        </a:p>
        <a:p>
          <a:r>
            <a:rPr lang="es-ES_tradnl" sz="1200" dirty="0" smtClean="0"/>
            <a:t>A esposa seguía </a:t>
          </a:r>
          <a:r>
            <a:rPr lang="es-ES_tradnl" sz="1200" dirty="0" err="1" smtClean="0"/>
            <a:t>pertencendo</a:t>
          </a:r>
          <a:r>
            <a:rPr lang="es-ES_tradnl" sz="1200" dirty="0" smtClean="0"/>
            <a:t> a familia de </a:t>
          </a:r>
          <a:r>
            <a:rPr lang="es-ES_tradnl" sz="1200" dirty="0" err="1" smtClean="0"/>
            <a:t>orixe</a:t>
          </a:r>
          <a:r>
            <a:rPr lang="es-ES_tradnl" sz="1200" dirty="0" smtClean="0"/>
            <a:t>, non </a:t>
          </a:r>
          <a:r>
            <a:rPr lang="es-ES_tradnl" sz="1200" dirty="0" err="1" smtClean="0"/>
            <a:t>dependia</a:t>
          </a:r>
          <a:r>
            <a:rPr lang="es-ES_tradnl" sz="1200" dirty="0" smtClean="0"/>
            <a:t> legalmente do esposo e continuaba  a ser propietaria dos </a:t>
          </a:r>
          <a:r>
            <a:rPr lang="es-ES_tradnl" sz="1200" dirty="0" err="1" smtClean="0"/>
            <a:t>seus</a:t>
          </a:r>
          <a:r>
            <a:rPr lang="es-ES_tradnl" sz="1200" dirty="0" smtClean="0"/>
            <a:t> </a:t>
          </a:r>
          <a:r>
            <a:rPr lang="es-ES_tradnl" sz="1200" dirty="0" err="1" smtClean="0"/>
            <a:t>bens</a:t>
          </a:r>
          <a:r>
            <a:rPr lang="es-ES_tradnl" sz="1200" dirty="0" smtClean="0"/>
            <a:t>. </a:t>
          </a:r>
          <a:r>
            <a:rPr lang="es-ES_tradnl" sz="1200" dirty="0" err="1" smtClean="0"/>
            <a:t>Só</a:t>
          </a:r>
          <a:r>
            <a:rPr lang="es-ES_tradnl" sz="1200" dirty="0" smtClean="0"/>
            <a:t> </a:t>
          </a:r>
          <a:r>
            <a:rPr lang="es-ES_tradnl" sz="1200" dirty="0" err="1" smtClean="0"/>
            <a:t>debia</a:t>
          </a:r>
          <a:r>
            <a:rPr lang="es-ES_tradnl" sz="1200" dirty="0" smtClean="0"/>
            <a:t> ó esposo </a:t>
          </a:r>
          <a:r>
            <a:rPr lang="es-ES_tradnl" sz="1200" dirty="0" err="1" smtClean="0"/>
            <a:t>fidelidade</a:t>
          </a:r>
          <a:r>
            <a:rPr lang="es-ES_tradnl" sz="1200" dirty="0" smtClean="0"/>
            <a:t>.</a:t>
          </a:r>
        </a:p>
        <a:p>
          <a:endParaRPr lang="es-ES_tradnl" sz="1100" dirty="0"/>
        </a:p>
      </dgm:t>
    </dgm:pt>
    <dgm:pt modelId="{A85B8256-78C4-4B93-A7F4-A0F1570D6450}" type="parTrans" cxnId="{A21D0005-5116-4C8D-971C-8BA2EB1FE266}">
      <dgm:prSet/>
      <dgm:spPr/>
      <dgm:t>
        <a:bodyPr/>
        <a:lstStyle/>
        <a:p>
          <a:endParaRPr lang="es-ES_tradnl"/>
        </a:p>
      </dgm:t>
    </dgm:pt>
    <dgm:pt modelId="{7A6A07DC-9AA3-4296-BCC0-BA7CF3874961}" type="sibTrans" cxnId="{A21D0005-5116-4C8D-971C-8BA2EB1FE266}">
      <dgm:prSet/>
      <dgm:spPr/>
      <dgm:t>
        <a:bodyPr/>
        <a:lstStyle/>
        <a:p>
          <a:endParaRPr lang="es-ES_tradnl"/>
        </a:p>
      </dgm:t>
    </dgm:pt>
    <dgm:pt modelId="{FC4D4D8C-BFD6-4458-B90E-CB3514634B6A}" type="pres">
      <dgm:prSet presAssocID="{922B36B6-F26E-405F-9F56-C3ABF98EE3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5079B2CC-8931-49BB-8BB0-0312EDAE7125}" type="pres">
      <dgm:prSet presAssocID="{BA552A69-317A-4481-A968-0E9BB67C1F12}" presName="hierRoot1" presStyleCnt="0"/>
      <dgm:spPr/>
    </dgm:pt>
    <dgm:pt modelId="{D2BF2BA4-0C6E-4DE5-A6BC-030BB7F5E8FC}" type="pres">
      <dgm:prSet presAssocID="{BA552A69-317A-4481-A968-0E9BB67C1F12}" presName="composite" presStyleCnt="0"/>
      <dgm:spPr/>
    </dgm:pt>
    <dgm:pt modelId="{C9655A25-EDDF-453F-A1B3-3BF780675391}" type="pres">
      <dgm:prSet presAssocID="{BA552A69-317A-4481-A968-0E9BB67C1F12}" presName="background" presStyleLbl="node0" presStyleIdx="0" presStyleCnt="1"/>
      <dgm:spPr/>
    </dgm:pt>
    <dgm:pt modelId="{8A80C7F3-BAC9-49FB-AE78-055CCB79B36C}" type="pres">
      <dgm:prSet presAssocID="{BA552A69-317A-4481-A968-0E9BB67C1F1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7E0E98E-1CA0-458C-ACF5-B5B5DBA76FB6}" type="pres">
      <dgm:prSet presAssocID="{BA552A69-317A-4481-A968-0E9BB67C1F12}" presName="hierChild2" presStyleCnt="0"/>
      <dgm:spPr/>
    </dgm:pt>
    <dgm:pt modelId="{89482BAD-0AB2-4E52-9F83-048C54D496D0}" type="pres">
      <dgm:prSet presAssocID="{0534916B-4EA8-4BC9-8285-47688870B1EF}" presName="Name10" presStyleLbl="parChTrans1D2" presStyleIdx="0" presStyleCnt="2"/>
      <dgm:spPr/>
      <dgm:t>
        <a:bodyPr/>
        <a:lstStyle/>
        <a:p>
          <a:endParaRPr lang="es-ES_tradnl"/>
        </a:p>
      </dgm:t>
    </dgm:pt>
    <dgm:pt modelId="{7C25B98D-5B16-42A7-A955-73602381422D}" type="pres">
      <dgm:prSet presAssocID="{5A17785C-0693-4AA4-8962-2E4A6A328D86}" presName="hierRoot2" presStyleCnt="0"/>
      <dgm:spPr/>
    </dgm:pt>
    <dgm:pt modelId="{1ABF7960-56B2-47B6-A670-2DAE4B587F8D}" type="pres">
      <dgm:prSet presAssocID="{5A17785C-0693-4AA4-8962-2E4A6A328D86}" presName="composite2" presStyleCnt="0"/>
      <dgm:spPr/>
    </dgm:pt>
    <dgm:pt modelId="{10BB85D9-3808-4EC6-BFBA-35F2B3382107}" type="pres">
      <dgm:prSet presAssocID="{5A17785C-0693-4AA4-8962-2E4A6A328D86}" presName="background2" presStyleLbl="node2" presStyleIdx="0" presStyleCnt="2"/>
      <dgm:spPr/>
    </dgm:pt>
    <dgm:pt modelId="{71898BDE-3D0D-4F85-A019-B980DCDFF5C9}" type="pres">
      <dgm:prSet presAssocID="{5A17785C-0693-4AA4-8962-2E4A6A328D86}" presName="text2" presStyleLbl="fgAcc2" presStyleIdx="0" presStyleCnt="2" custLinFactNeighborX="-2931" custLinFactNeighborY="32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95DA272-2D95-4686-9BEB-29031FF77E42}" type="pres">
      <dgm:prSet presAssocID="{5A17785C-0693-4AA4-8962-2E4A6A328D86}" presName="hierChild3" presStyleCnt="0"/>
      <dgm:spPr/>
    </dgm:pt>
    <dgm:pt modelId="{FF231B82-BB50-4AB1-98EB-E692B4517C74}" type="pres">
      <dgm:prSet presAssocID="{1A5ECD18-F298-4DD9-93C6-05D4799201A8}" presName="Name17" presStyleLbl="parChTrans1D3" presStyleIdx="0" presStyleCnt="3"/>
      <dgm:spPr/>
      <dgm:t>
        <a:bodyPr/>
        <a:lstStyle/>
        <a:p>
          <a:endParaRPr lang="es-ES_tradnl"/>
        </a:p>
      </dgm:t>
    </dgm:pt>
    <dgm:pt modelId="{3FF549DD-025A-4451-B159-4AC5EC4D3BBA}" type="pres">
      <dgm:prSet presAssocID="{2418B286-A9EE-41B7-9A57-52A30797C606}" presName="hierRoot3" presStyleCnt="0"/>
      <dgm:spPr/>
    </dgm:pt>
    <dgm:pt modelId="{6FC40E96-36B1-4C67-8ACA-CD0C5C8DE210}" type="pres">
      <dgm:prSet presAssocID="{2418B286-A9EE-41B7-9A57-52A30797C606}" presName="composite3" presStyleCnt="0"/>
      <dgm:spPr/>
    </dgm:pt>
    <dgm:pt modelId="{59CD1235-EA3F-48CA-92AE-1ABFEC48D016}" type="pres">
      <dgm:prSet presAssocID="{2418B286-A9EE-41B7-9A57-52A30797C606}" presName="background3" presStyleLbl="node3" presStyleIdx="0" presStyleCnt="3"/>
      <dgm:spPr/>
    </dgm:pt>
    <dgm:pt modelId="{F24FB4A1-22BD-4F70-9F10-328301E29ECF}" type="pres">
      <dgm:prSet presAssocID="{2418B286-A9EE-41B7-9A57-52A30797C60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66461E7B-9A7B-4E2D-9FFA-CAF58949849E}" type="pres">
      <dgm:prSet presAssocID="{2418B286-A9EE-41B7-9A57-52A30797C606}" presName="hierChild4" presStyleCnt="0"/>
      <dgm:spPr/>
    </dgm:pt>
    <dgm:pt modelId="{2EA8D5A3-A1E9-4B55-B390-47608052C161}" type="pres">
      <dgm:prSet presAssocID="{1470CFD3-A0D7-4065-9F43-192C52B07598}" presName="Name17" presStyleLbl="parChTrans1D3" presStyleIdx="1" presStyleCnt="3"/>
      <dgm:spPr/>
      <dgm:t>
        <a:bodyPr/>
        <a:lstStyle/>
        <a:p>
          <a:endParaRPr lang="es-ES_tradnl"/>
        </a:p>
      </dgm:t>
    </dgm:pt>
    <dgm:pt modelId="{A81996EC-0953-475B-9EE2-652E8349676D}" type="pres">
      <dgm:prSet presAssocID="{FE97374D-9E8A-4F02-B9C5-7DD2BA85BD93}" presName="hierRoot3" presStyleCnt="0"/>
      <dgm:spPr/>
    </dgm:pt>
    <dgm:pt modelId="{FFFBFE38-F30A-429C-827D-59E1DC817CDE}" type="pres">
      <dgm:prSet presAssocID="{FE97374D-9E8A-4F02-B9C5-7DD2BA85BD93}" presName="composite3" presStyleCnt="0"/>
      <dgm:spPr/>
    </dgm:pt>
    <dgm:pt modelId="{599754AD-6444-48AB-8A82-8C619E4BB1FA}" type="pres">
      <dgm:prSet presAssocID="{FE97374D-9E8A-4F02-B9C5-7DD2BA85BD93}" presName="background3" presStyleLbl="node3" presStyleIdx="1" presStyleCnt="3"/>
      <dgm:spPr/>
    </dgm:pt>
    <dgm:pt modelId="{9AADF6B2-91A1-4B74-B52F-C2ABBC7C0110}" type="pres">
      <dgm:prSet presAssocID="{FE97374D-9E8A-4F02-B9C5-7DD2BA85BD9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6EE0C1C-C7B5-4A23-97D7-1BD193D07F59}" type="pres">
      <dgm:prSet presAssocID="{FE97374D-9E8A-4F02-B9C5-7DD2BA85BD93}" presName="hierChild4" presStyleCnt="0"/>
      <dgm:spPr/>
    </dgm:pt>
    <dgm:pt modelId="{B650AC7D-C200-4E0D-9223-D6890619C1B1}" type="pres">
      <dgm:prSet presAssocID="{F06D7EAF-B029-418B-86DF-E64E5097C110}" presName="Name10" presStyleLbl="parChTrans1D2" presStyleIdx="1" presStyleCnt="2"/>
      <dgm:spPr/>
      <dgm:t>
        <a:bodyPr/>
        <a:lstStyle/>
        <a:p>
          <a:endParaRPr lang="es-ES_tradnl"/>
        </a:p>
      </dgm:t>
    </dgm:pt>
    <dgm:pt modelId="{D4FAD287-5ADF-4871-A527-0E9E9791AE6B}" type="pres">
      <dgm:prSet presAssocID="{F128F4B5-253C-4988-A610-5DCA540BCEB7}" presName="hierRoot2" presStyleCnt="0"/>
      <dgm:spPr/>
    </dgm:pt>
    <dgm:pt modelId="{3D72083A-760D-4BB5-99E9-BDEB1B71B565}" type="pres">
      <dgm:prSet presAssocID="{F128F4B5-253C-4988-A610-5DCA540BCEB7}" presName="composite2" presStyleCnt="0"/>
      <dgm:spPr/>
    </dgm:pt>
    <dgm:pt modelId="{3798BC21-3309-494B-8D92-691C931C0CEB}" type="pres">
      <dgm:prSet presAssocID="{F128F4B5-253C-4988-A610-5DCA540BCEB7}" presName="background2" presStyleLbl="node2" presStyleIdx="1" presStyleCnt="2"/>
      <dgm:spPr/>
    </dgm:pt>
    <dgm:pt modelId="{DF9DE504-84FF-42A7-A564-498625A898B8}" type="pres">
      <dgm:prSet presAssocID="{F128F4B5-253C-4988-A610-5DCA540BCEB7}" presName="text2" presStyleLbl="fgAcc2" presStyleIdx="1" presStyleCnt="2" custLinFactNeighborX="-4409" custLinFactNeighborY="-461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D682AE8-FDA8-4625-9193-3D60C2293003}" type="pres">
      <dgm:prSet presAssocID="{F128F4B5-253C-4988-A610-5DCA540BCEB7}" presName="hierChild3" presStyleCnt="0"/>
      <dgm:spPr/>
    </dgm:pt>
    <dgm:pt modelId="{83E7E3B0-663E-4EEE-B4FE-56EBBAE0E055}" type="pres">
      <dgm:prSet presAssocID="{A85B8256-78C4-4B93-A7F4-A0F1570D6450}" presName="Name17" presStyleLbl="parChTrans1D3" presStyleIdx="2" presStyleCnt="3"/>
      <dgm:spPr/>
      <dgm:t>
        <a:bodyPr/>
        <a:lstStyle/>
        <a:p>
          <a:endParaRPr lang="es-ES_tradnl"/>
        </a:p>
      </dgm:t>
    </dgm:pt>
    <dgm:pt modelId="{6010F01F-D7FC-4E94-A857-E41F7AFCFE11}" type="pres">
      <dgm:prSet presAssocID="{2A2491F7-D0B6-4B6A-A02C-17ED1B2B1E9C}" presName="hierRoot3" presStyleCnt="0"/>
      <dgm:spPr/>
    </dgm:pt>
    <dgm:pt modelId="{B19DE483-871F-4002-91A4-8F8315A9AE4B}" type="pres">
      <dgm:prSet presAssocID="{2A2491F7-D0B6-4B6A-A02C-17ED1B2B1E9C}" presName="composite3" presStyleCnt="0"/>
      <dgm:spPr/>
    </dgm:pt>
    <dgm:pt modelId="{24766E58-77C1-4389-831A-EF9BB81303D6}" type="pres">
      <dgm:prSet presAssocID="{2A2491F7-D0B6-4B6A-A02C-17ED1B2B1E9C}" presName="background3" presStyleLbl="node3" presStyleIdx="2" presStyleCnt="3"/>
      <dgm:spPr/>
    </dgm:pt>
    <dgm:pt modelId="{20CF0839-48EE-4AF0-891B-55263C92B928}" type="pres">
      <dgm:prSet presAssocID="{2A2491F7-D0B6-4B6A-A02C-17ED1B2B1E9C}" presName="text3" presStyleLbl="fgAcc3" presStyleIdx="2" presStyleCnt="3" custScaleY="13773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D0CE184-417D-44B0-B9AB-2992F072ED78}" type="pres">
      <dgm:prSet presAssocID="{2A2491F7-D0B6-4B6A-A02C-17ED1B2B1E9C}" presName="hierChild4" presStyleCnt="0"/>
      <dgm:spPr/>
    </dgm:pt>
  </dgm:ptLst>
  <dgm:cxnLst>
    <dgm:cxn modelId="{09D02E8E-8D20-4129-A1EA-D7F10842E2AA}" srcId="{BA552A69-317A-4481-A968-0E9BB67C1F12}" destId="{5A17785C-0693-4AA4-8962-2E4A6A328D86}" srcOrd="0" destOrd="0" parTransId="{0534916B-4EA8-4BC9-8285-47688870B1EF}" sibTransId="{1C99EFBD-9F7A-41F9-BE87-4F8BAE91849C}"/>
    <dgm:cxn modelId="{6D4E6DBD-B78F-4ACB-9E25-9F24E9899B55}" srcId="{922B36B6-F26E-405F-9F56-C3ABF98EE39D}" destId="{BA552A69-317A-4481-A968-0E9BB67C1F12}" srcOrd="0" destOrd="0" parTransId="{0275EC69-E446-4207-B9D0-E366CCED26A5}" sibTransId="{339CCCB7-8700-4652-9741-3A173BD41B16}"/>
    <dgm:cxn modelId="{2682BE6A-AD5B-495A-8EC7-3440F74FFBC1}" type="presOf" srcId="{922B36B6-F26E-405F-9F56-C3ABF98EE39D}" destId="{FC4D4D8C-BFD6-4458-B90E-CB3514634B6A}" srcOrd="0" destOrd="0" presId="urn:microsoft.com/office/officeart/2005/8/layout/hierarchy1"/>
    <dgm:cxn modelId="{84FD9493-759F-4CE0-8019-40D14A6276C1}" srcId="{5A17785C-0693-4AA4-8962-2E4A6A328D86}" destId="{2418B286-A9EE-41B7-9A57-52A30797C606}" srcOrd="0" destOrd="0" parTransId="{1A5ECD18-F298-4DD9-93C6-05D4799201A8}" sibTransId="{C90A0EC6-A570-4293-8FEE-29309D2C32C1}"/>
    <dgm:cxn modelId="{0038B5E7-D096-42E9-9DF5-F6A8D3321CD3}" type="presOf" srcId="{A85B8256-78C4-4B93-A7F4-A0F1570D6450}" destId="{83E7E3B0-663E-4EEE-B4FE-56EBBAE0E055}" srcOrd="0" destOrd="0" presId="urn:microsoft.com/office/officeart/2005/8/layout/hierarchy1"/>
    <dgm:cxn modelId="{BD39605F-55A9-486B-825D-C9BB85DAA072}" type="presOf" srcId="{FE97374D-9E8A-4F02-B9C5-7DD2BA85BD93}" destId="{9AADF6B2-91A1-4B74-B52F-C2ABBC7C0110}" srcOrd="0" destOrd="0" presId="urn:microsoft.com/office/officeart/2005/8/layout/hierarchy1"/>
    <dgm:cxn modelId="{C251468D-DB61-4785-B0B8-FD627405743C}" type="presOf" srcId="{2A2491F7-D0B6-4B6A-A02C-17ED1B2B1E9C}" destId="{20CF0839-48EE-4AF0-891B-55263C92B928}" srcOrd="0" destOrd="0" presId="urn:microsoft.com/office/officeart/2005/8/layout/hierarchy1"/>
    <dgm:cxn modelId="{0552DDCD-9AF9-44E1-A215-187AD1CC97F4}" type="presOf" srcId="{F128F4B5-253C-4988-A610-5DCA540BCEB7}" destId="{DF9DE504-84FF-42A7-A564-498625A898B8}" srcOrd="0" destOrd="0" presId="urn:microsoft.com/office/officeart/2005/8/layout/hierarchy1"/>
    <dgm:cxn modelId="{E0E48178-E6E8-4E13-B801-8DF6EC7C6A29}" type="presOf" srcId="{5A17785C-0693-4AA4-8962-2E4A6A328D86}" destId="{71898BDE-3D0D-4F85-A019-B980DCDFF5C9}" srcOrd="0" destOrd="0" presId="urn:microsoft.com/office/officeart/2005/8/layout/hierarchy1"/>
    <dgm:cxn modelId="{27A17C7D-3B98-4EE0-AC4F-33CF126FA158}" type="presOf" srcId="{1470CFD3-A0D7-4065-9F43-192C52B07598}" destId="{2EA8D5A3-A1E9-4B55-B390-47608052C161}" srcOrd="0" destOrd="0" presId="urn:microsoft.com/office/officeart/2005/8/layout/hierarchy1"/>
    <dgm:cxn modelId="{105D1EEE-55AB-4B60-B72B-7C4C134C94B0}" type="presOf" srcId="{2418B286-A9EE-41B7-9A57-52A30797C606}" destId="{F24FB4A1-22BD-4F70-9F10-328301E29ECF}" srcOrd="0" destOrd="0" presId="urn:microsoft.com/office/officeart/2005/8/layout/hierarchy1"/>
    <dgm:cxn modelId="{A21DCCAD-B590-4865-959E-90B763DAA241}" type="presOf" srcId="{0534916B-4EA8-4BC9-8285-47688870B1EF}" destId="{89482BAD-0AB2-4E52-9F83-048C54D496D0}" srcOrd="0" destOrd="0" presId="urn:microsoft.com/office/officeart/2005/8/layout/hierarchy1"/>
    <dgm:cxn modelId="{A21D0005-5116-4C8D-971C-8BA2EB1FE266}" srcId="{F128F4B5-253C-4988-A610-5DCA540BCEB7}" destId="{2A2491F7-D0B6-4B6A-A02C-17ED1B2B1E9C}" srcOrd="0" destOrd="0" parTransId="{A85B8256-78C4-4B93-A7F4-A0F1570D6450}" sibTransId="{7A6A07DC-9AA3-4296-BCC0-BA7CF3874961}"/>
    <dgm:cxn modelId="{E156A518-ABDF-4035-A5EF-82D1BAF28B49}" type="presOf" srcId="{BA552A69-317A-4481-A968-0E9BB67C1F12}" destId="{8A80C7F3-BAC9-49FB-AE78-055CCB79B36C}" srcOrd="0" destOrd="0" presId="urn:microsoft.com/office/officeart/2005/8/layout/hierarchy1"/>
    <dgm:cxn modelId="{A92F62F1-7792-475E-959C-EE3619ED2970}" srcId="{5A17785C-0693-4AA4-8962-2E4A6A328D86}" destId="{FE97374D-9E8A-4F02-B9C5-7DD2BA85BD93}" srcOrd="1" destOrd="0" parTransId="{1470CFD3-A0D7-4065-9F43-192C52B07598}" sibTransId="{2EDA1151-C897-4147-9205-32069ACEC132}"/>
    <dgm:cxn modelId="{BE0897C7-3DCF-450A-BB54-A30AEC51D98F}" type="presOf" srcId="{1A5ECD18-F298-4DD9-93C6-05D4799201A8}" destId="{FF231B82-BB50-4AB1-98EB-E692B4517C74}" srcOrd="0" destOrd="0" presId="urn:microsoft.com/office/officeart/2005/8/layout/hierarchy1"/>
    <dgm:cxn modelId="{BA485C9A-A27B-4346-99E3-E0DC311F6033}" srcId="{BA552A69-317A-4481-A968-0E9BB67C1F12}" destId="{F128F4B5-253C-4988-A610-5DCA540BCEB7}" srcOrd="1" destOrd="0" parTransId="{F06D7EAF-B029-418B-86DF-E64E5097C110}" sibTransId="{99815F79-D2A8-4E01-9CEE-ACFDA5A5EE6C}"/>
    <dgm:cxn modelId="{1434659F-2A06-49EF-9D52-E2F01B28385C}" type="presOf" srcId="{F06D7EAF-B029-418B-86DF-E64E5097C110}" destId="{B650AC7D-C200-4E0D-9223-D6890619C1B1}" srcOrd="0" destOrd="0" presId="urn:microsoft.com/office/officeart/2005/8/layout/hierarchy1"/>
    <dgm:cxn modelId="{C19D3572-7D07-4389-82A3-EE0BD7FB0B98}" type="presParOf" srcId="{FC4D4D8C-BFD6-4458-B90E-CB3514634B6A}" destId="{5079B2CC-8931-49BB-8BB0-0312EDAE7125}" srcOrd="0" destOrd="0" presId="urn:microsoft.com/office/officeart/2005/8/layout/hierarchy1"/>
    <dgm:cxn modelId="{B82A1EBB-F12D-462B-A708-BE0850F590E8}" type="presParOf" srcId="{5079B2CC-8931-49BB-8BB0-0312EDAE7125}" destId="{D2BF2BA4-0C6E-4DE5-A6BC-030BB7F5E8FC}" srcOrd="0" destOrd="0" presId="urn:microsoft.com/office/officeart/2005/8/layout/hierarchy1"/>
    <dgm:cxn modelId="{9F8ABEEB-FB9E-44F9-8EB9-FFC73F021D4F}" type="presParOf" srcId="{D2BF2BA4-0C6E-4DE5-A6BC-030BB7F5E8FC}" destId="{C9655A25-EDDF-453F-A1B3-3BF780675391}" srcOrd="0" destOrd="0" presId="urn:microsoft.com/office/officeart/2005/8/layout/hierarchy1"/>
    <dgm:cxn modelId="{BFCC9302-3815-460E-8369-4D7C7E3036F4}" type="presParOf" srcId="{D2BF2BA4-0C6E-4DE5-A6BC-030BB7F5E8FC}" destId="{8A80C7F3-BAC9-49FB-AE78-055CCB79B36C}" srcOrd="1" destOrd="0" presId="urn:microsoft.com/office/officeart/2005/8/layout/hierarchy1"/>
    <dgm:cxn modelId="{A333B9A5-1608-4411-96F2-A878E365FC28}" type="presParOf" srcId="{5079B2CC-8931-49BB-8BB0-0312EDAE7125}" destId="{27E0E98E-1CA0-458C-ACF5-B5B5DBA76FB6}" srcOrd="1" destOrd="0" presId="urn:microsoft.com/office/officeart/2005/8/layout/hierarchy1"/>
    <dgm:cxn modelId="{4A6B240D-5BC7-4517-8C38-5234266E700E}" type="presParOf" srcId="{27E0E98E-1CA0-458C-ACF5-B5B5DBA76FB6}" destId="{89482BAD-0AB2-4E52-9F83-048C54D496D0}" srcOrd="0" destOrd="0" presId="urn:microsoft.com/office/officeart/2005/8/layout/hierarchy1"/>
    <dgm:cxn modelId="{BA9B4EF6-F3C2-4A9F-942C-78216A21DDC8}" type="presParOf" srcId="{27E0E98E-1CA0-458C-ACF5-B5B5DBA76FB6}" destId="{7C25B98D-5B16-42A7-A955-73602381422D}" srcOrd="1" destOrd="0" presId="urn:microsoft.com/office/officeart/2005/8/layout/hierarchy1"/>
    <dgm:cxn modelId="{FF5EB558-FB6B-451D-B7A8-042C0469D3B4}" type="presParOf" srcId="{7C25B98D-5B16-42A7-A955-73602381422D}" destId="{1ABF7960-56B2-47B6-A670-2DAE4B587F8D}" srcOrd="0" destOrd="0" presId="urn:microsoft.com/office/officeart/2005/8/layout/hierarchy1"/>
    <dgm:cxn modelId="{E452ECDD-6602-451B-8CDC-5F9661BC893C}" type="presParOf" srcId="{1ABF7960-56B2-47B6-A670-2DAE4B587F8D}" destId="{10BB85D9-3808-4EC6-BFBA-35F2B3382107}" srcOrd="0" destOrd="0" presId="urn:microsoft.com/office/officeart/2005/8/layout/hierarchy1"/>
    <dgm:cxn modelId="{84D5760B-F605-460D-A482-621FBB5E9401}" type="presParOf" srcId="{1ABF7960-56B2-47B6-A670-2DAE4B587F8D}" destId="{71898BDE-3D0D-4F85-A019-B980DCDFF5C9}" srcOrd="1" destOrd="0" presId="urn:microsoft.com/office/officeart/2005/8/layout/hierarchy1"/>
    <dgm:cxn modelId="{CA5E1D29-0A6B-40D9-A387-4111012E6229}" type="presParOf" srcId="{7C25B98D-5B16-42A7-A955-73602381422D}" destId="{495DA272-2D95-4686-9BEB-29031FF77E42}" srcOrd="1" destOrd="0" presId="urn:microsoft.com/office/officeart/2005/8/layout/hierarchy1"/>
    <dgm:cxn modelId="{4E5540ED-B8A6-4F44-B6F9-51EFF39E3F3E}" type="presParOf" srcId="{495DA272-2D95-4686-9BEB-29031FF77E42}" destId="{FF231B82-BB50-4AB1-98EB-E692B4517C74}" srcOrd="0" destOrd="0" presId="urn:microsoft.com/office/officeart/2005/8/layout/hierarchy1"/>
    <dgm:cxn modelId="{B62A2AE5-DEFB-4B08-B02B-BDB83AA4B0D7}" type="presParOf" srcId="{495DA272-2D95-4686-9BEB-29031FF77E42}" destId="{3FF549DD-025A-4451-B159-4AC5EC4D3BBA}" srcOrd="1" destOrd="0" presId="urn:microsoft.com/office/officeart/2005/8/layout/hierarchy1"/>
    <dgm:cxn modelId="{707F76A8-311D-4E3E-B282-B8143D718729}" type="presParOf" srcId="{3FF549DD-025A-4451-B159-4AC5EC4D3BBA}" destId="{6FC40E96-36B1-4C67-8ACA-CD0C5C8DE210}" srcOrd="0" destOrd="0" presId="urn:microsoft.com/office/officeart/2005/8/layout/hierarchy1"/>
    <dgm:cxn modelId="{1FB2DDE4-07D2-4F83-B2D0-261A6C7E6819}" type="presParOf" srcId="{6FC40E96-36B1-4C67-8ACA-CD0C5C8DE210}" destId="{59CD1235-EA3F-48CA-92AE-1ABFEC48D016}" srcOrd="0" destOrd="0" presId="urn:microsoft.com/office/officeart/2005/8/layout/hierarchy1"/>
    <dgm:cxn modelId="{76FDA867-50FD-4143-A413-DE1412D98F48}" type="presParOf" srcId="{6FC40E96-36B1-4C67-8ACA-CD0C5C8DE210}" destId="{F24FB4A1-22BD-4F70-9F10-328301E29ECF}" srcOrd="1" destOrd="0" presId="urn:microsoft.com/office/officeart/2005/8/layout/hierarchy1"/>
    <dgm:cxn modelId="{71345B60-EC65-4137-87C0-B43149C16D5E}" type="presParOf" srcId="{3FF549DD-025A-4451-B159-4AC5EC4D3BBA}" destId="{66461E7B-9A7B-4E2D-9FFA-CAF58949849E}" srcOrd="1" destOrd="0" presId="urn:microsoft.com/office/officeart/2005/8/layout/hierarchy1"/>
    <dgm:cxn modelId="{61819216-71C1-4736-9528-36C9B19F970C}" type="presParOf" srcId="{495DA272-2D95-4686-9BEB-29031FF77E42}" destId="{2EA8D5A3-A1E9-4B55-B390-47608052C161}" srcOrd="2" destOrd="0" presId="urn:microsoft.com/office/officeart/2005/8/layout/hierarchy1"/>
    <dgm:cxn modelId="{8670EF98-1F0A-423E-BBCA-8E2C4566813E}" type="presParOf" srcId="{495DA272-2D95-4686-9BEB-29031FF77E42}" destId="{A81996EC-0953-475B-9EE2-652E8349676D}" srcOrd="3" destOrd="0" presId="urn:microsoft.com/office/officeart/2005/8/layout/hierarchy1"/>
    <dgm:cxn modelId="{C4D7E2AE-E89A-4D8F-B75B-9C354777598F}" type="presParOf" srcId="{A81996EC-0953-475B-9EE2-652E8349676D}" destId="{FFFBFE38-F30A-429C-827D-59E1DC817CDE}" srcOrd="0" destOrd="0" presId="urn:microsoft.com/office/officeart/2005/8/layout/hierarchy1"/>
    <dgm:cxn modelId="{7A5D93C7-2C57-4C65-8D93-45DF57702817}" type="presParOf" srcId="{FFFBFE38-F30A-429C-827D-59E1DC817CDE}" destId="{599754AD-6444-48AB-8A82-8C619E4BB1FA}" srcOrd="0" destOrd="0" presId="urn:microsoft.com/office/officeart/2005/8/layout/hierarchy1"/>
    <dgm:cxn modelId="{4B666308-75A7-4367-9DDA-5059E2D5BEEB}" type="presParOf" srcId="{FFFBFE38-F30A-429C-827D-59E1DC817CDE}" destId="{9AADF6B2-91A1-4B74-B52F-C2ABBC7C0110}" srcOrd="1" destOrd="0" presId="urn:microsoft.com/office/officeart/2005/8/layout/hierarchy1"/>
    <dgm:cxn modelId="{90462BB0-B53A-4E6F-BD96-B5E2E9BB56F1}" type="presParOf" srcId="{A81996EC-0953-475B-9EE2-652E8349676D}" destId="{76EE0C1C-C7B5-4A23-97D7-1BD193D07F59}" srcOrd="1" destOrd="0" presId="urn:microsoft.com/office/officeart/2005/8/layout/hierarchy1"/>
    <dgm:cxn modelId="{9887932C-E0A5-4255-8432-1332EE247FAE}" type="presParOf" srcId="{27E0E98E-1CA0-458C-ACF5-B5B5DBA76FB6}" destId="{B650AC7D-C200-4E0D-9223-D6890619C1B1}" srcOrd="2" destOrd="0" presId="urn:microsoft.com/office/officeart/2005/8/layout/hierarchy1"/>
    <dgm:cxn modelId="{4A54D3E2-30A8-481A-8E13-922ECC24DA6B}" type="presParOf" srcId="{27E0E98E-1CA0-458C-ACF5-B5B5DBA76FB6}" destId="{D4FAD287-5ADF-4871-A527-0E9E9791AE6B}" srcOrd="3" destOrd="0" presId="urn:microsoft.com/office/officeart/2005/8/layout/hierarchy1"/>
    <dgm:cxn modelId="{67753A84-7479-44E4-BB8B-4CDB066745D4}" type="presParOf" srcId="{D4FAD287-5ADF-4871-A527-0E9E9791AE6B}" destId="{3D72083A-760D-4BB5-99E9-BDEB1B71B565}" srcOrd="0" destOrd="0" presId="urn:microsoft.com/office/officeart/2005/8/layout/hierarchy1"/>
    <dgm:cxn modelId="{2C72FEEF-07AC-40C2-AC63-C6B832778752}" type="presParOf" srcId="{3D72083A-760D-4BB5-99E9-BDEB1B71B565}" destId="{3798BC21-3309-494B-8D92-691C931C0CEB}" srcOrd="0" destOrd="0" presId="urn:microsoft.com/office/officeart/2005/8/layout/hierarchy1"/>
    <dgm:cxn modelId="{FBCEE08F-28E3-4CBC-956A-D6EE2AA852DD}" type="presParOf" srcId="{3D72083A-760D-4BB5-99E9-BDEB1B71B565}" destId="{DF9DE504-84FF-42A7-A564-498625A898B8}" srcOrd="1" destOrd="0" presId="urn:microsoft.com/office/officeart/2005/8/layout/hierarchy1"/>
    <dgm:cxn modelId="{3C61BAF3-6281-406A-8F8C-D3AD9F29FE37}" type="presParOf" srcId="{D4FAD287-5ADF-4871-A527-0E9E9791AE6B}" destId="{1D682AE8-FDA8-4625-9193-3D60C2293003}" srcOrd="1" destOrd="0" presId="urn:microsoft.com/office/officeart/2005/8/layout/hierarchy1"/>
    <dgm:cxn modelId="{ECEADCEF-7FB0-4E0F-AA63-3F27B453E3F6}" type="presParOf" srcId="{1D682AE8-FDA8-4625-9193-3D60C2293003}" destId="{83E7E3B0-663E-4EEE-B4FE-56EBBAE0E055}" srcOrd="0" destOrd="0" presId="urn:microsoft.com/office/officeart/2005/8/layout/hierarchy1"/>
    <dgm:cxn modelId="{C32C77E4-7AFB-4FD3-9E18-9003A2A809D3}" type="presParOf" srcId="{1D682AE8-FDA8-4625-9193-3D60C2293003}" destId="{6010F01F-D7FC-4E94-A857-E41F7AFCFE11}" srcOrd="1" destOrd="0" presId="urn:microsoft.com/office/officeart/2005/8/layout/hierarchy1"/>
    <dgm:cxn modelId="{44B29C0F-B05C-4CE4-AE65-DE67B4A0773B}" type="presParOf" srcId="{6010F01F-D7FC-4E94-A857-E41F7AFCFE11}" destId="{B19DE483-871F-4002-91A4-8F8315A9AE4B}" srcOrd="0" destOrd="0" presId="urn:microsoft.com/office/officeart/2005/8/layout/hierarchy1"/>
    <dgm:cxn modelId="{EDF7978A-C37D-42CD-9E4B-42B35A26A9D7}" type="presParOf" srcId="{B19DE483-871F-4002-91A4-8F8315A9AE4B}" destId="{24766E58-77C1-4389-831A-EF9BB81303D6}" srcOrd="0" destOrd="0" presId="urn:microsoft.com/office/officeart/2005/8/layout/hierarchy1"/>
    <dgm:cxn modelId="{12B761D5-D3A3-4A73-9E62-48B6D8AEF837}" type="presParOf" srcId="{B19DE483-871F-4002-91A4-8F8315A9AE4B}" destId="{20CF0839-48EE-4AF0-891B-55263C92B928}" srcOrd="1" destOrd="0" presId="urn:microsoft.com/office/officeart/2005/8/layout/hierarchy1"/>
    <dgm:cxn modelId="{CC25A8E0-EF5C-4649-9C94-E50A231CA081}" type="presParOf" srcId="{6010F01F-D7FC-4E94-A857-E41F7AFCFE11}" destId="{7D0CE184-417D-44B0-B9AB-2992F072ED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426D3-96B2-46ED-983E-3A138411C1EF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_tradnl"/>
        </a:p>
      </dgm:t>
    </dgm:pt>
    <dgm:pt modelId="{834EDEF9-61AE-4F5D-A25A-E074AC0A204D}">
      <dgm:prSet phldrT="[Texto]"/>
      <dgm:spPr/>
      <dgm:t>
        <a:bodyPr/>
        <a:lstStyle/>
        <a:p>
          <a:r>
            <a:rPr lang="es-ES_tradnl" dirty="0" smtClean="0"/>
            <a:t>Modelo educativo</a:t>
          </a:r>
          <a:endParaRPr lang="es-ES_tradnl" dirty="0"/>
        </a:p>
      </dgm:t>
    </dgm:pt>
    <dgm:pt modelId="{5D1D16B2-219B-4A31-940C-A75663031EF6}" type="parTrans" cxnId="{9CE01570-4BA9-43E2-919B-F6711A9B7D80}">
      <dgm:prSet/>
      <dgm:spPr/>
      <dgm:t>
        <a:bodyPr/>
        <a:lstStyle/>
        <a:p>
          <a:endParaRPr lang="es-ES_tradnl"/>
        </a:p>
      </dgm:t>
    </dgm:pt>
    <dgm:pt modelId="{009EE148-5A28-4DF2-9628-4A15BC855566}" type="sibTrans" cxnId="{9CE01570-4BA9-43E2-919B-F6711A9B7D80}">
      <dgm:prSet/>
      <dgm:spPr/>
      <dgm:t>
        <a:bodyPr/>
        <a:lstStyle/>
        <a:p>
          <a:endParaRPr lang="es-ES_tradnl"/>
        </a:p>
      </dgm:t>
    </dgm:pt>
    <dgm:pt modelId="{5A3A05E8-8B21-48B9-B6A1-4ED0DA018FEF}">
      <dgm:prSet phldrT="[Texto]"/>
      <dgm:spPr/>
      <dgm:t>
        <a:bodyPr/>
        <a:lstStyle/>
        <a:p>
          <a:r>
            <a:rPr lang="es-ES_tradnl" dirty="0" err="1" smtClean="0"/>
            <a:t>Ensino</a:t>
          </a:r>
          <a:r>
            <a:rPr lang="es-ES_tradnl" dirty="0" smtClean="0"/>
            <a:t> primario</a:t>
          </a:r>
          <a:endParaRPr lang="es-ES_tradnl" dirty="0"/>
        </a:p>
      </dgm:t>
    </dgm:pt>
    <dgm:pt modelId="{C0E50288-3D72-46FF-A0FF-CB7CEEA41C48}" type="parTrans" cxnId="{E6F46C63-D7AE-48EF-9F63-D4E3A3751ABB}">
      <dgm:prSet/>
      <dgm:spPr/>
      <dgm:t>
        <a:bodyPr/>
        <a:lstStyle/>
        <a:p>
          <a:endParaRPr lang="es-ES_tradnl"/>
        </a:p>
      </dgm:t>
    </dgm:pt>
    <dgm:pt modelId="{AD16A082-39ED-4C32-AB6D-A9A70DC5730B}" type="sibTrans" cxnId="{E6F46C63-D7AE-48EF-9F63-D4E3A3751ABB}">
      <dgm:prSet/>
      <dgm:spPr/>
      <dgm:t>
        <a:bodyPr/>
        <a:lstStyle/>
        <a:p>
          <a:endParaRPr lang="es-ES_tradnl"/>
        </a:p>
      </dgm:t>
    </dgm:pt>
    <dgm:pt modelId="{A81B210B-3B26-4F0D-A536-3EB9A156B68A}">
      <dgm:prSet phldrT="[Texto]"/>
      <dgm:spPr/>
      <dgm:t>
        <a:bodyPr/>
        <a:lstStyle/>
        <a:p>
          <a:r>
            <a:rPr lang="es-ES_tradnl" dirty="0" smtClean="0"/>
            <a:t>A cargo do </a:t>
          </a:r>
          <a:r>
            <a:rPr lang="es-ES_tradnl" dirty="0" err="1" smtClean="0"/>
            <a:t>ludi</a:t>
          </a:r>
          <a:r>
            <a:rPr lang="es-ES_tradnl" dirty="0" smtClean="0"/>
            <a:t> </a:t>
          </a:r>
          <a:r>
            <a:rPr lang="es-ES_tradnl" dirty="0" err="1" smtClean="0"/>
            <a:t>master</a:t>
          </a:r>
          <a:r>
            <a:rPr lang="es-ES_tradnl" dirty="0" smtClean="0"/>
            <a:t>. </a:t>
          </a:r>
        </a:p>
      </dgm:t>
    </dgm:pt>
    <dgm:pt modelId="{1631DB9E-385B-4644-82DF-1B6438F3A9F5}" type="parTrans" cxnId="{62DA7E68-D833-459F-8766-56049C9FBA00}">
      <dgm:prSet/>
      <dgm:spPr/>
      <dgm:t>
        <a:bodyPr/>
        <a:lstStyle/>
        <a:p>
          <a:endParaRPr lang="es-ES_tradnl"/>
        </a:p>
      </dgm:t>
    </dgm:pt>
    <dgm:pt modelId="{7943489D-CC1E-4729-AF38-545BA8DECB96}" type="sibTrans" cxnId="{62DA7E68-D833-459F-8766-56049C9FBA00}">
      <dgm:prSet/>
      <dgm:spPr/>
      <dgm:t>
        <a:bodyPr/>
        <a:lstStyle/>
        <a:p>
          <a:endParaRPr lang="es-ES_tradnl"/>
        </a:p>
      </dgm:t>
    </dgm:pt>
    <dgm:pt modelId="{322D12A2-4700-43DD-80AE-AFC4367C44E1}">
      <dgm:prSet phldrT="[Texto]"/>
      <dgm:spPr/>
      <dgm:t>
        <a:bodyPr/>
        <a:lstStyle/>
        <a:p>
          <a:r>
            <a:rPr lang="es-ES_tradnl" dirty="0" smtClean="0"/>
            <a:t>Dos sete anos ata </a:t>
          </a:r>
          <a:r>
            <a:rPr lang="es-ES_tradnl" dirty="0" err="1" smtClean="0"/>
            <a:t>ós</a:t>
          </a:r>
          <a:r>
            <a:rPr lang="es-ES_tradnl" dirty="0" smtClean="0"/>
            <a:t> doce</a:t>
          </a:r>
          <a:endParaRPr lang="es-ES_tradnl" dirty="0"/>
        </a:p>
      </dgm:t>
    </dgm:pt>
    <dgm:pt modelId="{D3E30952-949F-4491-A81F-BCE5E0BF44A7}" type="parTrans" cxnId="{168F327F-058A-4B4F-9719-C88DBEA80F99}">
      <dgm:prSet/>
      <dgm:spPr/>
      <dgm:t>
        <a:bodyPr/>
        <a:lstStyle/>
        <a:p>
          <a:endParaRPr lang="es-ES_tradnl"/>
        </a:p>
      </dgm:t>
    </dgm:pt>
    <dgm:pt modelId="{42CFB391-DC19-4D8B-AF7D-AB147AD6DDFC}" type="sibTrans" cxnId="{168F327F-058A-4B4F-9719-C88DBEA80F99}">
      <dgm:prSet/>
      <dgm:spPr/>
      <dgm:t>
        <a:bodyPr/>
        <a:lstStyle/>
        <a:p>
          <a:endParaRPr lang="es-ES_tradnl"/>
        </a:p>
      </dgm:t>
    </dgm:pt>
    <dgm:pt modelId="{28E4D370-7855-49C1-955D-902EE869A71D}">
      <dgm:prSet phldrT="[Texto]"/>
      <dgm:spPr/>
      <dgm:t>
        <a:bodyPr/>
        <a:lstStyle/>
        <a:p>
          <a:r>
            <a:rPr lang="es-ES_tradnl" dirty="0" err="1" smtClean="0"/>
            <a:t>Ensino</a:t>
          </a:r>
          <a:r>
            <a:rPr lang="es-ES_tradnl" dirty="0" smtClean="0"/>
            <a:t> secundario</a:t>
          </a:r>
          <a:endParaRPr lang="es-ES_tradnl" dirty="0"/>
        </a:p>
      </dgm:t>
    </dgm:pt>
    <dgm:pt modelId="{5D1CF999-D6A1-4853-A766-9580EB17282C}" type="parTrans" cxnId="{0E8918D5-41A4-40CC-A433-23E91A02D0B8}">
      <dgm:prSet/>
      <dgm:spPr/>
      <dgm:t>
        <a:bodyPr/>
        <a:lstStyle/>
        <a:p>
          <a:endParaRPr lang="es-ES_tradnl"/>
        </a:p>
      </dgm:t>
    </dgm:pt>
    <dgm:pt modelId="{4C1F6E90-6116-40B4-8906-208050DADC4A}" type="sibTrans" cxnId="{0E8918D5-41A4-40CC-A433-23E91A02D0B8}">
      <dgm:prSet/>
      <dgm:spPr/>
      <dgm:t>
        <a:bodyPr/>
        <a:lstStyle/>
        <a:p>
          <a:endParaRPr lang="es-ES_tradnl"/>
        </a:p>
      </dgm:t>
    </dgm:pt>
    <dgm:pt modelId="{C3FE0352-44F8-4521-B850-10921342A5DF}">
      <dgm:prSet phldrT="[Texto]"/>
      <dgm:spPr/>
      <dgm:t>
        <a:bodyPr/>
        <a:lstStyle/>
        <a:p>
          <a:r>
            <a:rPr lang="es-ES_tradnl" dirty="0" smtClean="0"/>
            <a:t>A cargo do </a:t>
          </a:r>
          <a:r>
            <a:rPr lang="es-ES_tradnl" dirty="0" err="1" smtClean="0"/>
            <a:t>rhedor</a:t>
          </a:r>
          <a:r>
            <a:rPr lang="es-ES_tradnl" dirty="0" smtClean="0"/>
            <a:t>.</a:t>
          </a:r>
        </a:p>
        <a:p>
          <a:r>
            <a:rPr lang="es-ES_tradnl" dirty="0" smtClean="0"/>
            <a:t>Mozos de </a:t>
          </a:r>
          <a:r>
            <a:rPr lang="es-ES_tradnl" dirty="0" err="1" smtClean="0"/>
            <a:t>dezaseis</a:t>
          </a:r>
          <a:r>
            <a:rPr lang="es-ES_tradnl" dirty="0" smtClean="0"/>
            <a:t>  </a:t>
          </a:r>
          <a:r>
            <a:rPr lang="es-ES_tradnl" dirty="0" err="1" smtClean="0"/>
            <a:t>ós</a:t>
          </a:r>
          <a:r>
            <a:rPr lang="es-ES_tradnl" dirty="0" smtClean="0"/>
            <a:t> </a:t>
          </a:r>
          <a:r>
            <a:rPr lang="es-ES_tradnl" dirty="0" err="1" smtClean="0"/>
            <a:t>vinte</a:t>
          </a:r>
          <a:r>
            <a:rPr lang="es-ES_tradnl" dirty="0" smtClean="0"/>
            <a:t>.</a:t>
          </a:r>
        </a:p>
        <a:p>
          <a:r>
            <a:rPr lang="es-ES_tradnl" dirty="0" err="1" smtClean="0"/>
            <a:t>Estudábase</a:t>
          </a:r>
          <a:r>
            <a:rPr lang="es-ES_tradnl" dirty="0" smtClean="0"/>
            <a:t> e </a:t>
          </a:r>
          <a:r>
            <a:rPr lang="es-ES_tradnl" dirty="0" err="1" smtClean="0"/>
            <a:t>practicábase</a:t>
          </a:r>
          <a:r>
            <a:rPr lang="es-ES_tradnl" dirty="0" smtClean="0"/>
            <a:t> oratoria</a:t>
          </a:r>
          <a:endParaRPr lang="es-ES_tradnl" dirty="0"/>
        </a:p>
      </dgm:t>
    </dgm:pt>
    <dgm:pt modelId="{1A11DF12-A625-40F6-94F8-84A52B7F2E6C}" type="parTrans" cxnId="{39CE411E-3838-4BF7-A2A6-3257DF686B8E}">
      <dgm:prSet/>
      <dgm:spPr/>
      <dgm:t>
        <a:bodyPr/>
        <a:lstStyle/>
        <a:p>
          <a:endParaRPr lang="es-ES_tradnl"/>
        </a:p>
      </dgm:t>
    </dgm:pt>
    <dgm:pt modelId="{894A8A81-EC1E-4669-B0C5-EDA24E5DB812}" type="sibTrans" cxnId="{39CE411E-3838-4BF7-A2A6-3257DF686B8E}">
      <dgm:prSet/>
      <dgm:spPr/>
      <dgm:t>
        <a:bodyPr/>
        <a:lstStyle/>
        <a:p>
          <a:endParaRPr lang="es-ES_tradnl"/>
        </a:p>
      </dgm:t>
    </dgm:pt>
    <dgm:pt modelId="{246D8F42-870F-4B5F-B36B-5811BEB2069C}">
      <dgm:prSet phldrT="[Texto]"/>
      <dgm:spPr/>
      <dgm:t>
        <a:bodyPr/>
        <a:lstStyle/>
        <a:p>
          <a:r>
            <a:rPr lang="es-ES_tradnl" dirty="0" err="1" smtClean="0"/>
            <a:t>Ensino</a:t>
          </a:r>
          <a:r>
            <a:rPr lang="es-ES_tradnl" dirty="0" smtClean="0"/>
            <a:t> superior</a:t>
          </a:r>
          <a:endParaRPr lang="es-ES_tradnl" dirty="0"/>
        </a:p>
      </dgm:t>
    </dgm:pt>
    <dgm:pt modelId="{5266B4B3-DD6B-437C-9989-445FEF45FEF6}" type="parTrans" cxnId="{30CBC074-AC40-4A77-B0BE-46F0CF8493E6}">
      <dgm:prSet/>
      <dgm:spPr/>
      <dgm:t>
        <a:bodyPr/>
        <a:lstStyle/>
        <a:p>
          <a:endParaRPr lang="es-ES_tradnl"/>
        </a:p>
      </dgm:t>
    </dgm:pt>
    <dgm:pt modelId="{FE0FD03B-46C8-4EAA-8EF7-6289C0BCFA5F}" type="sibTrans" cxnId="{30CBC074-AC40-4A77-B0BE-46F0CF8493E6}">
      <dgm:prSet/>
      <dgm:spPr/>
      <dgm:t>
        <a:bodyPr/>
        <a:lstStyle/>
        <a:p>
          <a:endParaRPr lang="es-ES_tradnl"/>
        </a:p>
      </dgm:t>
    </dgm:pt>
    <dgm:pt modelId="{BBAB956F-67BA-4A3B-A70F-6804E1D136FB}">
      <dgm:prSet/>
      <dgm:spPr/>
      <dgm:t>
        <a:bodyPr/>
        <a:lstStyle/>
        <a:p>
          <a:r>
            <a:rPr lang="es-ES_tradnl" dirty="0" smtClean="0"/>
            <a:t>A cargo do </a:t>
          </a:r>
          <a:r>
            <a:rPr lang="es-ES_tradnl" dirty="0" err="1" smtClean="0"/>
            <a:t>grammáticus</a:t>
          </a:r>
          <a:endParaRPr lang="es-ES_tradnl" dirty="0"/>
        </a:p>
      </dgm:t>
    </dgm:pt>
    <dgm:pt modelId="{885B3421-81FA-42A6-996C-43C84C8FDA32}" type="parTrans" cxnId="{3AF9B1AE-779E-4D3D-BCC0-055775EDB5FB}">
      <dgm:prSet/>
      <dgm:spPr/>
      <dgm:t>
        <a:bodyPr/>
        <a:lstStyle/>
        <a:p>
          <a:endParaRPr lang="es-ES_tradnl"/>
        </a:p>
      </dgm:t>
    </dgm:pt>
    <dgm:pt modelId="{7ADDA91B-95D0-4DC1-9274-1B146198F63D}" type="sibTrans" cxnId="{3AF9B1AE-779E-4D3D-BCC0-055775EDB5FB}">
      <dgm:prSet/>
      <dgm:spPr/>
      <dgm:t>
        <a:bodyPr/>
        <a:lstStyle/>
        <a:p>
          <a:endParaRPr lang="es-ES_tradnl"/>
        </a:p>
      </dgm:t>
    </dgm:pt>
    <dgm:pt modelId="{C43831D4-68FF-4505-A161-C2DC8A606335}">
      <dgm:prSet/>
      <dgm:spPr/>
      <dgm:t>
        <a:bodyPr/>
        <a:lstStyle/>
        <a:p>
          <a:r>
            <a:rPr lang="es-ES_tradnl" dirty="0" smtClean="0"/>
            <a:t>Dos doce </a:t>
          </a:r>
          <a:r>
            <a:rPr lang="es-ES_tradnl" dirty="0" err="1" smtClean="0"/>
            <a:t>aos</a:t>
          </a:r>
          <a:r>
            <a:rPr lang="es-ES_tradnl" dirty="0" smtClean="0"/>
            <a:t> </a:t>
          </a:r>
          <a:r>
            <a:rPr lang="es-ES_tradnl" dirty="0" err="1" smtClean="0"/>
            <a:t>dezaseis</a:t>
          </a:r>
          <a:r>
            <a:rPr lang="es-ES_tradnl" dirty="0" smtClean="0"/>
            <a:t> anos, as rapazas </a:t>
          </a:r>
          <a:r>
            <a:rPr lang="es-ES_tradnl" dirty="0" err="1" smtClean="0"/>
            <a:t>xa</a:t>
          </a:r>
          <a:r>
            <a:rPr lang="es-ES_tradnl" dirty="0" smtClean="0"/>
            <a:t> non seguían </a:t>
          </a:r>
          <a:r>
            <a:rPr lang="es-ES_tradnl" dirty="0" err="1" smtClean="0"/>
            <a:t>estes</a:t>
          </a:r>
          <a:r>
            <a:rPr lang="es-ES_tradnl" dirty="0" smtClean="0"/>
            <a:t> </a:t>
          </a:r>
          <a:r>
            <a:rPr lang="es-ES_tradnl" dirty="0" err="1" smtClean="0"/>
            <a:t>estudos</a:t>
          </a:r>
          <a:endParaRPr lang="es-ES_tradnl" dirty="0"/>
        </a:p>
      </dgm:t>
    </dgm:pt>
    <dgm:pt modelId="{60A8794A-8D70-4677-8012-36D2788B8468}" type="parTrans" cxnId="{29A3A17A-1DC4-417A-8806-AA1EB159707F}">
      <dgm:prSet/>
      <dgm:spPr/>
      <dgm:t>
        <a:bodyPr/>
        <a:lstStyle/>
        <a:p>
          <a:endParaRPr lang="es-ES_tradnl"/>
        </a:p>
      </dgm:t>
    </dgm:pt>
    <dgm:pt modelId="{F0DF2652-1862-43A5-8BDA-50E8753B8172}" type="sibTrans" cxnId="{29A3A17A-1DC4-417A-8806-AA1EB159707F}">
      <dgm:prSet/>
      <dgm:spPr/>
      <dgm:t>
        <a:bodyPr/>
        <a:lstStyle/>
        <a:p>
          <a:endParaRPr lang="es-ES_tradnl"/>
        </a:p>
      </dgm:t>
    </dgm:pt>
    <dgm:pt modelId="{F9C10D8D-4F1E-4BE3-B24E-FB088EFD0F1E}" type="pres">
      <dgm:prSet presAssocID="{C36426D3-96B2-46ED-983E-3A138411C1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8C8C56B7-7722-4475-8866-B524D86CF5E3}" type="pres">
      <dgm:prSet presAssocID="{834EDEF9-61AE-4F5D-A25A-E074AC0A204D}" presName="hierRoot1" presStyleCnt="0"/>
      <dgm:spPr/>
    </dgm:pt>
    <dgm:pt modelId="{1A5AA2AE-8024-42E1-90B7-8845F103B932}" type="pres">
      <dgm:prSet presAssocID="{834EDEF9-61AE-4F5D-A25A-E074AC0A204D}" presName="composite" presStyleCnt="0"/>
      <dgm:spPr/>
    </dgm:pt>
    <dgm:pt modelId="{01554571-DC16-4BC4-B3F0-5C00923C9FD7}" type="pres">
      <dgm:prSet presAssocID="{834EDEF9-61AE-4F5D-A25A-E074AC0A204D}" presName="background" presStyleLbl="node0" presStyleIdx="0" presStyleCnt="1"/>
      <dgm:spPr/>
    </dgm:pt>
    <dgm:pt modelId="{02AE81E3-A5D9-4A5C-96BB-8F10DB29A257}" type="pres">
      <dgm:prSet presAssocID="{834EDEF9-61AE-4F5D-A25A-E074AC0A20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23943B4-EB43-4DBF-8456-4DEB1531E41D}" type="pres">
      <dgm:prSet presAssocID="{834EDEF9-61AE-4F5D-A25A-E074AC0A204D}" presName="hierChild2" presStyleCnt="0"/>
      <dgm:spPr/>
    </dgm:pt>
    <dgm:pt modelId="{DB9B0229-3127-4EEB-BC1A-B89922EBBD85}" type="pres">
      <dgm:prSet presAssocID="{C0E50288-3D72-46FF-A0FF-CB7CEEA41C48}" presName="Name10" presStyleLbl="parChTrans1D2" presStyleIdx="0" presStyleCnt="3"/>
      <dgm:spPr/>
      <dgm:t>
        <a:bodyPr/>
        <a:lstStyle/>
        <a:p>
          <a:endParaRPr lang="es-ES_tradnl"/>
        </a:p>
      </dgm:t>
    </dgm:pt>
    <dgm:pt modelId="{C1A265CA-10A5-4DB1-B686-C334892E98C3}" type="pres">
      <dgm:prSet presAssocID="{5A3A05E8-8B21-48B9-B6A1-4ED0DA018FEF}" presName="hierRoot2" presStyleCnt="0"/>
      <dgm:spPr/>
    </dgm:pt>
    <dgm:pt modelId="{76786088-3CDD-42B0-9908-B3DB10D528CC}" type="pres">
      <dgm:prSet presAssocID="{5A3A05E8-8B21-48B9-B6A1-4ED0DA018FEF}" presName="composite2" presStyleCnt="0"/>
      <dgm:spPr/>
    </dgm:pt>
    <dgm:pt modelId="{331B0593-383B-4615-A263-0E6322571194}" type="pres">
      <dgm:prSet presAssocID="{5A3A05E8-8B21-48B9-B6A1-4ED0DA018FEF}" presName="background2" presStyleLbl="node2" presStyleIdx="0" presStyleCnt="3"/>
      <dgm:spPr/>
    </dgm:pt>
    <dgm:pt modelId="{12CA9812-8B23-4D2B-AED0-85A85257AC8E}" type="pres">
      <dgm:prSet presAssocID="{5A3A05E8-8B21-48B9-B6A1-4ED0DA018FE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51BFB7E-42AA-4FC2-AF44-F2215F45F1E9}" type="pres">
      <dgm:prSet presAssocID="{5A3A05E8-8B21-48B9-B6A1-4ED0DA018FEF}" presName="hierChild3" presStyleCnt="0"/>
      <dgm:spPr/>
    </dgm:pt>
    <dgm:pt modelId="{7C729C86-FF93-45B7-8D5E-55A3A78A1615}" type="pres">
      <dgm:prSet presAssocID="{1631DB9E-385B-4644-82DF-1B6438F3A9F5}" presName="Name17" presStyleLbl="parChTrans1D3" presStyleIdx="0" presStyleCnt="5"/>
      <dgm:spPr/>
      <dgm:t>
        <a:bodyPr/>
        <a:lstStyle/>
        <a:p>
          <a:endParaRPr lang="es-ES_tradnl"/>
        </a:p>
      </dgm:t>
    </dgm:pt>
    <dgm:pt modelId="{8933E54F-D048-4033-9564-0F52F509A11D}" type="pres">
      <dgm:prSet presAssocID="{A81B210B-3B26-4F0D-A536-3EB9A156B68A}" presName="hierRoot3" presStyleCnt="0"/>
      <dgm:spPr/>
    </dgm:pt>
    <dgm:pt modelId="{AB54555B-B149-4C15-A32C-DCCFB31D9B6A}" type="pres">
      <dgm:prSet presAssocID="{A81B210B-3B26-4F0D-A536-3EB9A156B68A}" presName="composite3" presStyleCnt="0"/>
      <dgm:spPr/>
    </dgm:pt>
    <dgm:pt modelId="{3B5ECF6E-2800-4E2F-A8DB-FA4E7C4155AC}" type="pres">
      <dgm:prSet presAssocID="{A81B210B-3B26-4F0D-A536-3EB9A156B68A}" presName="background3" presStyleLbl="node3" presStyleIdx="0" presStyleCnt="5"/>
      <dgm:spPr/>
    </dgm:pt>
    <dgm:pt modelId="{3E08DD06-5EDE-40E3-8E4F-F2BEFA42FC2D}" type="pres">
      <dgm:prSet presAssocID="{A81B210B-3B26-4F0D-A536-3EB9A156B68A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5F1B9D8-3AE3-4764-8E79-23879F153ACB}" type="pres">
      <dgm:prSet presAssocID="{A81B210B-3B26-4F0D-A536-3EB9A156B68A}" presName="hierChild4" presStyleCnt="0"/>
      <dgm:spPr/>
    </dgm:pt>
    <dgm:pt modelId="{A8D59254-52D8-4F5E-A329-691F3FE36692}" type="pres">
      <dgm:prSet presAssocID="{D3E30952-949F-4491-A81F-BCE5E0BF44A7}" presName="Name17" presStyleLbl="parChTrans1D3" presStyleIdx="1" presStyleCnt="5"/>
      <dgm:spPr/>
      <dgm:t>
        <a:bodyPr/>
        <a:lstStyle/>
        <a:p>
          <a:endParaRPr lang="es-ES_tradnl"/>
        </a:p>
      </dgm:t>
    </dgm:pt>
    <dgm:pt modelId="{2D93B55F-1B7F-4307-A91E-79F5CBD2D9CC}" type="pres">
      <dgm:prSet presAssocID="{322D12A2-4700-43DD-80AE-AFC4367C44E1}" presName="hierRoot3" presStyleCnt="0"/>
      <dgm:spPr/>
    </dgm:pt>
    <dgm:pt modelId="{C3D4503F-EC10-4AF3-BDF8-4C2303028C61}" type="pres">
      <dgm:prSet presAssocID="{322D12A2-4700-43DD-80AE-AFC4367C44E1}" presName="composite3" presStyleCnt="0"/>
      <dgm:spPr/>
    </dgm:pt>
    <dgm:pt modelId="{191E4C4C-04FB-4474-9222-D40B0235ECDA}" type="pres">
      <dgm:prSet presAssocID="{322D12A2-4700-43DD-80AE-AFC4367C44E1}" presName="background3" presStyleLbl="node3" presStyleIdx="1" presStyleCnt="5"/>
      <dgm:spPr/>
    </dgm:pt>
    <dgm:pt modelId="{BC7349FE-EEF4-4B13-8329-381A464C7BE9}" type="pres">
      <dgm:prSet presAssocID="{322D12A2-4700-43DD-80AE-AFC4367C44E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D7D246D-66C0-48C6-8F97-AE82A0681223}" type="pres">
      <dgm:prSet presAssocID="{322D12A2-4700-43DD-80AE-AFC4367C44E1}" presName="hierChild4" presStyleCnt="0"/>
      <dgm:spPr/>
    </dgm:pt>
    <dgm:pt modelId="{7D545AA3-4C44-4C82-914D-3E0B3230D388}" type="pres">
      <dgm:prSet presAssocID="{5D1CF999-D6A1-4853-A766-9580EB17282C}" presName="Name10" presStyleLbl="parChTrans1D2" presStyleIdx="1" presStyleCnt="3"/>
      <dgm:spPr/>
      <dgm:t>
        <a:bodyPr/>
        <a:lstStyle/>
        <a:p>
          <a:endParaRPr lang="es-ES_tradnl"/>
        </a:p>
      </dgm:t>
    </dgm:pt>
    <dgm:pt modelId="{71B37A32-1A23-4B2C-85F3-C5BDEAE0B16C}" type="pres">
      <dgm:prSet presAssocID="{28E4D370-7855-49C1-955D-902EE869A71D}" presName="hierRoot2" presStyleCnt="0"/>
      <dgm:spPr/>
    </dgm:pt>
    <dgm:pt modelId="{5BC962A4-BAA0-4659-9D68-BBA551CE4877}" type="pres">
      <dgm:prSet presAssocID="{28E4D370-7855-49C1-955D-902EE869A71D}" presName="composite2" presStyleCnt="0"/>
      <dgm:spPr/>
    </dgm:pt>
    <dgm:pt modelId="{9FE0805A-C81D-44C4-A7BC-356BB1B861BC}" type="pres">
      <dgm:prSet presAssocID="{28E4D370-7855-49C1-955D-902EE869A71D}" presName="background2" presStyleLbl="node2" presStyleIdx="1" presStyleCnt="3"/>
      <dgm:spPr/>
    </dgm:pt>
    <dgm:pt modelId="{22EBE0BA-1979-4D8F-86E8-7B2E7ACFAB19}" type="pres">
      <dgm:prSet presAssocID="{28E4D370-7855-49C1-955D-902EE869A71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E506D88-5D93-453D-8C62-BAF30A31880E}" type="pres">
      <dgm:prSet presAssocID="{28E4D370-7855-49C1-955D-902EE869A71D}" presName="hierChild3" presStyleCnt="0"/>
      <dgm:spPr/>
    </dgm:pt>
    <dgm:pt modelId="{54D99FED-9E43-4F0A-ABFD-D16DD8263F37}" type="pres">
      <dgm:prSet presAssocID="{885B3421-81FA-42A6-996C-43C84C8FDA32}" presName="Name17" presStyleLbl="parChTrans1D3" presStyleIdx="2" presStyleCnt="5"/>
      <dgm:spPr/>
      <dgm:t>
        <a:bodyPr/>
        <a:lstStyle/>
        <a:p>
          <a:endParaRPr lang="es-ES_tradnl"/>
        </a:p>
      </dgm:t>
    </dgm:pt>
    <dgm:pt modelId="{88A278BB-87E4-4962-A388-44F733920C73}" type="pres">
      <dgm:prSet presAssocID="{BBAB956F-67BA-4A3B-A70F-6804E1D136FB}" presName="hierRoot3" presStyleCnt="0"/>
      <dgm:spPr/>
    </dgm:pt>
    <dgm:pt modelId="{0FA48688-737D-4938-867F-63F63AC29700}" type="pres">
      <dgm:prSet presAssocID="{BBAB956F-67BA-4A3B-A70F-6804E1D136FB}" presName="composite3" presStyleCnt="0"/>
      <dgm:spPr/>
    </dgm:pt>
    <dgm:pt modelId="{F0D4063E-C46C-4E76-BA43-B59B615E6760}" type="pres">
      <dgm:prSet presAssocID="{BBAB956F-67BA-4A3B-A70F-6804E1D136FB}" presName="background3" presStyleLbl="node3" presStyleIdx="2" presStyleCnt="5"/>
      <dgm:spPr/>
    </dgm:pt>
    <dgm:pt modelId="{08DDBC37-D8BA-46DD-8518-B5C972D357CF}" type="pres">
      <dgm:prSet presAssocID="{BBAB956F-67BA-4A3B-A70F-6804E1D136F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F3139C9-C6D5-40AA-9BED-3B89FF238381}" type="pres">
      <dgm:prSet presAssocID="{BBAB956F-67BA-4A3B-A70F-6804E1D136FB}" presName="hierChild4" presStyleCnt="0"/>
      <dgm:spPr/>
    </dgm:pt>
    <dgm:pt modelId="{07FFC315-22FC-46C5-B895-0829805FA133}" type="pres">
      <dgm:prSet presAssocID="{60A8794A-8D70-4677-8012-36D2788B8468}" presName="Name17" presStyleLbl="parChTrans1D3" presStyleIdx="3" presStyleCnt="5"/>
      <dgm:spPr/>
      <dgm:t>
        <a:bodyPr/>
        <a:lstStyle/>
        <a:p>
          <a:endParaRPr lang="es-ES_tradnl"/>
        </a:p>
      </dgm:t>
    </dgm:pt>
    <dgm:pt modelId="{BCC82EA8-83FA-465B-9C93-4F6FBCFD070B}" type="pres">
      <dgm:prSet presAssocID="{C43831D4-68FF-4505-A161-C2DC8A606335}" presName="hierRoot3" presStyleCnt="0"/>
      <dgm:spPr/>
    </dgm:pt>
    <dgm:pt modelId="{2CA3105D-7741-4E19-A981-275FAA7CAB16}" type="pres">
      <dgm:prSet presAssocID="{C43831D4-68FF-4505-A161-C2DC8A606335}" presName="composite3" presStyleCnt="0"/>
      <dgm:spPr/>
    </dgm:pt>
    <dgm:pt modelId="{B1735EA5-F8AE-4A33-BE11-1F1F0F83CD2F}" type="pres">
      <dgm:prSet presAssocID="{C43831D4-68FF-4505-A161-C2DC8A606335}" presName="background3" presStyleLbl="node3" presStyleIdx="3" presStyleCnt="5"/>
      <dgm:spPr/>
    </dgm:pt>
    <dgm:pt modelId="{274A0B2C-FF09-46B4-9CBE-3D877B9E952F}" type="pres">
      <dgm:prSet presAssocID="{C43831D4-68FF-4505-A161-C2DC8A60633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4283D54-09C6-4392-86C3-BD802DE8DB91}" type="pres">
      <dgm:prSet presAssocID="{C43831D4-68FF-4505-A161-C2DC8A606335}" presName="hierChild4" presStyleCnt="0"/>
      <dgm:spPr/>
    </dgm:pt>
    <dgm:pt modelId="{DCE10FC7-6C68-4972-A8C4-08E40B5F6056}" type="pres">
      <dgm:prSet presAssocID="{5266B4B3-DD6B-437C-9989-445FEF45FEF6}" presName="Name10" presStyleLbl="parChTrans1D2" presStyleIdx="2" presStyleCnt="3"/>
      <dgm:spPr/>
      <dgm:t>
        <a:bodyPr/>
        <a:lstStyle/>
        <a:p>
          <a:endParaRPr lang="es-ES_tradnl"/>
        </a:p>
      </dgm:t>
    </dgm:pt>
    <dgm:pt modelId="{16126793-9B30-49AD-9C21-BE0570B9B688}" type="pres">
      <dgm:prSet presAssocID="{246D8F42-870F-4B5F-B36B-5811BEB2069C}" presName="hierRoot2" presStyleCnt="0"/>
      <dgm:spPr/>
    </dgm:pt>
    <dgm:pt modelId="{B2FCFD05-1CCC-403B-8230-241D7B92EBB5}" type="pres">
      <dgm:prSet presAssocID="{246D8F42-870F-4B5F-B36B-5811BEB2069C}" presName="composite2" presStyleCnt="0"/>
      <dgm:spPr/>
    </dgm:pt>
    <dgm:pt modelId="{F00531D5-ABAE-455F-9DEA-4CA87A657767}" type="pres">
      <dgm:prSet presAssocID="{246D8F42-870F-4B5F-B36B-5811BEB2069C}" presName="background2" presStyleLbl="node2" presStyleIdx="2" presStyleCnt="3"/>
      <dgm:spPr/>
    </dgm:pt>
    <dgm:pt modelId="{7D875178-6A32-43BD-9FFD-220FBFDE7026}" type="pres">
      <dgm:prSet presAssocID="{246D8F42-870F-4B5F-B36B-5811BEB2069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6667CFF-8DE3-4F04-9BDB-5558A832504F}" type="pres">
      <dgm:prSet presAssocID="{246D8F42-870F-4B5F-B36B-5811BEB2069C}" presName="hierChild3" presStyleCnt="0"/>
      <dgm:spPr/>
    </dgm:pt>
    <dgm:pt modelId="{21B6FB0F-6419-4A55-9607-800F51B0079F}" type="pres">
      <dgm:prSet presAssocID="{1A11DF12-A625-40F6-94F8-84A52B7F2E6C}" presName="Name17" presStyleLbl="parChTrans1D3" presStyleIdx="4" presStyleCnt="5"/>
      <dgm:spPr/>
      <dgm:t>
        <a:bodyPr/>
        <a:lstStyle/>
        <a:p>
          <a:endParaRPr lang="es-ES_tradnl"/>
        </a:p>
      </dgm:t>
    </dgm:pt>
    <dgm:pt modelId="{7BF9FF96-EBB8-46D9-89B6-05967884314C}" type="pres">
      <dgm:prSet presAssocID="{C3FE0352-44F8-4521-B850-10921342A5DF}" presName="hierRoot3" presStyleCnt="0"/>
      <dgm:spPr/>
    </dgm:pt>
    <dgm:pt modelId="{86DC93F3-A697-4907-B2A1-FFD6BB87E42F}" type="pres">
      <dgm:prSet presAssocID="{C3FE0352-44F8-4521-B850-10921342A5DF}" presName="composite3" presStyleCnt="0"/>
      <dgm:spPr/>
    </dgm:pt>
    <dgm:pt modelId="{1E26F6FF-1C5D-4065-B70B-FF1EC52C03E8}" type="pres">
      <dgm:prSet presAssocID="{C3FE0352-44F8-4521-B850-10921342A5DF}" presName="background3" presStyleLbl="node3" presStyleIdx="4" presStyleCnt="5"/>
      <dgm:spPr/>
    </dgm:pt>
    <dgm:pt modelId="{B76D8DF5-7F50-4904-8981-FC02B7FED17F}" type="pres">
      <dgm:prSet presAssocID="{C3FE0352-44F8-4521-B850-10921342A5D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EA37006-95D9-425F-8B07-A271BE9B0E64}" type="pres">
      <dgm:prSet presAssocID="{C3FE0352-44F8-4521-B850-10921342A5DF}" presName="hierChild4" presStyleCnt="0"/>
      <dgm:spPr/>
    </dgm:pt>
  </dgm:ptLst>
  <dgm:cxnLst>
    <dgm:cxn modelId="{1714B9EE-EBBA-41A6-B775-C848243491CE}" type="presOf" srcId="{5266B4B3-DD6B-437C-9989-445FEF45FEF6}" destId="{DCE10FC7-6C68-4972-A8C4-08E40B5F6056}" srcOrd="0" destOrd="0" presId="urn:microsoft.com/office/officeart/2005/8/layout/hierarchy1"/>
    <dgm:cxn modelId="{8640AA0B-D9B5-4ACF-9BA9-9FFB416930B2}" type="presOf" srcId="{5D1CF999-D6A1-4853-A766-9580EB17282C}" destId="{7D545AA3-4C44-4C82-914D-3E0B3230D388}" srcOrd="0" destOrd="0" presId="urn:microsoft.com/office/officeart/2005/8/layout/hierarchy1"/>
    <dgm:cxn modelId="{429AD098-36AA-4260-A66D-0ACE31FAD6E9}" type="presOf" srcId="{834EDEF9-61AE-4F5D-A25A-E074AC0A204D}" destId="{02AE81E3-A5D9-4A5C-96BB-8F10DB29A257}" srcOrd="0" destOrd="0" presId="urn:microsoft.com/office/officeart/2005/8/layout/hierarchy1"/>
    <dgm:cxn modelId="{89994B68-547E-4D80-A3BE-28BDF6057574}" type="presOf" srcId="{A81B210B-3B26-4F0D-A536-3EB9A156B68A}" destId="{3E08DD06-5EDE-40E3-8E4F-F2BEFA42FC2D}" srcOrd="0" destOrd="0" presId="urn:microsoft.com/office/officeart/2005/8/layout/hierarchy1"/>
    <dgm:cxn modelId="{143E8390-CC15-4EBF-AD66-EA28EED7FBC8}" type="presOf" srcId="{322D12A2-4700-43DD-80AE-AFC4367C44E1}" destId="{BC7349FE-EEF4-4B13-8329-381A464C7BE9}" srcOrd="0" destOrd="0" presId="urn:microsoft.com/office/officeart/2005/8/layout/hierarchy1"/>
    <dgm:cxn modelId="{F81700D4-4753-48A5-B3FE-8534CFBA99B9}" type="presOf" srcId="{C36426D3-96B2-46ED-983E-3A138411C1EF}" destId="{F9C10D8D-4F1E-4BE3-B24E-FB088EFD0F1E}" srcOrd="0" destOrd="0" presId="urn:microsoft.com/office/officeart/2005/8/layout/hierarchy1"/>
    <dgm:cxn modelId="{6E17B04F-C6A5-461B-A314-AD6EE9854641}" type="presOf" srcId="{BBAB956F-67BA-4A3B-A70F-6804E1D136FB}" destId="{08DDBC37-D8BA-46DD-8518-B5C972D357CF}" srcOrd="0" destOrd="0" presId="urn:microsoft.com/office/officeart/2005/8/layout/hierarchy1"/>
    <dgm:cxn modelId="{AA447B6D-9866-46D5-B5A7-9F725C6F700A}" type="presOf" srcId="{28E4D370-7855-49C1-955D-902EE869A71D}" destId="{22EBE0BA-1979-4D8F-86E8-7B2E7ACFAB19}" srcOrd="0" destOrd="0" presId="urn:microsoft.com/office/officeart/2005/8/layout/hierarchy1"/>
    <dgm:cxn modelId="{9CE01570-4BA9-43E2-919B-F6711A9B7D80}" srcId="{C36426D3-96B2-46ED-983E-3A138411C1EF}" destId="{834EDEF9-61AE-4F5D-A25A-E074AC0A204D}" srcOrd="0" destOrd="0" parTransId="{5D1D16B2-219B-4A31-940C-A75663031EF6}" sibTransId="{009EE148-5A28-4DF2-9628-4A15BC855566}"/>
    <dgm:cxn modelId="{BEDD2874-A7DD-4DFE-9465-91E60870A124}" type="presOf" srcId="{5A3A05E8-8B21-48B9-B6A1-4ED0DA018FEF}" destId="{12CA9812-8B23-4D2B-AED0-85A85257AC8E}" srcOrd="0" destOrd="0" presId="urn:microsoft.com/office/officeart/2005/8/layout/hierarchy1"/>
    <dgm:cxn modelId="{1513815A-1571-4553-8F49-0BF5F71A6C9F}" type="presOf" srcId="{C43831D4-68FF-4505-A161-C2DC8A606335}" destId="{274A0B2C-FF09-46B4-9CBE-3D877B9E952F}" srcOrd="0" destOrd="0" presId="urn:microsoft.com/office/officeart/2005/8/layout/hierarchy1"/>
    <dgm:cxn modelId="{39CE411E-3838-4BF7-A2A6-3257DF686B8E}" srcId="{246D8F42-870F-4B5F-B36B-5811BEB2069C}" destId="{C3FE0352-44F8-4521-B850-10921342A5DF}" srcOrd="0" destOrd="0" parTransId="{1A11DF12-A625-40F6-94F8-84A52B7F2E6C}" sibTransId="{894A8A81-EC1E-4669-B0C5-EDA24E5DB812}"/>
    <dgm:cxn modelId="{168F327F-058A-4B4F-9719-C88DBEA80F99}" srcId="{5A3A05E8-8B21-48B9-B6A1-4ED0DA018FEF}" destId="{322D12A2-4700-43DD-80AE-AFC4367C44E1}" srcOrd="1" destOrd="0" parTransId="{D3E30952-949F-4491-A81F-BCE5E0BF44A7}" sibTransId="{42CFB391-DC19-4D8B-AF7D-AB147AD6DDFC}"/>
    <dgm:cxn modelId="{7216D515-45AA-4AF4-8EE7-815882348052}" type="presOf" srcId="{D3E30952-949F-4491-A81F-BCE5E0BF44A7}" destId="{A8D59254-52D8-4F5E-A329-691F3FE36692}" srcOrd="0" destOrd="0" presId="urn:microsoft.com/office/officeart/2005/8/layout/hierarchy1"/>
    <dgm:cxn modelId="{29A3A17A-1DC4-417A-8806-AA1EB159707F}" srcId="{28E4D370-7855-49C1-955D-902EE869A71D}" destId="{C43831D4-68FF-4505-A161-C2DC8A606335}" srcOrd="1" destOrd="0" parTransId="{60A8794A-8D70-4677-8012-36D2788B8468}" sibTransId="{F0DF2652-1862-43A5-8BDA-50E8753B8172}"/>
    <dgm:cxn modelId="{C07F57AF-4A0B-469C-BCD5-755CA737117A}" type="presOf" srcId="{1A11DF12-A625-40F6-94F8-84A52B7F2E6C}" destId="{21B6FB0F-6419-4A55-9607-800F51B0079F}" srcOrd="0" destOrd="0" presId="urn:microsoft.com/office/officeart/2005/8/layout/hierarchy1"/>
    <dgm:cxn modelId="{E6F46C63-D7AE-48EF-9F63-D4E3A3751ABB}" srcId="{834EDEF9-61AE-4F5D-A25A-E074AC0A204D}" destId="{5A3A05E8-8B21-48B9-B6A1-4ED0DA018FEF}" srcOrd="0" destOrd="0" parTransId="{C0E50288-3D72-46FF-A0FF-CB7CEEA41C48}" sibTransId="{AD16A082-39ED-4C32-AB6D-A9A70DC5730B}"/>
    <dgm:cxn modelId="{462779F4-49F6-4DF7-9CFE-F53A763E99CD}" type="presOf" srcId="{246D8F42-870F-4B5F-B36B-5811BEB2069C}" destId="{7D875178-6A32-43BD-9FFD-220FBFDE7026}" srcOrd="0" destOrd="0" presId="urn:microsoft.com/office/officeart/2005/8/layout/hierarchy1"/>
    <dgm:cxn modelId="{62DA7E68-D833-459F-8766-56049C9FBA00}" srcId="{5A3A05E8-8B21-48B9-B6A1-4ED0DA018FEF}" destId="{A81B210B-3B26-4F0D-A536-3EB9A156B68A}" srcOrd="0" destOrd="0" parTransId="{1631DB9E-385B-4644-82DF-1B6438F3A9F5}" sibTransId="{7943489D-CC1E-4729-AF38-545BA8DECB96}"/>
    <dgm:cxn modelId="{EC578A82-BDF3-4A66-8B80-01425441D623}" type="presOf" srcId="{60A8794A-8D70-4677-8012-36D2788B8468}" destId="{07FFC315-22FC-46C5-B895-0829805FA133}" srcOrd="0" destOrd="0" presId="urn:microsoft.com/office/officeart/2005/8/layout/hierarchy1"/>
    <dgm:cxn modelId="{0E8918D5-41A4-40CC-A433-23E91A02D0B8}" srcId="{834EDEF9-61AE-4F5D-A25A-E074AC0A204D}" destId="{28E4D370-7855-49C1-955D-902EE869A71D}" srcOrd="1" destOrd="0" parTransId="{5D1CF999-D6A1-4853-A766-9580EB17282C}" sibTransId="{4C1F6E90-6116-40B4-8906-208050DADC4A}"/>
    <dgm:cxn modelId="{2AC16218-1FE7-4167-8940-65523A157FBE}" type="presOf" srcId="{C3FE0352-44F8-4521-B850-10921342A5DF}" destId="{B76D8DF5-7F50-4904-8981-FC02B7FED17F}" srcOrd="0" destOrd="0" presId="urn:microsoft.com/office/officeart/2005/8/layout/hierarchy1"/>
    <dgm:cxn modelId="{CEDD8DF9-B184-454F-A4CA-3D89862684DF}" type="presOf" srcId="{885B3421-81FA-42A6-996C-43C84C8FDA32}" destId="{54D99FED-9E43-4F0A-ABFD-D16DD8263F37}" srcOrd="0" destOrd="0" presId="urn:microsoft.com/office/officeart/2005/8/layout/hierarchy1"/>
    <dgm:cxn modelId="{30CBC074-AC40-4A77-B0BE-46F0CF8493E6}" srcId="{834EDEF9-61AE-4F5D-A25A-E074AC0A204D}" destId="{246D8F42-870F-4B5F-B36B-5811BEB2069C}" srcOrd="2" destOrd="0" parTransId="{5266B4B3-DD6B-437C-9989-445FEF45FEF6}" sibTransId="{FE0FD03B-46C8-4EAA-8EF7-6289C0BCFA5F}"/>
    <dgm:cxn modelId="{4B41F877-7D08-4CBA-AABF-5A70FB7D9B0B}" type="presOf" srcId="{C0E50288-3D72-46FF-A0FF-CB7CEEA41C48}" destId="{DB9B0229-3127-4EEB-BC1A-B89922EBBD85}" srcOrd="0" destOrd="0" presId="urn:microsoft.com/office/officeart/2005/8/layout/hierarchy1"/>
    <dgm:cxn modelId="{E2665499-6EDE-4194-8785-7B16BFEEDD96}" type="presOf" srcId="{1631DB9E-385B-4644-82DF-1B6438F3A9F5}" destId="{7C729C86-FF93-45B7-8D5E-55A3A78A1615}" srcOrd="0" destOrd="0" presId="urn:microsoft.com/office/officeart/2005/8/layout/hierarchy1"/>
    <dgm:cxn modelId="{3AF9B1AE-779E-4D3D-BCC0-055775EDB5FB}" srcId="{28E4D370-7855-49C1-955D-902EE869A71D}" destId="{BBAB956F-67BA-4A3B-A70F-6804E1D136FB}" srcOrd="0" destOrd="0" parTransId="{885B3421-81FA-42A6-996C-43C84C8FDA32}" sibTransId="{7ADDA91B-95D0-4DC1-9274-1B146198F63D}"/>
    <dgm:cxn modelId="{0067D123-0B7C-49B9-8E31-82771340A575}" type="presParOf" srcId="{F9C10D8D-4F1E-4BE3-B24E-FB088EFD0F1E}" destId="{8C8C56B7-7722-4475-8866-B524D86CF5E3}" srcOrd="0" destOrd="0" presId="urn:microsoft.com/office/officeart/2005/8/layout/hierarchy1"/>
    <dgm:cxn modelId="{63EB5C91-95FA-4074-AC11-1AA8BBBA6ACC}" type="presParOf" srcId="{8C8C56B7-7722-4475-8866-B524D86CF5E3}" destId="{1A5AA2AE-8024-42E1-90B7-8845F103B932}" srcOrd="0" destOrd="0" presId="urn:microsoft.com/office/officeart/2005/8/layout/hierarchy1"/>
    <dgm:cxn modelId="{0B71D4F7-473D-4769-9556-E7A0C4CEBAAC}" type="presParOf" srcId="{1A5AA2AE-8024-42E1-90B7-8845F103B932}" destId="{01554571-DC16-4BC4-B3F0-5C00923C9FD7}" srcOrd="0" destOrd="0" presId="urn:microsoft.com/office/officeart/2005/8/layout/hierarchy1"/>
    <dgm:cxn modelId="{94ACD824-6597-4DBE-8190-6A9001631362}" type="presParOf" srcId="{1A5AA2AE-8024-42E1-90B7-8845F103B932}" destId="{02AE81E3-A5D9-4A5C-96BB-8F10DB29A257}" srcOrd="1" destOrd="0" presId="urn:microsoft.com/office/officeart/2005/8/layout/hierarchy1"/>
    <dgm:cxn modelId="{F599F386-1701-4AE2-BA20-2C5439DC6531}" type="presParOf" srcId="{8C8C56B7-7722-4475-8866-B524D86CF5E3}" destId="{F23943B4-EB43-4DBF-8456-4DEB1531E41D}" srcOrd="1" destOrd="0" presId="urn:microsoft.com/office/officeart/2005/8/layout/hierarchy1"/>
    <dgm:cxn modelId="{28EBD87F-09B4-4C50-872B-989E79BBC109}" type="presParOf" srcId="{F23943B4-EB43-4DBF-8456-4DEB1531E41D}" destId="{DB9B0229-3127-4EEB-BC1A-B89922EBBD85}" srcOrd="0" destOrd="0" presId="urn:microsoft.com/office/officeart/2005/8/layout/hierarchy1"/>
    <dgm:cxn modelId="{67F6B104-1559-4F48-8843-DD21AB040E83}" type="presParOf" srcId="{F23943B4-EB43-4DBF-8456-4DEB1531E41D}" destId="{C1A265CA-10A5-4DB1-B686-C334892E98C3}" srcOrd="1" destOrd="0" presId="urn:microsoft.com/office/officeart/2005/8/layout/hierarchy1"/>
    <dgm:cxn modelId="{C468819E-8C79-496D-AAA8-7CFE208129D6}" type="presParOf" srcId="{C1A265CA-10A5-4DB1-B686-C334892E98C3}" destId="{76786088-3CDD-42B0-9908-B3DB10D528CC}" srcOrd="0" destOrd="0" presId="urn:microsoft.com/office/officeart/2005/8/layout/hierarchy1"/>
    <dgm:cxn modelId="{416037ED-74FF-4E6D-91CE-1F4B43537F6E}" type="presParOf" srcId="{76786088-3CDD-42B0-9908-B3DB10D528CC}" destId="{331B0593-383B-4615-A263-0E6322571194}" srcOrd="0" destOrd="0" presId="urn:microsoft.com/office/officeart/2005/8/layout/hierarchy1"/>
    <dgm:cxn modelId="{379A0090-8884-4B1B-84A5-DD458539E230}" type="presParOf" srcId="{76786088-3CDD-42B0-9908-B3DB10D528CC}" destId="{12CA9812-8B23-4D2B-AED0-85A85257AC8E}" srcOrd="1" destOrd="0" presId="urn:microsoft.com/office/officeart/2005/8/layout/hierarchy1"/>
    <dgm:cxn modelId="{98B0F4CA-678A-45F3-86CB-87D325922263}" type="presParOf" srcId="{C1A265CA-10A5-4DB1-B686-C334892E98C3}" destId="{D51BFB7E-42AA-4FC2-AF44-F2215F45F1E9}" srcOrd="1" destOrd="0" presId="urn:microsoft.com/office/officeart/2005/8/layout/hierarchy1"/>
    <dgm:cxn modelId="{111A2770-A1A5-4E55-86FA-39BEC3481971}" type="presParOf" srcId="{D51BFB7E-42AA-4FC2-AF44-F2215F45F1E9}" destId="{7C729C86-FF93-45B7-8D5E-55A3A78A1615}" srcOrd="0" destOrd="0" presId="urn:microsoft.com/office/officeart/2005/8/layout/hierarchy1"/>
    <dgm:cxn modelId="{0C56530C-760F-4A46-9B11-45FE28ADF6F6}" type="presParOf" srcId="{D51BFB7E-42AA-4FC2-AF44-F2215F45F1E9}" destId="{8933E54F-D048-4033-9564-0F52F509A11D}" srcOrd="1" destOrd="0" presId="urn:microsoft.com/office/officeart/2005/8/layout/hierarchy1"/>
    <dgm:cxn modelId="{814751F4-8940-468D-8464-BEB177A6F9DC}" type="presParOf" srcId="{8933E54F-D048-4033-9564-0F52F509A11D}" destId="{AB54555B-B149-4C15-A32C-DCCFB31D9B6A}" srcOrd="0" destOrd="0" presId="urn:microsoft.com/office/officeart/2005/8/layout/hierarchy1"/>
    <dgm:cxn modelId="{B14E90C2-8025-430D-8385-D200AA9B3C9F}" type="presParOf" srcId="{AB54555B-B149-4C15-A32C-DCCFB31D9B6A}" destId="{3B5ECF6E-2800-4E2F-A8DB-FA4E7C4155AC}" srcOrd="0" destOrd="0" presId="urn:microsoft.com/office/officeart/2005/8/layout/hierarchy1"/>
    <dgm:cxn modelId="{6FA7B774-9B13-493A-BCCC-35A5A8E652C8}" type="presParOf" srcId="{AB54555B-B149-4C15-A32C-DCCFB31D9B6A}" destId="{3E08DD06-5EDE-40E3-8E4F-F2BEFA42FC2D}" srcOrd="1" destOrd="0" presId="urn:microsoft.com/office/officeart/2005/8/layout/hierarchy1"/>
    <dgm:cxn modelId="{F5BB5344-7DC1-40F5-A609-06275869220B}" type="presParOf" srcId="{8933E54F-D048-4033-9564-0F52F509A11D}" destId="{A5F1B9D8-3AE3-4764-8E79-23879F153ACB}" srcOrd="1" destOrd="0" presId="urn:microsoft.com/office/officeart/2005/8/layout/hierarchy1"/>
    <dgm:cxn modelId="{44019A9B-818B-48E9-AA4E-FE4316BD0E34}" type="presParOf" srcId="{D51BFB7E-42AA-4FC2-AF44-F2215F45F1E9}" destId="{A8D59254-52D8-4F5E-A329-691F3FE36692}" srcOrd="2" destOrd="0" presId="urn:microsoft.com/office/officeart/2005/8/layout/hierarchy1"/>
    <dgm:cxn modelId="{F01B6A7C-63A1-4F58-BAB6-7EDB2B248586}" type="presParOf" srcId="{D51BFB7E-42AA-4FC2-AF44-F2215F45F1E9}" destId="{2D93B55F-1B7F-4307-A91E-79F5CBD2D9CC}" srcOrd="3" destOrd="0" presId="urn:microsoft.com/office/officeart/2005/8/layout/hierarchy1"/>
    <dgm:cxn modelId="{76CF4817-6595-4AF4-B2F3-9DB08D509910}" type="presParOf" srcId="{2D93B55F-1B7F-4307-A91E-79F5CBD2D9CC}" destId="{C3D4503F-EC10-4AF3-BDF8-4C2303028C61}" srcOrd="0" destOrd="0" presId="urn:microsoft.com/office/officeart/2005/8/layout/hierarchy1"/>
    <dgm:cxn modelId="{2AF949E2-2FEE-4612-8AFC-9F96FAE8F857}" type="presParOf" srcId="{C3D4503F-EC10-4AF3-BDF8-4C2303028C61}" destId="{191E4C4C-04FB-4474-9222-D40B0235ECDA}" srcOrd="0" destOrd="0" presId="urn:microsoft.com/office/officeart/2005/8/layout/hierarchy1"/>
    <dgm:cxn modelId="{085DCDDB-4E40-4CDA-BAF9-08EB97A472B3}" type="presParOf" srcId="{C3D4503F-EC10-4AF3-BDF8-4C2303028C61}" destId="{BC7349FE-EEF4-4B13-8329-381A464C7BE9}" srcOrd="1" destOrd="0" presId="urn:microsoft.com/office/officeart/2005/8/layout/hierarchy1"/>
    <dgm:cxn modelId="{AA739E66-4C00-4A25-B251-E1B276F85E1A}" type="presParOf" srcId="{2D93B55F-1B7F-4307-A91E-79F5CBD2D9CC}" destId="{9D7D246D-66C0-48C6-8F97-AE82A0681223}" srcOrd="1" destOrd="0" presId="urn:microsoft.com/office/officeart/2005/8/layout/hierarchy1"/>
    <dgm:cxn modelId="{7F8230EB-8357-4876-B406-07759D9B73D2}" type="presParOf" srcId="{F23943B4-EB43-4DBF-8456-4DEB1531E41D}" destId="{7D545AA3-4C44-4C82-914D-3E0B3230D388}" srcOrd="2" destOrd="0" presId="urn:microsoft.com/office/officeart/2005/8/layout/hierarchy1"/>
    <dgm:cxn modelId="{83836262-01C0-4843-8355-6B66739240D0}" type="presParOf" srcId="{F23943B4-EB43-4DBF-8456-4DEB1531E41D}" destId="{71B37A32-1A23-4B2C-85F3-C5BDEAE0B16C}" srcOrd="3" destOrd="0" presId="urn:microsoft.com/office/officeart/2005/8/layout/hierarchy1"/>
    <dgm:cxn modelId="{31345C59-2055-4FD7-B12E-2B19BA3178F1}" type="presParOf" srcId="{71B37A32-1A23-4B2C-85F3-C5BDEAE0B16C}" destId="{5BC962A4-BAA0-4659-9D68-BBA551CE4877}" srcOrd="0" destOrd="0" presId="urn:microsoft.com/office/officeart/2005/8/layout/hierarchy1"/>
    <dgm:cxn modelId="{276A2F65-4EA5-447D-B458-940D70179B2C}" type="presParOf" srcId="{5BC962A4-BAA0-4659-9D68-BBA551CE4877}" destId="{9FE0805A-C81D-44C4-A7BC-356BB1B861BC}" srcOrd="0" destOrd="0" presId="urn:microsoft.com/office/officeart/2005/8/layout/hierarchy1"/>
    <dgm:cxn modelId="{6C328AEC-7C94-46E7-957F-A9C3096ACB93}" type="presParOf" srcId="{5BC962A4-BAA0-4659-9D68-BBA551CE4877}" destId="{22EBE0BA-1979-4D8F-86E8-7B2E7ACFAB19}" srcOrd="1" destOrd="0" presId="urn:microsoft.com/office/officeart/2005/8/layout/hierarchy1"/>
    <dgm:cxn modelId="{B00B651C-AAE1-4DAA-BC29-537225044111}" type="presParOf" srcId="{71B37A32-1A23-4B2C-85F3-C5BDEAE0B16C}" destId="{1E506D88-5D93-453D-8C62-BAF30A31880E}" srcOrd="1" destOrd="0" presId="urn:microsoft.com/office/officeart/2005/8/layout/hierarchy1"/>
    <dgm:cxn modelId="{5C5238BE-E050-4830-ADB9-9CD7933422A6}" type="presParOf" srcId="{1E506D88-5D93-453D-8C62-BAF30A31880E}" destId="{54D99FED-9E43-4F0A-ABFD-D16DD8263F37}" srcOrd="0" destOrd="0" presId="urn:microsoft.com/office/officeart/2005/8/layout/hierarchy1"/>
    <dgm:cxn modelId="{9A9AAAA9-1049-4C23-A554-B204EDA8C6CF}" type="presParOf" srcId="{1E506D88-5D93-453D-8C62-BAF30A31880E}" destId="{88A278BB-87E4-4962-A388-44F733920C73}" srcOrd="1" destOrd="0" presId="urn:microsoft.com/office/officeart/2005/8/layout/hierarchy1"/>
    <dgm:cxn modelId="{B87ECBC2-B555-4B33-B9C4-9B251C8513D3}" type="presParOf" srcId="{88A278BB-87E4-4962-A388-44F733920C73}" destId="{0FA48688-737D-4938-867F-63F63AC29700}" srcOrd="0" destOrd="0" presId="urn:microsoft.com/office/officeart/2005/8/layout/hierarchy1"/>
    <dgm:cxn modelId="{CF6380C1-10D8-4854-BB75-021C00F0C14D}" type="presParOf" srcId="{0FA48688-737D-4938-867F-63F63AC29700}" destId="{F0D4063E-C46C-4E76-BA43-B59B615E6760}" srcOrd="0" destOrd="0" presId="urn:microsoft.com/office/officeart/2005/8/layout/hierarchy1"/>
    <dgm:cxn modelId="{F759A3E0-6800-4505-8F59-375497E9A1CA}" type="presParOf" srcId="{0FA48688-737D-4938-867F-63F63AC29700}" destId="{08DDBC37-D8BA-46DD-8518-B5C972D357CF}" srcOrd="1" destOrd="0" presId="urn:microsoft.com/office/officeart/2005/8/layout/hierarchy1"/>
    <dgm:cxn modelId="{11999533-425F-465B-8265-71AAAE37711C}" type="presParOf" srcId="{88A278BB-87E4-4962-A388-44F733920C73}" destId="{AF3139C9-C6D5-40AA-9BED-3B89FF238381}" srcOrd="1" destOrd="0" presId="urn:microsoft.com/office/officeart/2005/8/layout/hierarchy1"/>
    <dgm:cxn modelId="{A89A20BE-5392-4A8C-BB72-2E9F8B92C60E}" type="presParOf" srcId="{1E506D88-5D93-453D-8C62-BAF30A31880E}" destId="{07FFC315-22FC-46C5-B895-0829805FA133}" srcOrd="2" destOrd="0" presId="urn:microsoft.com/office/officeart/2005/8/layout/hierarchy1"/>
    <dgm:cxn modelId="{B036F68D-4EA2-4416-963B-30C450B8DB08}" type="presParOf" srcId="{1E506D88-5D93-453D-8C62-BAF30A31880E}" destId="{BCC82EA8-83FA-465B-9C93-4F6FBCFD070B}" srcOrd="3" destOrd="0" presId="urn:microsoft.com/office/officeart/2005/8/layout/hierarchy1"/>
    <dgm:cxn modelId="{F2A9F6F8-1367-46EE-8DEC-85821ED7A063}" type="presParOf" srcId="{BCC82EA8-83FA-465B-9C93-4F6FBCFD070B}" destId="{2CA3105D-7741-4E19-A981-275FAA7CAB16}" srcOrd="0" destOrd="0" presId="urn:microsoft.com/office/officeart/2005/8/layout/hierarchy1"/>
    <dgm:cxn modelId="{5CCF9475-0DB2-4956-AEA3-FE603F666DB7}" type="presParOf" srcId="{2CA3105D-7741-4E19-A981-275FAA7CAB16}" destId="{B1735EA5-F8AE-4A33-BE11-1F1F0F83CD2F}" srcOrd="0" destOrd="0" presId="urn:microsoft.com/office/officeart/2005/8/layout/hierarchy1"/>
    <dgm:cxn modelId="{B21BB45D-8946-4A5D-8974-8A6813AB491B}" type="presParOf" srcId="{2CA3105D-7741-4E19-A981-275FAA7CAB16}" destId="{274A0B2C-FF09-46B4-9CBE-3D877B9E952F}" srcOrd="1" destOrd="0" presId="urn:microsoft.com/office/officeart/2005/8/layout/hierarchy1"/>
    <dgm:cxn modelId="{1829FDDF-D4D6-4E59-83F4-CFB280505605}" type="presParOf" srcId="{BCC82EA8-83FA-465B-9C93-4F6FBCFD070B}" destId="{84283D54-09C6-4392-86C3-BD802DE8DB91}" srcOrd="1" destOrd="0" presId="urn:microsoft.com/office/officeart/2005/8/layout/hierarchy1"/>
    <dgm:cxn modelId="{4C1CCA01-8D87-4ED9-9CB8-B8DF8DBD89E6}" type="presParOf" srcId="{F23943B4-EB43-4DBF-8456-4DEB1531E41D}" destId="{DCE10FC7-6C68-4972-A8C4-08E40B5F6056}" srcOrd="4" destOrd="0" presId="urn:microsoft.com/office/officeart/2005/8/layout/hierarchy1"/>
    <dgm:cxn modelId="{F8034F2F-8952-4792-A5CA-8E40E94F45EA}" type="presParOf" srcId="{F23943B4-EB43-4DBF-8456-4DEB1531E41D}" destId="{16126793-9B30-49AD-9C21-BE0570B9B688}" srcOrd="5" destOrd="0" presId="urn:microsoft.com/office/officeart/2005/8/layout/hierarchy1"/>
    <dgm:cxn modelId="{738319C6-F8DB-4E26-B5CF-EC6E00725008}" type="presParOf" srcId="{16126793-9B30-49AD-9C21-BE0570B9B688}" destId="{B2FCFD05-1CCC-403B-8230-241D7B92EBB5}" srcOrd="0" destOrd="0" presId="urn:microsoft.com/office/officeart/2005/8/layout/hierarchy1"/>
    <dgm:cxn modelId="{55B68638-870D-48C4-921B-5834AF2616C1}" type="presParOf" srcId="{B2FCFD05-1CCC-403B-8230-241D7B92EBB5}" destId="{F00531D5-ABAE-455F-9DEA-4CA87A657767}" srcOrd="0" destOrd="0" presId="urn:microsoft.com/office/officeart/2005/8/layout/hierarchy1"/>
    <dgm:cxn modelId="{EBDD65CC-E627-4FD5-B7D5-77D67282A8FF}" type="presParOf" srcId="{B2FCFD05-1CCC-403B-8230-241D7B92EBB5}" destId="{7D875178-6A32-43BD-9FFD-220FBFDE7026}" srcOrd="1" destOrd="0" presId="urn:microsoft.com/office/officeart/2005/8/layout/hierarchy1"/>
    <dgm:cxn modelId="{E67F6138-E382-4B4B-8EB2-4AA61675FBB9}" type="presParOf" srcId="{16126793-9B30-49AD-9C21-BE0570B9B688}" destId="{76667CFF-8DE3-4F04-9BDB-5558A832504F}" srcOrd="1" destOrd="0" presId="urn:microsoft.com/office/officeart/2005/8/layout/hierarchy1"/>
    <dgm:cxn modelId="{0A5AF7DE-F431-429C-B1CE-66CC1208616C}" type="presParOf" srcId="{76667CFF-8DE3-4F04-9BDB-5558A832504F}" destId="{21B6FB0F-6419-4A55-9607-800F51B0079F}" srcOrd="0" destOrd="0" presId="urn:microsoft.com/office/officeart/2005/8/layout/hierarchy1"/>
    <dgm:cxn modelId="{9B01CC6F-93CD-4090-9E22-BF8061FE6D6E}" type="presParOf" srcId="{76667CFF-8DE3-4F04-9BDB-5558A832504F}" destId="{7BF9FF96-EBB8-46D9-89B6-05967884314C}" srcOrd="1" destOrd="0" presId="urn:microsoft.com/office/officeart/2005/8/layout/hierarchy1"/>
    <dgm:cxn modelId="{7BBFFA75-D67B-4E4B-8984-CB9123548E44}" type="presParOf" srcId="{7BF9FF96-EBB8-46D9-89B6-05967884314C}" destId="{86DC93F3-A697-4907-B2A1-FFD6BB87E42F}" srcOrd="0" destOrd="0" presId="urn:microsoft.com/office/officeart/2005/8/layout/hierarchy1"/>
    <dgm:cxn modelId="{130412C6-1FCE-4909-99B8-074902B44CB4}" type="presParOf" srcId="{86DC93F3-A697-4907-B2A1-FFD6BB87E42F}" destId="{1E26F6FF-1C5D-4065-B70B-FF1EC52C03E8}" srcOrd="0" destOrd="0" presId="urn:microsoft.com/office/officeart/2005/8/layout/hierarchy1"/>
    <dgm:cxn modelId="{DD11B941-4235-4275-BB6A-B1B5F9949595}" type="presParOf" srcId="{86DC93F3-A697-4907-B2A1-FFD6BB87E42F}" destId="{B76D8DF5-7F50-4904-8981-FC02B7FED17F}" srcOrd="1" destOrd="0" presId="urn:microsoft.com/office/officeart/2005/8/layout/hierarchy1"/>
    <dgm:cxn modelId="{9D765D62-7AB6-4F11-BF21-7D487DF724BF}" type="presParOf" srcId="{7BF9FF96-EBB8-46D9-89B6-05967884314C}" destId="{3EA37006-95D9-425F-8B07-A271BE9B0E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6C59AB-30C5-4EF8-B6B0-352614267B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4E548F67-9B5C-4228-B496-B5969B717A7E}">
      <dgm:prSet phldrT="[Texto]"/>
      <dgm:spPr/>
      <dgm:t>
        <a:bodyPr/>
        <a:lstStyle/>
        <a:p>
          <a:r>
            <a:rPr lang="es-ES_tradnl" i="1" dirty="0" smtClean="0"/>
            <a:t>Rústica</a:t>
          </a:r>
          <a:endParaRPr lang="es-ES_tradnl" i="1" dirty="0"/>
        </a:p>
      </dgm:t>
    </dgm:pt>
    <dgm:pt modelId="{1B111840-8ABD-4DD1-A489-6F1961A96666}" type="parTrans" cxnId="{08C3B1F3-0D7E-453E-8BAD-689DFAFC1DF0}">
      <dgm:prSet/>
      <dgm:spPr/>
      <dgm:t>
        <a:bodyPr/>
        <a:lstStyle/>
        <a:p>
          <a:endParaRPr lang="es-ES_tradnl"/>
        </a:p>
      </dgm:t>
    </dgm:pt>
    <dgm:pt modelId="{E575303B-1647-4645-8DE9-B72B670C198F}" type="sibTrans" cxnId="{08C3B1F3-0D7E-453E-8BAD-689DFAFC1DF0}">
      <dgm:prSet/>
      <dgm:spPr/>
      <dgm:t>
        <a:bodyPr/>
        <a:lstStyle/>
        <a:p>
          <a:endParaRPr lang="es-ES_tradnl"/>
        </a:p>
      </dgm:t>
    </dgm:pt>
    <dgm:pt modelId="{C3AD4EBA-5DF6-4170-8F6C-85597C8B2E9B}">
      <dgm:prSet phldrT="[Texto]"/>
      <dgm:spPr/>
      <dgm:t>
        <a:bodyPr/>
        <a:lstStyle/>
        <a:p>
          <a:r>
            <a:rPr lang="es-ES_tradnl" dirty="0" smtClean="0"/>
            <a:t>Os </a:t>
          </a:r>
          <a:r>
            <a:rPr lang="es-ES_tradnl" dirty="0" err="1" smtClean="0"/>
            <a:t>animais</a:t>
          </a:r>
          <a:r>
            <a:rPr lang="es-ES_tradnl" dirty="0" smtClean="0"/>
            <a:t> e as </a:t>
          </a:r>
          <a:r>
            <a:rPr lang="es-ES_tradnl" dirty="0" err="1" smtClean="0"/>
            <a:t>persoas</a:t>
          </a:r>
          <a:r>
            <a:rPr lang="es-ES_tradnl" dirty="0" smtClean="0"/>
            <a:t> estaban </a:t>
          </a:r>
          <a:r>
            <a:rPr lang="es-ES_tradnl" dirty="0" err="1" smtClean="0"/>
            <a:t>moi</a:t>
          </a:r>
          <a:r>
            <a:rPr lang="es-ES_tradnl" dirty="0" smtClean="0"/>
            <a:t> próximos</a:t>
          </a:r>
          <a:endParaRPr lang="es-ES_tradnl" dirty="0"/>
        </a:p>
      </dgm:t>
    </dgm:pt>
    <dgm:pt modelId="{56721156-27E4-42E8-8449-1E1449F114F3}" type="parTrans" cxnId="{2AD51267-97A4-4062-B7D6-C95E58CAB433}">
      <dgm:prSet/>
      <dgm:spPr/>
      <dgm:t>
        <a:bodyPr/>
        <a:lstStyle/>
        <a:p>
          <a:endParaRPr lang="es-ES_tradnl"/>
        </a:p>
      </dgm:t>
    </dgm:pt>
    <dgm:pt modelId="{1BAED843-341C-4042-8155-ADA3E8F081A1}" type="sibTrans" cxnId="{2AD51267-97A4-4062-B7D6-C95E58CAB433}">
      <dgm:prSet/>
      <dgm:spPr/>
      <dgm:t>
        <a:bodyPr/>
        <a:lstStyle/>
        <a:p>
          <a:endParaRPr lang="es-ES_tradnl"/>
        </a:p>
      </dgm:t>
    </dgm:pt>
    <dgm:pt modelId="{73AE602F-9AAA-4F41-9FFF-2CEDFC0BDD31}">
      <dgm:prSet phldrT="[Texto]"/>
      <dgm:spPr/>
      <dgm:t>
        <a:bodyPr/>
        <a:lstStyle/>
        <a:p>
          <a:r>
            <a:rPr lang="es-ES_tradnl" dirty="0" smtClean="0"/>
            <a:t>Urbana</a:t>
          </a:r>
          <a:endParaRPr lang="es-ES_tradnl" dirty="0"/>
        </a:p>
      </dgm:t>
    </dgm:pt>
    <dgm:pt modelId="{AD3178EB-10F4-4CC8-B9E0-57951B3EEEAE}" type="parTrans" cxnId="{4D4CB350-5C42-4B40-AB87-880BC7CDEEBA}">
      <dgm:prSet/>
      <dgm:spPr/>
      <dgm:t>
        <a:bodyPr/>
        <a:lstStyle/>
        <a:p>
          <a:endParaRPr lang="es-ES_tradnl"/>
        </a:p>
      </dgm:t>
    </dgm:pt>
    <dgm:pt modelId="{2E04845A-4BA9-41BC-92B0-49E9C272F60F}" type="sibTrans" cxnId="{4D4CB350-5C42-4B40-AB87-880BC7CDEEBA}">
      <dgm:prSet/>
      <dgm:spPr/>
      <dgm:t>
        <a:bodyPr/>
        <a:lstStyle/>
        <a:p>
          <a:endParaRPr lang="es-ES_tradnl"/>
        </a:p>
      </dgm:t>
    </dgm:pt>
    <dgm:pt modelId="{E074F903-7FCA-4B11-9E3F-615C28C39872}">
      <dgm:prSet phldrT="[Texto]"/>
      <dgm:spPr/>
      <dgm:t>
        <a:bodyPr/>
        <a:lstStyle/>
        <a:p>
          <a:r>
            <a:rPr lang="es-ES_tradnl" dirty="0" smtClean="0"/>
            <a:t>Para ó dono da </a:t>
          </a:r>
          <a:r>
            <a:rPr lang="es-ES_tradnl" dirty="0" err="1" smtClean="0"/>
            <a:t>facenda</a:t>
          </a:r>
          <a:r>
            <a:rPr lang="es-ES_tradnl" dirty="0" smtClean="0"/>
            <a:t> como casa de recreo. Disposición </a:t>
          </a:r>
          <a:r>
            <a:rPr lang="es-ES_tradnl" dirty="0" err="1" smtClean="0"/>
            <a:t>semellante</a:t>
          </a:r>
          <a:r>
            <a:rPr lang="es-ES_tradnl" dirty="0" smtClean="0"/>
            <a:t> á </a:t>
          </a:r>
          <a:r>
            <a:rPr lang="es-ES_tradnl" i="1" dirty="0" err="1" smtClean="0"/>
            <a:t>domus</a:t>
          </a:r>
          <a:r>
            <a:rPr lang="es-ES_tradnl" i="0" dirty="0" smtClean="0"/>
            <a:t>.</a:t>
          </a:r>
          <a:endParaRPr lang="es-ES_tradnl" dirty="0"/>
        </a:p>
      </dgm:t>
    </dgm:pt>
    <dgm:pt modelId="{2B44C25D-21D1-4638-8594-C069FD469E1F}" type="parTrans" cxnId="{6FB3880F-3714-4367-8CBC-AB25CD72D88F}">
      <dgm:prSet/>
      <dgm:spPr/>
      <dgm:t>
        <a:bodyPr/>
        <a:lstStyle/>
        <a:p>
          <a:endParaRPr lang="es-ES_tradnl"/>
        </a:p>
      </dgm:t>
    </dgm:pt>
    <dgm:pt modelId="{53F728B5-AAF7-4087-B481-7094D57CF7DE}" type="sibTrans" cxnId="{6FB3880F-3714-4367-8CBC-AB25CD72D88F}">
      <dgm:prSet/>
      <dgm:spPr/>
      <dgm:t>
        <a:bodyPr/>
        <a:lstStyle/>
        <a:p>
          <a:endParaRPr lang="es-ES_tradnl"/>
        </a:p>
      </dgm:t>
    </dgm:pt>
    <dgm:pt modelId="{17A54992-1EC2-4F4C-B80F-37005066499F}">
      <dgm:prSet phldrT="[Texto]"/>
      <dgm:spPr/>
      <dgm:t>
        <a:bodyPr/>
        <a:lstStyle/>
        <a:p>
          <a:r>
            <a:rPr lang="es-ES_tradnl" i="0" dirty="0" smtClean="0"/>
            <a:t>Tipos</a:t>
          </a:r>
          <a:endParaRPr lang="es-ES_tradnl" i="0" dirty="0"/>
        </a:p>
      </dgm:t>
    </dgm:pt>
    <dgm:pt modelId="{6E827F27-0E3C-408F-9E68-0510A20FDA41}" type="sibTrans" cxnId="{40BFF3C5-7349-4A53-AECF-014DBA0ABA89}">
      <dgm:prSet/>
      <dgm:spPr/>
      <dgm:t>
        <a:bodyPr/>
        <a:lstStyle/>
        <a:p>
          <a:endParaRPr lang="es-ES_tradnl"/>
        </a:p>
      </dgm:t>
    </dgm:pt>
    <dgm:pt modelId="{C8173CFF-48B7-4163-9760-4C0ACAEC768D}" type="parTrans" cxnId="{40BFF3C5-7349-4A53-AECF-014DBA0ABA89}">
      <dgm:prSet/>
      <dgm:spPr/>
      <dgm:t>
        <a:bodyPr/>
        <a:lstStyle/>
        <a:p>
          <a:endParaRPr lang="es-ES_tradnl"/>
        </a:p>
      </dgm:t>
    </dgm:pt>
    <dgm:pt modelId="{A5268450-AA82-427D-ADFA-D051773B3734}" type="pres">
      <dgm:prSet presAssocID="{E56C59AB-30C5-4EF8-B6B0-352614267B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DD36D0B-BADF-48FA-9A96-FA5133F6E569}" type="pres">
      <dgm:prSet presAssocID="{17A54992-1EC2-4F4C-B80F-37005066499F}" presName="root1" presStyleCnt="0"/>
      <dgm:spPr/>
    </dgm:pt>
    <dgm:pt modelId="{91608517-D5BE-45D8-9CE2-EC2EF3D12DDE}" type="pres">
      <dgm:prSet presAssocID="{17A54992-1EC2-4F4C-B80F-3700506649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7AA9293-4C99-4A35-B696-1E636E1B0199}" type="pres">
      <dgm:prSet presAssocID="{17A54992-1EC2-4F4C-B80F-37005066499F}" presName="level2hierChild" presStyleCnt="0"/>
      <dgm:spPr/>
    </dgm:pt>
    <dgm:pt modelId="{56139F8F-312F-4207-B590-8C3679116F27}" type="pres">
      <dgm:prSet presAssocID="{1B111840-8ABD-4DD1-A489-6F1961A96666}" presName="conn2-1" presStyleLbl="parChTrans1D2" presStyleIdx="0" presStyleCnt="2"/>
      <dgm:spPr/>
      <dgm:t>
        <a:bodyPr/>
        <a:lstStyle/>
        <a:p>
          <a:endParaRPr lang="es-ES_tradnl"/>
        </a:p>
      </dgm:t>
    </dgm:pt>
    <dgm:pt modelId="{1C2DF008-C732-4C9D-A752-C50F9AB76118}" type="pres">
      <dgm:prSet presAssocID="{1B111840-8ABD-4DD1-A489-6F1961A96666}" presName="connTx" presStyleLbl="parChTrans1D2" presStyleIdx="0" presStyleCnt="2"/>
      <dgm:spPr/>
      <dgm:t>
        <a:bodyPr/>
        <a:lstStyle/>
        <a:p>
          <a:endParaRPr lang="es-ES_tradnl"/>
        </a:p>
      </dgm:t>
    </dgm:pt>
    <dgm:pt modelId="{78FE297B-F81A-4E3E-A3E4-40CBF77A6311}" type="pres">
      <dgm:prSet presAssocID="{4E548F67-9B5C-4228-B496-B5969B717A7E}" presName="root2" presStyleCnt="0"/>
      <dgm:spPr/>
    </dgm:pt>
    <dgm:pt modelId="{402B3160-7F9A-40D2-B048-4700C9640385}" type="pres">
      <dgm:prSet presAssocID="{4E548F67-9B5C-4228-B496-B5969B717A7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566AB16-211D-472F-AB80-ABFC5CEA5C6D}" type="pres">
      <dgm:prSet presAssocID="{4E548F67-9B5C-4228-B496-B5969B717A7E}" presName="level3hierChild" presStyleCnt="0"/>
      <dgm:spPr/>
    </dgm:pt>
    <dgm:pt modelId="{3B9C5FF7-06E9-45EC-A926-11EBEC7B37D1}" type="pres">
      <dgm:prSet presAssocID="{56721156-27E4-42E8-8449-1E1449F114F3}" presName="conn2-1" presStyleLbl="parChTrans1D3" presStyleIdx="0" presStyleCnt="2"/>
      <dgm:spPr/>
      <dgm:t>
        <a:bodyPr/>
        <a:lstStyle/>
        <a:p>
          <a:endParaRPr lang="es-ES_tradnl"/>
        </a:p>
      </dgm:t>
    </dgm:pt>
    <dgm:pt modelId="{D6370AE3-9CD6-4AB1-A3D8-D212FB47AB22}" type="pres">
      <dgm:prSet presAssocID="{56721156-27E4-42E8-8449-1E1449F114F3}" presName="connTx" presStyleLbl="parChTrans1D3" presStyleIdx="0" presStyleCnt="2"/>
      <dgm:spPr/>
      <dgm:t>
        <a:bodyPr/>
        <a:lstStyle/>
        <a:p>
          <a:endParaRPr lang="es-ES_tradnl"/>
        </a:p>
      </dgm:t>
    </dgm:pt>
    <dgm:pt modelId="{5AC79013-E58E-44A6-A05B-C92B01DFE382}" type="pres">
      <dgm:prSet presAssocID="{C3AD4EBA-5DF6-4170-8F6C-85597C8B2E9B}" presName="root2" presStyleCnt="0"/>
      <dgm:spPr/>
    </dgm:pt>
    <dgm:pt modelId="{F20E5348-F25F-44F1-A215-A008C9117DDF}" type="pres">
      <dgm:prSet presAssocID="{C3AD4EBA-5DF6-4170-8F6C-85597C8B2E9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5234989-1F27-44AF-B7A9-CB3F5A3695A0}" type="pres">
      <dgm:prSet presAssocID="{C3AD4EBA-5DF6-4170-8F6C-85597C8B2E9B}" presName="level3hierChild" presStyleCnt="0"/>
      <dgm:spPr/>
    </dgm:pt>
    <dgm:pt modelId="{A1A90B16-D6C0-4DD0-9F9A-BB048729F187}" type="pres">
      <dgm:prSet presAssocID="{AD3178EB-10F4-4CC8-B9E0-57951B3EEEAE}" presName="conn2-1" presStyleLbl="parChTrans1D2" presStyleIdx="1" presStyleCnt="2"/>
      <dgm:spPr/>
      <dgm:t>
        <a:bodyPr/>
        <a:lstStyle/>
        <a:p>
          <a:endParaRPr lang="es-ES_tradnl"/>
        </a:p>
      </dgm:t>
    </dgm:pt>
    <dgm:pt modelId="{1C92AC09-A4A2-4AC8-B5D0-29DBEEA601E1}" type="pres">
      <dgm:prSet presAssocID="{AD3178EB-10F4-4CC8-B9E0-57951B3EEEAE}" presName="connTx" presStyleLbl="parChTrans1D2" presStyleIdx="1" presStyleCnt="2"/>
      <dgm:spPr/>
      <dgm:t>
        <a:bodyPr/>
        <a:lstStyle/>
        <a:p>
          <a:endParaRPr lang="es-ES_tradnl"/>
        </a:p>
      </dgm:t>
    </dgm:pt>
    <dgm:pt modelId="{06838228-A7BD-4A47-A24F-D1882A67877D}" type="pres">
      <dgm:prSet presAssocID="{73AE602F-9AAA-4F41-9FFF-2CEDFC0BDD31}" presName="root2" presStyleCnt="0"/>
      <dgm:spPr/>
    </dgm:pt>
    <dgm:pt modelId="{CE89C9E1-95FC-4BD9-9614-07E4196D35C5}" type="pres">
      <dgm:prSet presAssocID="{73AE602F-9AAA-4F41-9FFF-2CEDFC0BDD3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3B4B5E8-683B-431F-A703-4C9AB963C899}" type="pres">
      <dgm:prSet presAssocID="{73AE602F-9AAA-4F41-9FFF-2CEDFC0BDD31}" presName="level3hierChild" presStyleCnt="0"/>
      <dgm:spPr/>
    </dgm:pt>
    <dgm:pt modelId="{607FFDAD-E866-46B9-BE07-4493B8840715}" type="pres">
      <dgm:prSet presAssocID="{2B44C25D-21D1-4638-8594-C069FD469E1F}" presName="conn2-1" presStyleLbl="parChTrans1D3" presStyleIdx="1" presStyleCnt="2"/>
      <dgm:spPr/>
      <dgm:t>
        <a:bodyPr/>
        <a:lstStyle/>
        <a:p>
          <a:endParaRPr lang="es-ES_tradnl"/>
        </a:p>
      </dgm:t>
    </dgm:pt>
    <dgm:pt modelId="{E2628312-F7BF-4473-88C7-1EAB716A429C}" type="pres">
      <dgm:prSet presAssocID="{2B44C25D-21D1-4638-8594-C069FD469E1F}" presName="connTx" presStyleLbl="parChTrans1D3" presStyleIdx="1" presStyleCnt="2"/>
      <dgm:spPr/>
      <dgm:t>
        <a:bodyPr/>
        <a:lstStyle/>
        <a:p>
          <a:endParaRPr lang="es-ES_tradnl"/>
        </a:p>
      </dgm:t>
    </dgm:pt>
    <dgm:pt modelId="{D43F8771-C047-46A0-B238-FFCE65166E6C}" type="pres">
      <dgm:prSet presAssocID="{E074F903-7FCA-4B11-9E3F-615C28C39872}" presName="root2" presStyleCnt="0"/>
      <dgm:spPr/>
    </dgm:pt>
    <dgm:pt modelId="{F4C59044-2F28-42D6-93A5-9E5DF2DAB4E0}" type="pres">
      <dgm:prSet presAssocID="{E074F903-7FCA-4B11-9E3F-615C28C3987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A9D2A21-166B-431D-9B6D-73213D070551}" type="pres">
      <dgm:prSet presAssocID="{E074F903-7FCA-4B11-9E3F-615C28C39872}" presName="level3hierChild" presStyleCnt="0"/>
      <dgm:spPr/>
    </dgm:pt>
  </dgm:ptLst>
  <dgm:cxnLst>
    <dgm:cxn modelId="{6FB3880F-3714-4367-8CBC-AB25CD72D88F}" srcId="{73AE602F-9AAA-4F41-9FFF-2CEDFC0BDD31}" destId="{E074F903-7FCA-4B11-9E3F-615C28C39872}" srcOrd="0" destOrd="0" parTransId="{2B44C25D-21D1-4638-8594-C069FD469E1F}" sibTransId="{53F728B5-AAF7-4087-B481-7094D57CF7DE}"/>
    <dgm:cxn modelId="{926A35D0-7CF7-4F71-B2E2-478812A1A5ED}" type="presOf" srcId="{E56C59AB-30C5-4EF8-B6B0-352614267BE6}" destId="{A5268450-AA82-427D-ADFA-D051773B3734}" srcOrd="0" destOrd="0" presId="urn:microsoft.com/office/officeart/2005/8/layout/hierarchy2"/>
    <dgm:cxn modelId="{08C3B1F3-0D7E-453E-8BAD-689DFAFC1DF0}" srcId="{17A54992-1EC2-4F4C-B80F-37005066499F}" destId="{4E548F67-9B5C-4228-B496-B5969B717A7E}" srcOrd="0" destOrd="0" parTransId="{1B111840-8ABD-4DD1-A489-6F1961A96666}" sibTransId="{E575303B-1647-4645-8DE9-B72B670C198F}"/>
    <dgm:cxn modelId="{0802051B-3458-42A8-8010-8002D9A0F669}" type="presOf" srcId="{1B111840-8ABD-4DD1-A489-6F1961A96666}" destId="{56139F8F-312F-4207-B590-8C3679116F27}" srcOrd="0" destOrd="0" presId="urn:microsoft.com/office/officeart/2005/8/layout/hierarchy2"/>
    <dgm:cxn modelId="{40BFF3C5-7349-4A53-AECF-014DBA0ABA89}" srcId="{E56C59AB-30C5-4EF8-B6B0-352614267BE6}" destId="{17A54992-1EC2-4F4C-B80F-37005066499F}" srcOrd="0" destOrd="0" parTransId="{C8173CFF-48B7-4163-9760-4C0ACAEC768D}" sibTransId="{6E827F27-0E3C-408F-9E68-0510A20FDA41}"/>
    <dgm:cxn modelId="{75435573-8826-44DF-9A36-368C0ED711A7}" type="presOf" srcId="{E074F903-7FCA-4B11-9E3F-615C28C39872}" destId="{F4C59044-2F28-42D6-93A5-9E5DF2DAB4E0}" srcOrd="0" destOrd="0" presId="urn:microsoft.com/office/officeart/2005/8/layout/hierarchy2"/>
    <dgm:cxn modelId="{4D4CB350-5C42-4B40-AB87-880BC7CDEEBA}" srcId="{17A54992-1EC2-4F4C-B80F-37005066499F}" destId="{73AE602F-9AAA-4F41-9FFF-2CEDFC0BDD31}" srcOrd="1" destOrd="0" parTransId="{AD3178EB-10F4-4CC8-B9E0-57951B3EEEAE}" sibTransId="{2E04845A-4BA9-41BC-92B0-49E9C272F60F}"/>
    <dgm:cxn modelId="{243504B7-D9A3-4B28-AF36-A6AC3998A584}" type="presOf" srcId="{AD3178EB-10F4-4CC8-B9E0-57951B3EEEAE}" destId="{1C92AC09-A4A2-4AC8-B5D0-29DBEEA601E1}" srcOrd="1" destOrd="0" presId="urn:microsoft.com/office/officeart/2005/8/layout/hierarchy2"/>
    <dgm:cxn modelId="{77EBDB7B-2EE4-4C9A-AA84-EFA498C32125}" type="presOf" srcId="{56721156-27E4-42E8-8449-1E1449F114F3}" destId="{D6370AE3-9CD6-4AB1-A3D8-D212FB47AB22}" srcOrd="1" destOrd="0" presId="urn:microsoft.com/office/officeart/2005/8/layout/hierarchy2"/>
    <dgm:cxn modelId="{519491C0-5C99-462A-9C63-7B44A5208BF5}" type="presOf" srcId="{56721156-27E4-42E8-8449-1E1449F114F3}" destId="{3B9C5FF7-06E9-45EC-A926-11EBEC7B37D1}" srcOrd="0" destOrd="0" presId="urn:microsoft.com/office/officeart/2005/8/layout/hierarchy2"/>
    <dgm:cxn modelId="{45CFA2EE-2B63-4317-8DB1-E3E396E381AC}" type="presOf" srcId="{AD3178EB-10F4-4CC8-B9E0-57951B3EEEAE}" destId="{A1A90B16-D6C0-4DD0-9F9A-BB048729F187}" srcOrd="0" destOrd="0" presId="urn:microsoft.com/office/officeart/2005/8/layout/hierarchy2"/>
    <dgm:cxn modelId="{BD369311-8B38-4390-871A-274669BB4ECB}" type="presOf" srcId="{73AE602F-9AAA-4F41-9FFF-2CEDFC0BDD31}" destId="{CE89C9E1-95FC-4BD9-9614-07E4196D35C5}" srcOrd="0" destOrd="0" presId="urn:microsoft.com/office/officeart/2005/8/layout/hierarchy2"/>
    <dgm:cxn modelId="{2AD51267-97A4-4062-B7D6-C95E58CAB433}" srcId="{4E548F67-9B5C-4228-B496-B5969B717A7E}" destId="{C3AD4EBA-5DF6-4170-8F6C-85597C8B2E9B}" srcOrd="0" destOrd="0" parTransId="{56721156-27E4-42E8-8449-1E1449F114F3}" sibTransId="{1BAED843-341C-4042-8155-ADA3E8F081A1}"/>
    <dgm:cxn modelId="{D247EB80-783F-44E2-B146-05C0D8048604}" type="presOf" srcId="{1B111840-8ABD-4DD1-A489-6F1961A96666}" destId="{1C2DF008-C732-4C9D-A752-C50F9AB76118}" srcOrd="1" destOrd="0" presId="urn:microsoft.com/office/officeart/2005/8/layout/hierarchy2"/>
    <dgm:cxn modelId="{9952E7E9-E322-4085-9D47-4FF61ADE30CE}" type="presOf" srcId="{C3AD4EBA-5DF6-4170-8F6C-85597C8B2E9B}" destId="{F20E5348-F25F-44F1-A215-A008C9117DDF}" srcOrd="0" destOrd="0" presId="urn:microsoft.com/office/officeart/2005/8/layout/hierarchy2"/>
    <dgm:cxn modelId="{23E8E10A-2FD9-426D-BFB5-9DC88747A647}" type="presOf" srcId="{2B44C25D-21D1-4638-8594-C069FD469E1F}" destId="{E2628312-F7BF-4473-88C7-1EAB716A429C}" srcOrd="1" destOrd="0" presId="urn:microsoft.com/office/officeart/2005/8/layout/hierarchy2"/>
    <dgm:cxn modelId="{E734CD6D-50A2-4D77-95B9-14B8105B58F7}" type="presOf" srcId="{2B44C25D-21D1-4638-8594-C069FD469E1F}" destId="{607FFDAD-E866-46B9-BE07-4493B8840715}" srcOrd="0" destOrd="0" presId="urn:microsoft.com/office/officeart/2005/8/layout/hierarchy2"/>
    <dgm:cxn modelId="{C65E33BB-4842-4051-946E-5B6EF67677A9}" type="presOf" srcId="{17A54992-1EC2-4F4C-B80F-37005066499F}" destId="{91608517-D5BE-45D8-9CE2-EC2EF3D12DDE}" srcOrd="0" destOrd="0" presId="urn:microsoft.com/office/officeart/2005/8/layout/hierarchy2"/>
    <dgm:cxn modelId="{808DB1A5-80EA-4B24-AA88-D68461DC2E57}" type="presOf" srcId="{4E548F67-9B5C-4228-B496-B5969B717A7E}" destId="{402B3160-7F9A-40D2-B048-4700C9640385}" srcOrd="0" destOrd="0" presId="urn:microsoft.com/office/officeart/2005/8/layout/hierarchy2"/>
    <dgm:cxn modelId="{64C0F837-8AF3-48AC-B418-BC3DAB7C94DA}" type="presParOf" srcId="{A5268450-AA82-427D-ADFA-D051773B3734}" destId="{EDD36D0B-BADF-48FA-9A96-FA5133F6E569}" srcOrd="0" destOrd="0" presId="urn:microsoft.com/office/officeart/2005/8/layout/hierarchy2"/>
    <dgm:cxn modelId="{11176F74-C963-4140-86A3-CF1E876E6571}" type="presParOf" srcId="{EDD36D0B-BADF-48FA-9A96-FA5133F6E569}" destId="{91608517-D5BE-45D8-9CE2-EC2EF3D12DDE}" srcOrd="0" destOrd="0" presId="urn:microsoft.com/office/officeart/2005/8/layout/hierarchy2"/>
    <dgm:cxn modelId="{F59D3322-CBF4-485B-B7D0-E02DF1AAFF3C}" type="presParOf" srcId="{EDD36D0B-BADF-48FA-9A96-FA5133F6E569}" destId="{F7AA9293-4C99-4A35-B696-1E636E1B0199}" srcOrd="1" destOrd="0" presId="urn:microsoft.com/office/officeart/2005/8/layout/hierarchy2"/>
    <dgm:cxn modelId="{BE73B4F9-B5C3-4018-A2FB-5D2B55EF1C56}" type="presParOf" srcId="{F7AA9293-4C99-4A35-B696-1E636E1B0199}" destId="{56139F8F-312F-4207-B590-8C3679116F27}" srcOrd="0" destOrd="0" presId="urn:microsoft.com/office/officeart/2005/8/layout/hierarchy2"/>
    <dgm:cxn modelId="{F8FF98DD-21B3-45EB-9A8D-BB312B81BF3E}" type="presParOf" srcId="{56139F8F-312F-4207-B590-8C3679116F27}" destId="{1C2DF008-C732-4C9D-A752-C50F9AB76118}" srcOrd="0" destOrd="0" presId="urn:microsoft.com/office/officeart/2005/8/layout/hierarchy2"/>
    <dgm:cxn modelId="{4BF917BA-E93F-4C97-BFFA-7A66E4B8BABE}" type="presParOf" srcId="{F7AA9293-4C99-4A35-B696-1E636E1B0199}" destId="{78FE297B-F81A-4E3E-A3E4-40CBF77A6311}" srcOrd="1" destOrd="0" presId="urn:microsoft.com/office/officeart/2005/8/layout/hierarchy2"/>
    <dgm:cxn modelId="{FBA73022-167E-4B8D-A3C9-69F073E8B0E4}" type="presParOf" srcId="{78FE297B-F81A-4E3E-A3E4-40CBF77A6311}" destId="{402B3160-7F9A-40D2-B048-4700C9640385}" srcOrd="0" destOrd="0" presId="urn:microsoft.com/office/officeart/2005/8/layout/hierarchy2"/>
    <dgm:cxn modelId="{14DC65A3-ABAF-4EB5-A3DB-5DF51BA9735C}" type="presParOf" srcId="{78FE297B-F81A-4E3E-A3E4-40CBF77A6311}" destId="{4566AB16-211D-472F-AB80-ABFC5CEA5C6D}" srcOrd="1" destOrd="0" presId="urn:microsoft.com/office/officeart/2005/8/layout/hierarchy2"/>
    <dgm:cxn modelId="{6E984532-B656-490B-B641-571806FB8F0E}" type="presParOf" srcId="{4566AB16-211D-472F-AB80-ABFC5CEA5C6D}" destId="{3B9C5FF7-06E9-45EC-A926-11EBEC7B37D1}" srcOrd="0" destOrd="0" presId="urn:microsoft.com/office/officeart/2005/8/layout/hierarchy2"/>
    <dgm:cxn modelId="{5ACDADAC-47AB-46AF-BC7D-8BA9726698E9}" type="presParOf" srcId="{3B9C5FF7-06E9-45EC-A926-11EBEC7B37D1}" destId="{D6370AE3-9CD6-4AB1-A3D8-D212FB47AB22}" srcOrd="0" destOrd="0" presId="urn:microsoft.com/office/officeart/2005/8/layout/hierarchy2"/>
    <dgm:cxn modelId="{9F30C743-0AA9-4AE9-8F72-282E4367AD1F}" type="presParOf" srcId="{4566AB16-211D-472F-AB80-ABFC5CEA5C6D}" destId="{5AC79013-E58E-44A6-A05B-C92B01DFE382}" srcOrd="1" destOrd="0" presId="urn:microsoft.com/office/officeart/2005/8/layout/hierarchy2"/>
    <dgm:cxn modelId="{6899DB35-375E-452D-B5E2-35862580826C}" type="presParOf" srcId="{5AC79013-E58E-44A6-A05B-C92B01DFE382}" destId="{F20E5348-F25F-44F1-A215-A008C9117DDF}" srcOrd="0" destOrd="0" presId="urn:microsoft.com/office/officeart/2005/8/layout/hierarchy2"/>
    <dgm:cxn modelId="{773AA713-64C9-4ADF-902D-C248A195569D}" type="presParOf" srcId="{5AC79013-E58E-44A6-A05B-C92B01DFE382}" destId="{05234989-1F27-44AF-B7A9-CB3F5A3695A0}" srcOrd="1" destOrd="0" presId="urn:microsoft.com/office/officeart/2005/8/layout/hierarchy2"/>
    <dgm:cxn modelId="{698F734F-0DB4-4533-9D0F-76B91436930E}" type="presParOf" srcId="{F7AA9293-4C99-4A35-B696-1E636E1B0199}" destId="{A1A90B16-D6C0-4DD0-9F9A-BB048729F187}" srcOrd="2" destOrd="0" presId="urn:microsoft.com/office/officeart/2005/8/layout/hierarchy2"/>
    <dgm:cxn modelId="{D8E9CACC-50C8-4A80-8E4F-404D2AF436A8}" type="presParOf" srcId="{A1A90B16-D6C0-4DD0-9F9A-BB048729F187}" destId="{1C92AC09-A4A2-4AC8-B5D0-29DBEEA601E1}" srcOrd="0" destOrd="0" presId="urn:microsoft.com/office/officeart/2005/8/layout/hierarchy2"/>
    <dgm:cxn modelId="{4D5BA1D5-9A11-4917-9DAD-4D10F7B7C633}" type="presParOf" srcId="{F7AA9293-4C99-4A35-B696-1E636E1B0199}" destId="{06838228-A7BD-4A47-A24F-D1882A67877D}" srcOrd="3" destOrd="0" presId="urn:microsoft.com/office/officeart/2005/8/layout/hierarchy2"/>
    <dgm:cxn modelId="{33163067-1C66-424A-813B-2740A2B8FC4E}" type="presParOf" srcId="{06838228-A7BD-4A47-A24F-D1882A67877D}" destId="{CE89C9E1-95FC-4BD9-9614-07E4196D35C5}" srcOrd="0" destOrd="0" presId="urn:microsoft.com/office/officeart/2005/8/layout/hierarchy2"/>
    <dgm:cxn modelId="{D4F87026-42D6-4CF2-BD88-6A1917F5626F}" type="presParOf" srcId="{06838228-A7BD-4A47-A24F-D1882A67877D}" destId="{E3B4B5E8-683B-431F-A703-4C9AB963C899}" srcOrd="1" destOrd="0" presId="urn:microsoft.com/office/officeart/2005/8/layout/hierarchy2"/>
    <dgm:cxn modelId="{DE56D959-527C-4B95-92AA-997E34216C32}" type="presParOf" srcId="{E3B4B5E8-683B-431F-A703-4C9AB963C899}" destId="{607FFDAD-E866-46B9-BE07-4493B8840715}" srcOrd="0" destOrd="0" presId="urn:microsoft.com/office/officeart/2005/8/layout/hierarchy2"/>
    <dgm:cxn modelId="{9E163053-3F97-4410-BF9B-CAF62E3B5B9E}" type="presParOf" srcId="{607FFDAD-E866-46B9-BE07-4493B8840715}" destId="{E2628312-F7BF-4473-88C7-1EAB716A429C}" srcOrd="0" destOrd="0" presId="urn:microsoft.com/office/officeart/2005/8/layout/hierarchy2"/>
    <dgm:cxn modelId="{7E7126F8-AE46-4C03-AD47-DD55A64B7A46}" type="presParOf" srcId="{E3B4B5E8-683B-431F-A703-4C9AB963C899}" destId="{D43F8771-C047-46A0-B238-FFCE65166E6C}" srcOrd="1" destOrd="0" presId="urn:microsoft.com/office/officeart/2005/8/layout/hierarchy2"/>
    <dgm:cxn modelId="{3187BF98-22C9-4371-AD4A-04E0649ACE7E}" type="presParOf" srcId="{D43F8771-C047-46A0-B238-FFCE65166E6C}" destId="{F4C59044-2F28-42D6-93A5-9E5DF2DAB4E0}" srcOrd="0" destOrd="0" presId="urn:microsoft.com/office/officeart/2005/8/layout/hierarchy2"/>
    <dgm:cxn modelId="{18FB0066-8E10-4C99-AAC6-DFA2604194B6}" type="presParOf" srcId="{D43F8771-C047-46A0-B238-FFCE65166E6C}" destId="{4A9D2A21-166B-431D-9B6D-73213D0705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80EB7-93ED-459F-BF7F-9A83F67E8903}">
      <dsp:nvSpPr>
        <dsp:cNvPr id="0" name=""/>
        <dsp:cNvSpPr/>
      </dsp:nvSpPr>
      <dsp:spPr>
        <a:xfrm>
          <a:off x="1990619" y="827536"/>
          <a:ext cx="1019421" cy="679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Cabeza de familia</a:t>
          </a:r>
          <a:endParaRPr lang="es-ES_tradnl" sz="1300" kern="1200" dirty="0"/>
        </a:p>
      </dsp:txBody>
      <dsp:txXfrm>
        <a:off x="2010524" y="847441"/>
        <a:ext cx="979611" cy="639804"/>
      </dsp:txXfrm>
    </dsp:sp>
    <dsp:sp modelId="{142B3276-272C-4869-AD87-CF6A475AF3CA}">
      <dsp:nvSpPr>
        <dsp:cNvPr id="0" name=""/>
        <dsp:cNvSpPr/>
      </dsp:nvSpPr>
      <dsp:spPr>
        <a:xfrm>
          <a:off x="512457" y="1507151"/>
          <a:ext cx="1987872" cy="271845"/>
        </a:xfrm>
        <a:custGeom>
          <a:avLst/>
          <a:gdLst/>
          <a:ahLst/>
          <a:cxnLst/>
          <a:rect l="0" t="0" r="0" b="0"/>
          <a:pathLst>
            <a:path>
              <a:moveTo>
                <a:pt x="1987872" y="0"/>
              </a:moveTo>
              <a:lnTo>
                <a:pt x="1987872" y="135922"/>
              </a:lnTo>
              <a:lnTo>
                <a:pt x="0" y="135922"/>
              </a:lnTo>
              <a:lnTo>
                <a:pt x="0" y="271845"/>
              </a:lnTo>
            </a:path>
          </a:pathLst>
        </a:cu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C155B-0A6C-49A9-9D20-F86D6077592F}">
      <dsp:nvSpPr>
        <dsp:cNvPr id="0" name=""/>
        <dsp:cNvSpPr/>
      </dsp:nvSpPr>
      <dsp:spPr>
        <a:xfrm>
          <a:off x="2746" y="1778996"/>
          <a:ext cx="1019421" cy="679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Esposa </a:t>
          </a:r>
          <a:endParaRPr lang="es-ES_tradnl" sz="1300" kern="1200" dirty="0"/>
        </a:p>
      </dsp:txBody>
      <dsp:txXfrm>
        <a:off x="22651" y="1798901"/>
        <a:ext cx="979611" cy="639804"/>
      </dsp:txXfrm>
    </dsp:sp>
    <dsp:sp modelId="{DFE05D36-C963-4A38-BB39-4FAA7253E7CB}">
      <dsp:nvSpPr>
        <dsp:cNvPr id="0" name=""/>
        <dsp:cNvSpPr/>
      </dsp:nvSpPr>
      <dsp:spPr>
        <a:xfrm>
          <a:off x="1837705" y="1507151"/>
          <a:ext cx="662624" cy="271845"/>
        </a:xfrm>
        <a:custGeom>
          <a:avLst/>
          <a:gdLst/>
          <a:ahLst/>
          <a:cxnLst/>
          <a:rect l="0" t="0" r="0" b="0"/>
          <a:pathLst>
            <a:path>
              <a:moveTo>
                <a:pt x="662624" y="0"/>
              </a:moveTo>
              <a:lnTo>
                <a:pt x="662624" y="135922"/>
              </a:lnTo>
              <a:lnTo>
                <a:pt x="0" y="135922"/>
              </a:lnTo>
              <a:lnTo>
                <a:pt x="0" y="271845"/>
              </a:lnTo>
            </a:path>
          </a:pathLst>
        </a:cu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620A2-F78C-499E-B437-045D14E15EEE}">
      <dsp:nvSpPr>
        <dsp:cNvPr id="0" name=""/>
        <dsp:cNvSpPr/>
      </dsp:nvSpPr>
      <dsp:spPr>
        <a:xfrm>
          <a:off x="1327995" y="1778996"/>
          <a:ext cx="1019421" cy="679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err="1" smtClean="0"/>
            <a:t>Fillos</a:t>
          </a:r>
          <a:r>
            <a:rPr lang="es-ES_tradnl" sz="1300" kern="1200" dirty="0" smtClean="0"/>
            <a:t> e </a:t>
          </a:r>
          <a:r>
            <a:rPr lang="es-ES_tradnl" sz="1300" kern="1200" dirty="0" err="1" smtClean="0"/>
            <a:t>fillas</a:t>
          </a:r>
          <a:endParaRPr lang="es-ES_tradnl" sz="1300" kern="1200" dirty="0"/>
        </a:p>
      </dsp:txBody>
      <dsp:txXfrm>
        <a:off x="1347900" y="1798901"/>
        <a:ext cx="979611" cy="639804"/>
      </dsp:txXfrm>
    </dsp:sp>
    <dsp:sp modelId="{2CE875DE-C1FE-4DDE-AF43-B5595538E0BD}">
      <dsp:nvSpPr>
        <dsp:cNvPr id="0" name=""/>
        <dsp:cNvSpPr/>
      </dsp:nvSpPr>
      <dsp:spPr>
        <a:xfrm>
          <a:off x="2500330" y="1507151"/>
          <a:ext cx="662624" cy="27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2"/>
              </a:lnTo>
              <a:lnTo>
                <a:pt x="662624" y="135922"/>
              </a:lnTo>
              <a:lnTo>
                <a:pt x="662624" y="271845"/>
              </a:lnTo>
            </a:path>
          </a:pathLst>
        </a:cu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19E8F-4FCC-4E50-A807-AAD1ECCA5FFF}">
      <dsp:nvSpPr>
        <dsp:cNvPr id="0" name=""/>
        <dsp:cNvSpPr/>
      </dsp:nvSpPr>
      <dsp:spPr>
        <a:xfrm>
          <a:off x="2653243" y="1778996"/>
          <a:ext cx="1019421" cy="679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Esposas dos </a:t>
          </a:r>
          <a:r>
            <a:rPr lang="es-ES_tradnl" sz="1300" kern="1200" dirty="0" err="1" smtClean="0"/>
            <a:t>fillos</a:t>
          </a:r>
          <a:r>
            <a:rPr lang="es-ES_tradnl" sz="1300" kern="1200" dirty="0" smtClean="0"/>
            <a:t> </a:t>
          </a:r>
          <a:endParaRPr lang="es-ES_tradnl" sz="1300" kern="1200" dirty="0"/>
        </a:p>
      </dsp:txBody>
      <dsp:txXfrm>
        <a:off x="2673148" y="1798901"/>
        <a:ext cx="979611" cy="639804"/>
      </dsp:txXfrm>
    </dsp:sp>
    <dsp:sp modelId="{4DABFD3A-CF3C-4F73-9B78-D29845DBE07F}">
      <dsp:nvSpPr>
        <dsp:cNvPr id="0" name=""/>
        <dsp:cNvSpPr/>
      </dsp:nvSpPr>
      <dsp:spPr>
        <a:xfrm>
          <a:off x="2500330" y="1507151"/>
          <a:ext cx="1987872" cy="271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2"/>
              </a:lnTo>
              <a:lnTo>
                <a:pt x="1987872" y="135922"/>
              </a:lnTo>
              <a:lnTo>
                <a:pt x="1987872" y="271845"/>
              </a:lnTo>
            </a:path>
          </a:pathLst>
        </a:cu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5135D-A2A4-4D56-99DA-0C1076CE8644}">
      <dsp:nvSpPr>
        <dsp:cNvPr id="0" name=""/>
        <dsp:cNvSpPr/>
      </dsp:nvSpPr>
      <dsp:spPr>
        <a:xfrm>
          <a:off x="3978491" y="1778996"/>
          <a:ext cx="1019421" cy="679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err="1" smtClean="0"/>
            <a:t>Fillos</a:t>
          </a:r>
          <a:r>
            <a:rPr lang="es-ES_tradnl" sz="1300" kern="1200" dirty="0" smtClean="0"/>
            <a:t> adoptivos e </a:t>
          </a:r>
          <a:r>
            <a:rPr lang="es-ES_tradnl" sz="1300" kern="1200" dirty="0" err="1" smtClean="0"/>
            <a:t>escravos</a:t>
          </a:r>
          <a:endParaRPr lang="es-ES_tradnl" sz="1300" kern="1200" dirty="0"/>
        </a:p>
      </dsp:txBody>
      <dsp:txXfrm>
        <a:off x="3998396" y="1798901"/>
        <a:ext cx="979611" cy="639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19794-1B4A-4B27-82CB-05CD066F30A6}">
      <dsp:nvSpPr>
        <dsp:cNvPr id="0" name=""/>
        <dsp:cNvSpPr/>
      </dsp:nvSpPr>
      <dsp:spPr>
        <a:xfrm rot="10800000">
          <a:off x="1048501" y="2279"/>
          <a:ext cx="3040380" cy="11307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63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err="1" smtClean="0"/>
            <a:t>Coidar</a:t>
          </a:r>
          <a:r>
            <a:rPr lang="es-ES_tradnl" sz="1900" kern="1200" dirty="0" smtClean="0"/>
            <a:t> da casa</a:t>
          </a:r>
          <a:endParaRPr lang="es-ES_tradnl" sz="1900" kern="1200" dirty="0"/>
        </a:p>
      </dsp:txBody>
      <dsp:txXfrm rot="10800000">
        <a:off x="1331192" y="2279"/>
        <a:ext cx="2757689" cy="1130766"/>
      </dsp:txXfrm>
    </dsp:sp>
    <dsp:sp modelId="{5E5F9FE6-7B38-4235-93D5-96ADC647C7FC}">
      <dsp:nvSpPr>
        <dsp:cNvPr id="0" name=""/>
        <dsp:cNvSpPr/>
      </dsp:nvSpPr>
      <dsp:spPr>
        <a:xfrm>
          <a:off x="500068" y="0"/>
          <a:ext cx="1130766" cy="11307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1C5DD-3373-4012-8268-FDBD0C9E85C2}">
      <dsp:nvSpPr>
        <dsp:cNvPr id="0" name=""/>
        <dsp:cNvSpPr/>
      </dsp:nvSpPr>
      <dsp:spPr>
        <a:xfrm rot="10800000">
          <a:off x="1048501" y="1470587"/>
          <a:ext cx="3040380" cy="11307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63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Dar a luz </a:t>
          </a:r>
          <a:r>
            <a:rPr lang="es-ES_tradnl" sz="1900" kern="1200" dirty="0" err="1" smtClean="0"/>
            <a:t>ós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fillos</a:t>
          </a:r>
          <a:endParaRPr lang="es-ES_tradnl" sz="1900" kern="1200" dirty="0"/>
        </a:p>
      </dsp:txBody>
      <dsp:txXfrm rot="10800000">
        <a:off x="1331192" y="1470587"/>
        <a:ext cx="2757689" cy="1130766"/>
      </dsp:txXfrm>
    </dsp:sp>
    <dsp:sp modelId="{1EDA4217-0530-459D-A01E-9F169890FCF2}">
      <dsp:nvSpPr>
        <dsp:cNvPr id="0" name=""/>
        <dsp:cNvSpPr/>
      </dsp:nvSpPr>
      <dsp:spPr>
        <a:xfrm>
          <a:off x="483118" y="1470587"/>
          <a:ext cx="1130766" cy="11307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08397-8D58-45A3-A3A5-5A645003281E}">
      <dsp:nvSpPr>
        <dsp:cNvPr id="0" name=""/>
        <dsp:cNvSpPr/>
      </dsp:nvSpPr>
      <dsp:spPr>
        <a:xfrm rot="10800000">
          <a:off x="1089029" y="2934508"/>
          <a:ext cx="3040380" cy="11307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63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Confeccionar a </a:t>
          </a:r>
          <a:r>
            <a:rPr lang="es-ES_tradnl" sz="1900" kern="1200" dirty="0" err="1" smtClean="0"/>
            <a:t>roupa</a:t>
          </a:r>
          <a:r>
            <a:rPr lang="es-ES_tradnl" sz="1900" kern="1200" dirty="0" smtClean="0"/>
            <a:t> dos </a:t>
          </a:r>
          <a:r>
            <a:rPr lang="es-ES_tradnl" sz="1900" kern="1200" dirty="0" err="1" smtClean="0"/>
            <a:t>membros</a:t>
          </a:r>
          <a:r>
            <a:rPr lang="es-ES_tradnl" sz="1900" kern="1200" dirty="0" smtClean="0"/>
            <a:t> da familia</a:t>
          </a:r>
          <a:endParaRPr lang="es-ES_tradnl" sz="1900" kern="1200" dirty="0"/>
        </a:p>
      </dsp:txBody>
      <dsp:txXfrm rot="10800000">
        <a:off x="1371720" y="2934508"/>
        <a:ext cx="2757689" cy="1130766"/>
      </dsp:txXfrm>
    </dsp:sp>
    <dsp:sp modelId="{F216FBFD-A182-4444-9796-B8C0D936D52A}">
      <dsp:nvSpPr>
        <dsp:cNvPr id="0" name=""/>
        <dsp:cNvSpPr/>
      </dsp:nvSpPr>
      <dsp:spPr>
        <a:xfrm>
          <a:off x="483118" y="2938896"/>
          <a:ext cx="1130766" cy="11307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3561D-5FAB-41EE-A57A-CC7495B1BF9F}">
      <dsp:nvSpPr>
        <dsp:cNvPr id="0" name=""/>
        <dsp:cNvSpPr/>
      </dsp:nvSpPr>
      <dsp:spPr>
        <a:xfrm>
          <a:off x="0" y="5028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kern="1200" dirty="0" smtClean="0"/>
            <a:t>Petición de </a:t>
          </a:r>
          <a:r>
            <a:rPr lang="es-ES_tradnl" sz="4400" kern="1200" dirty="0" err="1" smtClean="0"/>
            <a:t>man</a:t>
          </a:r>
          <a:r>
            <a:rPr lang="es-ES_tradnl" sz="4400" kern="1200" dirty="0" smtClean="0"/>
            <a:t>. </a:t>
          </a:r>
          <a:endParaRPr lang="es-ES_tradnl" sz="4400" kern="1200" dirty="0"/>
        </a:p>
      </dsp:txBody>
      <dsp:txXfrm>
        <a:off x="50261" y="100549"/>
        <a:ext cx="7138478" cy="929078"/>
      </dsp:txXfrm>
    </dsp:sp>
    <dsp:sp modelId="{911A2CF8-E384-45BE-A3E1-722BB2522386}">
      <dsp:nvSpPr>
        <dsp:cNvPr id="0" name=""/>
        <dsp:cNvSpPr/>
      </dsp:nvSpPr>
      <dsp:spPr>
        <a:xfrm>
          <a:off x="0" y="1079888"/>
          <a:ext cx="7239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3400" kern="1200" dirty="0" smtClean="0"/>
            <a:t>En </a:t>
          </a:r>
          <a:r>
            <a:rPr lang="es-ES_tradnl" sz="3400" kern="1200" dirty="0" err="1" smtClean="0"/>
            <a:t>presenza</a:t>
          </a:r>
          <a:r>
            <a:rPr lang="es-ES_tradnl" sz="3400" kern="1200" dirty="0" smtClean="0"/>
            <a:t> dos </a:t>
          </a:r>
          <a:r>
            <a:rPr lang="es-ES_tradnl" sz="3400" kern="1200" dirty="0" err="1" smtClean="0"/>
            <a:t>pais</a:t>
          </a:r>
          <a:r>
            <a:rPr lang="es-ES_tradnl" sz="3400" kern="1200" dirty="0" smtClean="0"/>
            <a:t>.</a:t>
          </a:r>
          <a:endParaRPr lang="es-ES_tradnl" sz="3400" kern="1200" dirty="0"/>
        </a:p>
      </dsp:txBody>
      <dsp:txXfrm>
        <a:off x="0" y="1079888"/>
        <a:ext cx="7239000" cy="728640"/>
      </dsp:txXfrm>
    </dsp:sp>
    <dsp:sp modelId="{36567809-06CC-481B-8E2B-269E90A09BB7}">
      <dsp:nvSpPr>
        <dsp:cNvPr id="0" name=""/>
        <dsp:cNvSpPr/>
      </dsp:nvSpPr>
      <dsp:spPr>
        <a:xfrm>
          <a:off x="0" y="1808529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kern="1200" dirty="0" smtClean="0"/>
            <a:t>Dote</a:t>
          </a:r>
          <a:endParaRPr lang="es-ES_tradnl" sz="4400" kern="1200" dirty="0"/>
        </a:p>
      </dsp:txBody>
      <dsp:txXfrm>
        <a:off x="50261" y="1858790"/>
        <a:ext cx="7138478" cy="929078"/>
      </dsp:txXfrm>
    </dsp:sp>
    <dsp:sp modelId="{8A703D64-FE4A-440D-B86E-6C72EBE568DA}">
      <dsp:nvSpPr>
        <dsp:cNvPr id="0" name=""/>
        <dsp:cNvSpPr/>
      </dsp:nvSpPr>
      <dsp:spPr>
        <a:xfrm>
          <a:off x="0" y="2838129"/>
          <a:ext cx="7239000" cy="195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3400" kern="1200" dirty="0" err="1" smtClean="0"/>
            <a:t>Achega</a:t>
          </a:r>
          <a:r>
            <a:rPr lang="es-ES_tradnl" sz="3400" kern="1200" dirty="0" smtClean="0"/>
            <a:t> de </a:t>
          </a:r>
          <a:r>
            <a:rPr lang="es-ES_tradnl" sz="3400" kern="1200" dirty="0" err="1" smtClean="0"/>
            <a:t>bens</a:t>
          </a:r>
          <a:r>
            <a:rPr lang="es-ES_tradnl" sz="3400" kern="1200" dirty="0" smtClean="0"/>
            <a:t> por parte da </a:t>
          </a:r>
          <a:r>
            <a:rPr lang="es-ES_tradnl" sz="3400" kern="1200" dirty="0" err="1" smtClean="0"/>
            <a:t>noiva</a:t>
          </a:r>
          <a:r>
            <a:rPr lang="es-ES_tradnl" sz="3400" kern="1200" dirty="0" smtClean="0"/>
            <a:t> ó matrimonio, para </a:t>
          </a:r>
          <a:r>
            <a:rPr lang="es-ES_tradnl" sz="3400" kern="1200" dirty="0" err="1" smtClean="0"/>
            <a:t>sufraxar</a:t>
          </a:r>
          <a:r>
            <a:rPr lang="es-ES_tradnl" sz="3400" kern="1200" dirty="0" smtClean="0"/>
            <a:t> os gastos do </a:t>
          </a:r>
          <a:r>
            <a:rPr lang="es-ES_tradnl" sz="3400" kern="1200" dirty="0" err="1" smtClean="0"/>
            <a:t>fogar</a:t>
          </a:r>
          <a:r>
            <a:rPr lang="es-ES_tradnl" sz="3400" kern="1200" dirty="0" smtClean="0"/>
            <a:t>. En caso de divorcio </a:t>
          </a:r>
          <a:r>
            <a:rPr lang="es-ES_tradnl" sz="3400" kern="1200" dirty="0" err="1" smtClean="0"/>
            <a:t>voltaba</a:t>
          </a:r>
          <a:r>
            <a:rPr lang="es-ES_tradnl" sz="3400" kern="1200" dirty="0" smtClean="0"/>
            <a:t> á </a:t>
          </a:r>
          <a:r>
            <a:rPr lang="es-ES_tradnl" sz="3400" kern="1200" dirty="0" err="1" smtClean="0"/>
            <a:t>noiva</a:t>
          </a:r>
          <a:r>
            <a:rPr lang="es-ES_tradnl" sz="3400" kern="1200" dirty="0" smtClean="0"/>
            <a:t>.</a:t>
          </a:r>
          <a:endParaRPr lang="es-ES_tradnl" sz="3400" kern="1200" dirty="0"/>
        </a:p>
      </dsp:txBody>
      <dsp:txXfrm>
        <a:off x="0" y="2838129"/>
        <a:ext cx="7239000" cy="1958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7E3B0-663E-4EEE-B4FE-56EBBAE0E055}">
      <dsp:nvSpPr>
        <dsp:cNvPr id="0" name=""/>
        <dsp:cNvSpPr/>
      </dsp:nvSpPr>
      <dsp:spPr>
        <a:xfrm>
          <a:off x="6457318" y="3197148"/>
          <a:ext cx="92004" cy="668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731"/>
              </a:lnTo>
              <a:lnTo>
                <a:pt x="92004" y="474731"/>
              </a:lnTo>
              <a:lnTo>
                <a:pt x="92004" y="66804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0AC7D-C200-4E0D-9223-D6890619C1B1}">
      <dsp:nvSpPr>
        <dsp:cNvPr id="0" name=""/>
        <dsp:cNvSpPr/>
      </dsp:nvSpPr>
      <dsp:spPr>
        <a:xfrm>
          <a:off x="4636483" y="1326333"/>
          <a:ext cx="1820835" cy="545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26"/>
              </a:lnTo>
              <a:lnTo>
                <a:pt x="1820835" y="352426"/>
              </a:lnTo>
              <a:lnTo>
                <a:pt x="1820835" y="54573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8D5A3-A1E9-4B55-B390-47608052C161}">
      <dsp:nvSpPr>
        <dsp:cNvPr id="0" name=""/>
        <dsp:cNvSpPr/>
      </dsp:nvSpPr>
      <dsp:spPr>
        <a:xfrm>
          <a:off x="2662481" y="3262568"/>
          <a:ext cx="1336388" cy="602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12"/>
              </a:lnTo>
              <a:lnTo>
                <a:pt x="1336388" y="409312"/>
              </a:lnTo>
              <a:lnTo>
                <a:pt x="1336388" y="60262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31B82-BB50-4AB1-98EB-E692B4517C74}">
      <dsp:nvSpPr>
        <dsp:cNvPr id="0" name=""/>
        <dsp:cNvSpPr/>
      </dsp:nvSpPr>
      <dsp:spPr>
        <a:xfrm>
          <a:off x="1448417" y="3262568"/>
          <a:ext cx="1214064" cy="602625"/>
        </a:xfrm>
        <a:custGeom>
          <a:avLst/>
          <a:gdLst/>
          <a:ahLst/>
          <a:cxnLst/>
          <a:rect l="0" t="0" r="0" b="0"/>
          <a:pathLst>
            <a:path>
              <a:moveTo>
                <a:pt x="1214064" y="0"/>
              </a:moveTo>
              <a:lnTo>
                <a:pt x="1214064" y="409312"/>
              </a:lnTo>
              <a:lnTo>
                <a:pt x="0" y="409312"/>
              </a:lnTo>
              <a:lnTo>
                <a:pt x="0" y="60262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82BAD-0AB2-4E52-9F83-048C54D496D0}">
      <dsp:nvSpPr>
        <dsp:cNvPr id="0" name=""/>
        <dsp:cNvSpPr/>
      </dsp:nvSpPr>
      <dsp:spPr>
        <a:xfrm>
          <a:off x="2662481" y="1326333"/>
          <a:ext cx="1974001" cy="611158"/>
        </a:xfrm>
        <a:custGeom>
          <a:avLst/>
          <a:gdLst/>
          <a:ahLst/>
          <a:cxnLst/>
          <a:rect l="0" t="0" r="0" b="0"/>
          <a:pathLst>
            <a:path>
              <a:moveTo>
                <a:pt x="1974001" y="0"/>
              </a:moveTo>
              <a:lnTo>
                <a:pt x="1974001" y="417845"/>
              </a:lnTo>
              <a:lnTo>
                <a:pt x="0" y="417845"/>
              </a:lnTo>
              <a:lnTo>
                <a:pt x="0" y="61115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55A25-EDDF-453F-A1B3-3BF780675391}">
      <dsp:nvSpPr>
        <dsp:cNvPr id="0" name=""/>
        <dsp:cNvSpPr/>
      </dsp:nvSpPr>
      <dsp:spPr>
        <a:xfrm>
          <a:off x="3593116" y="1257"/>
          <a:ext cx="2086734" cy="1325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0C7F3-BAC9-49FB-AE78-055CCB79B36C}">
      <dsp:nvSpPr>
        <dsp:cNvPr id="0" name=""/>
        <dsp:cNvSpPr/>
      </dsp:nvSpPr>
      <dsp:spPr>
        <a:xfrm>
          <a:off x="3824975" y="221523"/>
          <a:ext cx="2086734" cy="132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Tipos de matrimonio</a:t>
          </a:r>
          <a:endParaRPr lang="es-ES_tradnl" sz="1800" kern="1200" dirty="0"/>
        </a:p>
      </dsp:txBody>
      <dsp:txXfrm>
        <a:off x="3863785" y="260333"/>
        <a:ext cx="2009114" cy="1247456"/>
      </dsp:txXfrm>
    </dsp:sp>
    <dsp:sp modelId="{10BB85D9-3808-4EC6-BFBA-35F2B3382107}">
      <dsp:nvSpPr>
        <dsp:cNvPr id="0" name=""/>
        <dsp:cNvSpPr/>
      </dsp:nvSpPr>
      <dsp:spPr>
        <a:xfrm>
          <a:off x="1619114" y="1937491"/>
          <a:ext cx="2086734" cy="1325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98BDE-3D0D-4F85-A019-B980DCDFF5C9}">
      <dsp:nvSpPr>
        <dsp:cNvPr id="0" name=""/>
        <dsp:cNvSpPr/>
      </dsp:nvSpPr>
      <dsp:spPr>
        <a:xfrm>
          <a:off x="1850974" y="2157758"/>
          <a:ext cx="2086734" cy="132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Matrimonio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cum manu</a:t>
          </a:r>
        </a:p>
      </dsp:txBody>
      <dsp:txXfrm>
        <a:off x="1889784" y="2196568"/>
        <a:ext cx="2009114" cy="1247456"/>
      </dsp:txXfrm>
    </dsp:sp>
    <dsp:sp modelId="{59CD1235-EA3F-48CA-92AE-1ABFEC48D016}">
      <dsp:nvSpPr>
        <dsp:cNvPr id="0" name=""/>
        <dsp:cNvSpPr/>
      </dsp:nvSpPr>
      <dsp:spPr>
        <a:xfrm>
          <a:off x="405050" y="3865193"/>
          <a:ext cx="2086734" cy="1325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FB4A1-22BD-4F70-9F10-328301E29ECF}">
      <dsp:nvSpPr>
        <dsp:cNvPr id="0" name=""/>
        <dsp:cNvSpPr/>
      </dsp:nvSpPr>
      <dsp:spPr>
        <a:xfrm>
          <a:off x="636909" y="4085459"/>
          <a:ext cx="2086734" cy="132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Esposa e os </a:t>
          </a:r>
          <a:r>
            <a:rPr lang="es-ES_tradnl" sz="1800" kern="1200" dirty="0" err="1" smtClean="0"/>
            <a:t>seus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bens</a:t>
          </a:r>
          <a:r>
            <a:rPr lang="es-ES_tradnl" sz="1800" kern="1200" dirty="0" smtClean="0"/>
            <a:t> pasaban a depender do home.</a:t>
          </a:r>
        </a:p>
      </dsp:txBody>
      <dsp:txXfrm>
        <a:off x="675719" y="4124269"/>
        <a:ext cx="2009114" cy="1247456"/>
      </dsp:txXfrm>
    </dsp:sp>
    <dsp:sp modelId="{599754AD-6444-48AB-8A82-8C619E4BB1FA}">
      <dsp:nvSpPr>
        <dsp:cNvPr id="0" name=""/>
        <dsp:cNvSpPr/>
      </dsp:nvSpPr>
      <dsp:spPr>
        <a:xfrm>
          <a:off x="2955503" y="3865193"/>
          <a:ext cx="2086734" cy="1325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DF6B2-91A1-4B74-B52F-C2ABBC7C0110}">
      <dsp:nvSpPr>
        <dsp:cNvPr id="0" name=""/>
        <dsp:cNvSpPr/>
      </dsp:nvSpPr>
      <dsp:spPr>
        <a:xfrm>
          <a:off x="3187362" y="4085459"/>
          <a:ext cx="2086734" cy="132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A </a:t>
          </a:r>
          <a:r>
            <a:rPr lang="es-ES_tradnl" sz="1800" kern="1200" dirty="0" err="1" smtClean="0"/>
            <a:t>muller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convertíase</a:t>
          </a:r>
          <a:r>
            <a:rPr lang="es-ES_tradnl" sz="1800" kern="1200" dirty="0" smtClean="0"/>
            <a:t> en </a:t>
          </a:r>
          <a:r>
            <a:rPr lang="es-ES_tradnl" sz="1800" kern="1200" dirty="0" err="1" smtClean="0"/>
            <a:t>membro</a:t>
          </a:r>
          <a:r>
            <a:rPr lang="es-ES_tradnl" sz="1800" kern="1200" dirty="0" smtClean="0"/>
            <a:t> da familia do esposo.</a:t>
          </a:r>
        </a:p>
      </dsp:txBody>
      <dsp:txXfrm>
        <a:off x="3226172" y="4124269"/>
        <a:ext cx="2009114" cy="1247456"/>
      </dsp:txXfrm>
    </dsp:sp>
    <dsp:sp modelId="{3798BC21-3309-494B-8D92-691C931C0CEB}">
      <dsp:nvSpPr>
        <dsp:cNvPr id="0" name=""/>
        <dsp:cNvSpPr/>
      </dsp:nvSpPr>
      <dsp:spPr>
        <a:xfrm>
          <a:off x="5413951" y="1872072"/>
          <a:ext cx="2086734" cy="1325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DE504-84FF-42A7-A564-498625A898B8}">
      <dsp:nvSpPr>
        <dsp:cNvPr id="0" name=""/>
        <dsp:cNvSpPr/>
      </dsp:nvSpPr>
      <dsp:spPr>
        <a:xfrm>
          <a:off x="5645811" y="2092339"/>
          <a:ext cx="2086734" cy="132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Matrimonio sine manu</a:t>
          </a:r>
        </a:p>
      </dsp:txBody>
      <dsp:txXfrm>
        <a:off x="5684621" y="2131149"/>
        <a:ext cx="2009114" cy="1247456"/>
      </dsp:txXfrm>
    </dsp:sp>
    <dsp:sp modelId="{24766E58-77C1-4389-831A-EF9BB81303D6}">
      <dsp:nvSpPr>
        <dsp:cNvPr id="0" name=""/>
        <dsp:cNvSpPr/>
      </dsp:nvSpPr>
      <dsp:spPr>
        <a:xfrm>
          <a:off x="5505956" y="3865193"/>
          <a:ext cx="2086734" cy="182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F0839-48EE-4AF0-891B-55263C92B928}">
      <dsp:nvSpPr>
        <dsp:cNvPr id="0" name=""/>
        <dsp:cNvSpPr/>
      </dsp:nvSpPr>
      <dsp:spPr>
        <a:xfrm>
          <a:off x="5737815" y="4085459"/>
          <a:ext cx="2086734" cy="1825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err="1" smtClean="0"/>
            <a:t>Durou</a:t>
          </a:r>
          <a:r>
            <a:rPr lang="es-ES_tradnl" sz="1200" kern="1200" dirty="0" smtClean="0"/>
            <a:t> ata o matrimonio </a:t>
          </a:r>
          <a:r>
            <a:rPr lang="es-ES_tradnl" sz="1200" kern="1200" dirty="0" err="1" smtClean="0"/>
            <a:t>cristián</a:t>
          </a:r>
          <a:r>
            <a:rPr lang="es-ES_tradnl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 esposa seguía </a:t>
          </a:r>
          <a:r>
            <a:rPr lang="es-ES_tradnl" sz="1200" kern="1200" dirty="0" err="1" smtClean="0"/>
            <a:t>pertencendo</a:t>
          </a:r>
          <a:r>
            <a:rPr lang="es-ES_tradnl" sz="1200" kern="1200" dirty="0" smtClean="0"/>
            <a:t> a familia de </a:t>
          </a:r>
          <a:r>
            <a:rPr lang="es-ES_tradnl" sz="1200" kern="1200" dirty="0" err="1" smtClean="0"/>
            <a:t>orixe</a:t>
          </a:r>
          <a:r>
            <a:rPr lang="es-ES_tradnl" sz="1200" kern="1200" dirty="0" smtClean="0"/>
            <a:t>, non </a:t>
          </a:r>
          <a:r>
            <a:rPr lang="es-ES_tradnl" sz="1200" kern="1200" dirty="0" err="1" smtClean="0"/>
            <a:t>dependia</a:t>
          </a:r>
          <a:r>
            <a:rPr lang="es-ES_tradnl" sz="1200" kern="1200" dirty="0" smtClean="0"/>
            <a:t> legalmente do esposo e continuaba  a ser propietaria dos </a:t>
          </a:r>
          <a:r>
            <a:rPr lang="es-ES_tradnl" sz="1200" kern="1200" dirty="0" err="1" smtClean="0"/>
            <a:t>seus</a:t>
          </a:r>
          <a:r>
            <a:rPr lang="es-ES_tradnl" sz="1200" kern="1200" dirty="0" smtClean="0"/>
            <a:t> </a:t>
          </a:r>
          <a:r>
            <a:rPr lang="es-ES_tradnl" sz="1200" kern="1200" dirty="0" err="1" smtClean="0"/>
            <a:t>bens</a:t>
          </a:r>
          <a:r>
            <a:rPr lang="es-ES_tradnl" sz="1200" kern="1200" dirty="0" smtClean="0"/>
            <a:t>. </a:t>
          </a:r>
          <a:r>
            <a:rPr lang="es-ES_tradnl" sz="1200" kern="1200" dirty="0" err="1" smtClean="0"/>
            <a:t>Só</a:t>
          </a:r>
          <a:r>
            <a:rPr lang="es-ES_tradnl" sz="1200" kern="1200" dirty="0" smtClean="0"/>
            <a:t> </a:t>
          </a:r>
          <a:r>
            <a:rPr lang="es-ES_tradnl" sz="1200" kern="1200" dirty="0" err="1" smtClean="0"/>
            <a:t>debia</a:t>
          </a:r>
          <a:r>
            <a:rPr lang="es-ES_tradnl" sz="1200" kern="1200" dirty="0" smtClean="0"/>
            <a:t> ó esposo </a:t>
          </a:r>
          <a:r>
            <a:rPr lang="es-ES_tradnl" sz="1200" kern="1200" dirty="0" err="1" smtClean="0"/>
            <a:t>fidelidade</a:t>
          </a:r>
          <a:r>
            <a:rPr lang="es-ES_tradnl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 dirty="0"/>
        </a:p>
      </dsp:txBody>
      <dsp:txXfrm>
        <a:off x="5791271" y="4138915"/>
        <a:ext cx="1979822" cy="1718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6FB0F-6419-4A55-9607-800F51B0079F}">
      <dsp:nvSpPr>
        <dsp:cNvPr id="0" name=""/>
        <dsp:cNvSpPr/>
      </dsp:nvSpPr>
      <dsp:spPr>
        <a:xfrm>
          <a:off x="7972059" y="2778145"/>
          <a:ext cx="91440" cy="432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547"/>
              </a:lnTo>
            </a:path>
          </a:pathLst>
        </a:custGeom>
        <a:noFill/>
        <a:ln w="4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10FC7-6C68-4972-A8C4-08E40B5F6056}">
      <dsp:nvSpPr>
        <dsp:cNvPr id="0" name=""/>
        <dsp:cNvSpPr/>
      </dsp:nvSpPr>
      <dsp:spPr>
        <a:xfrm>
          <a:off x="4836676" y="1401182"/>
          <a:ext cx="3181103" cy="43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68"/>
              </a:lnTo>
              <a:lnTo>
                <a:pt x="3181103" y="294768"/>
              </a:lnTo>
              <a:lnTo>
                <a:pt x="3181103" y="432547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FC315-22FC-46C5-B895-0829805FA133}">
      <dsp:nvSpPr>
        <dsp:cNvPr id="0" name=""/>
        <dsp:cNvSpPr/>
      </dsp:nvSpPr>
      <dsp:spPr>
        <a:xfrm>
          <a:off x="5291119" y="2778145"/>
          <a:ext cx="908886" cy="43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68"/>
              </a:lnTo>
              <a:lnTo>
                <a:pt x="908886" y="294768"/>
              </a:lnTo>
              <a:lnTo>
                <a:pt x="908886" y="432547"/>
              </a:lnTo>
            </a:path>
          </a:pathLst>
        </a:custGeom>
        <a:noFill/>
        <a:ln w="4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99FED-9E43-4F0A-ABFD-D16DD8263F37}">
      <dsp:nvSpPr>
        <dsp:cNvPr id="0" name=""/>
        <dsp:cNvSpPr/>
      </dsp:nvSpPr>
      <dsp:spPr>
        <a:xfrm>
          <a:off x="4382232" y="2778145"/>
          <a:ext cx="908886" cy="432547"/>
        </a:xfrm>
        <a:custGeom>
          <a:avLst/>
          <a:gdLst/>
          <a:ahLst/>
          <a:cxnLst/>
          <a:rect l="0" t="0" r="0" b="0"/>
          <a:pathLst>
            <a:path>
              <a:moveTo>
                <a:pt x="908886" y="0"/>
              </a:moveTo>
              <a:lnTo>
                <a:pt x="908886" y="294768"/>
              </a:lnTo>
              <a:lnTo>
                <a:pt x="0" y="294768"/>
              </a:lnTo>
              <a:lnTo>
                <a:pt x="0" y="432547"/>
              </a:lnTo>
            </a:path>
          </a:pathLst>
        </a:custGeom>
        <a:noFill/>
        <a:ln w="4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5AA3-4C44-4C82-914D-3E0B3230D388}">
      <dsp:nvSpPr>
        <dsp:cNvPr id="0" name=""/>
        <dsp:cNvSpPr/>
      </dsp:nvSpPr>
      <dsp:spPr>
        <a:xfrm>
          <a:off x="4836676" y="1401182"/>
          <a:ext cx="454443" cy="43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68"/>
              </a:lnTo>
              <a:lnTo>
                <a:pt x="454443" y="294768"/>
              </a:lnTo>
              <a:lnTo>
                <a:pt x="454443" y="432547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59254-52D8-4F5E-A329-691F3FE36692}">
      <dsp:nvSpPr>
        <dsp:cNvPr id="0" name=""/>
        <dsp:cNvSpPr/>
      </dsp:nvSpPr>
      <dsp:spPr>
        <a:xfrm>
          <a:off x="1655573" y="2778145"/>
          <a:ext cx="908886" cy="43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68"/>
              </a:lnTo>
              <a:lnTo>
                <a:pt x="908886" y="294768"/>
              </a:lnTo>
              <a:lnTo>
                <a:pt x="908886" y="432547"/>
              </a:lnTo>
            </a:path>
          </a:pathLst>
        </a:custGeom>
        <a:noFill/>
        <a:ln w="4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29C86-FF93-45B7-8D5E-55A3A78A1615}">
      <dsp:nvSpPr>
        <dsp:cNvPr id="0" name=""/>
        <dsp:cNvSpPr/>
      </dsp:nvSpPr>
      <dsp:spPr>
        <a:xfrm>
          <a:off x="746686" y="2778145"/>
          <a:ext cx="908886" cy="432547"/>
        </a:xfrm>
        <a:custGeom>
          <a:avLst/>
          <a:gdLst/>
          <a:ahLst/>
          <a:cxnLst/>
          <a:rect l="0" t="0" r="0" b="0"/>
          <a:pathLst>
            <a:path>
              <a:moveTo>
                <a:pt x="908886" y="0"/>
              </a:moveTo>
              <a:lnTo>
                <a:pt x="908886" y="294768"/>
              </a:lnTo>
              <a:lnTo>
                <a:pt x="0" y="294768"/>
              </a:lnTo>
              <a:lnTo>
                <a:pt x="0" y="432547"/>
              </a:lnTo>
            </a:path>
          </a:pathLst>
        </a:custGeom>
        <a:noFill/>
        <a:ln w="400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B0229-3127-4EEB-BC1A-B89922EBBD85}">
      <dsp:nvSpPr>
        <dsp:cNvPr id="0" name=""/>
        <dsp:cNvSpPr/>
      </dsp:nvSpPr>
      <dsp:spPr>
        <a:xfrm>
          <a:off x="1655573" y="1401182"/>
          <a:ext cx="3181103" cy="432547"/>
        </a:xfrm>
        <a:custGeom>
          <a:avLst/>
          <a:gdLst/>
          <a:ahLst/>
          <a:cxnLst/>
          <a:rect l="0" t="0" r="0" b="0"/>
          <a:pathLst>
            <a:path>
              <a:moveTo>
                <a:pt x="3181103" y="0"/>
              </a:moveTo>
              <a:lnTo>
                <a:pt x="3181103" y="294768"/>
              </a:lnTo>
              <a:lnTo>
                <a:pt x="0" y="294768"/>
              </a:lnTo>
              <a:lnTo>
                <a:pt x="0" y="432547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4571-DC16-4BC4-B3F0-5C00923C9FD7}">
      <dsp:nvSpPr>
        <dsp:cNvPr id="0" name=""/>
        <dsp:cNvSpPr/>
      </dsp:nvSpPr>
      <dsp:spPr>
        <a:xfrm>
          <a:off x="4093041" y="456766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E81E3-A5D9-4A5C-96BB-8F10DB29A257}">
      <dsp:nvSpPr>
        <dsp:cNvPr id="0" name=""/>
        <dsp:cNvSpPr/>
      </dsp:nvSpPr>
      <dsp:spPr>
        <a:xfrm>
          <a:off x="4258293" y="613756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Modelo educativo</a:t>
          </a:r>
          <a:endParaRPr lang="es-ES_tradnl" sz="1000" kern="1200" dirty="0"/>
        </a:p>
      </dsp:txBody>
      <dsp:txXfrm>
        <a:off x="4285954" y="641417"/>
        <a:ext cx="1431946" cy="889093"/>
      </dsp:txXfrm>
    </dsp:sp>
    <dsp:sp modelId="{331B0593-383B-4615-A263-0E6322571194}">
      <dsp:nvSpPr>
        <dsp:cNvPr id="0" name=""/>
        <dsp:cNvSpPr/>
      </dsp:nvSpPr>
      <dsp:spPr>
        <a:xfrm>
          <a:off x="911938" y="1833729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A9812-8B23-4D2B-AED0-85A85257AC8E}">
      <dsp:nvSpPr>
        <dsp:cNvPr id="0" name=""/>
        <dsp:cNvSpPr/>
      </dsp:nvSpPr>
      <dsp:spPr>
        <a:xfrm>
          <a:off x="1077190" y="1990719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err="1" smtClean="0"/>
            <a:t>Ensino</a:t>
          </a:r>
          <a:r>
            <a:rPr lang="es-ES_tradnl" sz="1000" kern="1200" dirty="0" smtClean="0"/>
            <a:t> primario</a:t>
          </a:r>
          <a:endParaRPr lang="es-ES_tradnl" sz="1000" kern="1200" dirty="0"/>
        </a:p>
      </dsp:txBody>
      <dsp:txXfrm>
        <a:off x="1104851" y="2018380"/>
        <a:ext cx="1431946" cy="889093"/>
      </dsp:txXfrm>
    </dsp:sp>
    <dsp:sp modelId="{3B5ECF6E-2800-4E2F-A8DB-FA4E7C4155AC}">
      <dsp:nvSpPr>
        <dsp:cNvPr id="0" name=""/>
        <dsp:cNvSpPr/>
      </dsp:nvSpPr>
      <dsp:spPr>
        <a:xfrm>
          <a:off x="3052" y="3210693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8DD06-5EDE-40E3-8E4F-F2BEFA42FC2D}">
      <dsp:nvSpPr>
        <dsp:cNvPr id="0" name=""/>
        <dsp:cNvSpPr/>
      </dsp:nvSpPr>
      <dsp:spPr>
        <a:xfrm>
          <a:off x="168304" y="3367682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A cargo do </a:t>
          </a:r>
          <a:r>
            <a:rPr lang="es-ES_tradnl" sz="1000" kern="1200" dirty="0" err="1" smtClean="0"/>
            <a:t>ludi</a:t>
          </a:r>
          <a:r>
            <a:rPr lang="es-ES_tradnl" sz="1000" kern="1200" dirty="0" smtClean="0"/>
            <a:t> </a:t>
          </a:r>
          <a:r>
            <a:rPr lang="es-ES_tradnl" sz="1000" kern="1200" dirty="0" err="1" smtClean="0"/>
            <a:t>master</a:t>
          </a:r>
          <a:r>
            <a:rPr lang="es-ES_tradnl" sz="1000" kern="1200" dirty="0" smtClean="0"/>
            <a:t>. </a:t>
          </a:r>
        </a:p>
      </dsp:txBody>
      <dsp:txXfrm>
        <a:off x="195965" y="3395343"/>
        <a:ext cx="1431946" cy="889093"/>
      </dsp:txXfrm>
    </dsp:sp>
    <dsp:sp modelId="{191E4C4C-04FB-4474-9222-D40B0235ECDA}">
      <dsp:nvSpPr>
        <dsp:cNvPr id="0" name=""/>
        <dsp:cNvSpPr/>
      </dsp:nvSpPr>
      <dsp:spPr>
        <a:xfrm>
          <a:off x="1820825" y="3210693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349FE-EEF4-4B13-8329-381A464C7BE9}">
      <dsp:nvSpPr>
        <dsp:cNvPr id="0" name=""/>
        <dsp:cNvSpPr/>
      </dsp:nvSpPr>
      <dsp:spPr>
        <a:xfrm>
          <a:off x="1986077" y="3367682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Dos sete anos ata </a:t>
          </a:r>
          <a:r>
            <a:rPr lang="es-ES_tradnl" sz="1000" kern="1200" dirty="0" err="1" smtClean="0"/>
            <a:t>ós</a:t>
          </a:r>
          <a:r>
            <a:rPr lang="es-ES_tradnl" sz="1000" kern="1200" dirty="0" smtClean="0"/>
            <a:t> doce</a:t>
          </a:r>
          <a:endParaRPr lang="es-ES_tradnl" sz="1000" kern="1200" dirty="0"/>
        </a:p>
      </dsp:txBody>
      <dsp:txXfrm>
        <a:off x="2013738" y="3395343"/>
        <a:ext cx="1431946" cy="889093"/>
      </dsp:txXfrm>
    </dsp:sp>
    <dsp:sp modelId="{9FE0805A-C81D-44C4-A7BC-356BB1B861BC}">
      <dsp:nvSpPr>
        <dsp:cNvPr id="0" name=""/>
        <dsp:cNvSpPr/>
      </dsp:nvSpPr>
      <dsp:spPr>
        <a:xfrm>
          <a:off x="4547485" y="1833729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BE0BA-1979-4D8F-86E8-7B2E7ACFAB19}">
      <dsp:nvSpPr>
        <dsp:cNvPr id="0" name=""/>
        <dsp:cNvSpPr/>
      </dsp:nvSpPr>
      <dsp:spPr>
        <a:xfrm>
          <a:off x="4712737" y="1990719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err="1" smtClean="0"/>
            <a:t>Ensino</a:t>
          </a:r>
          <a:r>
            <a:rPr lang="es-ES_tradnl" sz="1000" kern="1200" dirty="0" smtClean="0"/>
            <a:t> secundario</a:t>
          </a:r>
          <a:endParaRPr lang="es-ES_tradnl" sz="1000" kern="1200" dirty="0"/>
        </a:p>
      </dsp:txBody>
      <dsp:txXfrm>
        <a:off x="4740398" y="2018380"/>
        <a:ext cx="1431946" cy="889093"/>
      </dsp:txXfrm>
    </dsp:sp>
    <dsp:sp modelId="{F0D4063E-C46C-4E76-BA43-B59B615E6760}">
      <dsp:nvSpPr>
        <dsp:cNvPr id="0" name=""/>
        <dsp:cNvSpPr/>
      </dsp:nvSpPr>
      <dsp:spPr>
        <a:xfrm>
          <a:off x="3638598" y="3210693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DBC37-D8BA-46DD-8518-B5C972D357CF}">
      <dsp:nvSpPr>
        <dsp:cNvPr id="0" name=""/>
        <dsp:cNvSpPr/>
      </dsp:nvSpPr>
      <dsp:spPr>
        <a:xfrm>
          <a:off x="3803850" y="3367682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A cargo do </a:t>
          </a:r>
          <a:r>
            <a:rPr lang="es-ES_tradnl" sz="1000" kern="1200" dirty="0" err="1" smtClean="0"/>
            <a:t>grammáticus</a:t>
          </a:r>
          <a:endParaRPr lang="es-ES_tradnl" sz="1000" kern="1200" dirty="0"/>
        </a:p>
      </dsp:txBody>
      <dsp:txXfrm>
        <a:off x="3831511" y="3395343"/>
        <a:ext cx="1431946" cy="889093"/>
      </dsp:txXfrm>
    </dsp:sp>
    <dsp:sp modelId="{B1735EA5-F8AE-4A33-BE11-1F1F0F83CD2F}">
      <dsp:nvSpPr>
        <dsp:cNvPr id="0" name=""/>
        <dsp:cNvSpPr/>
      </dsp:nvSpPr>
      <dsp:spPr>
        <a:xfrm>
          <a:off x="5456371" y="3210693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A0B2C-FF09-46B4-9CBE-3D877B9E952F}">
      <dsp:nvSpPr>
        <dsp:cNvPr id="0" name=""/>
        <dsp:cNvSpPr/>
      </dsp:nvSpPr>
      <dsp:spPr>
        <a:xfrm>
          <a:off x="5621623" y="3367682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Dos doce </a:t>
          </a:r>
          <a:r>
            <a:rPr lang="es-ES_tradnl" sz="1000" kern="1200" dirty="0" err="1" smtClean="0"/>
            <a:t>aos</a:t>
          </a:r>
          <a:r>
            <a:rPr lang="es-ES_tradnl" sz="1000" kern="1200" dirty="0" smtClean="0"/>
            <a:t> </a:t>
          </a:r>
          <a:r>
            <a:rPr lang="es-ES_tradnl" sz="1000" kern="1200" dirty="0" err="1" smtClean="0"/>
            <a:t>dezaseis</a:t>
          </a:r>
          <a:r>
            <a:rPr lang="es-ES_tradnl" sz="1000" kern="1200" dirty="0" smtClean="0"/>
            <a:t> anos, as rapazas </a:t>
          </a:r>
          <a:r>
            <a:rPr lang="es-ES_tradnl" sz="1000" kern="1200" dirty="0" err="1" smtClean="0"/>
            <a:t>xa</a:t>
          </a:r>
          <a:r>
            <a:rPr lang="es-ES_tradnl" sz="1000" kern="1200" dirty="0" smtClean="0"/>
            <a:t> non seguían </a:t>
          </a:r>
          <a:r>
            <a:rPr lang="es-ES_tradnl" sz="1000" kern="1200" dirty="0" err="1" smtClean="0"/>
            <a:t>estes</a:t>
          </a:r>
          <a:r>
            <a:rPr lang="es-ES_tradnl" sz="1000" kern="1200" dirty="0" smtClean="0"/>
            <a:t> </a:t>
          </a:r>
          <a:r>
            <a:rPr lang="es-ES_tradnl" sz="1000" kern="1200" dirty="0" err="1" smtClean="0"/>
            <a:t>estudos</a:t>
          </a:r>
          <a:endParaRPr lang="es-ES_tradnl" sz="1000" kern="1200" dirty="0"/>
        </a:p>
      </dsp:txBody>
      <dsp:txXfrm>
        <a:off x="5649284" y="3395343"/>
        <a:ext cx="1431946" cy="889093"/>
      </dsp:txXfrm>
    </dsp:sp>
    <dsp:sp modelId="{F00531D5-ABAE-455F-9DEA-4CA87A657767}">
      <dsp:nvSpPr>
        <dsp:cNvPr id="0" name=""/>
        <dsp:cNvSpPr/>
      </dsp:nvSpPr>
      <dsp:spPr>
        <a:xfrm>
          <a:off x="7274144" y="1833729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75178-6A32-43BD-9FFD-220FBFDE7026}">
      <dsp:nvSpPr>
        <dsp:cNvPr id="0" name=""/>
        <dsp:cNvSpPr/>
      </dsp:nvSpPr>
      <dsp:spPr>
        <a:xfrm>
          <a:off x="7439396" y="1990719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err="1" smtClean="0"/>
            <a:t>Ensino</a:t>
          </a:r>
          <a:r>
            <a:rPr lang="es-ES_tradnl" sz="1000" kern="1200" dirty="0" smtClean="0"/>
            <a:t> superior</a:t>
          </a:r>
          <a:endParaRPr lang="es-ES_tradnl" sz="1000" kern="1200" dirty="0"/>
        </a:p>
      </dsp:txBody>
      <dsp:txXfrm>
        <a:off x="7467057" y="2018380"/>
        <a:ext cx="1431946" cy="889093"/>
      </dsp:txXfrm>
    </dsp:sp>
    <dsp:sp modelId="{1E26F6FF-1C5D-4065-B70B-FF1EC52C03E8}">
      <dsp:nvSpPr>
        <dsp:cNvPr id="0" name=""/>
        <dsp:cNvSpPr/>
      </dsp:nvSpPr>
      <dsp:spPr>
        <a:xfrm>
          <a:off x="7274144" y="3210693"/>
          <a:ext cx="1487268" cy="944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D8DF5-7F50-4904-8981-FC02B7FED17F}">
      <dsp:nvSpPr>
        <dsp:cNvPr id="0" name=""/>
        <dsp:cNvSpPr/>
      </dsp:nvSpPr>
      <dsp:spPr>
        <a:xfrm>
          <a:off x="7439396" y="3367682"/>
          <a:ext cx="1487268" cy="94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A cargo do </a:t>
          </a:r>
          <a:r>
            <a:rPr lang="es-ES_tradnl" sz="1000" kern="1200" dirty="0" err="1" smtClean="0"/>
            <a:t>rhedor</a:t>
          </a:r>
          <a:r>
            <a:rPr lang="es-ES_tradnl" sz="1000" kern="1200" dirty="0" smtClean="0"/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Mozos de </a:t>
          </a:r>
          <a:r>
            <a:rPr lang="es-ES_tradnl" sz="1000" kern="1200" dirty="0" err="1" smtClean="0"/>
            <a:t>dezaseis</a:t>
          </a:r>
          <a:r>
            <a:rPr lang="es-ES_tradnl" sz="1000" kern="1200" dirty="0" smtClean="0"/>
            <a:t>  </a:t>
          </a:r>
          <a:r>
            <a:rPr lang="es-ES_tradnl" sz="1000" kern="1200" dirty="0" err="1" smtClean="0"/>
            <a:t>ós</a:t>
          </a:r>
          <a:r>
            <a:rPr lang="es-ES_tradnl" sz="1000" kern="1200" dirty="0" smtClean="0"/>
            <a:t> </a:t>
          </a:r>
          <a:r>
            <a:rPr lang="es-ES_tradnl" sz="1000" kern="1200" dirty="0" err="1" smtClean="0"/>
            <a:t>vinte</a:t>
          </a:r>
          <a:r>
            <a:rPr lang="es-ES_tradnl" sz="1000" kern="1200" dirty="0" smtClean="0"/>
            <a:t>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err="1" smtClean="0"/>
            <a:t>Estudábase</a:t>
          </a:r>
          <a:r>
            <a:rPr lang="es-ES_tradnl" sz="1000" kern="1200" dirty="0" smtClean="0"/>
            <a:t> e </a:t>
          </a:r>
          <a:r>
            <a:rPr lang="es-ES_tradnl" sz="1000" kern="1200" dirty="0" err="1" smtClean="0"/>
            <a:t>practicábase</a:t>
          </a:r>
          <a:r>
            <a:rPr lang="es-ES_tradnl" sz="1000" kern="1200" dirty="0" smtClean="0"/>
            <a:t> oratoria</a:t>
          </a:r>
          <a:endParaRPr lang="es-ES_tradnl" sz="1000" kern="1200" dirty="0"/>
        </a:p>
      </dsp:txBody>
      <dsp:txXfrm>
        <a:off x="7467057" y="3395343"/>
        <a:ext cx="1431946" cy="889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8517-D5BE-45D8-9CE2-EC2EF3D12DDE}">
      <dsp:nvSpPr>
        <dsp:cNvPr id="0" name=""/>
        <dsp:cNvSpPr/>
      </dsp:nvSpPr>
      <dsp:spPr>
        <a:xfrm>
          <a:off x="248" y="1323216"/>
          <a:ext cx="1904869" cy="952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i="0" kern="1200" dirty="0" smtClean="0"/>
            <a:t>Tipos</a:t>
          </a:r>
          <a:endParaRPr lang="es-ES_tradnl" sz="1400" i="0" kern="1200" dirty="0"/>
        </a:p>
      </dsp:txBody>
      <dsp:txXfrm>
        <a:off x="28144" y="1351112"/>
        <a:ext cx="1849077" cy="896642"/>
      </dsp:txXfrm>
    </dsp:sp>
    <dsp:sp modelId="{56139F8F-312F-4207-B590-8C3679116F27}">
      <dsp:nvSpPr>
        <dsp:cNvPr id="0" name=""/>
        <dsp:cNvSpPr/>
      </dsp:nvSpPr>
      <dsp:spPr>
        <a:xfrm rot="19457599">
          <a:off x="1816920" y="1501790"/>
          <a:ext cx="938341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938341" y="2381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262633" y="1502150"/>
        <a:ext cx="46917" cy="46917"/>
      </dsp:txXfrm>
    </dsp:sp>
    <dsp:sp modelId="{402B3160-7F9A-40D2-B048-4700C9640385}">
      <dsp:nvSpPr>
        <dsp:cNvPr id="0" name=""/>
        <dsp:cNvSpPr/>
      </dsp:nvSpPr>
      <dsp:spPr>
        <a:xfrm>
          <a:off x="2667065" y="775566"/>
          <a:ext cx="1904869" cy="952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i="1" kern="1200" dirty="0" smtClean="0"/>
            <a:t>Rústica</a:t>
          </a:r>
          <a:endParaRPr lang="es-ES_tradnl" sz="1400" i="1" kern="1200" dirty="0"/>
        </a:p>
      </dsp:txBody>
      <dsp:txXfrm>
        <a:off x="2694961" y="803462"/>
        <a:ext cx="1849077" cy="896642"/>
      </dsp:txXfrm>
    </dsp:sp>
    <dsp:sp modelId="{3B9C5FF7-06E9-45EC-A926-11EBEC7B37D1}">
      <dsp:nvSpPr>
        <dsp:cNvPr id="0" name=""/>
        <dsp:cNvSpPr/>
      </dsp:nvSpPr>
      <dsp:spPr>
        <a:xfrm>
          <a:off x="4571934" y="1227965"/>
          <a:ext cx="761947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761947" y="2381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933859" y="1232734"/>
        <a:ext cx="38097" cy="38097"/>
      </dsp:txXfrm>
    </dsp:sp>
    <dsp:sp modelId="{F20E5348-F25F-44F1-A215-A008C9117DDF}">
      <dsp:nvSpPr>
        <dsp:cNvPr id="0" name=""/>
        <dsp:cNvSpPr/>
      </dsp:nvSpPr>
      <dsp:spPr>
        <a:xfrm>
          <a:off x="5333882" y="775566"/>
          <a:ext cx="1904869" cy="952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Os </a:t>
          </a:r>
          <a:r>
            <a:rPr lang="es-ES_tradnl" sz="1400" kern="1200" dirty="0" err="1" smtClean="0"/>
            <a:t>animais</a:t>
          </a:r>
          <a:r>
            <a:rPr lang="es-ES_tradnl" sz="1400" kern="1200" dirty="0" smtClean="0"/>
            <a:t> e as </a:t>
          </a:r>
          <a:r>
            <a:rPr lang="es-ES_tradnl" sz="1400" kern="1200" dirty="0" err="1" smtClean="0"/>
            <a:t>persoas</a:t>
          </a:r>
          <a:r>
            <a:rPr lang="es-ES_tradnl" sz="1400" kern="1200" dirty="0" smtClean="0"/>
            <a:t> estaban </a:t>
          </a:r>
          <a:r>
            <a:rPr lang="es-ES_tradnl" sz="1400" kern="1200" dirty="0" err="1" smtClean="0"/>
            <a:t>moi</a:t>
          </a:r>
          <a:r>
            <a:rPr lang="es-ES_tradnl" sz="1400" kern="1200" dirty="0" smtClean="0"/>
            <a:t> próximos</a:t>
          </a:r>
          <a:endParaRPr lang="es-ES_tradnl" sz="1400" kern="1200" dirty="0"/>
        </a:p>
      </dsp:txBody>
      <dsp:txXfrm>
        <a:off x="5361778" y="803462"/>
        <a:ext cx="1849077" cy="896642"/>
      </dsp:txXfrm>
    </dsp:sp>
    <dsp:sp modelId="{A1A90B16-D6C0-4DD0-9F9A-BB048729F187}">
      <dsp:nvSpPr>
        <dsp:cNvPr id="0" name=""/>
        <dsp:cNvSpPr/>
      </dsp:nvSpPr>
      <dsp:spPr>
        <a:xfrm rot="2142401">
          <a:off x="1816920" y="2049440"/>
          <a:ext cx="938341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938341" y="2381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262633" y="2049799"/>
        <a:ext cx="46917" cy="46917"/>
      </dsp:txXfrm>
    </dsp:sp>
    <dsp:sp modelId="{CE89C9E1-95FC-4BD9-9614-07E4196D35C5}">
      <dsp:nvSpPr>
        <dsp:cNvPr id="0" name=""/>
        <dsp:cNvSpPr/>
      </dsp:nvSpPr>
      <dsp:spPr>
        <a:xfrm>
          <a:off x="2667065" y="1870866"/>
          <a:ext cx="1904869" cy="952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Urbana</a:t>
          </a:r>
          <a:endParaRPr lang="es-ES_tradnl" sz="1400" kern="1200" dirty="0"/>
        </a:p>
      </dsp:txBody>
      <dsp:txXfrm>
        <a:off x="2694961" y="1898762"/>
        <a:ext cx="1849077" cy="896642"/>
      </dsp:txXfrm>
    </dsp:sp>
    <dsp:sp modelId="{607FFDAD-E866-46B9-BE07-4493B8840715}">
      <dsp:nvSpPr>
        <dsp:cNvPr id="0" name=""/>
        <dsp:cNvSpPr/>
      </dsp:nvSpPr>
      <dsp:spPr>
        <a:xfrm>
          <a:off x="4571934" y="2323264"/>
          <a:ext cx="761947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761947" y="2381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933859" y="2328034"/>
        <a:ext cx="38097" cy="38097"/>
      </dsp:txXfrm>
    </dsp:sp>
    <dsp:sp modelId="{F4C59044-2F28-42D6-93A5-9E5DF2DAB4E0}">
      <dsp:nvSpPr>
        <dsp:cNvPr id="0" name=""/>
        <dsp:cNvSpPr/>
      </dsp:nvSpPr>
      <dsp:spPr>
        <a:xfrm>
          <a:off x="5333882" y="1870866"/>
          <a:ext cx="1904869" cy="952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Para ó dono da </a:t>
          </a:r>
          <a:r>
            <a:rPr lang="es-ES_tradnl" sz="1400" kern="1200" dirty="0" err="1" smtClean="0"/>
            <a:t>facenda</a:t>
          </a:r>
          <a:r>
            <a:rPr lang="es-ES_tradnl" sz="1400" kern="1200" dirty="0" smtClean="0"/>
            <a:t> como casa de recreo. Disposición </a:t>
          </a:r>
          <a:r>
            <a:rPr lang="es-ES_tradnl" sz="1400" kern="1200" dirty="0" err="1" smtClean="0"/>
            <a:t>semellante</a:t>
          </a:r>
          <a:r>
            <a:rPr lang="es-ES_tradnl" sz="1400" kern="1200" dirty="0" smtClean="0"/>
            <a:t> á </a:t>
          </a:r>
          <a:r>
            <a:rPr lang="es-ES_tradnl" sz="1400" i="1" kern="1200" dirty="0" err="1" smtClean="0"/>
            <a:t>domus</a:t>
          </a:r>
          <a:r>
            <a:rPr lang="es-ES_tradnl" sz="1400" i="0" kern="1200" dirty="0" smtClean="0"/>
            <a:t>.</a:t>
          </a:r>
          <a:endParaRPr lang="es-ES_tradnl" sz="1400" kern="1200" dirty="0"/>
        </a:p>
      </dsp:txBody>
      <dsp:txXfrm>
        <a:off x="5361778" y="1898762"/>
        <a:ext cx="1849077" cy="896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12C897-E089-4488-A31A-E7C78852D70C}" type="datetimeFigureOut">
              <a:rPr lang="es-ES_tradnl" smtClean="0"/>
              <a:pPr/>
              <a:t>15/05/2017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7F3CEF-BF2A-41B0-88EC-646E088E564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s-ES_tradnl" dirty="0" smtClean="0"/>
              <a:t>A SOCIEDADE ROMANA</a:t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33800" name="Picture 8" descr="http://historiageneral.com/wp-content/uploads/martires-cristia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6780411" cy="411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6929486" cy="785794"/>
          </a:xfrm>
        </p:spPr>
        <p:txBody>
          <a:bodyPr/>
          <a:lstStyle/>
          <a:p>
            <a:r>
              <a:rPr lang="es-ES_tradnl" dirty="0" smtClean="0"/>
              <a:t>1.2.2. tipos de matrimonio.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0" y="785813"/>
          <a:ext cx="8229600" cy="591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1.3. EDUCACIÓN DOS FILLOS.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err="1" smtClean="0"/>
              <a:t>Primeiros</a:t>
            </a:r>
            <a:r>
              <a:rPr lang="es-ES_tradnl" dirty="0" smtClean="0"/>
              <a:t> anos a cargo da </a:t>
            </a:r>
            <a:r>
              <a:rPr lang="es-ES_tradnl" dirty="0" err="1" smtClean="0"/>
              <a:t>nai</a:t>
            </a:r>
            <a:r>
              <a:rPr lang="es-ES_tradnl" dirty="0" smtClean="0"/>
              <a:t>.</a:t>
            </a:r>
          </a:p>
          <a:p>
            <a:pPr>
              <a:buNone/>
            </a:pPr>
            <a:r>
              <a:rPr lang="es-ES_tradnl" dirty="0" smtClean="0"/>
              <a:t>A partir dos sete anos os </a:t>
            </a:r>
            <a:r>
              <a:rPr lang="es-ES_tradnl" dirty="0" err="1" smtClean="0"/>
              <a:t>varóns</a:t>
            </a:r>
            <a:r>
              <a:rPr lang="es-ES_tradnl" dirty="0" smtClean="0"/>
              <a:t> estaban a cargo do </a:t>
            </a:r>
            <a:r>
              <a:rPr lang="es-ES_tradnl" dirty="0" err="1" smtClean="0"/>
              <a:t>pai</a:t>
            </a:r>
            <a:r>
              <a:rPr lang="es-ES_tradnl" dirty="0" smtClean="0"/>
              <a:t>. As nenas </a:t>
            </a:r>
            <a:r>
              <a:rPr lang="es-ES_tradnl" dirty="0" err="1" smtClean="0"/>
              <a:t>baixo</a:t>
            </a:r>
            <a:r>
              <a:rPr lang="es-ES_tradnl" dirty="0" smtClean="0"/>
              <a:t> a da </a:t>
            </a:r>
            <a:r>
              <a:rPr lang="es-ES_tradnl" dirty="0" err="1" smtClean="0"/>
              <a:t>nai</a:t>
            </a:r>
            <a:r>
              <a:rPr lang="es-ES_tradnl" dirty="0" smtClean="0"/>
              <a:t> ata o matrimonio. </a:t>
            </a:r>
            <a:endParaRPr lang="es-ES_tradnl" dirty="0"/>
          </a:p>
        </p:txBody>
      </p:sp>
      <p:pic>
        <p:nvPicPr>
          <p:cNvPr id="11266" name="Picture 2" descr="http://www.hipernova.cl/LibrosResumidos/Historia/LosRomanos/Imagenes/nodrizaPedag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5429288" cy="316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s-ES_tradnl" dirty="0" err="1" smtClean="0"/>
              <a:t>Trala</a:t>
            </a:r>
            <a:r>
              <a:rPr lang="es-ES_tradnl" dirty="0" smtClean="0"/>
              <a:t> conquista das colonias </a:t>
            </a:r>
            <a:r>
              <a:rPr lang="es-ES_tradnl" dirty="0" err="1" smtClean="0"/>
              <a:t>gregas</a:t>
            </a:r>
            <a:r>
              <a:rPr lang="es-ES_tradnl" dirty="0" smtClean="0"/>
              <a:t>, </a:t>
            </a:r>
            <a:r>
              <a:rPr lang="es-ES_tradnl" dirty="0" err="1" smtClean="0"/>
              <a:t>instaurouse</a:t>
            </a:r>
            <a:r>
              <a:rPr lang="es-ES_tradnl" dirty="0" smtClean="0"/>
              <a:t> un </a:t>
            </a:r>
            <a:r>
              <a:rPr lang="es-ES_tradnl" u="sng" dirty="0" smtClean="0"/>
              <a:t>NOVO MODELO EDUCATIVO.</a:t>
            </a:r>
          </a:p>
          <a:p>
            <a:pPr>
              <a:buNone/>
            </a:pPr>
            <a:r>
              <a:rPr lang="es-ES_tradnl" dirty="0" smtClean="0"/>
              <a:t>Caracterizado por: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Uso de textos escritos.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Instrución</a:t>
            </a:r>
            <a:r>
              <a:rPr lang="es-ES_tradnl" dirty="0" smtClean="0"/>
              <a:t> por materias.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Existencias de </a:t>
            </a:r>
            <a:r>
              <a:rPr lang="es-ES_tradnl" dirty="0" err="1" smtClean="0"/>
              <a:t>escolas</a:t>
            </a:r>
            <a:r>
              <a:rPr lang="es-ES_tradnl" dirty="0" smtClean="0"/>
              <a:t> e profesores.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/>
              <a:t>Estudo</a:t>
            </a:r>
            <a:r>
              <a:rPr lang="es-ES_tradnl" dirty="0" smtClean="0"/>
              <a:t> da retórica </a:t>
            </a:r>
            <a:r>
              <a:rPr lang="es-ES_tradnl" dirty="0" err="1" smtClean="0"/>
              <a:t>ou</a:t>
            </a:r>
            <a:r>
              <a:rPr lang="es-ES_tradnl" dirty="0" smtClean="0"/>
              <a:t> da oratoria, como pasaba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Hélade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0242" name="Picture 2" descr="http://2.bp.blogspot.com/-Z-pN4gj4gPE/T3CvJ3aj6RI/AAAAAAAABBE/jQG4W7_a9u4/s640/Escuela+rom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57574"/>
            <a:ext cx="419100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1.3.1. ETAPAS DO MODELO EDUCATIVO.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929718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izquierda">
            <a:hlinkClick r:id="rId7" action="ppaction://hlinksldjump"/>
          </p:cNvPr>
          <p:cNvSpPr/>
          <p:nvPr/>
        </p:nvSpPr>
        <p:spPr>
          <a:xfrm>
            <a:off x="928662" y="5929330"/>
            <a:ext cx="71438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A CASA ROMANA.</a:t>
            </a:r>
            <a:endParaRPr lang="es-ES_tradnl" dirty="0"/>
          </a:p>
        </p:txBody>
      </p:sp>
      <p:pic>
        <p:nvPicPr>
          <p:cNvPr id="4" name="3 Marcador de contenido" descr="gran_imagen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357298"/>
            <a:ext cx="4000528" cy="2665351"/>
          </a:xfrm>
        </p:spPr>
      </p:pic>
      <p:pic>
        <p:nvPicPr>
          <p:cNvPr id="5" name="4 Imagen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4000496" cy="2996511"/>
          </a:xfrm>
          <a:prstGeom prst="rect">
            <a:avLst/>
          </a:prstGeom>
        </p:spPr>
      </p:pic>
      <p:pic>
        <p:nvPicPr>
          <p:cNvPr id="6" name="5 Imagen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000504"/>
            <a:ext cx="4013782" cy="267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2.1. A CASA PRIMITIVA.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Planta rectangular </a:t>
            </a:r>
            <a:r>
              <a:rPr lang="es-ES_tradnl" dirty="0" err="1" smtClean="0"/>
              <a:t>cunha</a:t>
            </a:r>
            <a:r>
              <a:rPr lang="es-ES_tradnl" dirty="0" smtClean="0"/>
              <a:t> </a:t>
            </a:r>
            <a:r>
              <a:rPr lang="es-ES_tradnl" dirty="0" err="1" smtClean="0"/>
              <a:t>soa</a:t>
            </a:r>
            <a:r>
              <a:rPr lang="es-ES_tradnl" dirty="0" smtClean="0"/>
              <a:t> habitación (</a:t>
            </a:r>
            <a:r>
              <a:rPr lang="es-ES_tradnl" i="1" dirty="0" smtClean="0"/>
              <a:t>atrio</a:t>
            </a:r>
            <a:r>
              <a:rPr lang="es-ES_tradnl" dirty="0" smtClean="0"/>
              <a:t>).</a:t>
            </a:r>
          </a:p>
          <a:p>
            <a:r>
              <a:rPr lang="es-ES_tradnl" dirty="0" smtClean="0"/>
              <a:t>Tiña </a:t>
            </a:r>
            <a:r>
              <a:rPr lang="es-ES_tradnl" dirty="0" err="1" smtClean="0"/>
              <a:t>unha</a:t>
            </a:r>
            <a:r>
              <a:rPr lang="es-ES_tradnl" dirty="0" smtClean="0"/>
              <a:t> abertura rectangular no </a:t>
            </a:r>
            <a:r>
              <a:rPr lang="es-ES_tradnl" dirty="0" err="1" smtClean="0"/>
              <a:t>teito</a:t>
            </a:r>
            <a:r>
              <a:rPr lang="es-ES_tradnl" dirty="0" smtClean="0"/>
              <a:t> para expulsar fumes e ter luz (</a:t>
            </a:r>
            <a:r>
              <a:rPr lang="es-ES_tradnl" i="1" dirty="0" smtClean="0"/>
              <a:t>compluvio</a:t>
            </a:r>
            <a:r>
              <a:rPr lang="es-ES_tradnl" dirty="0" smtClean="0"/>
              <a:t>).</a:t>
            </a:r>
          </a:p>
          <a:p>
            <a:r>
              <a:rPr lang="es-ES_tradnl" dirty="0" err="1" smtClean="0"/>
              <a:t>Recollían</a:t>
            </a:r>
            <a:r>
              <a:rPr lang="es-ES_tradnl" dirty="0" smtClean="0"/>
              <a:t> </a:t>
            </a:r>
            <a:r>
              <a:rPr lang="es-ES_tradnl" dirty="0" err="1" smtClean="0"/>
              <a:t>auga</a:t>
            </a:r>
            <a:r>
              <a:rPr lang="es-ES_tradnl" dirty="0" smtClean="0"/>
              <a:t> que se almacenaba </a:t>
            </a:r>
            <a:r>
              <a:rPr lang="es-ES_tradnl" dirty="0" err="1" smtClean="0"/>
              <a:t>nun</a:t>
            </a:r>
            <a:r>
              <a:rPr lang="es-ES_tradnl" dirty="0" smtClean="0"/>
              <a:t> </a:t>
            </a:r>
            <a:r>
              <a:rPr lang="es-ES_tradnl" dirty="0" err="1" smtClean="0"/>
              <a:t>alxibe</a:t>
            </a:r>
            <a:r>
              <a:rPr lang="es-ES_tradnl" dirty="0" smtClean="0"/>
              <a:t> (impluvio), </a:t>
            </a:r>
            <a:r>
              <a:rPr lang="es-ES_tradnl" dirty="0" err="1" smtClean="0"/>
              <a:t>construído</a:t>
            </a:r>
            <a:r>
              <a:rPr lang="es-ES_tradnl" dirty="0" smtClean="0"/>
              <a:t> </a:t>
            </a:r>
            <a:r>
              <a:rPr lang="es-ES_tradnl" dirty="0" err="1" smtClean="0"/>
              <a:t>baixo</a:t>
            </a:r>
            <a:r>
              <a:rPr lang="es-ES_tradnl" dirty="0" smtClean="0"/>
              <a:t> o pavimento.</a:t>
            </a:r>
          </a:p>
          <a:p>
            <a:r>
              <a:rPr lang="es-ES_tradnl" dirty="0" err="1" smtClean="0"/>
              <a:t>Máis</a:t>
            </a:r>
            <a:r>
              <a:rPr lang="es-ES_tradnl" dirty="0" smtClean="0"/>
              <a:t> tarde </a:t>
            </a:r>
            <a:r>
              <a:rPr lang="es-ES_tradnl" dirty="0" err="1" smtClean="0"/>
              <a:t>construíronse</a:t>
            </a:r>
            <a:r>
              <a:rPr lang="es-ES_tradnl" dirty="0" smtClean="0"/>
              <a:t> </a:t>
            </a:r>
            <a:r>
              <a:rPr lang="es-ES_tradnl" dirty="0" err="1" smtClean="0"/>
              <a:t>arredor</a:t>
            </a:r>
            <a:r>
              <a:rPr lang="es-ES_tradnl" dirty="0" smtClean="0"/>
              <a:t> do adro e, </a:t>
            </a:r>
            <a:r>
              <a:rPr lang="es-ES_tradnl" dirty="0" err="1" smtClean="0"/>
              <a:t>tamén</a:t>
            </a:r>
            <a:r>
              <a:rPr lang="es-ES_tradnl" dirty="0" smtClean="0"/>
              <a:t>, o </a:t>
            </a:r>
            <a:r>
              <a:rPr lang="es-ES_tradnl" i="1" dirty="0" err="1" smtClean="0"/>
              <a:t>tablino</a:t>
            </a:r>
            <a:r>
              <a:rPr lang="es-ES_tradnl" i="1" dirty="0" smtClean="0"/>
              <a:t> </a:t>
            </a:r>
            <a:r>
              <a:rPr lang="es-ES_tradnl" dirty="0" smtClean="0"/>
              <a:t>(despacho do paterfamilias).</a:t>
            </a:r>
          </a:p>
          <a:p>
            <a:r>
              <a:rPr lang="es-ES_tradnl" dirty="0" smtClean="0"/>
              <a:t>Detrás do </a:t>
            </a:r>
            <a:r>
              <a:rPr lang="es-ES_tradnl" dirty="0" err="1" smtClean="0"/>
              <a:t>tablino</a:t>
            </a:r>
            <a:r>
              <a:rPr lang="es-ES_tradnl" dirty="0" smtClean="0"/>
              <a:t> </a:t>
            </a:r>
            <a:r>
              <a:rPr lang="es-ES_tradnl" dirty="0" err="1" smtClean="0"/>
              <a:t>acomodouse</a:t>
            </a:r>
            <a:r>
              <a:rPr lang="es-ES_tradnl" dirty="0" smtClean="0"/>
              <a:t> un </a:t>
            </a:r>
            <a:r>
              <a:rPr lang="es-ES_tradnl" dirty="0" err="1" smtClean="0"/>
              <a:t>pequeno</a:t>
            </a:r>
            <a:r>
              <a:rPr lang="es-ES_tradnl" dirty="0" smtClean="0"/>
              <a:t> </a:t>
            </a:r>
            <a:r>
              <a:rPr lang="es-ES_tradnl" dirty="0" err="1" smtClean="0"/>
              <a:t>xardín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-casa-romana-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7572428" cy="5679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2.2. A CASA SEÑORIAL (</a:t>
            </a:r>
            <a:r>
              <a:rPr lang="es-ES_tradnl" i="1" dirty="0" smtClean="0"/>
              <a:t>DOMUS).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Por influencia da casa </a:t>
            </a:r>
            <a:r>
              <a:rPr lang="es-ES_tradnl" dirty="0" err="1" smtClean="0"/>
              <a:t>grega</a:t>
            </a:r>
            <a:r>
              <a:rPr lang="es-ES_tradnl" dirty="0" smtClean="0"/>
              <a:t>. Os romanos </a:t>
            </a:r>
            <a:r>
              <a:rPr lang="es-ES_tradnl" dirty="0" err="1" smtClean="0"/>
              <a:t>inspiráronse</a:t>
            </a:r>
            <a:r>
              <a:rPr lang="es-ES_tradnl" dirty="0" smtClean="0"/>
              <a:t> </a:t>
            </a:r>
            <a:r>
              <a:rPr lang="es-ES_tradnl" dirty="0" err="1" smtClean="0"/>
              <a:t>nela</a:t>
            </a:r>
            <a:r>
              <a:rPr lang="es-ES_tradnl" dirty="0" smtClean="0"/>
              <a:t> para </a:t>
            </a:r>
            <a:r>
              <a:rPr lang="es-ES_tradnl" dirty="0" err="1" smtClean="0"/>
              <a:t>mellorar</a:t>
            </a:r>
            <a:r>
              <a:rPr lang="es-ES_tradnl" dirty="0" smtClean="0"/>
              <a:t> a casa primitiva.</a:t>
            </a:r>
          </a:p>
          <a:p>
            <a:pPr>
              <a:buNone/>
            </a:pPr>
            <a:r>
              <a:rPr lang="es-ES_tradnl" dirty="0" err="1" smtClean="0"/>
              <a:t>Engadíronlle</a:t>
            </a:r>
            <a:r>
              <a:rPr lang="es-ES_tradnl" dirty="0" smtClean="0"/>
              <a:t> dependencias , </a:t>
            </a:r>
            <a:r>
              <a:rPr lang="es-ES_tradnl" dirty="0" err="1" smtClean="0"/>
              <a:t>xanelas</a:t>
            </a:r>
            <a:r>
              <a:rPr lang="es-ES_tradnl" dirty="0" smtClean="0"/>
              <a:t> e instalaron </a:t>
            </a:r>
            <a:r>
              <a:rPr lang="es-ES_tradnl" dirty="0" err="1" smtClean="0"/>
              <a:t>auga</a:t>
            </a:r>
            <a:r>
              <a:rPr lang="es-ES_tradnl" dirty="0" smtClean="0"/>
              <a:t> </a:t>
            </a:r>
            <a:r>
              <a:rPr lang="es-ES_tradnl" dirty="0" err="1" smtClean="0"/>
              <a:t>corrente</a:t>
            </a:r>
            <a:r>
              <a:rPr lang="es-ES_tradnl" dirty="0" smtClean="0"/>
              <a:t> con </a:t>
            </a:r>
            <a:r>
              <a:rPr lang="es-ES_tradnl" dirty="0" err="1" smtClean="0"/>
              <a:t>canalizacións</a:t>
            </a:r>
            <a:r>
              <a:rPr lang="es-ES_tradnl" dirty="0" smtClean="0"/>
              <a:t> de chumbo </a:t>
            </a:r>
            <a:r>
              <a:rPr lang="es-ES_tradnl" dirty="0" err="1" smtClean="0"/>
              <a:t>ou</a:t>
            </a:r>
            <a:r>
              <a:rPr lang="es-ES_tradnl" dirty="0" smtClean="0"/>
              <a:t> cerámica.</a:t>
            </a:r>
          </a:p>
          <a:p>
            <a:pPr>
              <a:buNone/>
            </a:pPr>
            <a:r>
              <a:rPr lang="es-ES_tradnl" dirty="0" smtClean="0"/>
              <a:t>O adro </a:t>
            </a:r>
            <a:r>
              <a:rPr lang="es-ES_tradnl" dirty="0" err="1" smtClean="0"/>
              <a:t>converteuse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sala de recepción das visitas.</a:t>
            </a:r>
          </a:p>
          <a:p>
            <a:pPr>
              <a:buNone/>
            </a:pPr>
            <a:endParaRPr lang="es-ES_tradnl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quehistoria.com/wp-content/uploads/2012/09/taberna_roma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530406" cy="500066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bg1"/>
                </a:solidFill>
              </a:rPr>
              <a:t>Entorno ó adro había: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>
                <a:solidFill>
                  <a:schemeClr val="bg1"/>
                </a:solidFill>
              </a:rPr>
              <a:t>Tabernas.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err="1" smtClean="0">
                <a:solidFill>
                  <a:schemeClr val="bg1"/>
                </a:solidFill>
              </a:rPr>
              <a:t>Habitacións</a:t>
            </a:r>
            <a:r>
              <a:rPr lang="es-ES_tradnl" dirty="0" smtClean="0">
                <a:solidFill>
                  <a:schemeClr val="bg1"/>
                </a:solidFill>
              </a:rPr>
              <a:t> para </a:t>
            </a:r>
            <a:r>
              <a:rPr lang="es-ES_tradnl" dirty="0" err="1" smtClean="0">
                <a:solidFill>
                  <a:schemeClr val="bg1"/>
                </a:solidFill>
              </a:rPr>
              <a:t>durmir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i="1" dirty="0" smtClean="0">
                <a:solidFill>
                  <a:schemeClr val="bg1"/>
                </a:solidFill>
              </a:rPr>
              <a:t>Triclinio </a:t>
            </a:r>
            <a:r>
              <a:rPr lang="es-ES_tradnl" dirty="0" err="1" smtClean="0">
                <a:solidFill>
                  <a:schemeClr val="bg1"/>
                </a:solidFill>
              </a:rPr>
              <a:t>ou</a:t>
            </a:r>
            <a:r>
              <a:rPr lang="es-ES_tradnl" dirty="0" smtClean="0">
                <a:solidFill>
                  <a:schemeClr val="bg1"/>
                </a:solidFill>
              </a:rPr>
              <a:t> comedor.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>
                <a:solidFill>
                  <a:schemeClr val="bg1"/>
                </a:solidFill>
              </a:rPr>
              <a:t>O </a:t>
            </a:r>
            <a:r>
              <a:rPr lang="es-ES_tradnl" i="1" dirty="0" err="1" smtClean="0">
                <a:solidFill>
                  <a:schemeClr val="bg1"/>
                </a:solidFill>
              </a:rPr>
              <a:t>tablino</a:t>
            </a:r>
            <a:r>
              <a:rPr lang="es-ES_tradnl" i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i="1" dirty="0" err="1" smtClean="0">
                <a:solidFill>
                  <a:schemeClr val="bg1"/>
                </a:solidFill>
              </a:rPr>
              <a:t>Perístilo</a:t>
            </a:r>
            <a:r>
              <a:rPr lang="es-ES_tradnl" i="1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(</a:t>
            </a:r>
            <a:r>
              <a:rPr lang="es-ES_tradnl" dirty="0" err="1" smtClean="0">
                <a:solidFill>
                  <a:schemeClr val="bg1"/>
                </a:solidFill>
              </a:rPr>
              <a:t>xardín</a:t>
            </a:r>
            <a:r>
              <a:rPr lang="es-ES_tradnl" dirty="0" smtClean="0">
                <a:solidFill>
                  <a:schemeClr val="bg1"/>
                </a:solidFill>
              </a:rPr>
              <a:t> rodeado </a:t>
            </a:r>
            <a:r>
              <a:rPr lang="es-ES_tradnl" dirty="0" err="1" smtClean="0">
                <a:solidFill>
                  <a:schemeClr val="bg1"/>
                </a:solidFill>
              </a:rPr>
              <a:t>dun</a:t>
            </a:r>
            <a:r>
              <a:rPr lang="es-ES_tradnl" dirty="0" smtClean="0">
                <a:solidFill>
                  <a:schemeClr val="bg1"/>
                </a:solidFill>
              </a:rPr>
              <a:t> pórtico).</a:t>
            </a:r>
            <a:endParaRPr lang="es-ES_tradnl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ig-2-domusrom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099303" cy="56705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/>
              <a:t>INDICE.</a:t>
            </a:r>
            <a:endParaRPr lang="es-ES_tradn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1. A familia.</a:t>
            </a:r>
          </a:p>
          <a:p>
            <a:r>
              <a:rPr lang="es-ES_tradnl" dirty="0" smtClean="0"/>
              <a:t>1.1. A familia, fundamento da </a:t>
            </a:r>
            <a:r>
              <a:rPr lang="es-ES_tradnl" dirty="0" err="1" smtClean="0"/>
              <a:t>sociedade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1.1.1. A patria </a:t>
            </a:r>
            <a:r>
              <a:rPr lang="es-ES_tradnl" dirty="0" err="1" smtClean="0"/>
              <a:t>potestas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1.1.2. A situación da </a:t>
            </a:r>
            <a:r>
              <a:rPr lang="es-ES_tradnl" dirty="0" err="1" smtClean="0"/>
              <a:t>muller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1.2. O matrimonio, </a:t>
            </a:r>
            <a:r>
              <a:rPr lang="es-ES_tradnl" dirty="0" err="1" smtClean="0"/>
              <a:t>unha</a:t>
            </a:r>
            <a:r>
              <a:rPr lang="es-ES_tradnl" dirty="0" smtClean="0"/>
              <a:t> institución básica.</a:t>
            </a:r>
          </a:p>
          <a:p>
            <a:r>
              <a:rPr lang="es-ES_tradnl" dirty="0" smtClean="0"/>
              <a:t>1.2.1. Os </a:t>
            </a:r>
            <a:r>
              <a:rPr lang="es-ES_tradnl" dirty="0" err="1" smtClean="0"/>
              <a:t>esponsais</a:t>
            </a:r>
            <a:r>
              <a:rPr lang="es-ES_tradnl" dirty="0" smtClean="0"/>
              <a:t> (petición de </a:t>
            </a:r>
            <a:r>
              <a:rPr lang="es-ES_tradnl" dirty="0" err="1" smtClean="0"/>
              <a:t>man</a:t>
            </a:r>
            <a:r>
              <a:rPr lang="es-ES_tradnl" dirty="0" smtClean="0"/>
              <a:t>) e o dote.</a:t>
            </a:r>
          </a:p>
          <a:p>
            <a:r>
              <a:rPr lang="es-ES_tradnl" dirty="0" smtClean="0"/>
              <a:t>1.2.2. Tipos de matrimonio.</a:t>
            </a:r>
          </a:p>
          <a:p>
            <a:r>
              <a:rPr lang="es-ES_tradnl" dirty="0" smtClean="0"/>
              <a:t>1.3. A educación dos </a:t>
            </a:r>
            <a:r>
              <a:rPr lang="es-ES_tradnl" dirty="0" err="1" smtClean="0"/>
              <a:t>fillos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1.3.1. Etapas do modelo educativo.</a:t>
            </a:r>
          </a:p>
          <a:p>
            <a:r>
              <a:rPr lang="es-ES_tradnl" dirty="0" smtClean="0"/>
              <a:t>2. A casa romana.</a:t>
            </a:r>
          </a:p>
          <a:p>
            <a:r>
              <a:rPr lang="es-ES_tradnl" dirty="0" smtClean="0"/>
              <a:t>2.1. A casa primitiva.</a:t>
            </a:r>
          </a:p>
          <a:p>
            <a:r>
              <a:rPr lang="es-ES_tradnl" dirty="0" smtClean="0"/>
              <a:t>2.2. A casa señorial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domus</a:t>
            </a:r>
            <a:r>
              <a:rPr lang="es-ES_tradnl" i="1" dirty="0" smtClean="0"/>
              <a:t>).</a:t>
            </a:r>
            <a:endParaRPr lang="es-ES_tradnl" dirty="0" smtClean="0"/>
          </a:p>
          <a:p>
            <a:r>
              <a:rPr lang="es-ES_tradnl" dirty="0" smtClean="0"/>
              <a:t>2.3. A casa de </a:t>
            </a:r>
            <a:r>
              <a:rPr lang="es-ES_tradnl" dirty="0" err="1" smtClean="0"/>
              <a:t>alugueiro</a:t>
            </a:r>
            <a:r>
              <a:rPr lang="es-ES_tradnl" dirty="0" smtClean="0"/>
              <a:t> </a:t>
            </a:r>
            <a:r>
              <a:rPr lang="es-ES_tradnl" i="1" dirty="0" smtClean="0"/>
              <a:t>(ínsula).</a:t>
            </a:r>
          </a:p>
          <a:p>
            <a:r>
              <a:rPr lang="es-ES_tradnl" dirty="0" smtClean="0"/>
              <a:t>2.4. A casa de campo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vila</a:t>
            </a:r>
            <a:r>
              <a:rPr lang="es-ES_tradnl" i="1" dirty="0" smtClean="0"/>
              <a:t>).</a:t>
            </a:r>
          </a:p>
          <a:p>
            <a:r>
              <a:rPr lang="es-ES_tradnl" dirty="0" smtClean="0"/>
              <a:t>2.5. O mobiliario.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2.3. CASA DE ALUGUEIRO (</a:t>
            </a:r>
            <a:r>
              <a:rPr lang="es-ES_tradnl" i="1" dirty="0" smtClean="0"/>
              <a:t>ÍNSULA).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Mazá</a:t>
            </a:r>
            <a:r>
              <a:rPr lang="es-ES_tradnl" dirty="0" smtClean="0"/>
              <a:t> de casas de ata seis </a:t>
            </a:r>
            <a:r>
              <a:rPr lang="es-ES_tradnl" dirty="0" err="1" smtClean="0"/>
              <a:t>ou</a:t>
            </a:r>
            <a:r>
              <a:rPr lang="es-ES_tradnl" dirty="0" smtClean="0"/>
              <a:t> sete pisos de altura, </a:t>
            </a:r>
            <a:r>
              <a:rPr lang="es-ES_tradnl" dirty="0" err="1" smtClean="0"/>
              <a:t>accedíanse</a:t>
            </a:r>
            <a:r>
              <a:rPr lang="es-ES_tradnl" dirty="0" smtClean="0"/>
              <a:t> por </a:t>
            </a:r>
            <a:r>
              <a:rPr lang="es-ES_tradnl" dirty="0" err="1" smtClean="0"/>
              <a:t>escaleiras</a:t>
            </a:r>
            <a:r>
              <a:rPr lang="es-ES_tradnl" dirty="0" smtClean="0"/>
              <a:t> exteriores.</a:t>
            </a:r>
          </a:p>
          <a:p>
            <a:r>
              <a:rPr lang="es-ES_tradnl" dirty="0" err="1" smtClean="0"/>
              <a:t>Construídos</a:t>
            </a:r>
            <a:r>
              <a:rPr lang="es-ES_tradnl" dirty="0" smtClean="0"/>
              <a:t> con </a:t>
            </a:r>
            <a:r>
              <a:rPr lang="es-ES_tradnl" dirty="0" err="1" smtClean="0"/>
              <a:t>materiais</a:t>
            </a:r>
            <a:r>
              <a:rPr lang="es-ES_tradnl" dirty="0" smtClean="0"/>
              <a:t> de </a:t>
            </a:r>
            <a:r>
              <a:rPr lang="es-ES_tradnl" dirty="0" err="1" smtClean="0"/>
              <a:t>baixa</a:t>
            </a:r>
            <a:r>
              <a:rPr lang="es-ES_tradnl" dirty="0" smtClean="0"/>
              <a:t> </a:t>
            </a:r>
            <a:r>
              <a:rPr lang="es-ES_tradnl" dirty="0" err="1" smtClean="0"/>
              <a:t>calidade</a:t>
            </a:r>
            <a:r>
              <a:rPr lang="es-ES_tradnl" dirty="0" smtClean="0"/>
              <a:t>, </a:t>
            </a:r>
            <a:r>
              <a:rPr lang="es-ES_tradnl" dirty="0" err="1" smtClean="0"/>
              <a:t>incendiábanse</a:t>
            </a:r>
            <a:r>
              <a:rPr lang="es-ES_tradnl" dirty="0" smtClean="0"/>
              <a:t> con </a:t>
            </a:r>
            <a:r>
              <a:rPr lang="es-ES_tradnl" dirty="0" err="1" smtClean="0"/>
              <a:t>facilidade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A planta </a:t>
            </a:r>
            <a:r>
              <a:rPr lang="es-ES_tradnl" dirty="0" err="1" smtClean="0"/>
              <a:t>baixa</a:t>
            </a:r>
            <a:r>
              <a:rPr lang="es-ES_tradnl" dirty="0" smtClean="0"/>
              <a:t> estaba dedicada a </a:t>
            </a:r>
            <a:r>
              <a:rPr lang="es-ES_tradnl" dirty="0" err="1" smtClean="0"/>
              <a:t>tendas</a:t>
            </a:r>
            <a:r>
              <a:rPr lang="es-ES_tradnl" dirty="0" smtClean="0"/>
              <a:t> </a:t>
            </a:r>
            <a:r>
              <a:rPr lang="es-ES_tradnl" dirty="0" err="1" smtClean="0"/>
              <a:t>ou</a:t>
            </a:r>
            <a:r>
              <a:rPr lang="es-ES_tradnl" dirty="0" smtClean="0"/>
              <a:t> era ocupada por </a:t>
            </a:r>
            <a:r>
              <a:rPr lang="es-ES_tradnl" dirty="0" err="1" smtClean="0"/>
              <a:t>unha</a:t>
            </a:r>
            <a:r>
              <a:rPr lang="es-ES_tradnl" dirty="0" smtClean="0"/>
              <a:t> familia potentada.</a:t>
            </a:r>
            <a:endParaRPr lang="es-ES_trad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57166"/>
            <a:ext cx="6215106" cy="621510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2.4. A CASA DO CAMPO (</a:t>
            </a:r>
            <a:r>
              <a:rPr lang="es-ES_tradnl" i="1" dirty="0" smtClean="0"/>
              <a:t>VILA</a:t>
            </a:r>
            <a:r>
              <a:rPr lang="es-ES_tradnl" dirty="0" smtClean="0"/>
              <a:t>).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857495"/>
          <a:ext cx="7239000" cy="359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285852" y="185736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Caracterizada polo gran luxo.</a:t>
            </a:r>
            <a:endParaRPr lang="es-ES_trad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illadibujo[1]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571900" cy="2686305"/>
          </a:xfrm>
        </p:spPr>
      </p:pic>
      <p:pic>
        <p:nvPicPr>
          <p:cNvPr id="37890" name="Picture 2" descr="http://www.xtec.cat/~jcalvo14/vilu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928934"/>
            <a:ext cx="4071966" cy="359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ceto_de_Mesas_y_silla_romanas_[Carthago_Nova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00438"/>
            <a:ext cx="4191028" cy="314327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2.5. MOBILIARIO.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23574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dirty="0" smtClean="0"/>
              <a:t>Os romanos </a:t>
            </a:r>
            <a:r>
              <a:rPr lang="es-ES_tradnl" dirty="0" err="1" smtClean="0"/>
              <a:t>só</a:t>
            </a:r>
            <a:r>
              <a:rPr lang="es-ES_tradnl" dirty="0" smtClean="0"/>
              <a:t> tiñan </a:t>
            </a:r>
            <a:r>
              <a:rPr lang="es-ES_tradnl" dirty="0" err="1" smtClean="0"/>
              <a:t>algúns</a:t>
            </a:r>
            <a:r>
              <a:rPr lang="es-ES_tradnl" dirty="0" smtClean="0"/>
              <a:t> armarios </a:t>
            </a:r>
            <a:r>
              <a:rPr lang="es-ES_tradnl" dirty="0" err="1" smtClean="0"/>
              <a:t>ou</a:t>
            </a:r>
            <a:r>
              <a:rPr lang="es-ES_tradnl" dirty="0" smtClean="0"/>
              <a:t> cofres, colocados no </a:t>
            </a:r>
            <a:r>
              <a:rPr lang="es-ES_tradnl" i="1" dirty="0" err="1" smtClean="0"/>
              <a:t>tablino</a:t>
            </a:r>
            <a:r>
              <a:rPr lang="es-ES_tradnl" i="1" dirty="0" smtClean="0"/>
              <a:t> </a:t>
            </a:r>
            <a:r>
              <a:rPr lang="es-ES_tradnl" dirty="0" smtClean="0"/>
              <a:t>e </a:t>
            </a:r>
            <a:r>
              <a:rPr lang="es-ES_tradnl" dirty="0" err="1" smtClean="0"/>
              <a:t>na</a:t>
            </a:r>
            <a:r>
              <a:rPr lang="es-ES_tradnl" dirty="0" smtClean="0"/>
              <a:t> biblioteca.</a:t>
            </a:r>
          </a:p>
          <a:p>
            <a:pPr>
              <a:buNone/>
            </a:pPr>
            <a:r>
              <a:rPr lang="es-ES_tradnl" dirty="0" smtClean="0"/>
              <a:t>Tiñan </a:t>
            </a:r>
            <a:r>
              <a:rPr lang="es-ES_tradnl" i="1" dirty="0" err="1" smtClean="0"/>
              <a:t>vaixelas</a:t>
            </a:r>
            <a:r>
              <a:rPr lang="es-ES_tradnl" i="1" dirty="0" smtClean="0"/>
              <a:t> </a:t>
            </a:r>
            <a:r>
              <a:rPr lang="es-ES_tradnl" dirty="0" smtClean="0"/>
              <a:t>de barro cocido, </a:t>
            </a:r>
            <a:r>
              <a:rPr lang="es-ES_tradnl" dirty="0" err="1" smtClean="0"/>
              <a:t>prata</a:t>
            </a:r>
            <a:r>
              <a:rPr lang="es-ES_tradnl" dirty="0" smtClean="0"/>
              <a:t>, </a:t>
            </a:r>
            <a:r>
              <a:rPr lang="es-ES_tradnl" dirty="0" err="1" smtClean="0"/>
              <a:t>ouro</a:t>
            </a:r>
            <a:r>
              <a:rPr lang="es-ES_tradnl" dirty="0" smtClean="0"/>
              <a:t>, ónix e cristal.</a:t>
            </a:r>
          </a:p>
          <a:p>
            <a:pPr>
              <a:buNone/>
            </a:pPr>
            <a:r>
              <a:rPr lang="es-ES_tradnl" i="1" dirty="0" err="1" smtClean="0"/>
              <a:t>Espellos</a:t>
            </a:r>
            <a:r>
              <a:rPr lang="es-ES_tradnl" i="1" dirty="0" smtClean="0"/>
              <a:t> </a:t>
            </a:r>
            <a:r>
              <a:rPr lang="es-ES_tradnl" dirty="0" smtClean="0"/>
              <a:t>de </a:t>
            </a:r>
            <a:r>
              <a:rPr lang="es-ES_tradnl" dirty="0" err="1" smtClean="0"/>
              <a:t>prata</a:t>
            </a:r>
            <a:r>
              <a:rPr lang="es-ES_tradnl" dirty="0" smtClean="0"/>
              <a:t> </a:t>
            </a:r>
            <a:r>
              <a:rPr lang="es-ES_tradnl" dirty="0" err="1" smtClean="0"/>
              <a:t>ou</a:t>
            </a:r>
            <a:r>
              <a:rPr lang="es-ES_tradnl" dirty="0" smtClean="0"/>
              <a:t> </a:t>
            </a:r>
            <a:r>
              <a:rPr lang="es-ES_tradnl" dirty="0" err="1" smtClean="0"/>
              <a:t>dunha</a:t>
            </a:r>
            <a:r>
              <a:rPr lang="es-ES_tradnl" dirty="0" smtClean="0"/>
              <a:t> </a:t>
            </a:r>
            <a:r>
              <a:rPr lang="es-ES_tradnl" dirty="0" err="1" smtClean="0"/>
              <a:t>aliaxe</a:t>
            </a:r>
            <a:r>
              <a:rPr lang="es-ES_tradnl" dirty="0" smtClean="0"/>
              <a:t> de cobre e estaño, e finalmente, de cristal.</a:t>
            </a:r>
          </a:p>
          <a:p>
            <a:pPr>
              <a:buNone/>
            </a:pPr>
            <a:r>
              <a:rPr lang="es-ES_tradnl" i="1" dirty="0" smtClean="0"/>
              <a:t>O </a:t>
            </a:r>
            <a:r>
              <a:rPr lang="es-ES_tradnl" i="1" dirty="0" err="1" smtClean="0"/>
              <a:t>reloxo</a:t>
            </a:r>
            <a:r>
              <a:rPr lang="es-ES_tradnl" i="1" dirty="0" smtClean="0"/>
              <a:t>, </a:t>
            </a:r>
            <a:r>
              <a:rPr lang="es-ES_tradnl" dirty="0" smtClean="0"/>
              <a:t>de sol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solarium</a:t>
            </a:r>
            <a:r>
              <a:rPr lang="es-ES_tradnl" i="1" dirty="0" smtClean="0"/>
              <a:t>) </a:t>
            </a:r>
            <a:r>
              <a:rPr lang="es-ES_tradnl" dirty="0" smtClean="0"/>
              <a:t>e o de </a:t>
            </a:r>
            <a:r>
              <a:rPr lang="es-ES_tradnl" dirty="0" err="1" smtClean="0"/>
              <a:t>auga</a:t>
            </a:r>
            <a:r>
              <a:rPr lang="es-ES_tradnl" dirty="0" smtClean="0"/>
              <a:t> </a:t>
            </a:r>
            <a:r>
              <a:rPr lang="es-ES_tradnl" i="1" dirty="0" smtClean="0"/>
              <a:t>(</a:t>
            </a:r>
            <a:r>
              <a:rPr lang="es-ES_tradnl" i="1" dirty="0" err="1" smtClean="0"/>
              <a:t>clepsydra</a:t>
            </a:r>
            <a:r>
              <a:rPr lang="es-ES_tradnl" i="1" dirty="0" smtClean="0"/>
              <a:t>).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-571536" y="571480"/>
            <a:ext cx="3071834" cy="4572032"/>
          </a:xfrm>
        </p:spPr>
        <p:txBody>
          <a:bodyPr>
            <a:normAutofit/>
          </a:bodyPr>
          <a:lstStyle/>
          <a:p>
            <a:r>
              <a:rPr lang="es-ES_tradnl" sz="9600" dirty="0" smtClean="0">
                <a:solidFill>
                  <a:schemeClr val="tx1"/>
                </a:solidFill>
              </a:rPr>
              <a:t>FIN</a:t>
            </a:r>
            <a:endParaRPr lang="es-ES_tradnl" sz="9600" dirty="0">
              <a:solidFill>
                <a:schemeClr val="tx1"/>
              </a:solidFill>
            </a:endParaRPr>
          </a:p>
        </p:txBody>
      </p:sp>
      <p:pic>
        <p:nvPicPr>
          <p:cNvPr id="3" name="2 Imagen" descr="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322022"/>
            <a:ext cx="5000660" cy="4127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1.A familia.</a:t>
            </a:r>
            <a:endParaRPr lang="es-ES_tradnl" dirty="0"/>
          </a:p>
        </p:txBody>
      </p:sp>
      <p:pic>
        <p:nvPicPr>
          <p:cNvPr id="4" name="Picture 2" descr="http://historiaybiografias.com/archivos_varios4/rom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6781824" cy="343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1.1. A FAMILIA, FUNDAMENTO DA SOCIEDADE.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857364"/>
            <a:ext cx="3520440" cy="7858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/>
              <a:t>Formado por: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429256" y="1500174"/>
            <a:ext cx="2471726" cy="4125923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O que unía </a:t>
            </a:r>
            <a:r>
              <a:rPr lang="es-ES_tradnl" dirty="0"/>
              <a:t>á</a:t>
            </a:r>
            <a:r>
              <a:rPr lang="es-ES_tradnl" dirty="0" smtClean="0"/>
              <a:t> familia non era o vínculo sanguíneo , </a:t>
            </a:r>
            <a:r>
              <a:rPr lang="es-ES_tradnl" dirty="0" err="1" smtClean="0"/>
              <a:t>senón</a:t>
            </a:r>
            <a:r>
              <a:rPr lang="es-ES_tradnl" dirty="0" smtClean="0"/>
              <a:t> o </a:t>
            </a:r>
            <a:r>
              <a:rPr lang="es-ES_tradnl" dirty="0" err="1" smtClean="0"/>
              <a:t>feito</a:t>
            </a:r>
            <a:r>
              <a:rPr lang="es-ES_tradnl" dirty="0" smtClean="0"/>
              <a:t> de depender todos </a:t>
            </a:r>
            <a:r>
              <a:rPr lang="es-ES_tradnl" dirty="0" err="1" smtClean="0"/>
              <a:t>dunha</a:t>
            </a:r>
            <a:r>
              <a:rPr lang="es-ES_tradnl" dirty="0" smtClean="0"/>
              <a:t> </a:t>
            </a:r>
            <a:r>
              <a:rPr lang="es-ES_tradnl" dirty="0" err="1" smtClean="0"/>
              <a:t>mesma</a:t>
            </a:r>
            <a:r>
              <a:rPr lang="es-ES_tradnl" dirty="0" smtClean="0"/>
              <a:t> </a:t>
            </a:r>
            <a:r>
              <a:rPr lang="es-ES_tradnl" dirty="0" err="1" smtClean="0"/>
              <a:t>autoridade</a:t>
            </a:r>
            <a:r>
              <a:rPr lang="es-ES_tradnl" dirty="0" smtClean="0"/>
              <a:t>. </a:t>
            </a:r>
            <a:r>
              <a:rPr lang="es-ES_tradnl" dirty="0" err="1" smtClean="0"/>
              <a:t>Na</a:t>
            </a:r>
            <a:r>
              <a:rPr lang="es-ES_tradnl" dirty="0" smtClean="0"/>
              <a:t> época imperial </a:t>
            </a:r>
            <a:r>
              <a:rPr lang="es-ES_tradnl" dirty="0" err="1" smtClean="0"/>
              <a:t>isto</a:t>
            </a:r>
            <a:r>
              <a:rPr lang="es-ES_tradnl" dirty="0" smtClean="0"/>
              <a:t> </a:t>
            </a:r>
            <a:r>
              <a:rPr lang="es-ES_tradnl" dirty="0" err="1" smtClean="0"/>
              <a:t>cambiou</a:t>
            </a:r>
            <a:r>
              <a:rPr lang="es-ES_tradnl" dirty="0" smtClean="0"/>
              <a:t>.</a:t>
            </a:r>
            <a:endParaRPr lang="es-ES_tradnl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0" y="2357430"/>
          <a:ext cx="500066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ate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350037"/>
            <a:ext cx="4357718" cy="35079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1.1.1. A PATRIA POTESTAS.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Pertencía</a:t>
            </a:r>
            <a:r>
              <a:rPr lang="es-ES_tradnl" dirty="0" smtClean="0"/>
              <a:t> </a:t>
            </a:r>
            <a:r>
              <a:rPr lang="es-ES_tradnl" dirty="0" err="1" smtClean="0"/>
              <a:t>soamente</a:t>
            </a:r>
            <a:r>
              <a:rPr lang="es-ES_tradnl" dirty="0" smtClean="0"/>
              <a:t> o paterfamilias.</a:t>
            </a:r>
          </a:p>
          <a:p>
            <a:r>
              <a:rPr lang="es-ES_tradnl" dirty="0" err="1" smtClean="0"/>
              <a:t>Dáballe</a:t>
            </a:r>
            <a:r>
              <a:rPr lang="es-ES_tradnl" dirty="0" smtClean="0"/>
              <a:t> un poder absoluto sobre as </a:t>
            </a:r>
            <a:r>
              <a:rPr lang="es-ES_tradnl" dirty="0" err="1" smtClean="0"/>
              <a:t>persoas</a:t>
            </a:r>
            <a:r>
              <a:rPr lang="es-ES_tradnl" dirty="0" smtClean="0"/>
              <a:t> e os </a:t>
            </a:r>
            <a:r>
              <a:rPr lang="es-ES_tradnl" dirty="0" err="1" smtClean="0"/>
              <a:t>bens</a:t>
            </a:r>
            <a:r>
              <a:rPr lang="es-ES_tradnl" dirty="0" smtClean="0"/>
              <a:t> da familia, </a:t>
            </a:r>
            <a:r>
              <a:rPr lang="es-ES_tradnl" dirty="0" err="1" smtClean="0"/>
              <a:t>despois</a:t>
            </a:r>
            <a:r>
              <a:rPr lang="es-ES_tradnl" dirty="0" smtClean="0"/>
              <a:t> </a:t>
            </a:r>
            <a:r>
              <a:rPr lang="es-ES_tradnl" dirty="0" err="1" smtClean="0"/>
              <a:t>limitouse</a:t>
            </a:r>
            <a:r>
              <a:rPr lang="es-ES_tradnl" dirty="0" smtClean="0"/>
              <a:t> ó dominio do </a:t>
            </a:r>
            <a:r>
              <a:rPr lang="es-ES_tradnl" dirty="0" err="1" smtClean="0"/>
              <a:t>pai</a:t>
            </a:r>
            <a:r>
              <a:rPr lang="es-ES_tradnl" dirty="0" smtClean="0"/>
              <a:t> sobre os </a:t>
            </a:r>
            <a:r>
              <a:rPr lang="es-ES_tradnl" dirty="0" err="1" smtClean="0"/>
              <a:t>fillos</a:t>
            </a:r>
            <a:r>
              <a:rPr lang="es-ES_tradnl" dirty="0" smtClean="0"/>
              <a:t>  ( </a:t>
            </a:r>
            <a:r>
              <a:rPr lang="es-ES_tradnl" dirty="0" err="1" smtClean="0"/>
              <a:t>vendelos</a:t>
            </a:r>
            <a:r>
              <a:rPr lang="es-ES_tradnl" dirty="0" smtClean="0"/>
              <a:t>, </a:t>
            </a:r>
            <a:r>
              <a:rPr lang="es-ES_tradnl" dirty="0" err="1" smtClean="0"/>
              <a:t>condenalos</a:t>
            </a:r>
            <a:r>
              <a:rPr lang="es-ES_tradnl" dirty="0" smtClean="0"/>
              <a:t> a </a:t>
            </a:r>
            <a:r>
              <a:rPr lang="es-ES_tradnl" dirty="0" err="1" smtClean="0"/>
              <a:t>morte</a:t>
            </a:r>
            <a:r>
              <a:rPr lang="es-ES_tradnl" dirty="0" smtClean="0"/>
              <a:t>) 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1.1.2. SITUACIÓN DA MULLER.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28596" y="1500174"/>
            <a:ext cx="4040188" cy="478634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_tradnl" dirty="0" smtClean="0"/>
              <a:t> Tiña encomendadas 3 </a:t>
            </a:r>
            <a:r>
              <a:rPr lang="es-ES_tradnl" dirty="0" err="1" smtClean="0"/>
              <a:t>tarefas</a:t>
            </a:r>
            <a:r>
              <a:rPr lang="es-ES_tradnl" dirty="0" smtClean="0"/>
              <a:t>:</a:t>
            </a:r>
          </a:p>
          <a:p>
            <a:pPr algn="ctr">
              <a:buNone/>
            </a:pPr>
            <a:r>
              <a:rPr lang="es-ES_tradnl" dirty="0" smtClean="0"/>
              <a:t>Contaba </a:t>
            </a:r>
            <a:r>
              <a:rPr lang="es-ES_tradnl" dirty="0" err="1" smtClean="0"/>
              <a:t>cun</a:t>
            </a:r>
            <a:r>
              <a:rPr lang="es-ES_tradnl" dirty="0" smtClean="0"/>
              <a:t> número de </a:t>
            </a:r>
            <a:r>
              <a:rPr lang="es-ES_tradnl" dirty="0" err="1" smtClean="0"/>
              <a:t>escravos</a:t>
            </a:r>
            <a:r>
              <a:rPr lang="es-ES_tradnl" dirty="0" smtClean="0"/>
              <a:t>, para realizar os </a:t>
            </a:r>
            <a:r>
              <a:rPr lang="es-ES_tradnl" dirty="0" err="1" smtClean="0"/>
              <a:t>traballos</a:t>
            </a:r>
            <a:r>
              <a:rPr lang="es-ES_tradnl" dirty="0" smtClean="0"/>
              <a:t> duros da casa.</a:t>
            </a:r>
          </a:p>
          <a:p>
            <a:pPr algn="ctr">
              <a:buNone/>
            </a:pPr>
            <a:endParaRPr lang="es-ES_tradnl" dirty="0"/>
          </a:p>
          <a:p>
            <a:pPr algn="ctr">
              <a:buNone/>
            </a:pPr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Non tiña os </a:t>
            </a:r>
            <a:r>
              <a:rPr lang="es-ES_tradnl" dirty="0" err="1" smtClean="0"/>
              <a:t>mesmos</a:t>
            </a:r>
            <a:r>
              <a:rPr lang="es-ES_tradnl" dirty="0" smtClean="0"/>
              <a:t> </a:t>
            </a:r>
            <a:r>
              <a:rPr lang="es-ES_tradnl" dirty="0" err="1" smtClean="0"/>
              <a:t>dereitos</a:t>
            </a:r>
            <a:r>
              <a:rPr lang="es-ES_tradnl" dirty="0" smtClean="0"/>
              <a:t> que o home : nunca se emancipaba , non tiña </a:t>
            </a:r>
            <a:r>
              <a:rPr lang="es-ES_tradnl" dirty="0" err="1" smtClean="0"/>
              <a:t>dereitos</a:t>
            </a:r>
            <a:r>
              <a:rPr lang="es-ES_tradnl" dirty="0" smtClean="0"/>
              <a:t> políticos e recibía menos formación.</a:t>
            </a:r>
          </a:p>
          <a:p>
            <a:pPr algn="ctr">
              <a:buNone/>
            </a:pPr>
            <a:endParaRPr lang="es-ES_tradnl" dirty="0"/>
          </a:p>
          <a:p>
            <a:pPr algn="ctr">
              <a:buNone/>
            </a:pPr>
            <a:r>
              <a:rPr lang="es-ES_tradnl" dirty="0" err="1" smtClean="0"/>
              <a:t>Dende</a:t>
            </a:r>
            <a:r>
              <a:rPr lang="es-ES_tradnl" dirty="0" smtClean="0"/>
              <a:t> o punto de vista social e moral, era </a:t>
            </a:r>
            <a:r>
              <a:rPr lang="es-ES_tradnl" dirty="0" err="1" smtClean="0"/>
              <a:t>moi</a:t>
            </a:r>
            <a:r>
              <a:rPr lang="es-ES_tradnl" dirty="0" smtClean="0"/>
              <a:t> respectada e </a:t>
            </a:r>
            <a:r>
              <a:rPr lang="es-ES_tradnl" dirty="0" err="1" smtClean="0"/>
              <a:t>posuía</a:t>
            </a:r>
            <a:r>
              <a:rPr lang="es-ES_tradnl" dirty="0" smtClean="0"/>
              <a:t> gran </a:t>
            </a:r>
            <a:r>
              <a:rPr lang="es-ES_tradnl" dirty="0" err="1" smtClean="0"/>
              <a:t>autoridade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071934" y="1857364"/>
          <a:ext cx="4572000" cy="407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1.2. O MATRIMONIO.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3900486" cy="484632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Piar básico da </a:t>
            </a:r>
            <a:r>
              <a:rPr lang="es-ES_tradnl" dirty="0" err="1" smtClean="0"/>
              <a:t>sociedade</a:t>
            </a:r>
            <a:r>
              <a:rPr lang="es-ES_tradnl" dirty="0" smtClean="0"/>
              <a:t>.</a:t>
            </a:r>
          </a:p>
          <a:p>
            <a:pPr>
              <a:buNone/>
            </a:pPr>
            <a:r>
              <a:rPr lang="es-ES_tradnl" dirty="0"/>
              <a:t> </a:t>
            </a:r>
            <a:r>
              <a:rPr lang="es-ES_tradnl" dirty="0" smtClean="0"/>
              <a:t>Por </a:t>
            </a:r>
            <a:r>
              <a:rPr lang="es-ES_tradnl" dirty="0" err="1" smtClean="0"/>
              <a:t>iso</a:t>
            </a:r>
            <a:r>
              <a:rPr lang="es-ES_tradnl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Penalizaban os </a:t>
            </a:r>
            <a:r>
              <a:rPr lang="es-ES_tradnl" dirty="0" err="1" smtClean="0"/>
              <a:t>solteiros</a:t>
            </a:r>
            <a:r>
              <a:rPr lang="es-ES_tradnl" dirty="0" smtClean="0"/>
              <a:t> con </a:t>
            </a:r>
            <a:r>
              <a:rPr lang="es-ES_tradnl" dirty="0" err="1" smtClean="0"/>
              <a:t>impostos</a:t>
            </a:r>
            <a:r>
              <a:rPr lang="es-ES_trad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Dificultando os divorcios.</a:t>
            </a:r>
          </a:p>
          <a:p>
            <a:pPr marL="514350" indent="-514350">
              <a:buNone/>
            </a:pPr>
            <a:endParaRPr lang="es-ES_tradnl" dirty="0"/>
          </a:p>
          <a:p>
            <a:pPr marL="514350" indent="-514350">
              <a:buNone/>
            </a:pPr>
            <a:r>
              <a:rPr lang="es-ES_tradnl" dirty="0" err="1" smtClean="0"/>
              <a:t>Na</a:t>
            </a:r>
            <a:r>
              <a:rPr lang="es-ES_tradnl" dirty="0" smtClean="0"/>
              <a:t> época imperial, </a:t>
            </a:r>
            <a:r>
              <a:rPr lang="es-ES_tradnl" dirty="0" err="1" smtClean="0"/>
              <a:t>perdeu</a:t>
            </a:r>
            <a:r>
              <a:rPr lang="es-ES_tradnl" dirty="0" smtClean="0"/>
              <a:t> o carácter sagrado.</a:t>
            </a:r>
            <a:endParaRPr lang="es-ES_tradnl" dirty="0"/>
          </a:p>
        </p:txBody>
      </p:sp>
      <p:pic>
        <p:nvPicPr>
          <p:cNvPr id="15362" name="Picture 2" descr="http://www.imperioromano.com/blog/img/nero-claudia-acte.jpg"/>
          <p:cNvPicPr>
            <a:picLocks noChangeAspect="1" noChangeArrowheads="1"/>
          </p:cNvPicPr>
          <p:nvPr/>
        </p:nvPicPr>
        <p:blipFill>
          <a:blip r:embed="rId2"/>
          <a:srcRect l="25782" t="7812" r="24999" b="6250"/>
          <a:stretch>
            <a:fillRect/>
          </a:stretch>
        </p:blipFill>
        <p:spPr bwMode="auto">
          <a:xfrm>
            <a:off x="4357686" y="1714488"/>
            <a:ext cx="3643338" cy="477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7543824" cy="5697559"/>
          </a:xfrm>
        </p:spPr>
        <p:txBody>
          <a:bodyPr/>
          <a:lstStyle/>
          <a:p>
            <a:pPr>
              <a:buNone/>
            </a:pPr>
            <a:r>
              <a:rPr lang="es-ES_tradnl" dirty="0" smtClean="0"/>
              <a:t>A </a:t>
            </a:r>
            <a:r>
              <a:rPr lang="es-ES_tradnl" dirty="0" err="1" smtClean="0"/>
              <a:t>súa</a:t>
            </a:r>
            <a:r>
              <a:rPr lang="es-ES_tradnl" dirty="0" smtClean="0"/>
              <a:t> </a:t>
            </a:r>
            <a:r>
              <a:rPr lang="es-ES_tradnl" dirty="0" err="1" smtClean="0"/>
              <a:t>finalidade</a:t>
            </a:r>
            <a:r>
              <a:rPr lang="es-ES_tradnl" dirty="0" smtClean="0"/>
              <a:t> era a procreación . </a:t>
            </a:r>
            <a:r>
              <a:rPr lang="es-ES_tradnl" dirty="0" err="1" smtClean="0"/>
              <a:t>Soamente</a:t>
            </a:r>
            <a:r>
              <a:rPr lang="es-ES_tradnl" dirty="0" smtClean="0"/>
              <a:t> se valoraba o </a:t>
            </a:r>
            <a:r>
              <a:rPr lang="es-ES_tradnl" dirty="0" err="1" smtClean="0"/>
              <a:t>feito</a:t>
            </a:r>
            <a:r>
              <a:rPr lang="es-ES_tradnl" dirty="0" smtClean="0"/>
              <a:t> de ter </a:t>
            </a:r>
            <a:r>
              <a:rPr lang="es-ES_tradnl" dirty="0" err="1" smtClean="0"/>
              <a:t>fillos</a:t>
            </a:r>
            <a:r>
              <a:rPr lang="es-ES_tradnl" dirty="0" smtClean="0"/>
              <a:t> </a:t>
            </a:r>
            <a:r>
              <a:rPr lang="es-ES_tradnl" dirty="0" err="1" smtClean="0"/>
              <a:t>varóns</a:t>
            </a:r>
            <a:r>
              <a:rPr lang="es-ES_tradnl" dirty="0" smtClean="0"/>
              <a:t>, e </a:t>
            </a:r>
            <a:r>
              <a:rPr lang="es-ES_tradnl" dirty="0" err="1" smtClean="0"/>
              <a:t>desa</a:t>
            </a:r>
            <a:r>
              <a:rPr lang="es-ES_tradnl" dirty="0" smtClean="0"/>
              <a:t> </a:t>
            </a:r>
            <a:r>
              <a:rPr lang="es-ES_tradnl" dirty="0" err="1" smtClean="0"/>
              <a:t>maneira</a:t>
            </a:r>
            <a:r>
              <a:rPr lang="es-ES_tradnl" dirty="0" smtClean="0"/>
              <a:t> perpetuar o </a:t>
            </a:r>
            <a:r>
              <a:rPr lang="es-ES_tradnl" dirty="0" err="1" smtClean="0"/>
              <a:t>apelido</a:t>
            </a:r>
            <a:r>
              <a:rPr lang="es-ES_tradnl" dirty="0" smtClean="0"/>
              <a:t> e os </a:t>
            </a:r>
            <a:r>
              <a:rPr lang="es-ES_tradnl" dirty="0" err="1" smtClean="0"/>
              <a:t>bens</a:t>
            </a:r>
            <a:r>
              <a:rPr lang="es-ES_tradnl" dirty="0" smtClean="0"/>
              <a:t> familiares. </a:t>
            </a:r>
          </a:p>
          <a:p>
            <a:pPr>
              <a:buNone/>
            </a:pPr>
            <a:r>
              <a:rPr lang="es-ES_tradnl" dirty="0" smtClean="0"/>
              <a:t>O amor non era esencial.</a:t>
            </a:r>
            <a:endParaRPr lang="es-ES_tradnl" dirty="0"/>
          </a:p>
        </p:txBody>
      </p:sp>
      <p:pic>
        <p:nvPicPr>
          <p:cNvPr id="14338" name="Picture 2" descr="http://derechoromanounviajealpasado.bligoo.com.co/media/users/26/1311946/images/public/407450/matrimonio.jpg?v=1376068540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61611"/>
            <a:ext cx="4214842" cy="389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1.2.1. PETICIÓN DE MAN E DOTE.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919</Words>
  <Application>Microsoft Office PowerPoint</Application>
  <PresentationFormat>Presentación en pantalla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Opulento</vt:lpstr>
      <vt:lpstr>A SOCIEDADE ROMANA </vt:lpstr>
      <vt:lpstr>INDICE.</vt:lpstr>
      <vt:lpstr>1.A familia.</vt:lpstr>
      <vt:lpstr>1.1. A FAMILIA, FUNDAMENTO DA SOCIEDADE.</vt:lpstr>
      <vt:lpstr>1.1.1. A PATRIA POTESTAS.</vt:lpstr>
      <vt:lpstr>1.1.2. SITUACIÓN DA MULLER. </vt:lpstr>
      <vt:lpstr>1.2. O MATRIMONIO.</vt:lpstr>
      <vt:lpstr>Presentación de PowerPoint</vt:lpstr>
      <vt:lpstr>1.2.1. PETICIÓN DE MAN E DOTE.</vt:lpstr>
      <vt:lpstr>1.2.2. tipos de matrimonio.</vt:lpstr>
      <vt:lpstr>1.3. EDUCACIÓN DOS FILLOS.</vt:lpstr>
      <vt:lpstr>Presentación de PowerPoint</vt:lpstr>
      <vt:lpstr>1.3.1. ETAPAS DO MODELO EDUCATIVO.</vt:lpstr>
      <vt:lpstr>2. A CASA ROMANA.</vt:lpstr>
      <vt:lpstr>2.1. A CASA PRIMITIVA.</vt:lpstr>
      <vt:lpstr>Presentación de PowerPoint</vt:lpstr>
      <vt:lpstr>2.2. A CASA SEÑORIAL (DOMUS).</vt:lpstr>
      <vt:lpstr>Presentación de PowerPoint</vt:lpstr>
      <vt:lpstr>Presentación de PowerPoint</vt:lpstr>
      <vt:lpstr>2.3. CASA DE ALUGUEIRO (ÍNSULA).</vt:lpstr>
      <vt:lpstr>Presentación de PowerPoint</vt:lpstr>
      <vt:lpstr>2.4. A CASA DO CAMPO (VILA).</vt:lpstr>
      <vt:lpstr>Presentación de PowerPoint</vt:lpstr>
      <vt:lpstr>2.5. MOBILIARIO.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SOCIEDADE ROMANA</dc:title>
  <dc:creator>.</dc:creator>
  <cp:lastModifiedBy>Tecnología</cp:lastModifiedBy>
  <cp:revision>26</cp:revision>
  <dcterms:created xsi:type="dcterms:W3CDTF">2016-02-11T12:31:27Z</dcterms:created>
  <dcterms:modified xsi:type="dcterms:W3CDTF">2017-05-15T10:48:51Z</dcterms:modified>
</cp:coreProperties>
</file>