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2" r:id="rId3"/>
    <p:sldId id="281" r:id="rId4"/>
    <p:sldId id="264" r:id="rId5"/>
    <p:sldId id="265" r:id="rId6"/>
    <p:sldId id="266" r:id="rId7"/>
    <p:sldId id="269" r:id="rId8"/>
    <p:sldId id="256" r:id="rId9"/>
    <p:sldId id="257" r:id="rId10"/>
    <p:sldId id="271" r:id="rId11"/>
    <p:sldId id="258" r:id="rId12"/>
    <p:sldId id="272" r:id="rId13"/>
    <p:sldId id="260" r:id="rId14"/>
    <p:sldId id="276" r:id="rId15"/>
    <p:sldId id="261" r:id="rId16"/>
    <p:sldId id="263" r:id="rId17"/>
    <p:sldId id="270" r:id="rId18"/>
    <p:sldId id="277" r:id="rId19"/>
    <p:sldId id="273" r:id="rId20"/>
    <p:sldId id="267" r:id="rId21"/>
    <p:sldId id="268" r:id="rId22"/>
    <p:sldId id="274" r:id="rId23"/>
    <p:sldId id="275" r:id="rId24"/>
    <p:sldId id="278" r:id="rId25"/>
    <p:sldId id="279" r:id="rId26"/>
    <p:sldId id="280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18" autoAdjust="0"/>
    <p:restoredTop sz="94660"/>
  </p:normalViewPr>
  <p:slideViewPr>
    <p:cSldViewPr>
      <p:cViewPr varScale="1">
        <p:scale>
          <a:sx n="68" d="100"/>
          <a:sy n="68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B09B-ADE6-46B0-A113-468A4FBA939F}" type="datetimeFigureOut">
              <a:rPr lang="es-ES" smtClean="0"/>
              <a:t>03/11/2018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FF9B-D845-4567-8ABB-1FB2AA6E8D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B09B-ADE6-46B0-A113-468A4FBA939F}" type="datetimeFigureOut">
              <a:rPr lang="es-ES" smtClean="0"/>
              <a:t>03/11/2018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FF9B-D845-4567-8ABB-1FB2AA6E8D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B09B-ADE6-46B0-A113-468A4FBA939F}" type="datetimeFigureOut">
              <a:rPr lang="es-ES" smtClean="0"/>
              <a:t>03/11/2018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FF9B-D845-4567-8ABB-1FB2AA6E8D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B09B-ADE6-46B0-A113-468A4FBA939F}" type="datetimeFigureOut">
              <a:rPr lang="es-ES" smtClean="0"/>
              <a:t>03/11/2018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FF9B-D845-4567-8ABB-1FB2AA6E8D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B09B-ADE6-46B0-A113-468A4FBA939F}" type="datetimeFigureOut">
              <a:rPr lang="es-ES" smtClean="0"/>
              <a:t>03/11/2018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FF9B-D845-4567-8ABB-1FB2AA6E8D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B09B-ADE6-46B0-A113-468A4FBA939F}" type="datetimeFigureOut">
              <a:rPr lang="es-ES" smtClean="0"/>
              <a:t>03/11/2018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FF9B-D845-4567-8ABB-1FB2AA6E8D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B09B-ADE6-46B0-A113-468A4FBA939F}" type="datetimeFigureOut">
              <a:rPr lang="es-ES" smtClean="0"/>
              <a:t>03/11/2018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FF9B-D845-4567-8ABB-1FB2AA6E8D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B09B-ADE6-46B0-A113-468A4FBA939F}" type="datetimeFigureOut">
              <a:rPr lang="es-ES" smtClean="0"/>
              <a:t>03/11/2018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FF9B-D845-4567-8ABB-1FB2AA6E8D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B09B-ADE6-46B0-A113-468A4FBA939F}" type="datetimeFigureOut">
              <a:rPr lang="es-ES" smtClean="0"/>
              <a:t>03/11/2018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FF9B-D845-4567-8ABB-1FB2AA6E8D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B09B-ADE6-46B0-A113-468A4FBA939F}" type="datetimeFigureOut">
              <a:rPr lang="es-ES" smtClean="0"/>
              <a:t>03/11/2018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FF9B-D845-4567-8ABB-1FB2AA6E8D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6B09B-ADE6-46B0-A113-468A4FBA939F}" type="datetimeFigureOut">
              <a:rPr lang="es-ES" smtClean="0"/>
              <a:t>03/11/2018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3FF9B-D845-4567-8ABB-1FB2AA6E8DAF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6B09B-ADE6-46B0-A113-468A4FBA939F}" type="datetimeFigureOut">
              <a:rPr lang="es-ES" smtClean="0"/>
              <a:t>03/11/2018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3FF9B-D845-4567-8ABB-1FB2AA6E8DA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01" y="71414"/>
            <a:ext cx="9070931" cy="6748272"/>
          </a:xfrm>
          <a:prstGeom prst="rect">
            <a:avLst/>
          </a:prstGeom>
          <a:noFill/>
        </p:spPr>
      </p:pic>
      <p:pic>
        <p:nvPicPr>
          <p:cNvPr id="16390" name="Picture 6" descr="Resultado de imagen de micromachismo"/>
          <p:cNvPicPr>
            <a:picLocks noChangeAspect="1" noChangeArrowheads="1"/>
          </p:cNvPicPr>
          <p:nvPr/>
        </p:nvPicPr>
        <p:blipFill>
          <a:blip r:embed="rId3"/>
          <a:srcRect l="30260" t="60387" r="18177" b="14732"/>
          <a:stretch>
            <a:fillRect/>
          </a:stretch>
        </p:blipFill>
        <p:spPr bwMode="auto">
          <a:xfrm>
            <a:off x="6000728" y="0"/>
            <a:ext cx="3143272" cy="10001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icromachismoX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-76201"/>
            <a:ext cx="6934200" cy="693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428604"/>
            <a:ext cx="8514765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[OpiniÃ³n] 10 micromachismos que las mujeres vivimos a diari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-76201"/>
            <a:ext cx="6934200" cy="6934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cabroworld.com/wp-content/uploads/2018/03/micromachismos-2-696x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0"/>
            <a:ext cx="7286644" cy="3643322"/>
          </a:xfrm>
          <a:prstGeom prst="rect">
            <a:avLst/>
          </a:prstGeom>
          <a:noFill/>
        </p:spPr>
      </p:pic>
      <p:pic>
        <p:nvPicPr>
          <p:cNvPr id="17412" name="Picture 4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617977"/>
            <a:ext cx="4286280" cy="32400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571480"/>
            <a:ext cx="7715302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cabroworld.com/wp-content/uploads/2018/03/micromachismos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686861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71546"/>
            <a:ext cx="8362457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28604"/>
            <a:ext cx="8048625" cy="5991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8689886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8429684" cy="4231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pbs.twimg.com/media/C-gCQdNXoAADhN0.jpg"/>
          <p:cNvPicPr>
            <a:picLocks noChangeAspect="1" noChangeArrowheads="1"/>
          </p:cNvPicPr>
          <p:nvPr/>
        </p:nvPicPr>
        <p:blipFill>
          <a:blip r:embed="rId2"/>
          <a:srcRect t="4761" b="11161"/>
          <a:stretch>
            <a:fillRect/>
          </a:stretch>
        </p:blipFill>
        <p:spPr bwMode="auto">
          <a:xfrm>
            <a:off x="1285852" y="0"/>
            <a:ext cx="694547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 b="79294"/>
          <a:stretch>
            <a:fillRect/>
          </a:stretch>
        </p:blipFill>
        <p:spPr bwMode="auto">
          <a:xfrm>
            <a:off x="642910" y="785794"/>
            <a:ext cx="8150624" cy="857256"/>
          </a:xfrm>
          <a:prstGeom prst="rect">
            <a:avLst/>
          </a:prstGeom>
          <a:noFill/>
        </p:spPr>
      </p:pic>
      <p:pic>
        <p:nvPicPr>
          <p:cNvPr id="24580" name="Picture 4" descr="Imagen relacion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6" y="2357430"/>
            <a:ext cx="8929718" cy="3515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715436" cy="43443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357166"/>
            <a:ext cx="7465754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 r="56319"/>
          <a:stretch>
            <a:fillRect/>
          </a:stretch>
        </p:blipFill>
        <p:spPr bwMode="auto">
          <a:xfrm>
            <a:off x="1857356" y="928670"/>
            <a:ext cx="5146200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4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71546"/>
            <a:ext cx="7973359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7" y="285728"/>
            <a:ext cx="6382277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14290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85728"/>
            <a:ext cx="6357982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28662" y="785794"/>
            <a:ext cx="7358114" cy="16684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b="1" u="sng" dirty="0" smtClean="0">
                <a:latin typeface="Arial" pitchFamily="34" charset="0"/>
                <a:cs typeface="Arial" pitchFamily="34" charset="0"/>
              </a:rPr>
              <a:t>OBXECTIVO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Reflexionar sobre 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micromachismos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presentes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na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vida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cotiá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 sobre a importancia de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erradicalos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Facer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explícitas as formas de violencia contra 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muller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que son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máis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invisibles.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857224" y="3071810"/>
            <a:ext cx="7358114" cy="22224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s-ES" b="1" u="sng" dirty="0" smtClean="0">
                <a:latin typeface="Arial" pitchFamily="34" charset="0"/>
                <a:cs typeface="Arial" pitchFamily="34" charset="0"/>
              </a:rPr>
              <a:t>TAREFA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Despois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de comentar esta presentación, buscar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imaxes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que rompan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micromachismos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e crear un vídeo coa canción de Alejandro Sanz 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Melendi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“Déjala que baile”, reflexionando sobre o termo “Déjala”.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2" y="214290"/>
            <a:ext cx="664371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6858048" cy="6858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928670"/>
            <a:ext cx="5000660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eministailustradadotcom.files.wordpress.com/2017/10/depilacion-zasca.png?w=10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290"/>
            <a:ext cx="621510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n de micromachism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7" y="0"/>
            <a:ext cx="6857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14290"/>
            <a:ext cx="8382057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68</Words>
  <Application>Microsoft Office PowerPoint</Application>
  <PresentationFormat>Presentación en pantalla (4:3)</PresentationFormat>
  <Paragraphs>2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7</cp:revision>
  <dcterms:created xsi:type="dcterms:W3CDTF">2018-11-03T12:26:44Z</dcterms:created>
  <dcterms:modified xsi:type="dcterms:W3CDTF">2018-11-03T13:27:16Z</dcterms:modified>
</cp:coreProperties>
</file>