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09A1-8B76-4B09-95EE-6C4C7C06D7E6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20797-324C-46EA-9287-E72FA80C35D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\RealTimes\RealDownloader\Yankee%20Doodle%20(%20American%20Patriotic%20Song%20)%20-%20YouTube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 Independencia de EE. UU.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1775-1789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err="1" smtClean="0"/>
              <a:t>Seguindo</a:t>
            </a:r>
            <a:r>
              <a:rPr lang="es-ES" sz="2800" dirty="0" smtClean="0"/>
              <a:t> as ideas ilustradas, as diferentes colonias redactaron “</a:t>
            </a:r>
            <a:r>
              <a:rPr lang="es-ES" sz="2800" dirty="0" err="1" smtClean="0"/>
              <a:t>declaracións</a:t>
            </a:r>
            <a:r>
              <a:rPr lang="es-ES" sz="2800" dirty="0" smtClean="0"/>
              <a:t> de </a:t>
            </a:r>
            <a:r>
              <a:rPr lang="es-ES" sz="2800" dirty="0" err="1" smtClean="0"/>
              <a:t>Dereitos</a:t>
            </a:r>
            <a:r>
              <a:rPr lang="es-ES" sz="2800" dirty="0" smtClean="0"/>
              <a:t>” como a de </a:t>
            </a:r>
            <a:r>
              <a:rPr lang="es-ES" sz="2800" dirty="0" err="1" smtClean="0"/>
              <a:t>Virxinia</a:t>
            </a:r>
            <a:r>
              <a:rPr lang="es-ES" sz="2800" dirty="0" smtClean="0"/>
              <a:t> (1776)</a:t>
            </a:r>
            <a:endParaRPr lang="es-ES" sz="2800" dirty="0"/>
          </a:p>
        </p:txBody>
      </p:sp>
      <p:pic>
        <p:nvPicPr>
          <p:cNvPr id="9" name="8 Marcador de contenido" descr="Firma_de_la_DeclaraciÃ³n_de_Derechos_de_Virginia_(177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41" y="1571612"/>
            <a:ext cx="6343539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O 4 de </a:t>
            </a:r>
            <a:r>
              <a:rPr lang="es-ES" sz="2800" dirty="0" err="1" smtClean="0"/>
              <a:t>xullo</a:t>
            </a:r>
            <a:r>
              <a:rPr lang="es-ES" sz="2800" dirty="0" smtClean="0"/>
              <a:t> de 1776 as colonias </a:t>
            </a:r>
            <a:r>
              <a:rPr lang="es-ES" sz="2800" dirty="0" err="1" smtClean="0"/>
              <a:t>asinaron</a:t>
            </a:r>
            <a:r>
              <a:rPr lang="es-ES" sz="2800" dirty="0" smtClean="0"/>
              <a:t> a </a:t>
            </a:r>
            <a:r>
              <a:rPr lang="es-ES" sz="2800" dirty="0" err="1" smtClean="0"/>
              <a:t>súa</a:t>
            </a:r>
            <a:r>
              <a:rPr lang="es-ES" sz="2800" dirty="0" smtClean="0"/>
              <a:t> Declaración de Independencia, elaborada por Thomas Jefferson</a:t>
            </a:r>
            <a:endParaRPr lang="es-ES" sz="2800" dirty="0"/>
          </a:p>
        </p:txBody>
      </p:sp>
      <p:pic>
        <p:nvPicPr>
          <p:cNvPr id="8" name="7 Marcador de contenido" descr="1%20La%20Declaración%20unánime%20de%20los%20trece%20Estados%20Unidos%20de%20América,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5197" y="1600200"/>
            <a:ext cx="3722605" cy="4525963"/>
          </a:xfrm>
        </p:spPr>
      </p:pic>
      <p:pic>
        <p:nvPicPr>
          <p:cNvPr id="7" name="6 Marcador de contenido" descr="MTE5NDg0MDU1MDEwMjQ4MjA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guerra </a:t>
            </a:r>
            <a:r>
              <a:rPr lang="es-ES" dirty="0" err="1" smtClean="0"/>
              <a:t>prolongouse</a:t>
            </a:r>
            <a:r>
              <a:rPr lang="es-ES" dirty="0" smtClean="0"/>
              <a:t> ata 1783</a:t>
            </a:r>
            <a:endParaRPr lang="es-ES" dirty="0"/>
          </a:p>
        </p:txBody>
      </p:sp>
      <p:pic>
        <p:nvPicPr>
          <p:cNvPr id="7" name="Yankee Doodle ( American Patriotic Song )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2883" y="1643050"/>
            <a:ext cx="5619789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Francia e España </a:t>
            </a:r>
            <a:r>
              <a:rPr lang="es-ES" dirty="0" err="1" smtClean="0"/>
              <a:t>aliáronse</a:t>
            </a:r>
            <a:r>
              <a:rPr lang="es-ES" dirty="0" smtClean="0"/>
              <a:t> </a:t>
            </a:r>
            <a:r>
              <a:rPr lang="es-ES" dirty="0" err="1" smtClean="0"/>
              <a:t>cos</a:t>
            </a:r>
            <a:r>
              <a:rPr lang="es-ES" dirty="0" smtClean="0"/>
              <a:t> Estados Unidos para derrotar a Inglaterra</a:t>
            </a:r>
            <a:endParaRPr lang="es-ES" dirty="0"/>
          </a:p>
        </p:txBody>
      </p:sp>
      <p:pic>
        <p:nvPicPr>
          <p:cNvPr id="5" name="4 Marcador de contenido" descr="Gilbert_du_Motier_Marquis_de_Lafayet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714488"/>
            <a:ext cx="2895622" cy="4077508"/>
          </a:xfrm>
        </p:spPr>
      </p:pic>
      <p:pic>
        <p:nvPicPr>
          <p:cNvPr id="6" name="5 Marcador de contenido" descr="galvez_bernard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8625" y="1928803"/>
            <a:ext cx="3668125" cy="3463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 derrota inglesa </a:t>
            </a:r>
            <a:r>
              <a:rPr lang="es-ES" sz="3200" dirty="0" err="1" smtClean="0"/>
              <a:t>permitiu</a:t>
            </a:r>
            <a:r>
              <a:rPr lang="es-ES" sz="3200" dirty="0" smtClean="0"/>
              <a:t> </a:t>
            </a:r>
            <a:r>
              <a:rPr lang="es-ES" sz="3200" dirty="0" err="1" smtClean="0"/>
              <a:t>ós</a:t>
            </a:r>
            <a:r>
              <a:rPr lang="es-ES" sz="3200" dirty="0" smtClean="0"/>
              <a:t> Estados Unidos organizarse como </a:t>
            </a:r>
            <a:r>
              <a:rPr lang="es-ES" sz="3200" dirty="0" err="1" smtClean="0"/>
              <a:t>unha</a:t>
            </a:r>
            <a:r>
              <a:rPr lang="es-ES" sz="3200" dirty="0" smtClean="0"/>
              <a:t> república federal</a:t>
            </a:r>
            <a:endParaRPr lang="es-ES" sz="3200" dirty="0"/>
          </a:p>
        </p:txBody>
      </p:sp>
      <p:pic>
        <p:nvPicPr>
          <p:cNvPr id="6" name="5 Marcador de contenido" descr="hqdefaultXGQQAN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385" y="1714488"/>
            <a:ext cx="5524539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En 1787 </a:t>
            </a:r>
            <a:r>
              <a:rPr lang="es-ES" sz="2800" dirty="0" err="1" smtClean="0"/>
              <a:t>redactouse</a:t>
            </a:r>
            <a:r>
              <a:rPr lang="es-ES" sz="2800" dirty="0" smtClean="0"/>
              <a:t> a constitución estadounidense que é a que </a:t>
            </a:r>
            <a:r>
              <a:rPr lang="es-ES" sz="2800" dirty="0" err="1" smtClean="0"/>
              <a:t>segue</a:t>
            </a:r>
            <a:r>
              <a:rPr lang="es-ES" sz="2800" dirty="0" smtClean="0"/>
              <a:t> actualmente en vigor</a:t>
            </a:r>
            <a:endParaRPr lang="es-ES" sz="2800" dirty="0"/>
          </a:p>
        </p:txBody>
      </p:sp>
      <p:pic>
        <p:nvPicPr>
          <p:cNvPr id="4" name="3 Marcador de contenido" descr="constitucin-de-estados-unidos-231479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6216743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 </a:t>
            </a:r>
            <a:r>
              <a:rPr lang="es-ES" dirty="0" err="1" smtClean="0"/>
              <a:t>primeiro</a:t>
            </a:r>
            <a:r>
              <a:rPr lang="es-ES" dirty="0" smtClean="0"/>
              <a:t> presidente dos Estados Unidos </a:t>
            </a:r>
            <a:r>
              <a:rPr lang="es-ES" dirty="0" err="1" smtClean="0"/>
              <a:t>foi</a:t>
            </a:r>
            <a:r>
              <a:rPr lang="es-ES" dirty="0" smtClean="0"/>
              <a:t> George Washington</a:t>
            </a:r>
            <a:endParaRPr lang="es-ES" dirty="0"/>
          </a:p>
        </p:txBody>
      </p:sp>
      <p:pic>
        <p:nvPicPr>
          <p:cNvPr id="4" name="3 Marcador de contenido" descr="display_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859" y="1600200"/>
            <a:ext cx="36442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 costa occidental de América do norte, </a:t>
            </a:r>
            <a:r>
              <a:rPr lang="es-ES" sz="2800" dirty="0" err="1" smtClean="0"/>
              <a:t>foi</a:t>
            </a:r>
            <a:r>
              <a:rPr lang="es-ES" sz="2800" dirty="0" smtClean="0"/>
              <a:t> colonizada polos ingleses desde principios do </a:t>
            </a:r>
            <a:r>
              <a:rPr lang="es-ES" sz="2800" dirty="0" err="1" smtClean="0"/>
              <a:t>século</a:t>
            </a:r>
            <a:r>
              <a:rPr lang="es-ES" sz="2800" dirty="0" smtClean="0"/>
              <a:t> XVII</a:t>
            </a:r>
            <a:endParaRPr lang="es-ES" sz="2800" dirty="0"/>
          </a:p>
        </p:txBody>
      </p:sp>
      <p:pic>
        <p:nvPicPr>
          <p:cNvPr id="4" name="3 Marcador de contenido" descr="B_West_PennTrea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0" y="1958181"/>
            <a:ext cx="7747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Cada colonia tiña un carácter propio e o único que as unía era a </a:t>
            </a:r>
            <a:r>
              <a:rPr lang="es-ES" sz="2800" dirty="0" err="1" smtClean="0"/>
              <a:t>súa</a:t>
            </a:r>
            <a:r>
              <a:rPr lang="es-ES" sz="2800" dirty="0" smtClean="0"/>
              <a:t> dependencia da </a:t>
            </a:r>
            <a:r>
              <a:rPr lang="es-ES" sz="2800" dirty="0" err="1" smtClean="0"/>
              <a:t>metrópole</a:t>
            </a:r>
            <a:r>
              <a:rPr lang="es-ES" sz="2800" dirty="0" smtClean="0"/>
              <a:t> europea</a:t>
            </a:r>
            <a:endParaRPr lang="es-ES" sz="2800" dirty="0"/>
          </a:p>
        </p:txBody>
      </p:sp>
      <p:pic>
        <p:nvPicPr>
          <p:cNvPr id="4" name="3 Marcador de contenido" descr="independencia_us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375" y="1600200"/>
            <a:ext cx="65432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 guerra dos Sete Anos entre Inglaterra, Francia e España, </a:t>
            </a:r>
            <a:r>
              <a:rPr lang="es-ES" sz="2800" dirty="0" err="1" smtClean="0"/>
              <a:t>desenvolveuse</a:t>
            </a:r>
            <a:r>
              <a:rPr lang="es-ES" sz="2800" dirty="0" smtClean="0"/>
              <a:t> en territorio americano</a:t>
            </a:r>
            <a:endParaRPr lang="es-ES" sz="2800" dirty="0"/>
          </a:p>
        </p:txBody>
      </p:sp>
      <p:pic>
        <p:nvPicPr>
          <p:cNvPr id="4" name="3 Marcador de contenido" descr="Benjamin-West-The-Death-of-General-Wol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578" y="1600200"/>
            <a:ext cx="61488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Aínda</a:t>
            </a:r>
            <a:r>
              <a:rPr lang="es-ES" sz="2800" dirty="0" smtClean="0"/>
              <a:t> que Inglaterra </a:t>
            </a:r>
            <a:r>
              <a:rPr lang="es-ES" sz="2800" dirty="0" err="1" smtClean="0"/>
              <a:t>venceu</a:t>
            </a:r>
            <a:r>
              <a:rPr lang="es-ES" sz="2800" dirty="0" smtClean="0"/>
              <a:t>, a </a:t>
            </a:r>
            <a:r>
              <a:rPr lang="es-ES" sz="2800" dirty="0" err="1" smtClean="0"/>
              <a:t>facenda</a:t>
            </a:r>
            <a:r>
              <a:rPr lang="es-ES" sz="2800" dirty="0" smtClean="0"/>
              <a:t> real </a:t>
            </a:r>
            <a:r>
              <a:rPr lang="es-ES" sz="2800" dirty="0" err="1" smtClean="0"/>
              <a:t>quedou</a:t>
            </a:r>
            <a:r>
              <a:rPr lang="es-ES" sz="2800" dirty="0" smtClean="0"/>
              <a:t> </a:t>
            </a:r>
            <a:r>
              <a:rPr lang="es-ES" sz="2800" dirty="0" err="1" smtClean="0"/>
              <a:t>moi</a:t>
            </a:r>
            <a:r>
              <a:rPr lang="es-ES" sz="2800" dirty="0" smtClean="0"/>
              <a:t> debilitada</a:t>
            </a:r>
            <a:endParaRPr lang="es-ES" sz="2800" dirty="0"/>
          </a:p>
        </p:txBody>
      </p:sp>
      <p:pic>
        <p:nvPicPr>
          <p:cNvPr id="4" name="3 Marcador de contenido" descr="La%20Guerra%20de%20los%20Siete%20añ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787" y="1767681"/>
            <a:ext cx="7210425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O </a:t>
            </a:r>
            <a:r>
              <a:rPr lang="es-ES" sz="2800" dirty="0" err="1" smtClean="0"/>
              <a:t>rei</a:t>
            </a:r>
            <a:r>
              <a:rPr lang="es-ES" sz="2800" dirty="0" smtClean="0"/>
              <a:t> </a:t>
            </a:r>
            <a:r>
              <a:rPr lang="es-ES" sz="2800" dirty="0" err="1" smtClean="0"/>
              <a:t>Xurxo</a:t>
            </a:r>
            <a:r>
              <a:rPr lang="es-ES" sz="2800" dirty="0" smtClean="0"/>
              <a:t> III </a:t>
            </a:r>
            <a:r>
              <a:rPr lang="es-ES" sz="2800" dirty="0" err="1" smtClean="0"/>
              <a:t>decidiu</a:t>
            </a:r>
            <a:r>
              <a:rPr lang="es-ES" sz="2800" dirty="0" smtClean="0"/>
              <a:t> subir os </a:t>
            </a:r>
            <a:r>
              <a:rPr lang="es-ES" sz="2800" dirty="0" err="1" smtClean="0"/>
              <a:t>impostos</a:t>
            </a:r>
            <a:r>
              <a:rPr lang="es-ES" sz="2800" dirty="0" smtClean="0"/>
              <a:t> que pagaban as colonias americanas</a:t>
            </a:r>
            <a:endParaRPr lang="es-ES" sz="2800" dirty="0"/>
          </a:p>
        </p:txBody>
      </p:sp>
      <p:pic>
        <p:nvPicPr>
          <p:cNvPr id="4" name="3 Marcador de contenido" descr="jo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217" y="1600200"/>
            <a:ext cx="379756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Os colonos norteamericanos </a:t>
            </a:r>
            <a:r>
              <a:rPr lang="es-ES" sz="2800" dirty="0" err="1" smtClean="0"/>
              <a:t>negáronse</a:t>
            </a:r>
            <a:r>
              <a:rPr lang="es-ES" sz="2800" dirty="0" smtClean="0"/>
              <a:t> a pagar os </a:t>
            </a:r>
            <a:r>
              <a:rPr lang="es-ES" sz="2800" dirty="0" err="1" smtClean="0"/>
              <a:t>novos</a:t>
            </a:r>
            <a:r>
              <a:rPr lang="es-ES" sz="2800" dirty="0" smtClean="0"/>
              <a:t> </a:t>
            </a:r>
            <a:r>
              <a:rPr lang="es-ES" sz="2800" dirty="0" err="1" smtClean="0"/>
              <a:t>impostos</a:t>
            </a:r>
            <a:r>
              <a:rPr lang="es-ES" sz="2800" dirty="0" smtClean="0"/>
              <a:t> se non se </a:t>
            </a:r>
            <a:r>
              <a:rPr lang="es-ES" sz="2800" dirty="0" err="1" smtClean="0"/>
              <a:t>lles</a:t>
            </a:r>
            <a:r>
              <a:rPr lang="es-ES" sz="2800" dirty="0" smtClean="0"/>
              <a:t> concedía representación parlamentaria</a:t>
            </a:r>
            <a:endParaRPr lang="es-ES" sz="2800" dirty="0"/>
          </a:p>
        </p:txBody>
      </p:sp>
      <p:pic>
        <p:nvPicPr>
          <p:cNvPr id="4" name="3 Marcador de contenido" descr="dom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857" y="1600200"/>
            <a:ext cx="79402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O </a:t>
            </a:r>
            <a:r>
              <a:rPr lang="es-ES" sz="2800" dirty="0" err="1" smtClean="0"/>
              <a:t>goberno</a:t>
            </a:r>
            <a:r>
              <a:rPr lang="es-ES" sz="2800" dirty="0" smtClean="0"/>
              <a:t> inglés </a:t>
            </a:r>
            <a:r>
              <a:rPr lang="es-ES" sz="2800" dirty="0" err="1" smtClean="0"/>
              <a:t>respondeu</a:t>
            </a:r>
            <a:r>
              <a:rPr lang="es-ES" sz="2800" dirty="0" smtClean="0"/>
              <a:t> a estas demandas coa represión, como </a:t>
            </a:r>
            <a:r>
              <a:rPr lang="es-ES" sz="2800" dirty="0" err="1" smtClean="0"/>
              <a:t>aconteceu</a:t>
            </a:r>
            <a:r>
              <a:rPr lang="es-ES" sz="2800" dirty="0" smtClean="0"/>
              <a:t> en Boston (1775)</a:t>
            </a:r>
            <a:endParaRPr lang="es-ES" sz="2800" dirty="0"/>
          </a:p>
        </p:txBody>
      </p:sp>
      <p:pic>
        <p:nvPicPr>
          <p:cNvPr id="4" name="3 Marcador de contenido" descr="masacredebos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007" y="1600200"/>
            <a:ext cx="49219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As inquietudes da </a:t>
            </a:r>
            <a:r>
              <a:rPr lang="es-ES" sz="2800" dirty="0" err="1" smtClean="0"/>
              <a:t>poboación</a:t>
            </a:r>
            <a:r>
              <a:rPr lang="es-ES" sz="2800" dirty="0" smtClean="0"/>
              <a:t> norteamericana </a:t>
            </a:r>
            <a:r>
              <a:rPr lang="es-ES" sz="2800" dirty="0" err="1" smtClean="0"/>
              <a:t>foron</a:t>
            </a:r>
            <a:r>
              <a:rPr lang="es-ES" sz="2800" dirty="0" smtClean="0"/>
              <a:t> </a:t>
            </a:r>
            <a:r>
              <a:rPr lang="es-ES" sz="2800" dirty="0" err="1" smtClean="0"/>
              <a:t>recollidas</a:t>
            </a:r>
            <a:r>
              <a:rPr lang="es-ES" sz="2800" dirty="0" smtClean="0"/>
              <a:t> por pensadores como </a:t>
            </a:r>
            <a:r>
              <a:rPr lang="es-ES" sz="2800" dirty="0" err="1" smtClean="0"/>
              <a:t>Benjamin</a:t>
            </a:r>
            <a:r>
              <a:rPr lang="es-ES" sz="2800" dirty="0" smtClean="0"/>
              <a:t> Franklin </a:t>
            </a:r>
            <a:r>
              <a:rPr lang="es-ES" sz="2800" dirty="0" err="1" smtClean="0"/>
              <a:t>ou</a:t>
            </a:r>
            <a:r>
              <a:rPr lang="es-ES" sz="2800" dirty="0" smtClean="0"/>
              <a:t> Thomas </a:t>
            </a:r>
            <a:r>
              <a:rPr lang="es-ES" sz="2800" dirty="0" err="1" smtClean="0"/>
              <a:t>Payne</a:t>
            </a:r>
            <a:endParaRPr lang="es-ES" sz="2800" dirty="0"/>
          </a:p>
        </p:txBody>
      </p:sp>
      <p:pic>
        <p:nvPicPr>
          <p:cNvPr id="6" name="5 Marcador de contenido" descr="96d12cb55997066255d947c556683ad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7" name="6 Marcador de contenido" descr="BenFranklinDupless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7158" y="1600200"/>
            <a:ext cx="36606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223</Words>
  <Application>Microsoft Office PowerPoint</Application>
  <PresentationFormat>Presentación en pantalla (4:3)</PresentationFormat>
  <Paragraphs>17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A Independencia de EE. UU.</vt:lpstr>
      <vt:lpstr>A costa occidental de América do norte, foi colonizada polos ingleses desde principios do século XVII</vt:lpstr>
      <vt:lpstr>Cada colonia tiña un carácter propio e o único que as unía era a súa dependencia da metrópole europea</vt:lpstr>
      <vt:lpstr>A guerra dos Sete Anos entre Inglaterra, Francia e España, desenvolveuse en territorio americano</vt:lpstr>
      <vt:lpstr>Aínda que Inglaterra venceu, a facenda real quedou moi debilitada</vt:lpstr>
      <vt:lpstr>O rei Xurxo III decidiu subir os impostos que pagaban as colonias americanas</vt:lpstr>
      <vt:lpstr>Os colonos norteamericanos negáronse a pagar os novos impostos se non se lles concedía representación parlamentaria</vt:lpstr>
      <vt:lpstr>O goberno inglés respondeu a estas demandas coa represión, como aconteceu en Boston (1775)</vt:lpstr>
      <vt:lpstr>As inquietudes da poboación norteamericana foron recollidas por pensadores como Benjamin Franklin ou Thomas Payne</vt:lpstr>
      <vt:lpstr>Seguindo as ideas ilustradas, as diferentes colonias redactaron “declaracións de Dereitos” como a de Virxinia (1776)</vt:lpstr>
      <vt:lpstr>O 4 de xullo de 1776 as colonias asinaron a súa Declaración de Independencia, elaborada por Thomas Jefferson</vt:lpstr>
      <vt:lpstr>A guerra prolongouse ata 1783</vt:lpstr>
      <vt:lpstr>Francia e España aliáronse cos Estados Unidos para derrotar a Inglaterra</vt:lpstr>
      <vt:lpstr>A derrota inglesa permitiu ós Estados Unidos organizarse como unha república federal</vt:lpstr>
      <vt:lpstr>En 1787 redactouse a constitución estadounidense que é a que segue actualmente en vigor</vt:lpstr>
      <vt:lpstr>O primeiro presidente dos Estados Unidos foi George Washington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Independencia de EE. UU.</dc:title>
  <dc:creator>Pc</dc:creator>
  <cp:lastModifiedBy>Pc</cp:lastModifiedBy>
  <cp:revision>20</cp:revision>
  <dcterms:created xsi:type="dcterms:W3CDTF">2016-11-09T18:53:25Z</dcterms:created>
  <dcterms:modified xsi:type="dcterms:W3CDTF">2016-11-09T22:13:58Z</dcterms:modified>
</cp:coreProperties>
</file>