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62" autoAdjust="0"/>
  </p:normalViewPr>
  <p:slideViewPr>
    <p:cSldViewPr>
      <p:cViewPr varScale="1">
        <p:scale>
          <a:sx n="66" d="100"/>
          <a:sy n="66" d="100"/>
        </p:scale>
        <p:origin x="-1422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22/01/2019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22/01/2019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22/01/2019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22/01/2019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22/01/2019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22/01/2019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22/01/2019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22/01/2019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22/01/2019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22/01/2019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22/01/2019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47CFC-816F-41D0-AAC0-9BF4FEBC753E}" type="datetimeFigureOut">
              <a:rPr lang="es-ES" smtClean="0"/>
              <a:t>22/01/2019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50969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43672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21631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45564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64532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15298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31952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5581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91037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55194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67701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9580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33955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11655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76672"/>
            <a:ext cx="8280920" cy="5904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5425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39155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52924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61187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764704"/>
            <a:ext cx="7848871" cy="5760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80134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876097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0</Words>
  <Application>Microsoft Office PowerPoint</Application>
  <PresentationFormat>Presentación en pantalla (4:3)</PresentationFormat>
  <Paragraphs>0</Paragraphs>
  <Slides>20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1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deporientacion</dc:creator>
  <cp:lastModifiedBy>deporientacion</cp:lastModifiedBy>
  <cp:revision>9</cp:revision>
  <dcterms:created xsi:type="dcterms:W3CDTF">2018-12-14T11:36:25Z</dcterms:created>
  <dcterms:modified xsi:type="dcterms:W3CDTF">2019-01-22T10:17:40Z</dcterms:modified>
</cp:coreProperties>
</file>