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12192000" cy="6858000"/>
  <p:defaultTextStyle>
    <a:defPPr>
      <a:defRPr lang="es-E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1058" hidden="0"/>
          <p:cNvSpPr>
            <a:spLocks noChangeArrowheads="1" noGrp="1"/>
          </p:cNvSpPr>
          <p:nvPr isPhoto="0" userDrawn="1"/>
        </p:nvSpPr>
        <p:spPr bwMode="auto">
          <a:xfrm>
            <a:off x="8220990" y="1"/>
            <a:ext cx="3971005" cy="685746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3874" y="0"/>
                </a:moveTo>
                <a:lnTo>
                  <a:pt x="3874" y="19794"/>
                </a:lnTo>
                <a:lnTo>
                  <a:pt x="3874" y="19794"/>
                </a:lnTo>
                <a:cubicBezTo>
                  <a:pt x="3874" y="19794"/>
                  <a:pt x="3932" y="19794"/>
                  <a:pt x="3932" y="19794"/>
                </a:cubicBezTo>
                <a:lnTo>
                  <a:pt x="3932" y="19794"/>
                </a:lnTo>
                <a:cubicBezTo>
                  <a:pt x="1759" y="19794"/>
                  <a:pt x="0" y="20605"/>
                  <a:pt x="0" y="21600"/>
                </a:cubicBezTo>
                <a:lnTo>
                  <a:pt x="0" y="21600"/>
                </a:lnTo>
                <a:cubicBezTo>
                  <a:pt x="0" y="22594"/>
                  <a:pt x="1759" y="23405"/>
                  <a:pt x="3932" y="23405"/>
                </a:cubicBezTo>
                <a:lnTo>
                  <a:pt x="3932" y="23405"/>
                </a:lnTo>
                <a:cubicBezTo>
                  <a:pt x="3932" y="23405"/>
                  <a:pt x="3874" y="23405"/>
                  <a:pt x="3874" y="23405"/>
                </a:cubicBezTo>
                <a:lnTo>
                  <a:pt x="3874" y="43200"/>
                </a:lnTo>
                <a:lnTo>
                  <a:pt x="43200" y="43200"/>
                </a:lnTo>
                <a:lnTo>
                  <a:pt x="43200" y="0"/>
                </a:lnTo>
                <a:lnTo>
                  <a:pt x="3874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1" name="Shape 1102" hidden="0"/>
          <p:cNvSpPr>
            <a:spLocks noChangeArrowheads="1" noGrp="1"/>
          </p:cNvSpPr>
          <p:nvPr isPhoto="0" userDrawn="1"/>
        </p:nvSpPr>
        <p:spPr bwMode="auto">
          <a:xfrm>
            <a:off x="8400255" y="3356809"/>
            <a:ext cx="190499" cy="14524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0"/>
                </a:moveTo>
                <a:lnTo>
                  <a:pt x="43200" y="43200"/>
                </a:lnTo>
                <a:lnTo>
                  <a:pt x="0" y="21623"/>
                </a:lnTo>
                <a:lnTo>
                  <a:pt x="43200" y="0"/>
                </a:lnTo>
              </a:path>
            </a:pathLst>
          </a:custGeom>
          <a:solidFill>
            <a:srgbClr val="FFFFFF"/>
          </a:solidFill>
          <a:ln w="9524" cap="rnd">
            <a:solidFill>
              <a:srgbClr val="000000"/>
            </a:solidFill>
            <a:bevel/>
            <a:headEnd/>
            <a:tailEnd/>
          </a:ln>
        </p:spPr>
      </p:sp>
      <p:sp>
        <p:nvSpPr>
          <p:cNvPr id="19" name="Text Placeholder 4" hidden="0"/>
          <p:cNvSpPr>
            <a:spLocks noGrp="1"/>
          </p:cNvSpPr>
          <p:nvPr isPhoto="0" userDrawn="0">
            <p:ph type="subTitle" idx="1" hasCustomPrompt="1"/>
          </p:nvPr>
        </p:nvSpPr>
        <p:spPr bwMode="auto">
          <a:xfrm>
            <a:off x="8881393" y="2597939"/>
            <a:ext cx="2974883" cy="166158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171450" indent="-171450" algn="l">
              <a:buFont typeface="Arial"/>
              <a:buChar char="•"/>
              <a:defRPr sz="2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23395" y="2569090"/>
            <a:ext cx="7383251" cy="165402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11" name="Дата 10" hidden="0"/>
          <p:cNvSpPr>
            <a:spLocks noGrp="1"/>
          </p:cNvSpPr>
          <p:nvPr isPhoto="0" userDrawn="0">
            <p:ph type="dt" sz="half" idx="15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12" name="Нижний колонтитул 11" hidden="0"/>
          <p:cNvSpPr>
            <a:spLocks noGrp="1"/>
          </p:cNvSpPr>
          <p:nvPr isPhoto="0" userDrawn="0">
            <p:ph type="ftr" sz="quarter" idx="16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12" hidden="0"/>
          <p:cNvSpPr>
            <a:spLocks noGrp="1"/>
          </p:cNvSpPr>
          <p:nvPr isPhoto="0" userDrawn="0">
            <p:ph type="sldNum" sz="quarter" idx="17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963083" y="4406904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963083" y="2906717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15413" y="1595438"/>
            <a:ext cx="5178986" cy="45148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97599" y="1595438"/>
            <a:ext cx="5178986" cy="451484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  <p:sp>
        <p:nvSpPr>
          <p:cNvPr id="8" name="Заголовок 7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15413" y="1535113"/>
            <a:ext cx="5181103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15413" y="2174874"/>
            <a:ext cx="518110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93377" y="1535113"/>
            <a:ext cx="5183210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93377" y="2174874"/>
            <a:ext cx="518321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  <p:sp>
        <p:nvSpPr>
          <p:cNvPr id="10" name="Заголовок 9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609610" y="273054"/>
            <a:ext cx="4011084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4766732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609610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15413" y="4800603"/>
            <a:ext cx="1056117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815413" y="612778"/>
            <a:ext cx="10561173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15413" y="5367337"/>
            <a:ext cx="1056117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839199" y="274642"/>
            <a:ext cx="2743200" cy="5835649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609599" y="274642"/>
            <a:ext cx="8026399" cy="583564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Shape 1100" hidden="0"/>
          <p:cNvSpPr>
            <a:spLocks noChangeArrowheads="1" noGrp="1"/>
          </p:cNvSpPr>
          <p:nvPr isPhoto="0" userDrawn="1"/>
        </p:nvSpPr>
        <p:spPr bwMode="auto">
          <a:xfrm>
            <a:off x="3669" y="270"/>
            <a:ext cx="12184661" cy="6857460"/>
          </a:xfrm>
          <a:custGeom>
            <a:avLst/>
            <a:gdLst>
              <a:gd name="connsiteX0" fmla="*/ 43199 w 43199"/>
              <a:gd name="connsiteY0" fmla="*/ 23405 h 43200"/>
              <a:gd name="connsiteX1" fmla="*/ 43199 w 43199"/>
              <a:gd name="connsiteY1" fmla="*/ 23405 h 43200"/>
              <a:gd name="connsiteX2" fmla="*/ 41239 w 43199"/>
              <a:gd name="connsiteY2" fmla="*/ 21600 h 43200"/>
              <a:gd name="connsiteX3" fmla="*/ 43199 w 43199"/>
              <a:gd name="connsiteY3" fmla="*/ 19794 h 43200"/>
              <a:gd name="connsiteX4" fmla="*/ 43199 w 43199"/>
              <a:gd name="connsiteY4" fmla="*/ 19794 h 43200"/>
              <a:gd name="connsiteX5" fmla="*/ 43174 w 43199"/>
              <a:gd name="connsiteY5" fmla="*/ 19794 h 43200"/>
              <a:gd name="connsiteX6" fmla="*/ 43174 w 43199"/>
              <a:gd name="connsiteY6" fmla="*/ 0 h 43200"/>
              <a:gd name="connsiteX7" fmla="*/ 0 w 43199"/>
              <a:gd name="connsiteY7" fmla="*/ 0 h 43200"/>
              <a:gd name="connsiteX8" fmla="*/ 0 w 43199"/>
              <a:gd name="connsiteY8" fmla="*/ 43200 h 43200"/>
              <a:gd name="connsiteX9" fmla="*/ 43174 w 43199"/>
              <a:gd name="connsiteY9" fmla="*/ 43200 h 43200"/>
              <a:gd name="connsiteX10" fmla="*/ 43174 w 43199"/>
              <a:gd name="connsiteY10" fmla="*/ 23405 h 43200"/>
              <a:gd name="connsiteX11" fmla="*/ 43174 w 43199"/>
              <a:gd name="connsiteY11" fmla="*/ 23405 h 43200"/>
              <a:gd name="connsiteX12" fmla="*/ 43199 w 43199"/>
              <a:gd name="connsiteY12" fmla="*/ 23405 h 43200"/>
              <a:gd name="connsiteX0" fmla="*/ 43199 w 43199"/>
              <a:gd name="connsiteY0" fmla="*/ 23405 h 43200"/>
              <a:gd name="connsiteX1" fmla="*/ 43199 w 43199"/>
              <a:gd name="connsiteY1" fmla="*/ 23405 h 43200"/>
              <a:gd name="connsiteX2" fmla="*/ 43199 w 43199"/>
              <a:gd name="connsiteY2" fmla="*/ 19794 h 43200"/>
              <a:gd name="connsiteX3" fmla="*/ 43199 w 43199"/>
              <a:gd name="connsiteY3" fmla="*/ 19794 h 43200"/>
              <a:gd name="connsiteX4" fmla="*/ 43174 w 43199"/>
              <a:gd name="connsiteY4" fmla="*/ 19794 h 43200"/>
              <a:gd name="connsiteX5" fmla="*/ 43174 w 43199"/>
              <a:gd name="connsiteY5" fmla="*/ 0 h 43200"/>
              <a:gd name="connsiteX6" fmla="*/ 0 w 43199"/>
              <a:gd name="connsiteY6" fmla="*/ 0 h 43200"/>
              <a:gd name="connsiteX7" fmla="*/ 0 w 43199"/>
              <a:gd name="connsiteY7" fmla="*/ 43200 h 43200"/>
              <a:gd name="connsiteX8" fmla="*/ 43174 w 43199"/>
              <a:gd name="connsiteY8" fmla="*/ 43200 h 43200"/>
              <a:gd name="connsiteX9" fmla="*/ 43174 w 43199"/>
              <a:gd name="connsiteY9" fmla="*/ 23405 h 43200"/>
              <a:gd name="connsiteX10" fmla="*/ 43174 w 43199"/>
              <a:gd name="connsiteY10" fmla="*/ 23405 h 43200"/>
              <a:gd name="connsiteX11" fmla="*/ 43199 w 43199"/>
              <a:gd name="connsiteY11" fmla="*/ 23405 h 43200"/>
              <a:gd name="connsiteX0" fmla="*/ 43174 w 43199"/>
              <a:gd name="connsiteY0" fmla="*/ 23405 h 43200"/>
              <a:gd name="connsiteX1" fmla="*/ 43199 w 43199"/>
              <a:gd name="connsiteY1" fmla="*/ 23405 h 43200"/>
              <a:gd name="connsiteX2" fmla="*/ 43199 w 43199"/>
              <a:gd name="connsiteY2" fmla="*/ 19794 h 43200"/>
              <a:gd name="connsiteX3" fmla="*/ 43199 w 43199"/>
              <a:gd name="connsiteY3" fmla="*/ 19794 h 43200"/>
              <a:gd name="connsiteX4" fmla="*/ 43174 w 43199"/>
              <a:gd name="connsiteY4" fmla="*/ 19794 h 43200"/>
              <a:gd name="connsiteX5" fmla="*/ 43174 w 43199"/>
              <a:gd name="connsiteY5" fmla="*/ 0 h 43200"/>
              <a:gd name="connsiteX6" fmla="*/ 0 w 43199"/>
              <a:gd name="connsiteY6" fmla="*/ 0 h 43200"/>
              <a:gd name="connsiteX7" fmla="*/ 0 w 43199"/>
              <a:gd name="connsiteY7" fmla="*/ 43200 h 43200"/>
              <a:gd name="connsiteX8" fmla="*/ 43174 w 43199"/>
              <a:gd name="connsiteY8" fmla="*/ 43200 h 43200"/>
              <a:gd name="connsiteX9" fmla="*/ 43174 w 43199"/>
              <a:gd name="connsiteY9" fmla="*/ 23405 h 43200"/>
              <a:gd name="connsiteX10" fmla="*/ 43174 w 43199"/>
              <a:gd name="connsiteY10" fmla="*/ 23405 h 43200"/>
              <a:gd name="connsiteX0" fmla="*/ 43174 w 43199"/>
              <a:gd name="connsiteY0" fmla="*/ 23405 h 43200"/>
              <a:gd name="connsiteX1" fmla="*/ 43199 w 43199"/>
              <a:gd name="connsiteY1" fmla="*/ 23405 h 43200"/>
              <a:gd name="connsiteX2" fmla="*/ 43199 w 43199"/>
              <a:gd name="connsiteY2" fmla="*/ 19794 h 43200"/>
              <a:gd name="connsiteX3" fmla="*/ 43199 w 43199"/>
              <a:gd name="connsiteY3" fmla="*/ 19794 h 43200"/>
              <a:gd name="connsiteX4" fmla="*/ 43174 w 43199"/>
              <a:gd name="connsiteY4" fmla="*/ 0 h 43200"/>
              <a:gd name="connsiteX5" fmla="*/ 0 w 43199"/>
              <a:gd name="connsiteY5" fmla="*/ 0 h 43200"/>
              <a:gd name="connsiteX6" fmla="*/ 0 w 43199"/>
              <a:gd name="connsiteY6" fmla="*/ 43200 h 43200"/>
              <a:gd name="connsiteX7" fmla="*/ 43174 w 43199"/>
              <a:gd name="connsiteY7" fmla="*/ 43200 h 43200"/>
              <a:gd name="connsiteX8" fmla="*/ 43174 w 43199"/>
              <a:gd name="connsiteY8" fmla="*/ 23405 h 43200"/>
              <a:gd name="connsiteX9" fmla="*/ 43174 w 43199"/>
              <a:gd name="connsiteY9" fmla="*/ 23405 h 43200"/>
              <a:gd name="connsiteX0" fmla="*/ 43174 w 43199"/>
              <a:gd name="connsiteY0" fmla="*/ 23405 h 43200"/>
              <a:gd name="connsiteX1" fmla="*/ 43199 w 43199"/>
              <a:gd name="connsiteY1" fmla="*/ 23405 h 43200"/>
              <a:gd name="connsiteX2" fmla="*/ 43199 w 43199"/>
              <a:gd name="connsiteY2" fmla="*/ 19794 h 43200"/>
              <a:gd name="connsiteX3" fmla="*/ 43199 w 43199"/>
              <a:gd name="connsiteY3" fmla="*/ 19794 h 43200"/>
              <a:gd name="connsiteX4" fmla="*/ 43174 w 43199"/>
              <a:gd name="connsiteY4" fmla="*/ 0 h 43200"/>
              <a:gd name="connsiteX5" fmla="*/ 0 w 43199"/>
              <a:gd name="connsiteY5" fmla="*/ 0 h 43200"/>
              <a:gd name="connsiteX6" fmla="*/ 0 w 43199"/>
              <a:gd name="connsiteY6" fmla="*/ 43200 h 43200"/>
              <a:gd name="connsiteX7" fmla="*/ 43174 w 43199"/>
              <a:gd name="connsiteY7" fmla="*/ 43200 h 43200"/>
              <a:gd name="connsiteX8" fmla="*/ 43174 w 43199"/>
              <a:gd name="connsiteY8" fmla="*/ 23405 h 43200"/>
              <a:gd name="connsiteX0" fmla="*/ 43174 w 43199"/>
              <a:gd name="connsiteY0" fmla="*/ 43200 h 43200"/>
              <a:gd name="connsiteX1" fmla="*/ 43199 w 43199"/>
              <a:gd name="connsiteY1" fmla="*/ 23405 h 43200"/>
              <a:gd name="connsiteX2" fmla="*/ 43199 w 43199"/>
              <a:gd name="connsiteY2" fmla="*/ 19794 h 43200"/>
              <a:gd name="connsiteX3" fmla="*/ 43199 w 43199"/>
              <a:gd name="connsiteY3" fmla="*/ 19794 h 43200"/>
              <a:gd name="connsiteX4" fmla="*/ 43174 w 43199"/>
              <a:gd name="connsiteY4" fmla="*/ 0 h 43200"/>
              <a:gd name="connsiteX5" fmla="*/ 0 w 43199"/>
              <a:gd name="connsiteY5" fmla="*/ 0 h 43200"/>
              <a:gd name="connsiteX6" fmla="*/ 0 w 43199"/>
              <a:gd name="connsiteY6" fmla="*/ 43200 h 43200"/>
              <a:gd name="connsiteX7" fmla="*/ 43174 w 43199"/>
              <a:gd name="connsiteY7" fmla="*/ 43200 h 43200"/>
              <a:gd name="connsiteX0" fmla="*/ 43174 w 43199"/>
              <a:gd name="connsiteY0" fmla="*/ 43200 h 43200"/>
              <a:gd name="connsiteX1" fmla="*/ 43199 w 43199"/>
              <a:gd name="connsiteY1" fmla="*/ 23405 h 43200"/>
              <a:gd name="connsiteX2" fmla="*/ 43199 w 43199"/>
              <a:gd name="connsiteY2" fmla="*/ 19794 h 43200"/>
              <a:gd name="connsiteX3" fmla="*/ 43174 w 43199"/>
              <a:gd name="connsiteY3" fmla="*/ 0 h 43200"/>
              <a:gd name="connsiteX4" fmla="*/ 0 w 43199"/>
              <a:gd name="connsiteY4" fmla="*/ 0 h 43200"/>
              <a:gd name="connsiteX5" fmla="*/ 0 w 43199"/>
              <a:gd name="connsiteY5" fmla="*/ 43200 h 43200"/>
              <a:gd name="connsiteX6" fmla="*/ 43174 w 43199"/>
              <a:gd name="connsiteY6" fmla="*/ 43200 h 43200"/>
              <a:gd name="connsiteX0" fmla="*/ 43174 w 46380"/>
              <a:gd name="connsiteY0" fmla="*/ 43200 h 43200"/>
              <a:gd name="connsiteX1" fmla="*/ 43199 w 46380"/>
              <a:gd name="connsiteY1" fmla="*/ 19794 h 43200"/>
              <a:gd name="connsiteX2" fmla="*/ 43174 w 46380"/>
              <a:gd name="connsiteY2" fmla="*/ 0 h 43200"/>
              <a:gd name="connsiteX3" fmla="*/ 0 w 46380"/>
              <a:gd name="connsiteY3" fmla="*/ 0 h 43200"/>
              <a:gd name="connsiteX4" fmla="*/ 0 w 46380"/>
              <a:gd name="connsiteY4" fmla="*/ 43200 h 43200"/>
              <a:gd name="connsiteX5" fmla="*/ 43174 w 46380"/>
              <a:gd name="connsiteY5" fmla="*/ 43200 h 43200"/>
              <a:gd name="connsiteX0" fmla="*/ 43174 w 43199"/>
              <a:gd name="connsiteY0" fmla="*/ 43200 h 43200"/>
              <a:gd name="connsiteX1" fmla="*/ 43199 w 43199"/>
              <a:gd name="connsiteY1" fmla="*/ 19794 h 43200"/>
              <a:gd name="connsiteX2" fmla="*/ 43174 w 43199"/>
              <a:gd name="connsiteY2" fmla="*/ 0 h 43200"/>
              <a:gd name="connsiteX3" fmla="*/ 0 w 43199"/>
              <a:gd name="connsiteY3" fmla="*/ 0 h 43200"/>
              <a:gd name="connsiteX4" fmla="*/ 0 w 43199"/>
              <a:gd name="connsiteY4" fmla="*/ 43200 h 43200"/>
              <a:gd name="connsiteX5" fmla="*/ 43174 w 43199"/>
              <a:gd name="connsiteY5" fmla="*/ 43200 h 43200"/>
              <a:gd name="connsiteX0" fmla="*/ 43174 w 43174"/>
              <a:gd name="connsiteY0" fmla="*/ 43200 h 43200"/>
              <a:gd name="connsiteX1" fmla="*/ 43174 w 43174"/>
              <a:gd name="connsiteY1" fmla="*/ 0 h 43200"/>
              <a:gd name="connsiteX2" fmla="*/ 0 w 43174"/>
              <a:gd name="connsiteY2" fmla="*/ 0 h 43200"/>
              <a:gd name="connsiteX3" fmla="*/ 0 w 43174"/>
              <a:gd name="connsiteY3" fmla="*/ 43200 h 43200"/>
              <a:gd name="connsiteX4" fmla="*/ 43174 w 43174"/>
              <a:gd name="connsiteY4" fmla="*/ 43200 h 43200"/>
              <a:gd name="connsiteX0" fmla="*/ 43174 w 43174"/>
              <a:gd name="connsiteY0" fmla="*/ 43200 h 43200"/>
              <a:gd name="connsiteX1" fmla="*/ 43174 w 43174"/>
              <a:gd name="connsiteY1" fmla="*/ 0 h 43200"/>
              <a:gd name="connsiteX2" fmla="*/ 0 w 43174"/>
              <a:gd name="connsiteY2" fmla="*/ 0 h 43200"/>
              <a:gd name="connsiteX3" fmla="*/ 0 w 43174"/>
              <a:gd name="connsiteY3" fmla="*/ 43200 h 43200"/>
              <a:gd name="connsiteX4" fmla="*/ 43174 w 43174"/>
              <a:gd name="connsiteY4" fmla="*/ 4320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74" h="43200" fill="norm" stroke="0" extrusionOk="0">
                <a:moveTo>
                  <a:pt x="43174" y="43200"/>
                </a:moveTo>
                <a:lnTo>
                  <a:pt x="43174" y="0"/>
                </a:lnTo>
                <a:lnTo>
                  <a:pt x="0" y="0"/>
                </a:lnTo>
                <a:lnTo>
                  <a:pt x="0" y="43200"/>
                </a:lnTo>
                <a:lnTo>
                  <a:pt x="43174" y="432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8" name="Shape 1103" hidden="0"/>
          <p:cNvSpPr>
            <a:spLocks noChangeArrowheads="1" noGrp="1"/>
          </p:cNvSpPr>
          <p:nvPr isPhoto="0" userDrawn="1"/>
        </p:nvSpPr>
        <p:spPr bwMode="auto">
          <a:xfrm>
            <a:off x="183165" y="101751"/>
            <a:ext cx="7789614" cy="585789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199" y="21599"/>
                </a:moveTo>
                <a:lnTo>
                  <a:pt x="43199" y="21599"/>
                </a:lnTo>
                <a:lnTo>
                  <a:pt x="43199" y="21599"/>
                </a:lnTo>
                <a:cubicBezTo>
                  <a:pt x="43199" y="21599"/>
                  <a:pt x="43199" y="21599"/>
                  <a:pt x="43199" y="21599"/>
                </a:cubicBezTo>
                <a:lnTo>
                  <a:pt x="43199" y="21599"/>
                </a:lnTo>
                <a:lnTo>
                  <a:pt x="43199" y="21599"/>
                </a:lnTo>
                <a:cubicBezTo>
                  <a:pt x="43199" y="33449"/>
                  <a:pt x="33448" y="43199"/>
                  <a:pt x="21600" y="43199"/>
                </a:cubicBezTo>
                <a:lnTo>
                  <a:pt x="21600" y="43199"/>
                </a:lnTo>
                <a:cubicBezTo>
                  <a:pt x="9749" y="43199"/>
                  <a:pt x="0" y="33449"/>
                  <a:pt x="0" y="21599"/>
                </a:cubicBezTo>
                <a:lnTo>
                  <a:pt x="0" y="21599"/>
                </a:lnTo>
                <a:cubicBezTo>
                  <a:pt x="0" y="9750"/>
                  <a:pt x="9749" y="0"/>
                  <a:pt x="21600" y="0"/>
                </a:cubicBezTo>
                <a:lnTo>
                  <a:pt x="21600" y="0"/>
                </a:lnTo>
                <a:cubicBezTo>
                  <a:pt x="33448" y="0"/>
                  <a:pt x="43199" y="9750"/>
                  <a:pt x="43199" y="21599"/>
                </a:cubicBezTo>
              </a:path>
            </a:pathLst>
          </a:custGeom>
          <a:solidFill>
            <a:srgbClr val="FFFFFF">
              <a:alpha val="1568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9" name="Shape 1104" hidden="0"/>
          <p:cNvSpPr>
            <a:spLocks noChangeArrowheads="1" noGrp="1"/>
          </p:cNvSpPr>
          <p:nvPr isPhoto="0" userDrawn="1"/>
        </p:nvSpPr>
        <p:spPr bwMode="auto">
          <a:xfrm>
            <a:off x="244971" y="130323"/>
            <a:ext cx="7610403" cy="572343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600"/>
                </a:moveTo>
                <a:lnTo>
                  <a:pt x="43200" y="21600"/>
                </a:lnTo>
                <a:lnTo>
                  <a:pt x="43200" y="21600"/>
                </a:lnTo>
                <a:cubicBezTo>
                  <a:pt x="43200" y="21600"/>
                  <a:pt x="43200" y="21600"/>
                  <a:pt x="43200" y="21600"/>
                </a:cubicBezTo>
                <a:lnTo>
                  <a:pt x="43200" y="21600"/>
                </a:lnTo>
                <a:lnTo>
                  <a:pt x="43200" y="21600"/>
                </a:lnTo>
                <a:cubicBezTo>
                  <a:pt x="43200" y="33449"/>
                  <a:pt x="33450" y="43200"/>
                  <a:pt x="21600" y="43200"/>
                </a:cubicBezTo>
                <a:lnTo>
                  <a:pt x="21600" y="43200"/>
                </a:lnTo>
                <a:cubicBezTo>
                  <a:pt x="9749" y="43200"/>
                  <a:pt x="0" y="33449"/>
                  <a:pt x="0" y="21600"/>
                </a:cubicBezTo>
                <a:lnTo>
                  <a:pt x="0" y="21600"/>
                </a:lnTo>
                <a:cubicBezTo>
                  <a:pt x="0" y="9751"/>
                  <a:pt x="9749" y="0"/>
                  <a:pt x="21600" y="0"/>
                </a:cubicBezTo>
                <a:lnTo>
                  <a:pt x="21600" y="0"/>
                </a:lnTo>
                <a:cubicBezTo>
                  <a:pt x="33450" y="0"/>
                  <a:pt x="43200" y="9750"/>
                  <a:pt x="43200" y="21600"/>
                </a:cubicBezTo>
              </a:path>
            </a:pathLst>
          </a:custGeom>
          <a:solidFill>
            <a:srgbClr val="FFFFFF">
              <a:alpha val="3137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0" name="Shape 1105" hidden="0"/>
          <p:cNvSpPr>
            <a:spLocks noChangeArrowheads="1" noGrp="1"/>
          </p:cNvSpPr>
          <p:nvPr isPhoto="0" userDrawn="1"/>
        </p:nvSpPr>
        <p:spPr bwMode="auto">
          <a:xfrm>
            <a:off x="306493" y="159054"/>
            <a:ext cx="7431757" cy="558883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599"/>
                </a:moveTo>
                <a:lnTo>
                  <a:pt x="43200" y="21599"/>
                </a:lnTo>
                <a:lnTo>
                  <a:pt x="43200" y="21599"/>
                </a:lnTo>
                <a:cubicBezTo>
                  <a:pt x="43200" y="21599"/>
                  <a:pt x="43200" y="21599"/>
                  <a:pt x="43200" y="21599"/>
                </a:cubicBezTo>
                <a:lnTo>
                  <a:pt x="43200" y="21599"/>
                </a:lnTo>
                <a:lnTo>
                  <a:pt x="43200" y="21599"/>
                </a:lnTo>
                <a:cubicBezTo>
                  <a:pt x="43200" y="33450"/>
                  <a:pt x="33448" y="43200"/>
                  <a:pt x="21599" y="43200"/>
                </a:cubicBezTo>
                <a:lnTo>
                  <a:pt x="21599" y="43200"/>
                </a:lnTo>
                <a:cubicBezTo>
                  <a:pt x="9749" y="43200"/>
                  <a:pt x="0" y="33450"/>
                  <a:pt x="0" y="21599"/>
                </a:cubicBezTo>
                <a:lnTo>
                  <a:pt x="0" y="21599"/>
                </a:lnTo>
                <a:cubicBezTo>
                  <a:pt x="0" y="9750"/>
                  <a:pt x="9749" y="0"/>
                  <a:pt x="21599" y="0"/>
                </a:cubicBezTo>
                <a:lnTo>
                  <a:pt x="21599" y="0"/>
                </a:lnTo>
                <a:cubicBezTo>
                  <a:pt x="33448" y="0"/>
                  <a:pt x="43200" y="9750"/>
                  <a:pt x="43200" y="21599"/>
                </a:cubicBezTo>
              </a:path>
            </a:pathLst>
          </a:custGeom>
          <a:solidFill>
            <a:srgbClr val="FFFFFF">
              <a:alpha val="4705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1" name="Shape 1106" hidden="0"/>
          <p:cNvSpPr>
            <a:spLocks noChangeArrowheads="1" noGrp="1"/>
          </p:cNvSpPr>
          <p:nvPr isPhoto="0" userDrawn="1"/>
        </p:nvSpPr>
        <p:spPr bwMode="auto">
          <a:xfrm>
            <a:off x="368021" y="187787"/>
            <a:ext cx="7252827" cy="545437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599"/>
                </a:moveTo>
                <a:lnTo>
                  <a:pt x="43200" y="21599"/>
                </a:lnTo>
                <a:lnTo>
                  <a:pt x="43200" y="21599"/>
                </a:lnTo>
                <a:cubicBezTo>
                  <a:pt x="43200" y="21599"/>
                  <a:pt x="43200" y="21599"/>
                  <a:pt x="43200" y="21599"/>
                </a:cubicBezTo>
                <a:lnTo>
                  <a:pt x="43200" y="21599"/>
                </a:lnTo>
                <a:lnTo>
                  <a:pt x="43200" y="21599"/>
                </a:lnTo>
                <a:cubicBezTo>
                  <a:pt x="43200" y="33447"/>
                  <a:pt x="33450" y="43200"/>
                  <a:pt x="21600" y="43200"/>
                </a:cubicBezTo>
                <a:lnTo>
                  <a:pt x="21600" y="43200"/>
                </a:lnTo>
                <a:cubicBezTo>
                  <a:pt x="9750" y="43200"/>
                  <a:pt x="0" y="33447"/>
                  <a:pt x="0" y="21599"/>
                </a:cubicBezTo>
                <a:lnTo>
                  <a:pt x="0" y="21599"/>
                </a:lnTo>
                <a:cubicBezTo>
                  <a:pt x="0" y="9749"/>
                  <a:pt x="9750" y="0"/>
                  <a:pt x="21600" y="0"/>
                </a:cubicBezTo>
                <a:lnTo>
                  <a:pt x="21600" y="0"/>
                </a:lnTo>
                <a:cubicBezTo>
                  <a:pt x="33450" y="0"/>
                  <a:pt x="43200" y="9749"/>
                  <a:pt x="43200" y="21599"/>
                </a:cubicBezTo>
              </a:path>
            </a:pathLst>
          </a:custGeom>
          <a:solidFill>
            <a:srgbClr val="FFFFFF">
              <a:alpha val="6274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2" name="Shape 1107" hidden="0"/>
          <p:cNvSpPr>
            <a:spLocks noChangeArrowheads="1" noGrp="1"/>
          </p:cNvSpPr>
          <p:nvPr isPhoto="0" userDrawn="1"/>
        </p:nvSpPr>
        <p:spPr bwMode="auto">
          <a:xfrm>
            <a:off x="429541" y="216360"/>
            <a:ext cx="7074181" cy="531992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599"/>
                </a:moveTo>
                <a:lnTo>
                  <a:pt x="43200" y="21599"/>
                </a:lnTo>
                <a:lnTo>
                  <a:pt x="43200" y="21599"/>
                </a:lnTo>
                <a:cubicBezTo>
                  <a:pt x="43200" y="21599"/>
                  <a:pt x="43200" y="21599"/>
                  <a:pt x="43200" y="21599"/>
                </a:cubicBezTo>
                <a:lnTo>
                  <a:pt x="43200" y="21599"/>
                </a:lnTo>
                <a:lnTo>
                  <a:pt x="43200" y="21599"/>
                </a:lnTo>
                <a:cubicBezTo>
                  <a:pt x="43200" y="33448"/>
                  <a:pt x="33448" y="43200"/>
                  <a:pt x="21600" y="43200"/>
                </a:cubicBezTo>
                <a:lnTo>
                  <a:pt x="21600" y="43200"/>
                </a:lnTo>
                <a:cubicBezTo>
                  <a:pt x="9751" y="43200"/>
                  <a:pt x="0" y="33448"/>
                  <a:pt x="0" y="21599"/>
                </a:cubicBezTo>
                <a:lnTo>
                  <a:pt x="0" y="21599"/>
                </a:lnTo>
                <a:cubicBezTo>
                  <a:pt x="0" y="9751"/>
                  <a:pt x="9751" y="0"/>
                  <a:pt x="21600" y="0"/>
                </a:cubicBezTo>
                <a:lnTo>
                  <a:pt x="21600" y="0"/>
                </a:lnTo>
                <a:cubicBezTo>
                  <a:pt x="33448" y="0"/>
                  <a:pt x="43200" y="9751"/>
                  <a:pt x="43200" y="21599"/>
                </a:cubicBezTo>
              </a:path>
            </a:pathLst>
          </a:custGeom>
          <a:solidFill>
            <a:srgbClr val="FFFFFF">
              <a:alpha val="7843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3" name="Shape 1108" hidden="0"/>
          <p:cNvSpPr>
            <a:spLocks noChangeArrowheads="1" noGrp="1"/>
          </p:cNvSpPr>
          <p:nvPr isPhoto="0" userDrawn="1"/>
        </p:nvSpPr>
        <p:spPr bwMode="auto">
          <a:xfrm>
            <a:off x="491347" y="245090"/>
            <a:ext cx="6894970" cy="518531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600"/>
                </a:moveTo>
                <a:lnTo>
                  <a:pt x="43200" y="21600"/>
                </a:lnTo>
                <a:lnTo>
                  <a:pt x="43200" y="21600"/>
                </a:lnTo>
                <a:cubicBezTo>
                  <a:pt x="43200" y="21600"/>
                  <a:pt x="43200" y="21600"/>
                  <a:pt x="43200" y="21600"/>
                </a:cubicBezTo>
                <a:lnTo>
                  <a:pt x="43200" y="21600"/>
                </a:lnTo>
                <a:lnTo>
                  <a:pt x="43200" y="21600"/>
                </a:lnTo>
                <a:cubicBezTo>
                  <a:pt x="43200" y="33449"/>
                  <a:pt x="33449" y="43200"/>
                  <a:pt x="21599" y="43200"/>
                </a:cubicBezTo>
                <a:lnTo>
                  <a:pt x="21599" y="43200"/>
                </a:lnTo>
                <a:cubicBezTo>
                  <a:pt x="9750" y="43200"/>
                  <a:pt x="0" y="33449"/>
                  <a:pt x="0" y="21600"/>
                </a:cubicBezTo>
                <a:lnTo>
                  <a:pt x="0" y="21600"/>
                </a:lnTo>
                <a:cubicBezTo>
                  <a:pt x="0" y="9750"/>
                  <a:pt x="9750" y="0"/>
                  <a:pt x="21599" y="0"/>
                </a:cubicBezTo>
                <a:lnTo>
                  <a:pt x="21599" y="0"/>
                </a:lnTo>
                <a:cubicBezTo>
                  <a:pt x="33449" y="0"/>
                  <a:pt x="43200" y="9750"/>
                  <a:pt x="43200" y="21600"/>
                </a:cubicBezTo>
              </a:path>
            </a:pathLst>
          </a:custGeom>
          <a:solidFill>
            <a:srgbClr val="FFFFFF">
              <a:alpha val="9411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4" name="Shape 1109" hidden="0"/>
          <p:cNvSpPr>
            <a:spLocks noChangeArrowheads="1" noGrp="1"/>
          </p:cNvSpPr>
          <p:nvPr isPhoto="0" userDrawn="1"/>
        </p:nvSpPr>
        <p:spPr bwMode="auto">
          <a:xfrm>
            <a:off x="552877" y="273821"/>
            <a:ext cx="6716041" cy="505071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600"/>
                </a:moveTo>
                <a:lnTo>
                  <a:pt x="43200" y="21600"/>
                </a:lnTo>
                <a:lnTo>
                  <a:pt x="43200" y="21600"/>
                </a:lnTo>
                <a:cubicBezTo>
                  <a:pt x="43200" y="21600"/>
                  <a:pt x="43200" y="21600"/>
                  <a:pt x="43200" y="21600"/>
                </a:cubicBezTo>
                <a:lnTo>
                  <a:pt x="43200" y="21600"/>
                </a:lnTo>
                <a:lnTo>
                  <a:pt x="43200" y="21600"/>
                </a:lnTo>
                <a:cubicBezTo>
                  <a:pt x="43200" y="33448"/>
                  <a:pt x="33449" y="43199"/>
                  <a:pt x="21600" y="43199"/>
                </a:cubicBezTo>
                <a:lnTo>
                  <a:pt x="21600" y="43199"/>
                </a:lnTo>
                <a:cubicBezTo>
                  <a:pt x="9750" y="43199"/>
                  <a:pt x="0" y="33448"/>
                  <a:pt x="0" y="21600"/>
                </a:cubicBezTo>
                <a:lnTo>
                  <a:pt x="0" y="21600"/>
                </a:lnTo>
                <a:cubicBezTo>
                  <a:pt x="0" y="9748"/>
                  <a:pt x="9750" y="0"/>
                  <a:pt x="21600" y="0"/>
                </a:cubicBezTo>
                <a:lnTo>
                  <a:pt x="21600" y="0"/>
                </a:lnTo>
                <a:cubicBezTo>
                  <a:pt x="33449" y="0"/>
                  <a:pt x="43200" y="9748"/>
                  <a:pt x="43200" y="21600"/>
                </a:cubicBezTo>
              </a:path>
            </a:pathLst>
          </a:custGeom>
          <a:solidFill>
            <a:srgbClr val="FFFFFF">
              <a:alpha val="10980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5" name="Shape 1110" hidden="0"/>
          <p:cNvSpPr>
            <a:spLocks noChangeArrowheads="1" noGrp="1"/>
          </p:cNvSpPr>
          <p:nvPr isPhoto="0" userDrawn="1"/>
        </p:nvSpPr>
        <p:spPr bwMode="auto">
          <a:xfrm>
            <a:off x="614397" y="302395"/>
            <a:ext cx="6537394" cy="491625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199" y="21600"/>
                </a:moveTo>
                <a:lnTo>
                  <a:pt x="43199" y="21600"/>
                </a:lnTo>
                <a:lnTo>
                  <a:pt x="43199" y="21600"/>
                </a:lnTo>
                <a:cubicBezTo>
                  <a:pt x="43199" y="21600"/>
                  <a:pt x="43199" y="21600"/>
                  <a:pt x="43199" y="21600"/>
                </a:cubicBezTo>
                <a:lnTo>
                  <a:pt x="43199" y="21600"/>
                </a:lnTo>
                <a:lnTo>
                  <a:pt x="43199" y="21600"/>
                </a:lnTo>
                <a:cubicBezTo>
                  <a:pt x="43199" y="33449"/>
                  <a:pt x="33449" y="43200"/>
                  <a:pt x="21600" y="43200"/>
                </a:cubicBezTo>
                <a:lnTo>
                  <a:pt x="21600" y="43200"/>
                </a:lnTo>
                <a:cubicBezTo>
                  <a:pt x="9750" y="43200"/>
                  <a:pt x="0" y="33449"/>
                  <a:pt x="0" y="21600"/>
                </a:cubicBezTo>
                <a:lnTo>
                  <a:pt x="0" y="21600"/>
                </a:lnTo>
                <a:cubicBezTo>
                  <a:pt x="0" y="9751"/>
                  <a:pt x="9750" y="0"/>
                  <a:pt x="21600" y="0"/>
                </a:cubicBezTo>
                <a:lnTo>
                  <a:pt x="21600" y="0"/>
                </a:lnTo>
                <a:cubicBezTo>
                  <a:pt x="33449" y="0"/>
                  <a:pt x="43199" y="9751"/>
                  <a:pt x="43199" y="21600"/>
                </a:cubicBezTo>
              </a:path>
            </a:pathLst>
          </a:custGeom>
          <a:solidFill>
            <a:srgbClr val="FFFFFF">
              <a:alpha val="12549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6" name="Shape 1111" hidden="0"/>
          <p:cNvSpPr>
            <a:spLocks noChangeArrowheads="1" noGrp="1"/>
          </p:cNvSpPr>
          <p:nvPr isPhoto="0" userDrawn="1"/>
        </p:nvSpPr>
        <p:spPr bwMode="auto">
          <a:xfrm>
            <a:off x="676203" y="331128"/>
            <a:ext cx="6358183" cy="478165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199" y="21600"/>
                </a:moveTo>
                <a:lnTo>
                  <a:pt x="43199" y="21600"/>
                </a:lnTo>
                <a:lnTo>
                  <a:pt x="43199" y="21600"/>
                </a:lnTo>
                <a:cubicBezTo>
                  <a:pt x="43199" y="21600"/>
                  <a:pt x="43199" y="21600"/>
                  <a:pt x="43199" y="21600"/>
                </a:cubicBezTo>
                <a:lnTo>
                  <a:pt x="43199" y="21600"/>
                </a:lnTo>
                <a:lnTo>
                  <a:pt x="43199" y="21600"/>
                </a:lnTo>
                <a:cubicBezTo>
                  <a:pt x="43199" y="33449"/>
                  <a:pt x="33449" y="43199"/>
                  <a:pt x="21598" y="43199"/>
                </a:cubicBezTo>
                <a:lnTo>
                  <a:pt x="21598" y="43199"/>
                </a:lnTo>
                <a:cubicBezTo>
                  <a:pt x="9750" y="43199"/>
                  <a:pt x="0" y="33449"/>
                  <a:pt x="0" y="21600"/>
                </a:cubicBezTo>
                <a:lnTo>
                  <a:pt x="0" y="21600"/>
                </a:lnTo>
                <a:cubicBezTo>
                  <a:pt x="0" y="9750"/>
                  <a:pt x="9750" y="0"/>
                  <a:pt x="21598" y="0"/>
                </a:cubicBezTo>
                <a:lnTo>
                  <a:pt x="21598" y="0"/>
                </a:lnTo>
                <a:cubicBezTo>
                  <a:pt x="33449" y="0"/>
                  <a:pt x="43199" y="9750"/>
                  <a:pt x="43199" y="21600"/>
                </a:cubicBezTo>
              </a:path>
            </a:pathLst>
          </a:custGeom>
          <a:solidFill>
            <a:srgbClr val="FFFFFF">
              <a:alpha val="14117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7" name="Shape 1112" hidden="0"/>
          <p:cNvSpPr>
            <a:spLocks noChangeArrowheads="1" noGrp="1"/>
          </p:cNvSpPr>
          <p:nvPr isPhoto="0" userDrawn="1"/>
        </p:nvSpPr>
        <p:spPr bwMode="auto">
          <a:xfrm>
            <a:off x="737731" y="359857"/>
            <a:ext cx="6179254" cy="464703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600"/>
                </a:moveTo>
                <a:lnTo>
                  <a:pt x="43200" y="21600"/>
                </a:lnTo>
                <a:lnTo>
                  <a:pt x="43200" y="21600"/>
                </a:lnTo>
                <a:cubicBezTo>
                  <a:pt x="43200" y="21600"/>
                  <a:pt x="43200" y="21600"/>
                  <a:pt x="43200" y="21600"/>
                </a:cubicBezTo>
                <a:lnTo>
                  <a:pt x="43200" y="21600"/>
                </a:lnTo>
                <a:lnTo>
                  <a:pt x="43200" y="21600"/>
                </a:lnTo>
                <a:cubicBezTo>
                  <a:pt x="43200" y="33449"/>
                  <a:pt x="33448" y="43199"/>
                  <a:pt x="21599" y="43199"/>
                </a:cubicBezTo>
                <a:lnTo>
                  <a:pt x="21599" y="43199"/>
                </a:lnTo>
                <a:cubicBezTo>
                  <a:pt x="9750" y="43199"/>
                  <a:pt x="0" y="33449"/>
                  <a:pt x="0" y="21600"/>
                </a:cubicBezTo>
                <a:lnTo>
                  <a:pt x="0" y="21600"/>
                </a:lnTo>
                <a:cubicBezTo>
                  <a:pt x="0" y="9751"/>
                  <a:pt x="9750" y="0"/>
                  <a:pt x="21599" y="0"/>
                </a:cubicBezTo>
                <a:lnTo>
                  <a:pt x="21599" y="0"/>
                </a:lnTo>
                <a:cubicBezTo>
                  <a:pt x="33448" y="0"/>
                  <a:pt x="43200" y="9751"/>
                  <a:pt x="43200" y="21599"/>
                </a:cubicBezTo>
              </a:path>
            </a:pathLst>
          </a:custGeom>
          <a:solidFill>
            <a:srgbClr val="FFFFFF">
              <a:alpha val="15686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8" name="Shape 1113" hidden="0"/>
          <p:cNvSpPr>
            <a:spLocks noChangeArrowheads="1" noGrp="1"/>
          </p:cNvSpPr>
          <p:nvPr isPhoto="0" userDrawn="1"/>
        </p:nvSpPr>
        <p:spPr bwMode="auto">
          <a:xfrm>
            <a:off x="799253" y="388590"/>
            <a:ext cx="6000607" cy="451243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599"/>
                </a:moveTo>
                <a:lnTo>
                  <a:pt x="43200" y="21599"/>
                </a:lnTo>
                <a:lnTo>
                  <a:pt x="43200" y="21599"/>
                </a:lnTo>
                <a:cubicBezTo>
                  <a:pt x="43200" y="21599"/>
                  <a:pt x="43200" y="21599"/>
                  <a:pt x="43200" y="21599"/>
                </a:cubicBezTo>
                <a:lnTo>
                  <a:pt x="43200" y="21599"/>
                </a:lnTo>
                <a:lnTo>
                  <a:pt x="43200" y="21599"/>
                </a:lnTo>
                <a:cubicBezTo>
                  <a:pt x="43200" y="33449"/>
                  <a:pt x="33449" y="43200"/>
                  <a:pt x="21600" y="43200"/>
                </a:cubicBezTo>
                <a:lnTo>
                  <a:pt x="21600" y="43200"/>
                </a:lnTo>
                <a:cubicBezTo>
                  <a:pt x="9750" y="43200"/>
                  <a:pt x="0" y="33449"/>
                  <a:pt x="0" y="21599"/>
                </a:cubicBezTo>
                <a:lnTo>
                  <a:pt x="0" y="21599"/>
                </a:lnTo>
                <a:cubicBezTo>
                  <a:pt x="0" y="9749"/>
                  <a:pt x="9750" y="0"/>
                  <a:pt x="21600" y="0"/>
                </a:cubicBezTo>
                <a:lnTo>
                  <a:pt x="21600" y="0"/>
                </a:lnTo>
                <a:cubicBezTo>
                  <a:pt x="33449" y="0"/>
                  <a:pt x="43200" y="9749"/>
                  <a:pt x="43200" y="21599"/>
                </a:cubicBezTo>
              </a:path>
            </a:pathLst>
          </a:custGeom>
          <a:solidFill>
            <a:srgbClr val="FFFFFF">
              <a:alpha val="17647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19" name="Shape 1114" hidden="0"/>
          <p:cNvSpPr>
            <a:spLocks noChangeArrowheads="1" noGrp="1"/>
          </p:cNvSpPr>
          <p:nvPr isPhoto="0" userDrawn="1"/>
        </p:nvSpPr>
        <p:spPr bwMode="auto">
          <a:xfrm>
            <a:off x="860777" y="417163"/>
            <a:ext cx="5821679" cy="437797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600"/>
                </a:moveTo>
                <a:lnTo>
                  <a:pt x="43200" y="21600"/>
                </a:lnTo>
                <a:lnTo>
                  <a:pt x="43200" y="21600"/>
                </a:lnTo>
                <a:cubicBezTo>
                  <a:pt x="43200" y="21600"/>
                  <a:pt x="43200" y="21600"/>
                  <a:pt x="43200" y="21600"/>
                </a:cubicBezTo>
                <a:lnTo>
                  <a:pt x="43200" y="21600"/>
                </a:lnTo>
                <a:lnTo>
                  <a:pt x="43200" y="21600"/>
                </a:lnTo>
                <a:cubicBezTo>
                  <a:pt x="43200" y="33449"/>
                  <a:pt x="33449" y="43200"/>
                  <a:pt x="21599" y="43200"/>
                </a:cubicBezTo>
                <a:lnTo>
                  <a:pt x="21599" y="43200"/>
                </a:lnTo>
                <a:cubicBezTo>
                  <a:pt x="9750" y="43200"/>
                  <a:pt x="0" y="33449"/>
                  <a:pt x="0" y="21600"/>
                </a:cubicBezTo>
                <a:lnTo>
                  <a:pt x="0" y="21600"/>
                </a:lnTo>
                <a:cubicBezTo>
                  <a:pt x="0" y="9750"/>
                  <a:pt x="9750" y="0"/>
                  <a:pt x="21599" y="0"/>
                </a:cubicBezTo>
                <a:lnTo>
                  <a:pt x="21599" y="0"/>
                </a:lnTo>
                <a:cubicBezTo>
                  <a:pt x="33449" y="0"/>
                  <a:pt x="43200" y="9750"/>
                  <a:pt x="43200" y="21600"/>
                </a:cubicBezTo>
              </a:path>
            </a:pathLst>
          </a:custGeom>
          <a:solidFill>
            <a:srgbClr val="FFFFFF">
              <a:alpha val="19215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0" name="Shape 1115" hidden="0"/>
          <p:cNvSpPr>
            <a:spLocks noChangeArrowheads="1" noGrp="1"/>
          </p:cNvSpPr>
          <p:nvPr isPhoto="0" userDrawn="1"/>
        </p:nvSpPr>
        <p:spPr bwMode="auto">
          <a:xfrm>
            <a:off x="922587" y="445894"/>
            <a:ext cx="5642750" cy="424352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599"/>
                </a:moveTo>
                <a:lnTo>
                  <a:pt x="43200" y="21599"/>
                </a:lnTo>
                <a:lnTo>
                  <a:pt x="43200" y="21599"/>
                </a:lnTo>
                <a:cubicBezTo>
                  <a:pt x="43200" y="21599"/>
                  <a:pt x="43200" y="21599"/>
                  <a:pt x="43200" y="21599"/>
                </a:cubicBezTo>
                <a:lnTo>
                  <a:pt x="43200" y="21599"/>
                </a:lnTo>
                <a:lnTo>
                  <a:pt x="43200" y="21599"/>
                </a:lnTo>
                <a:cubicBezTo>
                  <a:pt x="43200" y="33449"/>
                  <a:pt x="33448" y="43200"/>
                  <a:pt x="21600" y="43200"/>
                </a:cubicBezTo>
                <a:lnTo>
                  <a:pt x="21600" y="43200"/>
                </a:lnTo>
                <a:cubicBezTo>
                  <a:pt x="9748" y="43200"/>
                  <a:pt x="0" y="33449"/>
                  <a:pt x="0" y="21599"/>
                </a:cubicBezTo>
                <a:lnTo>
                  <a:pt x="0" y="21599"/>
                </a:lnTo>
                <a:cubicBezTo>
                  <a:pt x="0" y="9750"/>
                  <a:pt x="9748" y="0"/>
                  <a:pt x="21600" y="0"/>
                </a:cubicBezTo>
                <a:lnTo>
                  <a:pt x="21600" y="0"/>
                </a:lnTo>
                <a:cubicBezTo>
                  <a:pt x="33448" y="0"/>
                  <a:pt x="43200" y="9750"/>
                  <a:pt x="43200" y="21599"/>
                </a:cubicBezTo>
              </a:path>
            </a:pathLst>
          </a:custGeom>
          <a:solidFill>
            <a:srgbClr val="FFFFFF">
              <a:alpha val="20784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1" name="Shape 1116" hidden="0"/>
          <p:cNvSpPr>
            <a:spLocks noChangeArrowheads="1" noGrp="1"/>
          </p:cNvSpPr>
          <p:nvPr isPhoto="0" userDrawn="1"/>
        </p:nvSpPr>
        <p:spPr bwMode="auto">
          <a:xfrm>
            <a:off x="984107" y="474624"/>
            <a:ext cx="5463821" cy="410891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199" y="21599"/>
                </a:moveTo>
                <a:lnTo>
                  <a:pt x="43199" y="21599"/>
                </a:lnTo>
                <a:lnTo>
                  <a:pt x="43199" y="21599"/>
                </a:lnTo>
                <a:cubicBezTo>
                  <a:pt x="43199" y="21599"/>
                  <a:pt x="43199" y="21599"/>
                  <a:pt x="43199" y="21599"/>
                </a:cubicBezTo>
                <a:lnTo>
                  <a:pt x="43199" y="21599"/>
                </a:lnTo>
                <a:lnTo>
                  <a:pt x="43199" y="21599"/>
                </a:lnTo>
                <a:cubicBezTo>
                  <a:pt x="43199" y="33448"/>
                  <a:pt x="33448" y="43200"/>
                  <a:pt x="21599" y="43200"/>
                </a:cubicBezTo>
                <a:lnTo>
                  <a:pt x="21599" y="43200"/>
                </a:lnTo>
                <a:cubicBezTo>
                  <a:pt x="9750" y="43200"/>
                  <a:pt x="0" y="33448"/>
                  <a:pt x="0" y="21599"/>
                </a:cubicBezTo>
                <a:lnTo>
                  <a:pt x="0" y="21599"/>
                </a:lnTo>
                <a:cubicBezTo>
                  <a:pt x="0" y="9749"/>
                  <a:pt x="9750" y="0"/>
                  <a:pt x="21599" y="0"/>
                </a:cubicBezTo>
                <a:lnTo>
                  <a:pt x="21599" y="0"/>
                </a:lnTo>
                <a:cubicBezTo>
                  <a:pt x="33448" y="0"/>
                  <a:pt x="43199" y="9749"/>
                  <a:pt x="43199" y="21599"/>
                </a:cubicBezTo>
              </a:path>
            </a:pathLst>
          </a:custGeom>
          <a:solidFill>
            <a:srgbClr val="FFFFFF">
              <a:alpha val="22352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2" name="Shape 1117" hidden="0"/>
          <p:cNvSpPr>
            <a:spLocks noChangeArrowheads="1" noGrp="1"/>
          </p:cNvSpPr>
          <p:nvPr isPhoto="0" userDrawn="1"/>
        </p:nvSpPr>
        <p:spPr bwMode="auto">
          <a:xfrm>
            <a:off x="1045632" y="503197"/>
            <a:ext cx="5284893" cy="397446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599"/>
                </a:moveTo>
                <a:lnTo>
                  <a:pt x="43200" y="21599"/>
                </a:lnTo>
                <a:lnTo>
                  <a:pt x="43200" y="21599"/>
                </a:lnTo>
                <a:cubicBezTo>
                  <a:pt x="43200" y="21599"/>
                  <a:pt x="43200" y="21599"/>
                  <a:pt x="43200" y="21599"/>
                </a:cubicBezTo>
                <a:lnTo>
                  <a:pt x="43200" y="21599"/>
                </a:lnTo>
                <a:lnTo>
                  <a:pt x="43200" y="21599"/>
                </a:lnTo>
                <a:cubicBezTo>
                  <a:pt x="43200" y="33449"/>
                  <a:pt x="33450" y="43200"/>
                  <a:pt x="21599" y="43200"/>
                </a:cubicBezTo>
                <a:lnTo>
                  <a:pt x="21599" y="43200"/>
                </a:lnTo>
                <a:cubicBezTo>
                  <a:pt x="9751" y="43200"/>
                  <a:pt x="0" y="33449"/>
                  <a:pt x="0" y="21599"/>
                </a:cubicBezTo>
                <a:lnTo>
                  <a:pt x="0" y="21599"/>
                </a:lnTo>
                <a:cubicBezTo>
                  <a:pt x="0" y="9750"/>
                  <a:pt x="9751" y="0"/>
                  <a:pt x="21599" y="0"/>
                </a:cubicBezTo>
                <a:lnTo>
                  <a:pt x="21599" y="0"/>
                </a:lnTo>
                <a:cubicBezTo>
                  <a:pt x="33450" y="0"/>
                  <a:pt x="43200" y="9750"/>
                  <a:pt x="43200" y="21599"/>
                </a:cubicBezTo>
              </a:path>
            </a:pathLst>
          </a:custGeom>
          <a:solidFill>
            <a:srgbClr val="FFFFFF">
              <a:alpha val="23921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3" name="Shape 1118" hidden="0"/>
          <p:cNvSpPr>
            <a:spLocks noChangeArrowheads="1" noGrp="1"/>
          </p:cNvSpPr>
          <p:nvPr isPhoto="0" userDrawn="1"/>
        </p:nvSpPr>
        <p:spPr bwMode="auto">
          <a:xfrm>
            <a:off x="1107443" y="531930"/>
            <a:ext cx="5105963" cy="383985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600"/>
                </a:moveTo>
                <a:lnTo>
                  <a:pt x="43200" y="21600"/>
                </a:lnTo>
                <a:lnTo>
                  <a:pt x="43200" y="21600"/>
                </a:lnTo>
                <a:cubicBezTo>
                  <a:pt x="43200" y="21600"/>
                  <a:pt x="43200" y="21600"/>
                  <a:pt x="43200" y="21600"/>
                </a:cubicBezTo>
                <a:lnTo>
                  <a:pt x="43200" y="21600"/>
                </a:lnTo>
                <a:lnTo>
                  <a:pt x="43200" y="21600"/>
                </a:lnTo>
                <a:cubicBezTo>
                  <a:pt x="43200" y="33449"/>
                  <a:pt x="33448" y="43200"/>
                  <a:pt x="21599" y="43200"/>
                </a:cubicBezTo>
                <a:lnTo>
                  <a:pt x="21599" y="43200"/>
                </a:lnTo>
                <a:cubicBezTo>
                  <a:pt x="9749" y="43200"/>
                  <a:pt x="0" y="33449"/>
                  <a:pt x="0" y="21600"/>
                </a:cubicBezTo>
                <a:lnTo>
                  <a:pt x="0" y="21600"/>
                </a:lnTo>
                <a:cubicBezTo>
                  <a:pt x="0" y="9750"/>
                  <a:pt x="9749" y="0"/>
                  <a:pt x="21599" y="0"/>
                </a:cubicBezTo>
                <a:lnTo>
                  <a:pt x="21599" y="0"/>
                </a:lnTo>
                <a:cubicBezTo>
                  <a:pt x="33448" y="0"/>
                  <a:pt x="43200" y="9750"/>
                  <a:pt x="43200" y="21600"/>
                </a:cubicBezTo>
              </a:path>
            </a:pathLst>
          </a:custGeom>
          <a:solidFill>
            <a:srgbClr val="FFFFFF">
              <a:alpha val="25490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4" name="Shape 1119" hidden="0"/>
          <p:cNvSpPr>
            <a:spLocks noChangeArrowheads="1" noGrp="1"/>
          </p:cNvSpPr>
          <p:nvPr isPhoto="0" userDrawn="1"/>
        </p:nvSpPr>
        <p:spPr bwMode="auto">
          <a:xfrm>
            <a:off x="1168963" y="560659"/>
            <a:ext cx="4927034" cy="370525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43200" y="21600"/>
                </a:moveTo>
                <a:lnTo>
                  <a:pt x="43200" y="21600"/>
                </a:lnTo>
                <a:lnTo>
                  <a:pt x="43200" y="21600"/>
                </a:lnTo>
                <a:cubicBezTo>
                  <a:pt x="43200" y="21600"/>
                  <a:pt x="43200" y="21600"/>
                  <a:pt x="43200" y="21600"/>
                </a:cubicBezTo>
                <a:lnTo>
                  <a:pt x="43200" y="21600"/>
                </a:lnTo>
                <a:lnTo>
                  <a:pt x="43200" y="21600"/>
                </a:lnTo>
                <a:cubicBezTo>
                  <a:pt x="43200" y="33448"/>
                  <a:pt x="33450" y="43200"/>
                  <a:pt x="21600" y="43200"/>
                </a:cubicBezTo>
                <a:lnTo>
                  <a:pt x="21600" y="43200"/>
                </a:lnTo>
                <a:cubicBezTo>
                  <a:pt x="9749" y="43200"/>
                  <a:pt x="0" y="33448"/>
                  <a:pt x="0" y="21600"/>
                </a:cubicBezTo>
                <a:lnTo>
                  <a:pt x="0" y="21600"/>
                </a:lnTo>
                <a:cubicBezTo>
                  <a:pt x="0" y="9749"/>
                  <a:pt x="9749" y="0"/>
                  <a:pt x="21600" y="0"/>
                </a:cubicBezTo>
                <a:lnTo>
                  <a:pt x="21600" y="0"/>
                </a:lnTo>
                <a:cubicBezTo>
                  <a:pt x="33450" y="0"/>
                  <a:pt x="43200" y="9749"/>
                  <a:pt x="43200" y="21600"/>
                </a:cubicBezTo>
              </a:path>
            </a:pathLst>
          </a:custGeom>
          <a:solidFill>
            <a:srgbClr val="FFFFFF">
              <a:alpha val="27058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5" name="Shape 1120" hidden="0"/>
          <p:cNvSpPr>
            <a:spLocks noChangeArrowheads="1" noGrp="1"/>
          </p:cNvSpPr>
          <p:nvPr isPhoto="0" userDrawn="1"/>
        </p:nvSpPr>
        <p:spPr bwMode="auto">
          <a:xfrm>
            <a:off x="2023254" y="5083093"/>
            <a:ext cx="1181945" cy="888929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0" y="0"/>
                </a:moveTo>
                <a:lnTo>
                  <a:pt x="21600" y="0"/>
                </a:lnTo>
                <a:cubicBezTo>
                  <a:pt x="33534" y="0"/>
                  <a:pt x="43200" y="9673"/>
                  <a:pt x="43200" y="21599"/>
                </a:cubicBezTo>
                <a:lnTo>
                  <a:pt x="43200" y="21599"/>
                </a:lnTo>
                <a:cubicBezTo>
                  <a:pt x="43200" y="33533"/>
                  <a:pt x="33534" y="43200"/>
                  <a:pt x="21600" y="43200"/>
                </a:cubicBezTo>
                <a:lnTo>
                  <a:pt x="21600" y="43200"/>
                </a:lnTo>
                <a:cubicBezTo>
                  <a:pt x="9665" y="43200"/>
                  <a:pt x="0" y="33533"/>
                  <a:pt x="0" y="21599"/>
                </a:cubicBezTo>
                <a:lnTo>
                  <a:pt x="0" y="21599"/>
                </a:lnTo>
                <a:cubicBezTo>
                  <a:pt x="0" y="9673"/>
                  <a:pt x="9665" y="0"/>
                  <a:pt x="21600" y="0"/>
                </a:cubicBezTo>
                <a:close/>
              </a:path>
            </a:pathLst>
          </a:custGeom>
          <a:solidFill>
            <a:srgbClr val="FFFFFF">
              <a:alpha val="11764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6" name="Shape 1121" hidden="0"/>
          <p:cNvSpPr>
            <a:spLocks noChangeArrowheads="1" noGrp="1"/>
          </p:cNvSpPr>
          <p:nvPr isPhoto="0" userDrawn="1"/>
        </p:nvSpPr>
        <p:spPr bwMode="auto">
          <a:xfrm>
            <a:off x="2851007" y="4515765"/>
            <a:ext cx="1869157" cy="140562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96" y="0"/>
                </a:moveTo>
                <a:lnTo>
                  <a:pt x="21596" y="0"/>
                </a:lnTo>
                <a:cubicBezTo>
                  <a:pt x="33526" y="0"/>
                  <a:pt x="43200" y="9669"/>
                  <a:pt x="43200" y="21601"/>
                </a:cubicBezTo>
                <a:lnTo>
                  <a:pt x="43200" y="21601"/>
                </a:lnTo>
                <a:cubicBezTo>
                  <a:pt x="43200" y="33530"/>
                  <a:pt x="33526" y="43200"/>
                  <a:pt x="21596" y="43200"/>
                </a:cubicBezTo>
                <a:lnTo>
                  <a:pt x="21596" y="43200"/>
                </a:lnTo>
                <a:cubicBezTo>
                  <a:pt x="9673" y="43200"/>
                  <a:pt x="0" y="33530"/>
                  <a:pt x="0" y="21601"/>
                </a:cubicBezTo>
                <a:lnTo>
                  <a:pt x="0" y="21601"/>
                </a:lnTo>
                <a:cubicBezTo>
                  <a:pt x="0" y="9669"/>
                  <a:pt x="9673" y="0"/>
                  <a:pt x="21596" y="0"/>
                </a:cubicBezTo>
                <a:close/>
              </a:path>
            </a:pathLst>
          </a:custGeom>
          <a:solidFill>
            <a:srgbClr val="FFFFFF">
              <a:alpha val="14509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9" name="Shape 1124" hidden="0"/>
          <p:cNvSpPr>
            <a:spLocks noChangeArrowheads="1" noGrp="1"/>
          </p:cNvSpPr>
          <p:nvPr isPhoto="0" userDrawn="1"/>
        </p:nvSpPr>
        <p:spPr bwMode="auto">
          <a:xfrm>
            <a:off x="3037839" y="4457826"/>
            <a:ext cx="835941" cy="62875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0" y="0"/>
                </a:moveTo>
                <a:lnTo>
                  <a:pt x="21600" y="0"/>
                </a:lnTo>
                <a:cubicBezTo>
                  <a:pt x="33530" y="0"/>
                  <a:pt x="43200" y="9672"/>
                  <a:pt x="43200" y="21604"/>
                </a:cubicBezTo>
                <a:lnTo>
                  <a:pt x="43200" y="21604"/>
                </a:lnTo>
                <a:cubicBezTo>
                  <a:pt x="43200" y="33525"/>
                  <a:pt x="33530" y="43200"/>
                  <a:pt x="21600" y="43200"/>
                </a:cubicBezTo>
                <a:lnTo>
                  <a:pt x="21600" y="43200"/>
                </a:lnTo>
                <a:cubicBezTo>
                  <a:pt x="9669" y="43200"/>
                  <a:pt x="0" y="33525"/>
                  <a:pt x="0" y="21604"/>
                </a:cubicBezTo>
                <a:lnTo>
                  <a:pt x="0" y="21604"/>
                </a:lnTo>
                <a:cubicBezTo>
                  <a:pt x="0" y="9672"/>
                  <a:pt x="9669" y="0"/>
                  <a:pt x="21600" y="0"/>
                </a:cubicBezTo>
                <a:close/>
              </a:path>
            </a:pathLst>
          </a:custGeom>
          <a:solidFill>
            <a:srgbClr val="FFFFFF">
              <a:alpha val="784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0" name="Shape 1125" hidden="0"/>
          <p:cNvSpPr>
            <a:spLocks noChangeArrowheads="1" noGrp="1"/>
          </p:cNvSpPr>
          <p:nvPr isPhoto="0" userDrawn="1"/>
        </p:nvSpPr>
        <p:spPr bwMode="auto">
          <a:xfrm>
            <a:off x="1015999" y="4613071"/>
            <a:ext cx="685800" cy="51557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99" y="0"/>
                </a:moveTo>
                <a:lnTo>
                  <a:pt x="21599" y="0"/>
                </a:lnTo>
                <a:cubicBezTo>
                  <a:pt x="33527" y="0"/>
                  <a:pt x="43200" y="9668"/>
                  <a:pt x="43200" y="21599"/>
                </a:cubicBezTo>
                <a:lnTo>
                  <a:pt x="43200" y="21599"/>
                </a:lnTo>
                <a:cubicBezTo>
                  <a:pt x="43200" y="33530"/>
                  <a:pt x="33527" y="43200"/>
                  <a:pt x="21599" y="43200"/>
                </a:cubicBezTo>
                <a:lnTo>
                  <a:pt x="21599" y="43200"/>
                </a:lnTo>
                <a:cubicBezTo>
                  <a:pt x="9671" y="43200"/>
                  <a:pt x="0" y="33530"/>
                  <a:pt x="0" y="21599"/>
                </a:cubicBezTo>
                <a:lnTo>
                  <a:pt x="0" y="21599"/>
                </a:lnTo>
                <a:cubicBezTo>
                  <a:pt x="0" y="9668"/>
                  <a:pt x="9671" y="0"/>
                  <a:pt x="21599" y="0"/>
                </a:cubicBezTo>
                <a:close/>
              </a:path>
            </a:pathLst>
          </a:custGeom>
          <a:solidFill>
            <a:srgbClr val="FFFFFF">
              <a:alpha val="45098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3" name="Shape 1138" hidden="0"/>
          <p:cNvSpPr>
            <a:spLocks noChangeArrowheads="1" noGrp="1"/>
          </p:cNvSpPr>
          <p:nvPr isPhoto="0" userDrawn="1"/>
        </p:nvSpPr>
        <p:spPr bwMode="auto">
          <a:xfrm>
            <a:off x="2311403" y="4372901"/>
            <a:ext cx="796430" cy="59891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0" y="0"/>
                </a:moveTo>
                <a:lnTo>
                  <a:pt x="21600" y="0"/>
                </a:lnTo>
                <a:cubicBezTo>
                  <a:pt x="33525" y="0"/>
                  <a:pt x="43200" y="9675"/>
                  <a:pt x="43200" y="21594"/>
                </a:cubicBezTo>
                <a:lnTo>
                  <a:pt x="43200" y="21594"/>
                </a:lnTo>
                <a:cubicBezTo>
                  <a:pt x="43200" y="33524"/>
                  <a:pt x="33525" y="43200"/>
                  <a:pt x="21600" y="43200"/>
                </a:cubicBezTo>
                <a:lnTo>
                  <a:pt x="21600" y="43200"/>
                </a:lnTo>
                <a:cubicBezTo>
                  <a:pt x="9674" y="43200"/>
                  <a:pt x="0" y="33524"/>
                  <a:pt x="0" y="21594"/>
                </a:cubicBezTo>
                <a:lnTo>
                  <a:pt x="0" y="21594"/>
                </a:lnTo>
                <a:cubicBezTo>
                  <a:pt x="0" y="9675"/>
                  <a:pt x="9674" y="0"/>
                  <a:pt x="21600" y="0"/>
                </a:cubicBezTo>
                <a:close/>
              </a:path>
            </a:pathLst>
          </a:custGeom>
          <a:solidFill>
            <a:srgbClr val="FFFFFF">
              <a:alpha val="7843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4" name="Shape 1139" hidden="0"/>
          <p:cNvSpPr>
            <a:spLocks noChangeArrowheads="1" noGrp="1"/>
          </p:cNvSpPr>
          <p:nvPr isPhoto="0" userDrawn="1"/>
        </p:nvSpPr>
        <p:spPr bwMode="auto">
          <a:xfrm>
            <a:off x="1648462" y="4729109"/>
            <a:ext cx="755507" cy="568121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8" y="0"/>
                </a:moveTo>
                <a:lnTo>
                  <a:pt x="21608" y="0"/>
                </a:lnTo>
                <a:cubicBezTo>
                  <a:pt x="33533" y="0"/>
                  <a:pt x="43200" y="9668"/>
                  <a:pt x="43200" y="21593"/>
                </a:cubicBezTo>
                <a:lnTo>
                  <a:pt x="43200" y="21593"/>
                </a:lnTo>
                <a:cubicBezTo>
                  <a:pt x="43200" y="33519"/>
                  <a:pt x="33533" y="43200"/>
                  <a:pt x="21608" y="43200"/>
                </a:cubicBezTo>
                <a:lnTo>
                  <a:pt x="21608" y="43200"/>
                </a:lnTo>
                <a:cubicBezTo>
                  <a:pt x="9682" y="43200"/>
                  <a:pt x="0" y="33519"/>
                  <a:pt x="0" y="21593"/>
                </a:cubicBezTo>
                <a:lnTo>
                  <a:pt x="0" y="21593"/>
                </a:lnTo>
                <a:cubicBezTo>
                  <a:pt x="0" y="9668"/>
                  <a:pt x="9682" y="0"/>
                  <a:pt x="21608" y="0"/>
                </a:cubicBezTo>
                <a:close/>
              </a:path>
            </a:pathLst>
          </a:custGeom>
          <a:solidFill>
            <a:srgbClr val="FFFFFF">
              <a:alpha val="24705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5" name="Shape 1140" hidden="0"/>
          <p:cNvSpPr>
            <a:spLocks noChangeArrowheads="1" noGrp="1"/>
          </p:cNvSpPr>
          <p:nvPr isPhoto="0" userDrawn="1"/>
        </p:nvSpPr>
        <p:spPr bwMode="auto">
          <a:xfrm>
            <a:off x="1506501" y="5387076"/>
            <a:ext cx="753250" cy="566374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7" y="0"/>
                </a:moveTo>
                <a:lnTo>
                  <a:pt x="21607" y="0"/>
                </a:lnTo>
                <a:cubicBezTo>
                  <a:pt x="33536" y="0"/>
                  <a:pt x="43200" y="9673"/>
                  <a:pt x="43200" y="21599"/>
                </a:cubicBezTo>
                <a:lnTo>
                  <a:pt x="43200" y="21599"/>
                </a:lnTo>
                <a:cubicBezTo>
                  <a:pt x="43200" y="33526"/>
                  <a:pt x="33536" y="43200"/>
                  <a:pt x="21607" y="43200"/>
                </a:cubicBezTo>
                <a:lnTo>
                  <a:pt x="21607" y="43200"/>
                </a:lnTo>
                <a:cubicBezTo>
                  <a:pt x="9679" y="43200"/>
                  <a:pt x="0" y="33526"/>
                  <a:pt x="0" y="21599"/>
                </a:cubicBezTo>
                <a:lnTo>
                  <a:pt x="0" y="21599"/>
                </a:lnTo>
                <a:cubicBezTo>
                  <a:pt x="0" y="9673"/>
                  <a:pt x="9679" y="0"/>
                  <a:pt x="21607" y="0"/>
                </a:cubicBezTo>
                <a:close/>
              </a:path>
            </a:pathLst>
          </a:custGeom>
          <a:solidFill>
            <a:srgbClr val="FFFFFF">
              <a:alpha val="32549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6" name="Shape 1141" hidden="0"/>
          <p:cNvSpPr>
            <a:spLocks noChangeArrowheads="1" noGrp="1"/>
          </p:cNvSpPr>
          <p:nvPr isPhoto="0" userDrawn="1"/>
        </p:nvSpPr>
        <p:spPr bwMode="auto">
          <a:xfrm>
            <a:off x="2370101" y="5855034"/>
            <a:ext cx="893513" cy="67193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0" y="0"/>
                </a:moveTo>
                <a:lnTo>
                  <a:pt x="21600" y="0"/>
                </a:lnTo>
                <a:cubicBezTo>
                  <a:pt x="33525" y="0"/>
                  <a:pt x="43200" y="9674"/>
                  <a:pt x="43200" y="21605"/>
                </a:cubicBezTo>
                <a:lnTo>
                  <a:pt x="43200" y="21605"/>
                </a:lnTo>
                <a:cubicBezTo>
                  <a:pt x="43200" y="33535"/>
                  <a:pt x="33525" y="43200"/>
                  <a:pt x="21600" y="43200"/>
                </a:cubicBezTo>
                <a:lnTo>
                  <a:pt x="21600" y="43200"/>
                </a:lnTo>
                <a:cubicBezTo>
                  <a:pt x="9674" y="43200"/>
                  <a:pt x="0" y="33535"/>
                  <a:pt x="0" y="21605"/>
                </a:cubicBezTo>
                <a:lnTo>
                  <a:pt x="0" y="21605"/>
                </a:lnTo>
                <a:cubicBezTo>
                  <a:pt x="0" y="9674"/>
                  <a:pt x="9674" y="0"/>
                  <a:pt x="21600" y="0"/>
                </a:cubicBezTo>
                <a:close/>
              </a:path>
            </a:pathLst>
          </a:custGeom>
          <a:solidFill>
            <a:srgbClr val="FFFFFF">
              <a:alpha val="7058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7" name="Shape 1142" hidden="0"/>
          <p:cNvSpPr>
            <a:spLocks noChangeArrowheads="1" noGrp="1"/>
          </p:cNvSpPr>
          <p:nvPr isPhoto="0" userDrawn="1"/>
        </p:nvSpPr>
        <p:spPr bwMode="auto">
          <a:xfrm>
            <a:off x="2241977" y="6244482"/>
            <a:ext cx="688339" cy="517801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91" y="0"/>
                </a:moveTo>
                <a:lnTo>
                  <a:pt x="21591" y="0"/>
                </a:lnTo>
                <a:cubicBezTo>
                  <a:pt x="33528" y="0"/>
                  <a:pt x="43198" y="9667"/>
                  <a:pt x="43198" y="21600"/>
                </a:cubicBezTo>
                <a:lnTo>
                  <a:pt x="43198" y="21600"/>
                </a:lnTo>
                <a:cubicBezTo>
                  <a:pt x="43198" y="33519"/>
                  <a:pt x="33528" y="43200"/>
                  <a:pt x="21591" y="43200"/>
                </a:cubicBezTo>
                <a:lnTo>
                  <a:pt x="21591" y="43200"/>
                </a:lnTo>
                <a:cubicBezTo>
                  <a:pt x="9670" y="43200"/>
                  <a:pt x="0" y="33519"/>
                  <a:pt x="0" y="21600"/>
                </a:cubicBezTo>
                <a:lnTo>
                  <a:pt x="0" y="21600"/>
                </a:lnTo>
                <a:cubicBezTo>
                  <a:pt x="0" y="9667"/>
                  <a:pt x="9670" y="0"/>
                  <a:pt x="21591" y="0"/>
                </a:cubicBezTo>
                <a:close/>
              </a:path>
            </a:pathLst>
          </a:custGeom>
          <a:solidFill>
            <a:srgbClr val="FFFFFF">
              <a:alpha val="30979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8" name="Shape 1143" hidden="0"/>
          <p:cNvSpPr>
            <a:spLocks noChangeArrowheads="1" noGrp="1"/>
          </p:cNvSpPr>
          <p:nvPr isPhoto="0" userDrawn="1"/>
        </p:nvSpPr>
        <p:spPr bwMode="auto">
          <a:xfrm>
            <a:off x="3596920" y="5964721"/>
            <a:ext cx="726439" cy="546215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99" y="0"/>
                </a:moveTo>
                <a:lnTo>
                  <a:pt x="21599" y="0"/>
                </a:lnTo>
                <a:cubicBezTo>
                  <a:pt x="33531" y="0"/>
                  <a:pt x="43200" y="9666"/>
                  <a:pt x="43200" y="21605"/>
                </a:cubicBezTo>
                <a:lnTo>
                  <a:pt x="43200" y="21605"/>
                </a:lnTo>
                <a:cubicBezTo>
                  <a:pt x="43200" y="33533"/>
                  <a:pt x="33531" y="43200"/>
                  <a:pt x="21599" y="43200"/>
                </a:cubicBezTo>
                <a:lnTo>
                  <a:pt x="21599" y="43200"/>
                </a:lnTo>
                <a:cubicBezTo>
                  <a:pt x="9666" y="43200"/>
                  <a:pt x="0" y="33533"/>
                  <a:pt x="0" y="21605"/>
                </a:cubicBezTo>
                <a:lnTo>
                  <a:pt x="0" y="21605"/>
                </a:lnTo>
                <a:cubicBezTo>
                  <a:pt x="0" y="9666"/>
                  <a:pt x="9666" y="0"/>
                  <a:pt x="21599" y="0"/>
                </a:cubicBezTo>
                <a:close/>
              </a:path>
            </a:pathLst>
          </a:custGeom>
          <a:solidFill>
            <a:srgbClr val="FFFFFF">
              <a:alpha val="67450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9" name="Shape 1144" hidden="0"/>
          <p:cNvSpPr>
            <a:spLocks noChangeArrowheads="1" noGrp="1"/>
          </p:cNvSpPr>
          <p:nvPr isPhoto="0" userDrawn="1"/>
        </p:nvSpPr>
        <p:spPr bwMode="auto">
          <a:xfrm>
            <a:off x="3037843" y="5578669"/>
            <a:ext cx="977899" cy="735271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6" y="0"/>
                </a:moveTo>
                <a:lnTo>
                  <a:pt x="21606" y="0"/>
                </a:lnTo>
                <a:cubicBezTo>
                  <a:pt x="33524" y="0"/>
                  <a:pt x="43200" y="9671"/>
                  <a:pt x="43200" y="21599"/>
                </a:cubicBezTo>
                <a:lnTo>
                  <a:pt x="43200" y="21599"/>
                </a:lnTo>
                <a:cubicBezTo>
                  <a:pt x="43200" y="33528"/>
                  <a:pt x="33524" y="43200"/>
                  <a:pt x="21606" y="43200"/>
                </a:cubicBezTo>
                <a:lnTo>
                  <a:pt x="21606" y="43200"/>
                </a:lnTo>
                <a:cubicBezTo>
                  <a:pt x="9674" y="43200"/>
                  <a:pt x="0" y="33528"/>
                  <a:pt x="0" y="21599"/>
                </a:cubicBezTo>
                <a:lnTo>
                  <a:pt x="0" y="21599"/>
                </a:lnTo>
                <a:cubicBezTo>
                  <a:pt x="0" y="9671"/>
                  <a:pt x="9674" y="0"/>
                  <a:pt x="21606" y="0"/>
                </a:cubicBezTo>
                <a:close/>
              </a:path>
            </a:pathLst>
          </a:custGeom>
          <a:solidFill>
            <a:srgbClr val="FFFFFF">
              <a:alpha val="31372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2" name="Shape 1147" hidden="0"/>
          <p:cNvSpPr>
            <a:spLocks noChangeArrowheads="1" noGrp="1"/>
          </p:cNvSpPr>
          <p:nvPr isPhoto="0" userDrawn="1"/>
        </p:nvSpPr>
        <p:spPr bwMode="auto">
          <a:xfrm>
            <a:off x="2609712" y="36827"/>
            <a:ext cx="752403" cy="565898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0" y="0"/>
                </a:moveTo>
                <a:lnTo>
                  <a:pt x="21600" y="0"/>
                </a:lnTo>
                <a:cubicBezTo>
                  <a:pt x="33541" y="0"/>
                  <a:pt x="43200" y="9670"/>
                  <a:pt x="43200" y="21593"/>
                </a:cubicBezTo>
                <a:lnTo>
                  <a:pt x="43200" y="21593"/>
                </a:lnTo>
                <a:cubicBezTo>
                  <a:pt x="43200" y="33529"/>
                  <a:pt x="33541" y="43200"/>
                  <a:pt x="21600" y="43200"/>
                </a:cubicBezTo>
                <a:lnTo>
                  <a:pt x="21600" y="43200"/>
                </a:lnTo>
                <a:cubicBezTo>
                  <a:pt x="9673" y="43200"/>
                  <a:pt x="0" y="33529"/>
                  <a:pt x="0" y="21593"/>
                </a:cubicBezTo>
                <a:lnTo>
                  <a:pt x="0" y="21593"/>
                </a:lnTo>
                <a:cubicBezTo>
                  <a:pt x="0" y="9670"/>
                  <a:pt x="9673" y="0"/>
                  <a:pt x="21600" y="0"/>
                </a:cubicBezTo>
                <a:close/>
              </a:path>
            </a:pathLst>
          </a:custGeom>
          <a:solidFill>
            <a:srgbClr val="FFFFFF">
              <a:alpha val="14509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3" name="Shape 1148" hidden="0"/>
          <p:cNvSpPr>
            <a:spLocks noChangeArrowheads="1" noGrp="1"/>
          </p:cNvSpPr>
          <p:nvPr isPhoto="0" userDrawn="1"/>
        </p:nvSpPr>
        <p:spPr bwMode="auto">
          <a:xfrm>
            <a:off x="2272174" y="35715"/>
            <a:ext cx="748734" cy="563041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08" y="0"/>
                </a:moveTo>
                <a:lnTo>
                  <a:pt x="21608" y="0"/>
                </a:lnTo>
                <a:cubicBezTo>
                  <a:pt x="33527" y="0"/>
                  <a:pt x="43200" y="9670"/>
                  <a:pt x="43200" y="21593"/>
                </a:cubicBezTo>
                <a:lnTo>
                  <a:pt x="43200" y="21593"/>
                </a:lnTo>
                <a:cubicBezTo>
                  <a:pt x="43200" y="33529"/>
                  <a:pt x="33527" y="43200"/>
                  <a:pt x="21608" y="43200"/>
                </a:cubicBezTo>
                <a:lnTo>
                  <a:pt x="21608" y="43200"/>
                </a:lnTo>
                <a:cubicBezTo>
                  <a:pt x="9672" y="43200"/>
                  <a:pt x="0" y="33529"/>
                  <a:pt x="0" y="21593"/>
                </a:cubicBezTo>
                <a:lnTo>
                  <a:pt x="0" y="21593"/>
                </a:lnTo>
                <a:cubicBezTo>
                  <a:pt x="0" y="9670"/>
                  <a:pt x="9672" y="0"/>
                  <a:pt x="21608" y="0"/>
                </a:cubicBezTo>
                <a:close/>
              </a:path>
            </a:pathLst>
          </a:custGeom>
          <a:solidFill>
            <a:srgbClr val="FFFFFF">
              <a:alpha val="16470"/>
            </a:srgb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3" name="Текст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799253" y="1600203"/>
            <a:ext cx="10577333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15413" y="6356353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184183-74E9-4393-9769-E1D9236041BE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165599" y="6356353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87829" y="274638"/>
            <a:ext cx="1058875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6" name="Номер слайда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592277" y="6356353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6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A530004-958A-4E15-9840-E9741BECB0F3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lvl1pPr algn="ctr" defTabSz="914400">
        <a:spcBef>
          <a:spcPts val="0"/>
        </a:spcBef>
        <a:buNone/>
        <a:defRPr sz="4400" b="1">
          <a:solidFill>
            <a:schemeClr val="accent6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TiNUaHXsjBA&amp;ab_channel=SomosPsicolog%C3%ADayFormaci%C3%B3n" TargetMode="External"/><Relationship Id="rId3" Type="http://schemas.openxmlformats.org/officeDocument/2006/relationships/image" Target="../media/image5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JPdgB7CzZuo" TargetMode="External"/><Relationship Id="rId3" Type="http://schemas.openxmlformats.org/officeDocument/2006/relationships/image" Target="../media/image1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pattFill prst="cross">
          <a:fgClr>
            <a:srgbClr val="BADA55"/>
          </a:fgClr>
          <a:bgClr>
            <a:srgbClr val="FFFFFF"/>
          </a:bgClr>
        </a:patt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Resolución de Conflictos e Acoso Escolar</a:t>
            </a:r>
            <a:endParaRPr lang="es-ES"/>
          </a:p>
        </p:txBody>
      </p:sp>
      <p:sp>
        <p:nvSpPr>
          <p:cNvPr id="3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s-ES"/>
              <a:t>CPI SAN TOMÉ DO CARBALLO</a:t>
            </a:r>
            <a:endParaRPr lang="es-ES"/>
          </a:p>
        </p:txBody>
      </p:sp>
      <p:sp>
        <p:nvSpPr>
          <p:cNvPr id="1569964502" name="" hidden="0"/>
          <p:cNvSpPr txBox="1"/>
          <p:nvPr isPhoto="0" userDrawn="0"/>
        </p:nvSpPr>
        <p:spPr bwMode="auto">
          <a:xfrm flipH="0" flipV="0">
            <a:off x="3992010" y="5842125"/>
            <a:ext cx="4889417" cy="88395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600" b="1"/>
              <a:t>DEPARTAMENTO DE ORIENTACIÓN</a:t>
            </a:r>
            <a:endParaRPr sz="2600" b="1"/>
          </a:p>
        </p:txBody>
      </p:sp>
      <p:sp>
        <p:nvSpPr>
          <p:cNvPr id="1287960398" name="" hidden="0"/>
          <p:cNvSpPr txBox="1"/>
          <p:nvPr isPhoto="0" userDrawn="0"/>
        </p:nvSpPr>
        <p:spPr bwMode="auto">
          <a:xfrm flipH="0" flipV="0">
            <a:off x="8638318" y="6176273"/>
            <a:ext cx="914400" cy="365795"/>
          </a:xfrm>
          <a:prstGeom prst="rect">
            <a:avLst/>
          </a:prstGeom>
          <a:noFill/>
        </p:spPr>
        <p:txBody>
          <a:bodyPr vertOverflow="overflow" horzOverflow="clip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1001823573" name="" hidden="0"/>
          <p:cNvSpPr txBox="1"/>
          <p:nvPr isPhoto="0" userDrawn="0"/>
        </p:nvSpPr>
        <p:spPr bwMode="auto">
          <a:xfrm flipH="0" flipV="0">
            <a:off x="9095518" y="6284103"/>
            <a:ext cx="2623867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9716187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Cubrir cuestionario</a:t>
            </a:r>
            <a:endParaRPr/>
          </a:p>
        </p:txBody>
      </p:sp>
      <p:sp>
        <p:nvSpPr>
          <p:cNvPr id="717181757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31447174" name="" hidden="0"/>
          <p:cNvSpPr/>
          <p:nvPr isPhoto="0" userDrawn="0"/>
        </p:nvSpPr>
        <p:spPr bwMode="auto">
          <a:xfrm>
            <a:off x="9778577" y="5142924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38150752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810017" y="1851084"/>
            <a:ext cx="4572000" cy="457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5007933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Seres sociais</a:t>
            </a:r>
            <a:endParaRPr/>
          </a:p>
        </p:txBody>
      </p:sp>
      <p:sp>
        <p:nvSpPr>
          <p:cNvPr id="1913778315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Os seres humanos somos seres sociais que precisamos relacionarnos</a:t>
            </a:r>
            <a:endParaRPr/>
          </a:p>
        </p:txBody>
      </p:sp>
      <p:sp>
        <p:nvSpPr>
          <p:cNvPr id="181201721" name="" hidden="0"/>
          <p:cNvSpPr/>
          <p:nvPr isPhoto="0" userDrawn="0"/>
        </p:nvSpPr>
        <p:spPr bwMode="auto">
          <a:xfrm flipH="0" flipV="0">
            <a:off x="5924283" y="6763602"/>
            <a:ext cx="98565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794998757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flipH="0" flipV="0">
            <a:off x="787829" y="3878862"/>
            <a:ext cx="3530951" cy="2247303"/>
          </a:xfrm>
          <a:prstGeom prst="rect">
            <a:avLst/>
          </a:prstGeom>
        </p:spPr>
      </p:pic>
      <p:sp>
        <p:nvSpPr>
          <p:cNvPr id="1783964774" name="" hidden="0"/>
          <p:cNvSpPr/>
          <p:nvPr isPhoto="0" userDrawn="0"/>
        </p:nvSpPr>
        <p:spPr bwMode="auto">
          <a:xfrm>
            <a:off x="12654031" y="6979606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807085301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6685471" y="3687766"/>
            <a:ext cx="3619499" cy="24383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7948865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Conflictos interpersoais</a:t>
            </a:r>
            <a:endParaRPr/>
          </a:p>
        </p:txBody>
      </p:sp>
      <p:sp>
        <p:nvSpPr>
          <p:cNvPr id="519813597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79848951" name="" hidden="0"/>
          <p:cNvSpPr/>
          <p:nvPr isPhoto="0" userDrawn="0"/>
        </p:nvSpPr>
        <p:spPr bwMode="auto">
          <a:xfrm>
            <a:off x="9544927" y="548815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5196822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576367" y="2196310"/>
            <a:ext cx="4876799" cy="33337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4132833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Conflictos interpersoais</a:t>
            </a:r>
            <a:endParaRPr/>
          </a:p>
        </p:txBody>
      </p:sp>
      <p:sp>
        <p:nvSpPr>
          <p:cNvPr id="1166547089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Os conflictos son situacións </a:t>
            </a:r>
            <a:r>
              <a:rPr/>
              <a:t>nas que 2 ou máis persoas están en oposición ou desacordo</a:t>
            </a:r>
            <a:endParaRPr/>
          </a:p>
          <a:p>
            <a:pPr>
              <a:defRPr/>
            </a:pPr>
            <a:r>
              <a:rPr/>
              <a:t>Porque as súas posicións, intereses ou necesidades son incompatibles ou son percibidas como incompatibles</a:t>
            </a:r>
            <a:endParaRPr/>
          </a:p>
          <a:p>
            <a:pPr>
              <a:defRPr/>
            </a:pPr>
            <a:r>
              <a:rPr/>
              <a:t>Onde a relación pode saír fortalecida ou debilitada en función do proceso de resolución do conflito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158594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Conflictos interpersoais</a:t>
            </a:r>
            <a:endParaRPr/>
          </a:p>
        </p:txBody>
      </p:sp>
      <p:sp>
        <p:nvSpPr>
          <p:cNvPr id="257925482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u="sng">
                <a:hlinkClick r:id="rId2" tooltip="https://www.youtube.com/watch?v=TiNUaHXsjBA&amp;ab_channel=SomosPsicolog%C3%ADayFormaci%C3%B3n"/>
              </a:rPr>
              <a:t>Vídeo conflicto</a:t>
            </a:r>
            <a:r>
              <a:rPr lang="es-ES" sz="3200" b="0" i="0" u="none" strike="noStrike" cap="none" spc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es-ES" sz="3200" b="0" i="0" u="sng" strike="noStrike" cap="none" spc="0">
                <a:latin typeface="Arial"/>
                <a:ea typeface="Arial"/>
                <a:cs typeface="Arial"/>
                <a:hlinkClick r:id="rId2" tooltip="https://www.youtube.com/watch?v=TiNUaHXsjBA&amp;ab_channel=SomosPsicolog%C3%ADayFormaci%C3%B3n"/>
              </a:rPr>
              <a:t>https://www.youtube.com/watch?v=TiNUaHXsjBA</a:t>
            </a:r>
            <a:endParaRPr/>
          </a:p>
        </p:txBody>
      </p:sp>
      <p:sp>
        <p:nvSpPr>
          <p:cNvPr id="1037723984" name="" hidden="0"/>
          <p:cNvSpPr/>
          <p:nvPr isPhoto="0" userDrawn="0"/>
        </p:nvSpPr>
        <p:spPr bwMode="auto">
          <a:xfrm>
            <a:off x="8812997" y="5454812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781304653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2774147" y="3205331"/>
            <a:ext cx="6038849" cy="3400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5500098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gl-ES"/>
              <a:t>Conflictos interpersoais</a:t>
            </a:r>
            <a:endParaRPr lang="gl-ES"/>
          </a:p>
        </p:txBody>
      </p:sp>
      <p:sp>
        <p:nvSpPr>
          <p:cNvPr id="1659807926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Non existe ningún grupo no que non haxa conflictos</a:t>
            </a:r>
            <a:endParaRPr/>
          </a:p>
          <a:p>
            <a:pPr>
              <a:defRPr/>
            </a:pPr>
            <a:r>
              <a:rPr/>
              <a:t>O conflicto non é algo bo ou malo, é normal</a:t>
            </a:r>
            <a:endParaRPr/>
          </a:p>
          <a:p>
            <a:pPr>
              <a:defRPr/>
            </a:pPr>
            <a:r>
              <a:rPr/>
              <a:t>O importante é a forma de resolvelos</a:t>
            </a:r>
            <a:endParaRPr/>
          </a:p>
          <a:p>
            <a:pPr>
              <a:defRPr/>
            </a:pPr>
            <a:r>
              <a:rPr/>
              <a:t>Conflicto non é o mesmo que violencia</a:t>
            </a:r>
            <a:endParaRPr/>
          </a:p>
          <a:p>
            <a:pPr>
              <a:defRPr/>
            </a:pPr>
            <a:r>
              <a:rPr/>
              <a:t>O conflicto non se pode evitar, a violencia aparece cando o conflicto non se enfronta por outros medios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7367196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Tipos de resolución de conflictos</a:t>
            </a:r>
            <a:endParaRPr/>
          </a:p>
        </p:txBody>
      </p:sp>
      <p:sp>
        <p:nvSpPr>
          <p:cNvPr id="1710370932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Competición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Evitación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Acomodación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Compromiso</a:t>
            </a:r>
            <a:endParaRPr b="1"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Colaboración</a:t>
            </a:r>
            <a:endParaRPr/>
          </a:p>
        </p:txBody>
      </p:sp>
      <p:sp>
        <p:nvSpPr>
          <p:cNvPr id="595641595" name="" hidden="0"/>
          <p:cNvSpPr/>
          <p:nvPr isPhoto="0" userDrawn="0"/>
        </p:nvSpPr>
        <p:spPr bwMode="auto">
          <a:xfrm>
            <a:off x="14720776" y="4477971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528492235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8752216" y="1196339"/>
            <a:ext cx="1952624" cy="1495424"/>
          </a:xfrm>
          <a:prstGeom prst="rect">
            <a:avLst/>
          </a:prstGeom>
        </p:spPr>
      </p:pic>
      <p:sp>
        <p:nvSpPr>
          <p:cNvPr id="2062722554" name="" hidden="0"/>
          <p:cNvSpPr/>
          <p:nvPr isPhoto="0" userDrawn="0"/>
        </p:nvSpPr>
        <p:spPr bwMode="auto">
          <a:xfrm>
            <a:off x="10577383" y="538353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244082976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4608822" y="2091690"/>
            <a:ext cx="2924174" cy="1200150"/>
          </a:xfrm>
          <a:prstGeom prst="rect">
            <a:avLst/>
          </a:prstGeom>
        </p:spPr>
      </p:pic>
      <p:sp>
        <p:nvSpPr>
          <p:cNvPr id="2089099511" name="" hidden="0"/>
          <p:cNvSpPr/>
          <p:nvPr isPhoto="0" userDrawn="0"/>
        </p:nvSpPr>
        <p:spPr bwMode="auto">
          <a:xfrm>
            <a:off x="14581534" y="6306807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380060550" name="" hidden="0"/>
          <p:cNvPicPr>
            <a:picLocks noChangeAspect="1"/>
          </p:cNvPicPr>
          <p:nvPr isPhoto="0" userDrawn="0"/>
        </p:nvPicPr>
        <p:blipFill>
          <a:blip r:embed="rId4"/>
          <a:stretch/>
        </p:blipFill>
        <p:spPr bwMode="auto">
          <a:xfrm>
            <a:off x="8612974" y="2832069"/>
            <a:ext cx="2219324" cy="1828800"/>
          </a:xfrm>
          <a:prstGeom prst="rect">
            <a:avLst/>
          </a:prstGeom>
        </p:spPr>
      </p:pic>
      <p:sp>
        <p:nvSpPr>
          <p:cNvPr id="2012540078" name="" hidden="0"/>
          <p:cNvSpPr/>
          <p:nvPr isPhoto="0" userDrawn="0"/>
        </p:nvSpPr>
        <p:spPr bwMode="auto">
          <a:xfrm>
            <a:off x="10832299" y="7349795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2048948856" name="" hidden="0"/>
          <p:cNvPicPr>
            <a:picLocks noChangeAspect="1"/>
          </p:cNvPicPr>
          <p:nvPr isPhoto="0" userDrawn="0"/>
        </p:nvPicPr>
        <p:blipFill>
          <a:blip r:embed="rId5"/>
          <a:stretch/>
        </p:blipFill>
        <p:spPr bwMode="auto">
          <a:xfrm>
            <a:off x="4863739" y="4057954"/>
            <a:ext cx="2095499" cy="1571625"/>
          </a:xfrm>
          <a:prstGeom prst="rect">
            <a:avLst/>
          </a:prstGeom>
        </p:spPr>
      </p:pic>
      <p:sp>
        <p:nvSpPr>
          <p:cNvPr id="1306589079" name="" hidden="0"/>
          <p:cNvSpPr/>
          <p:nvPr isPhoto="0" userDrawn="0"/>
        </p:nvSpPr>
        <p:spPr bwMode="auto">
          <a:xfrm>
            <a:off x="14495809" y="8135607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910399480" name="" hidden="0"/>
          <p:cNvPicPr>
            <a:picLocks noChangeAspect="1"/>
          </p:cNvPicPr>
          <p:nvPr isPhoto="0" userDrawn="0"/>
        </p:nvPicPr>
        <p:blipFill>
          <a:blip r:embed="rId6"/>
          <a:stretch/>
        </p:blipFill>
        <p:spPr bwMode="auto">
          <a:xfrm>
            <a:off x="8570112" y="4815875"/>
            <a:ext cx="2305049" cy="18668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64455448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Proceso de resolución de conflictos</a:t>
            </a:r>
            <a:endParaRPr/>
          </a:p>
        </p:txBody>
      </p:sp>
      <p:sp>
        <p:nvSpPr>
          <p:cNvPr id="1196461488" name="" hidden="0"/>
          <p:cNvSpPr/>
          <p:nvPr isPhoto="0" userDrawn="0"/>
        </p:nvSpPr>
        <p:spPr bwMode="auto">
          <a:xfrm>
            <a:off x="10118142" y="4741526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2048668888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149582" y="1449686"/>
            <a:ext cx="3876674" cy="4924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3163944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Empatía</a:t>
            </a:r>
            <a:endParaRPr/>
          </a:p>
        </p:txBody>
      </p:sp>
      <p:sp>
        <p:nvSpPr>
          <p:cNvPr id="1567954424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É a capacidade para porse no lugar da outra persoa</a:t>
            </a:r>
            <a:endParaRPr/>
          </a:p>
          <a:p>
            <a:pPr>
              <a:defRPr/>
            </a:pPr>
            <a:r>
              <a:rPr/>
              <a:t>Sendo empáticos podemos escoitar e aprender da outra persoa, de como se sinte e chegar a coñecela de verdade</a:t>
            </a:r>
            <a:endParaRPr/>
          </a:p>
        </p:txBody>
      </p:sp>
      <p:sp>
        <p:nvSpPr>
          <p:cNvPr id="1351871811" name="" hidden="0"/>
          <p:cNvSpPr/>
          <p:nvPr isPhoto="0" userDrawn="0"/>
        </p:nvSpPr>
        <p:spPr bwMode="auto">
          <a:xfrm>
            <a:off x="10541707" y="6766578"/>
            <a:ext cx="254916" cy="365794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630122076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4573146" y="3474738"/>
            <a:ext cx="2790824" cy="28955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6173878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Que é o acoso escolar?</a:t>
            </a:r>
            <a:endParaRPr/>
          </a:p>
        </p:txBody>
      </p:sp>
      <p:sp>
        <p:nvSpPr>
          <p:cNvPr id="1182916957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12354373" name="" hidden="0"/>
          <p:cNvSpPr/>
          <p:nvPr isPhoto="0" userDrawn="0"/>
        </p:nvSpPr>
        <p:spPr bwMode="auto">
          <a:xfrm>
            <a:off x="8628371" y="5106981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366221299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2659810" y="1815141"/>
            <a:ext cx="6238874" cy="4190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4315110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Que é o acoso escolar?</a:t>
            </a:r>
            <a:endParaRPr/>
          </a:p>
        </p:txBody>
      </p:sp>
      <p:sp>
        <p:nvSpPr>
          <p:cNvPr id="446398482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s-ES" sz="3200" b="0" i="0" u="sng" strike="noStrike" cap="none" spc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  <a:hlinkClick r:id="rId2" tooltip="https://www.youtube.com/watch?v=JPdgB7CzZuo"/>
              </a:rPr>
              <a:t>Video acoso escolar</a:t>
            </a:r>
            <a:endParaRPr/>
          </a:p>
          <a:p>
            <a:pPr>
              <a:defRPr/>
            </a:pPr>
            <a:r>
              <a:rPr lang="es-ES" sz="3200" b="0" i="0" u="none" strike="noStrike" cap="none" spc="0">
                <a:solidFill>
                  <a:schemeClr val="accent6">
                    <a:lumMod val="50000"/>
                  </a:schemeClr>
                </a:solidFill>
                <a:latin typeface="Arial"/>
                <a:ea typeface="Arial"/>
                <a:cs typeface="Arial"/>
              </a:rPr>
              <a:t>https://www.youtube.com/watch?v=JPdgB7CzZuo</a:t>
            </a:r>
            <a:endParaRPr lang="es-ES" sz="3200" b="0" i="0" u="none" strike="noStrike" cap="none" spc="0">
              <a:solidFill>
                <a:schemeClr val="accent6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2294199" name="" hidden="0"/>
          <p:cNvSpPr/>
          <p:nvPr isPhoto="0" userDrawn="0"/>
        </p:nvSpPr>
        <p:spPr bwMode="auto">
          <a:xfrm>
            <a:off x="9239409" y="6400943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694466124" name="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3270848" y="3109103"/>
            <a:ext cx="4876799" cy="3457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610572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Podedes falar cun/ha profesor/a</a:t>
            </a:r>
            <a:endParaRPr/>
          </a:p>
        </p:txBody>
      </p:sp>
      <p:sp>
        <p:nvSpPr>
          <p:cNvPr id="689204234" name="Объект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02181334" name="" hidden="0"/>
          <p:cNvSpPr/>
          <p:nvPr isPhoto="0" userDrawn="0"/>
        </p:nvSpPr>
        <p:spPr bwMode="auto">
          <a:xfrm>
            <a:off x="9688701" y="576037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547076591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720141" y="2468530"/>
            <a:ext cx="5476874" cy="3086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2543201" name="Заголовок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Grazas pola vosa atención</a:t>
            </a:r>
            <a:endParaRPr/>
          </a:p>
        </p:txBody>
      </p:sp>
      <p:sp>
        <p:nvSpPr>
          <p:cNvPr id="1810269872" name="Объект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871138" y="1417637"/>
            <a:ext cx="10577333" cy="4525962"/>
          </a:xfrm>
        </p:spPr>
        <p:txBody>
          <a:bodyPr/>
          <a:lstStyle/>
          <a:p>
            <a:pPr>
              <a:defRPr/>
            </a:pPr>
            <a:endParaRPr/>
          </a:p>
          <a:p>
            <a:pPr>
              <a:defRPr/>
            </a:pPr>
            <a:r>
              <a:rPr/>
              <a:t>Algunha dúbida?</a:t>
            </a:r>
            <a:endParaRPr/>
          </a:p>
        </p:txBody>
      </p:sp>
      <p:sp>
        <p:nvSpPr>
          <p:cNvPr id="1279139692" name="" hidden="0"/>
          <p:cNvSpPr/>
          <p:nvPr isPhoto="0" userDrawn="0"/>
        </p:nvSpPr>
        <p:spPr bwMode="auto">
          <a:xfrm>
            <a:off x="9041720" y="576037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sp>
        <p:nvSpPr>
          <p:cNvPr id="544033245" name="" hidden="0"/>
          <p:cNvSpPr/>
          <p:nvPr isPhoto="0" userDrawn="0"/>
        </p:nvSpPr>
        <p:spPr bwMode="auto">
          <a:xfrm>
            <a:off x="9296636" y="6257170"/>
            <a:ext cx="25491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endParaRPr/>
          </a:p>
        </p:txBody>
      </p:sp>
      <p:pic>
        <p:nvPicPr>
          <p:cNvPr id="1840310083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>
            <a:off x="3328074" y="2641838"/>
            <a:ext cx="5333999" cy="3562349"/>
          </a:xfrm>
          <a:prstGeom prst="rect">
            <a:avLst/>
          </a:prstGeom>
        </p:spPr>
      </p:pic>
      <p:sp>
        <p:nvSpPr>
          <p:cNvPr id="1119754091" name="" hidden="0"/>
          <p:cNvSpPr txBox="1"/>
          <p:nvPr isPhoto="0" userDrawn="0"/>
        </p:nvSpPr>
        <p:spPr bwMode="auto">
          <a:xfrm flipH="0" flipV="0">
            <a:off x="6633396" y="5888725"/>
            <a:ext cx="5161584" cy="365795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                                  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ial">
  <a:themeElements>
    <a:clrScheme name="Official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ONLYOFFICE/7.0.0.127</Application>
  <DocSecurity>0</DocSecurity>
  <PresentationFormat>Widescreen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9</cp:revision>
  <dcterms:created xsi:type="dcterms:W3CDTF">2012-12-03T06:56:55Z</dcterms:created>
  <dcterms:modified xsi:type="dcterms:W3CDTF">2022-02-13T18:03:36Z</dcterms:modified>
  <cp:category/>
  <cp:contentStatus/>
  <cp:version/>
</cp:coreProperties>
</file>