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66" d="100"/>
          <a:sy n="66" d="100"/>
        </p:scale>
        <p:origin x="-142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22/01/2019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22/01/2019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22/01/2019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22/01/2019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22/01/2019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22/01/2019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22/01/2019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22/01/2019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22/01/2019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22/01/2019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22/01/2019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22/01/2019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096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519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770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958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395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165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280920" cy="590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42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915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292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118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7848871" cy="576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013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367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760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163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556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453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529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3195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58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91037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0</Words>
  <Application>Microsoft Office PowerPoint</Application>
  <PresentationFormat>Presentación en pantalla (4:3)</PresentationFormat>
  <Paragraphs>0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deporientacion</dc:creator>
  <cp:lastModifiedBy>deporientacion</cp:lastModifiedBy>
  <cp:revision>9</cp:revision>
  <dcterms:created xsi:type="dcterms:W3CDTF">2018-12-14T11:36:25Z</dcterms:created>
  <dcterms:modified xsi:type="dcterms:W3CDTF">2019-01-22T10:17:40Z</dcterms:modified>
</cp:coreProperties>
</file>