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defaultTextStyle>
    <a:defPPr>
      <a:defRPr lang="es-E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 hidden="0"/>
          <p:cNvSpPr>
            <a:spLocks noChangeArrowheads="1" noGrp="1"/>
          </p:cNvSpPr>
          <p:nvPr isPhoto="0"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 hidden="0"/>
          <p:cNvSpPr>
            <a:spLocks noChangeArrowheads="1" noGrp="1"/>
          </p:cNvSpPr>
          <p:nvPr isPhoto="0"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" name="Дата 10" hidden="0"/>
          <p:cNvSpPr>
            <a:spLocks noGrp="1"/>
          </p:cNvSpPr>
          <p:nvPr isPhoto="0" userDrawn="0">
            <p:ph type="dt" sz="half" idx="15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12" name="Нижний колонтитул 11" hidden="0"/>
          <p:cNvSpPr>
            <a:spLocks noGrp="1"/>
          </p:cNvSpPr>
          <p:nvPr isPhoto="0" userDrawn="0">
            <p:ph type="ftr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 hidden="0"/>
          <p:cNvSpPr>
            <a:spLocks noGrp="1"/>
          </p:cNvSpPr>
          <p:nvPr isPhoto="0" userDrawn="0">
            <p:ph type="sldNum" sz="quarter" idx="17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  <p:sp>
        <p:nvSpPr>
          <p:cNvPr id="8" name="Заголовок 7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  <p:sp>
        <p:nvSpPr>
          <p:cNvPr id="10" name="Заголовок 9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 hidden="0"/>
          <p:cNvSpPr>
            <a:spLocks noChangeArrowheads="1" noGrp="1"/>
          </p:cNvSpPr>
          <p:nvPr isPhoto="0"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 hidden="0"/>
          <p:cNvSpPr>
            <a:spLocks noChangeArrowheads="1" noGrp="1"/>
          </p:cNvSpPr>
          <p:nvPr isPhoto="0"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 hidden="0"/>
          <p:cNvSpPr>
            <a:spLocks noChangeArrowheads="1" noGrp="1"/>
          </p:cNvSpPr>
          <p:nvPr isPhoto="0"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 hidden="0"/>
          <p:cNvSpPr>
            <a:spLocks noChangeArrowheads="1" noGrp="1"/>
          </p:cNvSpPr>
          <p:nvPr isPhoto="0"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 hidden="0"/>
          <p:cNvSpPr>
            <a:spLocks noChangeArrowheads="1" noGrp="1"/>
          </p:cNvSpPr>
          <p:nvPr isPhoto="0"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 hidden="0"/>
          <p:cNvSpPr>
            <a:spLocks noChangeArrowheads="1" noGrp="1"/>
          </p:cNvSpPr>
          <p:nvPr isPhoto="0"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 hidden="0"/>
          <p:cNvSpPr>
            <a:spLocks noChangeArrowheads="1" noGrp="1"/>
          </p:cNvSpPr>
          <p:nvPr isPhoto="0"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 hidden="0"/>
          <p:cNvSpPr>
            <a:spLocks noChangeArrowheads="1" noGrp="1"/>
          </p:cNvSpPr>
          <p:nvPr isPhoto="0"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 hidden="0"/>
          <p:cNvSpPr>
            <a:spLocks noChangeArrowheads="1" noGrp="1"/>
          </p:cNvSpPr>
          <p:nvPr isPhoto="0"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 hidden="0"/>
          <p:cNvSpPr>
            <a:spLocks noChangeArrowheads="1" noGrp="1"/>
          </p:cNvSpPr>
          <p:nvPr isPhoto="0"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 hidden="0"/>
          <p:cNvSpPr>
            <a:spLocks noChangeArrowheads="1" noGrp="1"/>
          </p:cNvSpPr>
          <p:nvPr isPhoto="0"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 hidden="0"/>
          <p:cNvSpPr>
            <a:spLocks noChangeArrowheads="1" noGrp="1"/>
          </p:cNvSpPr>
          <p:nvPr isPhoto="0"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 hidden="0"/>
          <p:cNvSpPr>
            <a:spLocks noChangeArrowheads="1" noGrp="1"/>
          </p:cNvSpPr>
          <p:nvPr isPhoto="0"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 hidden="0"/>
          <p:cNvSpPr>
            <a:spLocks noChangeArrowheads="1" noGrp="1"/>
          </p:cNvSpPr>
          <p:nvPr isPhoto="0"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 hidden="0"/>
          <p:cNvSpPr>
            <a:spLocks noChangeArrowheads="1" noGrp="1"/>
          </p:cNvSpPr>
          <p:nvPr isPhoto="0"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 hidden="0"/>
          <p:cNvSpPr>
            <a:spLocks noChangeArrowheads="1" noGrp="1"/>
          </p:cNvSpPr>
          <p:nvPr isPhoto="0"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 hidden="0"/>
          <p:cNvSpPr>
            <a:spLocks noChangeArrowheads="1" noGrp="1"/>
          </p:cNvSpPr>
          <p:nvPr isPhoto="0"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 hidden="0"/>
          <p:cNvSpPr>
            <a:spLocks noChangeArrowheads="1" noGrp="1"/>
          </p:cNvSpPr>
          <p:nvPr isPhoto="0"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 hidden="0"/>
          <p:cNvSpPr>
            <a:spLocks noChangeArrowheads="1" noGrp="1"/>
          </p:cNvSpPr>
          <p:nvPr isPhoto="0"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 hidden="0"/>
          <p:cNvSpPr>
            <a:spLocks noChangeArrowheads="1" noGrp="1"/>
          </p:cNvSpPr>
          <p:nvPr isPhoto="0"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 hidden="0"/>
          <p:cNvSpPr>
            <a:spLocks noChangeArrowheads="1" noGrp="1"/>
          </p:cNvSpPr>
          <p:nvPr isPhoto="0"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 hidden="0"/>
          <p:cNvSpPr>
            <a:spLocks noChangeArrowheads="1" noGrp="1"/>
          </p:cNvSpPr>
          <p:nvPr isPhoto="0"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 hidden="0"/>
          <p:cNvSpPr>
            <a:spLocks noChangeArrowheads="1" noGrp="1"/>
          </p:cNvSpPr>
          <p:nvPr isPhoto="0"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 hidden="0"/>
          <p:cNvSpPr>
            <a:spLocks noChangeArrowheads="1" noGrp="1"/>
          </p:cNvSpPr>
          <p:nvPr isPhoto="0"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 hidden="0"/>
          <p:cNvSpPr>
            <a:spLocks noChangeArrowheads="1" noGrp="1"/>
          </p:cNvSpPr>
          <p:nvPr isPhoto="0"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 hidden="0"/>
          <p:cNvSpPr>
            <a:spLocks noChangeArrowheads="1" noGrp="1"/>
          </p:cNvSpPr>
          <p:nvPr isPhoto="0"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 hidden="0"/>
          <p:cNvSpPr>
            <a:spLocks noChangeArrowheads="1" noGrp="1"/>
          </p:cNvSpPr>
          <p:nvPr isPhoto="0"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 hidden="0"/>
          <p:cNvSpPr>
            <a:spLocks noChangeArrowheads="1" noGrp="1"/>
          </p:cNvSpPr>
          <p:nvPr isPhoto="0"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 hidden="0"/>
          <p:cNvSpPr>
            <a:spLocks noChangeArrowheads="1" noGrp="1"/>
          </p:cNvSpPr>
          <p:nvPr isPhoto="0"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 hidden="0"/>
          <p:cNvSpPr>
            <a:spLocks noChangeArrowheads="1" noGrp="1"/>
          </p:cNvSpPr>
          <p:nvPr isPhoto="0"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 hidden="0"/>
          <p:cNvSpPr>
            <a:spLocks noChangeArrowheads="1" noGrp="1"/>
          </p:cNvSpPr>
          <p:nvPr isPhoto="0"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PdgB7CzZuo" TargetMode="External"/><Relationship Id="rId3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iNUaHXsjBA&amp;ab_channel=SomosPsicolog%C3%ADayFormaci%C3%B3n" TargetMode="External"/><Relationship Id="rId3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pattFill prst="cross">
          <a:fgClr>
            <a:srgbClr val="BADA55"/>
          </a:fgClr>
          <a:bgClr>
            <a:srgbClr val="FFFFFF"/>
          </a:bgClr>
        </a:patt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Resolución de Conflictos e Acoso Escolar</a:t>
            </a:r>
            <a:endParaRPr lang="es-E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s-ES"/>
              <a:t>CPI SAN TOMÉ DO CARBALLO</a:t>
            </a:r>
            <a:endParaRPr lang="es-ES"/>
          </a:p>
        </p:txBody>
      </p:sp>
      <p:sp>
        <p:nvSpPr>
          <p:cNvPr id="1569964502" name="" hidden="0"/>
          <p:cNvSpPr txBox="1"/>
          <p:nvPr isPhoto="0" userDrawn="0"/>
        </p:nvSpPr>
        <p:spPr bwMode="auto">
          <a:xfrm flipH="0" flipV="0">
            <a:off x="3992010" y="5842125"/>
            <a:ext cx="4889417" cy="88395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600" b="1"/>
              <a:t>DEPARTAMENTO DE ORIENTACIÓN</a:t>
            </a:r>
            <a:endParaRPr sz="2600" b="1"/>
          </a:p>
        </p:txBody>
      </p:sp>
      <p:sp>
        <p:nvSpPr>
          <p:cNvPr id="1287960398" name="" hidden="0"/>
          <p:cNvSpPr txBox="1"/>
          <p:nvPr isPhoto="0" userDrawn="0"/>
        </p:nvSpPr>
        <p:spPr bwMode="auto">
          <a:xfrm flipH="0" flipV="0">
            <a:off x="8638318" y="6176273"/>
            <a:ext cx="914400" cy="3657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001823573" name="" hidden="0"/>
          <p:cNvSpPr txBox="1"/>
          <p:nvPr isPhoto="0" userDrawn="0"/>
        </p:nvSpPr>
        <p:spPr bwMode="auto">
          <a:xfrm flipH="0" flipV="0">
            <a:off x="9095518" y="6284103"/>
            <a:ext cx="2623867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316394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Empatía</a:t>
            </a:r>
            <a:endParaRPr/>
          </a:p>
        </p:txBody>
      </p:sp>
      <p:sp>
        <p:nvSpPr>
          <p:cNvPr id="156795442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É a capacidade para porse no lugar da outra persoa</a:t>
            </a:r>
            <a:endParaRPr/>
          </a:p>
          <a:p>
            <a:pPr>
              <a:defRPr/>
            </a:pPr>
            <a:r>
              <a:rPr/>
              <a:t>Sendo empáticos podemos escoitar e aprender da outra persoa, de como se sinte e chegar a coñecela de verdade</a:t>
            </a:r>
            <a:endParaRPr/>
          </a:p>
        </p:txBody>
      </p:sp>
      <p:sp>
        <p:nvSpPr>
          <p:cNvPr id="1351871811" name="" hidden="0"/>
          <p:cNvSpPr/>
          <p:nvPr isPhoto="0" userDrawn="0"/>
        </p:nvSpPr>
        <p:spPr bwMode="auto">
          <a:xfrm>
            <a:off x="10541707" y="6766578"/>
            <a:ext cx="254916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63012207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573146" y="3474738"/>
            <a:ext cx="2790824" cy="2895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617387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Que é o acoso escolar?</a:t>
            </a:r>
            <a:endParaRPr/>
          </a:p>
        </p:txBody>
      </p:sp>
      <p:sp>
        <p:nvSpPr>
          <p:cNvPr id="118291695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2354373" name="" hidden="0"/>
          <p:cNvSpPr/>
          <p:nvPr isPhoto="0" userDrawn="0"/>
        </p:nvSpPr>
        <p:spPr bwMode="auto">
          <a:xfrm>
            <a:off x="8628371" y="5106981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366221299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659810" y="1815141"/>
            <a:ext cx="6238874" cy="419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4315110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Que é o acoso escolar?</a:t>
            </a:r>
            <a:endParaRPr/>
          </a:p>
        </p:txBody>
      </p:sp>
      <p:sp>
        <p:nvSpPr>
          <p:cNvPr id="44639848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s-ES" sz="3200" b="0" i="0" u="sng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  <a:hlinkClick r:id="rId2" tooltip="https://www.youtube.com/watch?v=JPdgB7CzZuo"/>
              </a:rPr>
              <a:t>Video acoso escolar</a:t>
            </a:r>
            <a:endParaRPr/>
          </a:p>
          <a:p>
            <a:pPr>
              <a:defRPr/>
            </a:pPr>
            <a:r>
              <a:rPr lang="es-ES" sz="32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https://www.youtube.com/watch?v=JPdgB7CzZuo</a:t>
            </a:r>
            <a:endParaRPr lang="es-ES" sz="3200" b="0" i="0" u="none" strike="noStrike" cap="none" spc="0">
              <a:solidFill>
                <a:schemeClr val="accent6">
                  <a:lumMod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2294199" name="" hidden="0"/>
          <p:cNvSpPr/>
          <p:nvPr isPhoto="0" userDrawn="0"/>
        </p:nvSpPr>
        <p:spPr bwMode="auto">
          <a:xfrm>
            <a:off x="9239409" y="6400943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694466124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3270848" y="3109103"/>
            <a:ext cx="4876799" cy="345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61057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Podedes falar cun/ha profesor/a</a:t>
            </a:r>
            <a:endParaRPr/>
          </a:p>
        </p:txBody>
      </p:sp>
      <p:sp>
        <p:nvSpPr>
          <p:cNvPr id="68920423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02181334" name="" hidden="0"/>
          <p:cNvSpPr/>
          <p:nvPr isPhoto="0" userDrawn="0"/>
        </p:nvSpPr>
        <p:spPr bwMode="auto">
          <a:xfrm>
            <a:off x="9688701" y="576037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47076591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720141" y="2468530"/>
            <a:ext cx="5476874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254320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Grazas pola vosa atención</a:t>
            </a:r>
            <a:endParaRPr/>
          </a:p>
        </p:txBody>
      </p:sp>
      <p:sp>
        <p:nvSpPr>
          <p:cNvPr id="181026987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71138" y="1417637"/>
            <a:ext cx="10577333" cy="4525962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/>
              <a:t>Algunha dúbida?</a:t>
            </a:r>
            <a:endParaRPr/>
          </a:p>
        </p:txBody>
      </p:sp>
      <p:sp>
        <p:nvSpPr>
          <p:cNvPr id="1279139692" name="" hidden="0"/>
          <p:cNvSpPr/>
          <p:nvPr isPhoto="0" userDrawn="0"/>
        </p:nvSpPr>
        <p:spPr bwMode="auto">
          <a:xfrm>
            <a:off x="9041720" y="576037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544033245" name="" hidden="0"/>
          <p:cNvSpPr/>
          <p:nvPr isPhoto="0" userDrawn="0"/>
        </p:nvSpPr>
        <p:spPr bwMode="auto">
          <a:xfrm>
            <a:off x="9296636" y="625717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84031008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28074" y="2641838"/>
            <a:ext cx="5333999" cy="3562349"/>
          </a:xfrm>
          <a:prstGeom prst="rect">
            <a:avLst/>
          </a:prstGeom>
        </p:spPr>
      </p:pic>
      <p:sp>
        <p:nvSpPr>
          <p:cNvPr id="1119754091" name="" hidden="0"/>
          <p:cNvSpPr txBox="1"/>
          <p:nvPr isPhoto="0" userDrawn="0"/>
        </p:nvSpPr>
        <p:spPr bwMode="auto">
          <a:xfrm flipH="0" flipV="0">
            <a:off x="6633396" y="5888725"/>
            <a:ext cx="5161584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                                 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971618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Cubrir cuestionario</a:t>
            </a:r>
            <a:endParaRPr/>
          </a:p>
        </p:txBody>
      </p:sp>
      <p:sp>
        <p:nvSpPr>
          <p:cNvPr id="71718175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31447174" name="" hidden="0"/>
          <p:cNvSpPr/>
          <p:nvPr isPhoto="0" userDrawn="0"/>
        </p:nvSpPr>
        <p:spPr bwMode="auto">
          <a:xfrm>
            <a:off x="9778577" y="5142924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38150752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810017" y="1851084"/>
            <a:ext cx="4572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500793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Seres sociais</a:t>
            </a:r>
            <a:endParaRPr/>
          </a:p>
        </p:txBody>
      </p:sp>
      <p:sp>
        <p:nvSpPr>
          <p:cNvPr id="191377831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Os seres humanos somos seres sociais que precisamos relacionarnos</a:t>
            </a:r>
            <a:endParaRPr/>
          </a:p>
        </p:txBody>
      </p:sp>
      <p:sp>
        <p:nvSpPr>
          <p:cNvPr id="181201721" name="" hidden="0"/>
          <p:cNvSpPr/>
          <p:nvPr isPhoto="0" userDrawn="0"/>
        </p:nvSpPr>
        <p:spPr bwMode="auto">
          <a:xfrm flipH="0" flipV="0">
            <a:off x="5924283" y="6763602"/>
            <a:ext cx="98565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794998757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87829" y="3878862"/>
            <a:ext cx="3530951" cy="2247303"/>
          </a:xfrm>
          <a:prstGeom prst="rect">
            <a:avLst/>
          </a:prstGeom>
        </p:spPr>
      </p:pic>
      <p:sp>
        <p:nvSpPr>
          <p:cNvPr id="1783964774" name="" hidden="0"/>
          <p:cNvSpPr/>
          <p:nvPr isPhoto="0" userDrawn="0"/>
        </p:nvSpPr>
        <p:spPr bwMode="auto">
          <a:xfrm>
            <a:off x="12654031" y="6979606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80708530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685471" y="3687766"/>
            <a:ext cx="3619499" cy="2438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794886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Conflictos interpersoais</a:t>
            </a:r>
            <a:endParaRPr/>
          </a:p>
        </p:txBody>
      </p:sp>
      <p:sp>
        <p:nvSpPr>
          <p:cNvPr id="519813597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79848951" name="" hidden="0"/>
          <p:cNvSpPr/>
          <p:nvPr isPhoto="0" userDrawn="0"/>
        </p:nvSpPr>
        <p:spPr bwMode="auto">
          <a:xfrm>
            <a:off x="9544927" y="548815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5196822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576367" y="2196310"/>
            <a:ext cx="4876799" cy="3333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4132833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Conflictos interpersoais</a:t>
            </a:r>
            <a:endParaRPr/>
          </a:p>
        </p:txBody>
      </p:sp>
      <p:sp>
        <p:nvSpPr>
          <p:cNvPr id="1166547089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Os conflictos son situacións </a:t>
            </a:r>
            <a:r>
              <a:rPr/>
              <a:t>nas que 2 ou máis persoas están en oposición ou desacordo</a:t>
            </a:r>
            <a:endParaRPr/>
          </a:p>
          <a:p>
            <a:pPr>
              <a:defRPr/>
            </a:pPr>
            <a:r>
              <a:rPr/>
              <a:t>Porque as súas posicións, intereses ou necesidades son incompatibles ou son percibidas como incompatibles</a:t>
            </a:r>
            <a:endParaRPr/>
          </a:p>
          <a:p>
            <a:pPr>
              <a:defRPr/>
            </a:pPr>
            <a:r>
              <a:rPr/>
              <a:t>Onde a relación pode saír fortalecida ou debilitada en función do proceso de resolución do conflito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158594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Conflictos interpersoais</a:t>
            </a:r>
            <a:endParaRPr/>
          </a:p>
        </p:txBody>
      </p:sp>
      <p:sp>
        <p:nvSpPr>
          <p:cNvPr id="25792548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u="sng">
                <a:hlinkClick r:id="rId2" tooltip="https://www.youtube.com/watch?v=TiNUaHXsjBA&amp;ab_channel=SomosPsicolog%C3%ADayFormaci%C3%B3n"/>
              </a:rPr>
              <a:t>Vídeo conflicto</a:t>
            </a:r>
            <a:r>
              <a:rPr lang="es-ES" sz="3200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es-ES" sz="3200" b="0" i="0" u="sng" strike="noStrike" cap="none" spc="0">
                <a:latin typeface="Arial"/>
                <a:ea typeface="Arial"/>
                <a:cs typeface="Arial"/>
                <a:hlinkClick r:id="rId2" tooltip="https://www.youtube.com/watch?v=TiNUaHXsjBA&amp;ab_channel=SomosPsicolog%C3%ADayFormaci%C3%B3n"/>
              </a:rPr>
              <a:t>https://www.youtube.com/watch?v=TiNUaHXsjBA</a:t>
            </a:r>
            <a:endParaRPr/>
          </a:p>
        </p:txBody>
      </p:sp>
      <p:sp>
        <p:nvSpPr>
          <p:cNvPr id="1037723984" name="" hidden="0"/>
          <p:cNvSpPr/>
          <p:nvPr isPhoto="0" userDrawn="0"/>
        </p:nvSpPr>
        <p:spPr bwMode="auto">
          <a:xfrm>
            <a:off x="8812997" y="5454812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78130465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774147" y="3205331"/>
            <a:ext cx="6038849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550009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gl-ES"/>
              <a:t>Conflictos interpersoais</a:t>
            </a:r>
            <a:endParaRPr lang="gl-ES"/>
          </a:p>
        </p:txBody>
      </p:sp>
      <p:sp>
        <p:nvSpPr>
          <p:cNvPr id="1659807926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Non existe ningún grupo no que non haxa conflictos</a:t>
            </a:r>
            <a:endParaRPr/>
          </a:p>
          <a:p>
            <a:pPr>
              <a:defRPr/>
            </a:pPr>
            <a:r>
              <a:rPr/>
              <a:t>O conflicto non é algo bo ou malo, é normal</a:t>
            </a:r>
            <a:endParaRPr/>
          </a:p>
          <a:p>
            <a:pPr>
              <a:defRPr/>
            </a:pPr>
            <a:r>
              <a:rPr/>
              <a:t>O importante é a forma de resolvelos</a:t>
            </a:r>
            <a:endParaRPr/>
          </a:p>
          <a:p>
            <a:pPr>
              <a:defRPr/>
            </a:pPr>
            <a:r>
              <a:rPr/>
              <a:t>Conflicto non é o mesmo que violencia</a:t>
            </a:r>
            <a:endParaRPr/>
          </a:p>
          <a:p>
            <a:pPr>
              <a:defRPr/>
            </a:pPr>
            <a:r>
              <a:rPr/>
              <a:t>O conflicto non se pode evitar, a violencia aparece cando o conflicto non se enfronta por outros medios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7367196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Tipos de resolución de conflictos</a:t>
            </a:r>
            <a:endParaRPr/>
          </a:p>
        </p:txBody>
      </p:sp>
      <p:sp>
        <p:nvSpPr>
          <p:cNvPr id="1710370932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Competición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Evitación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Acomodación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Compromiso</a:t>
            </a:r>
            <a:endParaRPr b="1"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Colaboración</a:t>
            </a:r>
            <a:endParaRPr/>
          </a:p>
        </p:txBody>
      </p:sp>
      <p:sp>
        <p:nvSpPr>
          <p:cNvPr id="595641595" name="" hidden="0"/>
          <p:cNvSpPr/>
          <p:nvPr isPhoto="0" userDrawn="0"/>
        </p:nvSpPr>
        <p:spPr bwMode="auto">
          <a:xfrm>
            <a:off x="14720776" y="4477971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2849223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752216" y="1196339"/>
            <a:ext cx="1952624" cy="1495424"/>
          </a:xfrm>
          <a:prstGeom prst="rect">
            <a:avLst/>
          </a:prstGeom>
        </p:spPr>
      </p:pic>
      <p:sp>
        <p:nvSpPr>
          <p:cNvPr id="2062722554" name="" hidden="0"/>
          <p:cNvSpPr/>
          <p:nvPr isPhoto="0" userDrawn="0"/>
        </p:nvSpPr>
        <p:spPr bwMode="auto">
          <a:xfrm>
            <a:off x="10577383" y="538353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24408297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608822" y="2091690"/>
            <a:ext cx="2924174" cy="1200150"/>
          </a:xfrm>
          <a:prstGeom prst="rect">
            <a:avLst/>
          </a:prstGeom>
        </p:spPr>
      </p:pic>
      <p:sp>
        <p:nvSpPr>
          <p:cNvPr id="2089099511" name="" hidden="0"/>
          <p:cNvSpPr/>
          <p:nvPr isPhoto="0" userDrawn="0"/>
        </p:nvSpPr>
        <p:spPr bwMode="auto">
          <a:xfrm>
            <a:off x="14581534" y="6306807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380060550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612974" y="2832069"/>
            <a:ext cx="2219324" cy="1828800"/>
          </a:xfrm>
          <a:prstGeom prst="rect">
            <a:avLst/>
          </a:prstGeom>
        </p:spPr>
      </p:pic>
      <p:sp>
        <p:nvSpPr>
          <p:cNvPr id="2012540078" name="" hidden="0"/>
          <p:cNvSpPr/>
          <p:nvPr isPhoto="0" userDrawn="0"/>
        </p:nvSpPr>
        <p:spPr bwMode="auto">
          <a:xfrm>
            <a:off x="10832299" y="734979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2048948856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863739" y="4057954"/>
            <a:ext cx="2095499" cy="1571625"/>
          </a:xfrm>
          <a:prstGeom prst="rect">
            <a:avLst/>
          </a:prstGeom>
        </p:spPr>
      </p:pic>
      <p:sp>
        <p:nvSpPr>
          <p:cNvPr id="1306589079" name="" hidden="0"/>
          <p:cNvSpPr/>
          <p:nvPr isPhoto="0" userDrawn="0"/>
        </p:nvSpPr>
        <p:spPr bwMode="auto">
          <a:xfrm>
            <a:off x="14495809" y="8135607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910399480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8570112" y="4815875"/>
            <a:ext cx="2305049" cy="1866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445544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Proceso de resolución de conflictos</a:t>
            </a:r>
            <a:endParaRPr/>
          </a:p>
        </p:txBody>
      </p:sp>
      <p:sp>
        <p:nvSpPr>
          <p:cNvPr id="1196461488" name="" hidden="0"/>
          <p:cNvSpPr/>
          <p:nvPr isPhoto="0" userDrawn="0"/>
        </p:nvSpPr>
        <p:spPr bwMode="auto">
          <a:xfrm>
            <a:off x="10118142" y="4741526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204866888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149582" y="1449686"/>
            <a:ext cx="3876674" cy="4924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ONLYOFFICE/7.0.0.127</Application>
  <DocSecurity>0</DocSecurity>
  <PresentationFormat>Widescreen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9</cp:revision>
  <dcterms:created xsi:type="dcterms:W3CDTF">2012-12-03T06:56:55Z</dcterms:created>
  <dcterms:modified xsi:type="dcterms:W3CDTF">2022-02-13T18:03:36Z</dcterms:modified>
  <cp:category/>
  <cp:contentStatus/>
  <cp:version/>
</cp:coreProperties>
</file>