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5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3C435-9D75-4927-B4D0-24D7C1F60C76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FFC7B-72A2-401A-B02B-9188AADBC5E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728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FFC7B-72A2-401A-B02B-9188AADBC5EA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80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04/12/2020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1259632" y="260648"/>
            <a:ext cx="643984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Día de la Constitución</a:t>
            </a:r>
          </a:p>
          <a:p>
            <a:pPr algn="ctr"/>
            <a:endParaRPr lang="es-E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030" name="Picture 6" descr="C:\Users\teacher\Desktop\dia-constitucion-g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484784"/>
            <a:ext cx="7315201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8194" name="Picture 2" descr="C:\Users\teacher\Desktop\Día da Constitución\Diapositiva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68560" y="-485776"/>
            <a:ext cx="10477500" cy="7343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TAREA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dirty="0" smtClean="0"/>
              <a:t>Ahora intenta hacer tu propia viñeta siguiendo estos pasos:</a:t>
            </a:r>
          </a:p>
          <a:p>
            <a:pPr>
              <a:buNone/>
            </a:pPr>
            <a:r>
              <a:rPr lang="es-ES" dirty="0" smtClean="0"/>
              <a:t>-    Piensa en otro personaje diferente de un cuento clásico</a:t>
            </a:r>
          </a:p>
          <a:p>
            <a:pPr>
              <a:buFontTx/>
              <a:buChar char="-"/>
            </a:pPr>
            <a:r>
              <a:rPr lang="es-ES" dirty="0" smtClean="0"/>
              <a:t>Escribe una frase sobre la historia</a:t>
            </a:r>
          </a:p>
          <a:p>
            <a:pPr>
              <a:buFontTx/>
              <a:buChar char="-"/>
            </a:pPr>
            <a:r>
              <a:rPr lang="es-ES" dirty="0" smtClean="0"/>
              <a:t>Añade al final uno de los DERECHOS que acabas de leer en las historias anteriores</a:t>
            </a:r>
          </a:p>
          <a:p>
            <a:pPr>
              <a:buFontTx/>
              <a:buChar char="-"/>
            </a:pPr>
            <a:r>
              <a:rPr lang="es-ES" dirty="0" smtClean="0"/>
              <a:t>Ilustra la viñeta como en los ejemplos anteriores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    </a:t>
            </a:r>
            <a:r>
              <a:rPr lang="es-ES" u="sng" dirty="0" smtClean="0"/>
              <a:t>Podrás usar los materiales que quieras como cartulinas, rotuladores… y  después traerla al cole para presentarla en clase.</a:t>
            </a:r>
            <a:endParaRPr lang="es-ES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9218" name="Picture 2" descr="C:\Users\teacher\Desktop\Día da Constitución\P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050" cy="6724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7931224" cy="5328592"/>
          </a:xfrm>
        </p:spPr>
        <p:txBody>
          <a:bodyPr/>
          <a:lstStyle/>
          <a:p>
            <a:pPr>
              <a:buNone/>
            </a:pPr>
            <a:endParaRPr lang="es-ES" dirty="0"/>
          </a:p>
        </p:txBody>
      </p:sp>
      <p:pic>
        <p:nvPicPr>
          <p:cNvPr id="10243" name="Picture 3" descr="C:\Users\teacher\Desktop\Día da Constitución\niños cart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8280920" cy="6644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2050" name="Picture 2" descr="C:\Users\teacher\Desktop\Día da Constitución\Diapositiv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7343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074" name="Picture 2" descr="C:\Users\teacher\Desktop\Día da Constitución\Diapositiv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2576" y="0"/>
            <a:ext cx="10477500" cy="7343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098" name="Picture 2" descr="C:\Users\teacher\Desktop\Día da Constitución\Diapositiv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10477500" cy="7343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122" name="Picture 2" descr="C:\Users\teacher\Desktop\Día da Constitución\Diapositiva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-243408"/>
            <a:ext cx="10477500" cy="7343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6146" name="Picture 2" descr="C:\Users\teacher\Desktop\Día da Constitución\Diapositiva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7343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7170" name="Picture 2" descr="C:\Users\teacher\Desktop\Día da Constitución\Diapositiva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-485775"/>
            <a:ext cx="10477500" cy="7343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77</Words>
  <Application>Microsoft Office PowerPoint</Application>
  <PresentationFormat>Presentación en pantalla (4:3)</PresentationFormat>
  <Paragraphs>11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TAREA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teacher</dc:creator>
  <cp:lastModifiedBy>Andrea Monteagudo Álvarez</cp:lastModifiedBy>
  <cp:revision>10</cp:revision>
  <dcterms:created xsi:type="dcterms:W3CDTF">2020-12-03T18:15:28Z</dcterms:created>
  <dcterms:modified xsi:type="dcterms:W3CDTF">2020-12-04T15:12:26Z</dcterms:modified>
</cp:coreProperties>
</file>