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9.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notesSlides/notesSlide37.xml" ContentType="application/vnd.openxmlformats-officedocument.presentationml.notesSlide+xml"/>
  <Override PartName="/ppt/notesSlides/notesSlide40.xml" ContentType="application/vnd.openxmlformats-officedocument.presentationml.notesSlide+xml"/>
  <Override PartName="/ppt/notesSlides/_rels/notesSlide37.xml.rels" ContentType="application/vnd.openxmlformats-package.relationships+xml"/>
  <Override PartName="/ppt/notesSlides/_rels/notesSlide40.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11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20.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media/image9.png" ContentType="image/png"/>
  <Override PartName="/ppt/media/image1.png" ContentType="image/png"/>
  <Override PartName="/ppt/media/image2.png" ContentType="image/png"/>
  <Override PartName="/ppt/media/image3.png" ContentType="image/png"/>
  <Override PartName="/ppt/media/image45.jpeg" ContentType="image/jpe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40.jpeg" ContentType="image/jpeg"/>
  <Override PartName="/ppt/media/image20.png" ContentType="image/png"/>
  <Override PartName="/ppt/media/image21.jpeg" ContentType="image/jpeg"/>
  <Override PartName="/ppt/media/image22.png" ContentType="image/png"/>
  <Override PartName="/ppt/media/image23.png" ContentType="image/png"/>
  <Override PartName="/ppt/media/image24.png" ContentType="image/png"/>
  <Override PartName="/ppt/media/image25.png" ContentType="image/png"/>
  <Override PartName="/ppt/media/image37.png" ContentType="image/png"/>
  <Override PartName="/ppt/media/image26.jpeg" ContentType="image/jpeg"/>
  <Override PartName="/ppt/media/image27.png" ContentType="image/png"/>
  <Override PartName="/ppt/media/image28.png" ContentType="image/png"/>
  <Override PartName="/ppt/media/image29.png" ContentType="image/png"/>
  <Override PartName="/ppt/media/image41.jpeg" ContentType="image/jpeg"/>
  <Override PartName="/ppt/media/image30.png" ContentType="image/png"/>
  <Override PartName="/ppt/media/image31.png" ContentType="image/png"/>
  <Override PartName="/ppt/media/image32.jpeg" ContentType="image/jpeg"/>
  <Override PartName="/ppt/media/image33.png" ContentType="image/png"/>
  <Override PartName="/ppt/media/image34.png" ContentType="image/png"/>
  <Override PartName="/ppt/media/image35.png" ContentType="image/png"/>
  <Override PartName="/ppt/media/image36.png" ContentType="image/png"/>
  <Override PartName="/ppt/media/image38.png" ContentType="image/png"/>
  <Override PartName="/ppt/media/image39.jpeg" ContentType="image/jpeg"/>
  <Override PartName="/ppt/media/image42.png" ContentType="image/png"/>
  <Override PartName="/ppt/media/image43.png" ContentType="image/png"/>
  <Override PartName="/ppt/media/image44.jpeg" ContentType="image/jpeg"/>
  <Override PartName="/ppt/media/image46.png" ContentType="image/png"/>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notesMaster" Target="notesMasters/notesMaster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
</Relationships>
</file>

<file path=ppt/notesMasters/_rels/notesMaster1.xml.rels><?xml version="1.0" encoding="UTF-8"?>
<Relationships xmlns="http://schemas.openxmlformats.org/package/2006/relationships"><Relationship Id="rId1" Type="http://schemas.openxmlformats.org/officeDocument/2006/relationships/theme" Target="../theme/theme11.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PlaceHolder 1"/>
          <p:cNvSpPr>
            <a:spLocks noGrp="1"/>
          </p:cNvSpPr>
          <p:nvPr>
            <p:ph type="body"/>
          </p:nvPr>
        </p:nvSpPr>
        <p:spPr>
          <a:xfrm>
            <a:off x="756000" y="5078520"/>
            <a:ext cx="6047640" cy="4811040"/>
          </a:xfrm>
          <a:prstGeom prst="rect">
            <a:avLst/>
          </a:prstGeom>
        </p:spPr>
        <p:txBody>
          <a:bodyPr lIns="0" rIns="0" tIns="0" bIns="0"/>
          <a:p>
            <a:r>
              <a:rPr b="0" lang="es-ES" sz="2000" spc="-1" strike="noStrike">
                <a:solidFill>
                  <a:srgbClr val="000000"/>
                </a:solidFill>
                <a:uFill>
                  <a:solidFill>
                    <a:srgbClr val="ffffff"/>
                  </a:solidFill>
                </a:uFill>
                <a:latin typeface="Arial"/>
              </a:rPr>
              <a:t>Pulse para editar el formato de las notas</a:t>
            </a:r>
            <a:endParaRPr b="0" lang="es-ES" sz="2000" spc="-1" strike="noStrike">
              <a:solidFill>
                <a:srgbClr val="000000"/>
              </a:solidFill>
              <a:uFill>
                <a:solidFill>
                  <a:srgbClr val="ffffff"/>
                </a:solidFill>
              </a:uFill>
              <a:latin typeface="Arial"/>
            </a:endParaRPr>
          </a:p>
        </p:txBody>
      </p:sp>
      <p:sp>
        <p:nvSpPr>
          <p:cNvPr id="382" name="PlaceHolder 2"/>
          <p:cNvSpPr>
            <a:spLocks noGrp="1"/>
          </p:cNvSpPr>
          <p:nvPr>
            <p:ph type="hdr"/>
          </p:nvPr>
        </p:nvSpPr>
        <p:spPr>
          <a:xfrm>
            <a:off x="0" y="0"/>
            <a:ext cx="3280680" cy="534240"/>
          </a:xfrm>
          <a:prstGeom prst="rect">
            <a:avLst/>
          </a:prstGeom>
        </p:spPr>
        <p:txBody>
          <a:bodyPr lIns="0" rIns="0" tIns="0" bIns="0"/>
          <a:p>
            <a:r>
              <a:rPr b="0" lang="es-ES" sz="1400" spc="-1" strike="noStrike">
                <a:solidFill>
                  <a:srgbClr val="000000"/>
                </a:solidFill>
                <a:uFill>
                  <a:solidFill>
                    <a:srgbClr val="ffffff"/>
                  </a:solidFill>
                </a:uFill>
                <a:latin typeface="Times New Roman"/>
              </a:rPr>
              <a:t>&lt;cabecera&gt;</a:t>
            </a:r>
            <a:endParaRPr b="0" lang="es-ES" sz="1400" spc="-1" strike="noStrike">
              <a:solidFill>
                <a:srgbClr val="000000"/>
              </a:solidFill>
              <a:uFill>
                <a:solidFill>
                  <a:srgbClr val="ffffff"/>
                </a:solidFill>
              </a:uFill>
              <a:latin typeface="Times New Roman"/>
            </a:endParaRPr>
          </a:p>
        </p:txBody>
      </p:sp>
      <p:sp>
        <p:nvSpPr>
          <p:cNvPr id="383" name="PlaceHolder 3"/>
          <p:cNvSpPr>
            <a:spLocks noGrp="1"/>
          </p:cNvSpPr>
          <p:nvPr>
            <p:ph type="dt"/>
          </p:nvPr>
        </p:nvSpPr>
        <p:spPr>
          <a:xfrm>
            <a:off x="4278960" y="0"/>
            <a:ext cx="3280680" cy="534240"/>
          </a:xfrm>
          <a:prstGeom prst="rect">
            <a:avLst/>
          </a:prstGeom>
        </p:spPr>
        <p:txBody>
          <a:bodyPr lIns="0" rIns="0" tIns="0" bIns="0"/>
          <a:p>
            <a:pPr algn="r"/>
            <a:r>
              <a:rPr b="0" lang="es-ES" sz="1400" spc="-1" strike="noStrike">
                <a:solidFill>
                  <a:srgbClr val="000000"/>
                </a:solidFill>
                <a:uFill>
                  <a:solidFill>
                    <a:srgbClr val="ffffff"/>
                  </a:solidFill>
                </a:uFill>
                <a:latin typeface="Times New Roman"/>
              </a:rPr>
              <a:t>&lt;fecha/hora&gt;</a:t>
            </a:r>
            <a:endParaRPr b="0" lang="es-ES" sz="1400" spc="-1" strike="noStrike">
              <a:solidFill>
                <a:srgbClr val="000000"/>
              </a:solidFill>
              <a:uFill>
                <a:solidFill>
                  <a:srgbClr val="ffffff"/>
                </a:solidFill>
              </a:uFill>
              <a:latin typeface="Times New Roman"/>
            </a:endParaRPr>
          </a:p>
        </p:txBody>
      </p:sp>
      <p:sp>
        <p:nvSpPr>
          <p:cNvPr id="384" name="PlaceHolder 4"/>
          <p:cNvSpPr>
            <a:spLocks noGrp="1"/>
          </p:cNvSpPr>
          <p:nvPr>
            <p:ph type="ftr"/>
          </p:nvPr>
        </p:nvSpPr>
        <p:spPr>
          <a:xfrm>
            <a:off x="0" y="10157400"/>
            <a:ext cx="3280680" cy="534240"/>
          </a:xfrm>
          <a:prstGeom prst="rect">
            <a:avLst/>
          </a:prstGeom>
        </p:spPr>
        <p:txBody>
          <a:bodyPr lIns="0" rIns="0" tIns="0" bIns="0" anchor="b"/>
          <a:p>
            <a:r>
              <a:rPr b="0" lang="es-ES" sz="1400" spc="-1" strike="noStrike">
                <a:solidFill>
                  <a:srgbClr val="000000"/>
                </a:solidFill>
                <a:uFill>
                  <a:solidFill>
                    <a:srgbClr val="ffffff"/>
                  </a:solidFill>
                </a:uFill>
                <a:latin typeface="Times New Roman"/>
              </a:rPr>
              <a:t>&lt;pie de página&gt;</a:t>
            </a:r>
            <a:endParaRPr b="0" lang="es-ES" sz="1400" spc="-1" strike="noStrike">
              <a:solidFill>
                <a:srgbClr val="000000"/>
              </a:solidFill>
              <a:uFill>
                <a:solidFill>
                  <a:srgbClr val="ffffff"/>
                </a:solidFill>
              </a:uFill>
              <a:latin typeface="Times New Roman"/>
            </a:endParaRPr>
          </a:p>
        </p:txBody>
      </p:sp>
      <p:sp>
        <p:nvSpPr>
          <p:cNvPr id="385" name="PlaceHolder 5"/>
          <p:cNvSpPr>
            <a:spLocks noGrp="1"/>
          </p:cNvSpPr>
          <p:nvPr>
            <p:ph type="sldNum"/>
          </p:nvPr>
        </p:nvSpPr>
        <p:spPr>
          <a:xfrm>
            <a:off x="4278960" y="10157400"/>
            <a:ext cx="3280680" cy="534240"/>
          </a:xfrm>
          <a:prstGeom prst="rect">
            <a:avLst/>
          </a:prstGeom>
        </p:spPr>
        <p:txBody>
          <a:bodyPr lIns="0" rIns="0" tIns="0" bIns="0" anchor="b"/>
          <a:p>
            <a:pPr algn="r"/>
            <a:fld id="{0EDB31C5-64A6-46A8-8605-5AC17419C234}" type="slidenum">
              <a:rPr b="0" lang="es-ES" sz="1400" spc="-1" strike="noStrike">
                <a:solidFill>
                  <a:srgbClr val="000000"/>
                </a:solidFill>
                <a:uFill>
                  <a:solidFill>
                    <a:srgbClr val="ffffff"/>
                  </a:solidFill>
                </a:uFill>
                <a:latin typeface="Times New Roman"/>
              </a:rPr>
              <a:t>&lt;número&gt;</a:t>
            </a:fld>
            <a:endParaRPr b="0" lang="es-E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PlaceHolder 1"/>
          <p:cNvSpPr>
            <a:spLocks noGrp="1"/>
          </p:cNvSpPr>
          <p:nvPr>
            <p:ph type="body"/>
          </p:nvPr>
        </p:nvSpPr>
        <p:spPr>
          <a:xfrm>
            <a:off x="685800" y="4400640"/>
            <a:ext cx="5486040" cy="3600000"/>
          </a:xfrm>
          <a:prstGeom prst="rect">
            <a:avLst/>
          </a:prstGeom>
        </p:spPr>
        <p:txBody>
          <a:bodyPr/>
          <a:p>
            <a:endParaRPr b="0" lang="es-ES" sz="2000" spc="-1" strike="noStrike">
              <a:solidFill>
                <a:srgbClr val="000000"/>
              </a:solidFill>
              <a:uFill>
                <a:solidFill>
                  <a:srgbClr val="ffffff"/>
                </a:solidFill>
              </a:uFill>
              <a:latin typeface="Arial"/>
            </a:endParaRPr>
          </a:p>
        </p:txBody>
      </p:sp>
      <p:sp>
        <p:nvSpPr>
          <p:cNvPr id="448" name="TextShape 2"/>
          <p:cNvSpPr txBox="1"/>
          <p:nvPr/>
        </p:nvSpPr>
        <p:spPr>
          <a:xfrm>
            <a:off x="3884760" y="8685360"/>
            <a:ext cx="2971440" cy="458280"/>
          </a:xfrm>
          <a:prstGeom prst="rect">
            <a:avLst/>
          </a:prstGeom>
          <a:noFill/>
          <a:ln>
            <a:noFill/>
          </a:ln>
        </p:spPr>
        <p:txBody>
          <a:bodyPr anchor="b"/>
          <a:p>
            <a:pPr algn="r">
              <a:lnSpc>
                <a:spcPct val="100000"/>
              </a:lnSpc>
            </a:pPr>
            <a:fld id="{A78DFAFC-B37C-40D1-945F-6B1AC5AB9BF2}" type="slidenum">
              <a:rPr b="0" lang="es-ES" sz="1200" spc="-1" strike="noStrike">
                <a:solidFill>
                  <a:srgbClr val="000000"/>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1"/>
          <p:cNvSpPr>
            <a:spLocks noGrp="1"/>
          </p:cNvSpPr>
          <p:nvPr>
            <p:ph type="body"/>
          </p:nvPr>
        </p:nvSpPr>
        <p:spPr>
          <a:xfrm>
            <a:off x="685800" y="4400640"/>
            <a:ext cx="5486040" cy="3600000"/>
          </a:xfrm>
          <a:prstGeom prst="rect">
            <a:avLst/>
          </a:prstGeom>
        </p:spPr>
        <p:txBody>
          <a:bodyPr/>
          <a:p>
            <a:endParaRPr b="0" lang="es-ES" sz="2000" spc="-1" strike="noStrike">
              <a:solidFill>
                <a:srgbClr val="000000"/>
              </a:solidFill>
              <a:uFill>
                <a:solidFill>
                  <a:srgbClr val="ffffff"/>
                </a:solidFill>
              </a:uFill>
              <a:latin typeface="Arial"/>
            </a:endParaRPr>
          </a:p>
        </p:txBody>
      </p:sp>
      <p:sp>
        <p:nvSpPr>
          <p:cNvPr id="450" name="TextShape 2"/>
          <p:cNvSpPr txBox="1"/>
          <p:nvPr/>
        </p:nvSpPr>
        <p:spPr>
          <a:xfrm>
            <a:off x="3884760" y="8685360"/>
            <a:ext cx="2971440" cy="458280"/>
          </a:xfrm>
          <a:prstGeom prst="rect">
            <a:avLst/>
          </a:prstGeom>
          <a:noFill/>
          <a:ln>
            <a:noFill/>
          </a:ln>
        </p:spPr>
        <p:txBody>
          <a:bodyPr anchor="b"/>
          <a:p>
            <a:pPr algn="r">
              <a:lnSpc>
                <a:spcPct val="100000"/>
              </a:lnSpc>
            </a:pPr>
            <a:fld id="{F194A96A-B73D-4200-AF8B-F5B4D0E2508D}" type="slidenum">
              <a:rPr b="0" lang="es-ES" sz="1200" spc="-1" strike="noStrike">
                <a:solidFill>
                  <a:srgbClr val="000000"/>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png"/><Relationship Id="rId3" Type="http://schemas.openxmlformats.org/officeDocument/2006/relationships/image" Target="../media/image18.png"/>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png"/><Relationship Id="rId3" Type="http://schemas.openxmlformats.org/officeDocument/2006/relationships/image" Target="../media/image20.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0.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2.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 Id="rId3" Type="http://schemas.openxmlformats.org/officeDocument/2006/relationships/image" Target="../media/image14.png"/>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16.png"/>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5"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6"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15"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16"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8"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20"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21"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22"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24"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25"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26"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28"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29"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30"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32"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33"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35"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3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37"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38"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40"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41"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342" name="" descr=""/>
          <p:cNvPicPr/>
          <p:nvPr/>
        </p:nvPicPr>
        <p:blipFill>
          <a:blip r:embed="rId2"/>
          <a:stretch/>
        </p:blipFill>
        <p:spPr>
          <a:xfrm>
            <a:off x="2702160" y="1203480"/>
            <a:ext cx="3738600" cy="2982960"/>
          </a:xfrm>
          <a:prstGeom prst="rect">
            <a:avLst/>
          </a:prstGeom>
          <a:ln>
            <a:noFill/>
          </a:ln>
        </p:spPr>
      </p:pic>
      <p:pic>
        <p:nvPicPr>
          <p:cNvPr id="343" name="" descr=""/>
          <p:cNvPicPr/>
          <p:nvPr/>
        </p:nvPicPr>
        <p:blipFill>
          <a:blip r:embed="rId3"/>
          <a:stretch/>
        </p:blipFill>
        <p:spPr>
          <a:xfrm>
            <a:off x="2702160" y="1203480"/>
            <a:ext cx="3738600" cy="2982960"/>
          </a:xfrm>
          <a:prstGeom prst="rect">
            <a:avLst/>
          </a:prstGeom>
          <a:ln>
            <a:noFill/>
          </a:ln>
        </p:spPr>
      </p:pic>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8"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0"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1"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48"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50"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52"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53"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5"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57"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58"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59"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61"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62"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63"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65"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6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67"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69"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70"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72"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73"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74"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75"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3"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4"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35" name="" descr=""/>
          <p:cNvPicPr/>
          <p:nvPr/>
        </p:nvPicPr>
        <p:blipFill>
          <a:blip r:embed="rId2"/>
          <a:stretch/>
        </p:blipFill>
        <p:spPr>
          <a:xfrm>
            <a:off x="2702160" y="1203480"/>
            <a:ext cx="3738600" cy="2982960"/>
          </a:xfrm>
          <a:prstGeom prst="rect">
            <a:avLst/>
          </a:prstGeom>
          <a:ln>
            <a:noFill/>
          </a:ln>
        </p:spPr>
      </p:pic>
      <p:pic>
        <p:nvPicPr>
          <p:cNvPr id="36" name="" descr=""/>
          <p:cNvPicPr/>
          <p:nvPr/>
        </p:nvPicPr>
        <p:blipFill>
          <a:blip r:embed="rId3"/>
          <a:stretch/>
        </p:blipFill>
        <p:spPr>
          <a:xfrm>
            <a:off x="2702160" y="1203480"/>
            <a:ext cx="3738600" cy="2982960"/>
          </a:xfrm>
          <a:prstGeom prst="rect">
            <a:avLst/>
          </a:prstGeom>
          <a:ln>
            <a:noFill/>
          </a:ln>
        </p:spPr>
      </p:pic>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77"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78"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379" name="" descr=""/>
          <p:cNvPicPr/>
          <p:nvPr/>
        </p:nvPicPr>
        <p:blipFill>
          <a:blip r:embed="rId2"/>
          <a:stretch/>
        </p:blipFill>
        <p:spPr>
          <a:xfrm>
            <a:off x="2702160" y="1203480"/>
            <a:ext cx="3738600" cy="2982960"/>
          </a:xfrm>
          <a:prstGeom prst="rect">
            <a:avLst/>
          </a:prstGeom>
          <a:ln>
            <a:noFill/>
          </a:ln>
        </p:spPr>
      </p:pic>
      <p:pic>
        <p:nvPicPr>
          <p:cNvPr id="380" name="" descr=""/>
          <p:cNvPicPr/>
          <p:nvPr/>
        </p:nvPicPr>
        <p:blipFill>
          <a:blip r:embed="rId3"/>
          <a:stretch/>
        </p:blipFill>
        <p:spPr>
          <a:xfrm>
            <a:off x="2702160" y="1203480"/>
            <a:ext cx="3738600" cy="29829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41"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45"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46"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50"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51"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52"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4"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55"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56"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60"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62"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63"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6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67"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68"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70"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71"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72" name="" descr=""/>
          <p:cNvPicPr/>
          <p:nvPr/>
        </p:nvPicPr>
        <p:blipFill>
          <a:blip r:embed="rId2"/>
          <a:stretch/>
        </p:blipFill>
        <p:spPr>
          <a:xfrm>
            <a:off x="2702160" y="1203480"/>
            <a:ext cx="3738600" cy="2982960"/>
          </a:xfrm>
          <a:prstGeom prst="rect">
            <a:avLst/>
          </a:prstGeom>
          <a:ln>
            <a:noFill/>
          </a:ln>
        </p:spPr>
      </p:pic>
      <p:pic>
        <p:nvPicPr>
          <p:cNvPr id="73" name="" descr=""/>
          <p:cNvPicPr/>
          <p:nvPr/>
        </p:nvPicPr>
        <p:blipFill>
          <a:blip r:embed="rId3"/>
          <a:stretch/>
        </p:blipFill>
        <p:spPr>
          <a:xfrm>
            <a:off x="2702160" y="1203480"/>
            <a:ext cx="3738600" cy="298296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78"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80"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82"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83"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6"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5"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87"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88"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89"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91"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92"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93"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95"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9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97"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99"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00"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02"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03"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04"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05"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07"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08"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109" name="" descr=""/>
          <p:cNvPicPr/>
          <p:nvPr/>
        </p:nvPicPr>
        <p:blipFill>
          <a:blip r:embed="rId2"/>
          <a:stretch/>
        </p:blipFill>
        <p:spPr>
          <a:xfrm>
            <a:off x="2702160" y="1203480"/>
            <a:ext cx="3738600" cy="2982960"/>
          </a:xfrm>
          <a:prstGeom prst="rect">
            <a:avLst/>
          </a:prstGeom>
          <a:ln>
            <a:noFill/>
          </a:ln>
        </p:spPr>
      </p:pic>
      <p:pic>
        <p:nvPicPr>
          <p:cNvPr id="110" name="" descr=""/>
          <p:cNvPicPr/>
          <p:nvPr/>
        </p:nvPicPr>
        <p:blipFill>
          <a:blip r:embed="rId3"/>
          <a:stretch/>
        </p:blipFill>
        <p:spPr>
          <a:xfrm>
            <a:off x="2702160" y="1203480"/>
            <a:ext cx="3738600" cy="298296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15"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17"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8"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9"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19"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20"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2"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24"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25"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26"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28"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29"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30"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32"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33"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34"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36"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37"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39"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40"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41"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42"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44"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45"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146" name="" descr=""/>
          <p:cNvPicPr/>
          <p:nvPr/>
        </p:nvPicPr>
        <p:blipFill>
          <a:blip r:embed="rId2"/>
          <a:stretch/>
        </p:blipFill>
        <p:spPr>
          <a:xfrm>
            <a:off x="2702160" y="1203480"/>
            <a:ext cx="3738600" cy="2982960"/>
          </a:xfrm>
          <a:prstGeom prst="rect">
            <a:avLst/>
          </a:prstGeom>
          <a:ln>
            <a:noFill/>
          </a:ln>
        </p:spPr>
      </p:pic>
      <p:pic>
        <p:nvPicPr>
          <p:cNvPr id="147" name="" descr=""/>
          <p:cNvPicPr/>
          <p:nvPr/>
        </p:nvPicPr>
        <p:blipFill>
          <a:blip r:embed="rId3"/>
          <a:stretch/>
        </p:blipFill>
        <p:spPr>
          <a:xfrm>
            <a:off x="2702160" y="1203480"/>
            <a:ext cx="3738600" cy="298296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54"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56"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58"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59"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1"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63"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64"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65"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67"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68"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69"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71"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72"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73"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75"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76"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78"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79"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80"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81"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83"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84"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185" name="" descr=""/>
          <p:cNvPicPr/>
          <p:nvPr/>
        </p:nvPicPr>
        <p:blipFill>
          <a:blip r:embed="rId2"/>
          <a:stretch/>
        </p:blipFill>
        <p:spPr>
          <a:xfrm>
            <a:off x="2702160" y="1203480"/>
            <a:ext cx="3738600" cy="2982960"/>
          </a:xfrm>
          <a:prstGeom prst="rect">
            <a:avLst/>
          </a:prstGeom>
          <a:ln>
            <a:noFill/>
          </a:ln>
        </p:spPr>
      </p:pic>
      <p:pic>
        <p:nvPicPr>
          <p:cNvPr id="186" name="" descr=""/>
          <p:cNvPicPr/>
          <p:nvPr/>
        </p:nvPicPr>
        <p:blipFill>
          <a:blip r:embed="rId3"/>
          <a:stretch/>
        </p:blipFill>
        <p:spPr>
          <a:xfrm>
            <a:off x="2702160" y="1203480"/>
            <a:ext cx="3738600" cy="298296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93"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95"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97"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98"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ffffff"/>
              </a:solidFill>
              <a:uFill>
                <a:solidFill>
                  <a:srgbClr val="ffffff"/>
                </a:solidFill>
              </a:u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02"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03"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04"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06"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07"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08"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10"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11"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12"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3"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4"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5"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14"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15"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17"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18"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19"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20"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22"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23"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224" name="" descr=""/>
          <p:cNvPicPr/>
          <p:nvPr/>
        </p:nvPicPr>
        <p:blipFill>
          <a:blip r:embed="rId2"/>
          <a:stretch/>
        </p:blipFill>
        <p:spPr>
          <a:xfrm>
            <a:off x="2702160" y="1203480"/>
            <a:ext cx="3738600" cy="2982960"/>
          </a:xfrm>
          <a:prstGeom prst="rect">
            <a:avLst/>
          </a:prstGeom>
          <a:ln>
            <a:noFill/>
          </a:ln>
        </p:spPr>
      </p:pic>
      <p:pic>
        <p:nvPicPr>
          <p:cNvPr id="225" name="" descr=""/>
          <p:cNvPicPr/>
          <p:nvPr/>
        </p:nvPicPr>
        <p:blipFill>
          <a:blip r:embed="rId3"/>
          <a:stretch/>
        </p:blipFill>
        <p:spPr>
          <a:xfrm>
            <a:off x="2702160" y="1203480"/>
            <a:ext cx="3738600" cy="298296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32"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34"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36"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37"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41"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42"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43"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17"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8"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19"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45"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4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47"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49"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0"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1"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53"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4"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56"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7"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8"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59"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61"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62"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263" name="" descr=""/>
          <p:cNvPicPr/>
          <p:nvPr/>
        </p:nvPicPr>
        <p:blipFill>
          <a:blip r:embed="rId2"/>
          <a:stretch/>
        </p:blipFill>
        <p:spPr>
          <a:xfrm>
            <a:off x="2702160" y="1203480"/>
            <a:ext cx="3738600" cy="2982960"/>
          </a:xfrm>
          <a:prstGeom prst="rect">
            <a:avLst/>
          </a:prstGeom>
          <a:ln>
            <a:noFill/>
          </a:ln>
        </p:spPr>
      </p:pic>
      <p:pic>
        <p:nvPicPr>
          <p:cNvPr id="264" name="" descr=""/>
          <p:cNvPicPr/>
          <p:nvPr/>
        </p:nvPicPr>
        <p:blipFill>
          <a:blip r:embed="rId3"/>
          <a:stretch/>
        </p:blipFill>
        <p:spPr>
          <a:xfrm>
            <a:off x="2702160" y="1203480"/>
            <a:ext cx="3738600" cy="2982960"/>
          </a:xfrm>
          <a:prstGeom prst="rect">
            <a:avLst/>
          </a:prstGeom>
          <a:ln>
            <a:noFill/>
          </a:ln>
        </p:spPr>
      </p:pic>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72"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74"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76"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77" name="PlaceHolder 3"/>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2"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3"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9"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81"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82" name="PlaceHolder 3"/>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83" name="PlaceHolder 4"/>
          <p:cNvSpPr>
            <a:spLocks noGrp="1"/>
          </p:cNvSpPr>
          <p:nvPr>
            <p:ph type="body"/>
          </p:nvPr>
        </p:nvSpPr>
        <p:spPr>
          <a:xfrm>
            <a:off x="467424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85" name="PlaceHolder 2"/>
          <p:cNvSpPr>
            <a:spLocks noGrp="1"/>
          </p:cNvSpPr>
          <p:nvPr>
            <p:ph type="body"/>
          </p:nvPr>
        </p:nvSpPr>
        <p:spPr>
          <a:xfrm>
            <a:off x="457200" y="1203480"/>
            <a:ext cx="401580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86"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87"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89"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0"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1" name="PlaceHolder 4"/>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93" name="PlaceHolder 2"/>
          <p:cNvSpPr>
            <a:spLocks noGrp="1"/>
          </p:cNvSpPr>
          <p:nvPr>
            <p:ph type="body"/>
          </p:nvPr>
        </p:nvSpPr>
        <p:spPr>
          <a:xfrm>
            <a:off x="457200" y="120348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4" name="PlaceHolder 3"/>
          <p:cNvSpPr>
            <a:spLocks noGrp="1"/>
          </p:cNvSpPr>
          <p:nvPr>
            <p:ph type="body"/>
          </p:nvPr>
        </p:nvSpPr>
        <p:spPr>
          <a:xfrm>
            <a:off x="457200" y="2761920"/>
            <a:ext cx="822924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296" name="PlaceHolder 2"/>
          <p:cNvSpPr>
            <a:spLocks noGrp="1"/>
          </p:cNvSpPr>
          <p:nvPr>
            <p:ph type="body"/>
          </p:nvPr>
        </p:nvSpPr>
        <p:spPr>
          <a:xfrm>
            <a:off x="45720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7" name="PlaceHolder 3"/>
          <p:cNvSpPr>
            <a:spLocks noGrp="1"/>
          </p:cNvSpPr>
          <p:nvPr>
            <p:ph type="body"/>
          </p:nvPr>
        </p:nvSpPr>
        <p:spPr>
          <a:xfrm>
            <a:off x="4674240" y="120348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8" name="PlaceHolder 4"/>
          <p:cNvSpPr>
            <a:spLocks noGrp="1"/>
          </p:cNvSpPr>
          <p:nvPr>
            <p:ph type="body"/>
          </p:nvPr>
        </p:nvSpPr>
        <p:spPr>
          <a:xfrm>
            <a:off x="467424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299" name="PlaceHolder 5"/>
          <p:cNvSpPr>
            <a:spLocks noGrp="1"/>
          </p:cNvSpPr>
          <p:nvPr>
            <p:ph type="body"/>
          </p:nvPr>
        </p:nvSpPr>
        <p:spPr>
          <a:xfrm>
            <a:off x="457200" y="2761920"/>
            <a:ext cx="4015800" cy="142272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01"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
        <p:nvSpPr>
          <p:cNvPr id="302" name="PlaceHolder 3"/>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pic>
        <p:nvPicPr>
          <p:cNvPr id="303" name="" descr=""/>
          <p:cNvPicPr/>
          <p:nvPr/>
        </p:nvPicPr>
        <p:blipFill>
          <a:blip r:embed="rId2"/>
          <a:stretch/>
        </p:blipFill>
        <p:spPr>
          <a:xfrm>
            <a:off x="2702160" y="1203480"/>
            <a:ext cx="3738600" cy="2982960"/>
          </a:xfrm>
          <a:prstGeom prst="rect">
            <a:avLst/>
          </a:prstGeom>
          <a:ln>
            <a:noFill/>
          </a:ln>
        </p:spPr>
      </p:pic>
      <p:pic>
        <p:nvPicPr>
          <p:cNvPr id="304" name="" descr=""/>
          <p:cNvPicPr/>
          <p:nvPr/>
        </p:nvPicPr>
        <p:blipFill>
          <a:blip r:embed="rId3"/>
          <a:stretch/>
        </p:blipFill>
        <p:spPr>
          <a:xfrm>
            <a:off x="2702160" y="1203480"/>
            <a:ext cx="3738600" cy="2982960"/>
          </a:xfrm>
          <a:prstGeom prst="rect">
            <a:avLst/>
          </a:prstGeom>
          <a:ln>
            <a:noFill/>
          </a:ln>
        </p:spPr>
      </p:pic>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11"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457200" y="205200"/>
            <a:ext cx="8229240" cy="858600"/>
          </a:xfrm>
          <a:prstGeom prst="rect">
            <a:avLst/>
          </a:prstGeom>
        </p:spPr>
        <p:txBody>
          <a:bodyPr lIns="0" rIns="0" tIns="0" bIns="0" anchor="ctr"/>
          <a:p>
            <a:endParaRPr b="0" lang="es-ES" sz="1400" spc="-1" strike="noStrike">
              <a:solidFill>
                <a:srgbClr val="000000"/>
              </a:solidFill>
              <a:uFill>
                <a:solidFill>
                  <a:srgbClr val="ffffff"/>
                </a:solidFill>
              </a:uFill>
              <a:latin typeface="Arial"/>
            </a:endParaRPr>
          </a:p>
        </p:txBody>
      </p:sp>
      <p:sp>
        <p:nvSpPr>
          <p:cNvPr id="313" name="PlaceHolder 2"/>
          <p:cNvSpPr>
            <a:spLocks noGrp="1"/>
          </p:cNvSpPr>
          <p:nvPr>
            <p:ph type="body"/>
          </p:nvPr>
        </p:nvSpPr>
        <p:spPr>
          <a:xfrm>
            <a:off x="457200" y="1203480"/>
            <a:ext cx="8229240" cy="2982960"/>
          </a:xfrm>
          <a:prstGeom prst="rect">
            <a:avLst/>
          </a:prstGeom>
        </p:spPr>
        <p:txBody>
          <a:bodyPr lIns="0" rIns="0" tIns="0" bIns="0"/>
          <a:p>
            <a:endParaRPr b="0" lang="es-ES" sz="14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sldNum"/>
          </p:nvPr>
        </p:nvSpPr>
        <p:spPr>
          <a:xfrm>
            <a:off x="6553080" y="4629960"/>
            <a:ext cx="2133360" cy="274320"/>
          </a:xfrm>
          <a:prstGeom prst="rect">
            <a:avLst/>
          </a:prstGeom>
        </p:spPr>
        <p:txBody>
          <a:bodyPr lIns="29520" rIns="29520" tIns="29520" bIns="29520" anchor="ctr"/>
          <a:p>
            <a:pPr algn="r">
              <a:lnSpc>
                <a:spcPct val="100000"/>
              </a:lnSpc>
            </a:pPr>
            <a:fld id="{DC9BF41C-C8B0-4C7B-B702-7027D9AC503D}" type="slidenum">
              <a:rPr b="0" lang="es-ES" sz="800" spc="-1" strike="noStrike">
                <a:solidFill>
                  <a:srgbClr val="ffffff"/>
                </a:solidFill>
                <a:uFill>
                  <a:solidFill>
                    <a:srgbClr val="ffffff"/>
                  </a:solidFill>
                </a:uFill>
                <a:latin typeface="Avenir"/>
                <a:ea typeface="Avenir"/>
              </a:rPr>
              <a:t>&lt;número&gt;</a:t>
            </a:fld>
            <a:endParaRPr b="0" lang="es-ES" sz="1400" spc="-1" strike="noStrike">
              <a:solidFill>
                <a:srgbClr val="ffffff"/>
              </a:solidFill>
              <a:uFill>
                <a:solidFill>
                  <a:srgbClr val="ffffff"/>
                </a:solidFill>
              </a:uFill>
              <a:latin typeface="Times New Roman"/>
            </a:endParaRPr>
          </a:p>
        </p:txBody>
      </p:sp>
      <p:sp>
        <p:nvSpPr>
          <p:cNvPr id="1" name="PlaceHolder 2"/>
          <p:cNvSpPr>
            <a:spLocks noGrp="1"/>
          </p:cNvSpPr>
          <p:nvPr>
            <p:ph type="title"/>
          </p:nvPr>
        </p:nvSpPr>
        <p:spPr>
          <a:xfrm>
            <a:off x="457200" y="205200"/>
            <a:ext cx="8229240" cy="858600"/>
          </a:xfrm>
          <a:prstGeom prst="rect">
            <a:avLst/>
          </a:prstGeom>
        </p:spPr>
        <p:txBody>
          <a:bodyPr lIns="0" rIns="0" tIns="0" bIns="0" anchor="ctr"/>
          <a:p>
            <a:r>
              <a:rPr b="0" lang="es-ES" sz="1400" spc="-1" strike="noStrike">
                <a:solidFill>
                  <a:srgbClr val="000000"/>
                </a:solidFill>
                <a:uFill>
                  <a:solidFill>
                    <a:srgbClr val="ffffff"/>
                  </a:solidFill>
                </a:uFill>
                <a:latin typeface="Arial"/>
              </a:rPr>
              <a:t>Pulse para editar el formato del texto de título</a:t>
            </a:r>
            <a:endParaRPr b="0" lang="es-ES" sz="1400" spc="-1" strike="noStrike">
              <a:solidFill>
                <a:srgbClr val="000000"/>
              </a:solidFill>
              <a:uFill>
                <a:solidFill>
                  <a:srgbClr val="ffffff"/>
                </a:solidFill>
              </a:uFill>
              <a:latin typeface="Arial"/>
            </a:endParaRPr>
          </a:p>
        </p:txBody>
      </p:sp>
      <p:sp>
        <p:nvSpPr>
          <p:cNvPr id="2" name="PlaceHolder 3"/>
          <p:cNvSpPr>
            <a:spLocks noGrp="1"/>
          </p:cNvSpPr>
          <p:nvPr>
            <p:ph type="body"/>
          </p:nvPr>
        </p:nvSpPr>
        <p:spPr>
          <a:xfrm>
            <a:off x="457200" y="1203480"/>
            <a:ext cx="8229240" cy="2982960"/>
          </a:xfrm>
          <a:prstGeom prst="rect">
            <a:avLst/>
          </a:prstGeom>
        </p:spPr>
        <p:txBody>
          <a:bodyPr lIns="0" rIns="0" tIns="0" bIns="0"/>
          <a:p>
            <a:pPr marL="432000" indent="-324000">
              <a:buClr>
                <a:srgbClr val="ffffff"/>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Quinto nivel del esquema</a:t>
            </a:r>
            <a:endParaRPr b="0" lang="es-ES" sz="20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Sexto nivel del esquema</a:t>
            </a:r>
            <a:endParaRPr b="0" lang="es-ES" sz="20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Séptimo nivel del esquema</a:t>
            </a:r>
            <a:endParaRPr b="0" lang="es-E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44" name="PlaceHolder 1"/>
          <p:cNvSpPr>
            <a:spLocks noGrp="1"/>
          </p:cNvSpPr>
          <p:nvPr>
            <p:ph type="title"/>
          </p:nvPr>
        </p:nvSpPr>
        <p:spPr>
          <a:xfrm>
            <a:off x="384120" y="2270520"/>
            <a:ext cx="3803760" cy="1573560"/>
          </a:xfrm>
          <a:prstGeom prst="rect">
            <a:avLst/>
          </a:prstGeom>
        </p:spPr>
        <p:txBody>
          <a:bodyPr lIns="59040" rIns="59040" tIns="59040" bIns="59040"/>
          <a:p>
            <a:endParaRPr b="0" lang="es-ES" sz="1400" spc="-1" strike="noStrike">
              <a:solidFill>
                <a:srgbClr val="000000"/>
              </a:solidFill>
              <a:uFill>
                <a:solidFill>
                  <a:srgbClr val="ffffff"/>
                </a:solidFill>
              </a:uFill>
              <a:latin typeface="Arial"/>
            </a:endParaRPr>
          </a:p>
        </p:txBody>
      </p:sp>
      <p:sp>
        <p:nvSpPr>
          <p:cNvPr id="345" name="PlaceHolder 2"/>
          <p:cNvSpPr>
            <a:spLocks noGrp="1"/>
          </p:cNvSpPr>
          <p:nvPr>
            <p:ph type="body"/>
          </p:nvPr>
        </p:nvSpPr>
        <p:spPr>
          <a:xfrm>
            <a:off x="384120" y="1808280"/>
            <a:ext cx="3803760" cy="468720"/>
          </a:xfrm>
          <a:prstGeom prst="rect">
            <a:avLst/>
          </a:prstGeom>
        </p:spPr>
        <p:txBody>
          <a:bodyPr lIns="59040" rIns="59040" tIns="59040" bIns="59040" anchor="ctr"/>
          <a:p>
            <a:pPr marL="432000" indent="-324000">
              <a:buClr>
                <a:srgbClr val="ffffff"/>
              </a:buClr>
              <a:buSzPct val="45000"/>
              <a:buFont typeface="Wingdings" charset="2"/>
              <a:buChar char=""/>
            </a:pPr>
            <a:r>
              <a:rPr b="0" lang="es-ES" sz="1500" spc="-1" strike="noStrike">
                <a:solidFill>
                  <a:srgbClr val="000000"/>
                </a:solidFill>
                <a:uFill>
                  <a:solidFill>
                    <a:srgbClr val="ffffff"/>
                  </a:solidFill>
                </a:uFill>
                <a:latin typeface="Arial"/>
              </a:rPr>
              <a:t>Pulse para editar el formato de esquema del texto</a:t>
            </a:r>
            <a:endParaRPr b="0" lang="es-ES" sz="15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500" spc="-1" strike="noStrike">
                <a:solidFill>
                  <a:srgbClr val="000000"/>
                </a:solidFill>
                <a:uFill>
                  <a:solidFill>
                    <a:srgbClr val="ffffff"/>
                  </a:solidFill>
                </a:uFill>
                <a:latin typeface="Arial"/>
              </a:rPr>
              <a:t>Segundo nivel del esquema</a:t>
            </a:r>
            <a:endParaRPr b="0" lang="es-ES" sz="15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500" spc="-1" strike="noStrike">
                <a:solidFill>
                  <a:srgbClr val="000000"/>
                </a:solidFill>
                <a:uFill>
                  <a:solidFill>
                    <a:srgbClr val="ffffff"/>
                  </a:solidFill>
                </a:uFill>
                <a:latin typeface="Arial"/>
              </a:rPr>
              <a:t>Tercer nivel del esquema</a:t>
            </a:r>
            <a:endParaRPr b="0" lang="es-ES" sz="15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500" spc="-1" strike="noStrike">
                <a:solidFill>
                  <a:srgbClr val="000000"/>
                </a:solidFill>
                <a:uFill>
                  <a:solidFill>
                    <a:srgbClr val="ffffff"/>
                  </a:solidFill>
                </a:uFill>
                <a:latin typeface="Arial"/>
              </a:rPr>
              <a:t>Cuarto nivel del esquema</a:t>
            </a:r>
            <a:endParaRPr b="0" lang="es-ES" sz="15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Quinto nivel del esquema</a:t>
            </a:r>
            <a:endParaRPr b="0" lang="es-ES" sz="15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Sexto nivel del esquema</a:t>
            </a:r>
            <a:endParaRPr b="0" lang="es-ES" sz="15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Séptimo nivel del esquema</a:t>
            </a:r>
            <a:endParaRPr b="0" lang="es-ES" sz="1500" spc="-1" strike="noStrike">
              <a:solidFill>
                <a:srgbClr val="000000"/>
              </a:solidFill>
              <a:uFill>
                <a:solidFill>
                  <a:srgbClr val="ffffff"/>
                </a:solidFill>
              </a:uFill>
              <a:latin typeface="Arial"/>
            </a:endParaRPr>
          </a:p>
        </p:txBody>
      </p:sp>
      <p:sp>
        <p:nvSpPr>
          <p:cNvPr id="346" name="PlaceHolder 3"/>
          <p:cNvSpPr>
            <a:spLocks noGrp="1"/>
          </p:cNvSpPr>
          <p:nvPr>
            <p:ph type="sldNum"/>
          </p:nvPr>
        </p:nvSpPr>
        <p:spPr>
          <a:xfrm>
            <a:off x="6553080" y="4629960"/>
            <a:ext cx="2133360" cy="274320"/>
          </a:xfrm>
          <a:prstGeom prst="rect">
            <a:avLst/>
          </a:prstGeom>
        </p:spPr>
        <p:txBody>
          <a:bodyPr lIns="29520" rIns="29520" tIns="29520" bIns="29520" anchor="ctr"/>
          <a:p>
            <a:pPr algn="r">
              <a:lnSpc>
                <a:spcPct val="100000"/>
              </a:lnSpc>
            </a:pPr>
            <a:fld id="{4D75475A-2370-4265-85DC-197F7A092F22}" type="slidenum">
              <a:rPr b="0" lang="es-ES" sz="800" spc="-1" strike="noStrike">
                <a:solidFill>
                  <a:srgbClr val="ffffff"/>
                </a:solidFill>
                <a:uFill>
                  <a:solidFill>
                    <a:srgbClr val="ffffff"/>
                  </a:solidFill>
                </a:uFill>
                <a:latin typeface="Avenir"/>
                <a:ea typeface="Avenir"/>
              </a:rPr>
              <a:t>&lt;número&gt;</a:t>
            </a:fld>
            <a:endParaRPr b="0" lang="es-ES" sz="14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464400" y="529200"/>
            <a:ext cx="8214840" cy="769680"/>
          </a:xfrm>
          <a:prstGeom prst="rect">
            <a:avLst/>
          </a:prstGeom>
        </p:spPr>
        <p:txBody>
          <a:bodyPr lIns="59040" rIns="59040" tIns="59040" bIns="59040"/>
          <a:p>
            <a:endParaRPr b="0" lang="es-ES" sz="1400" spc="-1" strike="noStrike">
              <a:solidFill>
                <a:srgbClr val="000000"/>
              </a:solidFill>
              <a:uFill>
                <a:solidFill>
                  <a:srgbClr val="ffffff"/>
                </a:solidFill>
              </a:uFill>
              <a:latin typeface="Arial"/>
            </a:endParaRPr>
          </a:p>
        </p:txBody>
      </p:sp>
      <p:sp>
        <p:nvSpPr>
          <p:cNvPr id="38" name="PlaceHolder 2"/>
          <p:cNvSpPr>
            <a:spLocks noGrp="1"/>
          </p:cNvSpPr>
          <p:nvPr>
            <p:ph type="body"/>
          </p:nvPr>
        </p:nvSpPr>
        <p:spPr>
          <a:xfrm>
            <a:off x="464400" y="267840"/>
            <a:ext cx="8214840" cy="267480"/>
          </a:xfrm>
          <a:prstGeom prst="rect">
            <a:avLst/>
          </a:prstGeom>
        </p:spPr>
        <p:txBody>
          <a:bodyPr lIns="59040" rIns="59040" tIns="59040" bIns="59040" anchor="ctr"/>
          <a:p>
            <a:pPr marL="432000" indent="-324000">
              <a:buClr>
                <a:srgbClr val="ffffff"/>
              </a:buClr>
              <a:buSzPct val="45000"/>
              <a:buFont typeface="Wingdings" charset="2"/>
              <a:buChar char=""/>
            </a:pPr>
            <a:r>
              <a:rPr b="0" lang="es-ES" sz="1500" spc="-1" strike="noStrike">
                <a:solidFill>
                  <a:srgbClr val="000000"/>
                </a:solidFill>
                <a:uFill>
                  <a:solidFill>
                    <a:srgbClr val="ffffff"/>
                  </a:solidFill>
                </a:uFill>
                <a:latin typeface="Arial"/>
              </a:rPr>
              <a:t>Pulse para editar el formato de esquema del texto</a:t>
            </a:r>
            <a:endParaRPr b="0" lang="es-ES" sz="15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500" spc="-1" strike="noStrike">
                <a:solidFill>
                  <a:srgbClr val="000000"/>
                </a:solidFill>
                <a:uFill>
                  <a:solidFill>
                    <a:srgbClr val="ffffff"/>
                  </a:solidFill>
                </a:uFill>
                <a:latin typeface="Arial"/>
              </a:rPr>
              <a:t>Segundo nivel del esquema</a:t>
            </a:r>
            <a:endParaRPr b="0" lang="es-ES" sz="15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500" spc="-1" strike="noStrike">
                <a:solidFill>
                  <a:srgbClr val="000000"/>
                </a:solidFill>
                <a:uFill>
                  <a:solidFill>
                    <a:srgbClr val="ffffff"/>
                  </a:solidFill>
                </a:uFill>
                <a:latin typeface="Arial"/>
              </a:rPr>
              <a:t>Tercer nivel del esquema</a:t>
            </a:r>
            <a:endParaRPr b="0" lang="es-ES" sz="15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500" spc="-1" strike="noStrike">
                <a:solidFill>
                  <a:srgbClr val="000000"/>
                </a:solidFill>
                <a:uFill>
                  <a:solidFill>
                    <a:srgbClr val="ffffff"/>
                  </a:solidFill>
                </a:uFill>
                <a:latin typeface="Arial"/>
              </a:rPr>
              <a:t>Cuarto nivel del esquema</a:t>
            </a:r>
            <a:endParaRPr b="0" lang="es-ES" sz="15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Quinto nivel del esquema</a:t>
            </a:r>
            <a:endParaRPr b="0" lang="es-ES" sz="15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Sexto nivel del esquema</a:t>
            </a:r>
            <a:endParaRPr b="0" lang="es-ES" sz="15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1500" spc="-1" strike="noStrike">
                <a:solidFill>
                  <a:srgbClr val="000000"/>
                </a:solidFill>
                <a:uFill>
                  <a:solidFill>
                    <a:srgbClr val="ffffff"/>
                  </a:solidFill>
                </a:uFill>
                <a:latin typeface="Arial"/>
              </a:rPr>
              <a:t>Séptimo nivel del esquema</a:t>
            </a:r>
            <a:endParaRPr b="0" lang="es-ES" sz="1500" spc="-1" strike="noStrike">
              <a:solidFill>
                <a:srgbClr val="000000"/>
              </a:solidFill>
              <a:uFill>
                <a:solidFill>
                  <a:srgbClr val="ffffff"/>
                </a:solidFill>
              </a:uFill>
              <a:latin typeface="Arial"/>
            </a:endParaRPr>
          </a:p>
        </p:txBody>
      </p:sp>
      <p:sp>
        <p:nvSpPr>
          <p:cNvPr id="39" name="PlaceHolder 3"/>
          <p:cNvSpPr>
            <a:spLocks noGrp="1"/>
          </p:cNvSpPr>
          <p:nvPr>
            <p:ph type="sldNum"/>
          </p:nvPr>
        </p:nvSpPr>
        <p:spPr>
          <a:xfrm>
            <a:off x="6553080" y="4629960"/>
            <a:ext cx="2133360" cy="274320"/>
          </a:xfrm>
          <a:prstGeom prst="rect">
            <a:avLst/>
          </a:prstGeom>
        </p:spPr>
        <p:txBody>
          <a:bodyPr lIns="29520" rIns="29520" tIns="29520" bIns="29520" anchor="ctr"/>
          <a:p>
            <a:pPr algn="r">
              <a:lnSpc>
                <a:spcPct val="100000"/>
              </a:lnSpc>
            </a:pPr>
            <a:fld id="{AD0EA93F-45C1-47BF-B8A8-B1EA0F3CC300}" type="slidenum">
              <a:rPr b="0" lang="es-ES" sz="800" spc="-1" strike="noStrike">
                <a:solidFill>
                  <a:srgbClr val="ffffff"/>
                </a:solidFill>
                <a:uFill>
                  <a:solidFill>
                    <a:srgbClr val="ffffff"/>
                  </a:solidFill>
                </a:uFill>
                <a:latin typeface="Avenir"/>
                <a:ea typeface="Avenir"/>
              </a:rPr>
              <a:t>&lt;número&gt;</a:t>
            </a:fld>
            <a:endParaRPr b="0" lang="es-ES" sz="14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74" name="PlaceHolder 1"/>
          <p:cNvSpPr>
            <a:spLocks noGrp="1"/>
          </p:cNvSpPr>
          <p:nvPr>
            <p:ph type="sldNum"/>
          </p:nvPr>
        </p:nvSpPr>
        <p:spPr>
          <a:xfrm>
            <a:off x="6553080" y="4629960"/>
            <a:ext cx="2133360" cy="274320"/>
          </a:xfrm>
          <a:prstGeom prst="rect">
            <a:avLst/>
          </a:prstGeom>
        </p:spPr>
        <p:txBody>
          <a:bodyPr lIns="29520" rIns="29520" tIns="29520" bIns="29520" anchor="ctr"/>
          <a:p>
            <a:pPr algn="r">
              <a:lnSpc>
                <a:spcPct val="100000"/>
              </a:lnSpc>
            </a:pPr>
            <a:fld id="{9A966BBA-20AA-4A87-A62B-FEAB8DC8E30F}" type="slidenum">
              <a:rPr b="0" lang="es-ES" sz="800" spc="-1" strike="noStrike">
                <a:solidFill>
                  <a:srgbClr val="ffffff"/>
                </a:solidFill>
                <a:uFill>
                  <a:solidFill>
                    <a:srgbClr val="ffffff"/>
                  </a:solidFill>
                </a:uFill>
                <a:latin typeface="Avenir"/>
                <a:ea typeface="Avenir"/>
              </a:rPr>
              <a:t>&lt;número&gt;</a:t>
            </a:fld>
            <a:endParaRPr b="0" lang="es-ES" sz="1400" spc="-1" strike="noStrike">
              <a:solidFill>
                <a:srgbClr val="ffffff"/>
              </a:solidFill>
              <a:uFill>
                <a:solidFill>
                  <a:srgbClr val="ffffff"/>
                </a:solidFill>
              </a:uFill>
              <a:latin typeface="Times New Roman"/>
            </a:endParaRPr>
          </a:p>
        </p:txBody>
      </p:sp>
      <p:sp>
        <p:nvSpPr>
          <p:cNvPr id="75" name="PlaceHolder 2"/>
          <p:cNvSpPr>
            <a:spLocks noGrp="1"/>
          </p:cNvSpPr>
          <p:nvPr>
            <p:ph type="title"/>
          </p:nvPr>
        </p:nvSpPr>
        <p:spPr>
          <a:xfrm>
            <a:off x="457200" y="205200"/>
            <a:ext cx="8229240" cy="858600"/>
          </a:xfrm>
          <a:prstGeom prst="rect">
            <a:avLst/>
          </a:prstGeom>
        </p:spPr>
        <p:txBody>
          <a:bodyPr lIns="0" rIns="0" tIns="0" bIns="0" anchor="ctr"/>
          <a:p>
            <a:r>
              <a:rPr b="0" lang="es-ES" sz="1400" spc="-1" strike="noStrike">
                <a:solidFill>
                  <a:srgbClr val="000000"/>
                </a:solidFill>
                <a:uFill>
                  <a:solidFill>
                    <a:srgbClr val="ffffff"/>
                  </a:solidFill>
                </a:uFill>
                <a:latin typeface="Arial"/>
              </a:rPr>
              <a:t>Pulse para editar el formato del texto de título</a:t>
            </a:r>
            <a:endParaRPr b="0" lang="es-ES" sz="1400" spc="-1" strike="noStrike">
              <a:solidFill>
                <a:srgbClr val="000000"/>
              </a:solidFill>
              <a:uFill>
                <a:solidFill>
                  <a:srgbClr val="ffffff"/>
                </a:solidFill>
              </a:uFill>
              <a:latin typeface="Arial"/>
            </a:endParaRPr>
          </a:p>
        </p:txBody>
      </p:sp>
      <p:sp>
        <p:nvSpPr>
          <p:cNvPr id="76" name="PlaceHolder 3"/>
          <p:cNvSpPr>
            <a:spLocks noGrp="1"/>
          </p:cNvSpPr>
          <p:nvPr>
            <p:ph type="body"/>
          </p:nvPr>
        </p:nvSpPr>
        <p:spPr>
          <a:xfrm>
            <a:off x="457200" y="1203480"/>
            <a:ext cx="8229240" cy="2982960"/>
          </a:xfrm>
          <a:prstGeom prst="rect">
            <a:avLst/>
          </a:prstGeom>
        </p:spPr>
        <p:txBody>
          <a:bodyPr lIns="0" rIns="0" tIns="0" bIns="0"/>
          <a:p>
            <a:pPr marL="432000" indent="-324000">
              <a:buClr>
                <a:srgbClr val="ffffff"/>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Quinto nivel del esquema</a:t>
            </a:r>
            <a:endParaRPr b="0" lang="es-ES" sz="20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Sexto nivel del esquema</a:t>
            </a:r>
            <a:endParaRPr b="0" lang="es-ES" sz="20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Séptimo nivel del esquema</a:t>
            </a:r>
            <a:endParaRPr b="0" lang="es-E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1" name="PlaceHolder 1"/>
          <p:cNvSpPr>
            <a:spLocks noGrp="1"/>
          </p:cNvSpPr>
          <p:nvPr>
            <p:ph type="title"/>
          </p:nvPr>
        </p:nvSpPr>
        <p:spPr>
          <a:xfrm>
            <a:off x="464400" y="321480"/>
            <a:ext cx="3571560" cy="1115280"/>
          </a:xfrm>
          <a:prstGeom prst="rect">
            <a:avLst/>
          </a:prstGeom>
        </p:spPr>
        <p:txBody>
          <a:bodyPr lIns="59040" rIns="59040" tIns="59040" bIns="59040"/>
          <a:p>
            <a:endParaRPr b="0" lang="es-ES" sz="1400" spc="-1" strike="noStrike">
              <a:solidFill>
                <a:srgbClr val="000000"/>
              </a:solidFill>
              <a:uFill>
                <a:solidFill>
                  <a:srgbClr val="ffffff"/>
                </a:solidFill>
              </a:uFill>
              <a:latin typeface="Arial"/>
            </a:endParaRPr>
          </a:p>
        </p:txBody>
      </p:sp>
      <p:sp>
        <p:nvSpPr>
          <p:cNvPr id="112" name="PlaceHolder 2"/>
          <p:cNvSpPr>
            <a:spLocks noGrp="1"/>
          </p:cNvSpPr>
          <p:nvPr>
            <p:ph type="body"/>
          </p:nvPr>
        </p:nvSpPr>
        <p:spPr>
          <a:xfrm>
            <a:off x="464400" y="1437120"/>
            <a:ext cx="3571560" cy="3293280"/>
          </a:xfrm>
          <a:prstGeom prst="rect">
            <a:avLst/>
          </a:prstGeom>
        </p:spPr>
        <p:txBody>
          <a:bodyPr lIns="59040" rIns="59040" tIns="59040" bIns="59040" anchor="ctr"/>
          <a:p>
            <a:pPr marL="432000" indent="-324000">
              <a:buClr>
                <a:srgbClr val="ffffff"/>
              </a:buClr>
              <a:buSzPct val="45000"/>
              <a:buFont typeface="Wingdings" charset="2"/>
              <a:buChar char=""/>
            </a:pPr>
            <a:r>
              <a:rPr b="0" lang="es-ES" sz="1900" spc="-1" strike="noStrike">
                <a:solidFill>
                  <a:srgbClr val="000000"/>
                </a:solidFill>
                <a:uFill>
                  <a:solidFill>
                    <a:srgbClr val="ffffff"/>
                  </a:solidFill>
                </a:uFill>
                <a:latin typeface="Arial"/>
              </a:rPr>
              <a:t>Pulse para editar el formato de esquema del texto</a:t>
            </a:r>
            <a:endParaRPr b="0" lang="es-ES" sz="19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900" spc="-1" strike="noStrike">
                <a:solidFill>
                  <a:srgbClr val="000000"/>
                </a:solidFill>
                <a:uFill>
                  <a:solidFill>
                    <a:srgbClr val="ffffff"/>
                  </a:solidFill>
                </a:uFill>
                <a:latin typeface="Arial"/>
              </a:rPr>
              <a:t>Segundo nivel del esquema</a:t>
            </a:r>
            <a:endParaRPr b="0" lang="es-ES" sz="19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900" spc="-1" strike="noStrike">
                <a:solidFill>
                  <a:srgbClr val="000000"/>
                </a:solidFill>
                <a:uFill>
                  <a:solidFill>
                    <a:srgbClr val="ffffff"/>
                  </a:solidFill>
                </a:uFill>
                <a:latin typeface="Arial"/>
              </a:rPr>
              <a:t>Tercer nivel del esquema</a:t>
            </a:r>
            <a:endParaRPr b="0" lang="es-ES" sz="19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900" spc="-1" strike="noStrike">
                <a:solidFill>
                  <a:srgbClr val="000000"/>
                </a:solidFill>
                <a:uFill>
                  <a:solidFill>
                    <a:srgbClr val="ffffff"/>
                  </a:solidFill>
                </a:uFill>
                <a:latin typeface="Arial"/>
              </a:rPr>
              <a:t>Cuarto nivel del esquema</a:t>
            </a:r>
            <a:endParaRPr b="0" lang="es-ES" sz="19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1900" spc="-1" strike="noStrike">
                <a:solidFill>
                  <a:srgbClr val="000000"/>
                </a:solidFill>
                <a:uFill>
                  <a:solidFill>
                    <a:srgbClr val="ffffff"/>
                  </a:solidFill>
                </a:uFill>
                <a:latin typeface="Arial"/>
              </a:rPr>
              <a:t>Quinto nivel del esquema</a:t>
            </a:r>
            <a:endParaRPr b="0" lang="es-ES" sz="19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1900" spc="-1" strike="noStrike">
                <a:solidFill>
                  <a:srgbClr val="000000"/>
                </a:solidFill>
                <a:uFill>
                  <a:solidFill>
                    <a:srgbClr val="ffffff"/>
                  </a:solidFill>
                </a:uFill>
                <a:latin typeface="Arial"/>
              </a:rPr>
              <a:t>Sexto nivel del esquema</a:t>
            </a:r>
            <a:endParaRPr b="0" lang="es-ES" sz="19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1900" spc="-1" strike="noStrike">
                <a:solidFill>
                  <a:srgbClr val="000000"/>
                </a:solidFill>
                <a:uFill>
                  <a:solidFill>
                    <a:srgbClr val="ffffff"/>
                  </a:solidFill>
                </a:uFill>
                <a:latin typeface="Arial"/>
              </a:rPr>
              <a:t>Séptimo nivel del esquema</a:t>
            </a:r>
            <a:endParaRPr b="0" lang="es-ES" sz="1900" spc="-1" strike="noStrike">
              <a:solidFill>
                <a:srgbClr val="000000"/>
              </a:solidFill>
              <a:uFill>
                <a:solidFill>
                  <a:srgbClr val="ffffff"/>
                </a:solidFill>
              </a:uFill>
              <a:latin typeface="Arial"/>
            </a:endParaRPr>
          </a:p>
        </p:txBody>
      </p:sp>
      <p:sp>
        <p:nvSpPr>
          <p:cNvPr id="113" name="PlaceHolder 3"/>
          <p:cNvSpPr>
            <a:spLocks noGrp="1"/>
          </p:cNvSpPr>
          <p:nvPr>
            <p:ph type="sldNum"/>
          </p:nvPr>
        </p:nvSpPr>
        <p:spPr>
          <a:xfrm>
            <a:off x="6553080" y="4629960"/>
            <a:ext cx="2133360" cy="274320"/>
          </a:xfrm>
          <a:prstGeom prst="rect">
            <a:avLst/>
          </a:prstGeom>
        </p:spPr>
        <p:txBody>
          <a:bodyPr lIns="29520" rIns="29520" tIns="29520" bIns="29520" anchor="ctr"/>
          <a:p>
            <a:pPr algn="r">
              <a:lnSpc>
                <a:spcPct val="100000"/>
              </a:lnSpc>
            </a:pPr>
            <a:fld id="{FD882E97-BD47-4444-8ACA-D975094201F5}" type="slidenum">
              <a:rPr b="0" lang="es-ES" sz="800" spc="-1" strike="noStrike">
                <a:solidFill>
                  <a:srgbClr val="ffffff"/>
                </a:solidFill>
                <a:uFill>
                  <a:solidFill>
                    <a:srgbClr val="ffffff"/>
                  </a:solidFill>
                </a:uFill>
                <a:latin typeface="Avenir"/>
                <a:ea typeface="Avenir"/>
              </a:rPr>
              <a:t>&lt;número&gt;</a:t>
            </a:fld>
            <a:endParaRPr b="0" lang="es-ES" sz="1400" spc="-1" strike="noStrike">
              <a:solidFill>
                <a:srgbClr val="ffffff"/>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05920"/>
            <a:ext cx="8229240" cy="856800"/>
          </a:xfrm>
          <a:prstGeom prst="rect">
            <a:avLst/>
          </a:prstGeom>
        </p:spPr>
        <p:txBody>
          <a:bodyPr tIns="91440" bIns="91440" anchor="ctr"/>
          <a:p>
            <a:endParaRPr b="0" lang="es-ES" sz="1400" spc="-1" strike="noStrike">
              <a:solidFill>
                <a:srgbClr val="000000"/>
              </a:solidFill>
              <a:uFill>
                <a:solidFill>
                  <a:srgbClr val="ffffff"/>
                </a:solidFill>
              </a:uFill>
              <a:latin typeface="Arial"/>
            </a:endParaRPr>
          </a:p>
        </p:txBody>
      </p:sp>
      <p:sp>
        <p:nvSpPr>
          <p:cNvPr id="149" name="PlaceHolder 2"/>
          <p:cNvSpPr>
            <a:spLocks noGrp="1"/>
          </p:cNvSpPr>
          <p:nvPr>
            <p:ph type="body"/>
          </p:nvPr>
        </p:nvSpPr>
        <p:spPr>
          <a:xfrm>
            <a:off x="457200" y="1200240"/>
            <a:ext cx="8229240" cy="3394080"/>
          </a:xfrm>
          <a:prstGeom prst="rect">
            <a:avLst/>
          </a:prstGeom>
        </p:spPr>
        <p:txBody>
          <a:bodyPr tIns="91440" bIns="91440"/>
          <a:p>
            <a:pPr marL="432000" indent="-324000">
              <a:buClr>
                <a:srgbClr val="000000"/>
              </a:buClr>
              <a:buSzPct val="45000"/>
              <a:buFont typeface="Wingdings" charset="2"/>
              <a:buChar char=""/>
            </a:pPr>
            <a:r>
              <a:rPr b="0" lang="es-ES" sz="3200" spc="-1" strike="noStrike">
                <a:solidFill>
                  <a:srgbClr val="000000"/>
                </a:solidFill>
                <a:uFill>
                  <a:solidFill>
                    <a:srgbClr val="ffffff"/>
                  </a:solidFill>
                </a:uFill>
                <a:latin typeface="Arial"/>
              </a:rPr>
              <a:t>Pulse para editar el formato de esquema del texto</a:t>
            </a:r>
            <a:endParaRPr b="0" lang="es-ES"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s-ES" sz="3200" spc="-1" strike="noStrike">
                <a:solidFill>
                  <a:srgbClr val="000000"/>
                </a:solidFill>
                <a:uFill>
                  <a:solidFill>
                    <a:srgbClr val="ffffff"/>
                  </a:solidFill>
                </a:uFill>
                <a:latin typeface="Arial"/>
              </a:rPr>
              <a:t>Segundo nivel del esquema</a:t>
            </a:r>
            <a:endParaRPr b="0" lang="es-ES" sz="32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s-ES" sz="3200" spc="-1" strike="noStrike">
                <a:solidFill>
                  <a:srgbClr val="000000"/>
                </a:solidFill>
                <a:uFill>
                  <a:solidFill>
                    <a:srgbClr val="ffffff"/>
                  </a:solidFill>
                </a:uFill>
                <a:latin typeface="Arial"/>
              </a:rPr>
              <a:t>Tercer nivel del esquema</a:t>
            </a:r>
            <a:endParaRPr b="0" lang="es-ES" sz="32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s-ES" sz="3200" spc="-1" strike="noStrike">
                <a:solidFill>
                  <a:srgbClr val="000000"/>
                </a:solidFill>
                <a:uFill>
                  <a:solidFill>
                    <a:srgbClr val="ffffff"/>
                  </a:solidFill>
                </a:uFill>
                <a:latin typeface="Arial"/>
              </a:rPr>
              <a:t>Cuarto nivel del esquema</a:t>
            </a:r>
            <a:endParaRPr b="0" lang="es-ES" sz="32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Quinto nivel del esquema</a:t>
            </a:r>
            <a:endParaRPr b="0" lang="es-ES" sz="32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Sexto nivel del esquema</a:t>
            </a:r>
            <a:endParaRPr b="0" lang="es-ES" sz="32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Séptimo nivel del esquema</a:t>
            </a:r>
            <a:endParaRPr b="0" lang="es-ES" sz="3200" spc="-1" strike="noStrike">
              <a:solidFill>
                <a:srgbClr val="000000"/>
              </a:solidFill>
              <a:uFill>
                <a:solidFill>
                  <a:srgbClr val="ffffff"/>
                </a:solidFill>
              </a:uFill>
              <a:latin typeface="Arial"/>
            </a:endParaRPr>
          </a:p>
        </p:txBody>
      </p:sp>
      <p:sp>
        <p:nvSpPr>
          <p:cNvPr id="150" name="PlaceHolder 3"/>
          <p:cNvSpPr>
            <a:spLocks noGrp="1"/>
          </p:cNvSpPr>
          <p:nvPr>
            <p:ph type="dt"/>
          </p:nvPr>
        </p:nvSpPr>
        <p:spPr>
          <a:xfrm>
            <a:off x="457200" y="4767120"/>
            <a:ext cx="213336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151" name="PlaceHolder 4"/>
          <p:cNvSpPr>
            <a:spLocks noGrp="1"/>
          </p:cNvSpPr>
          <p:nvPr>
            <p:ph type="ftr"/>
          </p:nvPr>
        </p:nvSpPr>
        <p:spPr>
          <a:xfrm>
            <a:off x="3124080" y="4767120"/>
            <a:ext cx="289512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152" name="PlaceHolder 5"/>
          <p:cNvSpPr>
            <a:spLocks noGrp="1"/>
          </p:cNvSpPr>
          <p:nvPr>
            <p:ph type="sldNum"/>
          </p:nvPr>
        </p:nvSpPr>
        <p:spPr>
          <a:xfrm>
            <a:off x="6553080" y="4767120"/>
            <a:ext cx="2133360" cy="273600"/>
          </a:xfrm>
          <a:prstGeom prst="rect">
            <a:avLst/>
          </a:prstGeom>
        </p:spPr>
        <p:txBody>
          <a:bodyPr anchor="ctr"/>
          <a:p>
            <a:pPr algn="r">
              <a:lnSpc>
                <a:spcPct val="100000"/>
              </a:lnSpc>
            </a:pPr>
            <a:fld id="{7B7B243C-A821-4AA7-937F-091506F62C13}" type="slidenum">
              <a:rPr b="0" lang="es-ES" sz="1200" spc="-1" strike="noStrike">
                <a:solidFill>
                  <a:srgbClr val="888888"/>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87" name="PlaceHolder 1"/>
          <p:cNvSpPr>
            <a:spLocks noGrp="1"/>
          </p:cNvSpPr>
          <p:nvPr>
            <p:ph type="dt"/>
          </p:nvPr>
        </p:nvSpPr>
        <p:spPr>
          <a:xfrm>
            <a:off x="457200" y="4767120"/>
            <a:ext cx="2133360" cy="273600"/>
          </a:xfrm>
          <a:prstGeom prst="rect">
            <a:avLst/>
          </a:prstGeom>
        </p:spPr>
        <p:txBody>
          <a:bodyPr tIns="91440" bIns="91440" anchor="ctr"/>
          <a:p>
            <a:endParaRPr b="0" lang="es-ES" sz="2400" spc="-1" strike="noStrike">
              <a:solidFill>
                <a:srgbClr val="ffffff"/>
              </a:solidFill>
              <a:uFill>
                <a:solidFill>
                  <a:srgbClr val="ffffff"/>
                </a:solidFill>
              </a:uFill>
              <a:latin typeface="Times New Roman"/>
            </a:endParaRPr>
          </a:p>
        </p:txBody>
      </p:sp>
      <p:sp>
        <p:nvSpPr>
          <p:cNvPr id="188" name="PlaceHolder 2"/>
          <p:cNvSpPr>
            <a:spLocks noGrp="1"/>
          </p:cNvSpPr>
          <p:nvPr>
            <p:ph type="ftr"/>
          </p:nvPr>
        </p:nvSpPr>
        <p:spPr>
          <a:xfrm>
            <a:off x="3124080" y="4767120"/>
            <a:ext cx="2895120" cy="273600"/>
          </a:xfrm>
          <a:prstGeom prst="rect">
            <a:avLst/>
          </a:prstGeom>
        </p:spPr>
        <p:txBody>
          <a:bodyPr tIns="91440" bIns="91440" anchor="ctr"/>
          <a:p>
            <a:endParaRPr b="0" lang="es-ES" sz="2400" spc="-1" strike="noStrike">
              <a:solidFill>
                <a:srgbClr val="ffffff"/>
              </a:solidFill>
              <a:uFill>
                <a:solidFill>
                  <a:srgbClr val="ffffff"/>
                </a:solidFill>
              </a:uFill>
              <a:latin typeface="Times New Roman"/>
            </a:endParaRPr>
          </a:p>
        </p:txBody>
      </p:sp>
      <p:sp>
        <p:nvSpPr>
          <p:cNvPr id="189" name="PlaceHolder 3"/>
          <p:cNvSpPr>
            <a:spLocks noGrp="1"/>
          </p:cNvSpPr>
          <p:nvPr>
            <p:ph type="sldNum"/>
          </p:nvPr>
        </p:nvSpPr>
        <p:spPr>
          <a:xfrm>
            <a:off x="6553080" y="4767120"/>
            <a:ext cx="2133360" cy="273600"/>
          </a:xfrm>
          <a:prstGeom prst="rect">
            <a:avLst/>
          </a:prstGeom>
        </p:spPr>
        <p:txBody>
          <a:bodyPr anchor="ctr"/>
          <a:p>
            <a:pPr algn="r">
              <a:lnSpc>
                <a:spcPct val="100000"/>
              </a:lnSpc>
            </a:pPr>
            <a:fld id="{D50988AB-FDAC-41C5-8976-33535511BC1E}" type="slidenum">
              <a:rPr b="0" lang="es-ES" sz="1200" spc="-1" strike="noStrike">
                <a:solidFill>
                  <a:srgbClr val="ffffff"/>
                </a:solidFill>
                <a:uFill>
                  <a:solidFill>
                    <a:srgbClr val="ffffff"/>
                  </a:solidFill>
                </a:uFill>
                <a:latin typeface="Calibri"/>
                <a:ea typeface="Calibri"/>
              </a:rPr>
              <a:t>&lt;número&gt;</a:t>
            </a:fld>
            <a:endParaRPr b="0" lang="es-ES" sz="1400" spc="-1" strike="noStrike">
              <a:solidFill>
                <a:srgbClr val="ffffff"/>
              </a:solidFill>
              <a:uFill>
                <a:solidFill>
                  <a:srgbClr val="ffffff"/>
                </a:solidFill>
              </a:uFill>
              <a:latin typeface="Times New Roman"/>
            </a:endParaRPr>
          </a:p>
        </p:txBody>
      </p:sp>
      <p:sp>
        <p:nvSpPr>
          <p:cNvPr id="190" name="PlaceHolder 4"/>
          <p:cNvSpPr>
            <a:spLocks noGrp="1"/>
          </p:cNvSpPr>
          <p:nvPr>
            <p:ph type="title"/>
          </p:nvPr>
        </p:nvSpPr>
        <p:spPr>
          <a:xfrm>
            <a:off x="457200" y="205200"/>
            <a:ext cx="8229240" cy="858600"/>
          </a:xfrm>
          <a:prstGeom prst="rect">
            <a:avLst/>
          </a:prstGeom>
        </p:spPr>
        <p:txBody>
          <a:bodyPr lIns="0" rIns="0" tIns="0" bIns="0" anchor="ctr"/>
          <a:p>
            <a:r>
              <a:rPr b="0" lang="es-ES" sz="1400" spc="-1" strike="noStrike">
                <a:solidFill>
                  <a:srgbClr val="000000"/>
                </a:solidFill>
                <a:uFill>
                  <a:solidFill>
                    <a:srgbClr val="ffffff"/>
                  </a:solidFill>
                </a:uFill>
                <a:latin typeface="Arial"/>
              </a:rPr>
              <a:t>Pulse para editar el formato del texto de título</a:t>
            </a:r>
            <a:endParaRPr b="0" lang="es-ES" sz="1400" spc="-1" strike="noStrike">
              <a:solidFill>
                <a:srgbClr val="000000"/>
              </a:solidFill>
              <a:uFill>
                <a:solidFill>
                  <a:srgbClr val="ffffff"/>
                </a:solidFill>
              </a:uFill>
              <a:latin typeface="Arial"/>
            </a:endParaRPr>
          </a:p>
        </p:txBody>
      </p:sp>
      <p:sp>
        <p:nvSpPr>
          <p:cNvPr id="191" name="PlaceHolder 5"/>
          <p:cNvSpPr>
            <a:spLocks noGrp="1"/>
          </p:cNvSpPr>
          <p:nvPr>
            <p:ph type="body"/>
          </p:nvPr>
        </p:nvSpPr>
        <p:spPr>
          <a:xfrm>
            <a:off x="457200" y="1203480"/>
            <a:ext cx="8229240" cy="2982960"/>
          </a:xfrm>
          <a:prstGeom prst="rect">
            <a:avLst/>
          </a:prstGeom>
        </p:spPr>
        <p:txBody>
          <a:bodyPr lIns="0" rIns="0" tIns="0" bIns="0"/>
          <a:p>
            <a:pPr marL="432000" indent="-324000">
              <a:buClr>
                <a:srgbClr val="ffffff"/>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ffffff"/>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ffffff"/>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ffffff"/>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Quinto nivel del esquema</a:t>
            </a:r>
            <a:endParaRPr b="0" lang="es-ES" sz="2000" spc="-1" strike="noStrike">
              <a:solidFill>
                <a:srgbClr val="000000"/>
              </a:solidFill>
              <a:uFill>
                <a:solidFill>
                  <a:srgbClr val="ffffff"/>
                </a:solidFill>
              </a:uFill>
              <a:latin typeface="Arial"/>
            </a:endParaRPr>
          </a:p>
          <a:p>
            <a:pPr lvl="5" marL="2592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Sexto nivel del esquema</a:t>
            </a:r>
            <a:endParaRPr b="0" lang="es-ES" sz="2000" spc="-1" strike="noStrike">
              <a:solidFill>
                <a:srgbClr val="000000"/>
              </a:solidFill>
              <a:uFill>
                <a:solidFill>
                  <a:srgbClr val="ffffff"/>
                </a:solidFill>
              </a:uFill>
              <a:latin typeface="Arial"/>
            </a:endParaRPr>
          </a:p>
          <a:p>
            <a:pPr lvl="6" marL="3024000" indent="-216000">
              <a:buClr>
                <a:srgbClr val="ffffff"/>
              </a:buClr>
              <a:buSzPct val="45000"/>
              <a:buFont typeface="Wingdings" charset="2"/>
              <a:buChar char=""/>
            </a:pPr>
            <a:r>
              <a:rPr b="0" lang="es-ES" sz="2000" spc="-1" strike="noStrike">
                <a:solidFill>
                  <a:srgbClr val="000000"/>
                </a:solidFill>
                <a:uFill>
                  <a:solidFill>
                    <a:srgbClr val="ffffff"/>
                  </a:solidFill>
                </a:uFill>
                <a:latin typeface="Arial"/>
              </a:rPr>
              <a:t>Séptimo nivel del esquema</a:t>
            </a:r>
            <a:endParaRPr b="0" lang="es-E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 name="PlaceHolder 1"/>
          <p:cNvSpPr>
            <a:spLocks noGrp="1"/>
          </p:cNvSpPr>
          <p:nvPr>
            <p:ph type="dt"/>
          </p:nvPr>
        </p:nvSpPr>
        <p:spPr>
          <a:xfrm>
            <a:off x="457200" y="4767120"/>
            <a:ext cx="213336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227" name="PlaceHolder 2"/>
          <p:cNvSpPr>
            <a:spLocks noGrp="1"/>
          </p:cNvSpPr>
          <p:nvPr>
            <p:ph type="ftr"/>
          </p:nvPr>
        </p:nvSpPr>
        <p:spPr>
          <a:xfrm>
            <a:off x="3124080" y="4767120"/>
            <a:ext cx="289512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228" name="PlaceHolder 3"/>
          <p:cNvSpPr>
            <a:spLocks noGrp="1"/>
          </p:cNvSpPr>
          <p:nvPr>
            <p:ph type="sldNum"/>
          </p:nvPr>
        </p:nvSpPr>
        <p:spPr>
          <a:xfrm>
            <a:off x="6553080" y="4767120"/>
            <a:ext cx="2133360" cy="273600"/>
          </a:xfrm>
          <a:prstGeom prst="rect">
            <a:avLst/>
          </a:prstGeom>
        </p:spPr>
        <p:txBody>
          <a:bodyPr anchor="ctr"/>
          <a:p>
            <a:pPr algn="r">
              <a:lnSpc>
                <a:spcPct val="100000"/>
              </a:lnSpc>
            </a:pPr>
            <a:fld id="{B6BF332A-09B6-474E-B9A6-80B928F5AEB0}" type="slidenum">
              <a:rPr b="0" lang="es-ES" sz="1200" spc="-1" strike="noStrike">
                <a:solidFill>
                  <a:srgbClr val="888888"/>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
        <p:nvSpPr>
          <p:cNvPr id="229" name="PlaceHolder 4"/>
          <p:cNvSpPr>
            <a:spLocks noGrp="1"/>
          </p:cNvSpPr>
          <p:nvPr>
            <p:ph type="title"/>
          </p:nvPr>
        </p:nvSpPr>
        <p:spPr>
          <a:xfrm>
            <a:off x="457200" y="205200"/>
            <a:ext cx="8229240" cy="858600"/>
          </a:xfrm>
          <a:prstGeom prst="rect">
            <a:avLst/>
          </a:prstGeom>
        </p:spPr>
        <p:txBody>
          <a:bodyPr lIns="0" rIns="0" tIns="0" bIns="0" anchor="ctr"/>
          <a:p>
            <a:r>
              <a:rPr b="0" lang="es-ES" sz="1400" spc="-1" strike="noStrike">
                <a:solidFill>
                  <a:srgbClr val="000000"/>
                </a:solidFill>
                <a:uFill>
                  <a:solidFill>
                    <a:srgbClr val="ffffff"/>
                  </a:solidFill>
                </a:uFill>
                <a:latin typeface="Arial"/>
              </a:rPr>
              <a:t>Pulse para editar el formato del texto de título</a:t>
            </a:r>
            <a:endParaRPr b="0" lang="es-ES" sz="1400" spc="-1" strike="noStrike">
              <a:solidFill>
                <a:srgbClr val="000000"/>
              </a:solidFill>
              <a:uFill>
                <a:solidFill>
                  <a:srgbClr val="ffffff"/>
                </a:solidFill>
              </a:uFill>
              <a:latin typeface="Arial"/>
            </a:endParaRPr>
          </a:p>
        </p:txBody>
      </p:sp>
      <p:sp>
        <p:nvSpPr>
          <p:cNvPr id="230" name="PlaceHolder 5"/>
          <p:cNvSpPr>
            <a:spLocks noGrp="1"/>
          </p:cNvSpPr>
          <p:nvPr>
            <p:ph type="body"/>
          </p:nvPr>
        </p:nvSpPr>
        <p:spPr>
          <a:xfrm>
            <a:off x="457200" y="1203480"/>
            <a:ext cx="8229240" cy="2982960"/>
          </a:xfrm>
          <a:prstGeom prst="rect">
            <a:avLst/>
          </a:prstGeom>
        </p:spPr>
        <p:txBody>
          <a:bodyPr lIns="0" rIns="0" tIns="0" bIns="0"/>
          <a:p>
            <a:pPr marL="432000" indent="-324000">
              <a:buClr>
                <a:srgbClr val="000000"/>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Quinto nivel del esquema</a:t>
            </a:r>
            <a:endParaRPr b="0" lang="es-E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Sexto nivel del esquema</a:t>
            </a:r>
            <a:endParaRPr b="0" lang="es-E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Séptimo nivel del esquema</a:t>
            </a:r>
            <a:endParaRPr b="0" lang="es-E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04840"/>
            <a:ext cx="3007800" cy="871200"/>
          </a:xfrm>
          <a:prstGeom prst="rect">
            <a:avLst/>
          </a:prstGeom>
        </p:spPr>
        <p:txBody>
          <a:bodyPr tIns="91440" bIns="91440" anchor="b"/>
          <a:p>
            <a:endParaRPr b="0" lang="es-ES" sz="1400" spc="-1" strike="noStrike">
              <a:solidFill>
                <a:srgbClr val="000000"/>
              </a:solidFill>
              <a:uFill>
                <a:solidFill>
                  <a:srgbClr val="ffffff"/>
                </a:solidFill>
              </a:uFill>
              <a:latin typeface="Arial"/>
            </a:endParaRPr>
          </a:p>
        </p:txBody>
      </p:sp>
      <p:sp>
        <p:nvSpPr>
          <p:cNvPr id="266" name="PlaceHolder 2"/>
          <p:cNvSpPr>
            <a:spLocks noGrp="1"/>
          </p:cNvSpPr>
          <p:nvPr>
            <p:ph type="body"/>
          </p:nvPr>
        </p:nvSpPr>
        <p:spPr>
          <a:xfrm>
            <a:off x="3575160" y="204840"/>
            <a:ext cx="5111280" cy="4389480"/>
          </a:xfrm>
          <a:prstGeom prst="rect">
            <a:avLst/>
          </a:prstGeom>
        </p:spPr>
        <p:txBody>
          <a:bodyPr tIns="91440" bIns="91440"/>
          <a:p>
            <a:pPr marL="432000" indent="-324000">
              <a:buClr>
                <a:srgbClr val="000000"/>
              </a:buClr>
              <a:buSzPct val="45000"/>
              <a:buFont typeface="Wingdings" charset="2"/>
              <a:buChar char=""/>
            </a:pPr>
            <a:r>
              <a:rPr b="0" lang="es-ES" sz="3200" spc="-1" strike="noStrike">
                <a:solidFill>
                  <a:srgbClr val="000000"/>
                </a:solidFill>
                <a:uFill>
                  <a:solidFill>
                    <a:srgbClr val="ffffff"/>
                  </a:solidFill>
                </a:uFill>
                <a:latin typeface="Arial"/>
              </a:rPr>
              <a:t>Pulse para editar el formato de esquema del texto</a:t>
            </a:r>
            <a:endParaRPr b="0" lang="es-ES"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s-ES" sz="3200" spc="-1" strike="noStrike">
                <a:solidFill>
                  <a:srgbClr val="000000"/>
                </a:solidFill>
                <a:uFill>
                  <a:solidFill>
                    <a:srgbClr val="ffffff"/>
                  </a:solidFill>
                </a:uFill>
                <a:latin typeface="Arial"/>
              </a:rPr>
              <a:t>Segundo nivel del esquema</a:t>
            </a:r>
            <a:endParaRPr b="0" lang="es-ES" sz="32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s-ES" sz="3200" spc="-1" strike="noStrike">
                <a:solidFill>
                  <a:srgbClr val="000000"/>
                </a:solidFill>
                <a:uFill>
                  <a:solidFill>
                    <a:srgbClr val="ffffff"/>
                  </a:solidFill>
                </a:uFill>
                <a:latin typeface="Arial"/>
              </a:rPr>
              <a:t>Tercer nivel del esquema</a:t>
            </a:r>
            <a:endParaRPr b="0" lang="es-ES" sz="32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s-ES" sz="3200" spc="-1" strike="noStrike">
                <a:solidFill>
                  <a:srgbClr val="000000"/>
                </a:solidFill>
                <a:uFill>
                  <a:solidFill>
                    <a:srgbClr val="ffffff"/>
                  </a:solidFill>
                </a:uFill>
                <a:latin typeface="Arial"/>
              </a:rPr>
              <a:t>Cuarto nivel del esquema</a:t>
            </a:r>
            <a:endParaRPr b="0" lang="es-ES" sz="32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Quinto nivel del esquema</a:t>
            </a:r>
            <a:endParaRPr b="0" lang="es-ES" sz="32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Sexto nivel del esquema</a:t>
            </a:r>
            <a:endParaRPr b="0" lang="es-ES" sz="32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s-ES" sz="3200" spc="-1" strike="noStrike">
                <a:solidFill>
                  <a:srgbClr val="000000"/>
                </a:solidFill>
                <a:uFill>
                  <a:solidFill>
                    <a:srgbClr val="ffffff"/>
                  </a:solidFill>
                </a:uFill>
                <a:latin typeface="Arial"/>
              </a:rPr>
              <a:t>Séptimo nivel del esquema</a:t>
            </a:r>
            <a:endParaRPr b="0" lang="es-ES" sz="3200" spc="-1" strike="noStrike">
              <a:solidFill>
                <a:srgbClr val="000000"/>
              </a:solidFill>
              <a:uFill>
                <a:solidFill>
                  <a:srgbClr val="ffffff"/>
                </a:solidFill>
              </a:uFill>
              <a:latin typeface="Arial"/>
            </a:endParaRPr>
          </a:p>
        </p:txBody>
      </p:sp>
      <p:sp>
        <p:nvSpPr>
          <p:cNvPr id="267" name="PlaceHolder 3"/>
          <p:cNvSpPr>
            <a:spLocks noGrp="1"/>
          </p:cNvSpPr>
          <p:nvPr>
            <p:ph type="body"/>
          </p:nvPr>
        </p:nvSpPr>
        <p:spPr>
          <a:xfrm>
            <a:off x="457200" y="1076400"/>
            <a:ext cx="3007800" cy="3517920"/>
          </a:xfrm>
          <a:prstGeom prst="rect">
            <a:avLst/>
          </a:prstGeom>
        </p:spPr>
        <p:txBody>
          <a:bodyPr tIns="91440" bIns="91440"/>
          <a:p>
            <a:pPr marL="432000" indent="-324000">
              <a:buClr>
                <a:srgbClr val="000000"/>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s-ES" sz="1400" spc="-1" strike="noStrike">
                <a:solidFill>
                  <a:srgbClr val="000000"/>
                </a:solidFill>
                <a:uFill>
                  <a:solidFill>
                    <a:srgbClr val="ffffff"/>
                  </a:solidFill>
                </a:uFill>
                <a:latin typeface="Arial"/>
              </a:rPr>
              <a:t>Quinto nivel del esquema</a:t>
            </a:r>
            <a:endParaRPr b="0" lang="es-ES" sz="14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s-ES" sz="1400" spc="-1" strike="noStrike">
                <a:solidFill>
                  <a:srgbClr val="000000"/>
                </a:solidFill>
                <a:uFill>
                  <a:solidFill>
                    <a:srgbClr val="ffffff"/>
                  </a:solidFill>
                </a:uFill>
                <a:latin typeface="Arial"/>
              </a:rPr>
              <a:t>Sexto nivel del esquema</a:t>
            </a:r>
            <a:endParaRPr b="0" lang="es-ES" sz="14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s-ES" sz="1400" spc="-1" strike="noStrike">
                <a:solidFill>
                  <a:srgbClr val="000000"/>
                </a:solidFill>
                <a:uFill>
                  <a:solidFill>
                    <a:srgbClr val="ffffff"/>
                  </a:solidFill>
                </a:uFill>
                <a:latin typeface="Arial"/>
              </a:rPr>
              <a:t>Séptimo nivel del esquema</a:t>
            </a:r>
            <a:endParaRPr b="0" lang="es-ES" sz="1400" spc="-1" strike="noStrike">
              <a:solidFill>
                <a:srgbClr val="000000"/>
              </a:solidFill>
              <a:uFill>
                <a:solidFill>
                  <a:srgbClr val="ffffff"/>
                </a:solidFill>
              </a:uFill>
              <a:latin typeface="Arial"/>
            </a:endParaRPr>
          </a:p>
        </p:txBody>
      </p:sp>
      <p:sp>
        <p:nvSpPr>
          <p:cNvPr id="268" name="PlaceHolder 4"/>
          <p:cNvSpPr>
            <a:spLocks noGrp="1"/>
          </p:cNvSpPr>
          <p:nvPr>
            <p:ph type="dt"/>
          </p:nvPr>
        </p:nvSpPr>
        <p:spPr>
          <a:xfrm>
            <a:off x="457200" y="4767120"/>
            <a:ext cx="213336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269" name="PlaceHolder 5"/>
          <p:cNvSpPr>
            <a:spLocks noGrp="1"/>
          </p:cNvSpPr>
          <p:nvPr>
            <p:ph type="ftr"/>
          </p:nvPr>
        </p:nvSpPr>
        <p:spPr>
          <a:xfrm>
            <a:off x="3124080" y="4767120"/>
            <a:ext cx="289512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270" name="PlaceHolder 6"/>
          <p:cNvSpPr>
            <a:spLocks noGrp="1"/>
          </p:cNvSpPr>
          <p:nvPr>
            <p:ph type="sldNum"/>
          </p:nvPr>
        </p:nvSpPr>
        <p:spPr>
          <a:xfrm>
            <a:off x="6553080" y="4767120"/>
            <a:ext cx="2133360" cy="273600"/>
          </a:xfrm>
          <a:prstGeom prst="rect">
            <a:avLst/>
          </a:prstGeom>
        </p:spPr>
        <p:txBody>
          <a:bodyPr anchor="ctr"/>
          <a:p>
            <a:pPr algn="r">
              <a:lnSpc>
                <a:spcPct val="100000"/>
              </a:lnSpc>
            </a:pPr>
            <a:fld id="{6303C4BE-2FAE-4787-83D5-0E37A43F4ED3}" type="slidenum">
              <a:rPr b="0" lang="es-ES" sz="1200" spc="-1" strike="noStrike">
                <a:solidFill>
                  <a:srgbClr val="888888"/>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5" name="PlaceHolder 1"/>
          <p:cNvSpPr>
            <a:spLocks noGrp="1"/>
          </p:cNvSpPr>
          <p:nvPr>
            <p:ph type="title"/>
          </p:nvPr>
        </p:nvSpPr>
        <p:spPr>
          <a:xfrm>
            <a:off x="457200" y="205920"/>
            <a:ext cx="8229240" cy="856800"/>
          </a:xfrm>
          <a:prstGeom prst="rect">
            <a:avLst/>
          </a:prstGeom>
        </p:spPr>
        <p:txBody>
          <a:bodyPr tIns="91440" bIns="91440" anchor="ctr"/>
          <a:p>
            <a:endParaRPr b="0" lang="es-ES" sz="1400" spc="-1" strike="noStrike">
              <a:solidFill>
                <a:srgbClr val="000000"/>
              </a:solidFill>
              <a:uFill>
                <a:solidFill>
                  <a:srgbClr val="ffffff"/>
                </a:solidFill>
              </a:uFill>
              <a:latin typeface="Arial"/>
            </a:endParaRPr>
          </a:p>
        </p:txBody>
      </p:sp>
      <p:sp>
        <p:nvSpPr>
          <p:cNvPr id="306" name="PlaceHolder 2"/>
          <p:cNvSpPr>
            <a:spLocks noGrp="1"/>
          </p:cNvSpPr>
          <p:nvPr>
            <p:ph type="dt"/>
          </p:nvPr>
        </p:nvSpPr>
        <p:spPr>
          <a:xfrm>
            <a:off x="457200" y="4767120"/>
            <a:ext cx="213336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307" name="PlaceHolder 3"/>
          <p:cNvSpPr>
            <a:spLocks noGrp="1"/>
          </p:cNvSpPr>
          <p:nvPr>
            <p:ph type="ftr"/>
          </p:nvPr>
        </p:nvSpPr>
        <p:spPr>
          <a:xfrm>
            <a:off x="3124080" y="4767120"/>
            <a:ext cx="2895120" cy="273600"/>
          </a:xfrm>
          <a:prstGeom prst="rect">
            <a:avLst/>
          </a:prstGeom>
        </p:spPr>
        <p:txBody>
          <a:bodyPr tIns="91440" bIns="91440" anchor="ctr"/>
          <a:p>
            <a:endParaRPr b="0" lang="es-ES" sz="2400" spc="-1" strike="noStrike">
              <a:solidFill>
                <a:srgbClr val="000000"/>
              </a:solidFill>
              <a:uFill>
                <a:solidFill>
                  <a:srgbClr val="ffffff"/>
                </a:solidFill>
              </a:uFill>
              <a:latin typeface="Times New Roman"/>
            </a:endParaRPr>
          </a:p>
        </p:txBody>
      </p:sp>
      <p:sp>
        <p:nvSpPr>
          <p:cNvPr id="308" name="PlaceHolder 4"/>
          <p:cNvSpPr>
            <a:spLocks noGrp="1"/>
          </p:cNvSpPr>
          <p:nvPr>
            <p:ph type="sldNum"/>
          </p:nvPr>
        </p:nvSpPr>
        <p:spPr>
          <a:xfrm>
            <a:off x="6553080" y="4767120"/>
            <a:ext cx="2133360" cy="273600"/>
          </a:xfrm>
          <a:prstGeom prst="rect">
            <a:avLst/>
          </a:prstGeom>
        </p:spPr>
        <p:txBody>
          <a:bodyPr anchor="ctr"/>
          <a:p>
            <a:pPr algn="r">
              <a:lnSpc>
                <a:spcPct val="100000"/>
              </a:lnSpc>
            </a:pPr>
            <a:fld id="{81B72426-6C2C-48E4-93BA-F90519504852}" type="slidenum">
              <a:rPr b="0" lang="es-ES" sz="1200" spc="-1" strike="noStrike">
                <a:solidFill>
                  <a:srgbClr val="888888"/>
                </a:solidFill>
                <a:uFill>
                  <a:solidFill>
                    <a:srgbClr val="ffffff"/>
                  </a:solidFill>
                </a:uFill>
                <a:latin typeface="Calibri"/>
                <a:ea typeface="Calibri"/>
              </a:rPr>
              <a:t>&lt;número&gt;</a:t>
            </a:fld>
            <a:endParaRPr b="0" lang="es-ES" sz="1400" spc="-1" strike="noStrike">
              <a:solidFill>
                <a:srgbClr val="000000"/>
              </a:solidFill>
              <a:uFill>
                <a:solidFill>
                  <a:srgbClr val="ffffff"/>
                </a:solidFill>
              </a:uFill>
              <a:latin typeface="Times New Roman"/>
            </a:endParaRPr>
          </a:p>
        </p:txBody>
      </p:sp>
      <p:sp>
        <p:nvSpPr>
          <p:cNvPr id="309" name="PlaceHolder 5"/>
          <p:cNvSpPr>
            <a:spLocks noGrp="1"/>
          </p:cNvSpPr>
          <p:nvPr>
            <p:ph type="body"/>
          </p:nvPr>
        </p:nvSpPr>
        <p:spPr>
          <a:xfrm>
            <a:off x="457200" y="1203480"/>
            <a:ext cx="8229240" cy="2982960"/>
          </a:xfrm>
          <a:prstGeom prst="rect">
            <a:avLst/>
          </a:prstGeom>
        </p:spPr>
        <p:txBody>
          <a:bodyPr lIns="0" rIns="0" tIns="0" bIns="0"/>
          <a:p>
            <a:pPr marL="432000" indent="-324000">
              <a:buClr>
                <a:srgbClr val="000000"/>
              </a:buClr>
              <a:buSzPct val="45000"/>
              <a:buFont typeface="Wingdings" charset="2"/>
              <a:buChar char=""/>
            </a:pPr>
            <a:r>
              <a:rPr b="0" lang="es-ES" sz="1400" spc="-1" strike="noStrike">
                <a:solidFill>
                  <a:srgbClr val="000000"/>
                </a:solidFill>
                <a:uFill>
                  <a:solidFill>
                    <a:srgbClr val="ffffff"/>
                  </a:solidFill>
                </a:uFill>
                <a:latin typeface="Arial"/>
              </a:rPr>
              <a:t>Pulse para editar el formato de esquema del texto</a:t>
            </a:r>
            <a:endParaRPr b="0" lang="es-E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s-ES" sz="1400" spc="-1" strike="noStrike">
                <a:solidFill>
                  <a:srgbClr val="000000"/>
                </a:solidFill>
                <a:uFill>
                  <a:solidFill>
                    <a:srgbClr val="ffffff"/>
                  </a:solidFill>
                </a:uFill>
                <a:latin typeface="Arial"/>
              </a:rPr>
              <a:t>Segundo nivel del esquema</a:t>
            </a:r>
            <a:endParaRPr b="0" lang="es-E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s-ES" sz="1400" spc="-1" strike="noStrike">
                <a:solidFill>
                  <a:srgbClr val="000000"/>
                </a:solidFill>
                <a:uFill>
                  <a:solidFill>
                    <a:srgbClr val="ffffff"/>
                  </a:solidFill>
                </a:uFill>
                <a:latin typeface="Arial"/>
              </a:rPr>
              <a:t>Tercer nivel del esquema</a:t>
            </a:r>
            <a:endParaRPr b="0" lang="es-E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s-ES" sz="1400" spc="-1" strike="noStrike">
                <a:solidFill>
                  <a:srgbClr val="000000"/>
                </a:solidFill>
                <a:uFill>
                  <a:solidFill>
                    <a:srgbClr val="ffffff"/>
                  </a:solidFill>
                </a:uFill>
                <a:latin typeface="Arial"/>
              </a:rPr>
              <a:t>Cuarto nivel del esquema</a:t>
            </a:r>
            <a:endParaRPr b="0" lang="es-E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Quinto nivel del esquema</a:t>
            </a:r>
            <a:endParaRPr b="0" lang="es-E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Sexto nivel del esquema</a:t>
            </a:r>
            <a:endParaRPr b="0" lang="es-E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s-ES" sz="2000" spc="-1" strike="noStrike">
                <a:solidFill>
                  <a:srgbClr val="000000"/>
                </a:solidFill>
                <a:uFill>
                  <a:solidFill>
                    <a:srgbClr val="ffffff"/>
                  </a:solidFill>
                </a:uFill>
                <a:latin typeface="Arial"/>
              </a:rPr>
              <a:t>Séptimo nivel del esquema</a:t>
            </a:r>
            <a:endParaRPr b="0" lang="es-E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5.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25.xml"/>
</Relationships>
</file>

<file path=ppt/slides/_rels/slide34.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49.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49.xml"/>
</Relationships>
</file>

<file path=ppt/slides/_rels/slide3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85.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0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09.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CustomShape 1"/>
          <p:cNvSpPr/>
          <p:nvPr/>
        </p:nvSpPr>
        <p:spPr>
          <a:xfrm>
            <a:off x="892800" y="2035800"/>
            <a:ext cx="7357680" cy="789840"/>
          </a:xfrm>
          <a:prstGeom prst="rect">
            <a:avLst/>
          </a:prstGeom>
          <a:noFill/>
          <a:ln>
            <a:noFill/>
          </a:ln>
        </p:spPr>
        <p:style>
          <a:lnRef idx="0"/>
          <a:fillRef idx="0"/>
          <a:effectRef idx="0"/>
          <a:fontRef idx="minor"/>
        </p:style>
        <p:txBody>
          <a:bodyPr lIns="32760" rIns="32760" tIns="32760" bIns="32760" anchor="ctr"/>
          <a:p>
            <a:pPr algn="ctr">
              <a:lnSpc>
                <a:spcPct val="100000"/>
              </a:lnSpc>
            </a:pPr>
            <a:r>
              <a:rPr b="0" lang="es-ES" sz="4800" spc="-1" strike="noStrike">
                <a:solidFill>
                  <a:srgbClr val="ffffff"/>
                </a:solidFill>
                <a:uFill>
                  <a:solidFill>
                    <a:srgbClr val="ffffff"/>
                  </a:solidFill>
                </a:uFill>
                <a:latin typeface="Alfa Slab One"/>
                <a:ea typeface="Alfa Slab One"/>
              </a:rPr>
              <a:t>Descubrir as posicións, os intereses, as necesidades e as emocións para gañar-gañar</a:t>
            </a:r>
            <a:endParaRPr b="0" lang="es-ES" sz="1800" spc="-1" strike="noStrike">
              <a:solidFill>
                <a:srgbClr val="ffffff"/>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3" name="CustomShape 1"/>
          <p:cNvSpPr/>
          <p:nvPr/>
        </p:nvSpPr>
        <p:spPr>
          <a:xfrm>
            <a:off x="992880" y="973080"/>
            <a:ext cx="5739120" cy="3286440"/>
          </a:xfrm>
          <a:prstGeom prst="rect">
            <a:avLst/>
          </a:prstGeom>
          <a:noFill/>
          <a:ln>
            <a:noFill/>
          </a:ln>
        </p:spPr>
        <p:style>
          <a:lnRef idx="0"/>
          <a:fillRef idx="0"/>
          <a:effectRef idx="0"/>
          <a:fontRef idx="minor"/>
        </p:style>
        <p:txBody>
          <a:bodyPr tIns="91440" bIns="91440"/>
          <a:p>
            <a:pPr>
              <a:lnSpc>
                <a:spcPct val="100000"/>
              </a:lnSpc>
            </a:pPr>
            <a:r>
              <a:rPr b="0" lang="es-ES" sz="3000" spc="-1" strike="noStrike">
                <a:solidFill>
                  <a:srgbClr val="000000"/>
                </a:solidFill>
                <a:uFill>
                  <a:solidFill>
                    <a:srgbClr val="ffffff"/>
                  </a:solidFill>
                </a:uFill>
                <a:latin typeface="Alfa Slab One"/>
                <a:ea typeface="Alfa Slab One"/>
              </a:rPr>
              <a:t>contamos a historia da fábrica: </a:t>
            </a:r>
            <a:endParaRPr b="0" lang="es-ES" sz="1800" spc="-1" strike="noStrike">
              <a:solidFill>
                <a:srgbClr val="000000"/>
              </a:solidFill>
              <a:uFill>
                <a:solidFill>
                  <a:srgbClr val="ffffff"/>
                </a:solidFill>
              </a:uFill>
              <a:latin typeface="Arial"/>
            </a:endParaRPr>
          </a:p>
          <a:p>
            <a:pPr algn="just">
              <a:lnSpc>
                <a:spcPct val="100000"/>
              </a:lnSpc>
            </a:pPr>
            <a:r>
              <a:rPr b="0" lang="es-ES" sz="1800" spc="-1" strike="noStrike">
                <a:solidFill>
                  <a:srgbClr val="000000"/>
                </a:solidFill>
                <a:uFill>
                  <a:solidFill>
                    <a:srgbClr val="ffffff"/>
                  </a:solidFill>
                </a:uFill>
                <a:latin typeface="Calibri"/>
                <a:ea typeface="Calibri"/>
              </a:rPr>
              <a:t>Esta es una historia real sucedida en los años 50 del pasado siglo. Sucedió en una fábrica de conservas donde el 90 % eran mujeres jóvenes trabajadoras. Las mujeres se pusieron en huelga porque sus condiciones de trabajo eran muy malas y deseaban un aumento del 10%. La patronal no estaba dispuesta a aumentar más de un 2% el salario.</a:t>
            </a:r>
            <a:endParaRPr b="0" lang="es-ES" sz="1800" spc="-1" strike="noStrike">
              <a:solidFill>
                <a:srgbClr val="000000"/>
              </a:solidFill>
              <a:uFill>
                <a:solidFill>
                  <a:srgbClr val="ffffff"/>
                </a:solidFill>
              </a:uFill>
              <a:latin typeface="Arial"/>
            </a:endParaRPr>
          </a:p>
          <a:p>
            <a:pPr algn="just">
              <a:lnSpc>
                <a:spcPct val="150000"/>
              </a:lnSpc>
            </a:pPr>
            <a:r>
              <a:rPr b="0" lang="es-ES" sz="1800" spc="-1" strike="noStrike">
                <a:solidFill>
                  <a:srgbClr val="000000"/>
                </a:solidFill>
                <a:uFill>
                  <a:solidFill>
                    <a:srgbClr val="ffffff"/>
                  </a:solidFill>
                </a:uFill>
                <a:latin typeface="Calibri"/>
                <a:ea typeface="Calibri"/>
              </a:rPr>
              <a:t>Pregunta:  ¿Qué soluciones se os ocurren?</a:t>
            </a:r>
            <a:endParaRPr b="0" lang="es-ES" sz="1800" spc="-1" strike="noStrike">
              <a:solidFill>
                <a:srgbClr val="000000"/>
              </a:solidFill>
              <a:uFill>
                <a:solidFill>
                  <a:srgbClr val="ffffff"/>
                </a:solidFill>
              </a:uFill>
              <a:latin typeface="Arial"/>
            </a:endParaRPr>
          </a:p>
          <a:p>
            <a:pPr>
              <a:lnSpc>
                <a:spcPct val="150000"/>
              </a:lnSpc>
            </a:pPr>
            <a:r>
              <a:rPr b="0" lang="es-ES" sz="1200" spc="-1" strike="noStrike">
                <a:solidFill>
                  <a:srgbClr val="000000"/>
                </a:solidFill>
                <a:uFill>
                  <a:solidFill>
                    <a:srgbClr val="ffffff"/>
                  </a:solidFill>
                </a:uFill>
                <a:latin typeface="Calibri"/>
                <a:ea typeface="Calibri"/>
              </a:rPr>
              <a:t> </a:t>
            </a:r>
            <a:endParaRPr b="0" lang="es-ES" sz="1800" spc="-1" strike="noStrike">
              <a:solidFill>
                <a:srgbClr val="000000"/>
              </a:solidFill>
              <a:uFill>
                <a:solidFill>
                  <a:srgbClr val="ffffff"/>
                </a:solidFill>
              </a:u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4" name="CustomShape 1"/>
          <p:cNvSpPr/>
          <p:nvPr/>
        </p:nvSpPr>
        <p:spPr>
          <a:xfrm>
            <a:off x="786240" y="1071720"/>
            <a:ext cx="7109640" cy="2999520"/>
          </a:xfrm>
          <a:prstGeom prst="rect">
            <a:avLst/>
          </a:prstGeom>
          <a:noFill/>
          <a:ln>
            <a:noFill/>
          </a:ln>
        </p:spPr>
        <p:style>
          <a:lnRef idx="0"/>
          <a:fillRef idx="0"/>
          <a:effectRef idx="0"/>
          <a:fontRef idx="minor"/>
        </p:style>
        <p:txBody>
          <a:bodyPr tIns="91440" bIns="91440" anchor="ctr"/>
          <a:p>
            <a:pPr algn="just">
              <a:lnSpc>
                <a:spcPct val="150000"/>
              </a:lnSpc>
            </a:pPr>
            <a:r>
              <a:rPr b="0" lang="es-ES" sz="1800" spc="-1" strike="noStrike">
                <a:solidFill>
                  <a:srgbClr val="000000"/>
                </a:solidFill>
                <a:uFill>
                  <a:solidFill>
                    <a:srgbClr val="ffffff"/>
                  </a:solidFill>
                </a:uFill>
                <a:latin typeface="Calibri"/>
                <a:ea typeface="Calibri"/>
              </a:rPr>
              <a:t>El conflicto se alargó hasta que llamaron a una persona mediadora, que se centró en buscar soluciones en las que ambas partes salieran ganando. En la fábrica había un local en desuso. Los jefes de la fábrica acondicionaron el local, compraron material escolar y contrataron a una maestra. La gran mayoría de las mujeres tenían hijos pequeños. Ahorrarse la guardería y tenerlos cerca de su trabajo suponía un gran alivio económico. Para los jefes de la fábrica supuso un coste muy pequeño respecto al sueldo demandado.</a:t>
            </a:r>
            <a:endParaRPr b="0" lang="es-ES" sz="1800" spc="-1" strike="noStrike">
              <a:solidFill>
                <a:srgbClr val="000000"/>
              </a:solidFill>
              <a:uFill>
                <a:solidFill>
                  <a:srgbClr val="ffffff"/>
                </a:solidFill>
              </a:u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CustomShape 1"/>
          <p:cNvSpPr/>
          <p:nvPr/>
        </p:nvSpPr>
        <p:spPr>
          <a:xfrm>
            <a:off x="1710720" y="1309680"/>
            <a:ext cx="5509800" cy="227700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ffffff"/>
                </a:solidFill>
                <a:uFill>
                  <a:solidFill>
                    <a:srgbClr val="ffffff"/>
                  </a:solidFill>
                </a:uFill>
                <a:latin typeface="Alfa Slab One"/>
                <a:ea typeface="Alfa Slab One"/>
              </a:rPr>
              <a:t>Exercicio:</a:t>
            </a:r>
            <a:endParaRPr b="0" lang="es-ES" sz="1800" spc="-1" strike="noStrike">
              <a:solidFill>
                <a:srgbClr val="ffffff"/>
              </a:solidFill>
              <a:uFill>
                <a:solidFill>
                  <a:srgbClr val="ffffff"/>
                </a:solidFill>
              </a:uFill>
              <a:latin typeface="Arial"/>
            </a:endParaRPr>
          </a:p>
          <a:p>
            <a:pPr>
              <a:lnSpc>
                <a:spcPct val="100000"/>
              </a:lnSpc>
            </a:pPr>
            <a:r>
              <a:rPr b="0" lang="es-ES" sz="3000" spc="-1" strike="noStrike">
                <a:solidFill>
                  <a:srgbClr val="ffffff"/>
                </a:solidFill>
                <a:uFill>
                  <a:solidFill>
                    <a:srgbClr val="ffffff"/>
                  </a:solidFill>
                </a:uFill>
                <a:latin typeface="Alfa Slab One"/>
                <a:ea typeface="Alfa Slab One"/>
              </a:rPr>
              <a:t>Intenta averiguar as posicións, os intereses, necesidades e emcions que se agochan neste conflito.</a:t>
            </a:r>
            <a:endParaRPr b="0" lang="es-ES" sz="1800" spc="-1" strike="noStrike">
              <a:solidFill>
                <a:srgbClr val="ffffff"/>
              </a:solidFill>
              <a:uFill>
                <a:solidFill>
                  <a:srgbClr val="ffffff"/>
                </a:solidFill>
              </a:uFill>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6" name="Shape 320" descr=""/>
          <p:cNvPicPr/>
          <p:nvPr/>
        </p:nvPicPr>
        <p:blipFill>
          <a:blip r:embed="rId1"/>
          <a:srcRect l="25324" t="0" r="25324" b="0"/>
          <a:stretch/>
        </p:blipFill>
        <p:spPr>
          <a:xfrm>
            <a:off x="0" y="0"/>
            <a:ext cx="9143640" cy="5142960"/>
          </a:xfrm>
          <a:prstGeom prst="rect">
            <a:avLst/>
          </a:prstGeom>
          <a:ln>
            <a:noFill/>
          </a:ln>
        </p:spPr>
      </p:pic>
      <p:sp>
        <p:nvSpPr>
          <p:cNvPr id="407" name="CustomShape 1"/>
          <p:cNvSpPr/>
          <p:nvPr/>
        </p:nvSpPr>
        <p:spPr>
          <a:xfrm>
            <a:off x="530640" y="4579920"/>
            <a:ext cx="8082000" cy="421560"/>
          </a:xfrm>
          <a:prstGeom prst="rect">
            <a:avLst/>
          </a:prstGeom>
          <a:noFill/>
          <a:ln>
            <a:noFill/>
          </a:ln>
        </p:spPr>
        <p:style>
          <a:lnRef idx="0"/>
          <a:fillRef idx="0"/>
          <a:effectRef idx="0"/>
          <a:fontRef idx="minor"/>
        </p:style>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08" name="CustomShape 1"/>
          <p:cNvSpPr/>
          <p:nvPr/>
        </p:nvSpPr>
        <p:spPr>
          <a:xfrm>
            <a:off x="854640" y="683640"/>
            <a:ext cx="7169760" cy="392220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ffffff"/>
                </a:solidFill>
                <a:uFill>
                  <a:solidFill>
                    <a:srgbClr val="ffffff"/>
                  </a:solidFill>
                </a:uFill>
                <a:latin typeface="Alfa Slab One"/>
                <a:ea typeface="Alfa Slab One"/>
              </a:rPr>
              <a:t>As emocións tamén están detrás dun conflito, impiden ou facilitan a súa resolución. </a:t>
            </a:r>
            <a:endParaRPr b="0" lang="es-ES" sz="1800" spc="-1" strike="noStrike">
              <a:solidFill>
                <a:srgbClr val="000000"/>
              </a:solidFill>
              <a:uFill>
                <a:solidFill>
                  <a:srgbClr val="ffffff"/>
                </a:solidFill>
              </a:uFill>
              <a:latin typeface="Arial"/>
            </a:endParaRPr>
          </a:p>
          <a:p>
            <a:pPr>
              <a:lnSpc>
                <a:spcPct val="100000"/>
              </a:lnSpc>
            </a:pPr>
            <a:r>
              <a:rPr b="0" lang="es-ES" sz="3600" spc="-1" strike="noStrike">
                <a:solidFill>
                  <a:srgbClr val="ffffff"/>
                </a:solidFill>
                <a:uFill>
                  <a:solidFill>
                    <a:srgbClr val="ffffff"/>
                  </a:solidFill>
                </a:uFill>
                <a:latin typeface="Alfa Slab One"/>
                <a:ea typeface="Alfa Slab One"/>
              </a:rPr>
              <a:t>Temos que averiguar cales están afectando. Fíxate cantas hai... </a:t>
            </a:r>
            <a:endParaRPr b="0" lang="es-ES" sz="1800" spc="-1" strike="noStrike">
              <a:solidFill>
                <a:srgbClr val="000000"/>
              </a:solidFill>
              <a:uFill>
                <a:solidFill>
                  <a:srgbClr val="ffffff"/>
                </a:solidFill>
              </a:uFill>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9" name="Shape 331" descr=""/>
          <p:cNvPicPr/>
          <p:nvPr/>
        </p:nvPicPr>
        <p:blipFill>
          <a:blip r:embed="rId1"/>
          <a:srcRect l="0" t="19436" r="0" b="19436"/>
          <a:stretch/>
        </p:blipFill>
        <p:spPr>
          <a:xfrm>
            <a:off x="0" y="0"/>
            <a:ext cx="9143640" cy="514332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0" name="Shape 336" descr=""/>
          <p:cNvPicPr/>
          <p:nvPr/>
        </p:nvPicPr>
        <p:blipFill>
          <a:blip r:embed="rId1"/>
          <a:srcRect l="0" t="24064" r="0" b="24064"/>
          <a:stretch/>
        </p:blipFill>
        <p:spPr>
          <a:xfrm>
            <a:off x="0" y="0"/>
            <a:ext cx="9143640" cy="514296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CustomShape 1"/>
          <p:cNvSpPr/>
          <p:nvPr/>
        </p:nvSpPr>
        <p:spPr>
          <a:xfrm>
            <a:off x="1649520" y="1230480"/>
            <a:ext cx="5528520" cy="256356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000000"/>
                </a:solidFill>
                <a:uFill>
                  <a:solidFill>
                    <a:srgbClr val="ffffff"/>
                  </a:solidFill>
                </a:uFill>
                <a:latin typeface="Alfa Slab One"/>
                <a:ea typeface="Alfa Slab One"/>
              </a:rPr>
              <a:t>Cantas emocións es capaz de recoñecer e escribir ti en 5 minutos?</a:t>
            </a:r>
            <a:endParaRPr b="0" lang="es-ES" sz="1800" spc="-1" strike="noStrike">
              <a:solidFill>
                <a:srgbClr val="000000"/>
              </a:solidFill>
              <a:uFill>
                <a:solidFill>
                  <a:srgbClr val="ffffff"/>
                </a:solidFill>
              </a:u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2" name="Shape 346" descr=""/>
          <p:cNvPicPr/>
          <p:nvPr/>
        </p:nvPicPr>
        <p:blipFill>
          <a:blip r:embed="rId1"/>
          <a:stretch/>
        </p:blipFill>
        <p:spPr>
          <a:xfrm>
            <a:off x="323640" y="1545480"/>
            <a:ext cx="8424720" cy="3186000"/>
          </a:xfrm>
          <a:prstGeom prst="rect">
            <a:avLst/>
          </a:prstGeom>
          <a:ln>
            <a:noFill/>
          </a:ln>
        </p:spPr>
      </p:pic>
      <p:pic>
        <p:nvPicPr>
          <p:cNvPr id="413" name="Shape 347" descr=""/>
          <p:cNvPicPr/>
          <p:nvPr/>
        </p:nvPicPr>
        <p:blipFill>
          <a:blip r:embed="rId2"/>
          <a:stretch/>
        </p:blipFill>
        <p:spPr>
          <a:xfrm>
            <a:off x="3240" y="0"/>
            <a:ext cx="9143640" cy="157212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CustomShape 1"/>
          <p:cNvSpPr/>
          <p:nvPr/>
        </p:nvSpPr>
        <p:spPr>
          <a:xfrm>
            <a:off x="888840" y="1415880"/>
            <a:ext cx="7558920" cy="166320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ffffff"/>
                </a:solidFill>
                <a:uFill>
                  <a:solidFill>
                    <a:srgbClr val="ffffff"/>
                  </a:solidFill>
                </a:uFill>
                <a:latin typeface="Alfa Slab One"/>
                <a:ea typeface="Alfa Slab One"/>
              </a:rPr>
              <a:t>As emocións conforman todo un universo</a:t>
            </a:r>
            <a:endParaRPr b="0" lang="es-ES" sz="1800" spc="-1" strike="noStrike">
              <a:solidFill>
                <a:srgbClr val="ffffff"/>
              </a:solidFill>
              <a:uFill>
                <a:solidFill>
                  <a:srgbClr val="ffffff"/>
                </a:solidFill>
              </a:uFill>
              <a:latin typeface="Arial"/>
            </a:endParaRPr>
          </a:p>
          <a:p>
            <a:pPr algn="ctr">
              <a:lnSpc>
                <a:spcPct val="100000"/>
              </a:lnSpc>
            </a:pPr>
            <a:r>
              <a:rPr b="0" lang="es-ES" sz="3600" spc="-1" strike="noStrike">
                <a:solidFill>
                  <a:srgbClr val="ffffff"/>
                </a:solidFill>
                <a:uFill>
                  <a:solidFill>
                    <a:srgbClr val="ffffff"/>
                  </a:solidFill>
                </a:uFill>
                <a:latin typeface="Arial"/>
                <a:ea typeface="Arial"/>
              </a:rPr>
              <a:t>http://universodeemociones.com</a:t>
            </a:r>
            <a:endParaRPr b="0" lang="es-ES" sz="1800" spc="-1" strike="noStrike">
              <a:solidFill>
                <a:srgbClr val="ffffff"/>
              </a:solidFill>
              <a:uFill>
                <a:solidFill>
                  <a:srgbClr val="ffffff"/>
                </a:solidFill>
              </a:uFill>
              <a:latin typeface="Arial"/>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7" name="Shape 257" descr=""/>
          <p:cNvPicPr/>
          <p:nvPr/>
        </p:nvPicPr>
        <p:blipFill>
          <a:blip r:embed="rId1"/>
          <a:srcRect l="0" t="9591" r="0" b="9591"/>
          <a:stretch/>
        </p:blipFill>
        <p:spPr>
          <a:xfrm>
            <a:off x="0" y="1433160"/>
            <a:ext cx="9143640" cy="3709800"/>
          </a:xfrm>
          <a:prstGeom prst="rect">
            <a:avLst/>
          </a:prstGeom>
          <a:ln>
            <a:noFill/>
          </a:ln>
        </p:spPr>
      </p:pic>
      <p:sp>
        <p:nvSpPr>
          <p:cNvPr id="388" name="TextShape 1"/>
          <p:cNvSpPr txBox="1"/>
          <p:nvPr/>
        </p:nvSpPr>
        <p:spPr>
          <a:xfrm>
            <a:off x="464400" y="529200"/>
            <a:ext cx="8214840" cy="769680"/>
          </a:xfrm>
          <a:prstGeom prst="rect">
            <a:avLst/>
          </a:prstGeom>
          <a:noFill/>
          <a:ln>
            <a:noFill/>
          </a:ln>
        </p:spPr>
        <p:txBody>
          <a:bodyPr lIns="0" rIns="0" tIns="0" bIns="0"/>
          <a:p>
            <a:pPr>
              <a:lnSpc>
                <a:spcPct val="100000"/>
              </a:lnSpc>
            </a:pPr>
            <a:r>
              <a:rPr b="0" lang="es-ES" sz="2700" spc="-1" strike="noStrike">
                <a:solidFill>
                  <a:srgbClr val="ffffff"/>
                </a:solidFill>
                <a:uFill>
                  <a:solidFill>
                    <a:srgbClr val="ffffff"/>
                  </a:solidFill>
                </a:uFill>
                <a:latin typeface="Alfa Slab One"/>
                <a:ea typeface="Alfa Slab One"/>
              </a:rPr>
              <a:t>E QUE SE AGOCHA NUN CONFLITO</a:t>
            </a:r>
            <a:endParaRPr b="0" lang="es-ES" sz="1400" spc="-1" strike="noStrike">
              <a:solidFill>
                <a:srgbClr val="000000"/>
              </a:solidFill>
              <a:uFill>
                <a:solidFill>
                  <a:srgbClr val="ffffff"/>
                </a:solidFill>
              </a:uFill>
              <a:latin typeface="Arial"/>
            </a:endParaRPr>
          </a:p>
        </p:txBody>
      </p:sp>
      <p:sp>
        <p:nvSpPr>
          <p:cNvPr id="389" name="TextShape 2"/>
          <p:cNvSpPr txBox="1"/>
          <p:nvPr/>
        </p:nvSpPr>
        <p:spPr>
          <a:xfrm>
            <a:off x="464400" y="267840"/>
            <a:ext cx="8214840" cy="267480"/>
          </a:xfrm>
          <a:prstGeom prst="rect">
            <a:avLst/>
          </a:prstGeom>
          <a:noFill/>
          <a:ln>
            <a:noFill/>
          </a:ln>
        </p:spPr>
        <p:txBody>
          <a:bodyPr lIns="0" rIns="0" tIns="0" bIns="0" anchor="ctr"/>
          <a:p>
            <a:pPr>
              <a:lnSpc>
                <a:spcPct val="100000"/>
              </a:lnSpc>
            </a:pPr>
            <a:r>
              <a:rPr b="0" lang="es-ES" sz="1500" spc="-1" strike="noStrike">
                <a:solidFill>
                  <a:srgbClr val="ffffff"/>
                </a:solidFill>
                <a:uFill>
                  <a:solidFill>
                    <a:srgbClr val="ffffff"/>
                  </a:solidFill>
                </a:uFill>
                <a:latin typeface="Alfa Slab One"/>
                <a:ea typeface="Alfa Slab One"/>
              </a:rPr>
              <a:t>O QUE NON SE VE….</a:t>
            </a:r>
            <a:endParaRPr b="0" lang="es-ES" sz="14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5" name="Shape 357" descr=""/>
          <p:cNvPicPr/>
          <p:nvPr/>
        </p:nvPicPr>
        <p:blipFill>
          <a:blip r:embed="rId1"/>
          <a:srcRect l="0" t="10171" r="0" b="10168"/>
          <a:stretch/>
        </p:blipFill>
        <p:spPr>
          <a:xfrm>
            <a:off x="0" y="0"/>
            <a:ext cx="9143640" cy="514332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6" name="Shape 362" descr=""/>
          <p:cNvPicPr/>
          <p:nvPr/>
        </p:nvPicPr>
        <p:blipFill>
          <a:blip r:embed="rId1"/>
          <a:stretch/>
        </p:blipFill>
        <p:spPr>
          <a:xfrm>
            <a:off x="0" y="26640"/>
            <a:ext cx="9205560" cy="5116680"/>
          </a:xfrm>
          <a:prstGeom prst="rect">
            <a:avLst/>
          </a:prstGeom>
          <a:ln>
            <a:noFill/>
          </a:ln>
        </p:spPr>
      </p:pic>
      <p:sp>
        <p:nvSpPr>
          <p:cNvPr id="417" name="CustomShape 1"/>
          <p:cNvSpPr/>
          <p:nvPr/>
        </p:nvSpPr>
        <p:spPr>
          <a:xfrm>
            <a:off x="375840" y="1751760"/>
            <a:ext cx="2999520" cy="2999520"/>
          </a:xfrm>
          <a:prstGeom prst="rect">
            <a:avLst/>
          </a:prstGeom>
          <a:noFill/>
          <a:ln>
            <a:noFill/>
          </a:ln>
        </p:spPr>
        <p:style>
          <a:lnRef idx="0"/>
          <a:fillRef idx="0"/>
          <a:effectRef idx="0"/>
          <a:fontRef idx="minor"/>
        </p:style>
        <p:txBody>
          <a:bodyPr tIns="91440" bIns="91440" anchor="ctr"/>
          <a:p>
            <a:pPr>
              <a:lnSpc>
                <a:spcPct val="100000"/>
              </a:lnSpc>
            </a:pPr>
            <a:r>
              <a:rPr b="0" lang="es-ES" sz="2400" spc="-1" strike="noStrike">
                <a:solidFill>
                  <a:srgbClr val="000000"/>
                </a:solidFill>
                <a:uFill>
                  <a:solidFill>
                    <a:srgbClr val="ffffff"/>
                  </a:solidFill>
                </a:uFill>
                <a:latin typeface="Alfa Slab One"/>
                <a:ea typeface="Alfa Slab One"/>
              </a:rPr>
              <a:t>O medo provoca unha reacción de fuxida.</a:t>
            </a:r>
            <a:endParaRPr b="0" lang="es-ES" sz="1800" spc="-1" strike="noStrike">
              <a:solidFill>
                <a:srgbClr val="ffffff"/>
              </a:solidFill>
              <a:uFill>
                <a:solidFill>
                  <a:srgbClr val="ffffff"/>
                </a:solidFill>
              </a:u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8" name="CustomShape 1"/>
          <p:cNvSpPr/>
          <p:nvPr/>
        </p:nvSpPr>
        <p:spPr>
          <a:xfrm>
            <a:off x="871560" y="982800"/>
            <a:ext cx="6093000" cy="3341160"/>
          </a:xfrm>
          <a:prstGeom prst="rect">
            <a:avLst/>
          </a:prstGeom>
          <a:noFill/>
          <a:ln>
            <a:noFill/>
          </a:ln>
        </p:spPr>
        <p:style>
          <a:lnRef idx="0"/>
          <a:fillRef idx="0"/>
          <a:effectRef idx="0"/>
          <a:fontRef idx="minor"/>
        </p:style>
        <p:txBody>
          <a:bodyPr tIns="91440" bIns="91440"/>
          <a:p>
            <a:pPr>
              <a:lnSpc>
                <a:spcPct val="100000"/>
              </a:lnSpc>
            </a:pPr>
            <a:r>
              <a:rPr b="0" lang="es-ES" sz="2400" spc="-1" strike="noStrike">
                <a:solidFill>
                  <a:srgbClr val="000000"/>
                </a:solidFill>
                <a:uFill>
                  <a:solidFill>
                    <a:srgbClr val="ffffff"/>
                  </a:solidFill>
                </a:uFill>
                <a:latin typeface="Alfa Slab One"/>
                <a:ea typeface="Alfa Slab One"/>
              </a:rPr>
              <a:t>É útil para escapar das ameazas reais e preservar a vida. </a:t>
            </a:r>
            <a:endParaRPr b="0" lang="es-ES" sz="1800" spc="-1" strike="noStrike">
              <a:solidFill>
                <a:srgbClr val="000000"/>
              </a:solidFill>
              <a:uFill>
                <a:solidFill>
                  <a:srgbClr val="ffffff"/>
                </a:solidFill>
              </a:uFill>
              <a:latin typeface="Arial"/>
            </a:endParaRPr>
          </a:p>
          <a:p>
            <a:pPr>
              <a:lnSpc>
                <a:spcPct val="100000"/>
              </a:lnSpc>
            </a:pPr>
            <a:r>
              <a:rPr b="0" lang="es-ES" sz="2400" spc="-1" strike="noStrike">
                <a:solidFill>
                  <a:srgbClr val="000000"/>
                </a:solidFill>
                <a:uFill>
                  <a:solidFill>
                    <a:srgbClr val="ffffff"/>
                  </a:solidFill>
                </a:uFill>
                <a:latin typeface="Alfa Slab One"/>
                <a:ea typeface="Alfa Slab One"/>
              </a:rPr>
              <a:t>Na nosa sociedade as ameazas tamén son de carácter psicolóxico, pero desas non é facil fuxir, o que provoca ansiedade, nerviosismo, depresións..</a:t>
            </a:r>
            <a:endParaRPr b="0" lang="es-ES" sz="1800" spc="-1" strike="noStrike">
              <a:solidFill>
                <a:srgbClr val="000000"/>
              </a:solidFill>
              <a:uFill>
                <a:solidFill>
                  <a:srgbClr val="ffffff"/>
                </a:solidFill>
              </a:u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9" name="Shape 373" descr=""/>
          <p:cNvPicPr/>
          <p:nvPr/>
        </p:nvPicPr>
        <p:blipFill>
          <a:blip r:embed="rId1"/>
          <a:srcRect l="0" t="8851" r="0" b="8851"/>
          <a:stretch/>
        </p:blipFill>
        <p:spPr>
          <a:xfrm>
            <a:off x="51480" y="0"/>
            <a:ext cx="9040680" cy="514296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0" name="CustomShape 1"/>
          <p:cNvSpPr/>
          <p:nvPr/>
        </p:nvSpPr>
        <p:spPr>
          <a:xfrm>
            <a:off x="1384560" y="923040"/>
            <a:ext cx="7092720" cy="3648960"/>
          </a:xfrm>
          <a:prstGeom prst="rect">
            <a:avLst/>
          </a:prstGeom>
          <a:noFill/>
          <a:ln>
            <a:noFill/>
          </a:ln>
        </p:spPr>
        <p:style>
          <a:lnRef idx="0"/>
          <a:fillRef idx="0"/>
          <a:effectRef idx="0"/>
          <a:fontRef idx="minor"/>
        </p:style>
        <p:txBody>
          <a:bodyPr tIns="91440" bIns="91440"/>
          <a:p>
            <a:pPr>
              <a:lnSpc>
                <a:spcPct val="100000"/>
              </a:lnSpc>
            </a:pPr>
            <a:r>
              <a:rPr b="0" lang="es-ES" sz="2400" spc="-1" strike="noStrike">
                <a:solidFill>
                  <a:srgbClr val="000000"/>
                </a:solidFill>
                <a:uFill>
                  <a:solidFill>
                    <a:srgbClr val="ffffff"/>
                  </a:solidFill>
                </a:uFill>
                <a:latin typeface="Alfa Slab One"/>
                <a:ea typeface="Alfa Slab One"/>
              </a:rPr>
              <a:t>A ira provoca unha reacción de ataque. Como co medo, libéranse hormonas que preparan ao corpo para un exercicio.</a:t>
            </a:r>
            <a:endParaRPr b="0" lang="es-ES" sz="1800" spc="-1" strike="noStrike">
              <a:solidFill>
                <a:srgbClr val="000000"/>
              </a:solidFill>
              <a:uFill>
                <a:solidFill>
                  <a:srgbClr val="ffffff"/>
                </a:solidFill>
              </a:uFill>
              <a:latin typeface="Arial"/>
            </a:endParaRPr>
          </a:p>
          <a:p>
            <a:pPr>
              <a:lnSpc>
                <a:spcPct val="100000"/>
              </a:lnSpc>
            </a:pPr>
            <a:r>
              <a:rPr b="0" lang="es-ES" sz="2400" spc="-1" strike="noStrike">
                <a:solidFill>
                  <a:srgbClr val="000000"/>
                </a:solidFill>
                <a:uFill>
                  <a:solidFill>
                    <a:srgbClr val="ffffff"/>
                  </a:solidFill>
                </a:uFill>
                <a:latin typeface="Alfa Slab One"/>
                <a:ea typeface="Alfa Slab One"/>
              </a:rPr>
              <a:t>Na nosa sociedade os xeitos agresivos de resolver os problemas non soen funcionar, xeneran mais violencia e non resolven os problemas, o que fan que as personas sintan frustración etc..</a:t>
            </a:r>
            <a:endParaRPr b="0" lang="es-ES" sz="1800" spc="-1" strike="noStrike">
              <a:solidFill>
                <a:srgbClr val="000000"/>
              </a:solidFill>
              <a:uFill>
                <a:solidFill>
                  <a:srgbClr val="ffffff"/>
                </a:solidFill>
              </a:u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1" name="Shape 383" descr=""/>
          <p:cNvPicPr/>
          <p:nvPr/>
        </p:nvPicPr>
        <p:blipFill>
          <a:blip r:embed="rId1"/>
          <a:stretch/>
        </p:blipFill>
        <p:spPr>
          <a:xfrm rot="5400000">
            <a:off x="2000520" y="-2000160"/>
            <a:ext cx="5143320" cy="914364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2" name="Shape 388" descr=""/>
          <p:cNvPicPr/>
          <p:nvPr/>
        </p:nvPicPr>
        <p:blipFill>
          <a:blip r:embed="rId1"/>
          <a:srcRect l="0" t="10345" r="0" b="10345"/>
          <a:stretch/>
        </p:blipFill>
        <p:spPr>
          <a:xfrm>
            <a:off x="0" y="0"/>
            <a:ext cx="9143640" cy="514296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3" name="CustomShape 1"/>
          <p:cNvSpPr/>
          <p:nvPr/>
        </p:nvSpPr>
        <p:spPr>
          <a:xfrm>
            <a:off x="871560" y="982800"/>
            <a:ext cx="6093000" cy="334116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000000"/>
                </a:solidFill>
                <a:uFill>
                  <a:solidFill>
                    <a:srgbClr val="ffffff"/>
                  </a:solidFill>
                </a:uFill>
                <a:latin typeface="Alfa Slab One"/>
                <a:ea typeface="Alfa Slab One"/>
              </a:rPr>
              <a:t>Cando estás triste, non te apetece facer nada. O corpo aforra enerxía para cando se recupere o estado de ánimo.</a:t>
            </a:r>
            <a:endParaRPr b="0" lang="es-ES" sz="1800" spc="-1" strike="noStrike">
              <a:solidFill>
                <a:srgbClr val="000000"/>
              </a:solidFill>
              <a:uFill>
                <a:solidFill>
                  <a:srgbClr val="ffffff"/>
                </a:solidFill>
              </a:uFill>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4" name="Shape 398" descr=""/>
          <p:cNvPicPr/>
          <p:nvPr/>
        </p:nvPicPr>
        <p:blipFill>
          <a:blip r:embed="rId1"/>
          <a:srcRect l="0" t="9668" r="0" b="9668"/>
          <a:stretch/>
        </p:blipFill>
        <p:spPr>
          <a:xfrm>
            <a:off x="0" y="0"/>
            <a:ext cx="9143640" cy="5143320"/>
          </a:xfrm>
          <a:prstGeom prst="rect">
            <a:avLst/>
          </a:prstGeom>
          <a:ln>
            <a:noFill/>
          </a:ln>
        </p:spPr>
      </p:pic>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5" name="Shape 403" descr=""/>
          <p:cNvPicPr/>
          <p:nvPr/>
        </p:nvPicPr>
        <p:blipFill>
          <a:blip r:embed="rId1"/>
          <a:srcRect l="0" t="10323" r="0" b="10323"/>
          <a:stretch/>
        </p:blipFill>
        <p:spPr>
          <a:xfrm>
            <a:off x="0" y="0"/>
            <a:ext cx="9143640" cy="514332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390" name="TextShape 1"/>
          <p:cNvSpPr txBox="1"/>
          <p:nvPr/>
        </p:nvSpPr>
        <p:spPr>
          <a:xfrm>
            <a:off x="464400" y="529200"/>
            <a:ext cx="8214840" cy="769680"/>
          </a:xfrm>
          <a:prstGeom prst="rect">
            <a:avLst/>
          </a:prstGeom>
          <a:noFill/>
          <a:ln>
            <a:noFill/>
          </a:ln>
        </p:spPr>
        <p:txBody>
          <a:bodyPr lIns="59040" rIns="59040" tIns="59040" bIns="59040"/>
          <a:p>
            <a:pPr>
              <a:lnSpc>
                <a:spcPct val="100000"/>
              </a:lnSpc>
            </a:pPr>
            <a:r>
              <a:rPr b="0" lang="es-ES" sz="3600" spc="-1" strike="noStrike">
                <a:solidFill>
                  <a:srgbClr val="ffffff"/>
                </a:solidFill>
                <a:uFill>
                  <a:solidFill>
                    <a:srgbClr val="ffffff"/>
                  </a:solidFill>
                </a:uFill>
                <a:latin typeface="Alfa Slab One"/>
                <a:ea typeface="Alfa Slab One"/>
              </a:rPr>
              <a:t>normalmente, nun conflito o que reclama cada parte (as posicións) son só a punta do iceberg. Debaixo hai gran cantidade de cousas que non se dín e que están influíndo (intereses, necesidades, emocións..)</a:t>
            </a:r>
            <a:r>
              <a:rPr b="0" lang="es-ES" sz="4000" spc="-1" strike="noStrike">
                <a:solidFill>
                  <a:srgbClr val="ffffff"/>
                </a:solidFill>
                <a:uFill>
                  <a:solidFill>
                    <a:srgbClr val="ffffff"/>
                  </a:solidFill>
                </a:uFill>
                <a:latin typeface="Alfa Slab One"/>
                <a:ea typeface="Alfa Slab One"/>
              </a:rPr>
              <a:t> </a:t>
            </a:r>
            <a:endParaRPr b="0" lang="es-ES" sz="14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6" name="Shape 408" descr=""/>
          <p:cNvPicPr/>
          <p:nvPr/>
        </p:nvPicPr>
        <p:blipFill>
          <a:blip r:embed="rId1"/>
          <a:srcRect l="0" t="10429" r="0" b="10429"/>
          <a:stretch/>
        </p:blipFill>
        <p:spPr>
          <a:xfrm>
            <a:off x="0" y="0"/>
            <a:ext cx="9143640" cy="514296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7" name="Shape 413" descr=""/>
          <p:cNvPicPr/>
          <p:nvPr/>
        </p:nvPicPr>
        <p:blipFill>
          <a:blip r:embed="rId1"/>
          <a:stretch/>
        </p:blipFill>
        <p:spPr>
          <a:xfrm>
            <a:off x="2382120" y="0"/>
            <a:ext cx="6823440" cy="5143320"/>
          </a:xfrm>
          <a:prstGeom prst="rect">
            <a:avLst/>
          </a:prstGeom>
          <a:ln>
            <a:noFill/>
          </a:ln>
        </p:spPr>
      </p:pic>
      <p:sp>
        <p:nvSpPr>
          <p:cNvPr id="428" name="CustomShape 1"/>
          <p:cNvSpPr/>
          <p:nvPr/>
        </p:nvSpPr>
        <p:spPr>
          <a:xfrm>
            <a:off x="316080" y="431280"/>
            <a:ext cx="1819800" cy="4281120"/>
          </a:xfrm>
          <a:prstGeom prst="rect">
            <a:avLst/>
          </a:prstGeom>
          <a:noFill/>
          <a:ln>
            <a:noFill/>
          </a:ln>
        </p:spPr>
        <p:style>
          <a:lnRef idx="0"/>
          <a:fillRef idx="0"/>
          <a:effectRef idx="0"/>
          <a:fontRef idx="minor"/>
        </p:style>
        <p:txBody>
          <a:bodyPr tIns="91440" bIns="91440"/>
          <a:p>
            <a:pPr>
              <a:lnSpc>
                <a:spcPct val="100000"/>
              </a:lnSpc>
            </a:pPr>
            <a:r>
              <a:rPr b="0" lang="es-ES" sz="2400" spc="-1" strike="noStrike">
                <a:solidFill>
                  <a:srgbClr val="ffffff"/>
                </a:solidFill>
                <a:uFill>
                  <a:solidFill>
                    <a:srgbClr val="ffffff"/>
                  </a:solidFill>
                </a:uFill>
                <a:latin typeface="Alfa Slab One"/>
                <a:ea typeface="Alfa Slab One"/>
              </a:rPr>
              <a:t>As emocións síntense non corpo. Observa este mapa térmico das emocións.</a:t>
            </a:r>
            <a:endParaRPr b="0" lang="es-ES" sz="1800" spc="-1" strike="noStrike">
              <a:solidFill>
                <a:srgbClr val="ffffff"/>
              </a:solidFill>
              <a:uFill>
                <a:solidFill>
                  <a:srgbClr val="ffffff"/>
                </a:solidFill>
              </a:uFill>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9" name="CustomShape 1"/>
          <p:cNvSpPr/>
          <p:nvPr/>
        </p:nvSpPr>
        <p:spPr>
          <a:xfrm>
            <a:off x="1606680" y="948600"/>
            <a:ext cx="4195800" cy="2922120"/>
          </a:xfrm>
          <a:prstGeom prst="rect">
            <a:avLst/>
          </a:prstGeom>
          <a:noFill/>
          <a:ln>
            <a:noFill/>
          </a:ln>
        </p:spPr>
        <p:style>
          <a:lnRef idx="0"/>
          <a:fillRef idx="0"/>
          <a:effectRef idx="0"/>
          <a:fontRef idx="minor"/>
        </p:style>
        <p:txBody>
          <a:bodyPr tIns="91440" bIns="91440"/>
          <a:p>
            <a:pPr>
              <a:lnSpc>
                <a:spcPct val="100000"/>
              </a:lnSpc>
            </a:pPr>
            <a:r>
              <a:rPr b="0" lang="es-ES" sz="3000" spc="-1" strike="noStrike">
                <a:solidFill>
                  <a:srgbClr val="000000"/>
                </a:solidFill>
                <a:uFill>
                  <a:solidFill>
                    <a:srgbClr val="ffffff"/>
                  </a:solidFill>
                </a:uFill>
                <a:latin typeface="Alfa Slab One"/>
                <a:ea typeface="Alfa Slab One"/>
              </a:rPr>
              <a:t>Exercicio:</a:t>
            </a:r>
            <a:endParaRPr b="0" lang="es-ES" sz="1800" spc="-1" strike="noStrike">
              <a:solidFill>
                <a:srgbClr val="000000"/>
              </a:solidFill>
              <a:uFill>
                <a:solidFill>
                  <a:srgbClr val="ffffff"/>
                </a:solidFill>
              </a:uFill>
              <a:latin typeface="Arial"/>
            </a:endParaRPr>
          </a:p>
          <a:p>
            <a:pPr>
              <a:lnSpc>
                <a:spcPct val="100000"/>
              </a:lnSpc>
            </a:pPr>
            <a:r>
              <a:rPr b="0" lang="es-ES" sz="3000" spc="-1" strike="noStrike">
                <a:solidFill>
                  <a:srgbClr val="000000"/>
                </a:solidFill>
                <a:uFill>
                  <a:solidFill>
                    <a:srgbClr val="ffffff"/>
                  </a:solidFill>
                </a:uFill>
                <a:latin typeface="Alfa Slab One"/>
                <a:ea typeface="Alfa Slab One"/>
              </a:rPr>
              <a:t>&gt;Adeviña os sentimentos que hai detras destas miradas</a:t>
            </a:r>
            <a:endParaRPr b="0" lang="es-ES" sz="1800" spc="-1" strike="noStrike">
              <a:solidFill>
                <a:srgbClr val="000000"/>
              </a:solidFill>
              <a:uFill>
                <a:solidFill>
                  <a:srgbClr val="ffffff"/>
                </a:solidFill>
              </a:uFill>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0" name="Shape 424" descr=""/>
          <p:cNvPicPr/>
          <p:nvPr/>
        </p:nvPicPr>
        <p:blipFill>
          <a:blip r:embed="rId1"/>
          <a:stretch/>
        </p:blipFill>
        <p:spPr>
          <a:xfrm>
            <a:off x="1143360" y="0"/>
            <a:ext cx="6856560" cy="514332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1" name="Shape 429" descr=""/>
          <p:cNvPicPr/>
          <p:nvPr/>
        </p:nvPicPr>
        <p:blipFill>
          <a:blip r:embed="rId1"/>
          <a:stretch/>
        </p:blipFill>
        <p:spPr>
          <a:xfrm>
            <a:off x="1143360" y="0"/>
            <a:ext cx="6856560" cy="514332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2" name="CustomShape 1"/>
          <p:cNvSpPr/>
          <p:nvPr/>
        </p:nvSpPr>
        <p:spPr>
          <a:xfrm>
            <a:off x="205200" y="1486800"/>
            <a:ext cx="6075720" cy="1751760"/>
          </a:xfrm>
          <a:prstGeom prst="rect">
            <a:avLst/>
          </a:prstGeom>
          <a:noFill/>
          <a:ln>
            <a:noFill/>
          </a:ln>
        </p:spPr>
        <p:style>
          <a:lnRef idx="0"/>
          <a:fillRef idx="0"/>
          <a:effectRef idx="0"/>
          <a:fontRef idx="minor"/>
        </p:style>
        <p:txBody>
          <a:bodyPr tIns="91440" bIns="91440" anchor="ctr"/>
          <a:p>
            <a:pPr>
              <a:lnSpc>
                <a:spcPct val="115000"/>
              </a:lnSpc>
            </a:pPr>
            <a:r>
              <a:rPr b="0" lang="es-ES" sz="3000" spc="-1" strike="noStrike">
                <a:solidFill>
                  <a:srgbClr val="656565"/>
                </a:solidFill>
                <a:uFill>
                  <a:solidFill>
                    <a:srgbClr val="ffffff"/>
                  </a:solidFill>
                </a:uFill>
                <a:latin typeface="Alfa Slab One"/>
                <a:ea typeface="Alfa Slab One"/>
              </a:rPr>
              <a:t>As respostas correctas son:</a:t>
            </a:r>
            <a:endParaRPr b="0" lang="es-ES" sz="1800" spc="-1" strike="noStrike">
              <a:solidFill>
                <a:srgbClr val="000000"/>
              </a:solidFill>
              <a:uFill>
                <a:solidFill>
                  <a:srgbClr val="ffffff"/>
                </a:solidFill>
              </a:uFill>
              <a:latin typeface="Arial"/>
            </a:endParaRPr>
          </a:p>
          <a:p>
            <a:pPr marL="457200" indent="-418680">
              <a:lnSpc>
                <a:spcPct val="115000"/>
              </a:lnSpc>
              <a:buClr>
                <a:srgbClr val="656565"/>
              </a:buClr>
              <a:buFont typeface="Alfa Slab One"/>
              <a:buChar char="➔"/>
            </a:pPr>
            <a:r>
              <a:rPr b="0" lang="es-ES" sz="3000" spc="-1" strike="noStrike">
                <a:solidFill>
                  <a:srgbClr val="656565"/>
                </a:solidFill>
                <a:uFill>
                  <a:solidFill>
                    <a:srgbClr val="ffffff"/>
                  </a:solidFill>
                </a:uFill>
                <a:latin typeface="Alfa Slab One"/>
                <a:ea typeface="Alfa Slab One"/>
              </a:rPr>
              <a:t>Desexo</a:t>
            </a:r>
            <a:endParaRPr b="0" lang="es-ES" sz="1800" spc="-1" strike="noStrike">
              <a:solidFill>
                <a:srgbClr val="000000"/>
              </a:solidFill>
              <a:uFill>
                <a:solidFill>
                  <a:srgbClr val="ffffff"/>
                </a:solidFill>
              </a:uFill>
              <a:latin typeface="Arial"/>
            </a:endParaRPr>
          </a:p>
          <a:p>
            <a:pPr marL="457200" indent="-418680">
              <a:lnSpc>
                <a:spcPct val="115000"/>
              </a:lnSpc>
              <a:buClr>
                <a:srgbClr val="656565"/>
              </a:buClr>
              <a:buFont typeface="Alfa Slab One"/>
              <a:buChar char="➔"/>
            </a:pPr>
            <a:r>
              <a:rPr b="0" lang="es-ES" sz="3000" spc="-1" strike="noStrike">
                <a:solidFill>
                  <a:srgbClr val="656565"/>
                </a:solidFill>
                <a:uFill>
                  <a:solidFill>
                    <a:srgbClr val="ffffff"/>
                  </a:solidFill>
                </a:uFill>
                <a:latin typeface="Alfa Slab One"/>
                <a:ea typeface="Alfa Slab One"/>
              </a:rPr>
              <a:t>Fantasía </a:t>
            </a:r>
            <a:endParaRPr b="0" lang="es-ES" sz="1800" spc="-1" strike="noStrike">
              <a:solidFill>
                <a:srgbClr val="000000"/>
              </a:solidFill>
              <a:uFill>
                <a:solidFill>
                  <a:srgbClr val="ffffff"/>
                </a:solidFill>
              </a:uFill>
              <a:latin typeface="Arial"/>
            </a:endParaRPr>
          </a:p>
          <a:p>
            <a:pPr>
              <a:lnSpc>
                <a:spcPct val="115000"/>
              </a:lnSpc>
            </a:pPr>
            <a:endParaRPr b="0" lang="es-ES" sz="1800" spc="-1" strike="noStrike">
              <a:solidFill>
                <a:srgbClr val="000000"/>
              </a:solidFill>
              <a:uFill>
                <a:solidFill>
                  <a:srgbClr val="ffffff"/>
                </a:solidFill>
              </a:uFill>
              <a:latin typeface="Arial"/>
            </a:endParaRPr>
          </a:p>
          <a:p>
            <a:pPr>
              <a:lnSpc>
                <a:spcPct val="115000"/>
              </a:lnSpc>
            </a:pP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endParaRPr b="0" lang="es-ES" sz="1800" spc="-1" strike="noStrike">
              <a:solidFill>
                <a:srgbClr val="000000"/>
              </a:solidFill>
              <a:uFill>
                <a:solidFill>
                  <a:srgbClr val="ffffff"/>
                </a:solidFill>
              </a:uFill>
              <a:latin typeface="Arial"/>
            </a:endParaRPr>
          </a:p>
          <a:p>
            <a:pPr>
              <a:lnSpc>
                <a:spcPct val="115000"/>
              </a:lnSpc>
            </a:pP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endParaRPr b="0" lang="es-ES" sz="1800" spc="-1" strike="noStrike">
              <a:solidFill>
                <a:srgbClr val="000000"/>
              </a:solidFill>
              <a:uFill>
                <a:solidFill>
                  <a:srgbClr val="ffffff"/>
                </a:solidFill>
              </a:uFill>
              <a:latin typeface="Arial"/>
            </a:endParaRPr>
          </a:p>
          <a:p>
            <a:pPr>
              <a:lnSpc>
                <a:spcPct val="115000"/>
              </a:lnSpc>
            </a:pP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endParaRPr b="0" lang="es-ES" sz="1800" spc="-1" strike="noStrike">
              <a:solidFill>
                <a:srgbClr val="000000"/>
              </a:solidFill>
              <a:uFill>
                <a:solidFill>
                  <a:srgbClr val="ffffff"/>
                </a:solidFill>
              </a:uFill>
              <a:latin typeface="Arial"/>
            </a:endParaRPr>
          </a:p>
          <a:p>
            <a:pPr>
              <a:lnSpc>
                <a:spcPct val="115000"/>
              </a:lnSpc>
            </a:pPr>
            <a:r>
              <a:rPr b="0" lang="es-ES" sz="1400" spc="-1" strike="noStrike">
                <a:solidFill>
                  <a:srgbClr val="000000"/>
                </a:solidFill>
                <a:uFill>
                  <a:solidFill>
                    <a:srgbClr val="ffffff"/>
                  </a:solidFill>
                </a:uFill>
                <a:latin typeface="Arial"/>
                <a:ea typeface="Arial"/>
              </a:rPr>
              <a:t>	</a:t>
            </a:r>
            <a:r>
              <a:rPr b="0" lang="es-ES" sz="1400" spc="-1" strike="noStrike">
                <a:solidFill>
                  <a:srgbClr val="000000"/>
                </a:solidFill>
                <a:uFill>
                  <a:solidFill>
                    <a:srgbClr val="ffffff"/>
                  </a:solidFill>
                </a:uFill>
                <a:latin typeface="Arial"/>
                <a:ea typeface="Arial"/>
              </a:rPr>
              <a:t>	</a:t>
            </a:r>
            <a:endParaRPr b="0" lang="es-ES" sz="1800" spc="-1" strike="noStrike">
              <a:solidFill>
                <a:srgbClr val="000000"/>
              </a:solidFill>
              <a:uFill>
                <a:solidFill>
                  <a:srgbClr val="ffffff"/>
                </a:solidFill>
              </a:uFill>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33" name="CustomShape 1"/>
          <p:cNvSpPr/>
          <p:nvPr/>
        </p:nvSpPr>
        <p:spPr>
          <a:xfrm>
            <a:off x="1751760" y="521280"/>
            <a:ext cx="4144320" cy="1999440"/>
          </a:xfrm>
          <a:prstGeom prst="rect">
            <a:avLst/>
          </a:prstGeom>
          <a:noFill/>
          <a:ln>
            <a:noFill/>
          </a:ln>
        </p:spPr>
        <p:style>
          <a:lnRef idx="0"/>
          <a:fillRef idx="0"/>
          <a:effectRef idx="0"/>
          <a:fontRef idx="minor"/>
        </p:style>
        <p:txBody>
          <a:bodyPr tIns="91440" bIns="91440"/>
          <a:p>
            <a:pPr>
              <a:lnSpc>
                <a:spcPct val="100000"/>
              </a:lnSpc>
            </a:pPr>
            <a:r>
              <a:rPr b="0" lang="es-ES" sz="3000" spc="-1" strike="noStrike">
                <a:solidFill>
                  <a:srgbClr val="ffffff"/>
                </a:solidFill>
                <a:uFill>
                  <a:solidFill>
                    <a:srgbClr val="ffffff"/>
                  </a:solidFill>
                </a:uFill>
                <a:latin typeface="Alfa Slab One"/>
                <a:ea typeface="Alfa Slab One"/>
              </a:rPr>
              <a:t>A mirada é unha fonte de información emocional. A través da mirada podemos adeviñar mellor como se están sentindo as persoas.</a:t>
            </a:r>
            <a:endParaRPr b="0" lang="es-ES" sz="18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4" name="Shape 445" descr=""/>
          <p:cNvPicPr/>
          <p:nvPr/>
        </p:nvPicPr>
        <p:blipFill>
          <a:blip r:embed="rId1"/>
          <a:stretch/>
        </p:blipFill>
        <p:spPr>
          <a:xfrm>
            <a:off x="467640" y="0"/>
            <a:ext cx="7992360" cy="5143320"/>
          </a:xfrm>
          <a:prstGeom prst="rect">
            <a:avLst/>
          </a:prstGeom>
          <a:ln>
            <a:noFill/>
          </a:ln>
        </p:spPr>
      </p:pic>
      <p:sp>
        <p:nvSpPr>
          <p:cNvPr id="435" name="CustomShape 1"/>
          <p:cNvSpPr/>
          <p:nvPr/>
        </p:nvSpPr>
        <p:spPr>
          <a:xfrm>
            <a:off x="1043640" y="4555440"/>
            <a:ext cx="6696360" cy="576720"/>
          </a:xfrm>
          <a:prstGeom prst="rect">
            <a:avLst/>
          </a:prstGeom>
          <a:noFill/>
          <a:ln>
            <a:noFill/>
          </a:ln>
        </p:spPr>
        <p:style>
          <a:lnRef idx="0"/>
          <a:fillRef idx="0"/>
          <a:effectRef idx="0"/>
          <a:fontRef idx="minor"/>
        </p:style>
        <p:txBody>
          <a:bodyPr/>
          <a:p>
            <a:pPr algn="ctr">
              <a:lnSpc>
                <a:spcPct val="100000"/>
              </a:lnSpc>
            </a:pPr>
            <a:r>
              <a:rPr b="1" lang="es-ES" sz="4400" spc="-1" strike="noStrike">
                <a:solidFill>
                  <a:srgbClr val="000000"/>
                </a:solidFill>
                <a:uFill>
                  <a:solidFill>
                    <a:srgbClr val="ffffff"/>
                  </a:solidFill>
                </a:uFill>
                <a:latin typeface="Calibri"/>
                <a:ea typeface="Calibri"/>
              </a:rPr>
              <a:t>Onde residen as emocións ?</a:t>
            </a:r>
            <a:endParaRPr b="0" lang="es-ES" sz="1800" spc="-1" strike="noStrike">
              <a:solidFill>
                <a:srgbClr val="000000"/>
              </a:solidFill>
              <a:uFill>
                <a:solidFill>
                  <a:srgbClr val="ffffff"/>
                </a:solidFill>
              </a:u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6" name="Shape 451" descr=""/>
          <p:cNvPicPr/>
          <p:nvPr/>
        </p:nvPicPr>
        <p:blipFill>
          <a:blip r:embed="rId1"/>
          <a:stretch/>
        </p:blipFill>
        <p:spPr>
          <a:xfrm>
            <a:off x="827640" y="195480"/>
            <a:ext cx="7058160" cy="459000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7" name="Shape 456" descr=""/>
          <p:cNvPicPr/>
          <p:nvPr/>
        </p:nvPicPr>
        <p:blipFill>
          <a:blip r:embed="rId1"/>
          <a:stretch/>
        </p:blipFill>
        <p:spPr>
          <a:xfrm>
            <a:off x="1043640" y="15120"/>
            <a:ext cx="6801840" cy="4499280"/>
          </a:xfrm>
          <a:prstGeom prst="rect">
            <a:avLst/>
          </a:prstGeom>
          <a:ln>
            <a:noFill/>
          </a:ln>
        </p:spPr>
      </p:pic>
      <p:sp>
        <p:nvSpPr>
          <p:cNvPr id="438" name="CustomShape 1"/>
          <p:cNvSpPr/>
          <p:nvPr/>
        </p:nvSpPr>
        <p:spPr>
          <a:xfrm>
            <a:off x="281880" y="2793240"/>
            <a:ext cx="8143920" cy="2093760"/>
          </a:xfrm>
          <a:prstGeom prst="rect">
            <a:avLst/>
          </a:prstGeom>
          <a:noFill/>
          <a:ln>
            <a:noFill/>
          </a:ln>
        </p:spPr>
        <p:style>
          <a:lnRef idx="0"/>
          <a:fillRef idx="0"/>
          <a:effectRef idx="0"/>
          <a:fontRef idx="minor"/>
        </p:style>
        <p:txBody>
          <a:bodyPr tIns="91440" bIns="91440" anchor="ctr"/>
          <a:p>
            <a:pPr marL="216000" indent="127080" algn="just">
              <a:lnSpc>
                <a:spcPct val="100000"/>
              </a:lnSpc>
              <a:buClr>
                <a:srgbClr val="000000"/>
              </a:buClr>
              <a:buFont typeface="Alfa Slab One"/>
              <a:buChar char="•"/>
            </a:pPr>
            <a:r>
              <a:rPr b="0" lang="es-ES" sz="2400" spc="-1" strike="noStrike">
                <a:solidFill>
                  <a:srgbClr val="000000"/>
                </a:solidFill>
                <a:uFill>
                  <a:solidFill>
                    <a:srgbClr val="ffffff"/>
                  </a:solidFill>
                </a:uFill>
                <a:latin typeface="Alfa Slab One"/>
                <a:ea typeface="Alfa Slab One"/>
              </a:rPr>
              <a:t>As emocións residen no cerebro, en concreto no sistema límbico.</a:t>
            </a:r>
            <a:endParaRPr b="0" lang="es-ES" sz="1800" spc="-1" strike="noStrike">
              <a:solidFill>
                <a:srgbClr val="000000"/>
              </a:solidFill>
              <a:uFill>
                <a:solidFill>
                  <a:srgbClr val="ffffff"/>
                </a:solidFill>
              </a:uFill>
              <a:latin typeface="Arial"/>
            </a:endParaRPr>
          </a:p>
          <a:p>
            <a:pPr marL="216000" indent="127080" algn="just">
              <a:lnSpc>
                <a:spcPct val="100000"/>
              </a:lnSpc>
              <a:buClr>
                <a:srgbClr val="000000"/>
              </a:buClr>
              <a:buFont typeface="Alfa Slab One"/>
              <a:buChar char="•"/>
            </a:pPr>
            <a:r>
              <a:rPr b="0" lang="es-ES" sz="2400" spc="-1" strike="noStrike">
                <a:solidFill>
                  <a:srgbClr val="000000"/>
                </a:solidFill>
                <a:uFill>
                  <a:solidFill>
                    <a:srgbClr val="ffffff"/>
                  </a:solidFill>
                </a:uFill>
                <a:latin typeface="Alfa Slab One"/>
                <a:ea typeface="Alfa Slab One"/>
              </a:rPr>
              <a:t>Hai fortes conexións entre o cerebro límbico (o das emocións) e o cortex frontal (o do razonamento) polo que as emocións poden xestionarse ou controlarse en certa medida.</a:t>
            </a:r>
            <a:endParaRPr b="0" lang="es-ES" sz="18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1" name="Shape 269" descr=""/>
          <p:cNvPicPr/>
          <p:nvPr/>
        </p:nvPicPr>
        <p:blipFill>
          <a:blip r:embed="rId1"/>
          <a:stretch/>
        </p:blipFill>
        <p:spPr>
          <a:xfrm>
            <a:off x="0" y="0"/>
            <a:ext cx="9143640" cy="514296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39" name="CustomShape 1"/>
          <p:cNvSpPr/>
          <p:nvPr/>
        </p:nvSpPr>
        <p:spPr>
          <a:xfrm>
            <a:off x="1350360" y="168120"/>
            <a:ext cx="5507280" cy="4130640"/>
          </a:xfrm>
          <a:prstGeom prst="rect">
            <a:avLst/>
          </a:prstGeom>
          <a:blipFill>
            <a:blip r:embed="rId1"/>
            <a:stretch>
              <a:fillRect/>
            </a:stretch>
          </a:blipFill>
          <a:ln>
            <a:noFill/>
          </a:ln>
        </p:spPr>
        <p:style>
          <a:lnRef idx="0"/>
          <a:fillRef idx="0"/>
          <a:effectRef idx="0"/>
          <a:fontRef idx="minor"/>
        </p:style>
      </p:sp>
      <p:sp>
        <p:nvSpPr>
          <p:cNvPr id="440" name="CustomShape 2"/>
          <p:cNvSpPr/>
          <p:nvPr/>
        </p:nvSpPr>
        <p:spPr>
          <a:xfrm>
            <a:off x="461520" y="4299120"/>
            <a:ext cx="7819200" cy="656640"/>
          </a:xfrm>
          <a:prstGeom prst="rect">
            <a:avLst/>
          </a:prstGeom>
          <a:noFill/>
          <a:ln>
            <a:noFill/>
          </a:ln>
        </p:spPr>
        <p:style>
          <a:lnRef idx="0"/>
          <a:fillRef idx="0"/>
          <a:effectRef idx="0"/>
          <a:fontRef idx="minor"/>
        </p:style>
        <p:txBody>
          <a:bodyPr tIns="91440" bIns="91440" anchor="ctr"/>
          <a:p>
            <a:pPr>
              <a:lnSpc>
                <a:spcPct val="100000"/>
              </a:lnSpc>
            </a:pPr>
            <a:r>
              <a:rPr b="0" lang="es-ES" sz="1400" spc="-1" strike="noStrike">
                <a:solidFill>
                  <a:srgbClr val="ffffff"/>
                </a:solidFill>
                <a:uFill>
                  <a:solidFill>
                    <a:srgbClr val="ffffff"/>
                  </a:solidFill>
                </a:uFill>
                <a:latin typeface="Alfa Slab One"/>
                <a:ea typeface="Alfa Slab One"/>
              </a:rPr>
              <a:t>Experimento autocontrol . Walter Michel https://youtu.be/JUTEjsGUGXc</a:t>
            </a:r>
            <a:endParaRPr b="0" lang="es-ES" sz="1800" spc="-1" strike="noStrike">
              <a:solidFill>
                <a:srgbClr val="ffffff"/>
              </a:solidFill>
              <a:uFill>
                <a:solidFill>
                  <a:srgbClr val="ffffff"/>
                </a:solidFill>
              </a:uFill>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41" name="TextShape 1"/>
          <p:cNvSpPr txBox="1"/>
          <p:nvPr/>
        </p:nvSpPr>
        <p:spPr>
          <a:xfrm>
            <a:off x="320400" y="670680"/>
            <a:ext cx="8229240" cy="3801600"/>
          </a:xfrm>
          <a:prstGeom prst="rect">
            <a:avLst/>
          </a:prstGeom>
          <a:noFill/>
          <a:ln>
            <a:noFill/>
          </a:ln>
        </p:spPr>
        <p:txBody>
          <a:bodyPr tIns="91440" bIns="91440" anchor="ctr"/>
          <a:p>
            <a:pPr algn="ctr">
              <a:lnSpc>
                <a:spcPct val="100000"/>
              </a:lnSpc>
            </a:pPr>
            <a:r>
              <a:rPr b="0" lang="es-ES" sz="3000" spc="-1" strike="noStrike">
                <a:solidFill>
                  <a:srgbClr val="ffffff"/>
                </a:solidFill>
                <a:uFill>
                  <a:solidFill>
                    <a:srgbClr val="ffffff"/>
                  </a:solidFill>
                </a:uFill>
                <a:latin typeface="Alfa Slab One"/>
                <a:ea typeface="Alfa Slab One"/>
              </a:rPr>
              <a:t>En resumo:</a:t>
            </a:r>
            <a:r>
              <a:rPr b="0" lang="es-ES" sz="3000" spc="-1" strike="noStrike">
                <a:solidFill>
                  <a:srgbClr val="ffffff"/>
                </a:solidFill>
                <a:uFill>
                  <a:solidFill>
                    <a:srgbClr val="ffffff"/>
                  </a:solidFill>
                </a:uFill>
                <a:latin typeface="Alfa Slab One"/>
                <a:ea typeface="Alfa Slab One"/>
              </a:rPr>
              <a:t>
</a:t>
            </a:r>
            <a:r>
              <a:rPr b="0" lang="es-ES" sz="3000" spc="-1" strike="noStrike">
                <a:solidFill>
                  <a:srgbClr val="ffffff"/>
                </a:solidFill>
                <a:uFill>
                  <a:solidFill>
                    <a:srgbClr val="ffffff"/>
                  </a:solidFill>
                </a:uFill>
                <a:latin typeface="Alfa Slab One"/>
                <a:ea typeface="Alfa Slab One"/>
              </a:rPr>
              <a:t>Nos conflitos é útil que as partes falen das súas emocións</a:t>
            </a:r>
            <a:r>
              <a:rPr b="0" lang="es-ES" sz="3000" spc="-1" strike="noStrike">
                <a:solidFill>
                  <a:srgbClr val="ffffff"/>
                </a:solidFill>
                <a:uFill>
                  <a:solidFill>
                    <a:srgbClr val="ffffff"/>
                  </a:solidFill>
                </a:uFill>
                <a:latin typeface="Alfa Slab One"/>
                <a:ea typeface="Alfa Slab One"/>
              </a:rPr>
              <a:t>
</a:t>
            </a:r>
            <a:r>
              <a:rPr b="0" lang="es-ES" sz="3000" spc="-1" strike="noStrike">
                <a:solidFill>
                  <a:srgbClr val="ffffff"/>
                </a:solidFill>
                <a:uFill>
                  <a:solidFill>
                    <a:srgbClr val="ffffff"/>
                  </a:solidFill>
                </a:uFill>
                <a:latin typeface="Alfa Slab One"/>
                <a:ea typeface="Alfa Slab One"/>
              </a:rPr>
              <a:t> Hai moitas emocións que debes aprender e poñerlle nome</a:t>
            </a:r>
            <a:r>
              <a:rPr b="0" lang="es-ES" sz="3000" spc="-1" strike="noStrike">
                <a:solidFill>
                  <a:srgbClr val="ffffff"/>
                </a:solidFill>
                <a:uFill>
                  <a:solidFill>
                    <a:srgbClr val="ffffff"/>
                  </a:solidFill>
                </a:uFill>
                <a:latin typeface="Alfa Slab One"/>
                <a:ea typeface="Alfa Slab One"/>
              </a:rPr>
              <a:t>
</a:t>
            </a:r>
            <a:r>
              <a:rPr b="0" lang="es-ES" sz="3000" spc="-1" strike="noStrike">
                <a:solidFill>
                  <a:srgbClr val="ffffff"/>
                </a:solidFill>
                <a:uFill>
                  <a:solidFill>
                    <a:srgbClr val="ffffff"/>
                  </a:solidFill>
                </a:uFill>
                <a:latin typeface="Alfa Slab One"/>
                <a:ea typeface="Alfa Slab One"/>
              </a:rPr>
              <a:t>As emocións residen no sistema límbico. É posible xestionalas intelixentemente</a:t>
            </a:r>
            <a:endParaRPr b="0" lang="es-ES" sz="1400" spc="-1" strike="noStrike">
              <a:solidFill>
                <a:srgbClr val="000000"/>
              </a:solidFill>
              <a:uFill>
                <a:solidFill>
                  <a:srgbClr val="ffffff"/>
                </a:solidFill>
              </a:uFill>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42" name="CustomShape 1"/>
          <p:cNvSpPr/>
          <p:nvPr/>
        </p:nvSpPr>
        <p:spPr>
          <a:xfrm>
            <a:off x="1239120" y="777600"/>
            <a:ext cx="6234480" cy="3240720"/>
          </a:xfrm>
          <a:prstGeom prst="rect">
            <a:avLst/>
          </a:prstGeom>
          <a:noFill/>
          <a:ln>
            <a:noFill/>
          </a:ln>
        </p:spPr>
        <p:style>
          <a:lnRef idx="0"/>
          <a:fillRef idx="0"/>
          <a:effectRef idx="0"/>
          <a:fontRef idx="minor"/>
        </p:style>
        <p:txBody>
          <a:bodyPr tIns="91440" bIns="91440" anchor="ctr"/>
          <a:p>
            <a:pPr algn="just">
              <a:lnSpc>
                <a:spcPct val="150000"/>
              </a:lnSpc>
            </a:pPr>
            <a:r>
              <a:rPr b="0" lang="es-ES" sz="3600" spc="-1" strike="noStrike">
                <a:solidFill>
                  <a:srgbClr val="ffffff"/>
                </a:solidFill>
                <a:uFill>
                  <a:solidFill>
                    <a:srgbClr val="ffffff"/>
                  </a:solidFill>
                </a:uFill>
                <a:latin typeface="Alfa Slab One"/>
                <a:ea typeface="Alfa Slab One"/>
              </a:rPr>
              <a:t>Conclusión:</a:t>
            </a:r>
            <a:endParaRPr b="0" lang="es-ES" sz="1800" spc="-1" strike="noStrike">
              <a:solidFill>
                <a:srgbClr val="000000"/>
              </a:solidFill>
              <a:uFill>
                <a:solidFill>
                  <a:srgbClr val="ffffff"/>
                </a:solidFill>
              </a:uFill>
              <a:latin typeface="Arial"/>
            </a:endParaRPr>
          </a:p>
          <a:p>
            <a:pPr algn="just">
              <a:lnSpc>
                <a:spcPct val="150000"/>
              </a:lnSpc>
            </a:pPr>
            <a:r>
              <a:rPr b="0" lang="es-ES" sz="1200" spc="-1" strike="noStrike">
                <a:solidFill>
                  <a:srgbClr val="ffffff"/>
                </a:solidFill>
                <a:uFill>
                  <a:solidFill>
                    <a:srgbClr val="ffffff"/>
                  </a:solidFill>
                </a:uFill>
                <a:latin typeface="Alfa Slab One"/>
                <a:ea typeface="Alfa Slab One"/>
              </a:rPr>
              <a:t>Las personas tienden a comunicar solo sus posiciones (merezco que me suban el sueldo un 10%, la naranja es mía porque la vi primero, etc) El mediador debe sacar a la luz lo que realmente preocupa o le ha dolido del problema a cada parte (intereses, necesidades y emociones). Hay más posibilidades de encontrar una solución satisfactoria para ambas partes si se discute sobre intereses y necesidades que sobre las posiciones de cada parte. Discutir sobre posiciones lleva a que el conflicto escale. Lograr que las personas hablen con mesajes yo, revelando los que sienten, creen y para qué o por qué necesitan aquello que demandan lleva a la mejor comprensión mútua, a la desescalada del conflicto y a encontrar soluciones ganar-ganar.</a:t>
            </a:r>
            <a:endParaRPr b="0" lang="es-ES" sz="1800" spc="-1" strike="noStrike">
              <a:solidFill>
                <a:srgbClr val="000000"/>
              </a:solidFill>
              <a:uFill>
                <a:solidFill>
                  <a:srgbClr val="ffffff"/>
                </a:solidFill>
              </a:uFill>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3" name="Shape 479" descr=""/>
          <p:cNvPicPr/>
          <p:nvPr/>
        </p:nvPicPr>
        <p:blipFill>
          <a:blip r:embed="rId1"/>
          <a:srcRect l="3632" t="0" r="3632" b="0"/>
          <a:stretch/>
        </p:blipFill>
        <p:spPr>
          <a:xfrm>
            <a:off x="4567680" y="3240"/>
            <a:ext cx="4571640" cy="5142960"/>
          </a:xfrm>
          <a:prstGeom prst="rect">
            <a:avLst/>
          </a:prstGeom>
          <a:ln>
            <a:noFill/>
          </a:ln>
        </p:spPr>
      </p:pic>
      <p:sp>
        <p:nvSpPr>
          <p:cNvPr id="444" name="TextShape 1"/>
          <p:cNvSpPr txBox="1"/>
          <p:nvPr/>
        </p:nvSpPr>
        <p:spPr>
          <a:xfrm>
            <a:off x="384120" y="2270520"/>
            <a:ext cx="3803760" cy="1573560"/>
          </a:xfrm>
          <a:prstGeom prst="rect">
            <a:avLst/>
          </a:prstGeom>
          <a:noFill/>
          <a:ln>
            <a:noFill/>
          </a:ln>
        </p:spPr>
        <p:txBody>
          <a:bodyPr lIns="0" rIns="0" tIns="0" bIns="0"/>
          <a:p>
            <a:pPr>
              <a:lnSpc>
                <a:spcPct val="100000"/>
              </a:lnSpc>
            </a:pPr>
            <a:r>
              <a:rPr b="0" lang="es-ES" sz="2600" spc="-1" strike="noStrike">
                <a:solidFill>
                  <a:srgbClr val="ffffff"/>
                </a:solidFill>
                <a:uFill>
                  <a:solidFill>
                    <a:srgbClr val="ffffff"/>
                  </a:solidFill>
                </a:uFill>
                <a:latin typeface="Alfa Slab One"/>
                <a:ea typeface="Alfa Slab One"/>
              </a:rPr>
              <a:t>SOLUCIÓNS NAS QUE AMBAS PARTES GANEN</a:t>
            </a:r>
            <a:endParaRPr b="0" lang="es-ES" sz="1400" spc="-1" strike="noStrike">
              <a:solidFill>
                <a:srgbClr val="000000"/>
              </a:solidFill>
              <a:uFill>
                <a:solidFill>
                  <a:srgbClr val="ffffff"/>
                </a:solidFill>
              </a:uFill>
              <a:latin typeface="Arial"/>
            </a:endParaRPr>
          </a:p>
        </p:txBody>
      </p:sp>
      <p:sp>
        <p:nvSpPr>
          <p:cNvPr id="445" name="TextShape 2"/>
          <p:cNvSpPr txBox="1"/>
          <p:nvPr/>
        </p:nvSpPr>
        <p:spPr>
          <a:xfrm>
            <a:off x="384120" y="1808280"/>
            <a:ext cx="3803760" cy="468360"/>
          </a:xfrm>
          <a:prstGeom prst="rect">
            <a:avLst/>
          </a:prstGeom>
          <a:noFill/>
          <a:ln>
            <a:noFill/>
          </a:ln>
        </p:spPr>
        <p:txBody>
          <a:bodyPr lIns="0" rIns="0" tIns="0" bIns="0" anchor="ctr"/>
          <a:p>
            <a:pPr>
              <a:lnSpc>
                <a:spcPct val="100000"/>
              </a:lnSpc>
            </a:pPr>
            <a:r>
              <a:rPr b="0" lang="es-ES" sz="1500" spc="-1" strike="noStrike">
                <a:solidFill>
                  <a:srgbClr val="55d7ff"/>
                </a:solidFill>
                <a:uFill>
                  <a:solidFill>
                    <a:srgbClr val="ffffff"/>
                  </a:solidFill>
                </a:uFill>
                <a:latin typeface="Alfa Slab One"/>
                <a:ea typeface="Alfa Slab One"/>
              </a:rPr>
              <a:t>O RETO É:</a:t>
            </a:r>
            <a:endParaRPr b="0" lang="es-ES" sz="14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46" name="CustomShape 1"/>
          <p:cNvSpPr/>
          <p:nvPr/>
        </p:nvSpPr>
        <p:spPr>
          <a:xfrm>
            <a:off x="337680" y="1320480"/>
            <a:ext cx="8687880" cy="2999520"/>
          </a:xfrm>
          <a:prstGeom prst="rect">
            <a:avLst/>
          </a:prstGeom>
          <a:noFill/>
          <a:ln>
            <a:noFill/>
          </a:ln>
        </p:spPr>
        <p:style>
          <a:lnRef idx="0"/>
          <a:fillRef idx="0"/>
          <a:effectRef idx="0"/>
          <a:fontRef idx="minor"/>
        </p:style>
        <p:txBody>
          <a:bodyPr tIns="91440" bIns="91440" anchor="ctr"/>
          <a:p>
            <a:pPr algn="just">
              <a:lnSpc>
                <a:spcPct val="150000"/>
              </a:lnSpc>
            </a:pPr>
            <a:r>
              <a:rPr b="1" lang="es-ES" sz="4800" spc="-1" strike="noStrike">
                <a:solidFill>
                  <a:srgbClr val="ffffff"/>
                </a:solidFill>
                <a:uFill>
                  <a:solidFill>
                    <a:srgbClr val="ffffff"/>
                  </a:solidFill>
                </a:uFill>
                <a:latin typeface="Alfa Slab One"/>
                <a:ea typeface="Alfa Slab One"/>
              </a:rPr>
              <a:t>Compromiso:</a:t>
            </a:r>
            <a:endParaRPr b="0" lang="es-ES" sz="1800" spc="-1" strike="noStrike">
              <a:solidFill>
                <a:srgbClr val="000000"/>
              </a:solidFill>
              <a:uFill>
                <a:solidFill>
                  <a:srgbClr val="ffffff"/>
                </a:solidFill>
              </a:uFill>
              <a:latin typeface="Arial"/>
            </a:endParaRPr>
          </a:p>
          <a:p>
            <a:pPr marL="457200" indent="-304560" algn="just">
              <a:lnSpc>
                <a:spcPct val="150000"/>
              </a:lnSpc>
              <a:buClr>
                <a:srgbClr val="ffffff"/>
              </a:buClr>
              <a:buFont typeface="Alfa Slab One"/>
              <a:buChar char="-"/>
            </a:pPr>
            <a:r>
              <a:rPr b="0" lang="es-ES" sz="1200" spc="-1" strike="noStrike">
                <a:solidFill>
                  <a:srgbClr val="ffffff"/>
                </a:solidFill>
                <a:uFill>
                  <a:solidFill>
                    <a:srgbClr val="ffffff"/>
                  </a:solidFill>
                </a:uFill>
                <a:latin typeface="Alfa Slab One"/>
                <a:ea typeface="Alfa Slab One"/>
              </a:rPr>
              <a:t>Intentarei comunicar os verdadeiros intereses en conflictos personales. </a:t>
            </a:r>
            <a:endParaRPr b="0" lang="es-ES" sz="1800" spc="-1" strike="noStrike">
              <a:solidFill>
                <a:srgbClr val="000000"/>
              </a:solidFill>
              <a:uFill>
                <a:solidFill>
                  <a:srgbClr val="ffffff"/>
                </a:solidFill>
              </a:uFill>
              <a:latin typeface="Arial"/>
            </a:endParaRPr>
          </a:p>
          <a:p>
            <a:pPr marL="457200" indent="-304560" algn="just">
              <a:lnSpc>
                <a:spcPct val="150000"/>
              </a:lnSpc>
              <a:buClr>
                <a:srgbClr val="ffffff"/>
              </a:buClr>
              <a:buFont typeface="Alfa Slab One"/>
              <a:buChar char="-"/>
            </a:pPr>
            <a:r>
              <a:rPr b="0" lang="es-ES" sz="1200" spc="-1" strike="noStrike">
                <a:solidFill>
                  <a:srgbClr val="ffffff"/>
                </a:solidFill>
                <a:uFill>
                  <a:solidFill>
                    <a:srgbClr val="ffffff"/>
                  </a:solidFill>
                </a:uFill>
                <a:latin typeface="Alfa Slab One"/>
                <a:ea typeface="Alfa Slab One"/>
              </a:rPr>
              <a:t>cuando presencie un conflicto atenderé no solo a lo que pide la persona (posiciones) sino que trataré de averiguar qué intereses reales tiene y qué valores o necesidades se han visto afectadas.</a:t>
            </a:r>
            <a:endParaRPr b="0" lang="es-ES" sz="1800" spc="-1" strike="noStrike">
              <a:solidFill>
                <a:srgbClr val="000000"/>
              </a:solidFill>
              <a:uFill>
                <a:solidFill>
                  <a:srgbClr val="ffffff"/>
                </a:solidFill>
              </a:uFill>
              <a:latin typeface="Arial"/>
            </a:endParaRPr>
          </a:p>
          <a:p>
            <a:pPr algn="just">
              <a:lnSpc>
                <a:spcPct val="150000"/>
              </a:lnSpc>
            </a:pPr>
            <a:endParaRPr b="0" lang="es-ES" sz="1800" spc="-1" strike="noStrike">
              <a:solidFill>
                <a:srgbClr val="000000"/>
              </a:solidFill>
              <a:uFill>
                <a:solidFill>
                  <a:srgbClr val="ffffff"/>
                </a:solidFill>
              </a:uFill>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2" name="Shape 274" descr=""/>
          <p:cNvPicPr/>
          <p:nvPr/>
        </p:nvPicPr>
        <p:blipFill>
          <a:blip r:embed="rId1"/>
          <a:stretch/>
        </p:blipFill>
        <p:spPr>
          <a:xfrm>
            <a:off x="890640" y="254160"/>
            <a:ext cx="7362000" cy="4785840"/>
          </a:xfrm>
          <a:prstGeom prst="rect">
            <a:avLst/>
          </a:prstGeom>
          <a:ln>
            <a:noFill/>
          </a:ln>
        </p:spPr>
      </p:pic>
      <p:sp>
        <p:nvSpPr>
          <p:cNvPr id="393" name="CustomShape 1"/>
          <p:cNvSpPr/>
          <p:nvPr/>
        </p:nvSpPr>
        <p:spPr>
          <a:xfrm>
            <a:off x="365760" y="254160"/>
            <a:ext cx="2842920" cy="1332720"/>
          </a:xfrm>
          <a:prstGeom prst="rect">
            <a:avLst/>
          </a:prstGeom>
          <a:noFill/>
          <a:ln>
            <a:noFill/>
          </a:ln>
        </p:spPr>
        <p:style>
          <a:lnRef idx="0"/>
          <a:fillRef idx="0"/>
          <a:effectRef idx="0"/>
          <a:fontRef idx="minor"/>
        </p:style>
        <p:txBody>
          <a:bodyPr tIns="91440" bIns="91440"/>
          <a:p>
            <a:pPr>
              <a:lnSpc>
                <a:spcPct val="100000"/>
              </a:lnSpc>
            </a:pPr>
            <a:r>
              <a:rPr b="0" lang="es-ES" sz="1400" spc="-1" strike="noStrike">
                <a:solidFill>
                  <a:srgbClr val="000000"/>
                </a:solidFill>
                <a:uFill>
                  <a:solidFill>
                    <a:srgbClr val="ffffff"/>
                  </a:solidFill>
                </a:uFill>
                <a:latin typeface="Arial"/>
                <a:ea typeface="Arial"/>
              </a:rPr>
              <a:t>as </a:t>
            </a:r>
            <a:endParaRPr b="0" lang="es-ES" sz="1800" spc="-1" strike="noStrike">
              <a:solidFill>
                <a:srgbClr val="ffffff"/>
              </a:solidFill>
              <a:uFill>
                <a:solidFill>
                  <a:srgbClr val="ffffff"/>
                </a:solidFill>
              </a:uFill>
              <a:latin typeface="Arial"/>
            </a:endParaRPr>
          </a:p>
        </p:txBody>
      </p:sp>
      <p:sp>
        <p:nvSpPr>
          <p:cNvPr id="394" name="CustomShape 2"/>
          <p:cNvSpPr/>
          <p:nvPr/>
        </p:nvSpPr>
        <p:spPr>
          <a:xfrm>
            <a:off x="707760" y="401040"/>
            <a:ext cx="4306320" cy="1392120"/>
          </a:xfrm>
          <a:prstGeom prst="rect">
            <a:avLst/>
          </a:prstGeom>
          <a:noFill/>
          <a:ln>
            <a:noFill/>
          </a:ln>
        </p:spPr>
        <p:style>
          <a:lnRef idx="0"/>
          <a:fillRef idx="0"/>
          <a:effectRef idx="0"/>
          <a:fontRef idx="minor"/>
        </p:style>
        <p:txBody>
          <a:bodyPr tIns="91440" bIns="91440"/>
          <a:p>
            <a:pPr>
              <a:lnSpc>
                <a:spcPct val="100000"/>
              </a:lnSpc>
            </a:pPr>
            <a:r>
              <a:rPr b="0" lang="es-ES" sz="3600" spc="-1" strike="noStrike">
                <a:solidFill>
                  <a:srgbClr val="ffffff"/>
                </a:solidFill>
                <a:uFill>
                  <a:solidFill>
                    <a:srgbClr val="ffffff"/>
                  </a:solidFill>
                </a:uFill>
                <a:latin typeface="Alfa Slab One"/>
                <a:ea typeface="Alfa Slab One"/>
              </a:rPr>
              <a:t>As necesidades</a:t>
            </a:r>
            <a:endParaRPr b="0" lang="es-ES" sz="1800" spc="-1" strike="noStrike">
              <a:solidFill>
                <a:srgbClr val="ffffff"/>
              </a:solidFill>
              <a:uFill>
                <a:solidFill>
                  <a:srgbClr val="ffffff"/>
                </a:solidFill>
              </a:uFill>
              <a:latin typeface="Arial"/>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5" name="CustomShape 1"/>
          <p:cNvSpPr/>
          <p:nvPr/>
        </p:nvSpPr>
        <p:spPr>
          <a:xfrm>
            <a:off x="1050120" y="780120"/>
            <a:ext cx="5719320" cy="666720"/>
          </a:xfrm>
          <a:prstGeom prst="rect">
            <a:avLst/>
          </a:prstGeom>
          <a:noFill/>
          <a:ln>
            <a:noFill/>
          </a:ln>
        </p:spPr>
        <p:style>
          <a:lnRef idx="0"/>
          <a:fillRef idx="0"/>
          <a:effectRef idx="0"/>
          <a:fontRef idx="minor"/>
        </p:style>
        <p:txBody>
          <a:bodyPr tIns="91440" bIns="91440"/>
          <a:p>
            <a:pPr>
              <a:lnSpc>
                <a:spcPct val="100000"/>
              </a:lnSpc>
            </a:pPr>
            <a:r>
              <a:rPr b="0" lang="es-ES" sz="2400" spc="-1" strike="noStrike">
                <a:solidFill>
                  <a:srgbClr val="000000"/>
                </a:solidFill>
                <a:uFill>
                  <a:solidFill>
                    <a:srgbClr val="ffffff"/>
                  </a:solidFill>
                </a:uFill>
                <a:latin typeface="Alfa Slab One"/>
                <a:ea typeface="Alfa Slab One"/>
              </a:rPr>
              <a:t>Contamos a historia da laranxa:</a:t>
            </a:r>
            <a:endParaRPr b="0" lang="es-ES" sz="1800" spc="-1" strike="noStrike">
              <a:solidFill>
                <a:srgbClr val="000000"/>
              </a:solidFill>
              <a:uFill>
                <a:solidFill>
                  <a:srgbClr val="ffffff"/>
                </a:solidFill>
              </a:uFill>
              <a:latin typeface="Arial"/>
            </a:endParaRPr>
          </a:p>
          <a:p>
            <a:pPr>
              <a:lnSpc>
                <a:spcPct val="100000"/>
              </a:lnSpc>
            </a:pPr>
            <a:endParaRPr b="0" lang="es-ES" sz="1800" spc="-1" strike="noStrike">
              <a:solidFill>
                <a:srgbClr val="000000"/>
              </a:solidFill>
              <a:uFill>
                <a:solidFill>
                  <a:srgbClr val="ffffff"/>
                </a:solidFill>
              </a:uFill>
              <a:latin typeface="Arial"/>
            </a:endParaRPr>
          </a:p>
          <a:p>
            <a:pPr>
              <a:lnSpc>
                <a:spcPct val="100000"/>
              </a:lnSpc>
            </a:pPr>
            <a:r>
              <a:rPr b="0" lang="es-ES" sz="1800" spc="-1" strike="noStrike">
                <a:solidFill>
                  <a:srgbClr val="000000"/>
                </a:solidFill>
                <a:uFill>
                  <a:solidFill>
                    <a:srgbClr val="ffffff"/>
                  </a:solidFill>
                </a:uFill>
                <a:latin typeface="Dosis"/>
                <a:ea typeface="Dosis"/>
              </a:rPr>
              <a:t>Dúas irmáns pelexan por unha laranxa e son sorprendidas polo seu pai. </a:t>
            </a:r>
            <a:endParaRPr b="0" lang="es-ES" sz="1800" spc="-1" strike="noStrike">
              <a:solidFill>
                <a:srgbClr val="000000"/>
              </a:solidFill>
              <a:uFill>
                <a:solidFill>
                  <a:srgbClr val="ffffff"/>
                </a:solidFill>
              </a:uFill>
              <a:latin typeface="Arial"/>
            </a:endParaRPr>
          </a:p>
          <a:p>
            <a:pPr>
              <a:lnSpc>
                <a:spcPct val="100000"/>
              </a:lnSpc>
            </a:pPr>
            <a:r>
              <a:rPr b="0" lang="es-ES" sz="1800" spc="-1" strike="noStrike">
                <a:solidFill>
                  <a:srgbClr val="000000"/>
                </a:solidFill>
                <a:uFill>
                  <a:solidFill>
                    <a:srgbClr val="ffffff"/>
                  </a:solidFill>
                </a:uFill>
                <a:latin typeface="Dosis"/>
                <a:ea typeface="Dosis"/>
              </a:rPr>
              <a:t>- Eu a vin primeiro. É miña- Exclama unha. </a:t>
            </a:r>
            <a:endParaRPr b="0" lang="es-ES" sz="1800" spc="-1" strike="noStrike">
              <a:solidFill>
                <a:srgbClr val="000000"/>
              </a:solidFill>
              <a:uFill>
                <a:solidFill>
                  <a:srgbClr val="ffffff"/>
                </a:solidFill>
              </a:uFill>
              <a:latin typeface="Arial"/>
            </a:endParaRPr>
          </a:p>
          <a:p>
            <a:pPr>
              <a:lnSpc>
                <a:spcPct val="100000"/>
              </a:lnSpc>
            </a:pPr>
            <a:r>
              <a:rPr b="0" lang="es-ES" sz="1800" spc="-1" strike="noStrike">
                <a:solidFill>
                  <a:srgbClr val="000000"/>
                </a:solidFill>
                <a:uFill>
                  <a:solidFill>
                    <a:srgbClr val="ffffff"/>
                  </a:solidFill>
                </a:uFill>
                <a:latin typeface="Dosis"/>
                <a:ea typeface="Dosis"/>
              </a:rPr>
              <a:t>- Non, é miña, eu collina antes! di a outra</a:t>
            </a:r>
            <a:endParaRPr b="0" lang="es-ES" sz="1800" spc="-1" strike="noStrike">
              <a:solidFill>
                <a:srgbClr val="000000"/>
              </a:solidFill>
              <a:uFill>
                <a:solidFill>
                  <a:srgbClr val="ffffff"/>
                </a:solidFill>
              </a:uFill>
              <a:latin typeface="Arial"/>
            </a:endParaRPr>
          </a:p>
          <a:p>
            <a:pPr>
              <a:lnSpc>
                <a:spcPct val="150000"/>
              </a:lnSpc>
            </a:pPr>
            <a:r>
              <a:rPr b="0" lang="es-ES" sz="1800" spc="-1" strike="noStrike">
                <a:solidFill>
                  <a:srgbClr val="000000"/>
                </a:solidFill>
                <a:uFill>
                  <a:solidFill>
                    <a:srgbClr val="ffffff"/>
                  </a:solidFill>
                </a:uFill>
                <a:latin typeface="Dosis"/>
                <a:ea typeface="Dosis"/>
              </a:rPr>
              <a:t>	</a:t>
            </a:r>
            <a:endParaRPr b="0" lang="es-ES" sz="1800" spc="-1" strike="noStrike">
              <a:solidFill>
                <a:srgbClr val="000000"/>
              </a:solidFill>
              <a:uFill>
                <a:solidFill>
                  <a:srgbClr val="ffffff"/>
                </a:solidFill>
              </a:uFill>
              <a:latin typeface="Arial"/>
            </a:endParaRPr>
          </a:p>
          <a:p>
            <a:pPr>
              <a:lnSpc>
                <a:spcPct val="150000"/>
              </a:lnSpc>
            </a:pPr>
            <a:r>
              <a:rPr b="0" lang="es-ES" sz="1800" spc="-1" strike="noStrike">
                <a:solidFill>
                  <a:srgbClr val="000000"/>
                </a:solidFill>
                <a:uFill>
                  <a:solidFill>
                    <a:srgbClr val="ffffff"/>
                  </a:solidFill>
                </a:uFill>
                <a:latin typeface="Dosis"/>
                <a:ea typeface="Dosis"/>
              </a:rPr>
              <a:t>Pregunta: Qué debe facer o pai? </a:t>
            </a:r>
            <a:endParaRPr b="0" lang="es-ES" sz="1800" spc="-1" strike="noStrike">
              <a:solidFill>
                <a:srgbClr val="000000"/>
              </a:solidFill>
              <a:uFill>
                <a:solidFill>
                  <a:srgbClr val="ffffff"/>
                </a:solidFill>
              </a:uFill>
              <a:latin typeface="Arial"/>
            </a:endParaRPr>
          </a:p>
          <a:p>
            <a:pPr>
              <a:lnSpc>
                <a:spcPct val="150000"/>
              </a:lnSpc>
            </a:pPr>
            <a:endParaRPr b="0" lang="es-ES" sz="1800" spc="-1" strike="noStrike">
              <a:solidFill>
                <a:srgbClr val="000000"/>
              </a:solidFill>
              <a:uFill>
                <a:solidFill>
                  <a:srgbClr val="ffffff"/>
                </a:solidFill>
              </a:uFill>
              <a:latin typeface="Arial"/>
            </a:endParaRPr>
          </a:p>
          <a:p>
            <a:pPr>
              <a:lnSpc>
                <a:spcPct val="150000"/>
              </a:lnSpc>
            </a:pPr>
            <a:r>
              <a:rPr b="0" lang="es-ES" sz="1800" spc="-1" strike="noStrike">
                <a:solidFill>
                  <a:srgbClr val="000000"/>
                </a:solidFill>
                <a:uFill>
                  <a:solidFill>
                    <a:srgbClr val="ffffff"/>
                  </a:solidFill>
                </a:uFill>
                <a:latin typeface="Dosis"/>
                <a:ea typeface="Dosis"/>
              </a:rPr>
              <a:t>Partila pola metade? Ambas queren toda a naranxa, non so a metade..</a:t>
            </a:r>
            <a:endParaRPr b="0" lang="es-ES" sz="1800" spc="-1" strike="noStrike">
              <a:solidFill>
                <a:srgbClr val="000000"/>
              </a:solidFill>
              <a:uFill>
                <a:solidFill>
                  <a:srgbClr val="ffffff"/>
                </a:solidFill>
              </a:uFill>
              <a:latin typeface="Arial"/>
            </a:endParaRPr>
          </a:p>
          <a:p>
            <a:pPr>
              <a:lnSpc>
                <a:spcPct val="100000"/>
              </a:lnSpc>
            </a:pPr>
            <a:endParaRPr b="0" lang="es-ES" sz="1800" spc="-1" strike="noStrike">
              <a:solidFill>
                <a:srgbClr val="000000"/>
              </a:solidFill>
              <a:uFill>
                <a:solidFill>
                  <a:srgbClr val="ffffff"/>
                </a:solidFill>
              </a:uFill>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6" name="CustomShape 1"/>
          <p:cNvSpPr/>
          <p:nvPr/>
        </p:nvSpPr>
        <p:spPr>
          <a:xfrm>
            <a:off x="1863000" y="1204920"/>
            <a:ext cx="5041800" cy="2999520"/>
          </a:xfrm>
          <a:prstGeom prst="rect">
            <a:avLst/>
          </a:prstGeom>
          <a:noFill/>
          <a:ln>
            <a:noFill/>
          </a:ln>
        </p:spPr>
        <p:style>
          <a:lnRef idx="0"/>
          <a:fillRef idx="0"/>
          <a:effectRef idx="0"/>
          <a:fontRef idx="minor"/>
        </p:style>
        <p:txBody>
          <a:bodyPr tIns="91440" bIns="91440" anchor="ctr"/>
          <a:p>
            <a:pPr>
              <a:lnSpc>
                <a:spcPct val="150000"/>
              </a:lnSpc>
            </a:pPr>
            <a:r>
              <a:rPr b="0" lang="es-ES" sz="1800" spc="-1" strike="noStrike">
                <a:solidFill>
                  <a:srgbClr val="000000"/>
                </a:solidFill>
                <a:uFill>
                  <a:solidFill>
                    <a:srgbClr val="ffffff"/>
                  </a:solidFill>
                </a:uFill>
                <a:latin typeface="Calibri"/>
                <a:ea typeface="Calibri"/>
              </a:rPr>
              <a:t>En esta historia, el padre, formado en mediación de conflictos, pregunta a cada parte por qué o para qué necesitan la naranja. La hija mayor quería  tener  la naranja para rallar la monda y hacer un pastel; la menor solo estaba interesada en la pulpa para exprimirla y tomarse un zumo. Ambas salen ganando porque pueden hacer el zumo y rallar la monda.”</a:t>
            </a:r>
            <a:endParaRPr b="0" lang="es-ES"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7" name="Shape 291" descr=""/>
          <p:cNvPicPr/>
          <p:nvPr/>
        </p:nvPicPr>
        <p:blipFill>
          <a:blip r:embed="rId1"/>
          <a:stretch/>
        </p:blipFill>
        <p:spPr>
          <a:xfrm>
            <a:off x="2018160" y="0"/>
            <a:ext cx="7125480" cy="5143320"/>
          </a:xfrm>
          <a:prstGeom prst="rect">
            <a:avLst/>
          </a:prstGeom>
          <a:ln>
            <a:noFill/>
          </a:ln>
        </p:spPr>
      </p:pic>
      <p:sp>
        <p:nvSpPr>
          <p:cNvPr id="398" name="CustomShape 1"/>
          <p:cNvSpPr/>
          <p:nvPr/>
        </p:nvSpPr>
        <p:spPr>
          <a:xfrm>
            <a:off x="259560" y="4058640"/>
            <a:ext cx="2064600" cy="967320"/>
          </a:xfrm>
          <a:prstGeom prst="rect">
            <a:avLst/>
          </a:prstGeom>
          <a:noFill/>
          <a:ln>
            <a:noFill/>
          </a:ln>
        </p:spPr>
        <p:style>
          <a:lnRef idx="0"/>
          <a:fillRef idx="0"/>
          <a:effectRef idx="0"/>
          <a:fontRef idx="minor"/>
        </p:style>
      </p:sp>
      <p:sp>
        <p:nvSpPr>
          <p:cNvPr id="399" name="CustomShape 2"/>
          <p:cNvSpPr/>
          <p:nvPr/>
        </p:nvSpPr>
        <p:spPr>
          <a:xfrm>
            <a:off x="330480" y="853920"/>
            <a:ext cx="2064600" cy="3027240"/>
          </a:xfrm>
          <a:prstGeom prst="rect">
            <a:avLst/>
          </a:prstGeom>
          <a:noFill/>
          <a:ln>
            <a:noFill/>
          </a:ln>
        </p:spPr>
        <p:style>
          <a:lnRef idx="0"/>
          <a:fillRef idx="0"/>
          <a:effectRef idx="0"/>
          <a:fontRef idx="minor"/>
        </p:style>
        <p:txBody>
          <a:bodyPr tIns="91440" bIns="91440"/>
          <a:p>
            <a:pPr>
              <a:lnSpc>
                <a:spcPct val="100000"/>
              </a:lnSpc>
            </a:pPr>
            <a:r>
              <a:rPr b="0" lang="es-ES" sz="1800" spc="-1" strike="noStrike">
                <a:solidFill>
                  <a:srgbClr val="000000"/>
                </a:solidFill>
                <a:uFill>
                  <a:solidFill>
                    <a:srgbClr val="ffffff"/>
                  </a:solidFill>
                </a:uFill>
                <a:latin typeface="Alfa Slab One"/>
                <a:ea typeface="Alfa Slab One"/>
              </a:rPr>
              <a:t>As dúas partes querían a laranxa (posicións)</a:t>
            </a:r>
            <a:endParaRPr b="0" lang="es-ES" sz="1800" spc="-1" strike="noStrike">
              <a:solidFill>
                <a:srgbClr val="000000"/>
              </a:solidFill>
              <a:uFill>
                <a:solidFill>
                  <a:srgbClr val="ffffff"/>
                </a:solidFill>
              </a:uFill>
              <a:latin typeface="Arial"/>
            </a:endParaRPr>
          </a:p>
          <a:p>
            <a:pPr>
              <a:lnSpc>
                <a:spcPct val="100000"/>
              </a:lnSpc>
            </a:pPr>
            <a:r>
              <a:rPr b="0" lang="es-ES" sz="1800" spc="-1" strike="noStrike">
                <a:solidFill>
                  <a:srgbClr val="000000"/>
                </a:solidFill>
                <a:uFill>
                  <a:solidFill>
                    <a:srgbClr val="ffffff"/>
                  </a:solidFill>
                </a:uFill>
                <a:latin typeface="Alfa Slab One"/>
                <a:ea typeface="Alfa Slab One"/>
              </a:rPr>
              <a:t>unha parte necesitaba a laranxa para facer un zumo; a outra a monda para facer unha tarta (necesidades)</a:t>
            </a:r>
            <a:endParaRPr b="0" lang="es-ES" sz="1800" spc="-1" strike="noStrike">
              <a:solidFill>
                <a:srgbClr val="000000"/>
              </a:solidFill>
              <a:uFill>
                <a:solidFill>
                  <a:srgbClr val="ffffff"/>
                </a:solidFill>
              </a:uFill>
              <a:latin typeface="Arial"/>
            </a:endParaRPr>
          </a:p>
        </p:txBody>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00"/>
        </a:solidFill>
      </p:bgPr>
    </p:bg>
    <p:spTree>
      <p:nvGrpSpPr>
        <p:cNvPr id="1" name=""/>
        <p:cNvGrpSpPr/>
        <p:nvPr/>
      </p:nvGrpSpPr>
      <p:grpSpPr>
        <a:xfrm>
          <a:off x="0" y="0"/>
          <a:ext cx="0" cy="0"/>
          <a:chOff x="0" y="0"/>
          <a:chExt cx="0" cy="0"/>
        </a:xfrm>
      </p:grpSpPr>
      <p:sp>
        <p:nvSpPr>
          <p:cNvPr id="400" name="TextShape 1"/>
          <p:cNvSpPr txBox="1"/>
          <p:nvPr/>
        </p:nvSpPr>
        <p:spPr>
          <a:xfrm>
            <a:off x="464400" y="321480"/>
            <a:ext cx="3571560" cy="977400"/>
          </a:xfrm>
          <a:prstGeom prst="rect">
            <a:avLst/>
          </a:prstGeom>
          <a:noFill/>
          <a:ln>
            <a:noFill/>
          </a:ln>
        </p:spPr>
        <p:txBody>
          <a:bodyPr lIns="0" rIns="0" tIns="0" bIns="0"/>
          <a:p>
            <a:pPr>
              <a:lnSpc>
                <a:spcPct val="100000"/>
              </a:lnSpc>
            </a:pPr>
            <a:r>
              <a:rPr b="0" lang="es-ES" sz="2900" spc="-1" strike="noStrike">
                <a:solidFill>
                  <a:srgbClr val="ffffff"/>
                </a:solidFill>
                <a:uFill>
                  <a:solidFill>
                    <a:srgbClr val="ffffff"/>
                  </a:solidFill>
                </a:uFill>
                <a:latin typeface="Alfa Slab One"/>
                <a:ea typeface="Alfa Slab One"/>
              </a:rPr>
              <a:t>EN RESUMO….</a:t>
            </a:r>
            <a:endParaRPr b="0" lang="es-ES" sz="1400" spc="-1" strike="noStrike">
              <a:solidFill>
                <a:srgbClr val="000000"/>
              </a:solidFill>
              <a:uFill>
                <a:solidFill>
                  <a:srgbClr val="ffffff"/>
                </a:solidFill>
              </a:uFill>
              <a:latin typeface="Arial"/>
            </a:endParaRPr>
          </a:p>
        </p:txBody>
      </p:sp>
      <p:sp>
        <p:nvSpPr>
          <p:cNvPr id="401" name="TextShape 2"/>
          <p:cNvSpPr txBox="1"/>
          <p:nvPr/>
        </p:nvSpPr>
        <p:spPr>
          <a:xfrm>
            <a:off x="464400" y="1486800"/>
            <a:ext cx="3571560" cy="3194280"/>
          </a:xfrm>
          <a:prstGeom prst="rect">
            <a:avLst/>
          </a:prstGeom>
          <a:noFill/>
          <a:ln>
            <a:noFill/>
          </a:ln>
        </p:spPr>
        <p:txBody>
          <a:bodyPr lIns="0" rIns="0" tIns="0" bIns="0" anchor="ctr"/>
          <a:p>
            <a:pPr marL="343080" indent="-342720">
              <a:lnSpc>
                <a:spcPct val="100000"/>
              </a:lnSpc>
              <a:buClr>
                <a:srgbClr val="646464"/>
              </a:buClr>
              <a:buSzPct val="94000"/>
              <a:buFont typeface="Alfa Slab One"/>
              <a:buChar char="•"/>
            </a:pPr>
            <a:r>
              <a:rPr b="0" lang="es-ES" sz="1700" spc="-1" strike="noStrike">
                <a:solidFill>
                  <a:srgbClr val="ffffff"/>
                </a:solidFill>
                <a:uFill>
                  <a:solidFill>
                    <a:srgbClr val="ffffff"/>
                  </a:solidFill>
                </a:uFill>
                <a:latin typeface="Alfa Slab One"/>
                <a:ea typeface="Alfa Slab One"/>
              </a:rPr>
              <a:t>nun conflito as persoas tenden a  expresar só as súas posicións.</a:t>
            </a:r>
            <a:endParaRPr b="0" lang="es-ES" sz="1400" spc="-1" strike="noStrike">
              <a:solidFill>
                <a:srgbClr val="000000"/>
              </a:solidFill>
              <a:uFill>
                <a:solidFill>
                  <a:srgbClr val="ffffff"/>
                </a:solidFill>
              </a:uFill>
              <a:latin typeface="Arial"/>
            </a:endParaRPr>
          </a:p>
          <a:p>
            <a:pPr marL="343080" indent="-342720">
              <a:lnSpc>
                <a:spcPct val="100000"/>
              </a:lnSpc>
              <a:buClr>
                <a:srgbClr val="646464"/>
              </a:buClr>
              <a:buSzPct val="94000"/>
              <a:buFont typeface="Alfa Slab One"/>
              <a:buChar char="•"/>
            </a:pPr>
            <a:r>
              <a:rPr b="0" lang="es-ES" sz="1700" spc="-1" strike="noStrike">
                <a:solidFill>
                  <a:srgbClr val="ffffff"/>
                </a:solidFill>
                <a:uFill>
                  <a:solidFill>
                    <a:srgbClr val="ffffff"/>
                  </a:solidFill>
                </a:uFill>
                <a:latin typeface="Alfa Slab One"/>
                <a:ea typeface="Alfa Slab One"/>
              </a:rPr>
              <a:t>hai mais posibilidades de chegar a acordos discutindo sobre os intereses e as necesidades que sobre as posicións.</a:t>
            </a:r>
            <a:endParaRPr b="0" lang="es-ES" sz="1400" spc="-1" strike="noStrike">
              <a:solidFill>
                <a:srgbClr val="000000"/>
              </a:solidFill>
              <a:uFill>
                <a:solidFill>
                  <a:srgbClr val="ffffff"/>
                </a:solidFill>
              </a:uFill>
              <a:latin typeface="Arial"/>
            </a:endParaRPr>
          </a:p>
          <a:p>
            <a:pPr marL="343080" indent="-342720">
              <a:lnSpc>
                <a:spcPct val="100000"/>
              </a:lnSpc>
              <a:buClr>
                <a:srgbClr val="646464"/>
              </a:buClr>
              <a:buSzPct val="94000"/>
              <a:buFont typeface="Alfa Slab One"/>
              <a:buChar char="•"/>
            </a:pPr>
            <a:r>
              <a:rPr b="0" lang="es-ES" sz="1700" spc="-1" strike="noStrike">
                <a:solidFill>
                  <a:srgbClr val="ffffff"/>
                </a:solidFill>
                <a:uFill>
                  <a:solidFill>
                    <a:srgbClr val="ffffff"/>
                  </a:solidFill>
                </a:uFill>
                <a:latin typeface="Alfa Slab One"/>
                <a:ea typeface="Alfa Slab One"/>
              </a:rPr>
              <a:t>é preciso entender o conflito como un problema no que ambas partes poden gañar</a:t>
            </a:r>
            <a:endParaRPr b="0" lang="es-ES" sz="1400" spc="-1" strike="noStrike">
              <a:solidFill>
                <a:srgbClr val="000000"/>
              </a:solidFill>
              <a:uFill>
                <a:solidFill>
                  <a:srgbClr val="ffffff"/>
                </a:solidFill>
              </a:uFill>
              <a:latin typeface="Arial"/>
            </a:endParaRPr>
          </a:p>
        </p:txBody>
      </p:sp>
      <p:pic>
        <p:nvPicPr>
          <p:cNvPr id="402" name="Shape 300" descr=""/>
          <p:cNvPicPr/>
          <p:nvPr/>
        </p:nvPicPr>
        <p:blipFill>
          <a:blip r:embed="rId1"/>
          <a:stretch/>
        </p:blipFill>
        <p:spPr>
          <a:xfrm>
            <a:off x="4347360" y="1198800"/>
            <a:ext cx="4269600" cy="308160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LibreOffice/5.2.1.2$Windows_x86 LibreOffice_project/31dd62db80d4e60af04904455ec9c9219178d620</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es-ES</dc:language>
  <cp:lastModifiedBy/>
  <cp:revision>0</cp:revision>
  <dc:subject/>
  <dc:title/>
</cp:coreProperties>
</file>