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media/image9.png" ContentType="image/png"/>
  <Override PartName="/ppt/media/image1.png" ContentType="image/png"/>
  <Override PartName="/ppt/media/image22.gif" ContentType="image/gif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34.jpeg" ContentType="image/jpeg"/>
  <Override PartName="/ppt/media/image26.gif" ContentType="image/gif"/>
  <Override PartName="/ppt/media/image6.png" ContentType="image/png"/>
  <Override PartName="/ppt/media/image7.png" ContentType="image/png"/>
  <Override PartName="/ppt/media/image28.gif" ContentType="image/gif"/>
  <Override PartName="/ppt/media/image23.jpeg" ContentType="image/jpeg"/>
  <Override PartName="/ppt/media/image8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4.jpeg" ContentType="image/jpeg"/>
  <Override PartName="/ppt/media/image25.png" ContentType="image/png"/>
  <Override PartName="/ppt/media/image27.png" ContentType="image/pn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5.jpeg" ContentType="image/jpeg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150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224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2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  <p:pic>
        <p:nvPicPr>
          <p:cNvPr id="261" name="" descr=""/>
          <p:cNvPicPr/>
          <p:nvPr/>
        </p:nvPicPr>
        <p:blipFill>
          <a:blip r:embed="rId3"/>
          <a:stretch/>
        </p:blipFill>
        <p:spPr>
          <a:xfrm>
            <a:off x="2430720" y="1152000"/>
            <a:ext cx="4281480" cy="341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5143320"/>
          </a:xfrm>
          <a:prstGeom prst="rect">
            <a:avLst/>
          </a:prstGeom>
          <a:solidFill>
            <a:srgbClr val="052a4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80600" y="483120"/>
            <a:ext cx="751680" cy="751680"/>
          </a:xfrm>
          <a:prstGeom prst="rect">
            <a:avLst/>
          </a:prstGeom>
          <a:solidFill>
            <a:srgbClr val="f5005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840240" y="838800"/>
            <a:ext cx="751680" cy="751680"/>
          </a:xfrm>
          <a:prstGeom prst="rect">
            <a:avLst/>
          </a:prstGeom>
          <a:solidFill>
            <a:srgbClr val="ffffff">
              <a:alpha val="7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2038320" y="647640"/>
            <a:ext cx="5994720" cy="3028680"/>
          </a:xfrm>
          <a:prstGeom prst="rect">
            <a:avLst/>
          </a:prstGeom>
        </p:spPr>
        <p:txBody>
          <a:bodyPr tIns="91440" bIns="9144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C66E984-592C-4BF1-B87D-0A4BEA683F95}" type="slidenum">
              <a:rPr b="0" lang="es-ES" sz="1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57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90320" y="526320"/>
            <a:ext cx="5683320" cy="4090320"/>
          </a:xfrm>
          <a:prstGeom prst="rect">
            <a:avLst/>
          </a:prstGeom>
        </p:spPr>
        <p:txBody>
          <a:bodyPr tIns="91440" bIns="91440" anchor="ctr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8AE9C912-275D-4718-BE28-289F897DB2F7}" type="slidenum">
              <a:rPr b="0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CEE11650-DD48-4139-9C5E-01834F9286A2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Num"/>
          </p:nvPr>
        </p:nvSpPr>
        <p:spPr>
          <a:xfrm>
            <a:off x="6553080" y="4629960"/>
            <a:ext cx="2133360" cy="274320"/>
          </a:xfrm>
          <a:prstGeom prst="rect">
            <a:avLst/>
          </a:prstGeom>
        </p:spPr>
        <p:txBody>
          <a:bodyPr lIns="29520" rIns="29520" tIns="29520" bIns="29520" anchor="ctr"/>
          <a:p>
            <a:pPr algn="r">
              <a:lnSpc>
                <a:spcPct val="100000"/>
              </a:lnSpc>
            </a:pPr>
            <a:fld id="{CFD76E16-4E11-48EF-943A-F3FC9730FD41}" type="slidenum">
              <a:rPr b="0" lang="es-ES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"/>
                <a:ea typeface="Avenir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sldNum"/>
          </p:nvPr>
        </p:nvSpPr>
        <p:spPr>
          <a:xfrm>
            <a:off x="6553080" y="4629960"/>
            <a:ext cx="2133360" cy="274320"/>
          </a:xfrm>
          <a:prstGeom prst="rect">
            <a:avLst/>
          </a:prstGeom>
        </p:spPr>
        <p:txBody>
          <a:bodyPr lIns="29520" rIns="29520" tIns="29520" bIns="29520" anchor="ctr"/>
          <a:p>
            <a:pPr algn="r">
              <a:lnSpc>
                <a:spcPct val="100000"/>
              </a:lnSpc>
            </a:pPr>
            <a:fld id="{FD7F9F48-6D47-4797-9CA6-21A17099793A}" type="slidenum">
              <a:rPr b="0" lang="es-ES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"/>
                <a:ea typeface="Avenir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>
              <a:lnSpc>
                <a:spcPct val="100000"/>
              </a:lnSpc>
            </a:pPr>
            <a:fld id="{46026076-7C40-47E9-A1E4-FC97C04D64EA}" type="slidenum"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ldNum"/>
          </p:nvPr>
        </p:nvSpPr>
        <p:spPr>
          <a:xfrm>
            <a:off x="6553080" y="4629960"/>
            <a:ext cx="2133360" cy="274320"/>
          </a:xfrm>
          <a:prstGeom prst="rect">
            <a:avLst/>
          </a:prstGeom>
        </p:spPr>
        <p:txBody>
          <a:bodyPr lIns="29520" rIns="29520" tIns="29520" bIns="29520" anchor="ctr"/>
          <a:p>
            <a:pPr algn="r">
              <a:lnSpc>
                <a:spcPct val="100000"/>
              </a:lnSpc>
            </a:pPr>
            <a:fld id="{805ED855-75B4-49A9-8E2D-C546691E23AE}" type="slidenum">
              <a:rPr b="0" lang="es-ES" sz="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"/>
                <a:ea typeface="Avenir"/>
              </a:rPr>
              <a:t>&lt;número&gt;</a:t>
            </a:fld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del texto de título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esquema del texto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gif"/><Relationship Id="rId2" Type="http://schemas.openxmlformats.org/officeDocument/2006/relationships/slideLayout" Target="../slideLayouts/slideLayout3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7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6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37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2038320" y="647640"/>
            <a:ext cx="5994720" cy="3028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s-ES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As percepcións nos conflitos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2038320" y="4024800"/>
            <a:ext cx="5696280" cy="54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roxima Nova"/>
                <a:ea typeface="Proxima Nova"/>
              </a:rPr>
              <a:t>Tema 1</a:t>
            </a:r>
            <a:endParaRPr b="0" lang="es-E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741400" y="2683080"/>
            <a:ext cx="2999520" cy="54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https://www.geeksaresexy.net/2013/05/19/which-way-is-the-train-going/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1630080" y="158040"/>
            <a:ext cx="5221800" cy="39164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3"/>
          <p:cNvSpPr/>
          <p:nvPr/>
        </p:nvSpPr>
        <p:spPr>
          <a:xfrm>
            <a:off x="1451520" y="4165200"/>
            <a:ext cx="5578920" cy="6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E cara onde vai este tren?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1036440" y="271080"/>
            <a:ext cx="6857640" cy="29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Quen ten razón?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Unhas persoas ven unha muller maior e outras unha xoven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Unhas ven unha caveira e outras unha muller maquillándose nun espello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O vestido pode ser branco e dourado ou azul e beige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A bailarina pode xirar nun sentido ou noutro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O tren pode ir nunha ou noutra dirección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1730160" y="526320"/>
            <a:ext cx="5683320" cy="409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Como nas ilusións ópticas, nun conflito ti tendes a ver o problema só dende o teu punto de vista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490320" y="526320"/>
            <a:ext cx="5683320" cy="409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a outra parte pode tamén ter razón!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380240" y="605520"/>
            <a:ext cx="4368960" cy="372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50000"/>
              </a:lnSpc>
            </a:pPr>
            <a:r>
              <a:rPr b="0"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&gt;Lectura da “Historia de carapuchiña contada polo lobo” (Páxinas 86 y 87 “aprender a convivir” de Xesús R. Jares.)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Shape 159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2960"/>
          </a:xfrm>
          <a:prstGeom prst="rect">
            <a:avLst/>
          </a:prstGeom>
          <a:ln>
            <a:noFill/>
          </a:ln>
        </p:spPr>
      </p:pic>
      <p:sp>
        <p:nvSpPr>
          <p:cNvPr id="286" name="CustomShape 1"/>
          <p:cNvSpPr/>
          <p:nvPr/>
        </p:nvSpPr>
        <p:spPr>
          <a:xfrm>
            <a:off x="258120" y="0"/>
            <a:ext cx="2999520" cy="29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Seguimos, dime,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Que ves aqui?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311760" y="1795320"/>
            <a:ext cx="53575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Mostrareiche varias imaxes. </a:t>
            </a: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
</a:t>
            </a: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Móvense ou están quietas?</a:t>
            </a: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
</a:t>
            </a: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ves profundidade ou están planas?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170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296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175" descr=""/>
          <p:cNvPicPr/>
          <p:nvPr/>
        </p:nvPicPr>
        <p:blipFill>
          <a:blip r:embed="rId1"/>
          <a:srcRect l="6217" t="0" r="6217" b="0"/>
          <a:stretch/>
        </p:blipFill>
        <p:spPr>
          <a:xfrm>
            <a:off x="0" y="0"/>
            <a:ext cx="9143640" cy="514296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180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29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490320" y="526320"/>
            <a:ext cx="5683320" cy="409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Imos utilizar algunas ilusións ópticas para razonar sobre os conflitos…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90320" y="166644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as liñas deste cadrado están rectas ou tortas?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190" descr=""/>
          <p:cNvPicPr/>
          <p:nvPr/>
        </p:nvPicPr>
        <p:blipFill>
          <a:blip r:embed="rId1"/>
          <a:srcRect l="0" t="12589" r="0" b="12589"/>
          <a:stretch/>
        </p:blipFill>
        <p:spPr>
          <a:xfrm>
            <a:off x="0" y="0"/>
            <a:ext cx="9143640" cy="514296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195" descr=""/>
          <p:cNvPicPr/>
          <p:nvPr/>
        </p:nvPicPr>
        <p:blipFill>
          <a:blip r:embed="rId1"/>
          <a:srcRect l="0" t="12682" r="0" b="12682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00" descr=""/>
          <p:cNvPicPr/>
          <p:nvPr/>
        </p:nvPicPr>
        <p:blipFill>
          <a:blip r:embed="rId1"/>
          <a:srcRect l="23267" t="0" r="23267" b="0"/>
          <a:stretch/>
        </p:blipFill>
        <p:spPr>
          <a:xfrm>
            <a:off x="0" y="0"/>
            <a:ext cx="9143640" cy="5142960"/>
          </a:xfrm>
          <a:prstGeom prst="rect">
            <a:avLst/>
          </a:prstGeom>
          <a:ln>
            <a:noFill/>
          </a:ln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05" descr=""/>
          <p:cNvPicPr/>
          <p:nvPr/>
        </p:nvPicPr>
        <p:blipFill>
          <a:blip r:embed="rId1"/>
          <a:srcRect l="21967" t="0" r="21967" b="0"/>
          <a:stretch/>
        </p:blipFill>
        <p:spPr>
          <a:xfrm>
            <a:off x="0" y="0"/>
            <a:ext cx="9143640" cy="514296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Shape 210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87808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1076040" y="986040"/>
            <a:ext cx="6857640" cy="293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Cómo é posible?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as imaxes presentadas son planas, bidimensionais, e non son vídeos, polo que non poden moverse.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00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as liñas vermellas do cadrado e das demais liñas das imaxes son rectas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O teu cerebro deixase influir polo contexto, o que está ao redor, o que fai que vexas esas ilusións..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490320" y="526320"/>
            <a:ext cx="5683320" cy="409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3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ao igual que nas ilusións ópticas, nos conflitos deixámonos influir polo contexto, polos rumores e polas “películas” que nos montamos nós cando non temos toda a información.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extShape 1"/>
          <p:cNvSpPr txBox="1"/>
          <p:nvPr/>
        </p:nvSpPr>
        <p:spPr>
          <a:xfrm>
            <a:off x="490320" y="526320"/>
            <a:ext cx="5683320" cy="409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15000"/>
              </a:lnSpc>
            </a:pPr>
            <a:r>
              <a:rPr b="0" lang="es-ES" sz="22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Ante a información incompleta o cerebro tende a interpretar a información á súa maneira, inventando cousas, enchendo ocos..</a:t>
            </a:r>
            <a:r>
              <a:rPr b="0" lang="es-ES" sz="22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
</a:t>
            </a:r>
            <a:r>
              <a:rPr b="0" lang="es-ES" sz="22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Deixámonos levar por interpretacións suxectivas da realidade que alteran a nosa visión das cousas.</a:t>
            </a:r>
            <a:r>
              <a:rPr b="0" lang="es-ES" sz="225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1558800" y="1459800"/>
            <a:ext cx="6255360" cy="196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&gt; LECTURA “A HISTORIA DO MARTELO”. JARES</a:t>
            </a:r>
            <a:r>
              <a:rPr b="0" lang="es-E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91" descr=""/>
          <p:cNvPicPr/>
          <p:nvPr/>
        </p:nvPicPr>
        <p:blipFill>
          <a:blip r:embed="rId1"/>
          <a:stretch/>
        </p:blipFill>
        <p:spPr>
          <a:xfrm>
            <a:off x="2999880" y="0"/>
            <a:ext cx="6183720" cy="5143320"/>
          </a:xfrm>
          <a:prstGeom prst="rect">
            <a:avLst/>
          </a:prstGeom>
          <a:ln>
            <a:noFill/>
          </a:ln>
        </p:spPr>
      </p:pic>
      <p:sp>
        <p:nvSpPr>
          <p:cNvPr id="266" name="CustomShape 1"/>
          <p:cNvSpPr/>
          <p:nvPr/>
        </p:nvSpPr>
        <p:spPr>
          <a:xfrm>
            <a:off x="164520" y="1071720"/>
            <a:ext cx="2835000" cy="29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Qué é o que ves aquí? 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>
                <p:childTnLst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419840" y="992880"/>
            <a:ext cx="6761520" cy="348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0" lang="es-E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&gt;</a:t>
            </a:r>
            <a:r>
              <a:rPr b="0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LECTURA E PREGUNTAS DA HISTORIA DE VERÓNICA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LIBRO CARMEN BOQUÉ “TIEMPO DE MEDIACIÓN” PÁXINA 45 E 146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1578960" y="326880"/>
            <a:ext cx="5799600" cy="43495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Shape 245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2960"/>
          </a:xfrm>
          <a:prstGeom prst="rect">
            <a:avLst/>
          </a:prstGeom>
          <a:ln>
            <a:noFill/>
          </a:ln>
        </p:spPr>
      </p:pic>
      <p:sp>
        <p:nvSpPr>
          <p:cNvPr id="304" name="CustomShape 1"/>
          <p:cNvSpPr/>
          <p:nvPr/>
        </p:nvSpPr>
        <p:spPr>
          <a:xfrm>
            <a:off x="3688200" y="2149920"/>
            <a:ext cx="1766880" cy="595800"/>
          </a:xfrm>
          <a:prstGeom prst="rect">
            <a:avLst/>
          </a:prstGeom>
          <a:solidFill>
            <a:srgbClr val="1e3c6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/>
          <a:p>
            <a:pPr algn="ctr">
              <a:lnSpc>
                <a:spcPct val="100000"/>
              </a:lnSpc>
            </a:pPr>
            <a:r>
              <a:rPr b="0" lang="es-ES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"/>
                <a:ea typeface="Avenir"/>
              </a:rPr>
              <a:t>A ATENCIÓN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2388600" y="1101600"/>
            <a:ext cx="4571640" cy="34286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TextShape 2"/>
          <p:cNvSpPr txBox="1"/>
          <p:nvPr/>
        </p:nvSpPr>
        <p:spPr>
          <a:xfrm>
            <a:off x="311760" y="18540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mira este vídeo, tes que contar cantas veces se pasa o balón o equipo branco...</a:t>
            </a:r>
            <a:r>
              <a:rPr b="0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3"/>
          <p:cNvSpPr/>
          <p:nvPr/>
        </p:nvSpPr>
        <p:spPr>
          <a:xfrm>
            <a:off x="2707920" y="4530600"/>
            <a:ext cx="3728160" cy="51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https://youtu.be/pla--a3Uzhg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311760" y="153720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Qué pasou? Por qué algún de vos non víchedes o mono?</a:t>
            </a: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263" descr=""/>
          <p:cNvPicPr/>
          <p:nvPr/>
        </p:nvPicPr>
        <p:blipFill>
          <a:blip r:embed="rId1"/>
          <a:stretch/>
        </p:blipFill>
        <p:spPr>
          <a:xfrm>
            <a:off x="1727640" y="398160"/>
            <a:ext cx="5926680" cy="3911040"/>
          </a:xfrm>
          <a:prstGeom prst="rect">
            <a:avLst/>
          </a:prstGeom>
          <a:ln>
            <a:noFill/>
          </a:ln>
        </p:spPr>
      </p:pic>
      <p:sp>
        <p:nvSpPr>
          <p:cNvPr id="310" name="CustomShape 1"/>
          <p:cNvSpPr/>
          <p:nvPr/>
        </p:nvSpPr>
        <p:spPr>
          <a:xfrm>
            <a:off x="208440" y="4388760"/>
            <a:ext cx="8548920" cy="64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http://natgeotv.nationalgeographic.es/es/brain-games/videos/brain-games-ver-con-tu-cerebro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CustomShape 1"/>
          <p:cNvSpPr/>
          <p:nvPr/>
        </p:nvSpPr>
        <p:spPr>
          <a:xfrm>
            <a:off x="1598760" y="170640"/>
            <a:ext cx="5447520" cy="40856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2"/>
          <p:cNvSpPr/>
          <p:nvPr/>
        </p:nvSpPr>
        <p:spPr>
          <a:xfrm>
            <a:off x="1806120" y="4256640"/>
            <a:ext cx="5032440" cy="66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https://youtu.be/j8bcu4_r_v4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490320" y="526320"/>
            <a:ext cx="5683320" cy="409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nos conflitos, estás enfadado, molesto, e só prestas atención a parte  da realidade e ingnoras outras... 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490320" y="526320"/>
            <a:ext cx="5683320" cy="409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seleccionas aquilo que che interesa e confirma as túas ideas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285" descr=""/>
          <p:cNvPicPr/>
          <p:nvPr/>
        </p:nvPicPr>
        <p:blipFill>
          <a:blip r:embed="rId1"/>
          <a:stretch/>
        </p:blipFill>
        <p:spPr>
          <a:xfrm>
            <a:off x="1380240" y="0"/>
            <a:ext cx="6939360" cy="4521960"/>
          </a:xfrm>
          <a:prstGeom prst="rect">
            <a:avLst/>
          </a:prstGeom>
          <a:ln>
            <a:noFill/>
          </a:ln>
        </p:spPr>
      </p:pic>
      <p:sp>
        <p:nvSpPr>
          <p:cNvPr id="316" name="CustomShape 1"/>
          <p:cNvSpPr/>
          <p:nvPr/>
        </p:nvSpPr>
        <p:spPr>
          <a:xfrm>
            <a:off x="1280520" y="4577400"/>
            <a:ext cx="7139160" cy="47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http://natgeotv.nationalgeographic.es/es/brain-games/videos/brain-games-ver-con-tu-cerebro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11760" y="220248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Quen viu a muller maior? Quen a xoven?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490320" y="526320"/>
            <a:ext cx="6281280" cy="409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just">
              <a:lnSpc>
                <a:spcPct val="150000"/>
              </a:lnSpc>
            </a:pPr>
            <a:r>
              <a:rPr b="0" lang="es-E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CONCLUSIÓN:</a:t>
            </a:r>
            <a:r>
              <a:rPr b="0" lang="es-E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
</a:t>
            </a:r>
            <a:r>
              <a:rPr b="0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O noso cerebro non é quen de quen de procesar toda a información, simplifica, só observa unha parte de la realidade. Cada persona constrúe e seu punto de vista e presta atención de forma selectiva ás situacións. As emocións xogan un papel un papel importante á hora de interpretar esa información e deixaste son influidas polo contexto (os rumores e os comentarios dos compañer@s etc…) </a:t>
            </a:r>
            <a:r>
              <a:rPr b="0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
</a:t>
            </a:r>
            <a:r>
              <a:rPr b="0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A labor do mediador/a é lograr que ambas partes comuniquen os seus diferentes  puntos de vista.</a:t>
            </a:r>
            <a:r>
              <a:rPr b="0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698760" y="526320"/>
            <a:ext cx="5683320" cy="40903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just">
              <a:lnSpc>
                <a:spcPct val="150000"/>
              </a:lnSpc>
            </a:pPr>
            <a:r>
              <a:rPr b="0" lang="es-E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ADQUIRE ESTE COMPROMISO:</a:t>
            </a:r>
            <a:r>
              <a:rPr b="0" lang="es-E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
</a:t>
            </a:r>
            <a:r>
              <a:rPr b="0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Cando me enfrente a unha situación de conflito, dareime tempo antes de reaccionar e agardarei a valorar o punto de vista da outra persoa.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1827000" y="963000"/>
            <a:ext cx="5719320" cy="66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non penses de primeiras mal do outro. 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se neutral, non te deixes influir polo que digan os outros dunha persona. Xuzga por ti mesmo.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intenta ver o punto de vista do outro, pois pode que teña parte da razón. Ponte no lugar do outro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pode que estés a inventarte cousas, non ves toda a realidade.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000000"/>
              </a:buClr>
              <a:buFont typeface="Alfa Slab One"/>
              <a:buChar char="●"/>
            </a:pPr>
            <a:r>
              <a:rPr b="0"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intenta pensar en positivo e ser optimista. Serás mais feliz que recordando selectivamente o negativo.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TextShape 2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E lembra, ante os conflitos: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3 aprendizaxes:</a:t>
            </a: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
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Proxima Nova"/>
                <a:ea typeface="Proxima Nova"/>
              </a:rPr>
              <a:t>Nun conflito existen 2 partes que ven o que lles sucede dende o seu punto de vista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Proxima Nova"/>
                <a:ea typeface="Proxima Nova"/>
              </a:rPr>
              <a:t>as dúas partes poden ter razón, intenta ser neutral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ES" sz="1800" spc="-1" strike="noStrike">
                <a:solidFill>
                  <a:srgbClr val="666666"/>
                </a:solidFill>
                <a:uFill>
                  <a:solidFill>
                    <a:srgbClr val="ffffff"/>
                  </a:solidFill>
                </a:uFill>
                <a:latin typeface="Proxima Nova"/>
                <a:ea typeface="Proxima Nova"/>
              </a:rPr>
              <a:t>a túa misión como mediador é fomentar a empatía, que cada parte se poña no lugar da outra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1270440" y="1451880"/>
            <a:ext cx="2327760" cy="2239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E aqui?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9" name="Shape 103" descr=""/>
          <p:cNvPicPr/>
          <p:nvPr/>
        </p:nvPicPr>
        <p:blipFill>
          <a:blip r:embed="rId1"/>
          <a:stretch/>
        </p:blipFill>
        <p:spPr>
          <a:xfrm>
            <a:off x="4717440" y="0"/>
            <a:ext cx="3845160" cy="503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" dur="indefinite" restart="never" nodeType="tmRoot">
          <p:childTnLst>
            <p:seq>
              <p:cTn id="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540000" y="147780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s-ES" sz="3000" spc="-1" strike="noStrike">
                <a:solidFill>
                  <a:srgbClr val="ff5722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Quen viu unha caveira? Quen unha muller maquillándose diante dun espello?</a:t>
            </a:r>
            <a:endParaRPr b="0" lang="es-E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" dur="indefinite" restart="never" nodeType="tmRoot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113" descr=""/>
          <p:cNvPicPr/>
          <p:nvPr/>
        </p:nvPicPr>
        <p:blipFill>
          <a:blip r:embed="rId1"/>
          <a:srcRect l="0" t="14487" r="9968" b="14493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72" name="CustomShape 1"/>
          <p:cNvSpPr/>
          <p:nvPr/>
        </p:nvSpPr>
        <p:spPr>
          <a:xfrm>
            <a:off x="298080" y="1976040"/>
            <a:ext cx="2680920" cy="22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está de perfil ou de frente?</a:t>
            </a:r>
            <a:endParaRPr b="0" lang="es-E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119" descr=""/>
          <p:cNvPicPr/>
          <p:nvPr/>
        </p:nvPicPr>
        <p:blipFill>
          <a:blip r:embed="rId1"/>
          <a:srcRect l="31933" t="0" r="31058" b="0"/>
          <a:stretch/>
        </p:blipFill>
        <p:spPr>
          <a:xfrm>
            <a:off x="5162760" y="0"/>
            <a:ext cx="3980520" cy="5143320"/>
          </a:xfrm>
          <a:prstGeom prst="rect">
            <a:avLst/>
          </a:prstGeom>
          <a:ln>
            <a:noFill/>
          </a:ln>
        </p:spPr>
      </p:pic>
      <p:sp>
        <p:nvSpPr>
          <p:cNvPr id="274" name="CustomShape 1"/>
          <p:cNvSpPr/>
          <p:nvPr/>
        </p:nvSpPr>
        <p:spPr>
          <a:xfrm>
            <a:off x="978480" y="1071720"/>
            <a:ext cx="3406320" cy="29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s-ES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De qué cores ves este vestido? 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0" dur="indefinite" restart="never" nodeType="tmRoot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2054520" y="371520"/>
            <a:ext cx="1766520" cy="42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2760" rIns="32760" tIns="32760" bIns="32760" anchor="ctr"/>
          <a:p>
            <a:pPr algn="ctr">
              <a:lnSpc>
                <a:spcPct val="100000"/>
              </a:lnSpc>
            </a:pPr>
            <a:r>
              <a:rPr b="0" lang="es-E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venir"/>
                <a:ea typeface="Avenir"/>
              </a:rPr>
              <a:t>A bailarina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2"/>
          <p:cNvSpPr/>
          <p:nvPr/>
        </p:nvSpPr>
        <p:spPr>
          <a:xfrm>
            <a:off x="1725480" y="126000"/>
            <a:ext cx="5500080" cy="407772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3"/>
          <p:cNvSpPr/>
          <p:nvPr/>
        </p:nvSpPr>
        <p:spPr>
          <a:xfrm>
            <a:off x="1317240" y="4204080"/>
            <a:ext cx="6053760" cy="67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s-E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Cara onde xira esta bailarina? </a:t>
            </a:r>
            <a:r>
              <a:rPr b="0" lang="es-ES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lfa Slab One"/>
                <a:ea typeface="Alfa Slab One"/>
              </a:rPr>
              <a:t>https://youtu.be/hpM7qyMsXn8car</a:t>
            </a:r>
            <a:endParaRPr b="0"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LibreOffice/5.2.1.2$Windows_x86 LibreOffice_project/31dd62db80d4e60af04904455ec9c9219178d620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revision>0</cp:revision>
  <dc:subject/>
  <dc:title/>
</cp:coreProperties>
</file>