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3" d="100"/>
          <a:sy n="43" d="100"/>
        </p:scale>
        <p:origin x="-194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DE131-CE15-4DC8-8E79-8EA3BF76C013}" type="doc">
      <dgm:prSet loTypeId="urn:microsoft.com/office/officeart/2005/8/layout/default#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42081F71-F2C7-4D48-B25D-571A71EF9104}">
      <dgm:prSet phldrT="[Текст]" custT="1"/>
      <dgm:spPr/>
      <dgm:t>
        <a:bodyPr/>
        <a:lstStyle/>
        <a:p>
          <a:r>
            <a:rPr lang="en-US" sz="4800" dirty="0" smtClean="0">
              <a:solidFill>
                <a:schemeClr val="accent6">
                  <a:lumMod val="75000"/>
                </a:schemeClr>
              </a:solidFill>
            </a:rPr>
            <a:t>If-clause</a:t>
          </a:r>
        </a:p>
        <a:p>
          <a:r>
            <a:rPr lang="en-US" sz="4800" dirty="0" smtClean="0"/>
            <a:t>If + present simple</a:t>
          </a:r>
          <a:endParaRPr lang="uk-UA" sz="4800" dirty="0"/>
        </a:p>
      </dgm:t>
    </dgm:pt>
    <dgm:pt modelId="{02EF87D5-A7F6-4352-9448-789D1C079E4E}" type="parTrans" cxnId="{EEC0A281-5E16-4861-9D7C-D01904BC10F2}">
      <dgm:prSet/>
      <dgm:spPr/>
      <dgm:t>
        <a:bodyPr/>
        <a:lstStyle/>
        <a:p>
          <a:endParaRPr lang="uk-UA"/>
        </a:p>
      </dgm:t>
    </dgm:pt>
    <dgm:pt modelId="{995A7197-5C9A-4FA7-A23D-484611520A34}" type="sibTrans" cxnId="{EEC0A281-5E16-4861-9D7C-D01904BC10F2}">
      <dgm:prSet/>
      <dgm:spPr/>
      <dgm:t>
        <a:bodyPr/>
        <a:lstStyle/>
        <a:p>
          <a:endParaRPr lang="uk-UA"/>
        </a:p>
      </dgm:t>
    </dgm:pt>
    <dgm:pt modelId="{C4626CAD-1C99-4489-A244-2DED1151856F}">
      <dgm:prSet phldrT="[Текст]" custT="1"/>
      <dgm:spPr/>
      <dgm:t>
        <a:bodyPr/>
        <a:lstStyle/>
        <a:p>
          <a:r>
            <a:rPr lang="en-US" sz="4800" dirty="0" smtClean="0">
              <a:solidFill>
                <a:schemeClr val="accent5"/>
              </a:solidFill>
            </a:rPr>
            <a:t>Main clause</a:t>
          </a:r>
        </a:p>
        <a:p>
          <a:r>
            <a:rPr lang="en-US" sz="4800" dirty="0" smtClean="0"/>
            <a:t>present simple</a:t>
          </a:r>
          <a:endParaRPr lang="uk-UA" sz="4800" dirty="0"/>
        </a:p>
      </dgm:t>
    </dgm:pt>
    <dgm:pt modelId="{16435F0E-03BE-4A7B-B1C4-3DC17897CEE7}" type="parTrans" cxnId="{1C79EAD9-809E-4A16-97C0-3B8AF05592D3}">
      <dgm:prSet/>
      <dgm:spPr/>
      <dgm:t>
        <a:bodyPr/>
        <a:lstStyle/>
        <a:p>
          <a:endParaRPr lang="uk-UA"/>
        </a:p>
      </dgm:t>
    </dgm:pt>
    <dgm:pt modelId="{7BC8EB76-BEF8-442B-A5E6-7784C072F00F}" type="sibTrans" cxnId="{1C79EAD9-809E-4A16-97C0-3B8AF05592D3}">
      <dgm:prSet/>
      <dgm:spPr/>
      <dgm:t>
        <a:bodyPr/>
        <a:lstStyle/>
        <a:p>
          <a:endParaRPr lang="uk-UA"/>
        </a:p>
      </dgm:t>
    </dgm:pt>
    <dgm:pt modelId="{0DB87FF6-5023-4717-BDE5-8575390D1F42}" type="pres">
      <dgm:prSet presAssocID="{CA4DE131-CE15-4DC8-8E79-8EA3BF76C01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826FFC5-1636-43FB-ABDD-5D70E96D85F7}" type="pres">
      <dgm:prSet presAssocID="{42081F71-F2C7-4D48-B25D-571A71EF9104}" presName="node" presStyleLbl="node1" presStyleIdx="0" presStyleCnt="2" custLinFactNeighborX="-1881" custLinFactNeighborY="-360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58E0DC3-6C9E-4301-92B6-8D388F3E659B}" type="pres">
      <dgm:prSet presAssocID="{995A7197-5C9A-4FA7-A23D-484611520A34}" presName="sibTrans" presStyleCnt="0"/>
      <dgm:spPr/>
    </dgm:pt>
    <dgm:pt modelId="{20B63501-2823-4C35-894C-B37C9F5A03EB}" type="pres">
      <dgm:prSet presAssocID="{C4626CAD-1C99-4489-A244-2DED1151856F}" presName="node" presStyleLbl="node1" presStyleIdx="1" presStyleCnt="2" custLinFactNeighborX="-2461" custLinFactNeighborY="-360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C79EAD9-809E-4A16-97C0-3B8AF05592D3}" srcId="{CA4DE131-CE15-4DC8-8E79-8EA3BF76C013}" destId="{C4626CAD-1C99-4489-A244-2DED1151856F}" srcOrd="1" destOrd="0" parTransId="{16435F0E-03BE-4A7B-B1C4-3DC17897CEE7}" sibTransId="{7BC8EB76-BEF8-442B-A5E6-7784C072F00F}"/>
    <dgm:cxn modelId="{7CB09397-2A3D-4470-83E6-D08DF7205633}" type="presOf" srcId="{C4626CAD-1C99-4489-A244-2DED1151856F}" destId="{20B63501-2823-4C35-894C-B37C9F5A03EB}" srcOrd="0" destOrd="0" presId="urn:microsoft.com/office/officeart/2005/8/layout/default#1"/>
    <dgm:cxn modelId="{8E75138D-A15C-437E-B72A-E1654D0DB629}" type="presOf" srcId="{42081F71-F2C7-4D48-B25D-571A71EF9104}" destId="{F826FFC5-1636-43FB-ABDD-5D70E96D85F7}" srcOrd="0" destOrd="0" presId="urn:microsoft.com/office/officeart/2005/8/layout/default#1"/>
    <dgm:cxn modelId="{AE1F272F-C522-40B4-8F53-ECE02B9A3E91}" type="presOf" srcId="{CA4DE131-CE15-4DC8-8E79-8EA3BF76C013}" destId="{0DB87FF6-5023-4717-BDE5-8575390D1F42}" srcOrd="0" destOrd="0" presId="urn:microsoft.com/office/officeart/2005/8/layout/default#1"/>
    <dgm:cxn modelId="{EEC0A281-5E16-4861-9D7C-D01904BC10F2}" srcId="{CA4DE131-CE15-4DC8-8E79-8EA3BF76C013}" destId="{42081F71-F2C7-4D48-B25D-571A71EF9104}" srcOrd="0" destOrd="0" parTransId="{02EF87D5-A7F6-4352-9448-789D1C079E4E}" sibTransId="{995A7197-5C9A-4FA7-A23D-484611520A34}"/>
    <dgm:cxn modelId="{4F7118B3-73C8-4734-996B-4FCDF3E133F8}" type="presParOf" srcId="{0DB87FF6-5023-4717-BDE5-8575390D1F42}" destId="{F826FFC5-1636-43FB-ABDD-5D70E96D85F7}" srcOrd="0" destOrd="0" presId="urn:microsoft.com/office/officeart/2005/8/layout/default#1"/>
    <dgm:cxn modelId="{19C9428F-2B53-4D46-9C85-B0DBC0D36421}" type="presParOf" srcId="{0DB87FF6-5023-4717-BDE5-8575390D1F42}" destId="{E58E0DC3-6C9E-4301-92B6-8D388F3E659B}" srcOrd="1" destOrd="0" presId="urn:microsoft.com/office/officeart/2005/8/layout/default#1"/>
    <dgm:cxn modelId="{4B934F16-122A-448E-9735-7511903AF12A}" type="presParOf" srcId="{0DB87FF6-5023-4717-BDE5-8575390D1F42}" destId="{20B63501-2823-4C35-894C-B37C9F5A03EB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CDCE76-0FB5-48C4-BC7A-B0C408B71234}" type="doc">
      <dgm:prSet loTypeId="urn:microsoft.com/office/officeart/2005/8/layout/default#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uk-UA"/>
        </a:p>
      </dgm:t>
    </dgm:pt>
    <dgm:pt modelId="{8C958FB6-0D70-45EF-B735-155F2BF4B589}">
      <dgm:prSet phldrT="[Текст]" custT="1"/>
      <dgm:spPr/>
      <dgm:t>
        <a:bodyPr/>
        <a:lstStyle/>
        <a:p>
          <a:r>
            <a:rPr lang="en-US" sz="3200" dirty="0" smtClean="0">
              <a:solidFill>
                <a:schemeClr val="accent3"/>
              </a:solidFill>
            </a:rPr>
            <a:t>If-clause</a:t>
          </a:r>
        </a:p>
        <a:p>
          <a:r>
            <a:rPr lang="en-US" sz="3200" dirty="0" smtClean="0"/>
            <a:t>If + present </a:t>
          </a:r>
          <a:r>
            <a:rPr lang="en-US" sz="3200" dirty="0" smtClean="0"/>
            <a:t>simple</a:t>
          </a:r>
          <a:endParaRPr lang="uk-UA" sz="3200" dirty="0"/>
        </a:p>
      </dgm:t>
    </dgm:pt>
    <dgm:pt modelId="{3B626A62-4FD5-476E-AC00-6A6C58B3DD1F}" type="parTrans" cxnId="{3A7F994A-EBF5-4A79-9F05-438E7D4B0FDF}">
      <dgm:prSet/>
      <dgm:spPr/>
      <dgm:t>
        <a:bodyPr/>
        <a:lstStyle/>
        <a:p>
          <a:endParaRPr lang="uk-UA"/>
        </a:p>
      </dgm:t>
    </dgm:pt>
    <dgm:pt modelId="{E3F4E3C1-C1D5-4390-BF8A-1C3709A37BBF}" type="sibTrans" cxnId="{3A7F994A-EBF5-4A79-9F05-438E7D4B0FDF}">
      <dgm:prSet/>
      <dgm:spPr/>
      <dgm:t>
        <a:bodyPr/>
        <a:lstStyle/>
        <a:p>
          <a:endParaRPr lang="uk-UA"/>
        </a:p>
      </dgm:t>
    </dgm:pt>
    <dgm:pt modelId="{376DCCF4-175E-49A4-BC3C-42B684CB54BE}">
      <dgm:prSet phldrT="[Текст]" custT="1"/>
      <dgm:spPr/>
      <dgm:t>
        <a:bodyPr/>
        <a:lstStyle/>
        <a:p>
          <a:r>
            <a:rPr lang="en-US" sz="3200" dirty="0" smtClean="0">
              <a:solidFill>
                <a:schemeClr val="accent2"/>
              </a:solidFill>
            </a:rPr>
            <a:t> Main </a:t>
          </a:r>
          <a:r>
            <a:rPr lang="en-US" sz="3200" dirty="0" smtClean="0">
              <a:solidFill>
                <a:schemeClr val="accent2"/>
              </a:solidFill>
            </a:rPr>
            <a:t>clause</a:t>
          </a:r>
        </a:p>
        <a:p>
          <a:r>
            <a:rPr lang="pt-BR" sz="3200" dirty="0" smtClean="0"/>
            <a:t>Will + </a:t>
          </a:r>
          <a:r>
            <a:rPr lang="pt-BR" sz="3200" dirty="0" err="1" smtClean="0"/>
            <a:t>verb</a:t>
          </a:r>
          <a:endParaRPr lang="uk-UA" sz="3200" dirty="0"/>
        </a:p>
      </dgm:t>
    </dgm:pt>
    <dgm:pt modelId="{B627D58D-3754-4589-8643-CCA8EBF61039}" type="parTrans" cxnId="{C41CDD55-65F3-46F9-8DD4-120CAE7517B1}">
      <dgm:prSet/>
      <dgm:spPr/>
      <dgm:t>
        <a:bodyPr/>
        <a:lstStyle/>
        <a:p>
          <a:endParaRPr lang="uk-UA"/>
        </a:p>
      </dgm:t>
    </dgm:pt>
    <dgm:pt modelId="{AA03280C-AFF7-4CD9-960E-EB56AD90A84A}" type="sibTrans" cxnId="{C41CDD55-65F3-46F9-8DD4-120CAE7517B1}">
      <dgm:prSet/>
      <dgm:spPr/>
      <dgm:t>
        <a:bodyPr/>
        <a:lstStyle/>
        <a:p>
          <a:endParaRPr lang="uk-UA"/>
        </a:p>
      </dgm:t>
    </dgm:pt>
    <dgm:pt modelId="{43C2257D-DFBA-4C3F-A1A7-CEE627A2C2EB}" type="pres">
      <dgm:prSet presAssocID="{1CCDCE76-0FB5-48C4-BC7A-B0C408B712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1CDFA1D-A9B9-457C-A360-B056BD24E2BE}" type="pres">
      <dgm:prSet presAssocID="{8C958FB6-0D70-45EF-B735-155F2BF4B589}" presName="node" presStyleLbl="node1" presStyleIdx="0" presStyleCnt="2" custScaleX="141659" custScaleY="153348" custLinFactNeighborX="-61712" custLinFactNeighborY="-247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DFC3CE9-82A8-443E-9DFF-F0CFFC56D6C8}" type="pres">
      <dgm:prSet presAssocID="{E3F4E3C1-C1D5-4390-BF8A-1C3709A37BBF}" presName="sibTrans" presStyleCnt="0"/>
      <dgm:spPr/>
    </dgm:pt>
    <dgm:pt modelId="{A4D0DF31-97B5-4B27-9CF3-7967E2849685}" type="pres">
      <dgm:prSet presAssocID="{376DCCF4-175E-49A4-BC3C-42B684CB54BE}" presName="node" presStyleLbl="node1" presStyleIdx="1" presStyleCnt="2" custScaleX="135121" custScaleY="151444" custLinFactNeighborX="41" custLinFactNeighborY="-34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926C7AA-05EF-43EF-8D64-E91B0A545150}" type="presOf" srcId="{376DCCF4-175E-49A4-BC3C-42B684CB54BE}" destId="{A4D0DF31-97B5-4B27-9CF3-7967E2849685}" srcOrd="0" destOrd="0" presId="urn:microsoft.com/office/officeart/2005/8/layout/default#2"/>
    <dgm:cxn modelId="{E7020DE8-6D4F-4420-A46B-B236BEB8D292}" type="presOf" srcId="{8C958FB6-0D70-45EF-B735-155F2BF4B589}" destId="{41CDFA1D-A9B9-457C-A360-B056BD24E2BE}" srcOrd="0" destOrd="0" presId="urn:microsoft.com/office/officeart/2005/8/layout/default#2"/>
    <dgm:cxn modelId="{C41CDD55-65F3-46F9-8DD4-120CAE7517B1}" srcId="{1CCDCE76-0FB5-48C4-BC7A-B0C408B71234}" destId="{376DCCF4-175E-49A4-BC3C-42B684CB54BE}" srcOrd="1" destOrd="0" parTransId="{B627D58D-3754-4589-8643-CCA8EBF61039}" sibTransId="{AA03280C-AFF7-4CD9-960E-EB56AD90A84A}"/>
    <dgm:cxn modelId="{A092A704-DF28-4755-A196-61C0BC9E167F}" type="presOf" srcId="{1CCDCE76-0FB5-48C4-BC7A-B0C408B71234}" destId="{43C2257D-DFBA-4C3F-A1A7-CEE627A2C2EB}" srcOrd="0" destOrd="0" presId="urn:microsoft.com/office/officeart/2005/8/layout/default#2"/>
    <dgm:cxn modelId="{3A7F994A-EBF5-4A79-9F05-438E7D4B0FDF}" srcId="{1CCDCE76-0FB5-48C4-BC7A-B0C408B71234}" destId="{8C958FB6-0D70-45EF-B735-155F2BF4B589}" srcOrd="0" destOrd="0" parTransId="{3B626A62-4FD5-476E-AC00-6A6C58B3DD1F}" sibTransId="{E3F4E3C1-C1D5-4390-BF8A-1C3709A37BBF}"/>
    <dgm:cxn modelId="{550D2A07-93CE-4639-89CD-3E997A1FE4E3}" type="presParOf" srcId="{43C2257D-DFBA-4C3F-A1A7-CEE627A2C2EB}" destId="{41CDFA1D-A9B9-457C-A360-B056BD24E2BE}" srcOrd="0" destOrd="0" presId="urn:microsoft.com/office/officeart/2005/8/layout/default#2"/>
    <dgm:cxn modelId="{1AE8CD85-4F71-4ECF-AF22-523493DA089F}" type="presParOf" srcId="{43C2257D-DFBA-4C3F-A1A7-CEE627A2C2EB}" destId="{1DFC3CE9-82A8-443E-9DFF-F0CFFC56D6C8}" srcOrd="1" destOrd="0" presId="urn:microsoft.com/office/officeart/2005/8/layout/default#2"/>
    <dgm:cxn modelId="{BEDC2F3B-E4DA-4EF0-A127-24446B27F4D3}" type="presParOf" srcId="{43C2257D-DFBA-4C3F-A1A7-CEE627A2C2EB}" destId="{A4D0DF31-97B5-4B27-9CF3-7967E2849685}" srcOrd="2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3B2B50-1B18-4CC9-8C40-D4F3E41636DF}" type="doc">
      <dgm:prSet loTypeId="urn:microsoft.com/office/officeart/2005/8/layout/default#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D159BA78-B6FB-40B6-AB90-2C75461BB4A3}">
      <dgm:prSet phldrT="[Текст]" custT="1"/>
      <dgm:spPr/>
      <dgm:t>
        <a:bodyPr/>
        <a:lstStyle/>
        <a:p>
          <a:r>
            <a:rPr lang="en-US" sz="3600" dirty="0" smtClean="0">
              <a:solidFill>
                <a:schemeClr val="accent4"/>
              </a:solidFill>
            </a:rPr>
            <a:t>If-clause</a:t>
          </a:r>
        </a:p>
        <a:p>
          <a:r>
            <a:rPr lang="en-US" sz="3600" dirty="0" smtClean="0"/>
            <a:t>If + past simple or past continuous</a:t>
          </a:r>
          <a:endParaRPr lang="uk-UA" sz="3600" dirty="0"/>
        </a:p>
      </dgm:t>
    </dgm:pt>
    <dgm:pt modelId="{71DABFEB-C8D0-4135-906A-1D3F9650AF53}" type="parTrans" cxnId="{FFE6AC93-4B74-4C55-9C1C-1C386298A791}">
      <dgm:prSet/>
      <dgm:spPr/>
      <dgm:t>
        <a:bodyPr/>
        <a:lstStyle/>
        <a:p>
          <a:endParaRPr lang="uk-UA"/>
        </a:p>
      </dgm:t>
    </dgm:pt>
    <dgm:pt modelId="{273CE798-4174-46DE-AE6D-667570F44524}" type="sibTrans" cxnId="{FFE6AC93-4B74-4C55-9C1C-1C386298A791}">
      <dgm:prSet/>
      <dgm:spPr/>
      <dgm:t>
        <a:bodyPr/>
        <a:lstStyle/>
        <a:p>
          <a:endParaRPr lang="uk-UA"/>
        </a:p>
      </dgm:t>
    </dgm:pt>
    <dgm:pt modelId="{E1D7E58E-2288-4DE9-B7B8-457580842544}">
      <dgm:prSet phldrT="[Текст]" custT="1"/>
      <dgm:spPr/>
      <dgm:t>
        <a:bodyPr/>
        <a:lstStyle/>
        <a:p>
          <a:r>
            <a:rPr lang="en-US" sz="3600" dirty="0" smtClean="0">
              <a:solidFill>
                <a:schemeClr val="accent3"/>
              </a:solidFill>
            </a:rPr>
            <a:t>Main clause</a:t>
          </a:r>
        </a:p>
        <a:p>
          <a:r>
            <a:rPr lang="en-US" sz="3600" dirty="0" smtClean="0"/>
            <a:t>Would + verb</a:t>
          </a:r>
          <a:endParaRPr lang="uk-UA" sz="3600" dirty="0"/>
        </a:p>
      </dgm:t>
    </dgm:pt>
    <dgm:pt modelId="{21D508AB-C9B3-40C1-8066-2AD0DE0D1752}" type="parTrans" cxnId="{2A19054D-2091-42C6-B563-D21B3C7C88B9}">
      <dgm:prSet/>
      <dgm:spPr/>
      <dgm:t>
        <a:bodyPr/>
        <a:lstStyle/>
        <a:p>
          <a:endParaRPr lang="uk-UA"/>
        </a:p>
      </dgm:t>
    </dgm:pt>
    <dgm:pt modelId="{BFE564A3-3364-451E-8D96-DCC4D97E0EBA}" type="sibTrans" cxnId="{2A19054D-2091-42C6-B563-D21B3C7C88B9}">
      <dgm:prSet/>
      <dgm:spPr/>
      <dgm:t>
        <a:bodyPr/>
        <a:lstStyle/>
        <a:p>
          <a:endParaRPr lang="uk-UA"/>
        </a:p>
      </dgm:t>
    </dgm:pt>
    <dgm:pt modelId="{EE66426F-2462-4ECF-9C9F-08598A89F14B}" type="pres">
      <dgm:prSet presAssocID="{813B2B50-1B18-4CC9-8C40-D4F3E41636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E2A1582-3DAF-4040-BE7E-5D135A358D45}" type="pres">
      <dgm:prSet presAssocID="{D159BA78-B6FB-40B6-AB90-2C75461BB4A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F12701F-A739-4AB1-AE07-429BB918F4BB}" type="pres">
      <dgm:prSet presAssocID="{273CE798-4174-46DE-AE6D-667570F44524}" presName="sibTrans" presStyleCnt="0"/>
      <dgm:spPr/>
    </dgm:pt>
    <dgm:pt modelId="{B324C6DB-F024-44A7-B993-E5E7FCE1EBD2}" type="pres">
      <dgm:prSet presAssocID="{E1D7E58E-2288-4DE9-B7B8-45758084254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A19054D-2091-42C6-B563-D21B3C7C88B9}" srcId="{813B2B50-1B18-4CC9-8C40-D4F3E41636DF}" destId="{E1D7E58E-2288-4DE9-B7B8-457580842544}" srcOrd="1" destOrd="0" parTransId="{21D508AB-C9B3-40C1-8066-2AD0DE0D1752}" sibTransId="{BFE564A3-3364-451E-8D96-DCC4D97E0EBA}"/>
    <dgm:cxn modelId="{5CA17246-5D49-4C84-A11E-6C2772F7CCA5}" type="presOf" srcId="{E1D7E58E-2288-4DE9-B7B8-457580842544}" destId="{B324C6DB-F024-44A7-B993-E5E7FCE1EBD2}" srcOrd="0" destOrd="0" presId="urn:microsoft.com/office/officeart/2005/8/layout/default#3"/>
    <dgm:cxn modelId="{FFE6AC93-4B74-4C55-9C1C-1C386298A791}" srcId="{813B2B50-1B18-4CC9-8C40-D4F3E41636DF}" destId="{D159BA78-B6FB-40B6-AB90-2C75461BB4A3}" srcOrd="0" destOrd="0" parTransId="{71DABFEB-C8D0-4135-906A-1D3F9650AF53}" sibTransId="{273CE798-4174-46DE-AE6D-667570F44524}"/>
    <dgm:cxn modelId="{5543B3D8-872F-4DC8-B559-376168F2EE48}" type="presOf" srcId="{813B2B50-1B18-4CC9-8C40-D4F3E41636DF}" destId="{EE66426F-2462-4ECF-9C9F-08598A89F14B}" srcOrd="0" destOrd="0" presId="urn:microsoft.com/office/officeart/2005/8/layout/default#3"/>
    <dgm:cxn modelId="{2DDD139D-73B7-4E67-AC53-18D2FFB0FAC5}" type="presOf" srcId="{D159BA78-B6FB-40B6-AB90-2C75461BB4A3}" destId="{1E2A1582-3DAF-4040-BE7E-5D135A358D45}" srcOrd="0" destOrd="0" presId="urn:microsoft.com/office/officeart/2005/8/layout/default#3"/>
    <dgm:cxn modelId="{1EE3EF86-74FD-4261-83B4-D15D17008F67}" type="presParOf" srcId="{EE66426F-2462-4ECF-9C9F-08598A89F14B}" destId="{1E2A1582-3DAF-4040-BE7E-5D135A358D45}" srcOrd="0" destOrd="0" presId="urn:microsoft.com/office/officeart/2005/8/layout/default#3"/>
    <dgm:cxn modelId="{3486958E-A8C6-4AC3-BDCD-07D9E531268F}" type="presParOf" srcId="{EE66426F-2462-4ECF-9C9F-08598A89F14B}" destId="{FF12701F-A739-4AB1-AE07-429BB918F4BB}" srcOrd="1" destOrd="0" presId="urn:microsoft.com/office/officeart/2005/8/layout/default#3"/>
    <dgm:cxn modelId="{9E41BC3C-3187-44C3-A944-5238F18C76A9}" type="presParOf" srcId="{EE66426F-2462-4ECF-9C9F-08598A89F14B}" destId="{B324C6DB-F024-44A7-B993-E5E7FCE1EBD2}" srcOrd="2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58DD5C-5ADD-487D-B26D-8D9F3B6C4DDA}" type="doc">
      <dgm:prSet loTypeId="urn:microsoft.com/office/officeart/2005/8/layout/default#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64F24E21-EA72-4583-9ACE-AE61E4FEF663}">
      <dgm:prSet phldrT="[Текст]" custT="1"/>
      <dgm:spPr/>
      <dgm:t>
        <a:bodyPr/>
        <a:lstStyle/>
        <a:p>
          <a:r>
            <a:rPr lang="en-US" sz="3600" dirty="0" smtClean="0">
              <a:solidFill>
                <a:schemeClr val="accent5"/>
              </a:solidFill>
            </a:rPr>
            <a:t>If-clause</a:t>
          </a:r>
        </a:p>
        <a:p>
          <a:r>
            <a:rPr lang="en-US" sz="3600" dirty="0" smtClean="0"/>
            <a:t>If + past </a:t>
          </a:r>
          <a:r>
            <a:rPr lang="en-US" sz="3600" dirty="0" smtClean="0"/>
            <a:t>perfect</a:t>
          </a:r>
          <a:endParaRPr lang="uk-UA" sz="3600" dirty="0"/>
        </a:p>
      </dgm:t>
    </dgm:pt>
    <dgm:pt modelId="{86D2AFED-FF31-4423-9FB0-C08ADE8D8A6A}" type="parTrans" cxnId="{64C31340-4842-44F7-BD97-B527B7CC23D1}">
      <dgm:prSet/>
      <dgm:spPr/>
      <dgm:t>
        <a:bodyPr/>
        <a:lstStyle/>
        <a:p>
          <a:endParaRPr lang="uk-UA"/>
        </a:p>
      </dgm:t>
    </dgm:pt>
    <dgm:pt modelId="{7AC6F889-7CEC-4894-8DBA-181BF6AABC15}" type="sibTrans" cxnId="{64C31340-4842-44F7-BD97-B527B7CC23D1}">
      <dgm:prSet/>
      <dgm:spPr/>
      <dgm:t>
        <a:bodyPr/>
        <a:lstStyle/>
        <a:p>
          <a:endParaRPr lang="uk-UA"/>
        </a:p>
      </dgm:t>
    </dgm:pt>
    <dgm:pt modelId="{9ED964D5-EE82-46DC-B817-565153D1D733}">
      <dgm:prSet phldrT="[Текст]" custT="1"/>
      <dgm:spPr/>
      <dgm:t>
        <a:bodyPr/>
        <a:lstStyle/>
        <a:p>
          <a:r>
            <a:rPr lang="en-US" sz="3600" dirty="0" smtClean="0">
              <a:solidFill>
                <a:schemeClr val="accent4"/>
              </a:solidFill>
            </a:rPr>
            <a:t>Main clause</a:t>
          </a:r>
        </a:p>
        <a:p>
          <a:r>
            <a:rPr lang="en-US" sz="3600" dirty="0" smtClean="0"/>
            <a:t>Would have + participle</a:t>
          </a:r>
          <a:endParaRPr lang="uk-UA" sz="3600" dirty="0"/>
        </a:p>
      </dgm:t>
    </dgm:pt>
    <dgm:pt modelId="{F3363DB9-116F-4CBE-9BB5-11F7C69460E5}" type="parTrans" cxnId="{B86E9779-621F-4551-ABEE-CFC840225226}">
      <dgm:prSet/>
      <dgm:spPr/>
      <dgm:t>
        <a:bodyPr/>
        <a:lstStyle/>
        <a:p>
          <a:endParaRPr lang="uk-UA"/>
        </a:p>
      </dgm:t>
    </dgm:pt>
    <dgm:pt modelId="{BAC0438D-C896-4924-935D-DD819DC3AFBD}" type="sibTrans" cxnId="{B86E9779-621F-4551-ABEE-CFC840225226}">
      <dgm:prSet/>
      <dgm:spPr/>
      <dgm:t>
        <a:bodyPr/>
        <a:lstStyle/>
        <a:p>
          <a:endParaRPr lang="uk-UA"/>
        </a:p>
      </dgm:t>
    </dgm:pt>
    <dgm:pt modelId="{8C69D989-3DB8-40D7-9680-1E483F6BDD3C}" type="pres">
      <dgm:prSet presAssocID="{E958DD5C-5ADD-487D-B26D-8D9F3B6C4DD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79EF2D8-2BE6-4362-A1B8-E974CD3222D7}" type="pres">
      <dgm:prSet presAssocID="{64F24E21-EA72-4583-9ACE-AE61E4FEF66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5742CD-B371-4ABD-AA2B-C930D5BCD5D7}" type="pres">
      <dgm:prSet presAssocID="{7AC6F889-7CEC-4894-8DBA-181BF6AABC15}" presName="sibTrans" presStyleCnt="0"/>
      <dgm:spPr/>
    </dgm:pt>
    <dgm:pt modelId="{1C452C9D-970A-45AD-B7D9-94A3261EBFEE}" type="pres">
      <dgm:prSet presAssocID="{9ED964D5-EE82-46DC-B817-565153D1D733}" presName="node" presStyleLbl="node1" presStyleIdx="1" presStyleCnt="2" custScaleX="11309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FDF1DA8-6C5B-494A-8229-E43AF480FAF2}" type="presOf" srcId="{9ED964D5-EE82-46DC-B817-565153D1D733}" destId="{1C452C9D-970A-45AD-B7D9-94A3261EBFEE}" srcOrd="0" destOrd="0" presId="urn:microsoft.com/office/officeart/2005/8/layout/default#4"/>
    <dgm:cxn modelId="{5456A3F0-B828-4203-AE01-5B8BE68B75C1}" type="presOf" srcId="{64F24E21-EA72-4583-9ACE-AE61E4FEF663}" destId="{079EF2D8-2BE6-4362-A1B8-E974CD3222D7}" srcOrd="0" destOrd="0" presId="urn:microsoft.com/office/officeart/2005/8/layout/default#4"/>
    <dgm:cxn modelId="{64C31340-4842-44F7-BD97-B527B7CC23D1}" srcId="{E958DD5C-5ADD-487D-B26D-8D9F3B6C4DDA}" destId="{64F24E21-EA72-4583-9ACE-AE61E4FEF663}" srcOrd="0" destOrd="0" parTransId="{86D2AFED-FF31-4423-9FB0-C08ADE8D8A6A}" sibTransId="{7AC6F889-7CEC-4894-8DBA-181BF6AABC15}"/>
    <dgm:cxn modelId="{A4522380-F9F3-4A69-A962-4862691B13DD}" type="presOf" srcId="{E958DD5C-5ADD-487D-B26D-8D9F3B6C4DDA}" destId="{8C69D989-3DB8-40D7-9680-1E483F6BDD3C}" srcOrd="0" destOrd="0" presId="urn:microsoft.com/office/officeart/2005/8/layout/default#4"/>
    <dgm:cxn modelId="{B86E9779-621F-4551-ABEE-CFC840225226}" srcId="{E958DD5C-5ADD-487D-B26D-8D9F3B6C4DDA}" destId="{9ED964D5-EE82-46DC-B817-565153D1D733}" srcOrd="1" destOrd="0" parTransId="{F3363DB9-116F-4CBE-9BB5-11F7C69460E5}" sibTransId="{BAC0438D-C896-4924-935D-DD819DC3AFBD}"/>
    <dgm:cxn modelId="{849789C0-0441-4B29-AD70-69ADCF5CBA4F}" type="presParOf" srcId="{8C69D989-3DB8-40D7-9680-1E483F6BDD3C}" destId="{079EF2D8-2BE6-4362-A1B8-E974CD3222D7}" srcOrd="0" destOrd="0" presId="urn:microsoft.com/office/officeart/2005/8/layout/default#4"/>
    <dgm:cxn modelId="{8F06C344-7B7C-4761-B48B-729C54CBAB6C}" type="presParOf" srcId="{8C69D989-3DB8-40D7-9680-1E483F6BDD3C}" destId="{655742CD-B371-4ABD-AA2B-C930D5BCD5D7}" srcOrd="1" destOrd="0" presId="urn:microsoft.com/office/officeart/2005/8/layout/default#4"/>
    <dgm:cxn modelId="{C133FB15-F8C2-4C60-92BA-1FCCBA488937}" type="presParOf" srcId="{8C69D989-3DB8-40D7-9680-1E483F6BDD3C}" destId="{1C452C9D-970A-45AD-B7D9-94A3261EBFEE}" srcOrd="2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6FFC5-1636-43FB-ABDD-5D70E96D85F7}">
      <dsp:nvSpPr>
        <dsp:cNvPr id="0" name=""/>
        <dsp:cNvSpPr/>
      </dsp:nvSpPr>
      <dsp:spPr>
        <a:xfrm>
          <a:off x="0" y="0"/>
          <a:ext cx="3840422" cy="230425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solidFill>
                <a:schemeClr val="accent6">
                  <a:lumMod val="75000"/>
                </a:schemeClr>
              </a:solidFill>
            </a:rPr>
            <a:t>If-clause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If + present simple</a:t>
          </a:r>
          <a:endParaRPr lang="uk-UA" sz="4800" kern="1200" dirty="0"/>
        </a:p>
      </dsp:txBody>
      <dsp:txXfrm>
        <a:off x="0" y="0"/>
        <a:ext cx="3840422" cy="2304253"/>
      </dsp:txXfrm>
    </dsp:sp>
    <dsp:sp modelId="{20B63501-2823-4C35-894C-B37C9F5A03EB}">
      <dsp:nvSpPr>
        <dsp:cNvPr id="0" name=""/>
        <dsp:cNvSpPr/>
      </dsp:nvSpPr>
      <dsp:spPr>
        <a:xfrm>
          <a:off x="4130936" y="0"/>
          <a:ext cx="3840422" cy="2304253"/>
        </a:xfrm>
        <a:prstGeom prst="rect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solidFill>
                <a:schemeClr val="accent5"/>
              </a:solidFill>
            </a:rPr>
            <a:t>Main clause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present simple</a:t>
          </a:r>
          <a:endParaRPr lang="uk-UA" sz="4800" kern="1200" dirty="0"/>
        </a:p>
      </dsp:txBody>
      <dsp:txXfrm>
        <a:off x="4130936" y="0"/>
        <a:ext cx="3840422" cy="2304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DFA1D-A9B9-457C-A360-B056BD24E2BE}">
      <dsp:nvSpPr>
        <dsp:cNvPr id="0" name=""/>
        <dsp:cNvSpPr/>
      </dsp:nvSpPr>
      <dsp:spPr>
        <a:xfrm>
          <a:off x="0" y="0"/>
          <a:ext cx="3937431" cy="25573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accent3"/>
              </a:solidFill>
            </a:rPr>
            <a:t>If-clause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If + present </a:t>
          </a:r>
          <a:r>
            <a:rPr lang="en-US" sz="3200" kern="1200" dirty="0" smtClean="0"/>
            <a:t>simple</a:t>
          </a:r>
          <a:endParaRPr lang="uk-UA" sz="3200" kern="1200" dirty="0"/>
        </a:p>
      </dsp:txBody>
      <dsp:txXfrm>
        <a:off x="0" y="0"/>
        <a:ext cx="3937431" cy="2557397"/>
      </dsp:txXfrm>
    </dsp:sp>
    <dsp:sp modelId="{A4D0DF31-97B5-4B27-9CF3-7967E2849685}">
      <dsp:nvSpPr>
        <dsp:cNvPr id="0" name=""/>
        <dsp:cNvSpPr/>
      </dsp:nvSpPr>
      <dsp:spPr>
        <a:xfrm>
          <a:off x="4498177" y="0"/>
          <a:ext cx="3755707" cy="25256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accent2"/>
              </a:solidFill>
            </a:rPr>
            <a:t> Main </a:t>
          </a:r>
          <a:r>
            <a:rPr lang="en-US" sz="3200" kern="1200" dirty="0" smtClean="0">
              <a:solidFill>
                <a:schemeClr val="accent2"/>
              </a:solidFill>
            </a:rPr>
            <a:t>clause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Will + </a:t>
          </a:r>
          <a:r>
            <a:rPr lang="pt-BR" sz="3200" kern="1200" dirty="0" err="1" smtClean="0"/>
            <a:t>verb</a:t>
          </a:r>
          <a:endParaRPr lang="uk-UA" sz="3200" kern="1200" dirty="0"/>
        </a:p>
      </dsp:txBody>
      <dsp:txXfrm>
        <a:off x="4498177" y="0"/>
        <a:ext cx="3755707" cy="25256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A1582-3DAF-4040-BE7E-5D135A358D45}">
      <dsp:nvSpPr>
        <dsp:cNvPr id="0" name=""/>
        <dsp:cNvSpPr/>
      </dsp:nvSpPr>
      <dsp:spPr>
        <a:xfrm>
          <a:off x="993" y="45577"/>
          <a:ext cx="3874703" cy="232482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accent4"/>
              </a:solidFill>
            </a:rPr>
            <a:t>If-clause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If + past simple or past continuous</a:t>
          </a:r>
          <a:endParaRPr lang="uk-UA" sz="3600" kern="1200" dirty="0"/>
        </a:p>
      </dsp:txBody>
      <dsp:txXfrm>
        <a:off x="993" y="45577"/>
        <a:ext cx="3874703" cy="2324821"/>
      </dsp:txXfrm>
    </dsp:sp>
    <dsp:sp modelId="{B324C6DB-F024-44A7-B993-E5E7FCE1EBD2}">
      <dsp:nvSpPr>
        <dsp:cNvPr id="0" name=""/>
        <dsp:cNvSpPr/>
      </dsp:nvSpPr>
      <dsp:spPr>
        <a:xfrm>
          <a:off x="4263167" y="45577"/>
          <a:ext cx="3874703" cy="2324821"/>
        </a:xfrm>
        <a:prstGeom prst="rect">
          <a:avLst/>
        </a:prstGeom>
        <a:solidFill>
          <a:schemeClr val="accent3">
            <a:hueOff val="-1617565"/>
            <a:satOff val="41387"/>
            <a:lumOff val="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accent3"/>
              </a:solidFill>
            </a:rPr>
            <a:t>Main clause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Would + verb</a:t>
          </a:r>
          <a:endParaRPr lang="uk-UA" sz="3600" kern="1200" dirty="0"/>
        </a:p>
      </dsp:txBody>
      <dsp:txXfrm>
        <a:off x="4263167" y="45577"/>
        <a:ext cx="3874703" cy="23248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EF2D8-2BE6-4362-A1B8-E974CD3222D7}">
      <dsp:nvSpPr>
        <dsp:cNvPr id="0" name=""/>
        <dsp:cNvSpPr/>
      </dsp:nvSpPr>
      <dsp:spPr>
        <a:xfrm>
          <a:off x="483147" y="284"/>
          <a:ext cx="3665636" cy="21993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accent5"/>
              </a:solidFill>
            </a:rPr>
            <a:t>If-clause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If + past </a:t>
          </a:r>
          <a:r>
            <a:rPr lang="en-US" sz="3600" kern="1200" dirty="0" smtClean="0"/>
            <a:t>perfect</a:t>
          </a:r>
          <a:endParaRPr lang="uk-UA" sz="3600" kern="1200" dirty="0"/>
        </a:p>
      </dsp:txBody>
      <dsp:txXfrm>
        <a:off x="483147" y="284"/>
        <a:ext cx="3665636" cy="2199382"/>
      </dsp:txXfrm>
    </dsp:sp>
    <dsp:sp modelId="{1C452C9D-970A-45AD-B7D9-94A3261EBFEE}">
      <dsp:nvSpPr>
        <dsp:cNvPr id="0" name=""/>
        <dsp:cNvSpPr/>
      </dsp:nvSpPr>
      <dsp:spPr>
        <a:xfrm>
          <a:off x="4515347" y="284"/>
          <a:ext cx="4145505" cy="2199382"/>
        </a:xfrm>
        <a:prstGeom prst="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accent4"/>
              </a:solidFill>
            </a:rPr>
            <a:t>Main clause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Would have + participle</a:t>
          </a:r>
          <a:endParaRPr lang="uk-UA" sz="3600" kern="1200" dirty="0"/>
        </a:p>
      </dsp:txBody>
      <dsp:txXfrm>
        <a:off x="4515347" y="284"/>
        <a:ext cx="4145505" cy="2199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uk-UA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8111D5-B151-4ABD-8ECC-F03FB172E011}" type="datetimeFigureOut">
              <a:rPr lang="uk-UA" smtClean="0"/>
              <a:pPr/>
              <a:t>13.04.2015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BA8409-927D-4C86-9740-FD98C7D2A9F5}" type="slidenum">
              <a:rPr lang="uk-UA" smtClean="0"/>
              <a:pPr/>
              <a:t>‹nº›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6328" y="836712"/>
            <a:ext cx="6044952" cy="1036712"/>
          </a:xfrm>
        </p:spPr>
        <p:txBody>
          <a:bodyPr>
            <a:normAutofit/>
          </a:bodyPr>
          <a:lstStyle/>
          <a:p>
            <a:pPr algn="ctr"/>
            <a:r>
              <a:rPr lang="en-US" sz="5600" dirty="0" smtClean="0"/>
              <a:t>Conditionals</a:t>
            </a:r>
            <a:endParaRPr lang="uk-UA" sz="5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“If </a:t>
            </a:r>
            <a:r>
              <a:rPr lang="en-US" b="1" dirty="0"/>
              <a:t>ifs and ands were pots and </a:t>
            </a:r>
            <a:r>
              <a:rPr lang="en-US" b="1" dirty="0" smtClean="0"/>
              <a:t>pans…”</a:t>
            </a:r>
            <a:endParaRPr lang="uk-UA" dirty="0"/>
          </a:p>
        </p:txBody>
      </p:sp>
      <p:pic>
        <p:nvPicPr>
          <p:cNvPr id="4" name="Рисунок 3" descr="aj-seco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266195"/>
            <a:ext cx="7009185" cy="3101565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990600"/>
          </a:xfrm>
        </p:spPr>
        <p:txBody>
          <a:bodyPr>
            <a:noAutofit/>
          </a:bodyPr>
          <a:lstStyle/>
          <a:p>
            <a:r>
              <a:rPr lang="pt-BR" sz="3600" dirty="0" smtClean="0"/>
              <a:t>In </a:t>
            </a:r>
            <a:r>
              <a:rPr lang="pt-BR" sz="3600" dirty="0" err="1" smtClean="0"/>
              <a:t>pairs</a:t>
            </a:r>
            <a:r>
              <a:rPr lang="pt-BR" sz="3600" dirty="0" smtClean="0"/>
              <a:t>, complete </a:t>
            </a:r>
            <a:r>
              <a:rPr lang="pt-BR" sz="3600" dirty="0" err="1" smtClean="0"/>
              <a:t>the</a:t>
            </a:r>
            <a:r>
              <a:rPr lang="pt-BR" sz="3600" dirty="0" smtClean="0"/>
              <a:t> </a:t>
            </a:r>
            <a:r>
              <a:rPr lang="pt-BR" sz="3600" dirty="0" err="1" smtClean="0"/>
              <a:t>sentences</a:t>
            </a:r>
            <a:r>
              <a:rPr lang="pt-BR" sz="3600" dirty="0" smtClean="0"/>
              <a:t> </a:t>
            </a:r>
            <a:r>
              <a:rPr lang="pt-BR" sz="3600" dirty="0" err="1" smtClean="0"/>
              <a:t>so</a:t>
            </a:r>
            <a:r>
              <a:rPr lang="pt-BR" sz="3600" dirty="0" smtClean="0"/>
              <a:t> </a:t>
            </a:r>
            <a:r>
              <a:rPr lang="pt-BR" sz="3600" dirty="0" err="1" smtClean="0"/>
              <a:t>that</a:t>
            </a:r>
            <a:r>
              <a:rPr lang="pt-BR" sz="3600" dirty="0" smtClean="0"/>
              <a:t> </a:t>
            </a:r>
            <a:r>
              <a:rPr lang="pt-BR" sz="3600" dirty="0" err="1" smtClean="0"/>
              <a:t>they</a:t>
            </a:r>
            <a:r>
              <a:rPr lang="pt-BR" sz="3600" dirty="0" smtClean="0"/>
              <a:t> are real for </a:t>
            </a:r>
            <a:r>
              <a:rPr lang="pt-BR" sz="3600" dirty="0" err="1" smtClean="0"/>
              <a:t>you</a:t>
            </a:r>
            <a:r>
              <a:rPr lang="pt-BR" sz="3600" dirty="0" smtClean="0"/>
              <a:t>:</a:t>
            </a:r>
            <a:endParaRPr lang="en-US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602360" cy="1047345"/>
          </a:xfrm>
        </p:spPr>
        <p:txBody>
          <a:bodyPr/>
          <a:lstStyle/>
          <a:p>
            <a:pPr marL="0" indent="0">
              <a:buNone/>
            </a:pPr>
            <a:r>
              <a:rPr lang="pt-BR" dirty="0" err="1" smtClean="0"/>
              <a:t>If</a:t>
            </a:r>
            <a:r>
              <a:rPr lang="pt-BR" dirty="0" smtClean="0"/>
              <a:t> I </a:t>
            </a:r>
            <a:r>
              <a:rPr lang="pt-BR" dirty="0" err="1" smtClean="0"/>
              <a:t>wore</a:t>
            </a:r>
            <a:r>
              <a:rPr lang="pt-BR" dirty="0" smtClean="0"/>
              <a:t> </a:t>
            </a:r>
            <a:r>
              <a:rPr lang="pt-BR" dirty="0" err="1" smtClean="0"/>
              <a:t>whatever</a:t>
            </a:r>
            <a:r>
              <a:rPr lang="pt-BR" dirty="0" smtClean="0"/>
              <a:t> I </a:t>
            </a:r>
            <a:r>
              <a:rPr lang="pt-BR" dirty="0" err="1" smtClean="0"/>
              <a:t>pleased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school</a:t>
            </a:r>
            <a:r>
              <a:rPr lang="pt-BR" dirty="0" smtClean="0"/>
              <a:t>...</a:t>
            </a:r>
          </a:p>
          <a:p>
            <a:endParaRPr lang="en-US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780928"/>
            <a:ext cx="2526271" cy="3861048"/>
          </a:xfrm>
        </p:spPr>
      </p:pic>
      <p:sp>
        <p:nvSpPr>
          <p:cNvPr id="7" name="CaixaDeTexto 6"/>
          <p:cNvSpPr txBox="1"/>
          <p:nvPr/>
        </p:nvSpPr>
        <p:spPr>
          <a:xfrm>
            <a:off x="4273168" y="1702509"/>
            <a:ext cx="4661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I </a:t>
            </a:r>
            <a:r>
              <a:rPr lang="pt-BR" sz="2800" dirty="0" err="1" smtClean="0"/>
              <a:t>will</a:t>
            </a:r>
            <a:r>
              <a:rPr lang="pt-BR" sz="2800" dirty="0" smtClean="0"/>
              <a:t> </a:t>
            </a:r>
            <a:r>
              <a:rPr lang="pt-BR" sz="2800" dirty="0" err="1" smtClean="0"/>
              <a:t>be</a:t>
            </a:r>
            <a:r>
              <a:rPr lang="pt-BR" sz="2800" dirty="0" smtClean="0"/>
              <a:t> </a:t>
            </a:r>
            <a:r>
              <a:rPr lang="pt-BR" sz="2800" dirty="0" err="1" smtClean="0"/>
              <a:t>grounded</a:t>
            </a:r>
            <a:r>
              <a:rPr lang="pt-BR" sz="2800" dirty="0" smtClean="0"/>
              <a:t> for </a:t>
            </a:r>
            <a:r>
              <a:rPr lang="pt-BR" sz="2800" dirty="0" err="1" smtClean="0"/>
              <a:t>life</a:t>
            </a:r>
            <a:r>
              <a:rPr lang="pt-BR" sz="2800" dirty="0" smtClean="0"/>
              <a:t> </a:t>
            </a:r>
            <a:r>
              <a:rPr lang="pt-BR" sz="2800" dirty="0" err="1" smtClean="0"/>
              <a:t>if</a:t>
            </a:r>
            <a:r>
              <a:rPr lang="pt-BR" sz="2800" dirty="0" smtClean="0"/>
              <a:t>...</a:t>
            </a:r>
            <a:endParaRPr lang="en-US" sz="2800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142" y="2731750"/>
            <a:ext cx="3207629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3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dirty="0" err="1" smtClean="0"/>
              <a:t>couple</a:t>
            </a:r>
            <a:r>
              <a:rPr lang="pt-BR" dirty="0" smtClean="0"/>
              <a:t> more </a:t>
            </a:r>
            <a:r>
              <a:rPr lang="pt-BR" dirty="0" err="1" smtClean="0"/>
              <a:t>examples</a:t>
            </a:r>
            <a:r>
              <a:rPr lang="pt-BR" dirty="0" smtClean="0"/>
              <a:t>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746376" cy="14073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err="1" smtClean="0"/>
              <a:t>My</a:t>
            </a:r>
            <a:r>
              <a:rPr lang="pt-BR" dirty="0" smtClean="0"/>
              <a:t> </a:t>
            </a:r>
            <a:r>
              <a:rPr lang="pt-BR" dirty="0" err="1" smtClean="0"/>
              <a:t>best</a:t>
            </a:r>
            <a:r>
              <a:rPr lang="pt-BR" dirty="0" smtClean="0"/>
              <a:t> </a:t>
            </a:r>
            <a:r>
              <a:rPr lang="pt-BR" dirty="0" err="1" smtClean="0"/>
              <a:t>friend</a:t>
            </a:r>
            <a:r>
              <a:rPr lang="pt-BR" dirty="0" smtClean="0"/>
              <a:t> </a:t>
            </a:r>
            <a:r>
              <a:rPr lang="pt-BR" dirty="0" err="1" smtClean="0"/>
              <a:t>wouldn’t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</a:t>
            </a:r>
            <a:r>
              <a:rPr lang="pt-BR" dirty="0" err="1" smtClean="0"/>
              <a:t>gotten</a:t>
            </a:r>
            <a:r>
              <a:rPr lang="pt-BR" dirty="0" smtClean="0"/>
              <a:t> </a:t>
            </a:r>
            <a:r>
              <a:rPr lang="pt-BR" dirty="0" err="1" smtClean="0"/>
              <a:t>into</a:t>
            </a:r>
            <a:r>
              <a:rPr lang="pt-BR" dirty="0" smtClean="0"/>
              <a:t> </a:t>
            </a:r>
            <a:r>
              <a:rPr lang="pt-BR" dirty="0" err="1" smtClean="0"/>
              <a:t>trouble</a:t>
            </a:r>
            <a:r>
              <a:rPr lang="pt-BR" dirty="0" smtClean="0"/>
              <a:t> </a:t>
            </a:r>
            <a:r>
              <a:rPr lang="pt-BR" dirty="0" err="1" smtClean="0"/>
              <a:t>if</a:t>
            </a:r>
            <a:r>
              <a:rPr lang="pt-BR" dirty="0" smtClean="0"/>
              <a:t>...</a:t>
            </a:r>
            <a:endParaRPr lang="en-US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40968"/>
            <a:ext cx="3672408" cy="3271220"/>
          </a:xfrm>
        </p:spPr>
      </p:pic>
      <p:sp>
        <p:nvSpPr>
          <p:cNvPr id="6" name="CaixaDeTexto 5"/>
          <p:cNvSpPr txBox="1"/>
          <p:nvPr/>
        </p:nvSpPr>
        <p:spPr>
          <a:xfrm>
            <a:off x="5004048" y="1772816"/>
            <a:ext cx="3635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 smtClean="0"/>
              <a:t>If</a:t>
            </a:r>
            <a:r>
              <a:rPr lang="pt-BR" sz="2800" dirty="0" smtClean="0"/>
              <a:t> I </a:t>
            </a:r>
            <a:r>
              <a:rPr lang="pt-BR" sz="2800" dirty="0" err="1" smtClean="0"/>
              <a:t>could</a:t>
            </a:r>
            <a:r>
              <a:rPr lang="pt-BR" sz="2800" dirty="0" smtClean="0"/>
              <a:t> </a:t>
            </a:r>
            <a:r>
              <a:rPr lang="pt-BR" sz="2800" dirty="0" err="1" smtClean="0"/>
              <a:t>voice</a:t>
            </a:r>
            <a:r>
              <a:rPr lang="pt-BR" sz="2800" dirty="0" smtClean="0"/>
              <a:t> </a:t>
            </a:r>
            <a:r>
              <a:rPr lang="pt-BR" sz="2800" dirty="0" err="1" smtClean="0"/>
              <a:t>all</a:t>
            </a:r>
            <a:r>
              <a:rPr lang="pt-BR" sz="2800" dirty="0" smtClean="0"/>
              <a:t> </a:t>
            </a:r>
            <a:r>
              <a:rPr lang="pt-BR" sz="2800" dirty="0" err="1" smtClean="0"/>
              <a:t>my</a:t>
            </a:r>
            <a:r>
              <a:rPr lang="pt-BR" sz="2800" dirty="0" smtClean="0"/>
              <a:t> </a:t>
            </a:r>
            <a:r>
              <a:rPr lang="pt-BR" sz="2800" dirty="0" err="1" smtClean="0"/>
              <a:t>opinions</a:t>
            </a:r>
            <a:r>
              <a:rPr lang="pt-BR" sz="2800" dirty="0" smtClean="0"/>
              <a:t> </a:t>
            </a:r>
            <a:r>
              <a:rPr lang="pt-BR" sz="2800" dirty="0" err="1" smtClean="0"/>
              <a:t>freely</a:t>
            </a:r>
            <a:r>
              <a:rPr lang="pt-BR" sz="2800" dirty="0" smtClean="0"/>
              <a:t>...</a:t>
            </a:r>
            <a:endParaRPr lang="en-US" sz="28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769" y="3068960"/>
            <a:ext cx="3146677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0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others</a:t>
            </a:r>
            <a:r>
              <a:rPr lang="pt-BR" dirty="0" smtClean="0"/>
              <a:t>...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828613"/>
            <a:ext cx="3818384" cy="9753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err="1" smtClean="0"/>
              <a:t>If</a:t>
            </a:r>
            <a:r>
              <a:rPr lang="pt-BR" dirty="0" smtClean="0"/>
              <a:t> I </a:t>
            </a:r>
            <a:r>
              <a:rPr lang="pt-BR" dirty="0" err="1" smtClean="0"/>
              <a:t>had</a:t>
            </a:r>
            <a:r>
              <a:rPr lang="pt-BR" dirty="0"/>
              <a:t> </a:t>
            </a:r>
            <a:r>
              <a:rPr lang="pt-BR" dirty="0" err="1" smtClean="0"/>
              <a:t>made</a:t>
            </a:r>
            <a:r>
              <a:rPr lang="pt-BR" dirty="0" smtClean="0"/>
              <a:t> </a:t>
            </a:r>
            <a:r>
              <a:rPr lang="pt-BR" dirty="0" err="1" smtClean="0"/>
              <a:t>different</a:t>
            </a:r>
            <a:r>
              <a:rPr lang="pt-BR" dirty="0" smtClean="0"/>
              <a:t> </a:t>
            </a:r>
            <a:r>
              <a:rPr lang="pt-BR" dirty="0" err="1" smtClean="0"/>
              <a:t>decisions</a:t>
            </a:r>
            <a:r>
              <a:rPr lang="pt-BR" dirty="0" smtClean="0"/>
              <a:t> in </a:t>
            </a:r>
            <a:r>
              <a:rPr lang="pt-BR" dirty="0" err="1" smtClean="0"/>
              <a:t>life</a:t>
            </a:r>
            <a:r>
              <a:rPr lang="pt-BR" dirty="0" smtClean="0"/>
              <a:t>...</a:t>
            </a:r>
            <a:endParaRPr lang="en-US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065951"/>
            <a:ext cx="3827361" cy="2520281"/>
          </a:xfrm>
        </p:spPr>
      </p:pic>
      <p:sp>
        <p:nvSpPr>
          <p:cNvPr id="6" name="CaixaDeTexto 5"/>
          <p:cNvSpPr txBox="1"/>
          <p:nvPr/>
        </p:nvSpPr>
        <p:spPr>
          <a:xfrm>
            <a:off x="4536819" y="1619321"/>
            <a:ext cx="4248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 smtClean="0"/>
              <a:t>If</a:t>
            </a:r>
            <a:r>
              <a:rPr lang="pt-BR" sz="2800" dirty="0" smtClean="0"/>
              <a:t> I </a:t>
            </a:r>
            <a:r>
              <a:rPr lang="pt-BR" sz="2800" dirty="0" err="1" smtClean="0"/>
              <a:t>became</a:t>
            </a:r>
            <a:r>
              <a:rPr lang="pt-BR" sz="2800" dirty="0" smtClean="0"/>
              <a:t> </a:t>
            </a:r>
            <a:r>
              <a:rPr lang="pt-BR" sz="2800" dirty="0" err="1" smtClean="0"/>
              <a:t>friends</a:t>
            </a:r>
            <a:r>
              <a:rPr lang="pt-BR" sz="2800" dirty="0" smtClean="0"/>
              <a:t> </a:t>
            </a:r>
            <a:r>
              <a:rPr lang="pt-BR" sz="2800" dirty="0" err="1" smtClean="0"/>
              <a:t>with</a:t>
            </a:r>
            <a:r>
              <a:rPr lang="pt-BR" sz="2800" dirty="0" smtClean="0"/>
              <a:t> </a:t>
            </a:r>
            <a:r>
              <a:rPr lang="pt-BR" sz="2800" dirty="0" err="1" smtClean="0"/>
              <a:t>somebody</a:t>
            </a:r>
            <a:r>
              <a:rPr lang="pt-BR" sz="2800" dirty="0" smtClean="0"/>
              <a:t> </a:t>
            </a:r>
            <a:r>
              <a:rPr lang="pt-BR" sz="2800" dirty="0" err="1" smtClean="0"/>
              <a:t>famous</a:t>
            </a:r>
            <a:r>
              <a:rPr lang="pt-BR" sz="2800" dirty="0" smtClean="0"/>
              <a:t>...</a:t>
            </a:r>
            <a:endParaRPr lang="en-US" sz="28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896" y="2852934"/>
            <a:ext cx="4249490" cy="29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9398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two</a:t>
            </a:r>
            <a:r>
              <a:rPr lang="pt-BR" dirty="0" smtClean="0"/>
              <a:t> more for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road</a:t>
            </a:r>
            <a:r>
              <a:rPr lang="pt-BR" dirty="0" smtClean="0"/>
              <a:t>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440" y="1662297"/>
            <a:ext cx="4466457" cy="588294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I </a:t>
            </a:r>
            <a:r>
              <a:rPr lang="pt-BR" dirty="0" err="1" smtClean="0"/>
              <a:t>won’t</a:t>
            </a:r>
            <a:r>
              <a:rPr lang="pt-BR" dirty="0" smtClean="0"/>
              <a:t> </a:t>
            </a:r>
            <a:r>
              <a:rPr lang="pt-BR" dirty="0" err="1" smtClean="0"/>
              <a:t>tolerate</a:t>
            </a:r>
            <a:r>
              <a:rPr lang="pt-BR" dirty="0" smtClean="0"/>
              <a:t> </a:t>
            </a:r>
            <a:r>
              <a:rPr lang="pt-BR" dirty="0" err="1" smtClean="0"/>
              <a:t>school</a:t>
            </a:r>
            <a:r>
              <a:rPr lang="pt-BR" dirty="0" smtClean="0"/>
              <a:t> </a:t>
            </a:r>
            <a:r>
              <a:rPr lang="pt-BR" dirty="0" err="1" smtClean="0"/>
              <a:t>if</a:t>
            </a:r>
            <a:r>
              <a:rPr lang="pt-BR" dirty="0" smtClean="0"/>
              <a:t>...</a:t>
            </a:r>
            <a:endParaRPr lang="en-US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420888"/>
            <a:ext cx="3024336" cy="4170790"/>
          </a:xfrm>
        </p:spPr>
      </p:pic>
      <p:sp>
        <p:nvSpPr>
          <p:cNvPr id="6" name="CaixaDeTexto 5"/>
          <p:cNvSpPr txBox="1"/>
          <p:nvPr/>
        </p:nvSpPr>
        <p:spPr>
          <a:xfrm>
            <a:off x="5076056" y="1700808"/>
            <a:ext cx="3816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 smtClean="0"/>
              <a:t>My</a:t>
            </a:r>
            <a:r>
              <a:rPr lang="pt-BR" sz="2800" dirty="0" smtClean="0"/>
              <a:t> grades </a:t>
            </a:r>
            <a:r>
              <a:rPr lang="pt-BR" sz="2800" dirty="0" err="1" smtClean="0"/>
              <a:t>would’ve</a:t>
            </a:r>
            <a:r>
              <a:rPr lang="pt-BR" sz="2800" dirty="0" smtClean="0"/>
              <a:t> </a:t>
            </a:r>
            <a:r>
              <a:rPr lang="pt-BR" sz="2800" dirty="0" err="1" smtClean="0"/>
              <a:t>been</a:t>
            </a:r>
            <a:r>
              <a:rPr lang="pt-BR" sz="2800" dirty="0" smtClean="0"/>
              <a:t> </a:t>
            </a:r>
            <a:r>
              <a:rPr lang="pt-BR" sz="2800" dirty="0" err="1" smtClean="0"/>
              <a:t>different</a:t>
            </a:r>
            <a:r>
              <a:rPr lang="pt-BR" sz="2800" dirty="0" smtClean="0"/>
              <a:t> </a:t>
            </a:r>
            <a:r>
              <a:rPr lang="pt-BR" sz="2800" dirty="0" err="1" smtClean="0"/>
              <a:t>if</a:t>
            </a:r>
            <a:r>
              <a:rPr lang="pt-BR" sz="2800" dirty="0" smtClean="0"/>
              <a:t>...</a:t>
            </a:r>
            <a:endParaRPr lang="en-US" sz="28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559" y="3129861"/>
            <a:ext cx="4135315" cy="240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9088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>
            <a:normAutofit fontScale="90000"/>
          </a:bodyPr>
          <a:lstStyle/>
          <a:p>
            <a:r>
              <a:rPr lang="pt-BR" sz="5600" dirty="0" smtClean="0"/>
              <a:t>General </a:t>
            </a:r>
            <a:r>
              <a:rPr lang="pt-BR" sz="5600" dirty="0" err="1" smtClean="0"/>
              <a:t>Truth</a:t>
            </a:r>
            <a:r>
              <a:rPr lang="pt-BR" sz="5600" dirty="0" smtClean="0"/>
              <a:t> (zero)</a:t>
            </a:r>
            <a:endParaRPr lang="uk-UA" sz="56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609600" y="1589088"/>
          <a:ext cx="8066856" cy="248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xfrm>
            <a:off x="755576" y="4221088"/>
            <a:ext cx="7920880" cy="1368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</a:rPr>
              <a:t>sed to 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</a:rPr>
              <a:t>express something which is always true. We can also use </a:t>
            </a:r>
            <a:r>
              <a:rPr lang="en-US" sz="4000" i="1" dirty="0" smtClean="0">
                <a:solidFill>
                  <a:schemeClr val="accent2">
                    <a:lumMod val="75000"/>
                  </a:schemeClr>
                </a:solidFill>
              </a:rPr>
              <a:t>when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</a:rPr>
              <a:t> instead of </a:t>
            </a:r>
            <a:r>
              <a:rPr lang="en-US" sz="4000" i="1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uk-UA" sz="4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uk-UA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 Conditionals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348880"/>
            <a:ext cx="2190306" cy="354029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chemeClr val="accent5"/>
                </a:solidFill>
              </a:rPr>
              <a:t>If-clause</a:t>
            </a:r>
          </a:p>
          <a:p>
            <a:pPr algn="ctr">
              <a:buNone/>
            </a:pPr>
            <a:r>
              <a:rPr lang="en-US" dirty="0" smtClean="0"/>
              <a:t>e.g. </a:t>
            </a:r>
            <a:r>
              <a:rPr lang="en-US" sz="4000" dirty="0" smtClean="0"/>
              <a:t>If I </a:t>
            </a:r>
            <a:r>
              <a:rPr lang="en-US" sz="4000" dirty="0" smtClean="0">
                <a:solidFill>
                  <a:schemeClr val="accent5"/>
                </a:solidFill>
              </a:rPr>
              <a:t>drink</a:t>
            </a:r>
            <a:r>
              <a:rPr lang="en-US" sz="4000" dirty="0" smtClean="0"/>
              <a:t> coffee at night, </a:t>
            </a:r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716017" y="1628800"/>
            <a:ext cx="3816424" cy="44644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chemeClr val="accent6"/>
                </a:solidFill>
              </a:rPr>
              <a:t>Main clause</a:t>
            </a:r>
            <a:r>
              <a:rPr lang="en-US" dirty="0" smtClean="0">
                <a:solidFill>
                  <a:schemeClr val="accent6"/>
                </a:solidFill>
              </a:rPr>
              <a:t>                                              </a:t>
            </a:r>
          </a:p>
          <a:p>
            <a:pPr algn="ctr">
              <a:buNone/>
            </a:pPr>
            <a:r>
              <a:rPr lang="en-US" sz="4000" dirty="0" smtClean="0"/>
              <a:t>I </a:t>
            </a:r>
            <a:r>
              <a:rPr lang="en-US" sz="4000" dirty="0" smtClean="0">
                <a:solidFill>
                  <a:schemeClr val="accent6"/>
                </a:solidFill>
              </a:rPr>
              <a:t>don’t sleep </a:t>
            </a:r>
            <a:r>
              <a:rPr lang="en-US" sz="4000" dirty="0" smtClean="0"/>
              <a:t>well. </a:t>
            </a:r>
          </a:p>
          <a:p>
            <a:pPr algn="ctr">
              <a:buNone/>
            </a:pPr>
            <a:endParaRPr lang="uk-UA" dirty="0"/>
          </a:p>
        </p:txBody>
      </p:sp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93267" y="2168860"/>
            <a:ext cx="2520280" cy="2520280"/>
          </a:xfrm>
          <a:prstGeom prst="rect">
            <a:avLst/>
          </a:prstGeom>
        </p:spPr>
      </p:pic>
      <p:pic>
        <p:nvPicPr>
          <p:cNvPr id="8" name="Рисунок 7" descr="Well+that+s+++disturbing.+Guess+I+don+t+have+to+sleep+_eecfc8bf0d0a616bf7c68aebcf2b7b7b.png"/>
          <p:cNvPicPr>
            <a:picLocks noChangeAspect="1"/>
          </p:cNvPicPr>
          <p:nvPr/>
        </p:nvPicPr>
        <p:blipFill>
          <a:blip r:embed="rId3" cstate="print"/>
          <a:srcRect l="50935"/>
          <a:stretch>
            <a:fillRect/>
          </a:stretch>
        </p:blipFill>
        <p:spPr>
          <a:xfrm>
            <a:off x="6012160" y="3429000"/>
            <a:ext cx="2674833" cy="2880638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R</a:t>
            </a:r>
            <a:r>
              <a:rPr lang="en-US" sz="5400" dirty="0" smtClean="0"/>
              <a:t>eal / possible present (first) </a:t>
            </a:r>
            <a:endParaRPr lang="uk-UA" sz="5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22115449"/>
              </p:ext>
            </p:extLst>
          </p:nvPr>
        </p:nvGraphicFramePr>
        <p:xfrm>
          <a:off x="609600" y="1589088"/>
          <a:ext cx="8534400" cy="25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467544" y="4293096"/>
            <a:ext cx="8263557" cy="22322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accent5">
                    <a:lumMod val="75000"/>
                  </a:schemeClr>
                </a:solidFill>
              </a:rPr>
              <a:t>U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</a:rPr>
              <a:t>sed 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</a:rPr>
              <a:t>to express real or very probable situations in the present or future. </a:t>
            </a:r>
            <a:endParaRPr lang="uk-UA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r>
              <a:rPr lang="en-US" dirty="0" smtClean="0"/>
              <a:t> </a:t>
            </a:r>
            <a:r>
              <a:rPr lang="en-US" dirty="0" smtClean="0"/>
              <a:t>Conditionals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dirty="0" smtClean="0">
                <a:solidFill>
                  <a:schemeClr val="accent2"/>
                </a:solidFill>
              </a:rPr>
              <a:t>If-clause</a:t>
            </a:r>
          </a:p>
          <a:p>
            <a:pPr algn="ctr">
              <a:buNone/>
            </a:pPr>
            <a:r>
              <a:rPr lang="en-US" sz="4400" dirty="0" smtClean="0"/>
              <a:t>If you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call</a:t>
            </a:r>
            <a:r>
              <a:rPr lang="en-US" sz="4400" dirty="0" smtClean="0"/>
              <a:t> </a:t>
            </a:r>
            <a:r>
              <a:rPr lang="en-US" sz="4400" dirty="0" smtClean="0"/>
              <a:t>me (which you might)  </a:t>
            </a:r>
            <a:endParaRPr lang="uk-UA" sz="44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dirty="0" smtClean="0">
                <a:solidFill>
                  <a:schemeClr val="accent3"/>
                </a:solidFill>
              </a:rPr>
              <a:t>Main clause </a:t>
            </a:r>
          </a:p>
          <a:p>
            <a:pPr algn="ctr">
              <a:buNone/>
            </a:pPr>
            <a:r>
              <a:rPr lang="en-US" sz="4000" dirty="0" smtClean="0"/>
              <a:t>I </a:t>
            </a:r>
            <a:r>
              <a:rPr lang="en-US" sz="4000" dirty="0" smtClean="0">
                <a:solidFill>
                  <a:schemeClr val="accent3"/>
                </a:solidFill>
              </a:rPr>
              <a:t>will </a:t>
            </a:r>
            <a:r>
              <a:rPr lang="en-US" sz="4000" dirty="0" smtClean="0">
                <a:solidFill>
                  <a:schemeClr val="accent3"/>
                </a:solidFill>
              </a:rPr>
              <a:t>go </a:t>
            </a:r>
            <a:r>
              <a:rPr lang="en-US" sz="4000" dirty="0" smtClean="0"/>
              <a:t>to </a:t>
            </a:r>
            <a:r>
              <a:rPr lang="en-US" sz="4000" dirty="0" smtClean="0"/>
              <a:t>the </a:t>
            </a:r>
            <a:r>
              <a:rPr lang="en-US" sz="4000" dirty="0" smtClean="0"/>
              <a:t>cinema with you</a:t>
            </a:r>
            <a:endParaRPr lang="en-US" sz="4000" dirty="0" smtClean="0"/>
          </a:p>
          <a:p>
            <a:pPr algn="ctr">
              <a:buNone/>
            </a:pPr>
            <a:endParaRPr lang="uk-UA" sz="4000" dirty="0"/>
          </a:p>
        </p:txBody>
      </p:sp>
      <p:pic>
        <p:nvPicPr>
          <p:cNvPr id="5" name="Рисунок 4" descr="загруженное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4470423"/>
            <a:ext cx="2046424" cy="2046424"/>
          </a:xfrm>
          <a:prstGeom prst="rect">
            <a:avLst/>
          </a:prstGeom>
        </p:spPr>
      </p:pic>
      <p:pic>
        <p:nvPicPr>
          <p:cNvPr id="6" name="Рисунок 5" descr="загруженное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4198281"/>
            <a:ext cx="2214645" cy="2335996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</a:t>
            </a:r>
            <a:r>
              <a:rPr lang="en-US" dirty="0" smtClean="0"/>
              <a:t>nreal present (second)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3276865"/>
              </p:ext>
            </p:extLst>
          </p:nvPr>
        </p:nvGraphicFramePr>
        <p:xfrm>
          <a:off x="609600" y="1589088"/>
          <a:ext cx="8138864" cy="24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11560" y="4221088"/>
            <a:ext cx="8119541" cy="21602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U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sed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to express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hypothetical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situations 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which are contrary to the facts in the present, and therefore, are unlikely to happen in the present or future</a:t>
            </a:r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uk-UA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Conditionals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chemeClr val="accent3"/>
                </a:solidFill>
              </a:rPr>
              <a:t>If-clause</a:t>
            </a:r>
          </a:p>
          <a:p>
            <a:pPr algn="ctr">
              <a:buNone/>
            </a:pPr>
            <a:r>
              <a:rPr lang="en-US" sz="4300" dirty="0" smtClean="0"/>
              <a:t>If you </a:t>
            </a:r>
            <a:r>
              <a:rPr lang="en-US" sz="4300" dirty="0" smtClean="0">
                <a:solidFill>
                  <a:schemeClr val="accent3"/>
                </a:solidFill>
              </a:rPr>
              <a:t>studied</a:t>
            </a:r>
            <a:r>
              <a:rPr lang="en-US" sz="4300" dirty="0" smtClean="0"/>
              <a:t> harder (which you never do)</a:t>
            </a:r>
            <a:endParaRPr lang="en-US" sz="4300" dirty="0" smtClean="0"/>
          </a:p>
          <a:p>
            <a:pPr algn="ctr">
              <a:buNone/>
            </a:pPr>
            <a:endParaRPr lang="uk-UA" sz="43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chemeClr val="accent4"/>
                </a:solidFill>
              </a:rPr>
              <a:t>Main clause </a:t>
            </a:r>
          </a:p>
          <a:p>
            <a:pPr algn="ctr">
              <a:buNone/>
            </a:pPr>
            <a:r>
              <a:rPr lang="en-US" sz="4000" dirty="0" smtClean="0"/>
              <a:t>you </a:t>
            </a:r>
            <a:r>
              <a:rPr lang="en-US" sz="4000" dirty="0" smtClean="0">
                <a:solidFill>
                  <a:schemeClr val="accent4"/>
                </a:solidFill>
              </a:rPr>
              <a:t>would know </a:t>
            </a:r>
            <a:r>
              <a:rPr lang="en-US" sz="4000" dirty="0" smtClean="0"/>
              <a:t>that (which you never do) </a:t>
            </a:r>
            <a:endParaRPr lang="en-US" sz="4000" dirty="0" smtClean="0"/>
          </a:p>
          <a:p>
            <a:pPr algn="ctr">
              <a:buNone/>
            </a:pPr>
            <a:endParaRPr lang="en-US" sz="4000" dirty="0" smtClean="0"/>
          </a:p>
          <a:p>
            <a:pPr>
              <a:buNone/>
            </a:pPr>
            <a:endParaRPr lang="uk-UA" dirty="0"/>
          </a:p>
        </p:txBody>
      </p:sp>
      <p:pic>
        <p:nvPicPr>
          <p:cNvPr id="5" name="Рисунок 4" descr="загруженное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8796" y="4437112"/>
            <a:ext cx="3240360" cy="1944216"/>
          </a:xfrm>
          <a:prstGeom prst="rect">
            <a:avLst/>
          </a:prstGeom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1195" y="4284095"/>
            <a:ext cx="1800200" cy="2250250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Unreal past</a:t>
            </a:r>
            <a:r>
              <a:rPr lang="en-US" dirty="0"/>
              <a:t> </a:t>
            </a:r>
            <a:r>
              <a:rPr lang="en-US" dirty="0" smtClean="0"/>
              <a:t>(third)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25734055"/>
              </p:ext>
            </p:extLst>
          </p:nvPr>
        </p:nvGraphicFramePr>
        <p:xfrm>
          <a:off x="0" y="1589088"/>
          <a:ext cx="9144000" cy="2199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39552" y="4077072"/>
            <a:ext cx="8136904" cy="2376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U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sed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to express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hypothetical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situations which are contrary to the facts in the past. 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lso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used to express regrets or criticism. </a:t>
            </a:r>
            <a:endParaRPr lang="uk-UA" sz="36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</a:t>
            </a:r>
            <a:r>
              <a:rPr lang="en-US" dirty="0" smtClean="0"/>
              <a:t>Conditionals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dirty="0" smtClean="0">
                <a:solidFill>
                  <a:schemeClr val="accent4"/>
                </a:solidFill>
              </a:rPr>
              <a:t>If-clause</a:t>
            </a:r>
          </a:p>
          <a:p>
            <a:pPr algn="ctr">
              <a:buNone/>
            </a:pPr>
            <a:r>
              <a:rPr lang="en-US" sz="4000" dirty="0" smtClean="0"/>
              <a:t>If I </a:t>
            </a:r>
            <a:r>
              <a:rPr lang="en-US" sz="4000" dirty="0" smtClean="0">
                <a:solidFill>
                  <a:schemeClr val="accent4"/>
                </a:solidFill>
              </a:rPr>
              <a:t>had </a:t>
            </a:r>
            <a:r>
              <a:rPr lang="en-US" sz="4000" dirty="0" smtClean="0">
                <a:solidFill>
                  <a:schemeClr val="accent4"/>
                </a:solidFill>
              </a:rPr>
              <a:t>bought </a:t>
            </a:r>
            <a:r>
              <a:rPr lang="en-US" sz="4000" dirty="0" smtClean="0"/>
              <a:t>a </a:t>
            </a:r>
            <a:r>
              <a:rPr lang="en-US" sz="4000" dirty="0" smtClean="0"/>
              <a:t>ticket (which I didn’t) </a:t>
            </a:r>
            <a:endParaRPr lang="uk-UA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accent5"/>
                </a:solidFill>
              </a:rPr>
              <a:t>Main clause</a:t>
            </a:r>
          </a:p>
          <a:p>
            <a:pPr algn="ctr">
              <a:buNone/>
            </a:pPr>
            <a:r>
              <a:rPr lang="en-US" sz="3600" dirty="0" smtClean="0"/>
              <a:t>I </a:t>
            </a:r>
            <a:r>
              <a:rPr lang="en-US" sz="3600" dirty="0" smtClean="0">
                <a:solidFill>
                  <a:schemeClr val="accent5"/>
                </a:solidFill>
              </a:rPr>
              <a:t>would </a:t>
            </a:r>
            <a:r>
              <a:rPr lang="en-US" sz="3600" dirty="0" smtClean="0">
                <a:solidFill>
                  <a:schemeClr val="accent5"/>
                </a:solidFill>
              </a:rPr>
              <a:t>have gone </a:t>
            </a:r>
            <a:r>
              <a:rPr lang="en-US" sz="3600" dirty="0" smtClean="0"/>
              <a:t>to the </a:t>
            </a:r>
            <a:r>
              <a:rPr lang="en-US" sz="3600" dirty="0" smtClean="0"/>
              <a:t>concert</a:t>
            </a:r>
            <a:r>
              <a:rPr lang="en-US" sz="3600" dirty="0"/>
              <a:t> </a:t>
            </a:r>
            <a:r>
              <a:rPr lang="en-US" sz="3600" dirty="0" smtClean="0"/>
              <a:t>(but I did not)</a:t>
            </a:r>
            <a:endParaRPr lang="en-US" sz="3600" dirty="0" smtClean="0"/>
          </a:p>
          <a:p>
            <a:pPr algn="ctr">
              <a:buNone/>
            </a:pPr>
            <a:endParaRPr lang="uk-UA" sz="3600" dirty="0"/>
          </a:p>
        </p:txBody>
      </p:sp>
      <p:pic>
        <p:nvPicPr>
          <p:cNvPr id="5" name="Рисунок 4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4293096"/>
            <a:ext cx="2736304" cy="2171670"/>
          </a:xfrm>
          <a:prstGeom prst="rect">
            <a:avLst/>
          </a:prstGeom>
        </p:spPr>
      </p:pic>
      <p:pic>
        <p:nvPicPr>
          <p:cNvPr id="6" name="Рисунок 5" descr="загруженное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520851"/>
            <a:ext cx="3589951" cy="2010372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229</TotalTime>
  <Words>350</Words>
  <Application>Microsoft Office PowerPoint</Application>
  <PresentationFormat>Apresentação na tela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Обычная</vt:lpstr>
      <vt:lpstr>Conditionals</vt:lpstr>
      <vt:lpstr>General Truth (zero)</vt:lpstr>
      <vt:lpstr>Zero Conditionals </vt:lpstr>
      <vt:lpstr>Real / possible present (first) </vt:lpstr>
      <vt:lpstr>First Conditionals</vt:lpstr>
      <vt:lpstr>Unreal present (second)</vt:lpstr>
      <vt:lpstr>Second Conditionals</vt:lpstr>
      <vt:lpstr>Unreal past (third)</vt:lpstr>
      <vt:lpstr>Third Conditionals</vt:lpstr>
      <vt:lpstr>In pairs, complete the sentences so that they are real for you:</vt:lpstr>
      <vt:lpstr>A couple more examples:</vt:lpstr>
      <vt:lpstr>And others...</vt:lpstr>
      <vt:lpstr>And two more for the road: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Дом</dc:creator>
  <cp:lastModifiedBy>Sala-06</cp:lastModifiedBy>
  <cp:revision>8</cp:revision>
  <dcterms:created xsi:type="dcterms:W3CDTF">2014-02-10T11:07:28Z</dcterms:created>
  <dcterms:modified xsi:type="dcterms:W3CDTF">2015-04-13T18:17:30Z</dcterms:modified>
</cp:coreProperties>
</file>