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6" r:id="rId2"/>
    <p:sldId id="267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7973C9C-D286-42A3-8829-A16E85D9A334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B554-30E6-43A0-BA1F-A9CB9CCFD49B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5C619-8D28-4E04-8332-46E912ABB1C2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9642-62ED-479C-8EE6-9C25BE200BA6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808F-45D7-4BF6-B3FC-932454E50DAD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F5C8-26C0-4476-83B7-C89757A5A31A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A317-4B84-4066-9257-BD6BB73C4B86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2DD5-EFDB-416A-B478-0919AC3F2013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52B5-FBED-4F71-B578-B58D3863530E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17E9-231A-4594-81D6-B76F359FC342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5A60-1A5C-4C7F-A9DF-B9E1A47FFF44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7492-A3E1-47B7-92AB-1F350E5BB644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331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31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331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32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9514D1-FF4D-4EB2-94E5-173A63FA04C8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8915400" cy="190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How much do you know about </a:t>
            </a:r>
            <a:r>
              <a:rPr lang="en-US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>
                <a:solidFill>
                  <a:schemeClr val="accent4"/>
                </a:solidFill>
              </a:rPr>
              <a:t>?</a:t>
            </a:r>
            <a:endParaRPr lang="ru-RU" dirty="0" smtClean="0">
              <a:solidFill>
                <a:schemeClr val="accent4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4572000"/>
            <a:ext cx="4013200" cy="685800"/>
          </a:xfrm>
        </p:spPr>
        <p:txBody>
          <a:bodyPr/>
          <a:lstStyle/>
          <a:p>
            <a:pPr eaLnBrk="1" hangingPunct="1"/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erfect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</a:t>
            </a:r>
            <a:endParaRPr 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9200" y="6183868"/>
            <a:ext cx="7162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Edited by Milton P. Jr. </a:t>
            </a:r>
            <a:r>
              <a:rPr lang="en-US" b="1" dirty="0" smtClean="0">
                <a:sym typeface="Wingdings" pitchFamily="2" charset="2"/>
              </a:rPr>
              <a:t>     educationnow@yahoo.com.br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2438400"/>
            <a:ext cx="2590800" cy="37242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eaLnBrk="1" hangingPunct="1"/>
            <a:r>
              <a:rPr lang="en-US" sz="2400" dirty="0" smtClean="0"/>
              <a:t>More than 500 years</a:t>
            </a:r>
            <a:endParaRPr lang="ru-RU" sz="2400" dirty="0" smtClean="0"/>
          </a:p>
        </p:txBody>
      </p:sp>
      <p:pic>
        <p:nvPicPr>
          <p:cNvPr id="11268" name="Picture 5" descr="leadenhall_market_nw0906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438400"/>
            <a:ext cx="5715000" cy="3803650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533400" y="762000"/>
            <a:ext cx="9448800" cy="9906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Shoppers have spent millions at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Leadnhall</a:t>
            </a:r>
            <a:r>
              <a:rPr lang="en-US" sz="3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Market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</a:t>
            </a:r>
            <a:r>
              <a:rPr kumimoji="0" lang="en-US" sz="3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century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-76200" y="5638800"/>
            <a:ext cx="9677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Shoppers have spent millions at </a:t>
            </a:r>
            <a:r>
              <a:rPr lang="en-US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Leadnhall</a:t>
            </a: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Market </a:t>
            </a:r>
            <a:r>
              <a:rPr lang="en-US" sz="35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than 500 years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2362200"/>
            <a:ext cx="3200400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1829</a:t>
            </a:r>
          </a:p>
          <a:p>
            <a:pPr eaLnBrk="1" hangingPunct="1"/>
            <a:r>
              <a:rPr lang="en-US" sz="2400" smtClean="0"/>
              <a:t>More than 150 years</a:t>
            </a:r>
            <a:endParaRPr lang="ru-RU" sz="2400" smtClean="0"/>
          </a:p>
        </p:txBody>
      </p:sp>
      <p:pic>
        <p:nvPicPr>
          <p:cNvPr id="12292" name="Picture 6" descr="london-landmark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514600"/>
            <a:ext cx="5105400" cy="3630613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762000"/>
            <a:ext cx="94488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Double-decker buses have been used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1829.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762000" y="5715000"/>
            <a:ext cx="94488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Double-decker buses have been used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than 150 years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2362200"/>
            <a:ext cx="2362200" cy="37242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2002 </a:t>
            </a:r>
          </a:p>
          <a:p>
            <a:pPr eaLnBrk="1" hangingPunct="1"/>
            <a:r>
              <a:rPr lang="en-US" sz="2400" dirty="0" smtClean="0"/>
              <a:t>More than    10 years</a:t>
            </a:r>
            <a:endParaRPr lang="ru-RU" sz="2400" dirty="0" smtClean="0"/>
          </a:p>
        </p:txBody>
      </p:sp>
      <p:pic>
        <p:nvPicPr>
          <p:cNvPr id="13316" name="Picture 5" descr="465183273_291cd1b379_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438400"/>
            <a:ext cx="5943600" cy="3916363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685800"/>
            <a:ext cx="94488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This building has been the London               City Hall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2002.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762000" y="5791200"/>
            <a:ext cx="94488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This building has been the London               City Hall 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than 10 years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2362200"/>
            <a:ext cx="94488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HAVE</a:t>
            </a:r>
            <a:r>
              <a:rPr lang="en-US" sz="36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YOU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BEEN</a:t>
            </a:r>
            <a:r>
              <a:rPr lang="en-US" sz="36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3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sz="3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US" sz="3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sz="36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19200" y="4278868"/>
            <a:ext cx="68178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n-US" sz="3500" b="1" kern="0" dirty="0">
                <a:solidFill>
                  <a:schemeClr val="tx2"/>
                </a:solidFill>
              </a:rPr>
              <a:t> </a:t>
            </a:r>
            <a:r>
              <a:rPr lang="en-US" sz="35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5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35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</a:t>
            </a:r>
            <a:r>
              <a:rPr lang="en-US" sz="35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500" b="1" kern="0" dirty="0" smtClean="0">
                <a:solidFill>
                  <a:schemeClr val="tx2"/>
                </a:solidFill>
              </a:rPr>
              <a:t> </a:t>
            </a:r>
            <a:r>
              <a:rPr lang="en-US" sz="3500" b="1" kern="0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pt-BR" sz="3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19200" y="6336268"/>
            <a:ext cx="7162800" cy="3693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Edited by Milton P. Jr. 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     educationnow@yahoo.com.br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5867400" cy="457200"/>
          </a:xfrm>
        </p:spPr>
        <p:txBody>
          <a:bodyPr/>
          <a:lstStyle/>
          <a:p>
            <a:pPr eaLnBrk="1" hangingPunct="1"/>
            <a:r>
              <a:rPr lang="en-US" sz="5000" dirty="0" smtClean="0"/>
              <a:t>Since </a:t>
            </a:r>
            <a:r>
              <a:rPr lang="en-US" sz="3500" b="0" dirty="0" smtClean="0"/>
              <a:t>&amp;</a:t>
            </a:r>
            <a:r>
              <a:rPr lang="en-US" sz="5000" dirty="0" smtClean="0"/>
              <a:t> For</a:t>
            </a:r>
            <a:endParaRPr lang="ru-RU" sz="5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4800600"/>
            <a:ext cx="4013200" cy="48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Duration of Events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19200" y="6183868"/>
            <a:ext cx="7162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Edited by Milton P. Jr. </a:t>
            </a:r>
            <a:r>
              <a:rPr lang="en-US" b="1" dirty="0" smtClean="0">
                <a:sym typeface="Wingdings" pitchFamily="2" charset="2"/>
              </a:rPr>
              <a:t>     educationnow@yahoo.com.br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Hyde Park has been open to the general public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dirty="0" smtClean="0"/>
              <a:t> 1637.</a:t>
            </a:r>
            <a:endParaRPr lang="ru-RU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2362200"/>
            <a:ext cx="2514600" cy="182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1637</a:t>
            </a:r>
          </a:p>
          <a:p>
            <a:pPr eaLnBrk="1" hangingPunct="1"/>
            <a:r>
              <a:rPr lang="en-US" sz="2400" dirty="0" smtClean="0"/>
              <a:t>A long time</a:t>
            </a:r>
            <a:endParaRPr lang="ru-RU" sz="2400" dirty="0" smtClean="0"/>
          </a:p>
        </p:txBody>
      </p:sp>
      <p:pic>
        <p:nvPicPr>
          <p:cNvPr id="4100" name="Picture 7" descr="Hyde-Park-london-436373_1920_14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400300"/>
            <a:ext cx="5562600" cy="4173538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609600" y="3505200"/>
            <a:ext cx="83820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Hyde park has been open to the general public </a:t>
            </a:r>
            <a:r>
              <a:rPr lang="en-US" sz="36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long time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438400"/>
            <a:ext cx="2895600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The 1400s</a:t>
            </a:r>
          </a:p>
          <a:p>
            <a:pPr eaLnBrk="1" hangingPunct="1"/>
            <a:r>
              <a:rPr lang="en-US" sz="2400" smtClean="0"/>
              <a:t>Six centuries</a:t>
            </a:r>
            <a:endParaRPr lang="ru-RU" sz="2400" smtClean="0"/>
          </a:p>
        </p:txBody>
      </p:sp>
      <p:pic>
        <p:nvPicPr>
          <p:cNvPr id="5124" name="Picture 6" descr="6a00d8341cb6b753ef0120a51c6336970c-800w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513013"/>
            <a:ext cx="4800600" cy="4210050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762000"/>
            <a:ext cx="84582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Beefeaters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have been the guards of the Tower of London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1400.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0" y="5638800"/>
            <a:ext cx="91440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Beefeaters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have been the guards of the Tower of London </a:t>
            </a:r>
            <a:r>
              <a:rPr lang="en-US" sz="36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centuries.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2362200"/>
            <a:ext cx="2590800" cy="2209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1894</a:t>
            </a:r>
          </a:p>
          <a:p>
            <a:pPr eaLnBrk="1" hangingPunct="1"/>
            <a:r>
              <a:rPr lang="en-US" sz="2400" dirty="0" smtClean="0"/>
              <a:t>More than 100 years</a:t>
            </a:r>
            <a:endParaRPr lang="ru-RU" sz="2400" dirty="0" smtClean="0"/>
          </a:p>
        </p:txBody>
      </p:sp>
      <p:pic>
        <p:nvPicPr>
          <p:cNvPr id="6148" name="Picture 7" descr="River Thames Brid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438400"/>
            <a:ext cx="5334000" cy="4021138"/>
          </a:xfrm>
          <a:noFill/>
        </p:spPr>
      </p:pic>
      <p:sp>
        <p:nvSpPr>
          <p:cNvPr id="6" name="AutoShape 4"/>
          <p:cNvSpPr txBox="1">
            <a:spLocks noChangeArrowheads="1"/>
          </p:cNvSpPr>
          <p:nvPr/>
        </p:nvSpPr>
        <p:spPr bwMode="auto">
          <a:xfrm>
            <a:off x="838200" y="838200"/>
            <a:ext cx="76962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London Bridge has been in service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1894.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762000" y="5791200"/>
            <a:ext cx="76962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London Bridge has been in service </a:t>
            </a:r>
            <a:r>
              <a:rPr lang="en-US" sz="36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than 100 years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600325"/>
            <a:ext cx="2971800" cy="37242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Nearly two hundred years</a:t>
            </a:r>
          </a:p>
          <a:p>
            <a:pPr eaLnBrk="1" hangingPunct="1"/>
            <a:r>
              <a:rPr lang="en-US" sz="2400" dirty="0" smtClean="0"/>
              <a:t>1837</a:t>
            </a:r>
            <a:endParaRPr lang="ru-RU" sz="2400" dirty="0" smtClean="0"/>
          </a:p>
        </p:txBody>
      </p:sp>
      <p:pic>
        <p:nvPicPr>
          <p:cNvPr id="7172" name="Picture 6" descr="buckinghampalace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438400"/>
            <a:ext cx="5181600" cy="4162425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762000"/>
            <a:ext cx="8915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British Royal Family have lived at the Buckingham Palace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1837.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533400" y="5410200"/>
            <a:ext cx="8610600" cy="1524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British Royal Family have lived at the Buckingham Palace </a:t>
            </a:r>
            <a:r>
              <a:rPr lang="en-US" sz="3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nearly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two hundred years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2752725"/>
            <a:ext cx="2892425" cy="37242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1863</a:t>
            </a:r>
          </a:p>
          <a:p>
            <a:pPr eaLnBrk="1" hangingPunct="1"/>
            <a:r>
              <a:rPr lang="en-US" sz="2400" dirty="0" smtClean="0"/>
              <a:t>More than 149 years</a:t>
            </a:r>
            <a:endParaRPr lang="ru-RU" sz="2400" dirty="0" smtClean="0"/>
          </a:p>
        </p:txBody>
      </p:sp>
      <p:pic>
        <p:nvPicPr>
          <p:cNvPr id="8196" name="Picture 6" descr="london-underground-sign-tony-gri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286000"/>
            <a:ext cx="4267200" cy="4267200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762000"/>
            <a:ext cx="8915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lang="en-US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 has been an underground system in London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1863.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228600" y="5486400"/>
            <a:ext cx="9296400" cy="12954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lang="en-US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 has been an underground system in London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than 149 years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2600325"/>
            <a:ext cx="2971800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2007</a:t>
            </a:r>
          </a:p>
          <a:p>
            <a:pPr eaLnBrk="1" hangingPunct="1"/>
            <a:r>
              <a:rPr lang="en-US" sz="2400" smtClean="0"/>
              <a:t>A few years</a:t>
            </a:r>
            <a:endParaRPr lang="ru-RU" sz="2400" smtClean="0"/>
          </a:p>
        </p:txBody>
      </p:sp>
      <p:pic>
        <p:nvPicPr>
          <p:cNvPr id="9220" name="Picture 4" descr="new-wemb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762000"/>
            <a:ext cx="8915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Footballers have played in the new Wembley Stadium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2007.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609600" y="5715000"/>
            <a:ext cx="8915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Footballers have played in the new Wembley Stadium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few years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362200"/>
            <a:ext cx="2971800" cy="37242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2000</a:t>
            </a:r>
          </a:p>
          <a:p>
            <a:pPr eaLnBrk="1" hangingPunct="1"/>
            <a:r>
              <a:rPr lang="en-US" sz="2400" dirty="0" smtClean="0"/>
              <a:t>More than 10 years</a:t>
            </a:r>
            <a:endParaRPr lang="ru-RU" sz="2400" dirty="0" smtClean="0"/>
          </a:p>
        </p:txBody>
      </p:sp>
      <p:pic>
        <p:nvPicPr>
          <p:cNvPr id="10244" name="Picture 6" descr="London-da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362200"/>
            <a:ext cx="5257800" cy="4235450"/>
          </a:xfrm>
          <a:noFill/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762000" y="762000"/>
            <a:ext cx="8915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Tourists have taken a ride on the London Eye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2000.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762000" y="5715000"/>
            <a:ext cx="8915400" cy="11430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Tourists have taken a ride on the London Eye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than 10 years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128</TotalTime>
  <Words>359</Words>
  <Application>Microsoft Office PowerPoint</Application>
  <PresentationFormat>Presentación en pantalla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Капсулы</vt:lpstr>
      <vt:lpstr>How much do you know about London?</vt:lpstr>
      <vt:lpstr>Since &amp; For</vt:lpstr>
      <vt:lpstr>The Hyde Park has been open to the general public SINCE 1637.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</dc:creator>
  <cp:lastModifiedBy>usuario</cp:lastModifiedBy>
  <cp:revision>10</cp:revision>
  <cp:lastPrinted>1601-01-01T00:00:00Z</cp:lastPrinted>
  <dcterms:created xsi:type="dcterms:W3CDTF">1601-01-01T00:00:00Z</dcterms:created>
  <dcterms:modified xsi:type="dcterms:W3CDTF">2014-08-27T21:34:49Z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_MarkAsFinal">
    <vt:bool>true</vt:bool>
  </property>
</Properties>
</file>