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27/9/20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CLASIFICACI</a:t>
            </a:r>
            <a:r>
              <a:rPr lang="es-ES" dirty="0" smtClean="0"/>
              <a:t>ÓN DE LOS NÚMEROS</a:t>
            </a:r>
            <a:endParaRPr lang="es-ES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s-ES" dirty="0" smtClean="0"/>
          </a:p>
          <a:p>
            <a:r>
              <a:rPr lang="es-ES" dirty="0" smtClean="0">
                <a:solidFill>
                  <a:srgbClr val="800000"/>
                </a:solidFill>
              </a:rPr>
              <a:t>MATEM</a:t>
            </a:r>
            <a:r>
              <a:rPr lang="es-ES" dirty="0" smtClean="0">
                <a:solidFill>
                  <a:srgbClr val="800000"/>
                </a:solidFill>
              </a:rPr>
              <a:t>ÁTICAS</a:t>
            </a:r>
            <a:endParaRPr lang="es-ES" dirty="0">
              <a:solidFill>
                <a:srgbClr val="800000"/>
              </a:solidFill>
            </a:endParaRPr>
          </a:p>
          <a:p>
            <a:endParaRPr lang="es-ES" dirty="0" smtClean="0">
              <a:solidFill>
                <a:srgbClr val="800000"/>
              </a:solidFill>
            </a:endParaRPr>
          </a:p>
          <a:p>
            <a:endParaRPr lang="es-ES" dirty="0">
              <a:solidFill>
                <a:srgbClr val="800000"/>
              </a:solidFill>
            </a:endParaRPr>
          </a:p>
          <a:p>
            <a:r>
              <a:rPr lang="es-ES" dirty="0" smtClean="0">
                <a:solidFill>
                  <a:srgbClr val="800000"/>
                </a:solidFill>
              </a:rPr>
              <a:t>CPI ATIOS (VALDOVIÑO) CURSO 2020/2021</a:t>
            </a:r>
          </a:p>
        </p:txBody>
      </p:sp>
    </p:spTree>
    <p:extLst>
      <p:ext uri="{BB962C8B-B14F-4D97-AF65-F5344CB8AC3E}">
        <p14:creationId xmlns:p14="http://schemas.microsoft.com/office/powerpoint/2010/main" val="3983894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Captura de pantalla 2020-09-27 a las 23.27.4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271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 de pantalla 2020-09-27 a las 23.25.4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1830918"/>
            <a:ext cx="8117417" cy="298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270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 de pantalla 2020-09-27 a las 23.25.5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50" y="1697601"/>
            <a:ext cx="7609417" cy="327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699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aptura de pantalla 2020-09-27 a las 23.26.1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1691718"/>
            <a:ext cx="8075083" cy="296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669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Captura de pantalla 2020-09-27 a las 23.27.4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869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é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Génesis.thmx</Template>
  <TotalTime>60</TotalTime>
  <Words>14</Words>
  <Application>Microsoft Macintosh PowerPoint</Application>
  <PresentationFormat>Presentación en pantalla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Génesis</vt:lpstr>
      <vt:lpstr>CLASIFICACIÓN DE LOS NÚMEROS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CLASIFICACIÓN DE LOS NÚMEROS</dc:title>
  <dc:creator>Pablo José Abuín Nadela</dc:creator>
  <cp:lastModifiedBy>Pablo José Abuín Nadela</cp:lastModifiedBy>
  <cp:revision>3</cp:revision>
  <dcterms:created xsi:type="dcterms:W3CDTF">2020-09-27T21:30:58Z</dcterms:created>
  <dcterms:modified xsi:type="dcterms:W3CDTF">2020-09-27T22:31:49Z</dcterms:modified>
</cp:coreProperties>
</file>