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1295400"/>
            <a:ext cx="8228013" cy="1927225"/>
          </a:xfrm>
        </p:spPr>
        <p:txBody>
          <a:bodyPr tIns="0" bIns="0" anchor="b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307976"/>
            <a:ext cx="8228013" cy="1066800"/>
          </a:xfrm>
        </p:spPr>
        <p:txBody>
          <a:bodyPr tIns="0" bIns="0"/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27/9/20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292818" y="5804647"/>
            <a:ext cx="36708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sz="4400">
                <a:solidFill>
                  <a:schemeClr val="accent1"/>
                </a:solidFill>
                <a:latin typeface="Wingdings" pitchFamily="2" charset="2"/>
              </a:rPr>
              <a:t>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27/9/20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‹Nr.›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81001"/>
            <a:ext cx="3509683" cy="2209800"/>
          </a:xfrm>
        </p:spPr>
        <p:txBody>
          <a:bodyPr anchor="b"/>
          <a:lstStyle>
            <a:lvl1pPr algn="l">
              <a:defRPr sz="44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0" y="273050"/>
            <a:ext cx="3657600" cy="585311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649071"/>
            <a:ext cx="3509683" cy="3388192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27/9/20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1425" y="381001"/>
            <a:ext cx="3635375" cy="2209800"/>
          </a:xfrm>
        </p:spPr>
        <p:txBody>
          <a:bodyPr anchor="b"/>
          <a:lstStyle>
            <a:lvl1pPr algn="l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51425" y="2649070"/>
            <a:ext cx="3635375" cy="3505667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27/9/20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28600" y="1143000"/>
            <a:ext cx="4267200" cy="42672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ágenes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1425" y="381001"/>
            <a:ext cx="3635375" cy="2209800"/>
          </a:xfrm>
        </p:spPr>
        <p:txBody>
          <a:bodyPr anchor="b"/>
          <a:lstStyle>
            <a:lvl1pPr algn="l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51425" y="2649070"/>
            <a:ext cx="3635375" cy="3505667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27/9/20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90600" y="2590800"/>
            <a:ext cx="3505200" cy="35052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2479675" y="1260475"/>
            <a:ext cx="1254125" cy="12541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269875" y="762000"/>
            <a:ext cx="2092325" cy="20923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568388"/>
            <a:ext cx="8228013" cy="3468875"/>
          </a:xfrm>
        </p:spPr>
        <p:txBody>
          <a:bodyPr vert="eaVert"/>
          <a:lstStyle>
            <a:lvl5pPr>
              <a:defRPr/>
            </a:lvl5pPr>
            <a:lvl6pPr marL="1719072">
              <a:defRPr/>
            </a:lvl6pPr>
            <a:lvl7pPr marL="1719072">
              <a:defRPr/>
            </a:lvl7pPr>
            <a:lvl8pPr marL="1719072">
              <a:defRPr/>
            </a:lvl8pPr>
            <a:lvl9pPr marL="1719072">
              <a:defRPr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27/9/20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274638"/>
            <a:ext cx="1524000" cy="5851525"/>
          </a:xfrm>
        </p:spPr>
        <p:txBody>
          <a:bodyPr vert="eaVert" anchor="t" anchorCtr="0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16859"/>
            <a:ext cx="6019800" cy="561564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27/9/20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er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27/9/20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‹Nr.›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27/9/20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36694"/>
            <a:ext cx="6400800" cy="1362075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399" y="3609695"/>
            <a:ext cx="5181601" cy="1500187"/>
          </a:xfrm>
        </p:spPr>
        <p:txBody>
          <a:bodyPr anchor="t" anchorCtr="0"/>
          <a:lstStyle>
            <a:lvl1pPr marL="0" indent="0" algn="r">
              <a:spcBef>
                <a:spcPts val="300"/>
              </a:spcBef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27/9/20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38999" y="6356350"/>
            <a:ext cx="14462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2F5E10-5301-4EE6-90D2-A6C4A3F62BED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292818" y="5804647"/>
            <a:ext cx="36708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sz="4400">
                <a:solidFill>
                  <a:schemeClr val="accent1"/>
                </a:solidFill>
                <a:latin typeface="Wingdings" pitchFamily="2" charset="2"/>
              </a:rPr>
              <a:t>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0664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4753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tabLst/>
              <a:defRPr sz="1600"/>
            </a:lvl6pPr>
            <a:lvl7pPr marL="2173288" indent="-227013">
              <a:tabLst/>
              <a:defRPr sz="1600"/>
            </a:lvl7pPr>
            <a:lvl8pPr marL="2398713" indent="-227013">
              <a:tabLst/>
              <a:defRPr sz="1600"/>
            </a:lvl8pPr>
            <a:lvl9pPr marL="2625725" indent="-227013">
              <a:tabLst/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27/9/20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2232211"/>
            <a:ext cx="3767328" cy="762000"/>
          </a:xfrm>
        </p:spPr>
        <p:txBody>
          <a:bodyPr anchor="b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" y="3160059"/>
            <a:ext cx="3767328" cy="289149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1578" y="2232211"/>
            <a:ext cx="3767328" cy="762000"/>
          </a:xfrm>
        </p:spPr>
        <p:txBody>
          <a:bodyPr anchor="b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1578" y="3160059"/>
            <a:ext cx="3767328" cy="289149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27/9/20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objetos, superior e inf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2784475"/>
            <a:ext cx="765651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27/9/20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62000" y="4497070"/>
            <a:ext cx="765651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6008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27/9/20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636008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740664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6008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27/9/20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636008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73288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2572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739775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739775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73288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2572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27/9/20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514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775" y="2770094"/>
            <a:ext cx="7662864" cy="32671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27/9/20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8961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F2F5E10-5301-4EE6-90D2-A6C4A3F62BED}" type="slidenum">
              <a:rPr lang="en-US" smtClean="0"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SzPct val="90000"/>
        <a:buFont typeface="Wingdings" pitchFamily="2" charset="2"/>
        <a:buChar char="S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S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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CLASIFICACI</a:t>
            </a:r>
            <a:r>
              <a:rPr lang="es-ES" dirty="0" smtClean="0"/>
              <a:t>ÓN DE LOS NÚMEROS</a:t>
            </a:r>
            <a:endParaRPr lang="es-ES" dirty="0"/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s-ES" dirty="0" smtClean="0"/>
          </a:p>
          <a:p>
            <a:r>
              <a:rPr lang="es-ES" dirty="0" smtClean="0">
                <a:solidFill>
                  <a:srgbClr val="800000"/>
                </a:solidFill>
              </a:rPr>
              <a:t>MATEM</a:t>
            </a:r>
            <a:r>
              <a:rPr lang="es-ES" dirty="0" smtClean="0">
                <a:solidFill>
                  <a:srgbClr val="800000"/>
                </a:solidFill>
              </a:rPr>
              <a:t>ÁTICAS</a:t>
            </a:r>
            <a:endParaRPr lang="es-ES" dirty="0">
              <a:solidFill>
                <a:srgbClr val="800000"/>
              </a:solidFill>
            </a:endParaRPr>
          </a:p>
          <a:p>
            <a:endParaRPr lang="es-ES" dirty="0" smtClean="0">
              <a:solidFill>
                <a:srgbClr val="800000"/>
              </a:solidFill>
            </a:endParaRPr>
          </a:p>
          <a:p>
            <a:endParaRPr lang="es-ES" dirty="0">
              <a:solidFill>
                <a:srgbClr val="800000"/>
              </a:solidFill>
            </a:endParaRPr>
          </a:p>
          <a:p>
            <a:r>
              <a:rPr lang="es-ES" dirty="0" smtClean="0">
                <a:solidFill>
                  <a:srgbClr val="800000"/>
                </a:solidFill>
              </a:rPr>
              <a:t>CPI ATIOS (VALDOVIÑO) CURSO 2020/2021</a:t>
            </a:r>
          </a:p>
        </p:txBody>
      </p:sp>
    </p:spTree>
    <p:extLst>
      <p:ext uri="{BB962C8B-B14F-4D97-AF65-F5344CB8AC3E}">
        <p14:creationId xmlns:p14="http://schemas.microsoft.com/office/powerpoint/2010/main" val="3983894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aptura de pantalla 2020-09-27 a las 23.27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271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Captura de pantalla 2020-09-27 a las 23.25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1830918"/>
            <a:ext cx="8117417" cy="298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270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Captura de pantalla 2020-09-27 a las 23.25.5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50" y="1697601"/>
            <a:ext cx="7609417" cy="327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699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Captura de pantalla 2020-09-27 a las 23.26.1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0" y="1691718"/>
            <a:ext cx="8075083" cy="2966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669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aptura de pantalla 2020-09-27 a las 23.27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8693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Génesis">
  <a:themeElements>
    <a:clrScheme name="Genesis">
      <a:dk1>
        <a:sysClr val="windowText" lastClr="000000"/>
      </a:dk1>
      <a:lt1>
        <a:sysClr val="window" lastClr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Genesis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Genesis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00000"/>
                <a:greenMod val="110000"/>
              </a:schemeClr>
            </a:gs>
            <a:gs pos="75000">
              <a:schemeClr val="phClr">
                <a:tint val="40000"/>
                <a:satMod val="150000"/>
                <a:redMod val="100000"/>
                <a:blueMod val="100000"/>
              </a:schemeClr>
            </a:gs>
            <a:gs pos="100000">
              <a:schemeClr val="phClr">
                <a:tint val="60000"/>
                <a:satMod val="120000"/>
                <a:redMod val="100000"/>
                <a:blueMod val="100000"/>
              </a:schemeClr>
            </a:gs>
          </a:gsLst>
          <a:path path="circle">
            <a:fillToRect l="25000" t="25000" r="5000" b="5000"/>
          </a:path>
        </a:gradFill>
        <a:gradFill rotWithShape="1">
          <a:gsLst>
            <a:gs pos="0">
              <a:schemeClr val="phClr">
                <a:tint val="50000"/>
                <a:shade val="100000"/>
                <a:alpha val="100000"/>
                <a:satMod val="150000"/>
              </a:schemeClr>
            </a:gs>
            <a:gs pos="40000">
              <a:schemeClr val="phClr">
                <a:tint val="70000"/>
                <a:shade val="100000"/>
                <a:alpha val="100000"/>
                <a:satMod val="150000"/>
              </a:schemeClr>
            </a:gs>
            <a:gs pos="100000">
              <a:schemeClr val="phClr">
                <a:shade val="90000"/>
                <a:satMod val="11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11400000" sx="102000" sy="101000" algn="tl" rotWithShape="0">
              <a:srgbClr val="000000">
                <a:alpha val="35000"/>
              </a:srgbClr>
            </a:outerShdw>
          </a:effectLst>
          <a:scene3d>
            <a:camera prst="perspectiveFront" fov="4800000"/>
            <a:lightRig rig="morning" dir="tl"/>
          </a:scene3d>
          <a:sp3d prstMaterial="softmetal">
            <a:bevelT w="0" h="0"/>
          </a:sp3d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reflection blurRad="101600" stA="40000" endPos="50000" dist="63500" dir="5400000" fadeDir="7200000" sy="-100000" kx="300000" rotWithShape="0"/>
          </a:effectLst>
          <a:scene3d>
            <a:camera prst="orthographicFront">
              <a:rot lat="0" lon="0" rev="0"/>
            </a:camera>
            <a:lightRig rig="chilly" dir="tr">
              <a:rot lat="0" lon="0" rev="1200000"/>
            </a:lightRig>
          </a:scene3d>
          <a:sp3d prstMaterial="plastic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1"/>
          <a:stretch/>
        </a:blipFill>
        <a:blipFill rotWithShape="1">
          <a:blip xmlns:r="http://schemas.openxmlformats.org/officeDocument/2006/relationships" r:embed="rId2"/>
          <a:stretch/>
        </a:blipFill>
        <a:blipFill rotWithShape="1">
          <a:blip xmlns:r="http://schemas.openxmlformats.org/officeDocument/2006/relationships" r:embed="rId3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Génesis.thmx</Template>
  <TotalTime>60</TotalTime>
  <Words>14</Words>
  <Application>Microsoft Macintosh PowerPoint</Application>
  <PresentationFormat>Presentación en pantalla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Génesis</vt:lpstr>
      <vt:lpstr>CLASIFICACIÓN DE LOS NÚMEROS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CLASIFICACIÓN DE LOS NÚMEROS</dc:title>
  <dc:creator>Pablo José Abuín Nadela</dc:creator>
  <cp:lastModifiedBy>Pablo José Abuín Nadela</cp:lastModifiedBy>
  <cp:revision>3</cp:revision>
  <dcterms:created xsi:type="dcterms:W3CDTF">2020-09-27T21:30:58Z</dcterms:created>
  <dcterms:modified xsi:type="dcterms:W3CDTF">2020-09-27T22:31:49Z</dcterms:modified>
</cp:coreProperties>
</file>