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ose magariños" userId="76106e57d5a2eb05" providerId="LiveId" clId="{35F09066-0165-4C55-9C85-4F2A36D600A5}"/>
    <pc:docChg chg="undo custSel addSld modSld">
      <pc:chgData name="xose magariños" userId="76106e57d5a2eb05" providerId="LiveId" clId="{35F09066-0165-4C55-9C85-4F2A36D600A5}" dt="2025-03-21T12:21:15.726" v="370" actId="1076"/>
      <pc:docMkLst>
        <pc:docMk/>
      </pc:docMkLst>
      <pc:sldChg chg="addSp delSp modSp mod delAnim modAnim">
        <pc:chgData name="xose magariños" userId="76106e57d5a2eb05" providerId="LiveId" clId="{35F09066-0165-4C55-9C85-4F2A36D600A5}" dt="2025-03-21T12:21:15.726" v="370" actId="1076"/>
        <pc:sldMkLst>
          <pc:docMk/>
          <pc:sldMk cId="606418464" sldId="256"/>
        </pc:sldMkLst>
        <pc:spChg chg="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4" creationId="{E428EEEA-8119-AE56-AE34-7FF3C21117FD}"/>
          </ac:spMkLst>
        </pc:spChg>
        <pc:spChg chg="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6" creationId="{33A9B9B7-3029-75AD-0995-29C10752BB73}"/>
          </ac:spMkLst>
        </pc:spChg>
        <pc:spChg chg="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8" creationId="{3A0505D5-31C3-F823-E918-DABA2316386E}"/>
          </ac:spMkLst>
        </pc:spChg>
        <pc:spChg chg="add 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10" creationId="{304B0026-1A41-4FE0-FEDE-4B23FD6F1D9E}"/>
          </ac:spMkLst>
        </pc:spChg>
        <pc:spChg chg="add 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12" creationId="{722164E7-663D-E7C3-8A65-93E350735597}"/>
          </ac:spMkLst>
        </pc:spChg>
        <pc:spChg chg="add 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14" creationId="{3D7419D6-4DA5-D532-DB79-EDEA5F9F36F9}"/>
          </ac:spMkLst>
        </pc:spChg>
        <pc:spChg chg="add del mod">
          <ac:chgData name="xose magariños" userId="76106e57d5a2eb05" providerId="LiveId" clId="{35F09066-0165-4C55-9C85-4F2A36D600A5}" dt="2025-03-21T11:52:41.418" v="58" actId="478"/>
          <ac:spMkLst>
            <pc:docMk/>
            <pc:sldMk cId="606418464" sldId="256"/>
            <ac:spMk id="16" creationId="{F8894C9A-4CDA-8FBD-B4E0-1C00C6DCCB53}"/>
          </ac:spMkLst>
        </pc:spChg>
        <pc:spChg chg="add del">
          <ac:chgData name="xose magariños" userId="76106e57d5a2eb05" providerId="LiveId" clId="{35F09066-0165-4C55-9C85-4F2A36D600A5}" dt="2025-03-21T11:52:47.198" v="60" actId="22"/>
          <ac:spMkLst>
            <pc:docMk/>
            <pc:sldMk cId="606418464" sldId="256"/>
            <ac:spMk id="18" creationId="{FD17C3E2-6DA1-9D22-A0E5-010FC0BEAE88}"/>
          </ac:spMkLst>
        </pc:spChg>
        <pc:spChg chg="add 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20" creationId="{88464477-2E7B-8420-877D-4BB82A154122}"/>
          </ac:spMkLst>
        </pc:spChg>
        <pc:spChg chg="add mod">
          <ac:chgData name="xose magariños" userId="76106e57d5a2eb05" providerId="LiveId" clId="{35F09066-0165-4C55-9C85-4F2A36D600A5}" dt="2025-03-21T12:21:15.726" v="370" actId="1076"/>
          <ac:spMkLst>
            <pc:docMk/>
            <pc:sldMk cId="606418464" sldId="256"/>
            <ac:spMk id="22" creationId="{5ACE0B25-0F45-47E1-A70F-85844E3C6638}"/>
          </ac:spMkLst>
        </pc:spChg>
        <pc:spChg chg="add del mod">
          <ac:chgData name="xose magariños" userId="76106e57d5a2eb05" providerId="LiveId" clId="{35F09066-0165-4C55-9C85-4F2A36D600A5}" dt="2025-03-21T11:59:36.033" v="124" actId="478"/>
          <ac:spMkLst>
            <pc:docMk/>
            <pc:sldMk cId="606418464" sldId="256"/>
            <ac:spMk id="24" creationId="{65C8D18E-0BF2-E503-6D68-F4D9ED3030A5}"/>
          </ac:spMkLst>
        </pc:spChg>
        <pc:spChg chg="add del mod">
          <ac:chgData name="xose magariños" userId="76106e57d5a2eb05" providerId="LiveId" clId="{35F09066-0165-4C55-9C85-4F2A36D600A5}" dt="2025-03-21T12:20:10.900" v="363" actId="21"/>
          <ac:spMkLst>
            <pc:docMk/>
            <pc:sldMk cId="606418464" sldId="256"/>
            <ac:spMk id="26" creationId="{AD1CBAC3-2403-D225-78F8-5CDFAB0A303B}"/>
          </ac:spMkLst>
        </pc:spChg>
        <pc:spChg chg="add del mod">
          <ac:chgData name="xose magariños" userId="76106e57d5a2eb05" providerId="LiveId" clId="{35F09066-0165-4C55-9C85-4F2A36D600A5}" dt="2025-03-21T12:20:10.900" v="363" actId="21"/>
          <ac:spMkLst>
            <pc:docMk/>
            <pc:sldMk cId="606418464" sldId="256"/>
            <ac:spMk id="28" creationId="{8D6D3797-BA83-5A89-B149-3E5DDBF4765A}"/>
          </ac:spMkLst>
        </pc:spChg>
        <pc:spChg chg="add del mod">
          <ac:chgData name="xose magariños" userId="76106e57d5a2eb05" providerId="LiveId" clId="{35F09066-0165-4C55-9C85-4F2A36D600A5}" dt="2025-03-21T12:20:10.900" v="363" actId="21"/>
          <ac:spMkLst>
            <pc:docMk/>
            <pc:sldMk cId="606418464" sldId="256"/>
            <ac:spMk id="29" creationId="{1AC98DD2-2F41-82DF-43C2-683A91E63772}"/>
          </ac:spMkLst>
        </pc:spChg>
        <pc:spChg chg="add del mod">
          <ac:chgData name="xose magariños" userId="76106e57d5a2eb05" providerId="LiveId" clId="{35F09066-0165-4C55-9C85-4F2A36D600A5}" dt="2025-03-21T12:20:10.900" v="363" actId="21"/>
          <ac:spMkLst>
            <pc:docMk/>
            <pc:sldMk cId="606418464" sldId="256"/>
            <ac:spMk id="30" creationId="{6638FFFA-5CFC-535E-8102-A84E30E31CD0}"/>
          </ac:spMkLst>
        </pc:spChg>
        <pc:spChg chg="add del mod">
          <ac:chgData name="xose magariños" userId="76106e57d5a2eb05" providerId="LiveId" clId="{35F09066-0165-4C55-9C85-4F2A36D600A5}" dt="2025-03-21T12:20:10.900" v="363" actId="21"/>
          <ac:spMkLst>
            <pc:docMk/>
            <pc:sldMk cId="606418464" sldId="256"/>
            <ac:spMk id="31" creationId="{CEA9466B-FA5E-686B-A313-1BC782950087}"/>
          </ac:spMkLst>
        </pc:spChg>
      </pc:sldChg>
      <pc:sldChg chg="addSp delSp modSp new mod modAnim">
        <pc:chgData name="xose magariños" userId="76106e57d5a2eb05" providerId="LiveId" clId="{35F09066-0165-4C55-9C85-4F2A36D600A5}" dt="2025-03-21T12:20:56.940" v="369" actId="1076"/>
        <pc:sldMkLst>
          <pc:docMk/>
          <pc:sldMk cId="592709085" sldId="257"/>
        </pc:sldMkLst>
        <pc:spChg chg="del">
          <ac:chgData name="xose magariños" userId="76106e57d5a2eb05" providerId="LiveId" clId="{35F09066-0165-4C55-9C85-4F2A36D600A5}" dt="2025-03-21T12:12:56.972" v="308" actId="478"/>
          <ac:spMkLst>
            <pc:docMk/>
            <pc:sldMk cId="592709085" sldId="257"/>
            <ac:spMk id="2" creationId="{9D1EF175-4BFB-6317-7C22-E98B1721AA63}"/>
          </ac:spMkLst>
        </pc:spChg>
        <pc:spChg chg="del">
          <ac:chgData name="xose magariños" userId="76106e57d5a2eb05" providerId="LiveId" clId="{35F09066-0165-4C55-9C85-4F2A36D600A5}" dt="2025-03-21T12:12:59.344" v="309" actId="478"/>
          <ac:spMkLst>
            <pc:docMk/>
            <pc:sldMk cId="592709085" sldId="257"/>
            <ac:spMk id="3" creationId="{6A7813FC-F02C-4FED-853B-80E912ACF728}"/>
          </ac:spMkLst>
        </pc:spChg>
        <pc:spChg chg="add mod">
          <ac:chgData name="xose magariños" userId="76106e57d5a2eb05" providerId="LiveId" clId="{35F09066-0165-4C55-9C85-4F2A36D600A5}" dt="2025-03-21T12:20:41.772" v="367" actId="1076"/>
          <ac:spMkLst>
            <pc:docMk/>
            <pc:sldMk cId="592709085" sldId="257"/>
            <ac:spMk id="5" creationId="{FDB88EAB-F5BA-8657-7B90-48B830F7A275}"/>
          </ac:spMkLst>
        </pc:spChg>
        <pc:spChg chg="add mod">
          <ac:chgData name="xose magariños" userId="76106e57d5a2eb05" providerId="LiveId" clId="{35F09066-0165-4C55-9C85-4F2A36D600A5}" dt="2025-03-21T12:20:41.772" v="367" actId="1076"/>
          <ac:spMkLst>
            <pc:docMk/>
            <pc:sldMk cId="592709085" sldId="257"/>
            <ac:spMk id="7" creationId="{A74D164E-B8D6-CE45-F5AD-D148A1A1DB52}"/>
          </ac:spMkLst>
        </pc:spChg>
        <pc:spChg chg="add mod">
          <ac:chgData name="xose magariños" userId="76106e57d5a2eb05" providerId="LiveId" clId="{35F09066-0165-4C55-9C85-4F2A36D600A5}" dt="2025-03-21T12:20:56.940" v="369" actId="1076"/>
          <ac:spMkLst>
            <pc:docMk/>
            <pc:sldMk cId="592709085" sldId="257"/>
            <ac:spMk id="9" creationId="{9E23D7A4-5236-84C9-5E40-D0732ED0AA17}"/>
          </ac:spMkLst>
        </pc:spChg>
        <pc:spChg chg="add mod">
          <ac:chgData name="xose magariños" userId="76106e57d5a2eb05" providerId="LiveId" clId="{35F09066-0165-4C55-9C85-4F2A36D600A5}" dt="2025-03-21T12:20:34.545" v="366" actId="1076"/>
          <ac:spMkLst>
            <pc:docMk/>
            <pc:sldMk cId="592709085" sldId="257"/>
            <ac:spMk id="26" creationId="{AD1CBAC3-2403-D225-78F8-5CDFAB0A303B}"/>
          </ac:spMkLst>
        </pc:spChg>
        <pc:spChg chg="add mod">
          <ac:chgData name="xose magariños" userId="76106e57d5a2eb05" providerId="LiveId" clId="{35F09066-0165-4C55-9C85-4F2A36D600A5}" dt="2025-03-21T12:20:34.545" v="366" actId="1076"/>
          <ac:spMkLst>
            <pc:docMk/>
            <pc:sldMk cId="592709085" sldId="257"/>
            <ac:spMk id="28" creationId="{8D6D3797-BA83-5A89-B149-3E5DDBF4765A}"/>
          </ac:spMkLst>
        </pc:spChg>
        <pc:spChg chg="add mod">
          <ac:chgData name="xose magariños" userId="76106e57d5a2eb05" providerId="LiveId" clId="{35F09066-0165-4C55-9C85-4F2A36D600A5}" dt="2025-03-21T12:20:34.545" v="366" actId="1076"/>
          <ac:spMkLst>
            <pc:docMk/>
            <pc:sldMk cId="592709085" sldId="257"/>
            <ac:spMk id="29" creationId="{1AC98DD2-2F41-82DF-43C2-683A91E63772}"/>
          </ac:spMkLst>
        </pc:spChg>
        <pc:spChg chg="add mod">
          <ac:chgData name="xose magariños" userId="76106e57d5a2eb05" providerId="LiveId" clId="{35F09066-0165-4C55-9C85-4F2A36D600A5}" dt="2025-03-21T12:20:34.545" v="366" actId="1076"/>
          <ac:spMkLst>
            <pc:docMk/>
            <pc:sldMk cId="592709085" sldId="257"/>
            <ac:spMk id="30" creationId="{6638FFFA-5CFC-535E-8102-A84E30E31CD0}"/>
          </ac:spMkLst>
        </pc:spChg>
        <pc:spChg chg="add mod">
          <ac:chgData name="xose magariños" userId="76106e57d5a2eb05" providerId="LiveId" clId="{35F09066-0165-4C55-9C85-4F2A36D600A5}" dt="2025-03-21T12:20:34.545" v="366" actId="1076"/>
          <ac:spMkLst>
            <pc:docMk/>
            <pc:sldMk cId="592709085" sldId="257"/>
            <ac:spMk id="31" creationId="{CEA9466B-FA5E-686B-A313-1BC78295008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3D905-74F8-5BC7-B8C0-327EE225D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FABCE-4426-C42D-6E0A-8F69C99AC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gl-ES"/>
              <a:t>Preme para editar o estilo de subtítulo do padrón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5A6AB311-FBDE-C085-6392-3E87F82B3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5AD09EEE-FAC2-E2AE-13D8-9D7E9DCB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C269E019-E076-CB4B-048C-09E465A0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8770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F0481-8E63-DAFF-D15C-41B6F047B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2979BA9B-C78C-8D18-55A7-9685A1861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FBDF0D7D-FEAA-F63B-20C0-DBC46050A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C4451E17-EE6C-9800-C07B-0943F7B3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F421FDC4-FDFF-673D-7724-C0A0EDBB3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1039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4A1A50-4A2D-9FAB-AD43-061D5ED65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CD8A4586-844F-3397-E6D2-9AC0E0D79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3B0AA8A3-5194-5C39-5792-C18775BD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1751C441-ECD4-641A-F25B-C945F2DF9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A3948B6F-900A-665C-CCA3-CE5CF7DC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23285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F6A08C-5162-9E02-0EE0-8BD973A0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4F19D51C-8BB3-4E79-0EAC-6AB91C69D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39110611-4AC7-02C7-4DF9-9E3E68E7A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61D1A633-F172-B5C9-8D2F-6B37F267E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C6397DA2-ED93-44A6-FDAB-EEFB271B2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2966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198CD-D414-19B3-02A8-8EDE6EF24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003002E9-FE94-36C4-241E-100D6A3CD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81F40E8F-F920-B267-129A-5FE6B2C3F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F2DF4AA3-FEDD-2387-CFD6-E19A6384F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B1F20C96-47DD-8DFC-ABF2-596297B5F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07028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A4E6B-7F4E-F9DF-CBB8-EDF982C53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92DE1B8F-553A-1926-F96A-83675B9C47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contido 3">
            <a:extLst>
              <a:ext uri="{FF2B5EF4-FFF2-40B4-BE49-F238E27FC236}">
                <a16:creationId xmlns:a16="http://schemas.microsoft.com/office/drawing/2014/main" id="{730EFFF7-0C54-D01F-4CE8-E112586405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91DCB3A4-E9EA-E973-067B-ECD0E73BB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A87E49B8-4190-3F02-1782-1CC93133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1089FC93-0C2C-D778-799E-4A0EDE66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9462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B2F15-B6D4-6207-3184-B3F8E3494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9C2202E6-6E24-FE3C-68D3-620213B09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Marcador de posición de contido 3">
            <a:extLst>
              <a:ext uri="{FF2B5EF4-FFF2-40B4-BE49-F238E27FC236}">
                <a16:creationId xmlns:a16="http://schemas.microsoft.com/office/drawing/2014/main" id="{03F28B7D-F5C7-912F-10CD-F06AF6854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C101553C-2865-CA16-93D7-D924A9DA1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Marcador de posición de contido 5">
            <a:extLst>
              <a:ext uri="{FF2B5EF4-FFF2-40B4-BE49-F238E27FC236}">
                <a16:creationId xmlns:a16="http://schemas.microsoft.com/office/drawing/2014/main" id="{8E7A5C12-93B2-AB4E-64DF-3F8E4AB36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7" name="Marcador de posición de data 6">
            <a:extLst>
              <a:ext uri="{FF2B5EF4-FFF2-40B4-BE49-F238E27FC236}">
                <a16:creationId xmlns:a16="http://schemas.microsoft.com/office/drawing/2014/main" id="{79B4DE78-48E7-13F1-48E9-79116AAC6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8" name="Marcador de posición de pé de páxina 7">
            <a:extLst>
              <a:ext uri="{FF2B5EF4-FFF2-40B4-BE49-F238E27FC236}">
                <a16:creationId xmlns:a16="http://schemas.microsoft.com/office/drawing/2014/main" id="{56931111-49CE-C774-39F8-8F1BC0940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id="{986E69B0-D487-4D74-9FFF-C648008D2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6431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F4737-0540-98CF-7946-FE12D2165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data 2">
            <a:extLst>
              <a:ext uri="{FF2B5EF4-FFF2-40B4-BE49-F238E27FC236}">
                <a16:creationId xmlns:a16="http://schemas.microsoft.com/office/drawing/2014/main" id="{2D6E4228-BC4D-5C67-9691-9E2C1FEEF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4" name="Marcador de posición de pé de páxina 3">
            <a:extLst>
              <a:ext uri="{FF2B5EF4-FFF2-40B4-BE49-F238E27FC236}">
                <a16:creationId xmlns:a16="http://schemas.microsoft.com/office/drawing/2014/main" id="{1CE2D569-7D4A-F55F-2B0D-BC1FF5F3E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667D4476-59D8-09BB-1294-5556117B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3069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data 1">
            <a:extLst>
              <a:ext uri="{FF2B5EF4-FFF2-40B4-BE49-F238E27FC236}">
                <a16:creationId xmlns:a16="http://schemas.microsoft.com/office/drawing/2014/main" id="{AE4D0B7B-D2BD-E7FC-1349-C6C4823D2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3" name="Marcador de posición de pé de páxina 2">
            <a:extLst>
              <a:ext uri="{FF2B5EF4-FFF2-40B4-BE49-F238E27FC236}">
                <a16:creationId xmlns:a16="http://schemas.microsoft.com/office/drawing/2014/main" id="{583B0FD3-9D4C-128A-2509-9CA3ABEF9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F1EDF88C-1A2C-FF34-5071-4B55E5034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8144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CEE3B-2DDF-62C6-4703-275BD69E9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E3D70FD3-088A-F064-3AA8-49A217A37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E595DA76-F7B4-35B4-20B0-F5D410D98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E56E6626-423D-DAAD-8867-5F76F87B4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32830D74-3E29-63C8-4332-7CDD891B5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F9D8F665-FE3F-7007-F57E-C53B41976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47433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13597-2058-B030-7C38-FC529BB1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imaxe 2">
            <a:extLst>
              <a:ext uri="{FF2B5EF4-FFF2-40B4-BE49-F238E27FC236}">
                <a16:creationId xmlns:a16="http://schemas.microsoft.com/office/drawing/2014/main" id="{1D30D368-2F5A-38C9-3B26-3A9D5B8CA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7401A7E5-858D-C71B-61F2-E2780C018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08827846-5C5B-DEAC-7078-2AFD83FD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E93987B7-87D1-36AC-FA5A-0DF70687E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2D8F167F-20B3-1A72-9C04-E155391D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5593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810A13ED-929B-F9C8-44DB-3AF03F64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4BF1C37F-9F60-A429-C241-C2A7B53C5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0A11C86A-0157-44F2-612C-BEBCB6C26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3EA28B-2F40-4501-878D-21CA20668F1A}" type="datetimeFigureOut">
              <a:rPr lang="gl-ES" smtClean="0"/>
              <a:t>21/03/2025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7FC0756B-25B9-B6F6-A625-C87CD15B5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2852B59-F635-80F7-D33C-BAF4FDF6F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DBEA0A-54C2-405B-A32B-ACD8390654F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3752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 de texto 3">
            <a:extLst>
              <a:ext uri="{FF2B5EF4-FFF2-40B4-BE49-F238E27FC236}">
                <a16:creationId xmlns:a16="http://schemas.microsoft.com/office/drawing/2014/main" id="{E428EEEA-8119-AE56-AE34-7FF3C21117FD}"/>
              </a:ext>
            </a:extLst>
          </p:cNvPr>
          <p:cNvSpPr txBox="1"/>
          <p:nvPr/>
        </p:nvSpPr>
        <p:spPr>
          <a:xfrm>
            <a:off x="548640" y="2435103"/>
            <a:ext cx="4696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Marcado CE</a:t>
            </a:r>
          </a:p>
        </p:txBody>
      </p:sp>
      <p:sp>
        <p:nvSpPr>
          <p:cNvPr id="6" name="Caixa de texto 5">
            <a:extLst>
              <a:ext uri="{FF2B5EF4-FFF2-40B4-BE49-F238E27FC236}">
                <a16:creationId xmlns:a16="http://schemas.microsoft.com/office/drawing/2014/main" id="{33A9B9B7-3029-75AD-0995-29C10752BB73}"/>
              </a:ext>
            </a:extLst>
          </p:cNvPr>
          <p:cNvSpPr txBox="1"/>
          <p:nvPr/>
        </p:nvSpPr>
        <p:spPr>
          <a:xfrm>
            <a:off x="548640" y="3251394"/>
            <a:ext cx="7372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0" i="0" dirty="0" err="1">
                <a:solidFill>
                  <a:srgbClr val="373A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Declaracións</a:t>
            </a:r>
            <a:r>
              <a:rPr lang="es-ES" sz="2800" b="0" i="0" dirty="0">
                <a:solidFill>
                  <a:srgbClr val="373A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0" i="0" dirty="0" err="1">
                <a:solidFill>
                  <a:srgbClr val="373A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Ambientais</a:t>
            </a:r>
            <a:r>
              <a:rPr lang="es-ES" sz="2800" b="0" i="0" dirty="0">
                <a:solidFill>
                  <a:srgbClr val="373A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sz="2800" b="0" i="0" dirty="0" err="1">
                <a:solidFill>
                  <a:srgbClr val="373A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Produto</a:t>
            </a:r>
            <a:r>
              <a:rPr lang="es-ES" sz="2800" b="0" i="0" dirty="0">
                <a:solidFill>
                  <a:srgbClr val="373A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(DAP) </a:t>
            </a:r>
            <a:endParaRPr lang="gl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 de texto 7">
            <a:extLst>
              <a:ext uri="{FF2B5EF4-FFF2-40B4-BE49-F238E27FC236}">
                <a16:creationId xmlns:a16="http://schemas.microsoft.com/office/drawing/2014/main" id="{3A0505D5-31C3-F823-E918-DABA2316386E}"/>
              </a:ext>
            </a:extLst>
          </p:cNvPr>
          <p:cNvSpPr txBox="1"/>
          <p:nvPr/>
        </p:nvSpPr>
        <p:spPr>
          <a:xfrm>
            <a:off x="8374098" y="3251394"/>
            <a:ext cx="1798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373A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ISO 14025</a:t>
            </a:r>
            <a:endParaRPr lang="gl-ES" sz="2800" dirty="0"/>
          </a:p>
        </p:txBody>
      </p:sp>
      <p:sp>
        <p:nvSpPr>
          <p:cNvPr id="10" name="Caixa de texto 9">
            <a:extLst>
              <a:ext uri="{FF2B5EF4-FFF2-40B4-BE49-F238E27FC236}">
                <a16:creationId xmlns:a16="http://schemas.microsoft.com/office/drawing/2014/main" id="{304B0026-1A41-4FE0-FEDE-4B23FD6F1D9E}"/>
              </a:ext>
            </a:extLst>
          </p:cNvPr>
          <p:cNvSpPr txBox="1"/>
          <p:nvPr/>
        </p:nvSpPr>
        <p:spPr>
          <a:xfrm>
            <a:off x="548640" y="4064766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Etiqueta Ecolóxica Europea</a:t>
            </a:r>
          </a:p>
        </p:txBody>
      </p:sp>
      <p:sp>
        <p:nvSpPr>
          <p:cNvPr id="12" name="Caixa de texto 11">
            <a:extLst>
              <a:ext uri="{FF2B5EF4-FFF2-40B4-BE49-F238E27FC236}">
                <a16:creationId xmlns:a16="http://schemas.microsoft.com/office/drawing/2014/main" id="{722164E7-663D-E7C3-8A65-93E350735597}"/>
              </a:ext>
            </a:extLst>
          </p:cNvPr>
          <p:cNvSpPr txBox="1"/>
          <p:nvPr/>
        </p:nvSpPr>
        <p:spPr>
          <a:xfrm>
            <a:off x="548640" y="4964104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Certificación </a:t>
            </a:r>
            <a:r>
              <a:rPr lang="gl-ES" sz="2800" dirty="0" err="1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Cradle</a:t>
            </a:r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gl-ES" sz="2800" dirty="0" err="1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Cradle</a:t>
            </a:r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(C2C) </a:t>
            </a:r>
          </a:p>
        </p:txBody>
      </p:sp>
      <p:sp>
        <p:nvSpPr>
          <p:cNvPr id="14" name="Caixa de texto 13">
            <a:extLst>
              <a:ext uri="{FF2B5EF4-FFF2-40B4-BE49-F238E27FC236}">
                <a16:creationId xmlns:a16="http://schemas.microsoft.com/office/drawing/2014/main" id="{3D7419D6-4DA5-D532-DB79-EDEA5F9F36F9}"/>
              </a:ext>
            </a:extLst>
          </p:cNvPr>
          <p:cNvSpPr txBox="1"/>
          <p:nvPr/>
        </p:nvSpPr>
        <p:spPr>
          <a:xfrm>
            <a:off x="548640" y="1570057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l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Certicacións</a:t>
            </a:r>
            <a:r>
              <a:rPr lang="gl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Forestais</a:t>
            </a:r>
          </a:p>
        </p:txBody>
      </p:sp>
      <p:sp>
        <p:nvSpPr>
          <p:cNvPr id="20" name="Caixa de texto 19">
            <a:extLst>
              <a:ext uri="{FF2B5EF4-FFF2-40B4-BE49-F238E27FC236}">
                <a16:creationId xmlns:a16="http://schemas.microsoft.com/office/drawing/2014/main" id="{88464477-2E7B-8420-877D-4BB82A154122}"/>
              </a:ext>
            </a:extLst>
          </p:cNvPr>
          <p:cNvSpPr txBox="1"/>
          <p:nvPr/>
        </p:nvSpPr>
        <p:spPr>
          <a:xfrm>
            <a:off x="4089083" y="1093004"/>
            <a:ext cx="1140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373A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FSC</a:t>
            </a:r>
            <a:endParaRPr kumimoji="0" lang="gl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Caixa de texto 21">
            <a:extLst>
              <a:ext uri="{FF2B5EF4-FFF2-40B4-BE49-F238E27FC236}">
                <a16:creationId xmlns:a16="http://schemas.microsoft.com/office/drawing/2014/main" id="{5ACE0B25-0F45-47E1-A70F-85844E3C6638}"/>
              </a:ext>
            </a:extLst>
          </p:cNvPr>
          <p:cNvSpPr txBox="1"/>
          <p:nvPr/>
        </p:nvSpPr>
        <p:spPr>
          <a:xfrm>
            <a:off x="4089083" y="1831667"/>
            <a:ext cx="6866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373A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PEFC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60641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 de texto 4">
            <a:extLst>
              <a:ext uri="{FF2B5EF4-FFF2-40B4-BE49-F238E27FC236}">
                <a16:creationId xmlns:a16="http://schemas.microsoft.com/office/drawing/2014/main" id="{FDB88EAB-F5BA-8657-7B90-48B830F7A275}"/>
              </a:ext>
            </a:extLst>
          </p:cNvPr>
          <p:cNvSpPr txBox="1"/>
          <p:nvPr/>
        </p:nvSpPr>
        <p:spPr>
          <a:xfrm>
            <a:off x="728663" y="3557385"/>
            <a:ext cx="4494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spcAft>
                <a:spcPts val="1500"/>
              </a:spcAft>
            </a:pPr>
            <a:r>
              <a:rPr lang="gl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gl-E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ertificación </a:t>
            </a:r>
            <a:r>
              <a:rPr lang="gl-ES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gl-E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gl-ES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endParaRPr lang="gl-ES" sz="28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 de texto 6">
            <a:extLst>
              <a:ext uri="{FF2B5EF4-FFF2-40B4-BE49-F238E27FC236}">
                <a16:creationId xmlns:a16="http://schemas.microsoft.com/office/drawing/2014/main" id="{A74D164E-B8D6-CE45-F5AD-D148A1A1DB52}"/>
              </a:ext>
            </a:extLst>
          </p:cNvPr>
          <p:cNvSpPr txBox="1"/>
          <p:nvPr/>
        </p:nvSpPr>
        <p:spPr>
          <a:xfrm>
            <a:off x="5895023" y="3557385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Mobiliario de oficina</a:t>
            </a:r>
          </a:p>
        </p:txBody>
      </p:sp>
      <p:sp>
        <p:nvSpPr>
          <p:cNvPr id="9" name="Caixa de texto 8">
            <a:extLst>
              <a:ext uri="{FF2B5EF4-FFF2-40B4-BE49-F238E27FC236}">
                <a16:creationId xmlns:a16="http://schemas.microsoft.com/office/drawing/2014/main" id="{9E23D7A4-5236-84C9-5E40-D0732ED0AA17}"/>
              </a:ext>
            </a:extLst>
          </p:cNvPr>
          <p:cNvSpPr txBox="1"/>
          <p:nvPr/>
        </p:nvSpPr>
        <p:spPr>
          <a:xfrm>
            <a:off x="728663" y="5597318"/>
            <a:ext cx="33261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75"/>
              </a:spcAft>
            </a:pPr>
            <a:r>
              <a:rPr lang="gl-ES" sz="2800" i="0" dirty="0">
                <a:solidFill>
                  <a:srgbClr val="6B3F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Certificado DMAS</a:t>
            </a:r>
          </a:p>
        </p:txBody>
      </p:sp>
      <p:sp>
        <p:nvSpPr>
          <p:cNvPr id="26" name="Caixa de texto 25">
            <a:extLst>
              <a:ext uri="{FF2B5EF4-FFF2-40B4-BE49-F238E27FC236}">
                <a16:creationId xmlns:a16="http://schemas.microsoft.com/office/drawing/2014/main" id="{AD1CBAC3-2403-D225-78F8-5CDFAB0A303B}"/>
              </a:ext>
            </a:extLst>
          </p:cNvPr>
          <p:cNvSpPr txBox="1"/>
          <p:nvPr/>
        </p:nvSpPr>
        <p:spPr>
          <a:xfrm>
            <a:off x="628650" y="1444526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 err="1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Certicacións</a:t>
            </a:r>
            <a:r>
              <a:rPr lang="es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Edificación </a:t>
            </a:r>
            <a:r>
              <a:rPr lang="es-ES" sz="2800" dirty="0" err="1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Sostible</a:t>
            </a:r>
            <a:endParaRPr lang="gl-ES" sz="2800" dirty="0">
              <a:solidFill>
                <a:srgbClr val="373A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Caixa de texto 27">
            <a:extLst>
              <a:ext uri="{FF2B5EF4-FFF2-40B4-BE49-F238E27FC236}">
                <a16:creationId xmlns:a16="http://schemas.microsoft.com/office/drawing/2014/main" id="{8D6D3797-BA83-5A89-B149-3E5DDBF4765A}"/>
              </a:ext>
            </a:extLst>
          </p:cNvPr>
          <p:cNvSpPr txBox="1"/>
          <p:nvPr/>
        </p:nvSpPr>
        <p:spPr>
          <a:xfrm>
            <a:off x="6646544" y="545188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8"/>
              </a:spcAft>
            </a:pPr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BREEAM</a:t>
            </a:r>
          </a:p>
        </p:txBody>
      </p:sp>
      <p:sp>
        <p:nvSpPr>
          <p:cNvPr id="29" name="Caixa de texto 28">
            <a:extLst>
              <a:ext uri="{FF2B5EF4-FFF2-40B4-BE49-F238E27FC236}">
                <a16:creationId xmlns:a16="http://schemas.microsoft.com/office/drawing/2014/main" id="{1AC98DD2-2F41-82DF-43C2-683A91E63772}"/>
              </a:ext>
            </a:extLst>
          </p:cNvPr>
          <p:cNvSpPr txBox="1"/>
          <p:nvPr/>
        </p:nvSpPr>
        <p:spPr>
          <a:xfrm>
            <a:off x="6646544" y="1202054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8"/>
              </a:spcAft>
            </a:pPr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LEED</a:t>
            </a:r>
          </a:p>
        </p:txBody>
      </p:sp>
      <p:sp>
        <p:nvSpPr>
          <p:cNvPr id="30" name="Caixa de texto 29">
            <a:extLst>
              <a:ext uri="{FF2B5EF4-FFF2-40B4-BE49-F238E27FC236}">
                <a16:creationId xmlns:a16="http://schemas.microsoft.com/office/drawing/2014/main" id="{6638FFFA-5CFC-535E-8102-A84E30E31CD0}"/>
              </a:ext>
            </a:extLst>
          </p:cNvPr>
          <p:cNvSpPr txBox="1"/>
          <p:nvPr/>
        </p:nvSpPr>
        <p:spPr>
          <a:xfrm>
            <a:off x="6646544" y="1858920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8"/>
              </a:spcAft>
            </a:pPr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WEEL</a:t>
            </a:r>
          </a:p>
        </p:txBody>
      </p:sp>
      <p:sp>
        <p:nvSpPr>
          <p:cNvPr id="31" name="Caixa de texto 30">
            <a:extLst>
              <a:ext uri="{FF2B5EF4-FFF2-40B4-BE49-F238E27FC236}">
                <a16:creationId xmlns:a16="http://schemas.microsoft.com/office/drawing/2014/main" id="{CEA9466B-FA5E-686B-A313-1BC782950087}"/>
              </a:ext>
            </a:extLst>
          </p:cNvPr>
          <p:cNvSpPr txBox="1"/>
          <p:nvPr/>
        </p:nvSpPr>
        <p:spPr>
          <a:xfrm>
            <a:off x="6646544" y="2515786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88"/>
              </a:spcAft>
            </a:pPr>
            <a:r>
              <a:rPr lang="gl-ES" sz="2800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LBC</a:t>
            </a:r>
          </a:p>
        </p:txBody>
      </p:sp>
    </p:spTree>
    <p:extLst>
      <p:ext uri="{BB962C8B-B14F-4D97-AF65-F5344CB8AC3E}">
        <p14:creationId xmlns:p14="http://schemas.microsoft.com/office/powerpoint/2010/main" val="59270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41</Words>
  <Application>Microsoft Office PowerPoint</Application>
  <PresentationFormat>Pantalla panorámica</PresentationFormat>
  <Paragraphs>16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xose magariños</dc:creator>
  <cp:lastModifiedBy>xose magariños</cp:lastModifiedBy>
  <cp:revision>1</cp:revision>
  <dcterms:created xsi:type="dcterms:W3CDTF">2025-03-21T11:41:27Z</dcterms:created>
  <dcterms:modified xsi:type="dcterms:W3CDTF">2025-03-21T12:30:18Z</dcterms:modified>
</cp:coreProperties>
</file>