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6"/>
  </p:normalViewPr>
  <p:slideViewPr>
    <p:cSldViewPr snapToGrid="0" snapToObjects="1">
      <p:cViewPr varScale="1">
        <p:scale>
          <a:sx n="102" d="100"/>
          <a:sy n="102" d="100"/>
        </p:scale>
        <p:origin x="95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9842F4-DDED-224C-B106-83A92DBAAD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B62DC37-BC93-F344-B264-96D9E8A58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BCD998-A8BA-914E-B9B2-76F835906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4CB2-1F7F-0E48-90D0-5D976A82A573}" type="datetimeFigureOut">
              <a:rPr lang="es-ES" smtClean="0"/>
              <a:t>15/9/24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A72AC7E-F49D-3F44-9026-71518F9C8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822A5F-647A-C447-8E71-58771839A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DC68-2273-EB42-9B1D-D1F25AC3D3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03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DA7715-43ED-FD45-A884-340B78A89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FB3024-9D17-3B4C-905D-23CB6F631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549D9E-2881-0F42-9AB3-3559216F6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4CB2-1F7F-0E48-90D0-5D976A82A573}" type="datetimeFigureOut">
              <a:rPr lang="es-ES" smtClean="0"/>
              <a:t>15/9/24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44521BE-9CBE-2543-A8DD-6CCDB71DD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9AD3B23-D512-3C4C-A2C5-A254DCA33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DC68-2273-EB42-9B1D-D1F25AC3D3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7920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D843268-154F-F343-8189-1A09AD86E8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F8AD2D8-4EF3-1940-840E-4A7A6A3E01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88E5B78-B830-4449-96E3-1F9F02E8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4CB2-1F7F-0E48-90D0-5D976A82A573}" type="datetimeFigureOut">
              <a:rPr lang="es-ES" smtClean="0"/>
              <a:t>15/9/24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E45E0C5-7C0C-7A49-84DF-DDE4CCB0E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76E53D-67C3-4548-A87A-77D105C7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DC68-2273-EB42-9B1D-D1F25AC3D3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47261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28BDB52-0681-D747-A40D-0276CB6C7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BE98DB-744A-CE46-B962-CCFBC4A3B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8D28622-F373-C549-857C-9A9EE0F344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4CB2-1F7F-0E48-90D0-5D976A82A573}" type="datetimeFigureOut">
              <a:rPr lang="es-ES" smtClean="0"/>
              <a:t>15/9/24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3F30E8-8856-5D45-9A89-0D0C3B3487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2A5E6B-61C3-E345-BCC3-C523F23B8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DC68-2273-EB42-9B1D-D1F25AC3D3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21401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F41DC3-C017-9347-9D31-571ABE2CA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E659A30-0ECA-994D-9B58-D9FADF0BCD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9DA91BF-EA51-EC41-88AD-00CF9AEE5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4CB2-1F7F-0E48-90D0-5D976A82A573}" type="datetimeFigureOut">
              <a:rPr lang="es-ES" smtClean="0"/>
              <a:t>15/9/24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8B31B7-22D1-B943-BFD8-55C345A5D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9CE6D9-8814-C24E-8B87-2D6774E54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DC68-2273-EB42-9B1D-D1F25AC3D3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405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3FF0B4-C0E4-0346-A312-DEF235473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BC13CB1-3371-F045-BBD8-FD93986C21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F2CEDFB-DA05-BC42-A272-FA4032CEC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B12DE62-FE9A-C941-8B74-3796B18CA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4CB2-1F7F-0E48-90D0-5D976A82A573}" type="datetimeFigureOut">
              <a:rPr lang="es-ES" smtClean="0"/>
              <a:t>15/9/24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78CA9AC-29D3-5C4C-8682-C9002BB03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3B8D9D1-37A7-0E43-A82E-89BDFD1AF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DC68-2273-EB42-9B1D-D1F25AC3D3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601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787D83-D4D0-3843-A4AA-FA42296A8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3E8DDA5-4C15-D244-B25E-F8B594B0A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6A89CAD-EFE1-B641-A2EA-E798904F4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54F66AA-EC28-5643-8CC4-7209E63E71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C612F6D-668D-CE4A-B9AC-E21BDD02B8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E237B5-F688-9648-8058-C9A025E44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4CB2-1F7F-0E48-90D0-5D976A82A573}" type="datetimeFigureOut">
              <a:rPr lang="es-ES" smtClean="0"/>
              <a:t>15/9/24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51983AA-849D-7446-B48F-448AB8009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F3F13FF-71EA-7C4E-AF05-8100843BF0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DC68-2273-EB42-9B1D-D1F25AC3D3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1166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265496-1954-9349-87C4-1A1288347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F97B2D2-FD63-554D-8AEF-6ED1626D14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4CB2-1F7F-0E48-90D0-5D976A82A573}" type="datetimeFigureOut">
              <a:rPr lang="es-ES" smtClean="0"/>
              <a:t>15/9/24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717ED8B-A682-074C-B573-784E619B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2700BB-D1FF-CF4D-B7FC-F459A1F72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DC68-2273-EB42-9B1D-D1F25AC3D3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812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599699C-2AB4-A84C-A38D-5473E1883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4CB2-1F7F-0E48-90D0-5D976A82A573}" type="datetimeFigureOut">
              <a:rPr lang="es-ES" smtClean="0"/>
              <a:t>15/9/24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4DE4896-A048-4B41-B377-93EBDA46B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8D2EB11-3FB6-AF44-8DF4-DDB6ECFED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DC68-2273-EB42-9B1D-D1F25AC3D3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4473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76F5D1-FA89-2147-A833-04F66B0F7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01BCDE-199E-914E-A048-6E776CFCB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B09122C-A649-F347-804D-15C29F8D69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E323C24-7911-8447-A994-BACC9F518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4CB2-1F7F-0E48-90D0-5D976A82A573}" type="datetimeFigureOut">
              <a:rPr lang="es-ES" smtClean="0"/>
              <a:t>15/9/24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5F00919-989A-104F-B3D0-212546795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CE62C65-EFFA-DA42-A9A1-20AEED4DC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DC68-2273-EB42-9B1D-D1F25AC3D3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0097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DCC46E-64A9-F54C-BEA6-5BEC4B64A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616F030-965D-6A4E-845A-7803CA7F94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067BD23-C2E6-B64E-BE3F-DCE769BB9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1956734-4128-174B-AA5C-511704498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4CB2-1F7F-0E48-90D0-5D976A82A573}" type="datetimeFigureOut">
              <a:rPr lang="es-ES" smtClean="0"/>
              <a:t>15/9/24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945455-52B5-8040-A18E-9D5478110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C41509-D6B4-7A4D-882C-692BF12C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26DC68-2273-EB42-9B1D-D1F25AC3D3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1022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5A46CDB-B7C9-984B-8074-BC778215F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D26A86-75A2-5B45-88CA-12122B022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97ADD8-742B-4444-ABB7-0F7B90B5BD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D14CB2-1F7F-0E48-90D0-5D976A82A573}" type="datetimeFigureOut">
              <a:rPr lang="es-ES" smtClean="0"/>
              <a:t>15/9/24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63AA0-A44A-ED40-8EBC-66EB732CB8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9929E8-970B-824C-90D2-B923D1412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26DC68-2273-EB42-9B1D-D1F25AC3D34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01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98315060-2DDE-1E42-9413-C0E6ACE46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2469"/>
            <a:ext cx="12192000" cy="615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263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889087A-3802-1346-85C8-BB6773B8B6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927100"/>
            <a:ext cx="120396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29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707C14F-2778-7B4C-9AD7-F8B125B8EF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0" y="0"/>
            <a:ext cx="1092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21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77ED5C3-8F83-AC4D-AC52-62F7BF0FB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150" y="317500"/>
            <a:ext cx="118237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87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3A4EF8E-B866-5248-871C-59D8B1C0BC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889" y="0"/>
            <a:ext cx="99962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0250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0A696E1F-B600-2B46-899E-45793055D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656" y="0"/>
            <a:ext cx="10292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6472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956000C-7C9F-6843-A735-DB96FB3B27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845" y="0"/>
            <a:ext cx="101743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5813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8483554-243E-A448-AA38-0F38A5B3E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1377950"/>
            <a:ext cx="12065000" cy="410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6368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2EE5389-E3C6-BF47-8B68-B99594CA8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644650"/>
            <a:ext cx="11988800" cy="356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0988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0FF0359-F962-854E-97C9-2AD18D3ACB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2171700"/>
            <a:ext cx="117348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0545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94CC305-47B5-AA4A-A0ED-942316C78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462" y="0"/>
            <a:ext cx="85050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46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4A218CC-6229-024B-A2FA-C3744660F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550" y="0"/>
            <a:ext cx="109588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9605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2597AA3-6228-224C-BDF9-E8C97E80FE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460500"/>
            <a:ext cx="12039600" cy="393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276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5D7D8C0-CB61-8F4C-A24A-76AB7E8B5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174750"/>
            <a:ext cx="11734800" cy="450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084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5B62BD25-7256-1849-8F6C-679ED8924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717550"/>
            <a:ext cx="12115800" cy="542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4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4E85ACB-568B-E04E-969A-866896285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2241550"/>
            <a:ext cx="120396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4435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4B8479F-301B-B14D-AAED-2471B5911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914" y="0"/>
            <a:ext cx="103141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786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6AA8F5E-AF5D-B145-97B8-54B5F29720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1981200"/>
            <a:ext cx="1201420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3758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67CDFC2-0856-2D4F-AD1A-EC52F67F5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2432050"/>
            <a:ext cx="12077700" cy="199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238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C762B46-92AE-794D-BF9A-3DD41B3C6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538" y="0"/>
            <a:ext cx="88509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004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9C23DF5-AB82-E04A-90C0-0631BB100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990" y="0"/>
            <a:ext cx="98440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086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F016A77-539D-D64A-91AE-BB7A2DC21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940050"/>
            <a:ext cx="119634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07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B3071AF-BC93-3E40-A71F-6ABD8796B0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50" y="1149350"/>
            <a:ext cx="11645900" cy="455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23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2AAD849-CE2D-1D4C-99C1-B282B0B71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486" y="0"/>
            <a:ext cx="99010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9653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10321FC-EEF1-8F42-A612-5D745DC4E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250" y="558800"/>
            <a:ext cx="112395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038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7F2DC79-09E9-1448-9907-6B85EAB3B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2095500"/>
            <a:ext cx="119126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7258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1D1C8C0-DE48-5049-AD8F-372E91C16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762000"/>
            <a:ext cx="114681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68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753EFEC-1AB0-DB4C-8101-917264369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446" y="0"/>
            <a:ext cx="100591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3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5090850-62C6-CA49-82CE-85A1CA26C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4600" y="0"/>
            <a:ext cx="1016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9864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973E17E-2C0D-D84B-8591-191F6B215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3834" y="0"/>
            <a:ext cx="10044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2003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CB687B0-3904-F84F-BE5F-E8A8CF068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1682750"/>
            <a:ext cx="12052300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3611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3517877-C860-0444-A759-F1202E7252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7500"/>
            <a:ext cx="120396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3404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093D184-B8E6-B74E-95FA-DC062255A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52" y="0"/>
            <a:ext cx="105438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5662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238FCBCF-A156-A04C-B953-8C8DC9E3A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993" y="0"/>
            <a:ext cx="10846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123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97A6CA-08B4-B948-B315-30CFD5F0E1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35" y="0"/>
            <a:ext cx="114139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8756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842254F-7EE4-6447-8B3B-58AA3199D5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780" y="0"/>
            <a:ext cx="112624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698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F61EEA0-7D44-B34B-88CA-D95AAE07E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677" y="0"/>
            <a:ext cx="116266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2787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AB35368-792F-4144-A382-6B4A150B3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136" y="0"/>
            <a:ext cx="11401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480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85F1F32-3823-AF44-8461-7FBE0D95A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552450"/>
            <a:ext cx="120396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79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11AAA6F-5B25-5247-846C-781AD8672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" y="882650"/>
            <a:ext cx="12026900" cy="509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41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D96671E8-F52E-BA41-96EC-D36F2BE1E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317500"/>
            <a:ext cx="12039600" cy="622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0656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8592974-8324-8043-94C7-78B75A214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287" y="0"/>
            <a:ext cx="98734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9934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63A044BD-44BC-7044-BE4F-4F446213B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053" y="0"/>
            <a:ext cx="11543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410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0</Words>
  <Application>Microsoft Macintosh PowerPoint</Application>
  <PresentationFormat>Panorámica</PresentationFormat>
  <Paragraphs>0</Paragraphs>
  <Slides>43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43</vt:i4>
      </vt:variant>
    </vt:vector>
  </HeadingPairs>
  <TitlesOfParts>
    <vt:vector size="47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Microsoft Office User</cp:lastModifiedBy>
  <cp:revision>3</cp:revision>
  <dcterms:created xsi:type="dcterms:W3CDTF">2024-09-15T12:31:22Z</dcterms:created>
  <dcterms:modified xsi:type="dcterms:W3CDTF">2024-09-15T12:53:10Z</dcterms:modified>
</cp:coreProperties>
</file>