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257" r:id="rId3"/>
    <p:sldId id="545" r:id="rId4"/>
    <p:sldId id="546" r:id="rId5"/>
    <p:sldId id="547" r:id="rId6"/>
    <p:sldId id="548" r:id="rId7"/>
    <p:sldId id="549" r:id="rId8"/>
    <p:sldId id="550" r:id="rId9"/>
    <p:sldId id="551" r:id="rId10"/>
    <p:sldId id="552" r:id="rId11"/>
    <p:sldId id="553" r:id="rId12"/>
    <p:sldId id="554" r:id="rId13"/>
    <p:sldId id="555" r:id="rId14"/>
    <p:sldId id="556" r:id="rId15"/>
    <p:sldId id="557" r:id="rId16"/>
    <p:sldId id="559" r:id="rId17"/>
    <p:sldId id="558" r:id="rId18"/>
    <p:sldId id="561" r:id="rId19"/>
    <p:sldId id="562" r:id="rId20"/>
    <p:sldId id="564" r:id="rId21"/>
    <p:sldId id="565" r:id="rId22"/>
    <p:sldId id="563" r:id="rId23"/>
    <p:sldId id="566" r:id="rId24"/>
    <p:sldId id="567" r:id="rId25"/>
    <p:sldId id="568" r:id="rId26"/>
    <p:sldId id="569" r:id="rId27"/>
    <p:sldId id="285" r:id="rId28"/>
    <p:sldId id="286" r:id="rId29"/>
    <p:sldId id="287" r:id="rId30"/>
    <p:sldId id="288" r:id="rId31"/>
    <p:sldId id="570" r:id="rId32"/>
    <p:sldId id="571" r:id="rId33"/>
    <p:sldId id="572" r:id="rId34"/>
    <p:sldId id="573" r:id="rId35"/>
    <p:sldId id="574" r:id="rId36"/>
    <p:sldId id="575" r:id="rId37"/>
    <p:sldId id="576" r:id="rId38"/>
    <p:sldId id="577" r:id="rId39"/>
    <p:sldId id="578" r:id="rId40"/>
    <p:sldId id="579" r:id="rId41"/>
    <p:sldId id="580" r:id="rId42"/>
    <p:sldId id="581" r:id="rId43"/>
    <p:sldId id="582" r:id="rId44"/>
    <p:sldId id="583" r:id="rId45"/>
    <p:sldId id="584" r:id="rId46"/>
    <p:sldId id="585" r:id="rId47"/>
    <p:sldId id="586" r:id="rId48"/>
    <p:sldId id="587" r:id="rId49"/>
    <p:sldId id="588" r:id="rId50"/>
    <p:sldId id="589" r:id="rId51"/>
    <p:sldId id="590" r:id="rId52"/>
    <p:sldId id="591" r:id="rId53"/>
    <p:sldId id="592" r:id="rId54"/>
    <p:sldId id="593" r:id="rId55"/>
    <p:sldId id="594" r:id="rId56"/>
    <p:sldId id="595" r:id="rId57"/>
    <p:sldId id="596" r:id="rId58"/>
    <p:sldId id="598" r:id="rId59"/>
    <p:sldId id="597" r:id="rId60"/>
    <p:sldId id="599" r:id="rId61"/>
    <p:sldId id="600" r:id="rId62"/>
    <p:sldId id="601" r:id="rId63"/>
    <p:sldId id="602" r:id="rId64"/>
    <p:sldId id="603" r:id="rId65"/>
    <p:sldId id="604" r:id="rId66"/>
    <p:sldId id="605" r:id="rId67"/>
    <p:sldId id="606" r:id="rId68"/>
    <p:sldId id="607" r:id="rId69"/>
    <p:sldId id="608" r:id="rId70"/>
    <p:sldId id="609" r:id="rId71"/>
    <p:sldId id="610" r:id="rId72"/>
    <p:sldId id="611" r:id="rId73"/>
    <p:sldId id="612" r:id="rId74"/>
  </p:sldIdLst>
  <p:sldSz cx="12192000" cy="6858000"/>
  <p:notesSz cx="7104063"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BDB6D9-1424-495F-B128-463344D6D3F8}" v="846" dt="2025-12-16T23:20:14.26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8" autoAdjust="0"/>
    <p:restoredTop sz="93020" autoAdjust="0"/>
  </p:normalViewPr>
  <p:slideViewPr>
    <p:cSldViewPr snapToGrid="0">
      <p:cViewPr varScale="1">
        <p:scale>
          <a:sx n="61" d="100"/>
          <a:sy n="61" d="100"/>
        </p:scale>
        <p:origin x="68" y="1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ge Arceiz Baquero" userId="0eec8acd2f74270f" providerId="LiveId" clId="{B9D79354-62C4-4EA2-A351-D83E24ADBC51}"/>
    <pc:docChg chg="undo redo custSel addSld delSld modSld sldOrd delMainMaster modNotesMaster">
      <pc:chgData name="Jorge Arceiz Baquero" userId="0eec8acd2f74270f" providerId="LiveId" clId="{B9D79354-62C4-4EA2-A351-D83E24ADBC51}" dt="2025-12-16T23:26:26.261" v="46797" actId="20577"/>
      <pc:docMkLst>
        <pc:docMk/>
      </pc:docMkLst>
      <pc:sldChg chg="add del">
        <pc:chgData name="Jorge Arceiz Baquero" userId="0eec8acd2f74270f" providerId="LiveId" clId="{B9D79354-62C4-4EA2-A351-D83E24ADBC51}" dt="2025-11-17T09:59:23.467" v="26098" actId="47"/>
        <pc:sldMkLst>
          <pc:docMk/>
          <pc:sldMk cId="2654691467" sldId="256"/>
        </pc:sldMkLst>
      </pc:sldChg>
      <pc:sldChg chg="addSp delSp modSp add del mod">
        <pc:chgData name="Jorge Arceiz Baquero" userId="0eec8acd2f74270f" providerId="LiveId" clId="{B9D79354-62C4-4EA2-A351-D83E24ADBC51}" dt="2025-11-29T22:20:16.672" v="37334" actId="1076"/>
        <pc:sldMkLst>
          <pc:docMk/>
          <pc:sldMk cId="3085717138" sldId="257"/>
        </pc:sldMkLst>
        <pc:spChg chg="mod">
          <ac:chgData name="Jorge Arceiz Baquero" userId="0eec8acd2f74270f" providerId="LiveId" clId="{B9D79354-62C4-4EA2-A351-D83E24ADBC51}" dt="2025-11-29T22:14:26.396" v="37218" actId="20577"/>
          <ac:spMkLst>
            <pc:docMk/>
            <pc:sldMk cId="3085717138" sldId="257"/>
            <ac:spMk id="2" creationId="{491CAFA9-ECE3-2FF7-3C4E-DC9BD5A6AEA5}"/>
          </ac:spMkLst>
        </pc:spChg>
        <pc:picChg chg="add mod">
          <ac:chgData name="Jorge Arceiz Baquero" userId="0eec8acd2f74270f" providerId="LiveId" clId="{B9D79354-62C4-4EA2-A351-D83E24ADBC51}" dt="2025-11-29T22:20:16.672" v="37334" actId="1076"/>
          <ac:picMkLst>
            <pc:docMk/>
            <pc:sldMk cId="3085717138" sldId="257"/>
            <ac:picMk id="4" creationId="{E07118EA-CC93-C561-ACFD-ACF593424261}"/>
          </ac:picMkLst>
        </pc:picChg>
      </pc:sldChg>
      <pc:sldChg chg="add del">
        <pc:chgData name="Jorge Arceiz Baquero" userId="0eec8acd2f74270f" providerId="LiveId" clId="{B9D79354-62C4-4EA2-A351-D83E24ADBC51}" dt="2025-11-30T22:08:32.159" v="39916"/>
        <pc:sldMkLst>
          <pc:docMk/>
          <pc:sldMk cId="647087452" sldId="285"/>
        </pc:sldMkLst>
      </pc:sldChg>
      <pc:sldChg chg="add">
        <pc:chgData name="Jorge Arceiz Baquero" userId="0eec8acd2f74270f" providerId="LiveId" clId="{B9D79354-62C4-4EA2-A351-D83E24ADBC51}" dt="2025-11-30T22:10:19.253" v="39917"/>
        <pc:sldMkLst>
          <pc:docMk/>
          <pc:sldMk cId="2315527298" sldId="286"/>
        </pc:sldMkLst>
      </pc:sldChg>
      <pc:sldChg chg="add">
        <pc:chgData name="Jorge Arceiz Baquero" userId="0eec8acd2f74270f" providerId="LiveId" clId="{B9D79354-62C4-4EA2-A351-D83E24ADBC51}" dt="2025-11-30T22:12:22.196" v="39918"/>
        <pc:sldMkLst>
          <pc:docMk/>
          <pc:sldMk cId="2036942826" sldId="287"/>
        </pc:sldMkLst>
      </pc:sldChg>
      <pc:sldChg chg="add">
        <pc:chgData name="Jorge Arceiz Baquero" userId="0eec8acd2f74270f" providerId="LiveId" clId="{B9D79354-62C4-4EA2-A351-D83E24ADBC51}" dt="2025-11-30T22:15:02.421" v="39919"/>
        <pc:sldMkLst>
          <pc:docMk/>
          <pc:sldMk cId="2469554557" sldId="288"/>
        </pc:sldMkLst>
      </pc:sldChg>
      <pc:sldChg chg="addSp delSp modSp add del mod">
        <pc:chgData name="Jorge Arceiz Baquero" userId="0eec8acd2f74270f" providerId="LiveId" clId="{B9D79354-62C4-4EA2-A351-D83E24ADBC51}" dt="2025-12-16T23:26:26.261" v="46797" actId="20577"/>
        <pc:sldMkLst>
          <pc:docMk/>
          <pc:sldMk cId="1299681345" sldId="545"/>
        </pc:sldMkLst>
        <pc:spChg chg="mod">
          <ac:chgData name="Jorge Arceiz Baquero" userId="0eec8acd2f74270f" providerId="LiveId" clId="{B9D79354-62C4-4EA2-A351-D83E24ADBC51}" dt="2025-11-29T22:21:15.727" v="37383" actId="122"/>
          <ac:spMkLst>
            <pc:docMk/>
            <pc:sldMk cId="1299681345" sldId="545"/>
            <ac:spMk id="2" creationId="{0A255574-9A01-C216-E4E8-8BBB3481BFEC}"/>
          </ac:spMkLst>
        </pc:spChg>
        <pc:spChg chg="add mod">
          <ac:chgData name="Jorge Arceiz Baquero" userId="0eec8acd2f74270f" providerId="LiveId" clId="{B9D79354-62C4-4EA2-A351-D83E24ADBC51}" dt="2025-12-16T23:26:26.261" v="46797" actId="20577"/>
          <ac:spMkLst>
            <pc:docMk/>
            <pc:sldMk cId="1299681345" sldId="545"/>
            <ac:spMk id="14" creationId="{181C389F-BA6F-E5D5-A858-50922621F72B}"/>
          </ac:spMkLst>
        </pc:spChg>
      </pc:sldChg>
      <pc:sldChg chg="addSp delSp modSp add mod">
        <pc:chgData name="Jorge Arceiz Baquero" userId="0eec8acd2f74270f" providerId="LiveId" clId="{B9D79354-62C4-4EA2-A351-D83E24ADBC51}" dt="2025-11-29T22:30:13.399" v="37589" actId="20577"/>
        <pc:sldMkLst>
          <pc:docMk/>
          <pc:sldMk cId="386300420" sldId="546"/>
        </pc:sldMkLst>
        <pc:spChg chg="add mod">
          <ac:chgData name="Jorge Arceiz Baquero" userId="0eec8acd2f74270f" providerId="LiveId" clId="{B9D79354-62C4-4EA2-A351-D83E24ADBC51}" dt="2025-11-29T22:28:00.535" v="37545" actId="122"/>
          <ac:spMkLst>
            <pc:docMk/>
            <pc:sldMk cId="386300420" sldId="546"/>
            <ac:spMk id="9" creationId="{9E45B12A-D0E1-4B3B-DACB-004E4BB9C033}"/>
          </ac:spMkLst>
        </pc:spChg>
        <pc:spChg chg="add mod">
          <ac:chgData name="Jorge Arceiz Baquero" userId="0eec8acd2f74270f" providerId="LiveId" clId="{B9D79354-62C4-4EA2-A351-D83E24ADBC51}" dt="2025-11-29T22:30:13.399" v="37589" actId="20577"/>
          <ac:spMkLst>
            <pc:docMk/>
            <pc:sldMk cId="386300420" sldId="546"/>
            <ac:spMk id="13" creationId="{D67D48A4-FC36-3CFA-9392-734FCB3684C7}"/>
          </ac:spMkLst>
        </pc:spChg>
        <pc:picChg chg="add mod">
          <ac:chgData name="Jorge Arceiz Baquero" userId="0eec8acd2f74270f" providerId="LiveId" clId="{B9D79354-62C4-4EA2-A351-D83E24ADBC51}" dt="2025-11-29T22:26:43.972" v="37505" actId="1076"/>
          <ac:picMkLst>
            <pc:docMk/>
            <pc:sldMk cId="386300420" sldId="546"/>
            <ac:picMk id="4" creationId="{3C85B3F7-A413-B2B7-45C7-5C0AF5540190}"/>
          </ac:picMkLst>
        </pc:picChg>
      </pc:sldChg>
      <pc:sldChg chg="addSp delSp modSp add mod">
        <pc:chgData name="Jorge Arceiz Baquero" userId="0eec8acd2f74270f" providerId="LiveId" clId="{B9D79354-62C4-4EA2-A351-D83E24ADBC51}" dt="2025-11-29T22:35:40.512" v="37647" actId="1076"/>
        <pc:sldMkLst>
          <pc:docMk/>
          <pc:sldMk cId="38948838" sldId="547"/>
        </pc:sldMkLst>
        <pc:spChg chg="add mod">
          <ac:chgData name="Jorge Arceiz Baquero" userId="0eec8acd2f74270f" providerId="LiveId" clId="{B9D79354-62C4-4EA2-A351-D83E24ADBC51}" dt="2025-11-29T22:35:40.512" v="37647" actId="1076"/>
          <ac:spMkLst>
            <pc:docMk/>
            <pc:sldMk cId="38948838" sldId="547"/>
            <ac:spMk id="6" creationId="{1C668EC0-0A08-7F2C-FCB6-51E79BD37D4E}"/>
          </ac:spMkLst>
        </pc:spChg>
        <pc:spChg chg="add mod">
          <ac:chgData name="Jorge Arceiz Baquero" userId="0eec8acd2f74270f" providerId="LiveId" clId="{B9D79354-62C4-4EA2-A351-D83E24ADBC51}" dt="2025-11-29T22:34:50.070" v="37642" actId="404"/>
          <ac:spMkLst>
            <pc:docMk/>
            <pc:sldMk cId="38948838" sldId="547"/>
            <ac:spMk id="7" creationId="{3CF64D89-F728-21E7-48B1-365A255EA1D9}"/>
          </ac:spMkLst>
        </pc:spChg>
        <pc:picChg chg="add mod">
          <ac:chgData name="Jorge Arceiz Baquero" userId="0eec8acd2f74270f" providerId="LiveId" clId="{B9D79354-62C4-4EA2-A351-D83E24ADBC51}" dt="2025-11-29T22:34:56.879" v="37643" actId="1076"/>
          <ac:picMkLst>
            <pc:docMk/>
            <pc:sldMk cId="38948838" sldId="547"/>
            <ac:picMk id="5" creationId="{193B27EE-FAD1-2C20-19B5-2DB6788DF166}"/>
          </ac:picMkLst>
        </pc:picChg>
      </pc:sldChg>
      <pc:sldChg chg="addSp delSp modSp add mod">
        <pc:chgData name="Jorge Arceiz Baquero" userId="0eec8acd2f74270f" providerId="LiveId" clId="{B9D79354-62C4-4EA2-A351-D83E24ADBC51}" dt="2025-11-29T22:39:04.023" v="37677"/>
        <pc:sldMkLst>
          <pc:docMk/>
          <pc:sldMk cId="535648540" sldId="548"/>
        </pc:sldMkLst>
        <pc:spChg chg="add mod">
          <ac:chgData name="Jorge Arceiz Baquero" userId="0eec8acd2f74270f" providerId="LiveId" clId="{B9D79354-62C4-4EA2-A351-D83E24ADBC51}" dt="2025-11-29T22:39:04.023" v="37677"/>
          <ac:spMkLst>
            <pc:docMk/>
            <pc:sldMk cId="535648540" sldId="548"/>
            <ac:spMk id="11" creationId="{2E8AB5ED-E575-45B0-86EB-21F76BCDF7E3}"/>
          </ac:spMkLst>
        </pc:spChg>
        <pc:picChg chg="add mod">
          <ac:chgData name="Jorge Arceiz Baquero" userId="0eec8acd2f74270f" providerId="LiveId" clId="{B9D79354-62C4-4EA2-A351-D83E24ADBC51}" dt="2025-11-29T22:37:02.116" v="37659" actId="1076"/>
          <ac:picMkLst>
            <pc:docMk/>
            <pc:sldMk cId="535648540" sldId="548"/>
            <ac:picMk id="4" creationId="{115667A6-FE0E-8C51-1568-FB620A8205DE}"/>
          </ac:picMkLst>
        </pc:picChg>
      </pc:sldChg>
      <pc:sldChg chg="addSp delSp modSp add mod">
        <pc:chgData name="Jorge Arceiz Baquero" userId="0eec8acd2f74270f" providerId="LiveId" clId="{B9D79354-62C4-4EA2-A351-D83E24ADBC51}" dt="2025-12-03T11:52:53.630" v="40601" actId="113"/>
        <pc:sldMkLst>
          <pc:docMk/>
          <pc:sldMk cId="4083129740" sldId="549"/>
        </pc:sldMkLst>
        <pc:spChg chg="add mod">
          <ac:chgData name="Jorge Arceiz Baquero" userId="0eec8acd2f74270f" providerId="LiveId" clId="{B9D79354-62C4-4EA2-A351-D83E24ADBC51}" dt="2025-11-29T22:41:43.542" v="37709" actId="1076"/>
          <ac:spMkLst>
            <pc:docMk/>
            <pc:sldMk cId="4083129740" sldId="549"/>
            <ac:spMk id="13" creationId="{F8A04318-2124-2793-9BAE-BCC9E2A2A6A7}"/>
          </ac:spMkLst>
        </pc:spChg>
        <pc:spChg chg="add mod">
          <ac:chgData name="Jorge Arceiz Baquero" userId="0eec8acd2f74270f" providerId="LiveId" clId="{B9D79354-62C4-4EA2-A351-D83E24ADBC51}" dt="2025-11-29T22:42:13.970" v="37712" actId="1076"/>
          <ac:spMkLst>
            <pc:docMk/>
            <pc:sldMk cId="4083129740" sldId="549"/>
            <ac:spMk id="14" creationId="{A424E02E-D25D-16DC-E064-6E89BA40B1F9}"/>
          </ac:spMkLst>
        </pc:spChg>
        <pc:spChg chg="add mod">
          <ac:chgData name="Jorge Arceiz Baquero" userId="0eec8acd2f74270f" providerId="LiveId" clId="{B9D79354-62C4-4EA2-A351-D83E24ADBC51}" dt="2025-11-29T22:42:39.080" v="37735" actId="1076"/>
          <ac:spMkLst>
            <pc:docMk/>
            <pc:sldMk cId="4083129740" sldId="549"/>
            <ac:spMk id="15" creationId="{5231B51F-B2C8-B605-42FB-9AFEE61DEFE0}"/>
          </ac:spMkLst>
        </pc:spChg>
        <pc:spChg chg="add mod">
          <ac:chgData name="Jorge Arceiz Baquero" userId="0eec8acd2f74270f" providerId="LiveId" clId="{B9D79354-62C4-4EA2-A351-D83E24ADBC51}" dt="2025-11-29T22:45:15.814" v="37769" actId="1076"/>
          <ac:spMkLst>
            <pc:docMk/>
            <pc:sldMk cId="4083129740" sldId="549"/>
            <ac:spMk id="16" creationId="{DD012DD5-7926-6B11-A396-FC0912EAE506}"/>
          </ac:spMkLst>
        </pc:spChg>
        <pc:spChg chg="add mod">
          <ac:chgData name="Jorge Arceiz Baquero" userId="0eec8acd2f74270f" providerId="LiveId" clId="{B9D79354-62C4-4EA2-A351-D83E24ADBC51}" dt="2025-12-03T11:52:53.630" v="40601" actId="113"/>
          <ac:spMkLst>
            <pc:docMk/>
            <pc:sldMk cId="4083129740" sldId="549"/>
            <ac:spMk id="19" creationId="{141D20A2-4B76-B73A-BD2E-D41FD7B14BD5}"/>
          </ac:spMkLst>
        </pc:spChg>
        <pc:spChg chg="add mod">
          <ac:chgData name="Jorge Arceiz Baquero" userId="0eec8acd2f74270f" providerId="LiveId" clId="{B9D79354-62C4-4EA2-A351-D83E24ADBC51}" dt="2025-11-29T22:45:05.284" v="37767" actId="208"/>
          <ac:spMkLst>
            <pc:docMk/>
            <pc:sldMk cId="4083129740" sldId="549"/>
            <ac:spMk id="20" creationId="{3F772E2F-0791-9BEA-2592-59AB169E5CD3}"/>
          </ac:spMkLst>
        </pc:spChg>
        <pc:picChg chg="add mod">
          <ac:chgData name="Jorge Arceiz Baquero" userId="0eec8acd2f74270f" providerId="LiveId" clId="{B9D79354-62C4-4EA2-A351-D83E24ADBC51}" dt="2025-11-29T22:40:59.925" v="37697" actId="1076"/>
          <ac:picMkLst>
            <pc:docMk/>
            <pc:sldMk cId="4083129740" sldId="549"/>
            <ac:picMk id="5" creationId="{FD90A5A8-F924-C69D-EE95-520B10009E32}"/>
          </ac:picMkLst>
        </pc:picChg>
        <pc:picChg chg="add mod">
          <ac:chgData name="Jorge Arceiz Baquero" userId="0eec8acd2f74270f" providerId="LiveId" clId="{B9D79354-62C4-4EA2-A351-D83E24ADBC51}" dt="2025-11-29T22:41:01.837" v="37698" actId="1076"/>
          <ac:picMkLst>
            <pc:docMk/>
            <pc:sldMk cId="4083129740" sldId="549"/>
            <ac:picMk id="7" creationId="{935DE726-35CE-0B68-4126-845689EE4318}"/>
          </ac:picMkLst>
        </pc:picChg>
      </pc:sldChg>
      <pc:sldChg chg="addSp delSp modSp add mod">
        <pc:chgData name="Jorge Arceiz Baquero" userId="0eec8acd2f74270f" providerId="LiveId" clId="{B9D79354-62C4-4EA2-A351-D83E24ADBC51}" dt="2025-11-29T23:08:19.964" v="37867" actId="1076"/>
        <pc:sldMkLst>
          <pc:docMk/>
          <pc:sldMk cId="1983659123" sldId="550"/>
        </pc:sldMkLst>
        <pc:spChg chg="add mod">
          <ac:chgData name="Jorge Arceiz Baquero" userId="0eec8acd2f74270f" providerId="LiveId" clId="{B9D79354-62C4-4EA2-A351-D83E24ADBC51}" dt="2025-11-29T23:02:32.039" v="37793" actId="404"/>
          <ac:spMkLst>
            <pc:docMk/>
            <pc:sldMk cId="1983659123" sldId="550"/>
            <ac:spMk id="9" creationId="{08DEDF81-668F-6BAC-B0C0-7223AFC7693C}"/>
          </ac:spMkLst>
        </pc:spChg>
        <pc:spChg chg="add mod">
          <ac:chgData name="Jorge Arceiz Baquero" userId="0eec8acd2f74270f" providerId="LiveId" clId="{B9D79354-62C4-4EA2-A351-D83E24ADBC51}" dt="2025-11-29T23:04:37.568" v="37808" actId="20577"/>
          <ac:spMkLst>
            <pc:docMk/>
            <pc:sldMk cId="1983659123" sldId="550"/>
            <ac:spMk id="17" creationId="{162C1543-FEC8-F117-DB17-D85ED46A1EEE}"/>
          </ac:spMkLst>
        </pc:spChg>
        <pc:spChg chg="add mod">
          <ac:chgData name="Jorge Arceiz Baquero" userId="0eec8acd2f74270f" providerId="LiveId" clId="{B9D79354-62C4-4EA2-A351-D83E24ADBC51}" dt="2025-11-29T23:06:58.419" v="37855" actId="1076"/>
          <ac:spMkLst>
            <pc:docMk/>
            <pc:sldMk cId="1983659123" sldId="550"/>
            <ac:spMk id="21" creationId="{93ACF0BA-5834-230F-C7AF-E8EE58BBC73D}"/>
          </ac:spMkLst>
        </pc:spChg>
        <pc:spChg chg="add mod">
          <ac:chgData name="Jorge Arceiz Baquero" userId="0eec8acd2f74270f" providerId="LiveId" clId="{B9D79354-62C4-4EA2-A351-D83E24ADBC51}" dt="2025-11-29T23:07:07.846" v="37856" actId="1076"/>
          <ac:spMkLst>
            <pc:docMk/>
            <pc:sldMk cId="1983659123" sldId="550"/>
            <ac:spMk id="23" creationId="{537B3987-8BA8-C3F7-053F-D2822955FE32}"/>
          </ac:spMkLst>
        </pc:spChg>
        <pc:spChg chg="add mod">
          <ac:chgData name="Jorge Arceiz Baquero" userId="0eec8acd2f74270f" providerId="LiveId" clId="{B9D79354-62C4-4EA2-A351-D83E24ADBC51}" dt="2025-11-29T23:08:19.964" v="37867" actId="1076"/>
          <ac:spMkLst>
            <pc:docMk/>
            <pc:sldMk cId="1983659123" sldId="550"/>
            <ac:spMk id="25" creationId="{28CA3B27-229B-7CEE-DF8C-0E6F90423DDC}"/>
          </ac:spMkLst>
        </pc:spChg>
        <pc:picChg chg="add mod">
          <ac:chgData name="Jorge Arceiz Baquero" userId="0eec8acd2f74270f" providerId="LiveId" clId="{B9D79354-62C4-4EA2-A351-D83E24ADBC51}" dt="2025-11-29T23:01:46.069" v="37783" actId="1076"/>
          <ac:picMkLst>
            <pc:docMk/>
            <pc:sldMk cId="1983659123" sldId="550"/>
            <ac:picMk id="4" creationId="{2AC43723-E37C-C617-60AA-48FA5288BDC2}"/>
          </ac:picMkLst>
        </pc:picChg>
      </pc:sldChg>
      <pc:sldChg chg="addSp delSp modSp add mod modAnim">
        <pc:chgData name="Jorge Arceiz Baquero" userId="0eec8acd2f74270f" providerId="LiveId" clId="{B9D79354-62C4-4EA2-A351-D83E24ADBC51}" dt="2025-11-29T23:25:55.395" v="38056"/>
        <pc:sldMkLst>
          <pc:docMk/>
          <pc:sldMk cId="3084746906" sldId="551"/>
        </pc:sldMkLst>
        <pc:spChg chg="add mod">
          <ac:chgData name="Jorge Arceiz Baquero" userId="0eec8acd2f74270f" providerId="LiveId" clId="{B9D79354-62C4-4EA2-A351-D83E24ADBC51}" dt="2025-11-29T23:15:54.843" v="37921" actId="20577"/>
          <ac:spMkLst>
            <pc:docMk/>
            <pc:sldMk cId="3084746906" sldId="551"/>
            <ac:spMk id="7" creationId="{C6A0C4E2-6AFA-1F2B-2C18-62DEF792D432}"/>
          </ac:spMkLst>
        </pc:spChg>
        <pc:spChg chg="add mod">
          <ac:chgData name="Jorge Arceiz Baquero" userId="0eec8acd2f74270f" providerId="LiveId" clId="{B9D79354-62C4-4EA2-A351-D83E24ADBC51}" dt="2025-11-29T23:18:21.595" v="37939" actId="1076"/>
          <ac:spMkLst>
            <pc:docMk/>
            <pc:sldMk cId="3084746906" sldId="551"/>
            <ac:spMk id="13" creationId="{9F2FC213-51A8-CB3E-E365-B4FE4E215A9E}"/>
          </ac:spMkLst>
        </pc:spChg>
        <pc:spChg chg="add mod">
          <ac:chgData name="Jorge Arceiz Baquero" userId="0eec8acd2f74270f" providerId="LiveId" clId="{B9D79354-62C4-4EA2-A351-D83E24ADBC51}" dt="2025-11-29T23:19:03.370" v="37950" actId="113"/>
          <ac:spMkLst>
            <pc:docMk/>
            <pc:sldMk cId="3084746906" sldId="551"/>
            <ac:spMk id="15" creationId="{BFA6FA4D-D0C1-CD5C-61B7-AB87880F6EDF}"/>
          </ac:spMkLst>
        </pc:spChg>
        <pc:spChg chg="add mod">
          <ac:chgData name="Jorge Arceiz Baquero" userId="0eec8acd2f74270f" providerId="LiveId" clId="{B9D79354-62C4-4EA2-A351-D83E24ADBC51}" dt="2025-11-29T23:25:11.177" v="38046" actId="1076"/>
          <ac:spMkLst>
            <pc:docMk/>
            <pc:sldMk cId="3084746906" sldId="551"/>
            <ac:spMk id="19" creationId="{6589E3EE-AB48-549E-4C7B-12F8E3EEA43E}"/>
          </ac:spMkLst>
        </pc:spChg>
        <pc:spChg chg="add mod">
          <ac:chgData name="Jorge Arceiz Baquero" userId="0eec8acd2f74270f" providerId="LiveId" clId="{B9D79354-62C4-4EA2-A351-D83E24ADBC51}" dt="2025-11-29T23:25:41.911" v="38055" actId="1076"/>
          <ac:spMkLst>
            <pc:docMk/>
            <pc:sldMk cId="3084746906" sldId="551"/>
            <ac:spMk id="20" creationId="{35FA706D-D95C-46BE-D9F8-E52A142F93DC}"/>
          </ac:spMkLst>
        </pc:spChg>
        <pc:spChg chg="add mod">
          <ac:chgData name="Jorge Arceiz Baquero" userId="0eec8acd2f74270f" providerId="LiveId" clId="{B9D79354-62C4-4EA2-A351-D83E24ADBC51}" dt="2025-11-29T23:25:36.182" v="38054" actId="1076"/>
          <ac:spMkLst>
            <pc:docMk/>
            <pc:sldMk cId="3084746906" sldId="551"/>
            <ac:spMk id="22" creationId="{C19D659C-BF3E-C194-7B5A-6CD65A5D5C85}"/>
          </ac:spMkLst>
        </pc:spChg>
        <pc:spChg chg="add mod">
          <ac:chgData name="Jorge Arceiz Baquero" userId="0eec8acd2f74270f" providerId="LiveId" clId="{B9D79354-62C4-4EA2-A351-D83E24ADBC51}" dt="2025-11-29T23:25:33.608" v="38053" actId="14100"/>
          <ac:spMkLst>
            <pc:docMk/>
            <pc:sldMk cId="3084746906" sldId="551"/>
            <ac:spMk id="24" creationId="{D316BB45-572D-8159-6627-3A6BB65D5D93}"/>
          </ac:spMkLst>
        </pc:spChg>
        <pc:picChg chg="add mod">
          <ac:chgData name="Jorge Arceiz Baquero" userId="0eec8acd2f74270f" providerId="LiveId" clId="{B9D79354-62C4-4EA2-A351-D83E24ADBC51}" dt="2025-11-29T23:13:46.213" v="37882" actId="1076"/>
          <ac:picMkLst>
            <pc:docMk/>
            <pc:sldMk cId="3084746906" sldId="551"/>
            <ac:picMk id="5" creationId="{57008C75-0F13-3B17-EF8F-0BE5B6591BD7}"/>
          </ac:picMkLst>
        </pc:picChg>
      </pc:sldChg>
      <pc:sldChg chg="addSp delSp modSp add mod delAnim">
        <pc:chgData name="Jorge Arceiz Baquero" userId="0eec8acd2f74270f" providerId="LiveId" clId="{B9D79354-62C4-4EA2-A351-D83E24ADBC51}" dt="2025-11-29T23:30:50.142" v="38160"/>
        <pc:sldMkLst>
          <pc:docMk/>
          <pc:sldMk cId="905325603" sldId="552"/>
        </pc:sldMkLst>
        <pc:spChg chg="add mod">
          <ac:chgData name="Jorge Arceiz Baquero" userId="0eec8acd2f74270f" providerId="LiveId" clId="{B9D79354-62C4-4EA2-A351-D83E24ADBC51}" dt="2025-11-29T23:28:16.571" v="38088" actId="1076"/>
          <ac:spMkLst>
            <pc:docMk/>
            <pc:sldMk cId="905325603" sldId="552"/>
            <ac:spMk id="6" creationId="{569E8A25-9CA1-B5BA-CF17-11B3B1EC5727}"/>
          </ac:spMkLst>
        </pc:spChg>
        <pc:spChg chg="add mod">
          <ac:chgData name="Jorge Arceiz Baquero" userId="0eec8acd2f74270f" providerId="LiveId" clId="{B9D79354-62C4-4EA2-A351-D83E24ADBC51}" dt="2025-11-29T23:30:50.142" v="38160"/>
          <ac:spMkLst>
            <pc:docMk/>
            <pc:sldMk cId="905325603" sldId="552"/>
            <ac:spMk id="11" creationId="{555C188B-0DCE-DA9E-5ECD-5C290B66A3E7}"/>
          </ac:spMkLst>
        </pc:spChg>
        <pc:picChg chg="add mod">
          <ac:chgData name="Jorge Arceiz Baquero" userId="0eec8acd2f74270f" providerId="LiveId" clId="{B9D79354-62C4-4EA2-A351-D83E24ADBC51}" dt="2025-11-29T23:27:24.267" v="38071" actId="1076"/>
          <ac:picMkLst>
            <pc:docMk/>
            <pc:sldMk cId="905325603" sldId="552"/>
            <ac:picMk id="4" creationId="{2D81B444-360B-FE97-D8D1-CE1D0597EE70}"/>
          </ac:picMkLst>
        </pc:picChg>
      </pc:sldChg>
      <pc:sldChg chg="addSp delSp modSp add mod">
        <pc:chgData name="Jorge Arceiz Baquero" userId="0eec8acd2f74270f" providerId="LiveId" clId="{B9D79354-62C4-4EA2-A351-D83E24ADBC51}" dt="2025-11-29T23:36:10.321" v="38301" actId="14100"/>
        <pc:sldMkLst>
          <pc:docMk/>
          <pc:sldMk cId="3314260340" sldId="553"/>
        </pc:sldMkLst>
        <pc:spChg chg="add mod">
          <ac:chgData name="Jorge Arceiz Baquero" userId="0eec8acd2f74270f" providerId="LiveId" clId="{B9D79354-62C4-4EA2-A351-D83E24ADBC51}" dt="2025-11-29T23:35:15.941" v="38275" actId="1076"/>
          <ac:spMkLst>
            <pc:docMk/>
            <pc:sldMk cId="3314260340" sldId="553"/>
            <ac:spMk id="7" creationId="{C180DD06-5006-0932-672A-20A39E7274F3}"/>
          </ac:spMkLst>
        </pc:spChg>
        <pc:spChg chg="add mod">
          <ac:chgData name="Jorge Arceiz Baquero" userId="0eec8acd2f74270f" providerId="LiveId" clId="{B9D79354-62C4-4EA2-A351-D83E24ADBC51}" dt="2025-11-29T23:35:11.103" v="38273" actId="1076"/>
          <ac:spMkLst>
            <pc:docMk/>
            <pc:sldMk cId="3314260340" sldId="553"/>
            <ac:spMk id="9" creationId="{3ACEF8AA-E4A1-E43C-2E14-76AB2F08E4A7}"/>
          </ac:spMkLst>
        </pc:spChg>
        <pc:spChg chg="add mod">
          <ac:chgData name="Jorge Arceiz Baquero" userId="0eec8acd2f74270f" providerId="LiveId" clId="{B9D79354-62C4-4EA2-A351-D83E24ADBC51}" dt="2025-11-29T23:35:44.237" v="38287" actId="14100"/>
          <ac:spMkLst>
            <pc:docMk/>
            <pc:sldMk cId="3314260340" sldId="553"/>
            <ac:spMk id="13" creationId="{70224CC7-AAE0-F0C6-E072-988FDF5F96B4}"/>
          </ac:spMkLst>
        </pc:spChg>
        <pc:spChg chg="add mod">
          <ac:chgData name="Jorge Arceiz Baquero" userId="0eec8acd2f74270f" providerId="LiveId" clId="{B9D79354-62C4-4EA2-A351-D83E24ADBC51}" dt="2025-11-29T23:35:46.786" v="38288" actId="14100"/>
          <ac:spMkLst>
            <pc:docMk/>
            <pc:sldMk cId="3314260340" sldId="553"/>
            <ac:spMk id="14" creationId="{6B91C7C7-A354-6592-0D32-8BC1F0612474}"/>
          </ac:spMkLst>
        </pc:spChg>
        <pc:picChg chg="add mod">
          <ac:chgData name="Jorge Arceiz Baquero" userId="0eec8acd2f74270f" providerId="LiveId" clId="{B9D79354-62C4-4EA2-A351-D83E24ADBC51}" dt="2025-11-29T23:36:10.321" v="38301" actId="14100"/>
          <ac:picMkLst>
            <pc:docMk/>
            <pc:sldMk cId="3314260340" sldId="553"/>
            <ac:picMk id="5" creationId="{F3714458-E0AF-693B-5575-DF7BF9143C42}"/>
          </ac:picMkLst>
        </pc:picChg>
        <pc:picChg chg="add mod">
          <ac:chgData name="Jorge Arceiz Baquero" userId="0eec8acd2f74270f" providerId="LiveId" clId="{B9D79354-62C4-4EA2-A351-D83E24ADBC51}" dt="2025-11-29T23:35:59.431" v="38296" actId="1076"/>
          <ac:picMkLst>
            <pc:docMk/>
            <pc:sldMk cId="3314260340" sldId="553"/>
            <ac:picMk id="16" creationId="{5912F66F-7F7B-9B36-0D02-24A8C7DB89CE}"/>
          </ac:picMkLst>
        </pc:picChg>
        <pc:picChg chg="add mod">
          <ac:chgData name="Jorge Arceiz Baquero" userId="0eec8acd2f74270f" providerId="LiveId" clId="{B9D79354-62C4-4EA2-A351-D83E24ADBC51}" dt="2025-11-29T23:36:03.744" v="38298" actId="1076"/>
          <ac:picMkLst>
            <pc:docMk/>
            <pc:sldMk cId="3314260340" sldId="553"/>
            <ac:picMk id="18" creationId="{6A952875-09E4-F9C8-C900-5AC6E36F8D4A}"/>
          </ac:picMkLst>
        </pc:picChg>
        <pc:picChg chg="add mod">
          <ac:chgData name="Jorge Arceiz Baquero" userId="0eec8acd2f74270f" providerId="LiveId" clId="{B9D79354-62C4-4EA2-A351-D83E24ADBC51}" dt="2025-11-29T23:35:57.069" v="38294" actId="1076"/>
          <ac:picMkLst>
            <pc:docMk/>
            <pc:sldMk cId="3314260340" sldId="553"/>
            <ac:picMk id="20" creationId="{FF004B47-F44E-FBEE-7399-1909649542A6}"/>
          </ac:picMkLst>
        </pc:picChg>
        <pc:picChg chg="add mod">
          <ac:chgData name="Jorge Arceiz Baquero" userId="0eec8acd2f74270f" providerId="LiveId" clId="{B9D79354-62C4-4EA2-A351-D83E24ADBC51}" dt="2025-11-29T23:35:52.682" v="38291" actId="1076"/>
          <ac:picMkLst>
            <pc:docMk/>
            <pc:sldMk cId="3314260340" sldId="553"/>
            <ac:picMk id="22" creationId="{C105C242-6CFD-FDA9-9270-4459FA90F37A}"/>
          </ac:picMkLst>
        </pc:picChg>
      </pc:sldChg>
      <pc:sldChg chg="addSp delSp modSp add mod">
        <pc:chgData name="Jorge Arceiz Baquero" userId="0eec8acd2f74270f" providerId="LiveId" clId="{B9D79354-62C4-4EA2-A351-D83E24ADBC51}" dt="2025-12-03T11:56:20.686" v="40633" actId="20577"/>
        <pc:sldMkLst>
          <pc:docMk/>
          <pc:sldMk cId="2111405816" sldId="554"/>
        </pc:sldMkLst>
        <pc:spChg chg="add mod">
          <ac:chgData name="Jorge Arceiz Baquero" userId="0eec8acd2f74270f" providerId="LiveId" clId="{B9D79354-62C4-4EA2-A351-D83E24ADBC51}" dt="2025-11-29T23:37:11.294" v="38310" actId="1076"/>
          <ac:spMkLst>
            <pc:docMk/>
            <pc:sldMk cId="2111405816" sldId="554"/>
            <ac:spMk id="3" creationId="{64A078CB-1561-01CA-D7B5-36CF990E186D}"/>
          </ac:spMkLst>
        </pc:spChg>
        <pc:spChg chg="add mod">
          <ac:chgData name="Jorge Arceiz Baquero" userId="0eec8acd2f74270f" providerId="LiveId" clId="{B9D79354-62C4-4EA2-A351-D83E24ADBC51}" dt="2025-12-03T11:56:20.686" v="40633" actId="20577"/>
          <ac:spMkLst>
            <pc:docMk/>
            <pc:sldMk cId="2111405816" sldId="554"/>
            <ac:spMk id="6" creationId="{1FA85AA5-E434-9CCF-C23D-24B9876F01F1}"/>
          </ac:spMkLst>
        </pc:spChg>
        <pc:spChg chg="add mod">
          <ac:chgData name="Jorge Arceiz Baquero" userId="0eec8acd2f74270f" providerId="LiveId" clId="{B9D79354-62C4-4EA2-A351-D83E24ADBC51}" dt="2025-11-29T23:40:44.024" v="38370" actId="1076"/>
          <ac:spMkLst>
            <pc:docMk/>
            <pc:sldMk cId="2111405816" sldId="554"/>
            <ac:spMk id="11" creationId="{2D2FC08B-9697-51AE-960B-DD99C537406D}"/>
          </ac:spMkLst>
        </pc:spChg>
        <pc:spChg chg="add mod">
          <ac:chgData name="Jorge Arceiz Baquero" userId="0eec8acd2f74270f" providerId="LiveId" clId="{B9D79354-62C4-4EA2-A351-D83E24ADBC51}" dt="2025-11-29T23:41:46.190" v="38388" actId="1076"/>
          <ac:spMkLst>
            <pc:docMk/>
            <pc:sldMk cId="2111405816" sldId="554"/>
            <ac:spMk id="17" creationId="{269232D8-9089-01B9-0722-8B5707CF3917}"/>
          </ac:spMkLst>
        </pc:spChg>
        <pc:spChg chg="add mod">
          <ac:chgData name="Jorge Arceiz Baquero" userId="0eec8acd2f74270f" providerId="LiveId" clId="{B9D79354-62C4-4EA2-A351-D83E24ADBC51}" dt="2025-11-29T23:41:58.478" v="38409" actId="20577"/>
          <ac:spMkLst>
            <pc:docMk/>
            <pc:sldMk cId="2111405816" sldId="554"/>
            <ac:spMk id="19" creationId="{E6BA58F5-0380-4DF1-0BE8-843E48B5275D}"/>
          </ac:spMkLst>
        </pc:spChg>
        <pc:picChg chg="add mod">
          <ac:chgData name="Jorge Arceiz Baquero" userId="0eec8acd2f74270f" providerId="LiveId" clId="{B9D79354-62C4-4EA2-A351-D83E24ADBC51}" dt="2025-11-29T23:42:33.325" v="38413" actId="1076"/>
          <ac:picMkLst>
            <pc:docMk/>
            <pc:sldMk cId="2111405816" sldId="554"/>
            <ac:picMk id="23" creationId="{57E85CD7-CDC7-0FD7-0981-449C2529F92F}"/>
          </ac:picMkLst>
        </pc:picChg>
      </pc:sldChg>
      <pc:sldChg chg="addSp delSp modSp add mod">
        <pc:chgData name="Jorge Arceiz Baquero" userId="0eec8acd2f74270f" providerId="LiveId" clId="{B9D79354-62C4-4EA2-A351-D83E24ADBC51}" dt="2025-12-03T11:57:11.367" v="40634" actId="20577"/>
        <pc:sldMkLst>
          <pc:docMk/>
          <pc:sldMk cId="2604350216" sldId="555"/>
        </pc:sldMkLst>
        <pc:spChg chg="mod">
          <ac:chgData name="Jorge Arceiz Baquero" userId="0eec8acd2f74270f" providerId="LiveId" clId="{B9D79354-62C4-4EA2-A351-D83E24ADBC51}" dt="2025-11-29T23:43:08.344" v="38433" actId="20577"/>
          <ac:spMkLst>
            <pc:docMk/>
            <pc:sldMk cId="2604350216" sldId="555"/>
            <ac:spMk id="3" creationId="{1395D9DA-2F70-7155-E847-BA23282D6B09}"/>
          </ac:spMkLst>
        </pc:spChg>
        <pc:spChg chg="add mod">
          <ac:chgData name="Jorge Arceiz Baquero" userId="0eec8acd2f74270f" providerId="LiveId" clId="{B9D79354-62C4-4EA2-A351-D83E24ADBC51}" dt="2025-11-30T20:03:02.409" v="38674" actId="113"/>
          <ac:spMkLst>
            <pc:docMk/>
            <pc:sldMk cId="2604350216" sldId="555"/>
            <ac:spMk id="5" creationId="{2E7CAC24-F1E5-F596-EAA4-4033AA591CB1}"/>
          </ac:spMkLst>
        </pc:spChg>
        <pc:spChg chg="add mod">
          <ac:chgData name="Jorge Arceiz Baquero" userId="0eec8acd2f74270f" providerId="LiveId" clId="{B9D79354-62C4-4EA2-A351-D83E24ADBC51}" dt="2025-11-30T19:59:26.435" v="38551" actId="1076"/>
          <ac:spMkLst>
            <pc:docMk/>
            <pc:sldMk cId="2604350216" sldId="555"/>
            <ac:spMk id="7" creationId="{FAAFB789-9EAB-F8F1-6574-F2261517CA91}"/>
          </ac:spMkLst>
        </pc:spChg>
        <pc:spChg chg="add mod">
          <ac:chgData name="Jorge Arceiz Baquero" userId="0eec8acd2f74270f" providerId="LiveId" clId="{B9D79354-62C4-4EA2-A351-D83E24ADBC51}" dt="2025-11-30T19:59:29.410" v="38552" actId="1076"/>
          <ac:spMkLst>
            <pc:docMk/>
            <pc:sldMk cId="2604350216" sldId="555"/>
            <ac:spMk id="9" creationId="{B584B9BF-EE99-4E5F-279F-B8FF3814D227}"/>
          </ac:spMkLst>
        </pc:spChg>
        <pc:spChg chg="add mod">
          <ac:chgData name="Jorge Arceiz Baquero" userId="0eec8acd2f74270f" providerId="LiveId" clId="{B9D79354-62C4-4EA2-A351-D83E24ADBC51}" dt="2025-11-30T19:57:18.150" v="38510" actId="1076"/>
          <ac:spMkLst>
            <pc:docMk/>
            <pc:sldMk cId="2604350216" sldId="555"/>
            <ac:spMk id="15" creationId="{AE5C1754-410A-1B77-3CD3-491061701112}"/>
          </ac:spMkLst>
        </pc:spChg>
        <pc:spChg chg="add mod">
          <ac:chgData name="Jorge Arceiz Baquero" userId="0eec8acd2f74270f" providerId="LiveId" clId="{B9D79354-62C4-4EA2-A351-D83E24ADBC51}" dt="2025-11-30T19:57:31.993" v="38512" actId="1076"/>
          <ac:spMkLst>
            <pc:docMk/>
            <pc:sldMk cId="2604350216" sldId="555"/>
            <ac:spMk id="16" creationId="{931C4277-ED20-FA5A-716E-3495DDD86189}"/>
          </ac:spMkLst>
        </pc:spChg>
        <pc:spChg chg="add mod">
          <ac:chgData name="Jorge Arceiz Baquero" userId="0eec8acd2f74270f" providerId="LiveId" clId="{B9D79354-62C4-4EA2-A351-D83E24ADBC51}" dt="2025-11-30T20:00:49.545" v="38581" actId="122"/>
          <ac:spMkLst>
            <pc:docMk/>
            <pc:sldMk cId="2604350216" sldId="555"/>
            <ac:spMk id="22" creationId="{1DE11648-3CFE-06A9-F004-DCA1CF3BE30B}"/>
          </ac:spMkLst>
        </pc:spChg>
        <pc:spChg chg="add mod">
          <ac:chgData name="Jorge Arceiz Baquero" userId="0eec8acd2f74270f" providerId="LiveId" clId="{B9D79354-62C4-4EA2-A351-D83E24ADBC51}" dt="2025-11-30T20:01:05.155" v="38583" actId="1076"/>
          <ac:spMkLst>
            <pc:docMk/>
            <pc:sldMk cId="2604350216" sldId="555"/>
            <ac:spMk id="24" creationId="{596DC64A-E32F-B9EF-6F9F-6C719ABA73FA}"/>
          </ac:spMkLst>
        </pc:spChg>
        <pc:spChg chg="add mod">
          <ac:chgData name="Jorge Arceiz Baquero" userId="0eec8acd2f74270f" providerId="LiveId" clId="{B9D79354-62C4-4EA2-A351-D83E24ADBC51}" dt="2025-12-03T11:57:11.367" v="40634" actId="20577"/>
          <ac:spMkLst>
            <pc:docMk/>
            <pc:sldMk cId="2604350216" sldId="555"/>
            <ac:spMk id="26" creationId="{9B95C8D7-04AD-6B70-7CE2-A87A70114E65}"/>
          </ac:spMkLst>
        </pc:spChg>
        <pc:spChg chg="add mod">
          <ac:chgData name="Jorge Arceiz Baquero" userId="0eec8acd2f74270f" providerId="LiveId" clId="{B9D79354-62C4-4EA2-A351-D83E24ADBC51}" dt="2025-11-30T20:05:52.465" v="38721" actId="1076"/>
          <ac:spMkLst>
            <pc:docMk/>
            <pc:sldMk cId="2604350216" sldId="555"/>
            <ac:spMk id="30" creationId="{0D5833EC-0262-F03A-B888-6157DA7583E3}"/>
          </ac:spMkLst>
        </pc:spChg>
        <pc:picChg chg="add mod">
          <ac:chgData name="Jorge Arceiz Baquero" userId="0eec8acd2f74270f" providerId="LiveId" clId="{B9D79354-62C4-4EA2-A351-D83E24ADBC51}" dt="2025-11-30T19:59:32.540" v="38553" actId="1076"/>
          <ac:picMkLst>
            <pc:docMk/>
            <pc:sldMk cId="2604350216" sldId="555"/>
            <ac:picMk id="14" creationId="{C0D5896B-C2E7-FB27-360E-21E52A67207D}"/>
          </ac:picMkLst>
        </pc:picChg>
      </pc:sldChg>
      <pc:sldChg chg="addSp delSp modSp add mod">
        <pc:chgData name="Jorge Arceiz Baquero" userId="0eec8acd2f74270f" providerId="LiveId" clId="{B9D79354-62C4-4EA2-A351-D83E24ADBC51}" dt="2025-11-30T20:12:25.421" v="38808" actId="1076"/>
        <pc:sldMkLst>
          <pc:docMk/>
          <pc:sldMk cId="3683595775" sldId="556"/>
        </pc:sldMkLst>
        <pc:spChg chg="mod">
          <ac:chgData name="Jorge Arceiz Baquero" userId="0eec8acd2f74270f" providerId="LiveId" clId="{B9D79354-62C4-4EA2-A351-D83E24ADBC51}" dt="2025-11-30T20:06:45.120" v="38754" actId="20577"/>
          <ac:spMkLst>
            <pc:docMk/>
            <pc:sldMk cId="3683595775" sldId="556"/>
            <ac:spMk id="3" creationId="{988F74EE-BF53-0E7B-0B41-581F46CD5EDE}"/>
          </ac:spMkLst>
        </pc:spChg>
        <pc:spChg chg="add mod">
          <ac:chgData name="Jorge Arceiz Baquero" userId="0eec8acd2f74270f" providerId="LiveId" clId="{B9D79354-62C4-4EA2-A351-D83E24ADBC51}" dt="2025-11-30T20:10:23.609" v="38798" actId="113"/>
          <ac:spMkLst>
            <pc:docMk/>
            <pc:sldMk cId="3683595775" sldId="556"/>
            <ac:spMk id="13" creationId="{248323DE-2742-76D7-976F-3F4557611021}"/>
          </ac:spMkLst>
        </pc:spChg>
        <pc:picChg chg="add mod">
          <ac:chgData name="Jorge Arceiz Baquero" userId="0eec8acd2f74270f" providerId="LiveId" clId="{B9D79354-62C4-4EA2-A351-D83E24ADBC51}" dt="2025-11-30T20:12:25.421" v="38808" actId="1076"/>
          <ac:picMkLst>
            <pc:docMk/>
            <pc:sldMk cId="3683595775" sldId="556"/>
            <ac:picMk id="6" creationId="{41FB7EF6-E465-F4EE-5E35-9D167A66EAC6}"/>
          </ac:picMkLst>
        </pc:picChg>
        <pc:picChg chg="add mod">
          <ac:chgData name="Jorge Arceiz Baquero" userId="0eec8acd2f74270f" providerId="LiveId" clId="{B9D79354-62C4-4EA2-A351-D83E24ADBC51}" dt="2025-11-30T20:12:23.374" v="38807" actId="1076"/>
          <ac:picMkLst>
            <pc:docMk/>
            <pc:sldMk cId="3683595775" sldId="556"/>
            <ac:picMk id="20" creationId="{93A77C2D-D8B1-ED92-8EDA-51CA04F49582}"/>
          </ac:picMkLst>
        </pc:picChg>
      </pc:sldChg>
      <pc:sldChg chg="addSp delSp modSp add mod">
        <pc:chgData name="Jorge Arceiz Baquero" userId="0eec8acd2f74270f" providerId="LiveId" clId="{B9D79354-62C4-4EA2-A351-D83E24ADBC51}" dt="2025-11-30T20:16:19.275" v="38918" actId="113"/>
        <pc:sldMkLst>
          <pc:docMk/>
          <pc:sldMk cId="2319480204" sldId="557"/>
        </pc:sldMkLst>
        <pc:spChg chg="mod">
          <ac:chgData name="Jorge Arceiz Baquero" userId="0eec8acd2f74270f" providerId="LiveId" clId="{B9D79354-62C4-4EA2-A351-D83E24ADBC51}" dt="2025-11-30T20:12:41.389" v="38828" actId="20577"/>
          <ac:spMkLst>
            <pc:docMk/>
            <pc:sldMk cId="2319480204" sldId="557"/>
            <ac:spMk id="3" creationId="{CCE6D198-1886-22F5-21DA-A29EC43D122E}"/>
          </ac:spMkLst>
        </pc:spChg>
        <pc:spChg chg="add mod">
          <ac:chgData name="Jorge Arceiz Baquero" userId="0eec8acd2f74270f" providerId="LiveId" clId="{B9D79354-62C4-4EA2-A351-D83E24ADBC51}" dt="2025-11-30T20:14:37.343" v="38879" actId="207"/>
          <ac:spMkLst>
            <pc:docMk/>
            <pc:sldMk cId="2319480204" sldId="557"/>
            <ac:spMk id="5" creationId="{1CFD7788-DA65-D38D-4356-1AFC08C5E5CD}"/>
          </ac:spMkLst>
        </pc:spChg>
        <pc:spChg chg="add mod">
          <ac:chgData name="Jorge Arceiz Baquero" userId="0eec8acd2f74270f" providerId="LiveId" clId="{B9D79354-62C4-4EA2-A351-D83E24ADBC51}" dt="2025-11-30T20:16:19.275" v="38918" actId="113"/>
          <ac:spMkLst>
            <pc:docMk/>
            <pc:sldMk cId="2319480204" sldId="557"/>
            <ac:spMk id="14" creationId="{DEC25BD9-9E34-2C6D-034C-A0C6C6AA8DC6}"/>
          </ac:spMkLst>
        </pc:spChg>
        <pc:spChg chg="add mod">
          <ac:chgData name="Jorge Arceiz Baquero" userId="0eec8acd2f74270f" providerId="LiveId" clId="{B9D79354-62C4-4EA2-A351-D83E24ADBC51}" dt="2025-11-30T20:15:15.811" v="38889" actId="1076"/>
          <ac:spMkLst>
            <pc:docMk/>
            <pc:sldMk cId="2319480204" sldId="557"/>
            <ac:spMk id="15" creationId="{CCD1B2C7-C544-D52A-122A-B6E4BB93CBA7}"/>
          </ac:spMkLst>
        </pc:spChg>
        <pc:picChg chg="add mod">
          <ac:chgData name="Jorge Arceiz Baquero" userId="0eec8acd2f74270f" providerId="LiveId" clId="{B9D79354-62C4-4EA2-A351-D83E24ADBC51}" dt="2025-11-30T20:14:49.112" v="38883" actId="1076"/>
          <ac:picMkLst>
            <pc:docMk/>
            <pc:sldMk cId="2319480204" sldId="557"/>
            <ac:picMk id="9" creationId="{68036B91-B633-9BC3-5AF5-4B0F43605460}"/>
          </ac:picMkLst>
        </pc:picChg>
      </pc:sldChg>
      <pc:sldChg chg="addSp delSp modSp add mod modClrScheme delDesignElem chgLayout">
        <pc:chgData name="Jorge Arceiz Baquero" userId="0eec8acd2f74270f" providerId="LiveId" clId="{B9D79354-62C4-4EA2-A351-D83E24ADBC51}" dt="2025-11-30T20:25:49.944" v="39163" actId="14100"/>
        <pc:sldMkLst>
          <pc:docMk/>
          <pc:sldMk cId="4141621039" sldId="558"/>
        </pc:sldMkLst>
        <pc:picChg chg="add mod">
          <ac:chgData name="Jorge Arceiz Baquero" userId="0eec8acd2f74270f" providerId="LiveId" clId="{B9D79354-62C4-4EA2-A351-D83E24ADBC51}" dt="2025-11-30T20:25:49.944" v="39163" actId="14100"/>
          <ac:picMkLst>
            <pc:docMk/>
            <pc:sldMk cId="4141621039" sldId="558"/>
            <ac:picMk id="11" creationId="{EDB90E1F-7FED-F23E-6E45-F57FD21F3E39}"/>
          </ac:picMkLst>
        </pc:picChg>
      </pc:sldChg>
      <pc:sldChg chg="addSp delSp modSp add mod">
        <pc:chgData name="Jorge Arceiz Baquero" userId="0eec8acd2f74270f" providerId="LiveId" clId="{B9D79354-62C4-4EA2-A351-D83E24ADBC51}" dt="2025-11-30T20:25:12.146" v="39158" actId="14100"/>
        <pc:sldMkLst>
          <pc:docMk/>
          <pc:sldMk cId="2103334879" sldId="559"/>
        </pc:sldMkLst>
        <pc:spChg chg="add mod">
          <ac:chgData name="Jorge Arceiz Baquero" userId="0eec8acd2f74270f" providerId="LiveId" clId="{B9D79354-62C4-4EA2-A351-D83E24ADBC51}" dt="2025-11-30T20:19:17.957" v="39008"/>
          <ac:spMkLst>
            <pc:docMk/>
            <pc:sldMk cId="2103334879" sldId="559"/>
            <ac:spMk id="4" creationId="{B75C1930-CAD1-F494-2CF6-6ACCF1130FD1}"/>
          </ac:spMkLst>
        </pc:spChg>
        <pc:spChg chg="add mod">
          <ac:chgData name="Jorge Arceiz Baquero" userId="0eec8acd2f74270f" providerId="LiveId" clId="{B9D79354-62C4-4EA2-A351-D83E24ADBC51}" dt="2025-11-30T20:21:27.355" v="39058" actId="12"/>
          <ac:spMkLst>
            <pc:docMk/>
            <pc:sldMk cId="2103334879" sldId="559"/>
            <ac:spMk id="13" creationId="{8374C606-7D33-BE98-6D96-4DF673936C5D}"/>
          </ac:spMkLst>
        </pc:spChg>
        <pc:spChg chg="add mod">
          <ac:chgData name="Jorge Arceiz Baquero" userId="0eec8acd2f74270f" providerId="LiveId" clId="{B9D79354-62C4-4EA2-A351-D83E24ADBC51}" dt="2025-11-30T20:23:18.471" v="39114" actId="1076"/>
          <ac:spMkLst>
            <pc:docMk/>
            <pc:sldMk cId="2103334879" sldId="559"/>
            <ac:spMk id="17" creationId="{D8BBE21B-AD72-23C7-FADB-D2614AC4EC40}"/>
          </ac:spMkLst>
        </pc:spChg>
        <pc:spChg chg="add mod">
          <ac:chgData name="Jorge Arceiz Baquero" userId="0eec8acd2f74270f" providerId="LiveId" clId="{B9D79354-62C4-4EA2-A351-D83E24ADBC51}" dt="2025-11-30T20:25:05.779" v="39156" actId="1076"/>
          <ac:spMkLst>
            <pc:docMk/>
            <pc:sldMk cId="2103334879" sldId="559"/>
            <ac:spMk id="19" creationId="{411CDFD9-AB8F-24F1-51F5-21618B71ECA0}"/>
          </ac:spMkLst>
        </pc:spChg>
        <pc:picChg chg="add mod">
          <ac:chgData name="Jorge Arceiz Baquero" userId="0eec8acd2f74270f" providerId="LiveId" clId="{B9D79354-62C4-4EA2-A351-D83E24ADBC51}" dt="2025-11-30T20:25:12.146" v="39158" actId="14100"/>
          <ac:picMkLst>
            <pc:docMk/>
            <pc:sldMk cId="2103334879" sldId="559"/>
            <ac:picMk id="7" creationId="{CC3E30DB-517D-4C23-FFAB-19762F7A7AEA}"/>
          </ac:picMkLst>
        </pc:picChg>
      </pc:sldChg>
      <pc:sldChg chg="addSp delSp modSp add mod">
        <pc:chgData name="Jorge Arceiz Baquero" userId="0eec8acd2f74270f" providerId="LiveId" clId="{B9D79354-62C4-4EA2-A351-D83E24ADBC51}" dt="2025-11-30T20:44:50.073" v="39301" actId="1076"/>
        <pc:sldMkLst>
          <pc:docMk/>
          <pc:sldMk cId="1386960703" sldId="561"/>
        </pc:sldMkLst>
        <pc:spChg chg="add mod">
          <ac:chgData name="Jorge Arceiz Baquero" userId="0eec8acd2f74270f" providerId="LiveId" clId="{B9D79354-62C4-4EA2-A351-D83E24ADBC51}" dt="2025-11-30T20:44:41.770" v="39299" actId="20577"/>
          <ac:spMkLst>
            <pc:docMk/>
            <pc:sldMk cId="1386960703" sldId="561"/>
            <ac:spMk id="6" creationId="{986E0F75-83DB-F9BD-91FF-4C2CDDBB1BD4}"/>
          </ac:spMkLst>
        </pc:spChg>
        <pc:spChg chg="add mod">
          <ac:chgData name="Jorge Arceiz Baquero" userId="0eec8acd2f74270f" providerId="LiveId" clId="{B9D79354-62C4-4EA2-A351-D83E24ADBC51}" dt="2025-11-30T20:44:50.073" v="39301" actId="1076"/>
          <ac:spMkLst>
            <pc:docMk/>
            <pc:sldMk cId="1386960703" sldId="561"/>
            <ac:spMk id="11" creationId="{3BC31F0B-A0B2-844B-8288-A68CC43FE2EE}"/>
          </ac:spMkLst>
        </pc:spChg>
        <pc:picChg chg="add mod">
          <ac:chgData name="Jorge Arceiz Baquero" userId="0eec8acd2f74270f" providerId="LiveId" clId="{B9D79354-62C4-4EA2-A351-D83E24ADBC51}" dt="2025-11-30T20:40:09.294" v="39181" actId="1076"/>
          <ac:picMkLst>
            <pc:docMk/>
            <pc:sldMk cId="1386960703" sldId="561"/>
            <ac:picMk id="3" creationId="{BC048946-A96C-35B5-59CF-8C2AC5228435}"/>
          </ac:picMkLst>
        </pc:picChg>
      </pc:sldChg>
      <pc:sldChg chg="addSp delSp modSp add mod">
        <pc:chgData name="Jorge Arceiz Baquero" userId="0eec8acd2f74270f" providerId="LiveId" clId="{B9D79354-62C4-4EA2-A351-D83E24ADBC51}" dt="2025-11-30T21:08:34.401" v="39464" actId="1076"/>
        <pc:sldMkLst>
          <pc:docMk/>
          <pc:sldMk cId="431754648" sldId="562"/>
        </pc:sldMkLst>
        <pc:spChg chg="add mod">
          <ac:chgData name="Jorge Arceiz Baquero" userId="0eec8acd2f74270f" providerId="LiveId" clId="{B9D79354-62C4-4EA2-A351-D83E24ADBC51}" dt="2025-11-30T21:08:34.401" v="39464" actId="1076"/>
          <ac:spMkLst>
            <pc:docMk/>
            <pc:sldMk cId="431754648" sldId="562"/>
            <ac:spMk id="5" creationId="{FB5FB722-B335-6C7A-D503-CF235D655445}"/>
          </ac:spMkLst>
        </pc:spChg>
        <pc:picChg chg="mod">
          <ac:chgData name="Jorge Arceiz Baquero" userId="0eec8acd2f74270f" providerId="LiveId" clId="{B9D79354-62C4-4EA2-A351-D83E24ADBC51}" dt="2025-11-30T21:04:18.851" v="39384" actId="14100"/>
          <ac:picMkLst>
            <pc:docMk/>
            <pc:sldMk cId="431754648" sldId="562"/>
            <ac:picMk id="3" creationId="{A68D454E-7AEF-D20F-B8A3-167DFD656E96}"/>
          </ac:picMkLst>
        </pc:picChg>
      </pc:sldChg>
      <pc:sldChg chg="addSp delSp modSp add mod ord">
        <pc:chgData name="Jorge Arceiz Baquero" userId="0eec8acd2f74270f" providerId="LiveId" clId="{B9D79354-62C4-4EA2-A351-D83E24ADBC51}" dt="2025-11-30T21:43:45.331" v="39670" actId="478"/>
        <pc:sldMkLst>
          <pc:docMk/>
          <pc:sldMk cId="1885486127" sldId="563"/>
        </pc:sldMkLst>
        <pc:spChg chg="add mod">
          <ac:chgData name="Jorge Arceiz Baquero" userId="0eec8acd2f74270f" providerId="LiveId" clId="{B9D79354-62C4-4EA2-A351-D83E24ADBC51}" dt="2025-11-30T21:43:43.113" v="39669" actId="1076"/>
          <ac:spMkLst>
            <pc:docMk/>
            <pc:sldMk cId="1885486127" sldId="563"/>
            <ac:spMk id="7" creationId="{0FA06269-8C44-51A9-E748-5F508437E661}"/>
          </ac:spMkLst>
        </pc:spChg>
        <pc:spChg chg="add mod">
          <ac:chgData name="Jorge Arceiz Baquero" userId="0eec8acd2f74270f" providerId="LiveId" clId="{B9D79354-62C4-4EA2-A351-D83E24ADBC51}" dt="2025-11-30T21:42:14.743" v="39651" actId="688"/>
          <ac:spMkLst>
            <pc:docMk/>
            <pc:sldMk cId="1885486127" sldId="563"/>
            <ac:spMk id="17" creationId="{E8E66459-6E24-DBE0-E9D4-997D019A450E}"/>
          </ac:spMkLst>
        </pc:spChg>
        <pc:picChg chg="add mod">
          <ac:chgData name="Jorge Arceiz Baquero" userId="0eec8acd2f74270f" providerId="LiveId" clId="{B9D79354-62C4-4EA2-A351-D83E24ADBC51}" dt="2025-11-30T21:16:27.150" v="39607" actId="1076"/>
          <ac:picMkLst>
            <pc:docMk/>
            <pc:sldMk cId="1885486127" sldId="563"/>
            <ac:picMk id="6" creationId="{92C27E4D-97C3-C85C-FBD8-95B709DC6138}"/>
          </ac:picMkLst>
        </pc:picChg>
      </pc:sldChg>
      <pc:sldChg chg="addSp delSp modSp add mod">
        <pc:chgData name="Jorge Arceiz Baquero" userId="0eec8acd2f74270f" providerId="LiveId" clId="{B9D79354-62C4-4EA2-A351-D83E24ADBC51}" dt="2025-11-30T21:11:37.452" v="39501" actId="1076"/>
        <pc:sldMkLst>
          <pc:docMk/>
          <pc:sldMk cId="2139955194" sldId="564"/>
        </pc:sldMkLst>
        <pc:spChg chg="add mod">
          <ac:chgData name="Jorge Arceiz Baquero" userId="0eec8acd2f74270f" providerId="LiveId" clId="{B9D79354-62C4-4EA2-A351-D83E24ADBC51}" dt="2025-11-30T21:09:30.627" v="39475"/>
          <ac:spMkLst>
            <pc:docMk/>
            <pc:sldMk cId="2139955194" sldId="564"/>
            <ac:spMk id="2" creationId="{57846BA9-A99E-2FCD-3312-82071AD3D214}"/>
          </ac:spMkLst>
        </pc:spChg>
        <pc:spChg chg="add mod">
          <ac:chgData name="Jorge Arceiz Baquero" userId="0eec8acd2f74270f" providerId="LiveId" clId="{B9D79354-62C4-4EA2-A351-D83E24ADBC51}" dt="2025-11-30T21:11:26.105" v="39500" actId="1076"/>
          <ac:spMkLst>
            <pc:docMk/>
            <pc:sldMk cId="2139955194" sldId="564"/>
            <ac:spMk id="18" creationId="{E4F1CC9A-9485-0853-AFB7-D609FF17CC8F}"/>
          </ac:spMkLst>
        </pc:spChg>
        <pc:picChg chg="add mod">
          <ac:chgData name="Jorge Arceiz Baquero" userId="0eec8acd2f74270f" providerId="LiveId" clId="{B9D79354-62C4-4EA2-A351-D83E24ADBC51}" dt="2025-11-30T21:11:37.452" v="39501" actId="1076"/>
          <ac:picMkLst>
            <pc:docMk/>
            <pc:sldMk cId="2139955194" sldId="564"/>
            <ac:picMk id="9" creationId="{48E595E5-C633-BBCD-74DB-FB7816CC08B4}"/>
          </ac:picMkLst>
        </pc:picChg>
        <pc:picChg chg="add mod">
          <ac:chgData name="Jorge Arceiz Baquero" userId="0eec8acd2f74270f" providerId="LiveId" clId="{B9D79354-62C4-4EA2-A351-D83E24ADBC51}" dt="2025-11-30T21:10:32.941" v="39488" actId="1076"/>
          <ac:picMkLst>
            <pc:docMk/>
            <pc:sldMk cId="2139955194" sldId="564"/>
            <ac:picMk id="15" creationId="{29540FBC-5A93-B721-C1C5-F8FDBCEF0FF3}"/>
          </ac:picMkLst>
        </pc:picChg>
      </pc:sldChg>
      <pc:sldChg chg="addSp delSp modSp add mod">
        <pc:chgData name="Jorge Arceiz Baquero" userId="0eec8acd2f74270f" providerId="LiveId" clId="{B9D79354-62C4-4EA2-A351-D83E24ADBC51}" dt="2025-11-30T21:41:17.498" v="39644" actId="14100"/>
        <pc:sldMkLst>
          <pc:docMk/>
          <pc:sldMk cId="911853460" sldId="565"/>
        </pc:sldMkLst>
        <pc:spChg chg="add mod">
          <ac:chgData name="Jorge Arceiz Baquero" userId="0eec8acd2f74270f" providerId="LiveId" clId="{B9D79354-62C4-4EA2-A351-D83E24ADBC51}" dt="2025-11-30T21:41:17.498" v="39644" actId="14100"/>
          <ac:spMkLst>
            <pc:docMk/>
            <pc:sldMk cId="911853460" sldId="565"/>
            <ac:spMk id="2" creationId="{CB91CDDF-5DFE-CEFF-E2C6-B8CA7913FA73}"/>
          </ac:spMkLst>
        </pc:spChg>
      </pc:sldChg>
      <pc:sldChg chg="addSp delSp modSp add mod">
        <pc:chgData name="Jorge Arceiz Baquero" userId="0eec8acd2f74270f" providerId="LiveId" clId="{B9D79354-62C4-4EA2-A351-D83E24ADBC51}" dt="2025-11-30T21:48:54.240" v="39695" actId="22"/>
        <pc:sldMkLst>
          <pc:docMk/>
          <pc:sldMk cId="1068505517" sldId="566"/>
        </pc:sldMkLst>
        <pc:spChg chg="mod">
          <ac:chgData name="Jorge Arceiz Baquero" userId="0eec8acd2f74270f" providerId="LiveId" clId="{B9D79354-62C4-4EA2-A351-D83E24ADBC51}" dt="2025-11-30T21:46:46.658" v="39693" actId="122"/>
          <ac:spMkLst>
            <pc:docMk/>
            <pc:sldMk cId="1068505517" sldId="566"/>
            <ac:spMk id="7" creationId="{C6FFEC64-FFBE-B693-0301-92328CC6E6D0}"/>
          </ac:spMkLst>
        </pc:spChg>
        <pc:spChg chg="mod">
          <ac:chgData name="Jorge Arceiz Baquero" userId="0eec8acd2f74270f" providerId="LiveId" clId="{B9D79354-62C4-4EA2-A351-D83E24ADBC51}" dt="2025-11-30T21:44:21.250" v="39678" actId="14100"/>
          <ac:spMkLst>
            <pc:docMk/>
            <pc:sldMk cId="1068505517" sldId="566"/>
            <ac:spMk id="17" creationId="{816CFA8C-D3C2-BACE-20AA-31709939F1E7}"/>
          </ac:spMkLst>
        </pc:spChg>
      </pc:sldChg>
      <pc:sldChg chg="modSp add mod">
        <pc:chgData name="Jorge Arceiz Baquero" userId="0eec8acd2f74270f" providerId="LiveId" clId="{B9D79354-62C4-4EA2-A351-D83E24ADBC51}" dt="2025-11-30T21:50:33.994" v="39717" actId="14100"/>
        <pc:sldMkLst>
          <pc:docMk/>
          <pc:sldMk cId="3437606272" sldId="567"/>
        </pc:sldMkLst>
        <pc:spChg chg="mod">
          <ac:chgData name="Jorge Arceiz Baquero" userId="0eec8acd2f74270f" providerId="LiveId" clId="{B9D79354-62C4-4EA2-A351-D83E24ADBC51}" dt="2025-11-30T21:50:33.994" v="39717" actId="14100"/>
          <ac:spMkLst>
            <pc:docMk/>
            <pc:sldMk cId="3437606272" sldId="567"/>
            <ac:spMk id="7" creationId="{702BBAE2-C546-B2BF-4ED4-F716FDC06E11}"/>
          </ac:spMkLst>
        </pc:spChg>
        <pc:spChg chg="mod">
          <ac:chgData name="Jorge Arceiz Baquero" userId="0eec8acd2f74270f" providerId="LiveId" clId="{B9D79354-62C4-4EA2-A351-D83E24ADBC51}" dt="2025-11-30T21:49:17.857" v="39703" actId="688"/>
          <ac:spMkLst>
            <pc:docMk/>
            <pc:sldMk cId="3437606272" sldId="567"/>
            <ac:spMk id="17" creationId="{47C067DF-AEE2-905A-3F98-3DC966BC390F}"/>
          </ac:spMkLst>
        </pc:spChg>
      </pc:sldChg>
      <pc:sldChg chg="modSp add mod">
        <pc:chgData name="Jorge Arceiz Baquero" userId="0eec8acd2f74270f" providerId="LiveId" clId="{B9D79354-62C4-4EA2-A351-D83E24ADBC51}" dt="2025-11-30T21:57:14.667" v="39742" actId="1076"/>
        <pc:sldMkLst>
          <pc:docMk/>
          <pc:sldMk cId="507508861" sldId="568"/>
        </pc:sldMkLst>
        <pc:spChg chg="mod">
          <ac:chgData name="Jorge Arceiz Baquero" userId="0eec8acd2f74270f" providerId="LiveId" clId="{B9D79354-62C4-4EA2-A351-D83E24ADBC51}" dt="2025-11-30T21:57:14.667" v="39742" actId="1076"/>
          <ac:spMkLst>
            <pc:docMk/>
            <pc:sldMk cId="507508861" sldId="568"/>
            <ac:spMk id="7" creationId="{1671B70C-0481-2F17-4966-3E46F7F2226B}"/>
          </ac:spMkLst>
        </pc:spChg>
        <pc:spChg chg="mod">
          <ac:chgData name="Jorge Arceiz Baquero" userId="0eec8acd2f74270f" providerId="LiveId" clId="{B9D79354-62C4-4EA2-A351-D83E24ADBC51}" dt="2025-11-30T21:51:51.294" v="39730" actId="688"/>
          <ac:spMkLst>
            <pc:docMk/>
            <pc:sldMk cId="507508861" sldId="568"/>
            <ac:spMk id="17" creationId="{7E6201D0-5C43-61BD-1D0D-8FB9F918758E}"/>
          </ac:spMkLst>
        </pc:spChg>
      </pc:sldChg>
      <pc:sldChg chg="addSp delSp modSp add mod">
        <pc:chgData name="Jorge Arceiz Baquero" userId="0eec8acd2f74270f" providerId="LiveId" clId="{B9D79354-62C4-4EA2-A351-D83E24ADBC51}" dt="2025-11-30T22:07:34.234" v="39911" actId="1076"/>
        <pc:sldMkLst>
          <pc:docMk/>
          <pc:sldMk cId="3768493140" sldId="569"/>
        </pc:sldMkLst>
        <pc:spChg chg="add mod">
          <ac:chgData name="Jorge Arceiz Baquero" userId="0eec8acd2f74270f" providerId="LiveId" clId="{B9D79354-62C4-4EA2-A351-D83E24ADBC51}" dt="2025-11-30T22:03:09.465" v="39802" actId="20577"/>
          <ac:spMkLst>
            <pc:docMk/>
            <pc:sldMk cId="3768493140" sldId="569"/>
            <ac:spMk id="2" creationId="{C7817FD9-0A24-1477-725E-AE98734CD0D2}"/>
          </ac:spMkLst>
        </pc:spChg>
        <pc:spChg chg="add mod">
          <ac:chgData name="Jorge Arceiz Baquero" userId="0eec8acd2f74270f" providerId="LiveId" clId="{B9D79354-62C4-4EA2-A351-D83E24ADBC51}" dt="2025-11-30T22:05:44.939" v="39815" actId="12"/>
          <ac:spMkLst>
            <pc:docMk/>
            <pc:sldMk cId="3768493140" sldId="569"/>
            <ac:spMk id="3" creationId="{77186623-E21D-CBD4-E297-5B5878CA4345}"/>
          </ac:spMkLst>
        </pc:spChg>
        <pc:spChg chg="add mod">
          <ac:chgData name="Jorge Arceiz Baquero" userId="0eec8acd2f74270f" providerId="LiveId" clId="{B9D79354-62C4-4EA2-A351-D83E24ADBC51}" dt="2025-11-30T22:07:34.234" v="39911" actId="1076"/>
          <ac:spMkLst>
            <pc:docMk/>
            <pc:sldMk cId="3768493140" sldId="569"/>
            <ac:spMk id="5" creationId="{5C2B8993-5052-757D-7312-6511352485FF}"/>
          </ac:spMkLst>
        </pc:spChg>
      </pc:sldChg>
      <pc:sldChg chg="addSp delSp modSp add mod">
        <pc:chgData name="Jorge Arceiz Baquero" userId="0eec8acd2f74270f" providerId="LiveId" clId="{B9D79354-62C4-4EA2-A351-D83E24ADBC51}" dt="2025-12-01T21:47:47.899" v="40014" actId="1076"/>
        <pc:sldMkLst>
          <pc:docMk/>
          <pc:sldMk cId="3353264620" sldId="570"/>
        </pc:sldMkLst>
        <pc:spChg chg="add mod">
          <ac:chgData name="Jorge Arceiz Baquero" userId="0eec8acd2f74270f" providerId="LiveId" clId="{B9D79354-62C4-4EA2-A351-D83E24ADBC51}" dt="2025-12-01T21:47:47.899" v="40014" actId="1076"/>
          <ac:spMkLst>
            <pc:docMk/>
            <pc:sldMk cId="3353264620" sldId="570"/>
            <ac:spMk id="4" creationId="{575DE95F-99A1-A538-38D5-297605B1FE6B}"/>
          </ac:spMkLst>
        </pc:spChg>
      </pc:sldChg>
      <pc:sldChg chg="addSp delSp modSp add mod">
        <pc:chgData name="Jorge Arceiz Baquero" userId="0eec8acd2f74270f" providerId="LiveId" clId="{B9D79354-62C4-4EA2-A351-D83E24ADBC51}" dt="2025-12-01T21:53:46.467" v="40341" actId="20577"/>
        <pc:sldMkLst>
          <pc:docMk/>
          <pc:sldMk cId="1288957834" sldId="571"/>
        </pc:sldMkLst>
        <pc:spChg chg="mod">
          <ac:chgData name="Jorge Arceiz Baquero" userId="0eec8acd2f74270f" providerId="LiveId" clId="{B9D79354-62C4-4EA2-A351-D83E24ADBC51}" dt="2025-12-01T21:53:46.467" v="40341" actId="20577"/>
          <ac:spMkLst>
            <pc:docMk/>
            <pc:sldMk cId="1288957834" sldId="571"/>
            <ac:spMk id="2" creationId="{04ECA08C-78C2-6CE2-1726-ABE5A695AA89}"/>
          </ac:spMkLst>
        </pc:spChg>
        <pc:spChg chg="add mod">
          <ac:chgData name="Jorge Arceiz Baquero" userId="0eec8acd2f74270f" providerId="LiveId" clId="{B9D79354-62C4-4EA2-A351-D83E24ADBC51}" dt="2025-12-01T21:53:15.650" v="40329" actId="21"/>
          <ac:spMkLst>
            <pc:docMk/>
            <pc:sldMk cId="1288957834" sldId="571"/>
            <ac:spMk id="6" creationId="{11DF0A63-C522-D4F6-A87E-72E2EF554423}"/>
          </ac:spMkLst>
        </pc:spChg>
        <pc:spChg chg="add mod">
          <ac:chgData name="Jorge Arceiz Baquero" userId="0eec8acd2f74270f" providerId="LiveId" clId="{B9D79354-62C4-4EA2-A351-D83E24ADBC51}" dt="2025-12-01T21:53:33.915" v="40337" actId="20577"/>
          <ac:spMkLst>
            <pc:docMk/>
            <pc:sldMk cId="1288957834" sldId="571"/>
            <ac:spMk id="15" creationId="{CEA5A751-5B4C-6A5E-CB67-C74509A49DDF}"/>
          </ac:spMkLst>
        </pc:spChg>
        <pc:picChg chg="add mod">
          <ac:chgData name="Jorge Arceiz Baquero" userId="0eec8acd2f74270f" providerId="LiveId" clId="{B9D79354-62C4-4EA2-A351-D83E24ADBC51}" dt="2025-12-01T21:53:12.430" v="40328" actId="1076"/>
          <ac:picMkLst>
            <pc:docMk/>
            <pc:sldMk cId="1288957834" sldId="571"/>
            <ac:picMk id="13" creationId="{9AC4E008-04D3-C322-3316-AE82F0AB4322}"/>
          </ac:picMkLst>
        </pc:picChg>
      </pc:sldChg>
      <pc:sldChg chg="addSp delSp modSp add mod">
        <pc:chgData name="Jorge Arceiz Baquero" userId="0eec8acd2f74270f" providerId="LiveId" clId="{B9D79354-62C4-4EA2-A351-D83E24ADBC51}" dt="2025-12-01T21:56:19.109" v="40374" actId="21"/>
        <pc:sldMkLst>
          <pc:docMk/>
          <pc:sldMk cId="3234287801" sldId="572"/>
        </pc:sldMkLst>
        <pc:spChg chg="add mod">
          <ac:chgData name="Jorge Arceiz Baquero" userId="0eec8acd2f74270f" providerId="LiveId" clId="{B9D79354-62C4-4EA2-A351-D83E24ADBC51}" dt="2025-12-01T21:55:31.469" v="40370" actId="122"/>
          <ac:spMkLst>
            <pc:docMk/>
            <pc:sldMk cId="3234287801" sldId="572"/>
            <ac:spMk id="7" creationId="{43EA6B3D-1A85-C5FD-E6F0-E69ABC8C8B24}"/>
          </ac:spMkLst>
        </pc:spChg>
        <pc:picChg chg="add mod">
          <ac:chgData name="Jorge Arceiz Baquero" userId="0eec8acd2f74270f" providerId="LiveId" clId="{B9D79354-62C4-4EA2-A351-D83E24ADBC51}" dt="2025-12-01T21:54:58.693" v="40362" actId="14100"/>
          <ac:picMkLst>
            <pc:docMk/>
            <pc:sldMk cId="3234287801" sldId="572"/>
            <ac:picMk id="4" creationId="{78E35252-99BE-7710-8D3F-A70979C4C6DC}"/>
          </ac:picMkLst>
        </pc:picChg>
      </pc:sldChg>
      <pc:sldChg chg="addSp delSp modSp new mod modClrScheme modAnim chgLayout">
        <pc:chgData name="Jorge Arceiz Baquero" userId="0eec8acd2f74270f" providerId="LiveId" clId="{B9D79354-62C4-4EA2-A351-D83E24ADBC51}" dt="2025-12-10T10:46:04.238" v="40674"/>
        <pc:sldMkLst>
          <pc:docMk/>
          <pc:sldMk cId="119614154" sldId="573"/>
        </pc:sldMkLst>
        <pc:picChg chg="add mod">
          <ac:chgData name="Jorge Arceiz Baquero" userId="0eec8acd2f74270f" providerId="LiveId" clId="{B9D79354-62C4-4EA2-A351-D83E24ADBC51}" dt="2025-12-01T21:58:37.623" v="40399" actId="1076"/>
          <ac:picMkLst>
            <pc:docMk/>
            <pc:sldMk cId="119614154" sldId="573"/>
            <ac:picMk id="8" creationId="{ABF2C27B-2392-F91B-5033-5C81272DD7EC}"/>
          </ac:picMkLst>
        </pc:picChg>
        <pc:picChg chg="add mod">
          <ac:chgData name="Jorge Arceiz Baquero" userId="0eec8acd2f74270f" providerId="LiveId" clId="{B9D79354-62C4-4EA2-A351-D83E24ADBC51}" dt="2025-12-01T21:59:02.066" v="40402" actId="14100"/>
          <ac:picMkLst>
            <pc:docMk/>
            <pc:sldMk cId="119614154" sldId="573"/>
            <ac:picMk id="10" creationId="{9A2EA266-8862-E344-3093-9A3EA7600FC9}"/>
          </ac:picMkLst>
        </pc:picChg>
        <pc:picChg chg="add mod">
          <ac:chgData name="Jorge Arceiz Baquero" userId="0eec8acd2f74270f" providerId="LiveId" clId="{B9D79354-62C4-4EA2-A351-D83E24ADBC51}" dt="2025-12-01T21:56:37.998" v="40383" actId="1076"/>
          <ac:picMkLst>
            <pc:docMk/>
            <pc:sldMk cId="119614154" sldId="573"/>
            <ac:picMk id="11" creationId="{8C443356-FAE7-61EE-466E-E31D530B9EB8}"/>
          </ac:picMkLst>
        </pc:picChg>
        <pc:picChg chg="add mod">
          <ac:chgData name="Jorge Arceiz Baquero" userId="0eec8acd2f74270f" providerId="LiveId" clId="{B9D79354-62C4-4EA2-A351-D83E24ADBC51}" dt="2025-12-01T21:59:30.886" v="40409" actId="14100"/>
          <ac:picMkLst>
            <pc:docMk/>
            <pc:sldMk cId="119614154" sldId="573"/>
            <ac:picMk id="14" creationId="{068D394A-FC18-A8D5-F66E-ED8CB70878B2}"/>
          </ac:picMkLst>
        </pc:picChg>
        <pc:picChg chg="add mod">
          <ac:chgData name="Jorge Arceiz Baquero" userId="0eec8acd2f74270f" providerId="LiveId" clId="{B9D79354-62C4-4EA2-A351-D83E24ADBC51}" dt="2025-12-01T22:01:09.664" v="40416" actId="1076"/>
          <ac:picMkLst>
            <pc:docMk/>
            <pc:sldMk cId="119614154" sldId="573"/>
            <ac:picMk id="18" creationId="{BB2EB9CD-CEE0-6A05-27BE-CEAC3F9D7C96}"/>
          </ac:picMkLst>
        </pc:picChg>
        <pc:cxnChg chg="add mod">
          <ac:chgData name="Jorge Arceiz Baquero" userId="0eec8acd2f74270f" providerId="LiveId" clId="{B9D79354-62C4-4EA2-A351-D83E24ADBC51}" dt="2025-12-01T21:57:55.898" v="40392" actId="692"/>
          <ac:cxnSpMkLst>
            <pc:docMk/>
            <pc:sldMk cId="119614154" sldId="573"/>
            <ac:cxnSpMk id="5" creationId="{76259993-EF1D-3BB3-EC9F-BD8777A9C854}"/>
          </ac:cxnSpMkLst>
        </pc:cxnChg>
        <pc:cxnChg chg="add mod">
          <ac:chgData name="Jorge Arceiz Baquero" userId="0eec8acd2f74270f" providerId="LiveId" clId="{B9D79354-62C4-4EA2-A351-D83E24ADBC51}" dt="2025-12-01T21:58:16.279" v="40397" actId="1036"/>
          <ac:cxnSpMkLst>
            <pc:docMk/>
            <pc:sldMk cId="119614154" sldId="573"/>
            <ac:cxnSpMk id="6" creationId="{BA249EBA-F9D5-79A7-CF8B-D40452054692}"/>
          </ac:cxnSpMkLst>
        </pc:cxnChg>
      </pc:sldChg>
      <pc:sldChg chg="addSp delSp modSp add mod modAnim">
        <pc:chgData name="Jorge Arceiz Baquero" userId="0eec8acd2f74270f" providerId="LiveId" clId="{B9D79354-62C4-4EA2-A351-D83E24ADBC51}" dt="2025-12-10T10:46:17.894" v="40676"/>
        <pc:sldMkLst>
          <pc:docMk/>
          <pc:sldMk cId="3212395214" sldId="574"/>
        </pc:sldMkLst>
        <pc:picChg chg="add mod">
          <ac:chgData name="Jorge Arceiz Baquero" userId="0eec8acd2f74270f" providerId="LiveId" clId="{B9D79354-62C4-4EA2-A351-D83E24ADBC51}" dt="2025-12-01T22:03:11.537" v="40434" actId="1076"/>
          <ac:picMkLst>
            <pc:docMk/>
            <pc:sldMk cId="3212395214" sldId="574"/>
            <ac:picMk id="7" creationId="{D54F9527-962D-B248-F095-26AFE4281399}"/>
          </ac:picMkLst>
        </pc:picChg>
        <pc:picChg chg="add mod">
          <ac:chgData name="Jorge Arceiz Baquero" userId="0eec8acd2f74270f" providerId="LiveId" clId="{B9D79354-62C4-4EA2-A351-D83E24ADBC51}" dt="2025-12-01T22:03:32.288" v="40438" actId="1076"/>
          <ac:picMkLst>
            <pc:docMk/>
            <pc:sldMk cId="3212395214" sldId="574"/>
            <ac:picMk id="12" creationId="{10163C7E-D20B-5E17-9C40-7A83A178E1BD}"/>
          </ac:picMkLst>
        </pc:picChg>
        <pc:cxnChg chg="add mod">
          <ac:chgData name="Jorge Arceiz Baquero" userId="0eec8acd2f74270f" providerId="LiveId" clId="{B9D79354-62C4-4EA2-A351-D83E24ADBC51}" dt="2025-12-01T22:02:48.582" v="40430" actId="692"/>
          <ac:cxnSpMkLst>
            <pc:docMk/>
            <pc:sldMk cId="3212395214" sldId="574"/>
            <ac:cxnSpMk id="3" creationId="{FB96D299-95B1-A4C5-ECE6-B7C6CA70C488}"/>
          </ac:cxnSpMkLst>
        </pc:cxnChg>
      </pc:sldChg>
      <pc:sldChg chg="addSp delSp modSp add mod modAnim">
        <pc:chgData name="Jorge Arceiz Baquero" userId="0eec8acd2f74270f" providerId="LiveId" clId="{B9D79354-62C4-4EA2-A351-D83E24ADBC51}" dt="2025-12-10T10:46:29.526" v="40678"/>
        <pc:sldMkLst>
          <pc:docMk/>
          <pc:sldMk cId="1609727164" sldId="575"/>
        </pc:sldMkLst>
        <pc:picChg chg="add del mod">
          <ac:chgData name="Jorge Arceiz Baquero" userId="0eec8acd2f74270f" providerId="LiveId" clId="{B9D79354-62C4-4EA2-A351-D83E24ADBC51}" dt="2025-12-01T22:07:37.293" v="40459" actId="478"/>
          <ac:picMkLst>
            <pc:docMk/>
            <pc:sldMk cId="1609727164" sldId="575"/>
            <ac:picMk id="4" creationId="{FBEDDEB0-9ACA-7622-0A29-089D63C55C91}"/>
          </ac:picMkLst>
        </pc:picChg>
      </pc:sldChg>
      <pc:sldChg chg="addSp delSp modSp add mod modAnim">
        <pc:chgData name="Jorge Arceiz Baquero" userId="0eec8acd2f74270f" providerId="LiveId" clId="{B9D79354-62C4-4EA2-A351-D83E24ADBC51}" dt="2025-12-10T10:46:55.062" v="40680"/>
        <pc:sldMkLst>
          <pc:docMk/>
          <pc:sldMk cId="1339031431" sldId="576"/>
        </pc:sldMkLst>
        <pc:picChg chg="add mod">
          <ac:chgData name="Jorge Arceiz Baquero" userId="0eec8acd2f74270f" providerId="LiveId" clId="{B9D79354-62C4-4EA2-A351-D83E24ADBC51}" dt="2025-12-01T22:09:32.886" v="40487" actId="14100"/>
          <ac:picMkLst>
            <pc:docMk/>
            <pc:sldMk cId="1339031431" sldId="576"/>
            <ac:picMk id="13" creationId="{279E5C0A-44F6-30DE-AF99-19F230CD10C5}"/>
          </ac:picMkLst>
        </pc:picChg>
        <pc:picChg chg="add mod">
          <ac:chgData name="Jorge Arceiz Baquero" userId="0eec8acd2f74270f" providerId="LiveId" clId="{B9D79354-62C4-4EA2-A351-D83E24ADBC51}" dt="2025-12-01T22:11:01.616" v="40491" actId="1076"/>
          <ac:picMkLst>
            <pc:docMk/>
            <pc:sldMk cId="1339031431" sldId="576"/>
            <ac:picMk id="16" creationId="{44371497-1CFD-8BB4-89A4-1C6751B24399}"/>
          </ac:picMkLst>
        </pc:picChg>
        <pc:picChg chg="add mod">
          <ac:chgData name="Jorge Arceiz Baquero" userId="0eec8acd2f74270f" providerId="LiveId" clId="{B9D79354-62C4-4EA2-A351-D83E24ADBC51}" dt="2025-12-01T22:11:19.323" v="40493" actId="1076"/>
          <ac:picMkLst>
            <pc:docMk/>
            <pc:sldMk cId="1339031431" sldId="576"/>
            <ac:picMk id="19" creationId="{92E99BDF-3331-945F-B5B2-714E264666C0}"/>
          </ac:picMkLst>
        </pc:picChg>
        <pc:cxnChg chg="mod">
          <ac:chgData name="Jorge Arceiz Baquero" userId="0eec8acd2f74270f" providerId="LiveId" clId="{B9D79354-62C4-4EA2-A351-D83E24ADBC51}" dt="2025-12-01T22:09:12.627" v="40484" actId="692"/>
          <ac:cxnSpMkLst>
            <pc:docMk/>
            <pc:sldMk cId="1339031431" sldId="576"/>
            <ac:cxnSpMk id="3" creationId="{7F3263F1-70E5-FF3A-DA3C-ABFB03BCA5D9}"/>
          </ac:cxnSpMkLst>
        </pc:cxnChg>
        <pc:cxnChg chg="add mod">
          <ac:chgData name="Jorge Arceiz Baquero" userId="0eec8acd2f74270f" providerId="LiveId" clId="{B9D79354-62C4-4EA2-A351-D83E24ADBC51}" dt="2025-12-01T22:09:09.680" v="40483" actId="692"/>
          <ac:cxnSpMkLst>
            <pc:docMk/>
            <pc:sldMk cId="1339031431" sldId="576"/>
            <ac:cxnSpMk id="7" creationId="{2361EF97-DAD8-AA9B-853B-522640F60C3A}"/>
          </ac:cxnSpMkLst>
        </pc:cxnChg>
        <pc:cxnChg chg="add mod">
          <ac:chgData name="Jorge Arceiz Baquero" userId="0eec8acd2f74270f" providerId="LiveId" clId="{B9D79354-62C4-4EA2-A351-D83E24ADBC51}" dt="2025-12-01T22:09:07.080" v="40482" actId="692"/>
          <ac:cxnSpMkLst>
            <pc:docMk/>
            <pc:sldMk cId="1339031431" sldId="576"/>
            <ac:cxnSpMk id="9" creationId="{0CBDFF21-D9C8-4E63-A1E5-9B444C2ED743}"/>
          </ac:cxnSpMkLst>
        </pc:cxnChg>
        <pc:cxnChg chg="mod">
          <ac:chgData name="Jorge Arceiz Baquero" userId="0eec8acd2f74270f" providerId="LiveId" clId="{B9D79354-62C4-4EA2-A351-D83E24ADBC51}" dt="2025-12-01T22:09:01.670" v="40481" actId="692"/>
          <ac:cxnSpMkLst>
            <pc:docMk/>
            <pc:sldMk cId="1339031431" sldId="576"/>
            <ac:cxnSpMk id="15" creationId="{E9E42425-9209-D80E-E907-1BAB8B347C86}"/>
          </ac:cxnSpMkLst>
        </pc:cxnChg>
      </pc:sldChg>
      <pc:sldChg chg="addSp delSp modSp add mod modAnim">
        <pc:chgData name="Jorge Arceiz Baquero" userId="0eec8acd2f74270f" providerId="LiveId" clId="{B9D79354-62C4-4EA2-A351-D83E24ADBC51}" dt="2025-12-10T10:47:19.975" v="40684"/>
        <pc:sldMkLst>
          <pc:docMk/>
          <pc:sldMk cId="2149326093" sldId="577"/>
        </pc:sldMkLst>
        <pc:spChg chg="add mod">
          <ac:chgData name="Jorge Arceiz Baquero" userId="0eec8acd2f74270f" providerId="LiveId" clId="{B9D79354-62C4-4EA2-A351-D83E24ADBC51}" dt="2025-12-01T22:14:33.175" v="40591" actId="14100"/>
          <ac:spMkLst>
            <pc:docMk/>
            <pc:sldMk cId="2149326093" sldId="577"/>
            <ac:spMk id="14" creationId="{DBE12DE2-D622-955D-5ABB-F6E38AFD284A}"/>
          </ac:spMkLst>
        </pc:spChg>
        <pc:spChg chg="add mod">
          <ac:chgData name="Jorge Arceiz Baquero" userId="0eec8acd2f74270f" providerId="LiveId" clId="{B9D79354-62C4-4EA2-A351-D83E24ADBC51}" dt="2025-12-01T22:14:35.781" v="40592" actId="113"/>
          <ac:spMkLst>
            <pc:docMk/>
            <pc:sldMk cId="2149326093" sldId="577"/>
            <ac:spMk id="17" creationId="{9BD63496-A805-EC12-1217-A253840A8772}"/>
          </ac:spMkLst>
        </pc:spChg>
        <pc:spChg chg="add mod">
          <ac:chgData name="Jorge Arceiz Baquero" userId="0eec8acd2f74270f" providerId="LiveId" clId="{B9D79354-62C4-4EA2-A351-D83E24ADBC51}" dt="2025-12-01T22:14:27.382" v="40589" actId="113"/>
          <ac:spMkLst>
            <pc:docMk/>
            <pc:sldMk cId="2149326093" sldId="577"/>
            <ac:spMk id="21" creationId="{83F41D59-EFED-0FF4-6F73-314C54C26E90}"/>
          </ac:spMkLst>
        </pc:spChg>
        <pc:spChg chg="add mod">
          <ac:chgData name="Jorge Arceiz Baquero" userId="0eec8acd2f74270f" providerId="LiveId" clId="{B9D79354-62C4-4EA2-A351-D83E24ADBC51}" dt="2025-12-01T22:14:25.131" v="40588" actId="113"/>
          <ac:spMkLst>
            <pc:docMk/>
            <pc:sldMk cId="2149326093" sldId="577"/>
            <ac:spMk id="22" creationId="{7D199501-DF13-8671-36F3-2FD1E140CECB}"/>
          </ac:spMkLst>
        </pc:spChg>
        <pc:cxnChg chg="mod">
          <ac:chgData name="Jorge Arceiz Baquero" userId="0eec8acd2f74270f" providerId="LiveId" clId="{B9D79354-62C4-4EA2-A351-D83E24ADBC51}" dt="2025-12-01T22:12:38.145" v="40503" actId="14100"/>
          <ac:cxnSpMkLst>
            <pc:docMk/>
            <pc:sldMk cId="2149326093" sldId="577"/>
            <ac:cxnSpMk id="5" creationId="{4B086AC7-E34D-597D-5132-B59568CE0825}"/>
          </ac:cxnSpMkLst>
        </pc:cxnChg>
        <pc:cxnChg chg="mod">
          <ac:chgData name="Jorge Arceiz Baquero" userId="0eec8acd2f74270f" providerId="LiveId" clId="{B9D79354-62C4-4EA2-A351-D83E24ADBC51}" dt="2025-12-01T22:12:31.111" v="40502" actId="14100"/>
          <ac:cxnSpMkLst>
            <pc:docMk/>
            <pc:sldMk cId="2149326093" sldId="577"/>
            <ac:cxnSpMk id="6" creationId="{586C08AB-3DB7-51D9-C41E-30A51DF24282}"/>
          </ac:cxnSpMkLst>
        </pc:cxnChg>
      </pc:sldChg>
      <pc:sldChg chg="modSp add mod">
        <pc:chgData name="Jorge Arceiz Baquero" userId="0eec8acd2f74270f" providerId="LiveId" clId="{B9D79354-62C4-4EA2-A351-D83E24ADBC51}" dt="2025-12-10T09:31:41.712" v="40669" actId="20577"/>
        <pc:sldMkLst>
          <pc:docMk/>
          <pc:sldMk cId="282907994" sldId="578"/>
        </pc:sldMkLst>
        <pc:spChg chg="mod">
          <ac:chgData name="Jorge Arceiz Baquero" userId="0eec8acd2f74270f" providerId="LiveId" clId="{B9D79354-62C4-4EA2-A351-D83E24ADBC51}" dt="2025-12-10T09:31:41.712" v="40669" actId="20577"/>
          <ac:spMkLst>
            <pc:docMk/>
            <pc:sldMk cId="282907994" sldId="578"/>
            <ac:spMk id="4" creationId="{0447A93A-CFDF-BB67-1CF5-9A1B8AB06B5F}"/>
          </ac:spMkLst>
        </pc:spChg>
      </pc:sldChg>
      <pc:sldChg chg="addSp delSp modSp add mod">
        <pc:chgData name="Jorge Arceiz Baquero" userId="0eec8acd2f74270f" providerId="LiveId" clId="{B9D79354-62C4-4EA2-A351-D83E24ADBC51}" dt="2025-12-14T21:30:51.581" v="41262" actId="14100"/>
        <pc:sldMkLst>
          <pc:docMk/>
          <pc:sldMk cId="3512215462" sldId="579"/>
        </pc:sldMkLst>
        <pc:spChg chg="mod">
          <ac:chgData name="Jorge Arceiz Baquero" userId="0eec8acd2f74270f" providerId="LiveId" clId="{B9D79354-62C4-4EA2-A351-D83E24ADBC51}" dt="2025-12-14T20:54:57.457" v="40759" actId="6549"/>
          <ac:spMkLst>
            <pc:docMk/>
            <pc:sldMk cId="3512215462" sldId="579"/>
            <ac:spMk id="2" creationId="{8F7041EF-4140-B72D-E146-47357618BE69}"/>
          </ac:spMkLst>
        </pc:spChg>
        <pc:spChg chg="add mod">
          <ac:chgData name="Jorge Arceiz Baquero" userId="0eec8acd2f74270f" providerId="LiveId" clId="{B9D79354-62C4-4EA2-A351-D83E24ADBC51}" dt="2025-12-14T21:30:48.342" v="41261" actId="14100"/>
          <ac:spMkLst>
            <pc:docMk/>
            <pc:sldMk cId="3512215462" sldId="579"/>
            <ac:spMk id="3" creationId="{2141E2B2-E57D-96F3-17A2-F741C5CA84A8}"/>
          </ac:spMkLst>
        </pc:spChg>
        <pc:spChg chg="add mod">
          <ac:chgData name="Jorge Arceiz Baquero" userId="0eec8acd2f74270f" providerId="LiveId" clId="{B9D79354-62C4-4EA2-A351-D83E24ADBC51}" dt="2025-12-14T21:30:51.581" v="41262" actId="14100"/>
          <ac:spMkLst>
            <pc:docMk/>
            <pc:sldMk cId="3512215462" sldId="579"/>
            <ac:spMk id="5" creationId="{21EFF737-C1FD-945E-3097-61718C38816D}"/>
          </ac:spMkLst>
        </pc:spChg>
        <pc:spChg chg="add mod">
          <ac:chgData name="Jorge Arceiz Baquero" userId="0eec8acd2f74270f" providerId="LiveId" clId="{B9D79354-62C4-4EA2-A351-D83E24ADBC51}" dt="2025-12-14T21:07:38.864" v="41030" actId="1076"/>
          <ac:spMkLst>
            <pc:docMk/>
            <pc:sldMk cId="3512215462" sldId="579"/>
            <ac:spMk id="6" creationId="{616F60DC-1A25-82AC-65F6-089966C299C0}"/>
          </ac:spMkLst>
        </pc:spChg>
        <pc:spChg chg="add mod">
          <ac:chgData name="Jorge Arceiz Baquero" userId="0eec8acd2f74270f" providerId="LiveId" clId="{B9D79354-62C4-4EA2-A351-D83E24ADBC51}" dt="2025-12-14T20:59:23.728" v="40840" actId="1076"/>
          <ac:spMkLst>
            <pc:docMk/>
            <pc:sldMk cId="3512215462" sldId="579"/>
            <ac:spMk id="7" creationId="{94581C22-4379-5554-9640-058A029D0798}"/>
          </ac:spMkLst>
        </pc:spChg>
        <pc:spChg chg="add mod">
          <ac:chgData name="Jorge Arceiz Baquero" userId="0eec8acd2f74270f" providerId="LiveId" clId="{B9D79354-62C4-4EA2-A351-D83E24ADBC51}" dt="2025-12-14T21:08:49.505" v="41058" actId="1076"/>
          <ac:spMkLst>
            <pc:docMk/>
            <pc:sldMk cId="3512215462" sldId="579"/>
            <ac:spMk id="9" creationId="{623B6E6B-177F-BD16-5F7D-F1DBBA8B16FE}"/>
          </ac:spMkLst>
        </pc:spChg>
        <pc:spChg chg="add mod">
          <ac:chgData name="Jorge Arceiz Baquero" userId="0eec8acd2f74270f" providerId="LiveId" clId="{B9D79354-62C4-4EA2-A351-D83E24ADBC51}" dt="2025-12-14T21:08:54.505" v="41059" actId="1076"/>
          <ac:spMkLst>
            <pc:docMk/>
            <pc:sldMk cId="3512215462" sldId="579"/>
            <ac:spMk id="11" creationId="{696CF6C5-BB81-3FDA-91DC-60F5C072F083}"/>
          </ac:spMkLst>
        </pc:spChg>
        <pc:spChg chg="add mod">
          <ac:chgData name="Jorge Arceiz Baquero" userId="0eec8acd2f74270f" providerId="LiveId" clId="{B9D79354-62C4-4EA2-A351-D83E24ADBC51}" dt="2025-12-14T21:08:33.868" v="41055" actId="1076"/>
          <ac:spMkLst>
            <pc:docMk/>
            <pc:sldMk cId="3512215462" sldId="579"/>
            <ac:spMk id="13" creationId="{133CB6C0-CA8C-1520-7157-7F268449F45C}"/>
          </ac:spMkLst>
        </pc:spChg>
        <pc:spChg chg="add mod">
          <ac:chgData name="Jorge Arceiz Baquero" userId="0eec8acd2f74270f" providerId="LiveId" clId="{B9D79354-62C4-4EA2-A351-D83E24ADBC51}" dt="2025-12-14T21:09:08.111" v="41062" actId="1076"/>
          <ac:spMkLst>
            <pc:docMk/>
            <pc:sldMk cId="3512215462" sldId="579"/>
            <ac:spMk id="14" creationId="{9E7910CE-8709-3BC4-753A-D860477352C5}"/>
          </ac:spMkLst>
        </pc:spChg>
        <pc:spChg chg="add mod">
          <ac:chgData name="Jorge Arceiz Baquero" userId="0eec8acd2f74270f" providerId="LiveId" clId="{B9D79354-62C4-4EA2-A351-D83E24ADBC51}" dt="2025-12-14T21:10:30.549" v="41110" actId="1076"/>
          <ac:spMkLst>
            <pc:docMk/>
            <pc:sldMk cId="3512215462" sldId="579"/>
            <ac:spMk id="15" creationId="{9390FD06-65ED-CB84-7DF8-1228AA2C569F}"/>
          </ac:spMkLst>
        </pc:spChg>
        <pc:spChg chg="add mod">
          <ac:chgData name="Jorge Arceiz Baquero" userId="0eec8acd2f74270f" providerId="LiveId" clId="{B9D79354-62C4-4EA2-A351-D83E24ADBC51}" dt="2025-12-14T21:25:15.839" v="41117" actId="20577"/>
          <ac:spMkLst>
            <pc:docMk/>
            <pc:sldMk cId="3512215462" sldId="579"/>
            <ac:spMk id="16" creationId="{B4B4CCB8-C039-CF82-68AB-4BA74F9B3205}"/>
          </ac:spMkLst>
        </pc:spChg>
        <pc:spChg chg="add mod">
          <ac:chgData name="Jorge Arceiz Baquero" userId="0eec8acd2f74270f" providerId="LiveId" clId="{B9D79354-62C4-4EA2-A351-D83E24ADBC51}" dt="2025-12-14T21:27:45.595" v="41149" actId="1076"/>
          <ac:spMkLst>
            <pc:docMk/>
            <pc:sldMk cId="3512215462" sldId="579"/>
            <ac:spMk id="17" creationId="{A4EF6175-39F0-9050-1D05-DA4A40D88009}"/>
          </ac:spMkLst>
        </pc:spChg>
        <pc:spChg chg="add mod">
          <ac:chgData name="Jorge Arceiz Baquero" userId="0eec8acd2f74270f" providerId="LiveId" clId="{B9D79354-62C4-4EA2-A351-D83E24ADBC51}" dt="2025-12-14T21:28:00.597" v="41191" actId="20577"/>
          <ac:spMkLst>
            <pc:docMk/>
            <pc:sldMk cId="3512215462" sldId="579"/>
            <ac:spMk id="18" creationId="{49CE62F9-DF2C-0813-7558-288FCFB4BFD8}"/>
          </ac:spMkLst>
        </pc:spChg>
        <pc:spChg chg="add mod">
          <ac:chgData name="Jorge Arceiz Baquero" userId="0eec8acd2f74270f" providerId="LiveId" clId="{B9D79354-62C4-4EA2-A351-D83E24ADBC51}" dt="2025-12-14T21:29:13.777" v="41219" actId="20577"/>
          <ac:spMkLst>
            <pc:docMk/>
            <pc:sldMk cId="3512215462" sldId="579"/>
            <ac:spMk id="19" creationId="{020617AF-0316-31CC-E7BD-C5500CADEDB9}"/>
          </ac:spMkLst>
        </pc:spChg>
      </pc:sldChg>
      <pc:sldChg chg="addSp delSp modSp add mod">
        <pc:chgData name="Jorge Arceiz Baquero" userId="0eec8acd2f74270f" providerId="LiveId" clId="{B9D79354-62C4-4EA2-A351-D83E24ADBC51}" dt="2025-12-14T21:45:28.082" v="41678" actId="403"/>
        <pc:sldMkLst>
          <pc:docMk/>
          <pc:sldMk cId="192888852" sldId="580"/>
        </pc:sldMkLst>
        <pc:spChg chg="add mod">
          <ac:chgData name="Jorge Arceiz Baquero" userId="0eec8acd2f74270f" providerId="LiveId" clId="{B9D79354-62C4-4EA2-A351-D83E24ADBC51}" dt="2025-12-14T21:45:28.082" v="41678" actId="403"/>
          <ac:spMkLst>
            <pc:docMk/>
            <pc:sldMk cId="192888852" sldId="580"/>
            <ac:spMk id="4" creationId="{D050ED82-0271-98AF-535A-272A7EB83C55}"/>
          </ac:spMkLst>
        </pc:spChg>
        <pc:spChg chg="add mod">
          <ac:chgData name="Jorge Arceiz Baquero" userId="0eec8acd2f74270f" providerId="LiveId" clId="{B9D79354-62C4-4EA2-A351-D83E24ADBC51}" dt="2025-12-14T21:32:06.190" v="41281" actId="14100"/>
          <ac:spMkLst>
            <pc:docMk/>
            <pc:sldMk cId="192888852" sldId="580"/>
            <ac:spMk id="21" creationId="{E191892C-70D7-41A6-D746-4DD3DD2AD95F}"/>
          </ac:spMkLst>
        </pc:spChg>
        <pc:spChg chg="add mod">
          <ac:chgData name="Jorge Arceiz Baquero" userId="0eec8acd2f74270f" providerId="LiveId" clId="{B9D79354-62C4-4EA2-A351-D83E24ADBC51}" dt="2025-12-14T21:38:44.915" v="41355" actId="1076"/>
          <ac:spMkLst>
            <pc:docMk/>
            <pc:sldMk cId="192888852" sldId="580"/>
            <ac:spMk id="26" creationId="{39998B53-5D88-5DDD-D650-9A41584C2CA7}"/>
          </ac:spMkLst>
        </pc:spChg>
        <pc:spChg chg="add mod">
          <ac:chgData name="Jorge Arceiz Baquero" userId="0eec8acd2f74270f" providerId="LiveId" clId="{B9D79354-62C4-4EA2-A351-D83E24ADBC51}" dt="2025-12-14T21:40:30.256" v="41381" actId="1076"/>
          <ac:spMkLst>
            <pc:docMk/>
            <pc:sldMk cId="192888852" sldId="580"/>
            <ac:spMk id="27" creationId="{A486E7FE-FA29-70B9-A6DC-30FF062207DB}"/>
          </ac:spMkLst>
        </pc:spChg>
        <pc:spChg chg="add mod">
          <ac:chgData name="Jorge Arceiz Baquero" userId="0eec8acd2f74270f" providerId="LiveId" clId="{B9D79354-62C4-4EA2-A351-D83E24ADBC51}" dt="2025-12-14T21:40:24.716" v="41380" actId="20577"/>
          <ac:spMkLst>
            <pc:docMk/>
            <pc:sldMk cId="192888852" sldId="580"/>
            <ac:spMk id="28" creationId="{7457A2AD-48DB-B444-A703-7E0FFBCF6807}"/>
          </ac:spMkLst>
        </pc:spChg>
        <pc:spChg chg="add mod">
          <ac:chgData name="Jorge Arceiz Baquero" userId="0eec8acd2f74270f" providerId="LiveId" clId="{B9D79354-62C4-4EA2-A351-D83E24ADBC51}" dt="2025-12-14T21:44:40.464" v="41674" actId="1076"/>
          <ac:spMkLst>
            <pc:docMk/>
            <pc:sldMk cId="192888852" sldId="580"/>
            <ac:spMk id="29" creationId="{19F51C75-AF57-1077-832B-4B96DF8B9D7C}"/>
          </ac:spMkLst>
        </pc:spChg>
        <pc:spChg chg="add mod">
          <ac:chgData name="Jorge Arceiz Baquero" userId="0eec8acd2f74270f" providerId="LiveId" clId="{B9D79354-62C4-4EA2-A351-D83E24ADBC51}" dt="2025-12-14T21:44:29.551" v="41670" actId="404"/>
          <ac:spMkLst>
            <pc:docMk/>
            <pc:sldMk cId="192888852" sldId="580"/>
            <ac:spMk id="30" creationId="{9D0A21A4-175D-B7B3-1953-81EC8259BD9C}"/>
          </ac:spMkLst>
        </pc:spChg>
      </pc:sldChg>
      <pc:sldChg chg="addSp delSp modSp add mod">
        <pc:chgData name="Jorge Arceiz Baquero" userId="0eec8acd2f74270f" providerId="LiveId" clId="{B9D79354-62C4-4EA2-A351-D83E24ADBC51}" dt="2025-12-14T21:53:06.444" v="41843" actId="1076"/>
        <pc:sldMkLst>
          <pc:docMk/>
          <pc:sldMk cId="327402099" sldId="581"/>
        </pc:sldMkLst>
        <pc:spChg chg="add mod">
          <ac:chgData name="Jorge Arceiz Baquero" userId="0eec8acd2f74270f" providerId="LiveId" clId="{B9D79354-62C4-4EA2-A351-D83E24ADBC51}" dt="2025-12-14T21:47:19.738" v="41736" actId="1076"/>
          <ac:spMkLst>
            <pc:docMk/>
            <pc:sldMk cId="327402099" sldId="581"/>
            <ac:spMk id="6" creationId="{51E2D286-9AB4-8966-D566-62AB1E2CB528}"/>
          </ac:spMkLst>
        </pc:spChg>
        <pc:spChg chg="add mod">
          <ac:chgData name="Jorge Arceiz Baquero" userId="0eec8acd2f74270f" providerId="LiveId" clId="{B9D79354-62C4-4EA2-A351-D83E24ADBC51}" dt="2025-12-14T21:47:32.587" v="41746" actId="20577"/>
          <ac:spMkLst>
            <pc:docMk/>
            <pc:sldMk cId="327402099" sldId="581"/>
            <ac:spMk id="7" creationId="{CA7060A9-CC85-D1BA-1264-AA14164272AA}"/>
          </ac:spMkLst>
        </pc:spChg>
        <pc:spChg chg="add mod">
          <ac:chgData name="Jorge Arceiz Baquero" userId="0eec8acd2f74270f" providerId="LiveId" clId="{B9D79354-62C4-4EA2-A351-D83E24ADBC51}" dt="2025-12-14T21:49:40.157" v="41794" actId="403"/>
          <ac:spMkLst>
            <pc:docMk/>
            <pc:sldMk cId="327402099" sldId="581"/>
            <ac:spMk id="15" creationId="{EDEA7D5C-66F6-2C7D-0631-1CF40935F48D}"/>
          </ac:spMkLst>
        </pc:spChg>
        <pc:spChg chg="add mod">
          <ac:chgData name="Jorge Arceiz Baquero" userId="0eec8acd2f74270f" providerId="LiveId" clId="{B9D79354-62C4-4EA2-A351-D83E24ADBC51}" dt="2025-12-14T21:50:33.427" v="41812" actId="403"/>
          <ac:spMkLst>
            <pc:docMk/>
            <pc:sldMk cId="327402099" sldId="581"/>
            <ac:spMk id="17" creationId="{16FD601C-ADAC-96AA-4EA3-B9E69F476E26}"/>
          </ac:spMkLst>
        </pc:spChg>
        <pc:spChg chg="add mod">
          <ac:chgData name="Jorge Arceiz Baquero" userId="0eec8acd2f74270f" providerId="LiveId" clId="{B9D79354-62C4-4EA2-A351-D83E24ADBC51}" dt="2025-12-14T21:52:07.722" v="41823" actId="20577"/>
          <ac:spMkLst>
            <pc:docMk/>
            <pc:sldMk cId="327402099" sldId="581"/>
            <ac:spMk id="18" creationId="{9E0F33A1-62F5-BA12-918C-E0FA9EE91CC6}"/>
          </ac:spMkLst>
        </pc:spChg>
        <pc:spChg chg="add mod">
          <ac:chgData name="Jorge Arceiz Baquero" userId="0eec8acd2f74270f" providerId="LiveId" clId="{B9D79354-62C4-4EA2-A351-D83E24ADBC51}" dt="2025-12-14T21:52:54.145" v="41839" actId="1076"/>
          <ac:spMkLst>
            <pc:docMk/>
            <pc:sldMk cId="327402099" sldId="581"/>
            <ac:spMk id="19" creationId="{AEFA793A-FFB6-1361-A1EB-B9AD15F8F2B6}"/>
          </ac:spMkLst>
        </pc:spChg>
        <pc:picChg chg="add mod">
          <ac:chgData name="Jorge Arceiz Baquero" userId="0eec8acd2f74270f" providerId="LiveId" clId="{B9D79354-62C4-4EA2-A351-D83E24ADBC51}" dt="2025-12-14T21:53:06.444" v="41843" actId="1076"/>
          <ac:picMkLst>
            <pc:docMk/>
            <pc:sldMk cId="327402099" sldId="581"/>
            <ac:picMk id="22" creationId="{3F22882C-D622-98EB-8998-8E6A49B168BF}"/>
          </ac:picMkLst>
        </pc:picChg>
      </pc:sldChg>
      <pc:sldChg chg="addSp delSp modSp add mod">
        <pc:chgData name="Jorge Arceiz Baquero" userId="0eec8acd2f74270f" providerId="LiveId" clId="{B9D79354-62C4-4EA2-A351-D83E24ADBC51}" dt="2025-12-15T17:01:14.574" v="43547" actId="20577"/>
        <pc:sldMkLst>
          <pc:docMk/>
          <pc:sldMk cId="1441379630" sldId="582"/>
        </pc:sldMkLst>
        <pc:spChg chg="add mod">
          <ac:chgData name="Jorge Arceiz Baquero" userId="0eec8acd2f74270f" providerId="LiveId" clId="{B9D79354-62C4-4EA2-A351-D83E24ADBC51}" dt="2025-12-14T21:54:34.330" v="41866" actId="403"/>
          <ac:spMkLst>
            <pc:docMk/>
            <pc:sldMk cId="1441379630" sldId="582"/>
            <ac:spMk id="3" creationId="{5CA36C74-637F-EA7A-8A80-BCA812EB7E6E}"/>
          </ac:spMkLst>
        </pc:spChg>
        <pc:spChg chg="add mod">
          <ac:chgData name="Jorge Arceiz Baquero" userId="0eec8acd2f74270f" providerId="LiveId" clId="{B9D79354-62C4-4EA2-A351-D83E24ADBC51}" dt="2025-12-14T21:56:41.424" v="41875" actId="1076"/>
          <ac:spMkLst>
            <pc:docMk/>
            <pc:sldMk cId="1441379630" sldId="582"/>
            <ac:spMk id="9" creationId="{35D734AF-883B-628A-987F-847171DE38EF}"/>
          </ac:spMkLst>
        </pc:spChg>
        <pc:spChg chg="add mod">
          <ac:chgData name="Jorge Arceiz Baquero" userId="0eec8acd2f74270f" providerId="LiveId" clId="{B9D79354-62C4-4EA2-A351-D83E24ADBC51}" dt="2025-12-14T21:58:56.468" v="41896" actId="20577"/>
          <ac:spMkLst>
            <pc:docMk/>
            <pc:sldMk cId="1441379630" sldId="582"/>
            <ac:spMk id="13" creationId="{9397CAAB-CE3A-42A4-0BCA-73A4E81C1067}"/>
          </ac:spMkLst>
        </pc:spChg>
        <pc:spChg chg="add mod">
          <ac:chgData name="Jorge Arceiz Baquero" userId="0eec8acd2f74270f" providerId="LiveId" clId="{B9D79354-62C4-4EA2-A351-D83E24ADBC51}" dt="2025-12-14T21:59:40.886" v="41945" actId="14100"/>
          <ac:spMkLst>
            <pc:docMk/>
            <pc:sldMk cId="1441379630" sldId="582"/>
            <ac:spMk id="14" creationId="{220A276D-8D3A-0883-FAB3-16235DFD92C2}"/>
          </ac:spMkLst>
        </pc:spChg>
        <pc:spChg chg="add mod">
          <ac:chgData name="Jorge Arceiz Baquero" userId="0eec8acd2f74270f" providerId="LiveId" clId="{B9D79354-62C4-4EA2-A351-D83E24ADBC51}" dt="2025-12-15T17:01:14.574" v="43547" actId="20577"/>
          <ac:spMkLst>
            <pc:docMk/>
            <pc:sldMk cId="1441379630" sldId="582"/>
            <ac:spMk id="16" creationId="{77D29C08-0828-5FE9-0637-12FCAF01668F}"/>
          </ac:spMkLst>
        </pc:spChg>
      </pc:sldChg>
      <pc:sldChg chg="addSp delSp modSp add mod">
        <pc:chgData name="Jorge Arceiz Baquero" userId="0eec8acd2f74270f" providerId="LiveId" clId="{B9D79354-62C4-4EA2-A351-D83E24ADBC51}" dt="2025-12-14T22:06:11.550" v="42159" actId="115"/>
        <pc:sldMkLst>
          <pc:docMk/>
          <pc:sldMk cId="1544399390" sldId="583"/>
        </pc:sldMkLst>
        <pc:spChg chg="add mod">
          <ac:chgData name="Jorge Arceiz Baquero" userId="0eec8acd2f74270f" providerId="LiveId" clId="{B9D79354-62C4-4EA2-A351-D83E24ADBC51}" dt="2025-12-14T22:02:37.120" v="42083"/>
          <ac:spMkLst>
            <pc:docMk/>
            <pc:sldMk cId="1544399390" sldId="583"/>
            <ac:spMk id="5" creationId="{48B272F4-8BE7-3449-2E1F-7EAB1476798A}"/>
          </ac:spMkLst>
        </pc:spChg>
        <pc:spChg chg="add mod">
          <ac:chgData name="Jorge Arceiz Baquero" userId="0eec8acd2f74270f" providerId="LiveId" clId="{B9D79354-62C4-4EA2-A351-D83E24ADBC51}" dt="2025-12-14T22:06:11.550" v="42159" actId="115"/>
          <ac:spMkLst>
            <pc:docMk/>
            <pc:sldMk cId="1544399390" sldId="583"/>
            <ac:spMk id="7" creationId="{E38220CF-7962-58E7-8A46-D876FBB7E625}"/>
          </ac:spMkLst>
        </pc:spChg>
      </pc:sldChg>
      <pc:sldChg chg="addSp delSp modSp add mod">
        <pc:chgData name="Jorge Arceiz Baquero" userId="0eec8acd2f74270f" providerId="LiveId" clId="{B9D79354-62C4-4EA2-A351-D83E24ADBC51}" dt="2025-12-14T22:09:50.770" v="42202" actId="1076"/>
        <pc:sldMkLst>
          <pc:docMk/>
          <pc:sldMk cId="2082624661" sldId="584"/>
        </pc:sldMkLst>
        <pc:spChg chg="add mod">
          <ac:chgData name="Jorge Arceiz Baquero" userId="0eec8acd2f74270f" providerId="LiveId" clId="{B9D79354-62C4-4EA2-A351-D83E24ADBC51}" dt="2025-12-14T22:09:46.886" v="42201" actId="1076"/>
          <ac:spMkLst>
            <pc:docMk/>
            <pc:sldMk cId="2082624661" sldId="584"/>
            <ac:spMk id="6" creationId="{5CBDDCC7-971E-4BE6-DF57-D2763B71A28B}"/>
          </ac:spMkLst>
        </pc:spChg>
        <pc:spChg chg="add mod">
          <ac:chgData name="Jorge Arceiz Baquero" userId="0eec8acd2f74270f" providerId="LiveId" clId="{B9D79354-62C4-4EA2-A351-D83E24ADBC51}" dt="2025-12-14T22:09:50.770" v="42202" actId="1076"/>
          <ac:spMkLst>
            <pc:docMk/>
            <pc:sldMk cId="2082624661" sldId="584"/>
            <ac:spMk id="14" creationId="{3F23D59C-E98B-2E75-9D06-22DE648BEF6A}"/>
          </ac:spMkLst>
        </pc:spChg>
        <pc:picChg chg="add mod">
          <ac:chgData name="Jorge Arceiz Baquero" userId="0eec8acd2f74270f" providerId="LiveId" clId="{B9D79354-62C4-4EA2-A351-D83E24ADBC51}" dt="2025-12-14T22:09:27.806" v="42197" actId="1076"/>
          <ac:picMkLst>
            <pc:docMk/>
            <pc:sldMk cId="2082624661" sldId="584"/>
            <ac:picMk id="11" creationId="{9F45AB37-124C-A605-9E63-23F4FB212465}"/>
          </ac:picMkLst>
        </pc:picChg>
      </pc:sldChg>
      <pc:sldChg chg="addSp delSp modSp add mod">
        <pc:chgData name="Jorge Arceiz Baquero" userId="0eec8acd2f74270f" providerId="LiveId" clId="{B9D79354-62C4-4EA2-A351-D83E24ADBC51}" dt="2025-12-14T22:16:46.411" v="42335" actId="12"/>
        <pc:sldMkLst>
          <pc:docMk/>
          <pc:sldMk cId="596748201" sldId="585"/>
        </pc:sldMkLst>
        <pc:spChg chg="mod">
          <ac:chgData name="Jorge Arceiz Baquero" userId="0eec8acd2f74270f" providerId="LiveId" clId="{B9D79354-62C4-4EA2-A351-D83E24ADBC51}" dt="2025-12-14T22:10:44.229" v="42260" actId="20577"/>
          <ac:spMkLst>
            <pc:docMk/>
            <pc:sldMk cId="596748201" sldId="585"/>
            <ac:spMk id="2" creationId="{39D5A42B-29DD-BCE3-2164-27C033C037C3}"/>
          </ac:spMkLst>
        </pc:spChg>
        <pc:spChg chg="add mod">
          <ac:chgData name="Jorge Arceiz Baquero" userId="0eec8acd2f74270f" providerId="LiveId" clId="{B9D79354-62C4-4EA2-A351-D83E24ADBC51}" dt="2025-12-14T22:15:22.595" v="42305" actId="1076"/>
          <ac:spMkLst>
            <pc:docMk/>
            <pc:sldMk cId="596748201" sldId="585"/>
            <ac:spMk id="4" creationId="{124A1A8B-0928-6A27-0B68-446FEB5EC73B}"/>
          </ac:spMkLst>
        </pc:spChg>
        <pc:spChg chg="add mod">
          <ac:chgData name="Jorge Arceiz Baquero" userId="0eec8acd2f74270f" providerId="LiveId" clId="{B9D79354-62C4-4EA2-A351-D83E24ADBC51}" dt="2025-12-14T22:15:10.784" v="42302" actId="1076"/>
          <ac:spMkLst>
            <pc:docMk/>
            <pc:sldMk cId="596748201" sldId="585"/>
            <ac:spMk id="5" creationId="{2DF34B3E-90B5-0842-866A-C1883049B862}"/>
          </ac:spMkLst>
        </pc:spChg>
        <pc:spChg chg="add mod">
          <ac:chgData name="Jorge Arceiz Baquero" userId="0eec8acd2f74270f" providerId="LiveId" clId="{B9D79354-62C4-4EA2-A351-D83E24ADBC51}" dt="2025-12-14T22:15:15.635" v="42303" actId="1076"/>
          <ac:spMkLst>
            <pc:docMk/>
            <pc:sldMk cId="596748201" sldId="585"/>
            <ac:spMk id="7" creationId="{B4BB2050-F0D0-0E04-CBCA-EA20CC19D99A}"/>
          </ac:spMkLst>
        </pc:spChg>
        <pc:spChg chg="add mod">
          <ac:chgData name="Jorge Arceiz Baquero" userId="0eec8acd2f74270f" providerId="LiveId" clId="{B9D79354-62C4-4EA2-A351-D83E24ADBC51}" dt="2025-12-14T22:15:18.718" v="42304" actId="1076"/>
          <ac:spMkLst>
            <pc:docMk/>
            <pc:sldMk cId="596748201" sldId="585"/>
            <ac:spMk id="9" creationId="{81D11270-B97E-21CB-CBEA-C2E688D339F3}"/>
          </ac:spMkLst>
        </pc:spChg>
        <pc:spChg chg="add mod">
          <ac:chgData name="Jorge Arceiz Baquero" userId="0eec8acd2f74270f" providerId="LiveId" clId="{B9D79354-62C4-4EA2-A351-D83E24ADBC51}" dt="2025-12-14T22:16:46.411" v="42335" actId="12"/>
          <ac:spMkLst>
            <pc:docMk/>
            <pc:sldMk cId="596748201" sldId="585"/>
            <ac:spMk id="15" creationId="{97A6987B-D1DE-0525-9766-6375C45182CE}"/>
          </ac:spMkLst>
        </pc:spChg>
      </pc:sldChg>
      <pc:sldChg chg="addSp delSp modSp add mod">
        <pc:chgData name="Jorge Arceiz Baquero" userId="0eec8acd2f74270f" providerId="LiveId" clId="{B9D79354-62C4-4EA2-A351-D83E24ADBC51}" dt="2025-12-15T09:19:21.995" v="43543" actId="1076"/>
        <pc:sldMkLst>
          <pc:docMk/>
          <pc:sldMk cId="4221093669" sldId="586"/>
        </pc:sldMkLst>
        <pc:spChg chg="add mod">
          <ac:chgData name="Jorge Arceiz Baquero" userId="0eec8acd2f74270f" providerId="LiveId" clId="{B9D79354-62C4-4EA2-A351-D83E24ADBC51}" dt="2025-12-15T09:19:21.995" v="43543" actId="1076"/>
          <ac:spMkLst>
            <pc:docMk/>
            <pc:sldMk cId="4221093669" sldId="586"/>
            <ac:spMk id="4" creationId="{571F735A-7BE2-54C0-D352-84C7BED96383}"/>
          </ac:spMkLst>
        </pc:spChg>
        <pc:spChg chg="mod">
          <ac:chgData name="Jorge Arceiz Baquero" userId="0eec8acd2f74270f" providerId="LiveId" clId="{B9D79354-62C4-4EA2-A351-D83E24ADBC51}" dt="2025-12-14T22:20:05.081" v="42412" actId="1076"/>
          <ac:spMkLst>
            <pc:docMk/>
            <pc:sldMk cId="4221093669" sldId="586"/>
            <ac:spMk id="5" creationId="{78FE04AF-52B3-ED5E-15F8-42C907A38931}"/>
          </ac:spMkLst>
        </pc:spChg>
        <pc:spChg chg="add mod">
          <ac:chgData name="Jorge Arceiz Baquero" userId="0eec8acd2f74270f" providerId="LiveId" clId="{B9D79354-62C4-4EA2-A351-D83E24ADBC51}" dt="2025-12-14T22:18:21.820" v="42373" actId="113"/>
          <ac:spMkLst>
            <pc:docMk/>
            <pc:sldMk cId="4221093669" sldId="586"/>
            <ac:spMk id="6" creationId="{6C657E9F-90D9-672B-66E8-61B639305385}"/>
          </ac:spMkLst>
        </pc:spChg>
        <pc:spChg chg="add mod">
          <ac:chgData name="Jorge Arceiz Baquero" userId="0eec8acd2f74270f" providerId="LiveId" clId="{B9D79354-62C4-4EA2-A351-D83E24ADBC51}" dt="2025-12-15T09:18:57.280" v="43536" actId="20577"/>
          <ac:spMkLst>
            <pc:docMk/>
            <pc:sldMk cId="4221093669" sldId="586"/>
            <ac:spMk id="13" creationId="{D06CDCBF-9555-0726-2AA2-61950DD3167F}"/>
          </ac:spMkLst>
        </pc:spChg>
      </pc:sldChg>
      <pc:sldChg chg="modSp add mod">
        <pc:chgData name="Jorge Arceiz Baquero" userId="0eec8acd2f74270f" providerId="LiveId" clId="{B9D79354-62C4-4EA2-A351-D83E24ADBC51}" dt="2025-12-14T22:21:47.065" v="42512" actId="14100"/>
        <pc:sldMkLst>
          <pc:docMk/>
          <pc:sldMk cId="2291251474" sldId="587"/>
        </pc:sldMkLst>
        <pc:spChg chg="mod">
          <ac:chgData name="Jorge Arceiz Baquero" userId="0eec8acd2f74270f" providerId="LiveId" clId="{B9D79354-62C4-4EA2-A351-D83E24ADBC51}" dt="2025-12-14T22:20:29.796" v="42418"/>
          <ac:spMkLst>
            <pc:docMk/>
            <pc:sldMk cId="2291251474" sldId="587"/>
            <ac:spMk id="5" creationId="{87B050EE-4E61-234C-C7E9-4547BAD8B55F}"/>
          </ac:spMkLst>
        </pc:spChg>
        <pc:spChg chg="mod">
          <ac:chgData name="Jorge Arceiz Baquero" userId="0eec8acd2f74270f" providerId="LiveId" clId="{B9D79354-62C4-4EA2-A351-D83E24ADBC51}" dt="2025-12-14T22:21:47.065" v="42512" actId="14100"/>
          <ac:spMkLst>
            <pc:docMk/>
            <pc:sldMk cId="2291251474" sldId="587"/>
            <ac:spMk id="6" creationId="{7EF16631-8A1F-420B-1E50-98C2AE7C0FE9}"/>
          </ac:spMkLst>
        </pc:spChg>
        <pc:spChg chg="mod">
          <ac:chgData name="Jorge Arceiz Baquero" userId="0eec8acd2f74270f" providerId="LiveId" clId="{B9D79354-62C4-4EA2-A351-D83E24ADBC51}" dt="2025-12-14T22:21:23.889" v="42509" actId="20577"/>
          <ac:spMkLst>
            <pc:docMk/>
            <pc:sldMk cId="2291251474" sldId="587"/>
            <ac:spMk id="13" creationId="{9C69AB19-BAA8-24BA-35B1-E2917EC332BB}"/>
          </ac:spMkLst>
        </pc:spChg>
      </pc:sldChg>
      <pc:sldChg chg="modSp add mod">
        <pc:chgData name="Jorge Arceiz Baquero" userId="0eec8acd2f74270f" providerId="LiveId" clId="{B9D79354-62C4-4EA2-A351-D83E24ADBC51}" dt="2025-12-14T22:23:56.033" v="42554" actId="20577"/>
        <pc:sldMkLst>
          <pc:docMk/>
          <pc:sldMk cId="1786990802" sldId="588"/>
        </pc:sldMkLst>
        <pc:spChg chg="mod">
          <ac:chgData name="Jorge Arceiz Baquero" userId="0eec8acd2f74270f" providerId="LiveId" clId="{B9D79354-62C4-4EA2-A351-D83E24ADBC51}" dt="2025-12-14T22:22:26.126" v="42517"/>
          <ac:spMkLst>
            <pc:docMk/>
            <pc:sldMk cId="1786990802" sldId="588"/>
            <ac:spMk id="5" creationId="{710CC435-2683-1D04-5EC8-5A7102B38DC4}"/>
          </ac:spMkLst>
        </pc:spChg>
        <pc:spChg chg="mod">
          <ac:chgData name="Jorge Arceiz Baquero" userId="0eec8acd2f74270f" providerId="LiveId" clId="{B9D79354-62C4-4EA2-A351-D83E24ADBC51}" dt="2025-12-14T22:23:44.845" v="42550" actId="20577"/>
          <ac:spMkLst>
            <pc:docMk/>
            <pc:sldMk cId="1786990802" sldId="588"/>
            <ac:spMk id="6" creationId="{35D69138-1817-EF92-B401-A0CC22EC2AB2}"/>
          </ac:spMkLst>
        </pc:spChg>
        <pc:spChg chg="mod">
          <ac:chgData name="Jorge Arceiz Baquero" userId="0eec8acd2f74270f" providerId="LiveId" clId="{B9D79354-62C4-4EA2-A351-D83E24ADBC51}" dt="2025-12-14T22:23:56.033" v="42554" actId="20577"/>
          <ac:spMkLst>
            <pc:docMk/>
            <pc:sldMk cId="1786990802" sldId="588"/>
            <ac:spMk id="13" creationId="{75295427-14EA-2AC2-826E-21DEC2BB43A3}"/>
          </ac:spMkLst>
        </pc:spChg>
      </pc:sldChg>
      <pc:sldChg chg="addSp delSp modSp add mod">
        <pc:chgData name="Jorge Arceiz Baquero" userId="0eec8acd2f74270f" providerId="LiveId" clId="{B9D79354-62C4-4EA2-A351-D83E24ADBC51}" dt="2025-12-14T22:25:36.127" v="42580" actId="1076"/>
        <pc:sldMkLst>
          <pc:docMk/>
          <pc:sldMk cId="3066725294" sldId="589"/>
        </pc:sldMkLst>
        <pc:spChg chg="add mod">
          <ac:chgData name="Jorge Arceiz Baquero" userId="0eec8acd2f74270f" providerId="LiveId" clId="{B9D79354-62C4-4EA2-A351-D83E24ADBC51}" dt="2025-12-14T22:25:18.584" v="42578" actId="1076"/>
          <ac:spMkLst>
            <pc:docMk/>
            <pc:sldMk cId="3066725294" sldId="589"/>
            <ac:spMk id="4" creationId="{690C3CE1-66A9-6E93-E6D9-151758121C57}"/>
          </ac:spMkLst>
        </pc:spChg>
        <pc:spChg chg="add mod">
          <ac:chgData name="Jorge Arceiz Baquero" userId="0eec8acd2f74270f" providerId="LiveId" clId="{B9D79354-62C4-4EA2-A351-D83E24ADBC51}" dt="2025-12-14T22:25:36.127" v="42580" actId="1076"/>
          <ac:spMkLst>
            <pc:docMk/>
            <pc:sldMk cId="3066725294" sldId="589"/>
            <ac:spMk id="7" creationId="{A3E97913-118A-E2B5-BB16-E782BFF0AB54}"/>
          </ac:spMkLst>
        </pc:spChg>
      </pc:sldChg>
      <pc:sldChg chg="addSp delSp modSp add mod">
        <pc:chgData name="Jorge Arceiz Baquero" userId="0eec8acd2f74270f" providerId="LiveId" clId="{B9D79354-62C4-4EA2-A351-D83E24ADBC51}" dt="2025-12-15T11:51:57.966" v="43544" actId="478"/>
        <pc:sldMkLst>
          <pc:docMk/>
          <pc:sldMk cId="1720886952" sldId="590"/>
        </pc:sldMkLst>
        <pc:picChg chg="add mod">
          <ac:chgData name="Jorge Arceiz Baquero" userId="0eec8acd2f74270f" providerId="LiveId" clId="{B9D79354-62C4-4EA2-A351-D83E24ADBC51}" dt="2025-12-14T22:26:52.113" v="42602" actId="14100"/>
          <ac:picMkLst>
            <pc:docMk/>
            <pc:sldMk cId="1720886952" sldId="590"/>
            <ac:picMk id="6" creationId="{AFB1E6F2-2307-02F4-7C32-B81D8990DC72}"/>
          </ac:picMkLst>
        </pc:picChg>
        <pc:picChg chg="add del">
          <ac:chgData name="Jorge Arceiz Baquero" userId="0eec8acd2f74270f" providerId="LiveId" clId="{B9D79354-62C4-4EA2-A351-D83E24ADBC51}" dt="2025-12-15T11:51:57.966" v="43544" actId="478"/>
          <ac:picMkLst>
            <pc:docMk/>
            <pc:sldMk cId="1720886952" sldId="590"/>
            <ac:picMk id="9" creationId="{82146D48-748B-7256-476C-88B1D757B130}"/>
          </ac:picMkLst>
        </pc:picChg>
      </pc:sldChg>
      <pc:sldChg chg="delSp modSp add mod setBg delDesignElem">
        <pc:chgData name="Jorge Arceiz Baquero" userId="0eec8acd2f74270f" providerId="LiveId" clId="{B9D79354-62C4-4EA2-A351-D83E24ADBC51}" dt="2025-12-14T22:27:49.734" v="42617" actId="14100"/>
        <pc:sldMkLst>
          <pc:docMk/>
          <pc:sldMk cId="3641944787" sldId="591"/>
        </pc:sldMkLst>
        <pc:picChg chg="mod">
          <ac:chgData name="Jorge Arceiz Baquero" userId="0eec8acd2f74270f" providerId="LiveId" clId="{B9D79354-62C4-4EA2-A351-D83E24ADBC51}" dt="2025-12-14T22:27:49.734" v="42617" actId="14100"/>
          <ac:picMkLst>
            <pc:docMk/>
            <pc:sldMk cId="3641944787" sldId="591"/>
            <ac:picMk id="9" creationId="{EBF28A62-0737-7CD7-E3AF-04C43C80F014}"/>
          </ac:picMkLst>
        </pc:picChg>
      </pc:sldChg>
      <pc:sldChg chg="addSp delSp modSp add mod">
        <pc:chgData name="Jorge Arceiz Baquero" userId="0eec8acd2f74270f" providerId="LiveId" clId="{B9D79354-62C4-4EA2-A351-D83E24ADBC51}" dt="2025-12-14T22:41:31.102" v="42864" actId="1076"/>
        <pc:sldMkLst>
          <pc:docMk/>
          <pc:sldMk cId="4055455260" sldId="592"/>
        </pc:sldMkLst>
        <pc:spChg chg="mod">
          <ac:chgData name="Jorge Arceiz Baquero" userId="0eec8acd2f74270f" providerId="LiveId" clId="{B9D79354-62C4-4EA2-A351-D83E24ADBC51}" dt="2025-12-14T22:34:21.313" v="42676" actId="20577"/>
          <ac:spMkLst>
            <pc:docMk/>
            <pc:sldMk cId="4055455260" sldId="592"/>
            <ac:spMk id="2" creationId="{96DB7AEF-D23C-9317-D2B3-83B2DB29F59D}"/>
          </ac:spMkLst>
        </pc:spChg>
        <pc:spChg chg="add mod">
          <ac:chgData name="Jorge Arceiz Baquero" userId="0eec8acd2f74270f" providerId="LiveId" clId="{B9D79354-62C4-4EA2-A351-D83E24ADBC51}" dt="2025-12-14T22:35:04.461" v="42682" actId="403"/>
          <ac:spMkLst>
            <pc:docMk/>
            <pc:sldMk cId="4055455260" sldId="592"/>
            <ac:spMk id="3" creationId="{3DFE067A-7369-90ED-AE59-5CB8B66F4680}"/>
          </ac:spMkLst>
        </pc:spChg>
        <pc:spChg chg="add mod">
          <ac:chgData name="Jorge Arceiz Baquero" userId="0eec8acd2f74270f" providerId="LiveId" clId="{B9D79354-62C4-4EA2-A351-D83E24ADBC51}" dt="2025-12-14T22:38:28.038" v="42794" actId="20577"/>
          <ac:spMkLst>
            <pc:docMk/>
            <pc:sldMk cId="4055455260" sldId="592"/>
            <ac:spMk id="6" creationId="{264EAF28-6491-0ED6-0A59-776E32286EE3}"/>
          </ac:spMkLst>
        </pc:spChg>
        <pc:spChg chg="add mod">
          <ac:chgData name="Jorge Arceiz Baquero" userId="0eec8acd2f74270f" providerId="LiveId" clId="{B9D79354-62C4-4EA2-A351-D83E24ADBC51}" dt="2025-12-14T22:41:31.102" v="42864" actId="1076"/>
          <ac:spMkLst>
            <pc:docMk/>
            <pc:sldMk cId="4055455260" sldId="592"/>
            <ac:spMk id="15" creationId="{4054E151-0E3F-0501-BD3E-A55BFF34EB6D}"/>
          </ac:spMkLst>
        </pc:spChg>
      </pc:sldChg>
      <pc:sldChg chg="addSp delSp modSp add mod">
        <pc:chgData name="Jorge Arceiz Baquero" userId="0eec8acd2f74270f" providerId="LiveId" clId="{B9D79354-62C4-4EA2-A351-D83E24ADBC51}" dt="2025-12-14T22:45:31.224" v="43015" actId="20577"/>
        <pc:sldMkLst>
          <pc:docMk/>
          <pc:sldMk cId="1407864255" sldId="593"/>
        </pc:sldMkLst>
        <pc:spChg chg="add mod">
          <ac:chgData name="Jorge Arceiz Baquero" userId="0eec8acd2f74270f" providerId="LiveId" clId="{B9D79354-62C4-4EA2-A351-D83E24ADBC51}" dt="2025-12-14T22:43:15.057" v="42958" actId="6549"/>
          <ac:spMkLst>
            <pc:docMk/>
            <pc:sldMk cId="1407864255" sldId="593"/>
            <ac:spMk id="5" creationId="{596CD1C5-31C2-3093-8D9D-1C46E254DF6F}"/>
          </ac:spMkLst>
        </pc:spChg>
        <pc:spChg chg="add mod">
          <ac:chgData name="Jorge Arceiz Baquero" userId="0eec8acd2f74270f" providerId="LiveId" clId="{B9D79354-62C4-4EA2-A351-D83E24ADBC51}" dt="2025-12-14T22:43:44.418" v="42963" actId="208"/>
          <ac:spMkLst>
            <pc:docMk/>
            <pc:sldMk cId="1407864255" sldId="593"/>
            <ac:spMk id="7" creationId="{5ACD4A83-2F37-8D3B-E794-5C62A90FA95B}"/>
          </ac:spMkLst>
        </pc:spChg>
        <pc:spChg chg="add mod">
          <ac:chgData name="Jorge Arceiz Baquero" userId="0eec8acd2f74270f" providerId="LiveId" clId="{B9D79354-62C4-4EA2-A351-D83E24ADBC51}" dt="2025-12-14T22:45:31.224" v="43015" actId="20577"/>
          <ac:spMkLst>
            <pc:docMk/>
            <pc:sldMk cId="1407864255" sldId="593"/>
            <ac:spMk id="11" creationId="{2733453C-900D-BC00-5960-2CDC4D5690B3}"/>
          </ac:spMkLst>
        </pc:spChg>
        <pc:spChg chg="mod">
          <ac:chgData name="Jorge Arceiz Baquero" userId="0eec8acd2f74270f" providerId="LiveId" clId="{B9D79354-62C4-4EA2-A351-D83E24ADBC51}" dt="2025-12-14T22:43:22.458" v="42959" actId="1076"/>
          <ac:spMkLst>
            <pc:docMk/>
            <pc:sldMk cId="1407864255" sldId="593"/>
            <ac:spMk id="15" creationId="{306AEB8B-09CA-66F8-F28E-5298D7F9AA1A}"/>
          </ac:spMkLst>
        </pc:spChg>
      </pc:sldChg>
      <pc:sldChg chg="addSp delSp modSp add mod">
        <pc:chgData name="Jorge Arceiz Baquero" userId="0eec8acd2f74270f" providerId="LiveId" clId="{B9D79354-62C4-4EA2-A351-D83E24ADBC51}" dt="2025-12-14T23:05:16.171" v="43143"/>
        <pc:sldMkLst>
          <pc:docMk/>
          <pc:sldMk cId="3095464002" sldId="594"/>
        </pc:sldMkLst>
        <pc:spChg chg="mod">
          <ac:chgData name="Jorge Arceiz Baquero" userId="0eec8acd2f74270f" providerId="LiveId" clId="{B9D79354-62C4-4EA2-A351-D83E24ADBC51}" dt="2025-12-14T22:46:08.644" v="43049" actId="20577"/>
          <ac:spMkLst>
            <pc:docMk/>
            <pc:sldMk cId="3095464002" sldId="594"/>
            <ac:spMk id="2" creationId="{68C7FA19-EE06-F56C-2C63-4E338B0810D8}"/>
          </ac:spMkLst>
        </pc:spChg>
        <pc:spChg chg="mod">
          <ac:chgData name="Jorge Arceiz Baquero" userId="0eec8acd2f74270f" providerId="LiveId" clId="{B9D79354-62C4-4EA2-A351-D83E24ADBC51}" dt="2025-12-14T22:50:19.223" v="43052" actId="404"/>
          <ac:spMkLst>
            <pc:docMk/>
            <pc:sldMk cId="3095464002" sldId="594"/>
            <ac:spMk id="3" creationId="{A3E2F106-BBDE-6F1E-4698-5B37F1BF4593}"/>
          </ac:spMkLst>
        </pc:spChg>
        <pc:spChg chg="add mod">
          <ac:chgData name="Jorge Arceiz Baquero" userId="0eec8acd2f74270f" providerId="LiveId" clId="{B9D79354-62C4-4EA2-A351-D83E24ADBC51}" dt="2025-12-14T22:51:37.036" v="43074" actId="1076"/>
          <ac:spMkLst>
            <pc:docMk/>
            <pc:sldMk cId="3095464002" sldId="594"/>
            <ac:spMk id="6" creationId="{27BB6EEB-14AF-D66A-AF2B-E5D49AA08C71}"/>
          </ac:spMkLst>
        </pc:spChg>
        <pc:spChg chg="add mod">
          <ac:chgData name="Jorge Arceiz Baquero" userId="0eec8acd2f74270f" providerId="LiveId" clId="{B9D79354-62C4-4EA2-A351-D83E24ADBC51}" dt="2025-12-14T22:53:40.196" v="43128" actId="20577"/>
          <ac:spMkLst>
            <pc:docMk/>
            <pc:sldMk cId="3095464002" sldId="594"/>
            <ac:spMk id="9" creationId="{7F523E4F-F4A0-1AD6-7D69-8AE53D045F4D}"/>
          </ac:spMkLst>
        </pc:spChg>
        <pc:spChg chg="add mod">
          <ac:chgData name="Jorge Arceiz Baquero" userId="0eec8acd2f74270f" providerId="LiveId" clId="{B9D79354-62C4-4EA2-A351-D83E24ADBC51}" dt="2025-12-14T23:05:03.686" v="43142" actId="1076"/>
          <ac:spMkLst>
            <pc:docMk/>
            <pc:sldMk cId="3095464002" sldId="594"/>
            <ac:spMk id="13" creationId="{6ED89D5D-36EC-7FB8-FE0A-C8CE6D524DA2}"/>
          </ac:spMkLst>
        </pc:spChg>
      </pc:sldChg>
      <pc:sldChg chg="addSp delSp modSp add mod">
        <pc:chgData name="Jorge Arceiz Baquero" userId="0eec8acd2f74270f" providerId="LiveId" clId="{B9D79354-62C4-4EA2-A351-D83E24ADBC51}" dt="2025-12-14T23:08:22.069" v="43222" actId="20577"/>
        <pc:sldMkLst>
          <pc:docMk/>
          <pc:sldMk cId="2865000019" sldId="595"/>
        </pc:sldMkLst>
        <pc:spChg chg="mod">
          <ac:chgData name="Jorge Arceiz Baquero" userId="0eec8acd2f74270f" providerId="LiveId" clId="{B9D79354-62C4-4EA2-A351-D83E24ADBC51}" dt="2025-12-14T23:05:37.912" v="43148"/>
          <ac:spMkLst>
            <pc:docMk/>
            <pc:sldMk cId="2865000019" sldId="595"/>
            <ac:spMk id="3" creationId="{DAB17B79-1CD6-3401-C79B-2D0A9FBC998C}"/>
          </ac:spMkLst>
        </pc:spChg>
        <pc:spChg chg="add mod">
          <ac:chgData name="Jorge Arceiz Baquero" userId="0eec8acd2f74270f" providerId="LiveId" clId="{B9D79354-62C4-4EA2-A351-D83E24ADBC51}" dt="2025-12-14T23:08:22.069" v="43222" actId="20577"/>
          <ac:spMkLst>
            <pc:docMk/>
            <pc:sldMk cId="2865000019" sldId="595"/>
            <ac:spMk id="5" creationId="{3B894275-B8E1-A471-E727-6BA23352093F}"/>
          </ac:spMkLst>
        </pc:spChg>
        <pc:spChg chg="mod">
          <ac:chgData name="Jorge Arceiz Baquero" userId="0eec8acd2f74270f" providerId="LiveId" clId="{B9D79354-62C4-4EA2-A351-D83E24ADBC51}" dt="2025-12-14T23:08:05.750" v="43215" actId="20577"/>
          <ac:spMkLst>
            <pc:docMk/>
            <pc:sldMk cId="2865000019" sldId="595"/>
            <ac:spMk id="9" creationId="{9EEE53AA-5632-A781-1AA4-96B7835BE678}"/>
          </ac:spMkLst>
        </pc:spChg>
        <pc:spChg chg="add mod">
          <ac:chgData name="Jorge Arceiz Baquero" userId="0eec8acd2f74270f" providerId="LiveId" clId="{B9D79354-62C4-4EA2-A351-D83E24ADBC51}" dt="2025-12-14T23:07:22.217" v="43169" actId="20577"/>
          <ac:spMkLst>
            <pc:docMk/>
            <pc:sldMk cId="2865000019" sldId="595"/>
            <ac:spMk id="11" creationId="{1FAECDBE-3D90-8735-B554-5B40FCE6B64E}"/>
          </ac:spMkLst>
        </pc:spChg>
      </pc:sldChg>
      <pc:sldChg chg="addSp delSp modSp add mod">
        <pc:chgData name="Jorge Arceiz Baquero" userId="0eec8acd2f74270f" providerId="LiveId" clId="{B9D79354-62C4-4EA2-A351-D83E24ADBC51}" dt="2025-12-14T23:15:48.500" v="43385" actId="20577"/>
        <pc:sldMkLst>
          <pc:docMk/>
          <pc:sldMk cId="934515704" sldId="596"/>
        </pc:sldMkLst>
        <pc:spChg chg="mod">
          <ac:chgData name="Jorge Arceiz Baquero" userId="0eec8acd2f74270f" providerId="LiveId" clId="{B9D79354-62C4-4EA2-A351-D83E24ADBC51}" dt="2025-12-14T23:11:06.161" v="43240" actId="404"/>
          <ac:spMkLst>
            <pc:docMk/>
            <pc:sldMk cId="934515704" sldId="596"/>
            <ac:spMk id="3" creationId="{50D03336-6CB0-678A-4F26-9536C3843094}"/>
          </ac:spMkLst>
        </pc:spChg>
        <pc:spChg chg="add mod">
          <ac:chgData name="Jorge Arceiz Baquero" userId="0eec8acd2f74270f" providerId="LiveId" clId="{B9D79354-62C4-4EA2-A351-D83E24ADBC51}" dt="2025-12-14T23:15:48.500" v="43385" actId="20577"/>
          <ac:spMkLst>
            <pc:docMk/>
            <pc:sldMk cId="934515704" sldId="596"/>
            <ac:spMk id="6" creationId="{9D596780-4223-61A0-B0A6-42736EA78829}"/>
          </ac:spMkLst>
        </pc:spChg>
        <pc:spChg chg="mod">
          <ac:chgData name="Jorge Arceiz Baquero" userId="0eec8acd2f74270f" providerId="LiveId" clId="{B9D79354-62C4-4EA2-A351-D83E24ADBC51}" dt="2025-12-14T23:15:41.603" v="43379" actId="20577"/>
          <ac:spMkLst>
            <pc:docMk/>
            <pc:sldMk cId="934515704" sldId="596"/>
            <ac:spMk id="9" creationId="{8F1C2285-B3D6-6F8A-9AAB-E0B377A53C2E}"/>
          </ac:spMkLst>
        </pc:spChg>
      </pc:sldChg>
      <pc:sldChg chg="addSp delSp modSp add mod">
        <pc:chgData name="Jorge Arceiz Baquero" userId="0eec8acd2f74270f" providerId="LiveId" clId="{B9D79354-62C4-4EA2-A351-D83E24ADBC51}" dt="2025-12-14T23:17:28.992" v="43447"/>
        <pc:sldMkLst>
          <pc:docMk/>
          <pc:sldMk cId="3232532926" sldId="597"/>
        </pc:sldMkLst>
        <pc:spChg chg="add mod">
          <ac:chgData name="Jorge Arceiz Baquero" userId="0eec8acd2f74270f" providerId="LiveId" clId="{B9D79354-62C4-4EA2-A351-D83E24ADBC51}" dt="2025-12-14T23:17:28.992" v="43447"/>
          <ac:spMkLst>
            <pc:docMk/>
            <pc:sldMk cId="3232532926" sldId="597"/>
            <ac:spMk id="3" creationId="{61A88084-AF39-F1DD-5F97-AD364A3820D6}"/>
          </ac:spMkLst>
        </pc:spChg>
        <pc:spChg chg="mod">
          <ac:chgData name="Jorge Arceiz Baquero" userId="0eec8acd2f74270f" providerId="LiveId" clId="{B9D79354-62C4-4EA2-A351-D83E24ADBC51}" dt="2025-12-14T23:17:08.055" v="43445" actId="20577"/>
          <ac:spMkLst>
            <pc:docMk/>
            <pc:sldMk cId="3232532926" sldId="597"/>
            <ac:spMk id="4" creationId="{B565ED40-C12D-E45E-C6E0-22C4455E23CE}"/>
          </ac:spMkLst>
        </pc:spChg>
      </pc:sldChg>
      <pc:sldChg chg="addSp delSp modSp add mod ord">
        <pc:chgData name="Jorge Arceiz Baquero" userId="0eec8acd2f74270f" providerId="LiveId" clId="{B9D79354-62C4-4EA2-A351-D83E24ADBC51}" dt="2025-12-15T09:16:25.104" v="43513" actId="20577"/>
        <pc:sldMkLst>
          <pc:docMk/>
          <pc:sldMk cId="580305841" sldId="598"/>
        </pc:sldMkLst>
        <pc:spChg chg="mod">
          <ac:chgData name="Jorge Arceiz Baquero" userId="0eec8acd2f74270f" providerId="LiveId" clId="{B9D79354-62C4-4EA2-A351-D83E24ADBC51}" dt="2025-12-15T09:14:05.691" v="43476" actId="403"/>
          <ac:spMkLst>
            <pc:docMk/>
            <pc:sldMk cId="580305841" sldId="598"/>
            <ac:spMk id="3" creationId="{76D574BF-3D79-087E-1890-B26FFC7FE85E}"/>
          </ac:spMkLst>
        </pc:spChg>
        <pc:spChg chg="add mod">
          <ac:chgData name="Jorge Arceiz Baquero" userId="0eec8acd2f74270f" providerId="LiveId" clId="{B9D79354-62C4-4EA2-A351-D83E24ADBC51}" dt="2025-12-15T09:13:51.537" v="43469" actId="1076"/>
          <ac:spMkLst>
            <pc:docMk/>
            <pc:sldMk cId="580305841" sldId="598"/>
            <ac:spMk id="5" creationId="{8A0964C7-3FCA-9D81-8A1D-1513A0258BD1}"/>
          </ac:spMkLst>
        </pc:spChg>
        <pc:spChg chg="del">
          <ac:chgData name="Jorge Arceiz Baquero" userId="0eec8acd2f74270f" providerId="LiveId" clId="{B9D79354-62C4-4EA2-A351-D83E24ADBC51}" dt="2025-12-15T09:14:22.003" v="43477" actId="478"/>
          <ac:spMkLst>
            <pc:docMk/>
            <pc:sldMk cId="580305841" sldId="598"/>
            <ac:spMk id="6" creationId="{4646C0F9-6B7B-5519-8C91-D6F61BEB6FA1}"/>
          </ac:spMkLst>
        </pc:spChg>
        <pc:spChg chg="del">
          <ac:chgData name="Jorge Arceiz Baquero" userId="0eec8acd2f74270f" providerId="LiveId" clId="{B9D79354-62C4-4EA2-A351-D83E24ADBC51}" dt="2025-12-15T09:15:07.110" v="43493" actId="478"/>
          <ac:spMkLst>
            <pc:docMk/>
            <pc:sldMk cId="580305841" sldId="598"/>
            <ac:spMk id="9" creationId="{1C8A734B-4187-4FCB-F1BD-6ACBABE3BFA4}"/>
          </ac:spMkLst>
        </pc:spChg>
        <pc:spChg chg="add mod">
          <ac:chgData name="Jorge Arceiz Baquero" userId="0eec8acd2f74270f" providerId="LiveId" clId="{B9D79354-62C4-4EA2-A351-D83E24ADBC51}" dt="2025-12-15T09:15:04.187" v="43492" actId="20577"/>
          <ac:spMkLst>
            <pc:docMk/>
            <pc:sldMk cId="580305841" sldId="598"/>
            <ac:spMk id="11" creationId="{527FC852-67EA-B732-981A-02493FE8A931}"/>
          </ac:spMkLst>
        </pc:spChg>
        <pc:spChg chg="add mod">
          <ac:chgData name="Jorge Arceiz Baquero" userId="0eec8acd2f74270f" providerId="LiveId" clId="{B9D79354-62C4-4EA2-A351-D83E24ADBC51}" dt="2025-12-15T09:16:25.104" v="43513" actId="20577"/>
          <ac:spMkLst>
            <pc:docMk/>
            <pc:sldMk cId="580305841" sldId="598"/>
            <ac:spMk id="14" creationId="{94607C78-4970-2181-A35B-D77D7BC656FE}"/>
          </ac:spMkLst>
        </pc:spChg>
      </pc:sldChg>
      <pc:sldChg chg="addSp delSp add del setBg delDesignElem">
        <pc:chgData name="Jorge Arceiz Baquero" userId="0eec8acd2f74270f" providerId="LiveId" clId="{B9D79354-62C4-4EA2-A351-D83E24ADBC51}" dt="2025-12-15T09:13:00.354" v="43450"/>
        <pc:sldMkLst>
          <pc:docMk/>
          <pc:sldMk cId="1886776201" sldId="598"/>
        </pc:sldMkLst>
        <pc:spChg chg="add del">
          <ac:chgData name="Jorge Arceiz Baquero" userId="0eec8acd2f74270f" providerId="LiveId" clId="{B9D79354-62C4-4EA2-A351-D83E24ADBC51}" dt="2025-12-15T09:13:00.354" v="43450"/>
          <ac:spMkLst>
            <pc:docMk/>
            <pc:sldMk cId="1886776201" sldId="598"/>
            <ac:spMk id="8" creationId="{8838CD52-6AE7-C6FD-52EC-5FF510688D8E}"/>
          </ac:spMkLst>
        </pc:spChg>
        <pc:spChg chg="add del">
          <ac:chgData name="Jorge Arceiz Baquero" userId="0eec8acd2f74270f" providerId="LiveId" clId="{B9D79354-62C4-4EA2-A351-D83E24ADBC51}" dt="2025-12-15T09:13:00.354" v="43450"/>
          <ac:spMkLst>
            <pc:docMk/>
            <pc:sldMk cId="1886776201" sldId="598"/>
            <ac:spMk id="10" creationId="{48CCE8EB-28C2-5323-17DF-1509F4070723}"/>
          </ac:spMkLst>
        </pc:spChg>
        <pc:spChg chg="add del">
          <ac:chgData name="Jorge Arceiz Baquero" userId="0eec8acd2f74270f" providerId="LiveId" clId="{B9D79354-62C4-4EA2-A351-D83E24ADBC51}" dt="2025-12-15T09:13:00.354" v="43450"/>
          <ac:spMkLst>
            <pc:docMk/>
            <pc:sldMk cId="1886776201" sldId="598"/>
            <ac:spMk id="12" creationId="{E8D39C36-DA78-F6DA-E593-81CF79776C45}"/>
          </ac:spMkLst>
        </pc:spChg>
      </pc:sldChg>
      <pc:sldChg chg="addSp delSp add del setBg delDesignElem">
        <pc:chgData name="Jorge Arceiz Baquero" userId="0eec8acd2f74270f" providerId="LiveId" clId="{B9D79354-62C4-4EA2-A351-D83E24ADBC51}" dt="2025-12-16T21:35:02.936" v="43550"/>
        <pc:sldMkLst>
          <pc:docMk/>
          <pc:sldMk cId="327074523" sldId="599"/>
        </pc:sldMkLst>
        <pc:spChg chg="add del">
          <ac:chgData name="Jorge Arceiz Baquero" userId="0eec8acd2f74270f" providerId="LiveId" clId="{B9D79354-62C4-4EA2-A351-D83E24ADBC51}" dt="2025-12-16T21:35:02.936" v="43550"/>
          <ac:spMkLst>
            <pc:docMk/>
            <pc:sldMk cId="327074523" sldId="599"/>
            <ac:spMk id="8" creationId="{B5073725-E0CC-80A7-1D31-CF149EA18C3A}"/>
          </ac:spMkLst>
        </pc:spChg>
        <pc:spChg chg="add del">
          <ac:chgData name="Jorge Arceiz Baquero" userId="0eec8acd2f74270f" providerId="LiveId" clId="{B9D79354-62C4-4EA2-A351-D83E24ADBC51}" dt="2025-12-16T21:35:02.936" v="43550"/>
          <ac:spMkLst>
            <pc:docMk/>
            <pc:sldMk cId="327074523" sldId="599"/>
            <ac:spMk id="10" creationId="{62B7935C-C18B-552C-929A-547262E5AABF}"/>
          </ac:spMkLst>
        </pc:spChg>
        <pc:spChg chg="add del">
          <ac:chgData name="Jorge Arceiz Baquero" userId="0eec8acd2f74270f" providerId="LiveId" clId="{B9D79354-62C4-4EA2-A351-D83E24ADBC51}" dt="2025-12-16T21:35:02.936" v="43550"/>
          <ac:spMkLst>
            <pc:docMk/>
            <pc:sldMk cId="327074523" sldId="599"/>
            <ac:spMk id="12" creationId="{27209D16-CE4B-6921-C58C-47ED067CC91F}"/>
          </ac:spMkLst>
        </pc:spChg>
      </pc:sldChg>
      <pc:sldChg chg="addSp delSp modSp add mod">
        <pc:chgData name="Jorge Arceiz Baquero" userId="0eec8acd2f74270f" providerId="LiveId" clId="{B9D79354-62C4-4EA2-A351-D83E24ADBC51}" dt="2025-12-16T22:27:57.008" v="44788" actId="20577"/>
        <pc:sldMkLst>
          <pc:docMk/>
          <pc:sldMk cId="2501147927" sldId="599"/>
        </pc:sldMkLst>
        <pc:spChg chg="add mod">
          <ac:chgData name="Jorge Arceiz Baquero" userId="0eec8acd2f74270f" providerId="LiveId" clId="{B9D79354-62C4-4EA2-A351-D83E24ADBC51}" dt="2025-12-16T21:42:27.234" v="43857" actId="1076"/>
          <ac:spMkLst>
            <pc:docMk/>
            <pc:sldMk cId="2501147927" sldId="599"/>
            <ac:spMk id="2" creationId="{D86CF898-9F3E-C327-1A05-E34AA6E67CC6}"/>
          </ac:spMkLst>
        </pc:spChg>
        <pc:spChg chg="mod">
          <ac:chgData name="Jorge Arceiz Baquero" userId="0eec8acd2f74270f" providerId="LiveId" clId="{B9D79354-62C4-4EA2-A351-D83E24ADBC51}" dt="2025-12-16T22:27:57.008" v="44788" actId="20577"/>
          <ac:spMkLst>
            <pc:docMk/>
            <pc:sldMk cId="2501147927" sldId="599"/>
            <ac:spMk id="3" creationId="{69E19EE6-92B3-05D6-8761-3EC5877C853E}"/>
          </ac:spMkLst>
        </pc:spChg>
        <pc:spChg chg="del">
          <ac:chgData name="Jorge Arceiz Baquero" userId="0eec8acd2f74270f" providerId="LiveId" clId="{B9D79354-62C4-4EA2-A351-D83E24ADBC51}" dt="2025-12-16T21:35:17.371" v="43563" actId="478"/>
          <ac:spMkLst>
            <pc:docMk/>
            <pc:sldMk cId="2501147927" sldId="599"/>
            <ac:spMk id="4" creationId="{05D3375A-D005-013B-9F2E-12F2970645D3}"/>
          </ac:spMkLst>
        </pc:spChg>
        <pc:spChg chg="add mod">
          <ac:chgData name="Jorge Arceiz Baquero" userId="0eec8acd2f74270f" providerId="LiveId" clId="{B9D79354-62C4-4EA2-A351-D83E24ADBC51}" dt="2025-12-16T21:42:32.596" v="43859" actId="20577"/>
          <ac:spMkLst>
            <pc:docMk/>
            <pc:sldMk cId="2501147927" sldId="599"/>
            <ac:spMk id="5" creationId="{E9554999-94E3-4F30-1468-95AC12C1BC87}"/>
          </ac:spMkLst>
        </pc:spChg>
        <pc:spChg chg="add mod">
          <ac:chgData name="Jorge Arceiz Baquero" userId="0eec8acd2f74270f" providerId="LiveId" clId="{B9D79354-62C4-4EA2-A351-D83E24ADBC51}" dt="2025-12-16T21:42:42.069" v="43861" actId="1076"/>
          <ac:spMkLst>
            <pc:docMk/>
            <pc:sldMk cId="2501147927" sldId="599"/>
            <ac:spMk id="6" creationId="{D44A9E9C-084D-7FF6-A7B3-917D396898A0}"/>
          </ac:spMkLst>
        </pc:spChg>
        <pc:spChg chg="add mod">
          <ac:chgData name="Jorge Arceiz Baquero" userId="0eec8acd2f74270f" providerId="LiveId" clId="{B9D79354-62C4-4EA2-A351-D83E24ADBC51}" dt="2025-12-16T21:41:31.058" v="43840" actId="403"/>
          <ac:spMkLst>
            <pc:docMk/>
            <pc:sldMk cId="2501147927" sldId="599"/>
            <ac:spMk id="9" creationId="{8A8EF86B-7E9D-CB23-D4CA-D5C97B844CEA}"/>
          </ac:spMkLst>
        </pc:spChg>
        <pc:spChg chg="add del mod">
          <ac:chgData name="Jorge Arceiz Baquero" userId="0eec8acd2f74270f" providerId="LiveId" clId="{B9D79354-62C4-4EA2-A351-D83E24ADBC51}" dt="2025-12-16T21:42:15.295" v="43854" actId="478"/>
          <ac:spMkLst>
            <pc:docMk/>
            <pc:sldMk cId="2501147927" sldId="599"/>
            <ac:spMk id="13" creationId="{4DA5E788-AF6D-6D98-33AB-21EB6ED85A90}"/>
          </ac:spMkLst>
        </pc:spChg>
        <pc:spChg chg="add mod">
          <ac:chgData name="Jorge Arceiz Baquero" userId="0eec8acd2f74270f" providerId="LiveId" clId="{B9D79354-62C4-4EA2-A351-D83E24ADBC51}" dt="2025-12-16T21:56:14.349" v="44096" actId="14100"/>
          <ac:spMkLst>
            <pc:docMk/>
            <pc:sldMk cId="2501147927" sldId="599"/>
            <ac:spMk id="14" creationId="{79636099-F830-D6F1-0AFB-078EB7673659}"/>
          </ac:spMkLst>
        </pc:spChg>
        <pc:spChg chg="add mod">
          <ac:chgData name="Jorge Arceiz Baquero" userId="0eec8acd2f74270f" providerId="LiveId" clId="{B9D79354-62C4-4EA2-A351-D83E24ADBC51}" dt="2025-12-16T21:43:20.272" v="43871" actId="1076"/>
          <ac:spMkLst>
            <pc:docMk/>
            <pc:sldMk cId="2501147927" sldId="599"/>
            <ac:spMk id="16" creationId="{28E006D2-6B2B-1296-B7C7-2C8187AB1AB6}"/>
          </ac:spMkLst>
        </pc:spChg>
        <pc:spChg chg="add mod">
          <ac:chgData name="Jorge Arceiz Baquero" userId="0eec8acd2f74270f" providerId="LiveId" clId="{B9D79354-62C4-4EA2-A351-D83E24ADBC51}" dt="2025-12-16T21:53:55.990" v="44061" actId="122"/>
          <ac:spMkLst>
            <pc:docMk/>
            <pc:sldMk cId="2501147927" sldId="599"/>
            <ac:spMk id="18" creationId="{D297B73F-7636-B959-9EEC-E730D079CB53}"/>
          </ac:spMkLst>
        </pc:spChg>
        <pc:spChg chg="add mod">
          <ac:chgData name="Jorge Arceiz Baquero" userId="0eec8acd2f74270f" providerId="LiveId" clId="{B9D79354-62C4-4EA2-A351-D83E24ADBC51}" dt="2025-12-16T21:44:20.826" v="43885" actId="1076"/>
          <ac:spMkLst>
            <pc:docMk/>
            <pc:sldMk cId="2501147927" sldId="599"/>
            <ac:spMk id="19" creationId="{2964113D-FC27-EA20-6F39-50C9BBCAF4C2}"/>
          </ac:spMkLst>
        </pc:spChg>
        <pc:spChg chg="add mod">
          <ac:chgData name="Jorge Arceiz Baquero" userId="0eec8acd2f74270f" providerId="LiveId" clId="{B9D79354-62C4-4EA2-A351-D83E24ADBC51}" dt="2025-12-16T21:54:02.227" v="44062" actId="1076"/>
          <ac:spMkLst>
            <pc:docMk/>
            <pc:sldMk cId="2501147927" sldId="599"/>
            <ac:spMk id="20" creationId="{F3EC112E-8300-F118-D01E-43F446BF1638}"/>
          </ac:spMkLst>
        </pc:spChg>
        <pc:spChg chg="add mod">
          <ac:chgData name="Jorge Arceiz Baquero" userId="0eec8acd2f74270f" providerId="LiveId" clId="{B9D79354-62C4-4EA2-A351-D83E24ADBC51}" dt="2025-12-16T21:45:47.987" v="43920" actId="1076"/>
          <ac:spMkLst>
            <pc:docMk/>
            <pc:sldMk cId="2501147927" sldId="599"/>
            <ac:spMk id="22" creationId="{C289EA7B-2FA7-D5C9-9C07-923A64F2060C}"/>
          </ac:spMkLst>
        </pc:spChg>
        <pc:spChg chg="add mod">
          <ac:chgData name="Jorge Arceiz Baquero" userId="0eec8acd2f74270f" providerId="LiveId" clId="{B9D79354-62C4-4EA2-A351-D83E24ADBC51}" dt="2025-12-16T21:46:25.149" v="43927" actId="1076"/>
          <ac:spMkLst>
            <pc:docMk/>
            <pc:sldMk cId="2501147927" sldId="599"/>
            <ac:spMk id="24" creationId="{06BE03A8-2A63-F794-876C-3EF7546DF109}"/>
          </ac:spMkLst>
        </pc:spChg>
      </pc:sldChg>
      <pc:sldChg chg="addSp delSp add del setBg delDesignElem">
        <pc:chgData name="Jorge Arceiz Baquero" userId="0eec8acd2f74270f" providerId="LiveId" clId="{B9D79354-62C4-4EA2-A351-D83E24ADBC51}" dt="2025-12-16T21:47:01.033" v="43930"/>
        <pc:sldMkLst>
          <pc:docMk/>
          <pc:sldMk cId="2021587860" sldId="600"/>
        </pc:sldMkLst>
        <pc:spChg chg="add del">
          <ac:chgData name="Jorge Arceiz Baquero" userId="0eec8acd2f74270f" providerId="LiveId" clId="{B9D79354-62C4-4EA2-A351-D83E24ADBC51}" dt="2025-12-16T21:47:01.033" v="43930"/>
          <ac:spMkLst>
            <pc:docMk/>
            <pc:sldMk cId="2021587860" sldId="600"/>
            <ac:spMk id="8" creationId="{E3729A7E-6F18-7774-E04A-54CAC16F4B4C}"/>
          </ac:spMkLst>
        </pc:spChg>
        <pc:spChg chg="add del">
          <ac:chgData name="Jorge Arceiz Baquero" userId="0eec8acd2f74270f" providerId="LiveId" clId="{B9D79354-62C4-4EA2-A351-D83E24ADBC51}" dt="2025-12-16T21:47:01.033" v="43930"/>
          <ac:spMkLst>
            <pc:docMk/>
            <pc:sldMk cId="2021587860" sldId="600"/>
            <ac:spMk id="10" creationId="{1BA8C235-BEB8-B3BA-D15F-01D4648EFA9B}"/>
          </ac:spMkLst>
        </pc:spChg>
        <pc:spChg chg="add del">
          <ac:chgData name="Jorge Arceiz Baquero" userId="0eec8acd2f74270f" providerId="LiveId" clId="{B9D79354-62C4-4EA2-A351-D83E24ADBC51}" dt="2025-12-16T21:47:01.033" v="43930"/>
          <ac:spMkLst>
            <pc:docMk/>
            <pc:sldMk cId="2021587860" sldId="600"/>
            <ac:spMk id="12" creationId="{29E4D79E-0545-0584-0939-9FB1481A273A}"/>
          </ac:spMkLst>
        </pc:spChg>
      </pc:sldChg>
      <pc:sldChg chg="addSp delSp modSp add mod">
        <pc:chgData name="Jorge Arceiz Baquero" userId="0eec8acd2f74270f" providerId="LiveId" clId="{B9D79354-62C4-4EA2-A351-D83E24ADBC51}" dt="2025-12-16T22:28:03.155" v="44791" actId="20577"/>
        <pc:sldMkLst>
          <pc:docMk/>
          <pc:sldMk cId="3510946360" sldId="600"/>
        </pc:sldMkLst>
        <pc:spChg chg="del">
          <ac:chgData name="Jorge Arceiz Baquero" userId="0eec8acd2f74270f" providerId="LiveId" clId="{B9D79354-62C4-4EA2-A351-D83E24ADBC51}" dt="2025-12-16T21:47:04.229" v="43932" actId="478"/>
          <ac:spMkLst>
            <pc:docMk/>
            <pc:sldMk cId="3510946360" sldId="600"/>
            <ac:spMk id="2" creationId="{3415AFD1-8EDE-0CDB-CFF2-F907A5774F4A}"/>
          </ac:spMkLst>
        </pc:spChg>
        <pc:spChg chg="mod">
          <ac:chgData name="Jorge Arceiz Baquero" userId="0eec8acd2f74270f" providerId="LiveId" clId="{B9D79354-62C4-4EA2-A351-D83E24ADBC51}" dt="2025-12-16T22:28:03.155" v="44791" actId="20577"/>
          <ac:spMkLst>
            <pc:docMk/>
            <pc:sldMk cId="3510946360" sldId="600"/>
            <ac:spMk id="3" creationId="{A1B029D7-D7AC-62BD-AF26-21654629EA4A}"/>
          </ac:spMkLst>
        </pc:spChg>
        <pc:spChg chg="mod">
          <ac:chgData name="Jorge Arceiz Baquero" userId="0eec8acd2f74270f" providerId="LiveId" clId="{B9D79354-62C4-4EA2-A351-D83E24ADBC51}" dt="2025-12-16T22:02:57.736" v="44405" actId="20577"/>
          <ac:spMkLst>
            <pc:docMk/>
            <pc:sldMk cId="3510946360" sldId="600"/>
            <ac:spMk id="5" creationId="{9DE938EF-8115-8878-A38A-0BCFDE26F819}"/>
          </ac:spMkLst>
        </pc:spChg>
        <pc:spChg chg="mod">
          <ac:chgData name="Jorge Arceiz Baquero" userId="0eec8acd2f74270f" providerId="LiveId" clId="{B9D79354-62C4-4EA2-A351-D83E24ADBC51}" dt="2025-12-16T21:51:50.337" v="44046" actId="1076"/>
          <ac:spMkLst>
            <pc:docMk/>
            <pc:sldMk cId="3510946360" sldId="600"/>
            <ac:spMk id="6" creationId="{C4559E24-FAD4-5387-C32D-154DE732C389}"/>
          </ac:spMkLst>
        </pc:spChg>
        <pc:spChg chg="add mod">
          <ac:chgData name="Jorge Arceiz Baquero" userId="0eec8acd2f74270f" providerId="LiveId" clId="{B9D79354-62C4-4EA2-A351-D83E24ADBC51}" dt="2025-12-16T22:02:22.014" v="44387" actId="20577"/>
          <ac:spMkLst>
            <pc:docMk/>
            <pc:sldMk cId="3510946360" sldId="600"/>
            <ac:spMk id="7" creationId="{3FC450C4-D3A8-AD7A-3EC6-E38E00F1D909}"/>
          </ac:spMkLst>
        </pc:spChg>
        <pc:spChg chg="mod">
          <ac:chgData name="Jorge Arceiz Baquero" userId="0eec8acd2f74270f" providerId="LiveId" clId="{B9D79354-62C4-4EA2-A351-D83E24ADBC51}" dt="2025-12-16T21:51:52.413" v="44047" actId="1076"/>
          <ac:spMkLst>
            <pc:docMk/>
            <pc:sldMk cId="3510946360" sldId="600"/>
            <ac:spMk id="9" creationId="{61E6D96A-702C-2614-EFF5-2F5F8EEBBDC6}"/>
          </ac:spMkLst>
        </pc:spChg>
        <pc:spChg chg="add mod">
          <ac:chgData name="Jorge Arceiz Baquero" userId="0eec8acd2f74270f" providerId="LiveId" clId="{B9D79354-62C4-4EA2-A351-D83E24ADBC51}" dt="2025-12-16T22:02:26.677" v="44393" actId="20577"/>
          <ac:spMkLst>
            <pc:docMk/>
            <pc:sldMk cId="3510946360" sldId="600"/>
            <ac:spMk id="13" creationId="{44614A11-C5CC-1581-4686-7E09FB6C684D}"/>
          </ac:spMkLst>
        </pc:spChg>
        <pc:spChg chg="mod">
          <ac:chgData name="Jorge Arceiz Baquero" userId="0eec8acd2f74270f" providerId="LiveId" clId="{B9D79354-62C4-4EA2-A351-D83E24ADBC51}" dt="2025-12-16T21:52:53.461" v="44056" actId="20577"/>
          <ac:spMkLst>
            <pc:docMk/>
            <pc:sldMk cId="3510946360" sldId="600"/>
            <ac:spMk id="14" creationId="{077B3EC8-F855-3149-9A4B-D67811AE73DB}"/>
          </ac:spMkLst>
        </pc:spChg>
        <pc:spChg chg="mod">
          <ac:chgData name="Jorge Arceiz Baquero" userId="0eec8acd2f74270f" providerId="LiveId" clId="{B9D79354-62C4-4EA2-A351-D83E24ADBC51}" dt="2025-12-16T21:52:04.264" v="44048" actId="1076"/>
          <ac:spMkLst>
            <pc:docMk/>
            <pc:sldMk cId="3510946360" sldId="600"/>
            <ac:spMk id="16" creationId="{9234C22C-0E9B-5C00-B33C-92141FE61490}"/>
          </ac:spMkLst>
        </pc:spChg>
        <pc:spChg chg="mod">
          <ac:chgData name="Jorge Arceiz Baquero" userId="0eec8acd2f74270f" providerId="LiveId" clId="{B9D79354-62C4-4EA2-A351-D83E24ADBC51}" dt="2025-12-16T21:48:51.318" v="43975" actId="1076"/>
          <ac:spMkLst>
            <pc:docMk/>
            <pc:sldMk cId="3510946360" sldId="600"/>
            <ac:spMk id="18" creationId="{DAA84090-39FA-179E-8613-C624BD562E0C}"/>
          </ac:spMkLst>
        </pc:spChg>
        <pc:spChg chg="del">
          <ac:chgData name="Jorge Arceiz Baquero" userId="0eec8acd2f74270f" providerId="LiveId" clId="{B9D79354-62C4-4EA2-A351-D83E24ADBC51}" dt="2025-12-16T21:49:03.074" v="43976" actId="478"/>
          <ac:spMkLst>
            <pc:docMk/>
            <pc:sldMk cId="3510946360" sldId="600"/>
            <ac:spMk id="22" creationId="{6C705AA4-E94C-0E1D-88A9-1A73D3A53032}"/>
          </ac:spMkLst>
        </pc:spChg>
        <pc:spChg chg="del">
          <ac:chgData name="Jorge Arceiz Baquero" userId="0eec8acd2f74270f" providerId="LiveId" clId="{B9D79354-62C4-4EA2-A351-D83E24ADBC51}" dt="2025-12-16T21:50:49.818" v="44023" actId="478"/>
          <ac:spMkLst>
            <pc:docMk/>
            <pc:sldMk cId="3510946360" sldId="600"/>
            <ac:spMk id="24" creationId="{4A44B0C2-1A4C-09BD-3EFD-CB40844D8811}"/>
          </ac:spMkLst>
        </pc:spChg>
      </pc:sldChg>
      <pc:sldChg chg="addSp delSp add del setBg delDesignElem">
        <pc:chgData name="Jorge Arceiz Baquero" userId="0eec8acd2f74270f" providerId="LiveId" clId="{B9D79354-62C4-4EA2-A351-D83E24ADBC51}" dt="2025-12-16T21:52:15.622" v="44051"/>
        <pc:sldMkLst>
          <pc:docMk/>
          <pc:sldMk cId="1190681692" sldId="601"/>
        </pc:sldMkLst>
        <pc:spChg chg="add del">
          <ac:chgData name="Jorge Arceiz Baquero" userId="0eec8acd2f74270f" providerId="LiveId" clId="{B9D79354-62C4-4EA2-A351-D83E24ADBC51}" dt="2025-12-16T21:52:15.622" v="44051"/>
          <ac:spMkLst>
            <pc:docMk/>
            <pc:sldMk cId="1190681692" sldId="601"/>
            <ac:spMk id="8" creationId="{93AEB0CA-08ED-11E8-84F3-C25585A9D9CE}"/>
          </ac:spMkLst>
        </pc:spChg>
        <pc:spChg chg="add del">
          <ac:chgData name="Jorge Arceiz Baquero" userId="0eec8acd2f74270f" providerId="LiveId" clId="{B9D79354-62C4-4EA2-A351-D83E24ADBC51}" dt="2025-12-16T21:52:15.622" v="44051"/>
          <ac:spMkLst>
            <pc:docMk/>
            <pc:sldMk cId="1190681692" sldId="601"/>
            <ac:spMk id="10" creationId="{3ACA379A-FC65-92E2-BDB3-282F68236F4B}"/>
          </ac:spMkLst>
        </pc:spChg>
        <pc:spChg chg="add del">
          <ac:chgData name="Jorge Arceiz Baquero" userId="0eec8acd2f74270f" providerId="LiveId" clId="{B9D79354-62C4-4EA2-A351-D83E24ADBC51}" dt="2025-12-16T21:52:15.622" v="44051"/>
          <ac:spMkLst>
            <pc:docMk/>
            <pc:sldMk cId="1190681692" sldId="601"/>
            <ac:spMk id="12" creationId="{0BDE0CFB-1B31-EED1-703D-4EBF2D806F59}"/>
          </ac:spMkLst>
        </pc:spChg>
      </pc:sldChg>
      <pc:sldChg chg="addSp delSp modSp add mod">
        <pc:chgData name="Jorge Arceiz Baquero" userId="0eec8acd2f74270f" providerId="LiveId" clId="{B9D79354-62C4-4EA2-A351-D83E24ADBC51}" dt="2025-12-16T22:28:09.391" v="44794" actId="20577"/>
        <pc:sldMkLst>
          <pc:docMk/>
          <pc:sldMk cId="3300830396" sldId="601"/>
        </pc:sldMkLst>
        <pc:spChg chg="mod">
          <ac:chgData name="Jorge Arceiz Baquero" userId="0eec8acd2f74270f" providerId="LiveId" clId="{B9D79354-62C4-4EA2-A351-D83E24ADBC51}" dt="2025-12-16T22:28:09.391" v="44794" actId="20577"/>
          <ac:spMkLst>
            <pc:docMk/>
            <pc:sldMk cId="3300830396" sldId="601"/>
            <ac:spMk id="3" creationId="{0EEAB642-A669-6102-7C4A-6C29F5B723BC}"/>
          </ac:spMkLst>
        </pc:spChg>
        <pc:spChg chg="add mod">
          <ac:chgData name="Jorge Arceiz Baquero" userId="0eec8acd2f74270f" providerId="LiveId" clId="{B9D79354-62C4-4EA2-A351-D83E24ADBC51}" dt="2025-12-16T21:57:24.732" v="44109" actId="1076"/>
          <ac:spMkLst>
            <pc:docMk/>
            <pc:sldMk cId="3300830396" sldId="601"/>
            <ac:spMk id="4" creationId="{3C36E33E-19E0-9849-18C3-C8AD08262E91}"/>
          </ac:spMkLst>
        </pc:spChg>
        <pc:spChg chg="mod">
          <ac:chgData name="Jorge Arceiz Baquero" userId="0eec8acd2f74270f" providerId="LiveId" clId="{B9D79354-62C4-4EA2-A351-D83E24ADBC51}" dt="2025-12-16T21:55:08.672" v="44072" actId="20577"/>
          <ac:spMkLst>
            <pc:docMk/>
            <pc:sldMk cId="3300830396" sldId="601"/>
            <ac:spMk id="5" creationId="{BF40274C-F6CB-3A4B-E60B-65E797BF89F1}"/>
          </ac:spMkLst>
        </pc:spChg>
        <pc:spChg chg="del">
          <ac:chgData name="Jorge Arceiz Baquero" userId="0eec8acd2f74270f" providerId="LiveId" clId="{B9D79354-62C4-4EA2-A351-D83E24ADBC51}" dt="2025-12-16T21:56:37.015" v="44103" actId="478"/>
          <ac:spMkLst>
            <pc:docMk/>
            <pc:sldMk cId="3300830396" sldId="601"/>
            <ac:spMk id="7" creationId="{700A29DA-A001-34EB-AABF-75DEF75CD0B1}"/>
          </ac:spMkLst>
        </pc:spChg>
        <pc:spChg chg="del mod">
          <ac:chgData name="Jorge Arceiz Baquero" userId="0eec8acd2f74270f" providerId="LiveId" clId="{B9D79354-62C4-4EA2-A351-D83E24ADBC51}" dt="2025-12-16T21:58:06.795" v="44118" actId="478"/>
          <ac:spMkLst>
            <pc:docMk/>
            <pc:sldMk cId="3300830396" sldId="601"/>
            <ac:spMk id="13" creationId="{58EF85FD-7DE4-9907-5783-3C359D55264D}"/>
          </ac:spMkLst>
        </pc:spChg>
        <pc:spChg chg="mod">
          <ac:chgData name="Jorge Arceiz Baquero" userId="0eec8acd2f74270f" providerId="LiveId" clId="{B9D79354-62C4-4EA2-A351-D83E24ADBC51}" dt="2025-12-16T21:56:26.606" v="44102" actId="113"/>
          <ac:spMkLst>
            <pc:docMk/>
            <pc:sldMk cId="3300830396" sldId="601"/>
            <ac:spMk id="14" creationId="{314F23E8-FAE4-C24D-9E47-7A36CAFD3B60}"/>
          </ac:spMkLst>
        </pc:spChg>
        <pc:spChg chg="add mod">
          <ac:chgData name="Jorge Arceiz Baquero" userId="0eec8acd2f74270f" providerId="LiveId" clId="{B9D79354-62C4-4EA2-A351-D83E24ADBC51}" dt="2025-12-16T21:58:38.402" v="44129" actId="1076"/>
          <ac:spMkLst>
            <pc:docMk/>
            <pc:sldMk cId="3300830396" sldId="601"/>
            <ac:spMk id="15" creationId="{2B7BEE8E-2A51-D383-F4E4-BB78E666E20A}"/>
          </ac:spMkLst>
        </pc:spChg>
        <pc:spChg chg="mod">
          <ac:chgData name="Jorge Arceiz Baquero" userId="0eec8acd2f74270f" providerId="LiveId" clId="{B9D79354-62C4-4EA2-A351-D83E24ADBC51}" dt="2025-12-16T21:57:58.837" v="44116" actId="20577"/>
          <ac:spMkLst>
            <pc:docMk/>
            <pc:sldMk cId="3300830396" sldId="601"/>
            <ac:spMk id="16" creationId="{F34600CA-8C98-7F22-40E0-D27CC741D9D8}"/>
          </ac:spMkLst>
        </pc:spChg>
        <pc:spChg chg="mod">
          <ac:chgData name="Jorge Arceiz Baquero" userId="0eec8acd2f74270f" providerId="LiveId" clId="{B9D79354-62C4-4EA2-A351-D83E24ADBC51}" dt="2025-12-16T21:57:40.489" v="44112"/>
          <ac:spMkLst>
            <pc:docMk/>
            <pc:sldMk cId="3300830396" sldId="601"/>
            <ac:spMk id="18" creationId="{1C152B0F-EAFC-8808-C783-94BE85A43E8A}"/>
          </ac:spMkLst>
        </pc:spChg>
        <pc:spChg chg="mod">
          <ac:chgData name="Jorge Arceiz Baquero" userId="0eec8acd2f74270f" providerId="LiveId" clId="{B9D79354-62C4-4EA2-A351-D83E24ADBC51}" dt="2025-12-16T21:58:09.671" v="44119" actId="1076"/>
          <ac:spMkLst>
            <pc:docMk/>
            <pc:sldMk cId="3300830396" sldId="601"/>
            <ac:spMk id="19" creationId="{DB3BBFE9-1670-2308-5045-7423980E9C82}"/>
          </ac:spMkLst>
        </pc:spChg>
      </pc:sldChg>
      <pc:sldChg chg="addSp delSp add del setBg delDesignElem">
        <pc:chgData name="Jorge Arceiz Baquero" userId="0eec8acd2f74270f" providerId="LiveId" clId="{B9D79354-62C4-4EA2-A351-D83E24ADBC51}" dt="2025-12-16T21:58:51.419" v="44132"/>
        <pc:sldMkLst>
          <pc:docMk/>
          <pc:sldMk cId="674687996" sldId="602"/>
        </pc:sldMkLst>
        <pc:spChg chg="add del">
          <ac:chgData name="Jorge Arceiz Baquero" userId="0eec8acd2f74270f" providerId="LiveId" clId="{B9D79354-62C4-4EA2-A351-D83E24ADBC51}" dt="2025-12-16T21:58:51.419" v="44132"/>
          <ac:spMkLst>
            <pc:docMk/>
            <pc:sldMk cId="674687996" sldId="602"/>
            <ac:spMk id="8" creationId="{1D1DFA83-A68D-1C9C-70E7-434F0E423FFB}"/>
          </ac:spMkLst>
        </pc:spChg>
        <pc:spChg chg="add del">
          <ac:chgData name="Jorge Arceiz Baquero" userId="0eec8acd2f74270f" providerId="LiveId" clId="{B9D79354-62C4-4EA2-A351-D83E24ADBC51}" dt="2025-12-16T21:58:51.419" v="44132"/>
          <ac:spMkLst>
            <pc:docMk/>
            <pc:sldMk cId="674687996" sldId="602"/>
            <ac:spMk id="10" creationId="{94BB73DD-DD4C-6512-FD5E-EDD04A565E5E}"/>
          </ac:spMkLst>
        </pc:spChg>
        <pc:spChg chg="add del">
          <ac:chgData name="Jorge Arceiz Baquero" userId="0eec8acd2f74270f" providerId="LiveId" clId="{B9D79354-62C4-4EA2-A351-D83E24ADBC51}" dt="2025-12-16T21:58:51.419" v="44132"/>
          <ac:spMkLst>
            <pc:docMk/>
            <pc:sldMk cId="674687996" sldId="602"/>
            <ac:spMk id="12" creationId="{54BE795B-6DE9-1434-04AB-ED5422DE32D3}"/>
          </ac:spMkLst>
        </pc:spChg>
      </pc:sldChg>
      <pc:sldChg chg="addSp delSp modSp add mod">
        <pc:chgData name="Jorge Arceiz Baquero" userId="0eec8acd2f74270f" providerId="LiveId" clId="{B9D79354-62C4-4EA2-A351-D83E24ADBC51}" dt="2025-12-16T22:28:12.932" v="44797" actId="20577"/>
        <pc:sldMkLst>
          <pc:docMk/>
          <pc:sldMk cId="2647665757" sldId="602"/>
        </pc:sldMkLst>
        <pc:spChg chg="add mod">
          <ac:chgData name="Jorge Arceiz Baquero" userId="0eec8acd2f74270f" providerId="LiveId" clId="{B9D79354-62C4-4EA2-A351-D83E24ADBC51}" dt="2025-12-16T22:00:14.454" v="44347" actId="20577"/>
          <ac:spMkLst>
            <pc:docMk/>
            <pc:sldMk cId="2647665757" sldId="602"/>
            <ac:spMk id="2" creationId="{506D335D-F3B9-A0C2-89EF-09A38EB41A14}"/>
          </ac:spMkLst>
        </pc:spChg>
        <pc:spChg chg="mod">
          <ac:chgData name="Jorge Arceiz Baquero" userId="0eec8acd2f74270f" providerId="LiveId" clId="{B9D79354-62C4-4EA2-A351-D83E24ADBC51}" dt="2025-12-16T22:28:12.932" v="44797" actId="20577"/>
          <ac:spMkLst>
            <pc:docMk/>
            <pc:sldMk cId="2647665757" sldId="602"/>
            <ac:spMk id="3" creationId="{A3A3FBC0-5178-07EC-BF2C-6B23620E389A}"/>
          </ac:spMkLst>
        </pc:spChg>
        <pc:spChg chg="del">
          <ac:chgData name="Jorge Arceiz Baquero" userId="0eec8acd2f74270f" providerId="LiveId" clId="{B9D79354-62C4-4EA2-A351-D83E24ADBC51}" dt="2025-12-16T21:59:10.595" v="44140" actId="478"/>
          <ac:spMkLst>
            <pc:docMk/>
            <pc:sldMk cId="2647665757" sldId="602"/>
            <ac:spMk id="4" creationId="{A97FFBA1-509A-9601-DE5A-035C2D033A95}"/>
          </ac:spMkLst>
        </pc:spChg>
        <pc:spChg chg="del">
          <ac:chgData name="Jorge Arceiz Baquero" userId="0eec8acd2f74270f" providerId="LiveId" clId="{B9D79354-62C4-4EA2-A351-D83E24ADBC51}" dt="2025-12-16T21:58:56.722" v="44134" actId="478"/>
          <ac:spMkLst>
            <pc:docMk/>
            <pc:sldMk cId="2647665757" sldId="602"/>
            <ac:spMk id="5" creationId="{8EEB1F52-4CE4-C0AD-C5AF-7169E24F1A37}"/>
          </ac:spMkLst>
        </pc:spChg>
        <pc:spChg chg="del">
          <ac:chgData name="Jorge Arceiz Baquero" userId="0eec8acd2f74270f" providerId="LiveId" clId="{B9D79354-62C4-4EA2-A351-D83E24ADBC51}" dt="2025-12-16T21:58:58.302" v="44135" actId="478"/>
          <ac:spMkLst>
            <pc:docMk/>
            <pc:sldMk cId="2647665757" sldId="602"/>
            <ac:spMk id="6" creationId="{369DE9DE-74AD-E3C4-A252-A80BB16F9228}"/>
          </ac:spMkLst>
        </pc:spChg>
        <pc:spChg chg="add mod">
          <ac:chgData name="Jorge Arceiz Baquero" userId="0eec8acd2f74270f" providerId="LiveId" clId="{B9D79354-62C4-4EA2-A351-D83E24ADBC51}" dt="2025-12-16T22:00:34.628" v="44352" actId="20577"/>
          <ac:spMkLst>
            <pc:docMk/>
            <pc:sldMk cId="2647665757" sldId="602"/>
            <ac:spMk id="7" creationId="{BAAF3021-56AA-761D-7EBD-0A97FFBC86F5}"/>
          </ac:spMkLst>
        </pc:spChg>
        <pc:spChg chg="del">
          <ac:chgData name="Jorge Arceiz Baquero" userId="0eec8acd2f74270f" providerId="LiveId" clId="{B9D79354-62C4-4EA2-A351-D83E24ADBC51}" dt="2025-12-16T21:59:00.475" v="44136" actId="478"/>
          <ac:spMkLst>
            <pc:docMk/>
            <pc:sldMk cId="2647665757" sldId="602"/>
            <ac:spMk id="9" creationId="{AA75CAE2-7E3A-8E8B-EB8C-6A20D9820F53}"/>
          </ac:spMkLst>
        </pc:spChg>
        <pc:spChg chg="add del mod">
          <ac:chgData name="Jorge Arceiz Baquero" userId="0eec8acd2f74270f" providerId="LiveId" clId="{B9D79354-62C4-4EA2-A351-D83E24ADBC51}" dt="2025-12-16T22:02:12.344" v="44381" actId="478"/>
          <ac:spMkLst>
            <pc:docMk/>
            <pc:sldMk cId="2647665757" sldId="602"/>
            <ac:spMk id="13" creationId="{8CFEC72C-C4DD-81DE-AAD6-3DCE438DA359}"/>
          </ac:spMkLst>
        </pc:spChg>
        <pc:spChg chg="del">
          <ac:chgData name="Jorge Arceiz Baquero" userId="0eec8acd2f74270f" providerId="LiveId" clId="{B9D79354-62C4-4EA2-A351-D83E24ADBC51}" dt="2025-12-16T21:59:02.053" v="44137" actId="478"/>
          <ac:spMkLst>
            <pc:docMk/>
            <pc:sldMk cId="2647665757" sldId="602"/>
            <ac:spMk id="14" creationId="{6D05F2BD-DE47-5244-3FC8-6CB09F7DEF45}"/>
          </ac:spMkLst>
        </pc:spChg>
        <pc:spChg chg="del">
          <ac:chgData name="Jorge Arceiz Baquero" userId="0eec8acd2f74270f" providerId="LiveId" clId="{B9D79354-62C4-4EA2-A351-D83E24ADBC51}" dt="2025-12-16T21:59:15.078" v="44142" actId="478"/>
          <ac:spMkLst>
            <pc:docMk/>
            <pc:sldMk cId="2647665757" sldId="602"/>
            <ac:spMk id="15" creationId="{AB38B15E-FA32-9175-8388-176B4C45544C}"/>
          </ac:spMkLst>
        </pc:spChg>
        <pc:spChg chg="del">
          <ac:chgData name="Jorge Arceiz Baquero" userId="0eec8acd2f74270f" providerId="LiveId" clId="{B9D79354-62C4-4EA2-A351-D83E24ADBC51}" dt="2025-12-16T21:59:12.923" v="44141" actId="478"/>
          <ac:spMkLst>
            <pc:docMk/>
            <pc:sldMk cId="2647665757" sldId="602"/>
            <ac:spMk id="16" creationId="{77584DE9-BC41-BF0A-3964-34EE15BB6346}"/>
          </ac:spMkLst>
        </pc:spChg>
        <pc:spChg chg="add mod">
          <ac:chgData name="Jorge Arceiz Baquero" userId="0eec8acd2f74270f" providerId="LiveId" clId="{B9D79354-62C4-4EA2-A351-D83E24ADBC51}" dt="2025-12-16T22:07:57.221" v="44643" actId="1076"/>
          <ac:spMkLst>
            <pc:docMk/>
            <pc:sldMk cId="2647665757" sldId="602"/>
            <ac:spMk id="17" creationId="{D68BBDC0-38CF-1092-993C-9BE13C8F984A}"/>
          </ac:spMkLst>
        </pc:spChg>
        <pc:spChg chg="del">
          <ac:chgData name="Jorge Arceiz Baquero" userId="0eec8acd2f74270f" providerId="LiveId" clId="{B9D79354-62C4-4EA2-A351-D83E24ADBC51}" dt="2025-12-16T21:59:04.459" v="44138" actId="478"/>
          <ac:spMkLst>
            <pc:docMk/>
            <pc:sldMk cId="2647665757" sldId="602"/>
            <ac:spMk id="18" creationId="{4E6D833D-08A4-865C-71C0-24C3E02BDCD3}"/>
          </ac:spMkLst>
        </pc:spChg>
        <pc:spChg chg="del">
          <ac:chgData name="Jorge Arceiz Baquero" userId="0eec8acd2f74270f" providerId="LiveId" clId="{B9D79354-62C4-4EA2-A351-D83E24ADBC51}" dt="2025-12-16T21:59:18.074" v="44143" actId="478"/>
          <ac:spMkLst>
            <pc:docMk/>
            <pc:sldMk cId="2647665757" sldId="602"/>
            <ac:spMk id="19" creationId="{215B94B6-510D-4140-016C-F6142E0E4A39}"/>
          </ac:spMkLst>
        </pc:spChg>
        <pc:spChg chg="del">
          <ac:chgData name="Jorge Arceiz Baquero" userId="0eec8acd2f74270f" providerId="LiveId" clId="{B9D79354-62C4-4EA2-A351-D83E24ADBC51}" dt="2025-12-16T21:59:07.589" v="44139" actId="478"/>
          <ac:spMkLst>
            <pc:docMk/>
            <pc:sldMk cId="2647665757" sldId="602"/>
            <ac:spMk id="20" creationId="{BBB8E311-3A66-B0A0-8FEF-BB1BA7D24F54}"/>
          </ac:spMkLst>
        </pc:spChg>
        <pc:spChg chg="add mod">
          <ac:chgData name="Jorge Arceiz Baquero" userId="0eec8acd2f74270f" providerId="LiveId" clId="{B9D79354-62C4-4EA2-A351-D83E24ADBC51}" dt="2025-12-16T22:05:17.516" v="44447" actId="1076"/>
          <ac:spMkLst>
            <pc:docMk/>
            <pc:sldMk cId="2647665757" sldId="602"/>
            <ac:spMk id="21" creationId="{8EFCD7A7-5CF1-7CE2-1D6E-A6701BAC963E}"/>
          </ac:spMkLst>
        </pc:spChg>
        <pc:spChg chg="add del mod">
          <ac:chgData name="Jorge Arceiz Baquero" userId="0eec8acd2f74270f" providerId="LiveId" clId="{B9D79354-62C4-4EA2-A351-D83E24ADBC51}" dt="2025-12-16T22:05:20.065" v="44448" actId="478"/>
          <ac:spMkLst>
            <pc:docMk/>
            <pc:sldMk cId="2647665757" sldId="602"/>
            <ac:spMk id="23" creationId="{8388C1BD-2845-800A-E776-A66F802C68CB}"/>
          </ac:spMkLst>
        </pc:spChg>
        <pc:spChg chg="add mod">
          <ac:chgData name="Jorge Arceiz Baquero" userId="0eec8acd2f74270f" providerId="LiveId" clId="{B9D79354-62C4-4EA2-A351-D83E24ADBC51}" dt="2025-12-16T22:05:15.520" v="44446" actId="1076"/>
          <ac:spMkLst>
            <pc:docMk/>
            <pc:sldMk cId="2647665757" sldId="602"/>
            <ac:spMk id="24" creationId="{3817ED96-338C-DFC0-F021-1BAAB393F2C2}"/>
          </ac:spMkLst>
        </pc:spChg>
      </pc:sldChg>
      <pc:sldChg chg="addSp delSp modSp add mod">
        <pc:chgData name="Jorge Arceiz Baquero" userId="0eec8acd2f74270f" providerId="LiveId" clId="{B9D79354-62C4-4EA2-A351-D83E24ADBC51}" dt="2025-12-16T22:28:17.658" v="44800" actId="20577"/>
        <pc:sldMkLst>
          <pc:docMk/>
          <pc:sldMk cId="1332866804" sldId="603"/>
        </pc:sldMkLst>
        <pc:spChg chg="mod">
          <ac:chgData name="Jorge Arceiz Baquero" userId="0eec8acd2f74270f" providerId="LiveId" clId="{B9D79354-62C4-4EA2-A351-D83E24ADBC51}" dt="2025-12-16T22:06:31.271" v="44613" actId="20577"/>
          <ac:spMkLst>
            <pc:docMk/>
            <pc:sldMk cId="1332866804" sldId="603"/>
            <ac:spMk id="2" creationId="{F9FF0B73-8856-1885-D7BB-06C305625266}"/>
          </ac:spMkLst>
        </pc:spChg>
        <pc:spChg chg="mod">
          <ac:chgData name="Jorge Arceiz Baquero" userId="0eec8acd2f74270f" providerId="LiveId" clId="{B9D79354-62C4-4EA2-A351-D83E24ADBC51}" dt="2025-12-16T22:28:17.658" v="44800" actId="20577"/>
          <ac:spMkLst>
            <pc:docMk/>
            <pc:sldMk cId="1332866804" sldId="603"/>
            <ac:spMk id="3" creationId="{02AF1525-1207-E706-0AB7-F4CDBF9A53D9}"/>
          </ac:spMkLst>
        </pc:spChg>
        <pc:spChg chg="add del">
          <ac:chgData name="Jorge Arceiz Baquero" userId="0eec8acd2f74270f" providerId="LiveId" clId="{B9D79354-62C4-4EA2-A351-D83E24ADBC51}" dt="2025-12-16T22:06:51.557" v="44619" actId="22"/>
          <ac:spMkLst>
            <pc:docMk/>
            <pc:sldMk cId="1332866804" sldId="603"/>
            <ac:spMk id="5" creationId="{C1A3B414-FA65-79B9-664D-8BC57BD53D62}"/>
          </ac:spMkLst>
        </pc:spChg>
        <pc:spChg chg="del">
          <ac:chgData name="Jorge Arceiz Baquero" userId="0eec8acd2f74270f" providerId="LiveId" clId="{B9D79354-62C4-4EA2-A351-D83E24ADBC51}" dt="2025-12-16T22:06:36.613" v="44614" actId="478"/>
          <ac:spMkLst>
            <pc:docMk/>
            <pc:sldMk cId="1332866804" sldId="603"/>
            <ac:spMk id="7" creationId="{0F8DEC3B-CD9D-6DC0-39A8-E1747715B521}"/>
          </ac:spMkLst>
        </pc:spChg>
        <pc:spChg chg="add del mod">
          <ac:chgData name="Jorge Arceiz Baquero" userId="0eec8acd2f74270f" providerId="LiveId" clId="{B9D79354-62C4-4EA2-A351-D83E24ADBC51}" dt="2025-12-16T22:06:59.459" v="44622" actId="478"/>
          <ac:spMkLst>
            <pc:docMk/>
            <pc:sldMk cId="1332866804" sldId="603"/>
            <ac:spMk id="9" creationId="{4F3624DC-73F9-4087-2342-BC0F14BB7205}"/>
          </ac:spMkLst>
        </pc:spChg>
        <pc:spChg chg="add mod">
          <ac:chgData name="Jorge Arceiz Baquero" userId="0eec8acd2f74270f" providerId="LiveId" clId="{B9D79354-62C4-4EA2-A351-D83E24ADBC51}" dt="2025-12-16T22:10:49.223" v="44684" actId="1076"/>
          <ac:spMkLst>
            <pc:docMk/>
            <pc:sldMk cId="1332866804" sldId="603"/>
            <ac:spMk id="11" creationId="{4352A5BB-A400-8DF8-CEC7-0C3AF8E87167}"/>
          </ac:spMkLst>
        </pc:spChg>
        <pc:spChg chg="add mod">
          <ac:chgData name="Jorge Arceiz Baquero" userId="0eec8acd2f74270f" providerId="LiveId" clId="{B9D79354-62C4-4EA2-A351-D83E24ADBC51}" dt="2025-12-16T22:10:31.290" v="44682" actId="1076"/>
          <ac:spMkLst>
            <pc:docMk/>
            <pc:sldMk cId="1332866804" sldId="603"/>
            <ac:spMk id="13" creationId="{0DACB300-F533-0854-8249-4F149D36AC05}"/>
          </ac:spMkLst>
        </pc:spChg>
        <pc:spChg chg="del">
          <ac:chgData name="Jorge Arceiz Baquero" userId="0eec8acd2f74270f" providerId="LiveId" clId="{B9D79354-62C4-4EA2-A351-D83E24ADBC51}" dt="2025-12-16T22:06:42.096" v="44617" actId="478"/>
          <ac:spMkLst>
            <pc:docMk/>
            <pc:sldMk cId="1332866804" sldId="603"/>
            <ac:spMk id="17" creationId="{1108989D-C938-4813-F2BA-FFF89A4FEB7D}"/>
          </ac:spMkLst>
        </pc:spChg>
        <pc:spChg chg="del">
          <ac:chgData name="Jorge Arceiz Baquero" userId="0eec8acd2f74270f" providerId="LiveId" clId="{B9D79354-62C4-4EA2-A351-D83E24ADBC51}" dt="2025-12-16T22:06:38.242" v="44615" actId="478"/>
          <ac:spMkLst>
            <pc:docMk/>
            <pc:sldMk cId="1332866804" sldId="603"/>
            <ac:spMk id="21" creationId="{F4BBD13B-42D0-C207-5A9B-E819B8222B79}"/>
          </ac:spMkLst>
        </pc:spChg>
        <pc:spChg chg="del">
          <ac:chgData name="Jorge Arceiz Baquero" userId="0eec8acd2f74270f" providerId="LiveId" clId="{B9D79354-62C4-4EA2-A351-D83E24ADBC51}" dt="2025-12-16T22:06:40.394" v="44616" actId="478"/>
          <ac:spMkLst>
            <pc:docMk/>
            <pc:sldMk cId="1332866804" sldId="603"/>
            <ac:spMk id="24" creationId="{2FAD1256-C53B-42DF-5261-FA3D3629419C}"/>
          </ac:spMkLst>
        </pc:spChg>
      </pc:sldChg>
      <pc:sldChg chg="addSp delSp add del setBg delDesignElem">
        <pc:chgData name="Jorge Arceiz Baquero" userId="0eec8acd2f74270f" providerId="LiveId" clId="{B9D79354-62C4-4EA2-A351-D83E24ADBC51}" dt="2025-12-16T22:05:40.179" v="44451"/>
        <pc:sldMkLst>
          <pc:docMk/>
          <pc:sldMk cId="3867486363" sldId="603"/>
        </pc:sldMkLst>
        <pc:spChg chg="add del">
          <ac:chgData name="Jorge Arceiz Baquero" userId="0eec8acd2f74270f" providerId="LiveId" clId="{B9D79354-62C4-4EA2-A351-D83E24ADBC51}" dt="2025-12-16T22:05:40.179" v="44451"/>
          <ac:spMkLst>
            <pc:docMk/>
            <pc:sldMk cId="3867486363" sldId="603"/>
            <ac:spMk id="8" creationId="{E679D148-780D-BC4A-A54F-17E30169CB12}"/>
          </ac:spMkLst>
        </pc:spChg>
        <pc:spChg chg="add del">
          <ac:chgData name="Jorge Arceiz Baquero" userId="0eec8acd2f74270f" providerId="LiveId" clId="{B9D79354-62C4-4EA2-A351-D83E24ADBC51}" dt="2025-12-16T22:05:40.179" v="44451"/>
          <ac:spMkLst>
            <pc:docMk/>
            <pc:sldMk cId="3867486363" sldId="603"/>
            <ac:spMk id="10" creationId="{9B30F9BD-EEEB-C7EF-3611-76641E2D09CB}"/>
          </ac:spMkLst>
        </pc:spChg>
        <pc:spChg chg="add del">
          <ac:chgData name="Jorge Arceiz Baquero" userId="0eec8acd2f74270f" providerId="LiveId" clId="{B9D79354-62C4-4EA2-A351-D83E24ADBC51}" dt="2025-12-16T22:05:40.179" v="44451"/>
          <ac:spMkLst>
            <pc:docMk/>
            <pc:sldMk cId="3867486363" sldId="603"/>
            <ac:spMk id="12" creationId="{805768A9-3C91-8D8C-C6FF-26D96DEAC9F2}"/>
          </ac:spMkLst>
        </pc:spChg>
      </pc:sldChg>
      <pc:sldChg chg="addSp delSp modSp add mod">
        <pc:chgData name="Jorge Arceiz Baquero" userId="0eec8acd2f74270f" providerId="LiveId" clId="{B9D79354-62C4-4EA2-A351-D83E24ADBC51}" dt="2025-12-16T22:28:49.180" v="44804" actId="20577"/>
        <pc:sldMkLst>
          <pc:docMk/>
          <pc:sldMk cId="3067314359" sldId="604"/>
        </pc:sldMkLst>
        <pc:spChg chg="del">
          <ac:chgData name="Jorge Arceiz Baquero" userId="0eec8acd2f74270f" providerId="LiveId" clId="{B9D79354-62C4-4EA2-A351-D83E24ADBC51}" dt="2025-12-16T22:12:19.141" v="44761" actId="478"/>
          <ac:spMkLst>
            <pc:docMk/>
            <pc:sldMk cId="3067314359" sldId="604"/>
            <ac:spMk id="2" creationId="{A6960826-24AB-4B61-1FFC-A5F30F994FB0}"/>
          </ac:spMkLst>
        </pc:spChg>
        <pc:spChg chg="mod">
          <ac:chgData name="Jorge Arceiz Baquero" userId="0eec8acd2f74270f" providerId="LiveId" clId="{B9D79354-62C4-4EA2-A351-D83E24ADBC51}" dt="2025-12-16T22:27:42.141" v="44785" actId="6549"/>
          <ac:spMkLst>
            <pc:docMk/>
            <pc:sldMk cId="3067314359" sldId="604"/>
            <ac:spMk id="3" creationId="{C949D0CF-25F6-0E75-7715-B5C237C69A64}"/>
          </ac:spMkLst>
        </pc:spChg>
        <pc:spChg chg="add mod">
          <ac:chgData name="Jorge Arceiz Baquero" userId="0eec8acd2f74270f" providerId="LiveId" clId="{B9D79354-62C4-4EA2-A351-D83E24ADBC51}" dt="2025-12-16T22:28:49.180" v="44804" actId="20577"/>
          <ac:spMkLst>
            <pc:docMk/>
            <pc:sldMk cId="3067314359" sldId="604"/>
            <ac:spMk id="7" creationId="{237BE330-C383-1448-1FB8-A27BB51A7629}"/>
          </ac:spMkLst>
        </pc:spChg>
        <pc:spChg chg="del">
          <ac:chgData name="Jorge Arceiz Baquero" userId="0eec8acd2f74270f" providerId="LiveId" clId="{B9D79354-62C4-4EA2-A351-D83E24ADBC51}" dt="2025-12-16T22:12:21.384" v="44762" actId="478"/>
          <ac:spMkLst>
            <pc:docMk/>
            <pc:sldMk cId="3067314359" sldId="604"/>
            <ac:spMk id="11" creationId="{2B9F5C42-1F75-4E90-86F2-B1EB53A896E8}"/>
          </ac:spMkLst>
        </pc:spChg>
        <pc:spChg chg="del">
          <ac:chgData name="Jorge Arceiz Baquero" userId="0eec8acd2f74270f" providerId="LiveId" clId="{B9D79354-62C4-4EA2-A351-D83E24ADBC51}" dt="2025-12-16T22:12:23.474" v="44763" actId="478"/>
          <ac:spMkLst>
            <pc:docMk/>
            <pc:sldMk cId="3067314359" sldId="604"/>
            <ac:spMk id="13" creationId="{057AF4CD-97C0-6DA0-B78F-2AA90D68E8A8}"/>
          </ac:spMkLst>
        </pc:spChg>
        <pc:picChg chg="add mod">
          <ac:chgData name="Jorge Arceiz Baquero" userId="0eec8acd2f74270f" providerId="LiveId" clId="{B9D79354-62C4-4EA2-A351-D83E24ADBC51}" dt="2025-12-16T22:26:52.815" v="44779" actId="1076"/>
          <ac:picMkLst>
            <pc:docMk/>
            <pc:sldMk cId="3067314359" sldId="604"/>
            <ac:picMk id="5" creationId="{B224511A-3364-C023-BBF7-8D70003FAEE2}"/>
          </ac:picMkLst>
        </pc:picChg>
      </pc:sldChg>
      <pc:sldChg chg="addSp delSp add del setBg delDesignElem">
        <pc:chgData name="Jorge Arceiz Baquero" userId="0eec8acd2f74270f" providerId="LiveId" clId="{B9D79354-62C4-4EA2-A351-D83E24ADBC51}" dt="2025-12-16T22:10:54.434" v="44687"/>
        <pc:sldMkLst>
          <pc:docMk/>
          <pc:sldMk cId="3596638311" sldId="604"/>
        </pc:sldMkLst>
        <pc:spChg chg="add del">
          <ac:chgData name="Jorge Arceiz Baquero" userId="0eec8acd2f74270f" providerId="LiveId" clId="{B9D79354-62C4-4EA2-A351-D83E24ADBC51}" dt="2025-12-16T22:10:54.434" v="44687"/>
          <ac:spMkLst>
            <pc:docMk/>
            <pc:sldMk cId="3596638311" sldId="604"/>
            <ac:spMk id="8" creationId="{3D8D3D48-719A-86CD-51E0-21B177C9763F}"/>
          </ac:spMkLst>
        </pc:spChg>
        <pc:spChg chg="add del">
          <ac:chgData name="Jorge Arceiz Baquero" userId="0eec8acd2f74270f" providerId="LiveId" clId="{B9D79354-62C4-4EA2-A351-D83E24ADBC51}" dt="2025-12-16T22:10:54.434" v="44687"/>
          <ac:spMkLst>
            <pc:docMk/>
            <pc:sldMk cId="3596638311" sldId="604"/>
            <ac:spMk id="10" creationId="{A84F498E-D321-F8EE-05D4-96965D8F398F}"/>
          </ac:spMkLst>
        </pc:spChg>
        <pc:spChg chg="add del">
          <ac:chgData name="Jorge Arceiz Baquero" userId="0eec8acd2f74270f" providerId="LiveId" clId="{B9D79354-62C4-4EA2-A351-D83E24ADBC51}" dt="2025-12-16T22:10:54.434" v="44687"/>
          <ac:spMkLst>
            <pc:docMk/>
            <pc:sldMk cId="3596638311" sldId="604"/>
            <ac:spMk id="12" creationId="{79BF81F3-CF34-A865-F805-3CBEBB67ACB8}"/>
          </ac:spMkLst>
        </pc:spChg>
      </pc:sldChg>
      <pc:sldChg chg="addSp delSp add del setBg delDesignElem">
        <pc:chgData name="Jorge Arceiz Baquero" userId="0eec8acd2f74270f" providerId="LiveId" clId="{B9D79354-62C4-4EA2-A351-D83E24ADBC51}" dt="2025-12-16T22:29:14.144" v="44807"/>
        <pc:sldMkLst>
          <pc:docMk/>
          <pc:sldMk cId="580867573" sldId="605"/>
        </pc:sldMkLst>
        <pc:spChg chg="add del">
          <ac:chgData name="Jorge Arceiz Baquero" userId="0eec8acd2f74270f" providerId="LiveId" clId="{B9D79354-62C4-4EA2-A351-D83E24ADBC51}" dt="2025-12-16T22:29:14.144" v="44807"/>
          <ac:spMkLst>
            <pc:docMk/>
            <pc:sldMk cId="580867573" sldId="605"/>
            <ac:spMk id="8" creationId="{07B113CD-A953-907F-DAA2-0C73095B9CB8}"/>
          </ac:spMkLst>
        </pc:spChg>
        <pc:spChg chg="add del">
          <ac:chgData name="Jorge Arceiz Baquero" userId="0eec8acd2f74270f" providerId="LiveId" clId="{B9D79354-62C4-4EA2-A351-D83E24ADBC51}" dt="2025-12-16T22:29:14.144" v="44807"/>
          <ac:spMkLst>
            <pc:docMk/>
            <pc:sldMk cId="580867573" sldId="605"/>
            <ac:spMk id="10" creationId="{ABF8081D-2C6F-5891-F69D-888E04D3E8CA}"/>
          </ac:spMkLst>
        </pc:spChg>
        <pc:spChg chg="add del">
          <ac:chgData name="Jorge Arceiz Baquero" userId="0eec8acd2f74270f" providerId="LiveId" clId="{B9D79354-62C4-4EA2-A351-D83E24ADBC51}" dt="2025-12-16T22:29:14.144" v="44807"/>
          <ac:spMkLst>
            <pc:docMk/>
            <pc:sldMk cId="580867573" sldId="605"/>
            <ac:spMk id="12" creationId="{CF879477-D974-2F9A-2B54-3675FD5C7598}"/>
          </ac:spMkLst>
        </pc:spChg>
      </pc:sldChg>
      <pc:sldChg chg="addSp delSp modSp add mod">
        <pc:chgData name="Jorge Arceiz Baquero" userId="0eec8acd2f74270f" providerId="LiveId" clId="{B9D79354-62C4-4EA2-A351-D83E24ADBC51}" dt="2025-12-16T22:37:38.214" v="45215" actId="14100"/>
        <pc:sldMkLst>
          <pc:docMk/>
          <pc:sldMk cId="1492526434" sldId="605"/>
        </pc:sldMkLst>
        <pc:spChg chg="add del">
          <ac:chgData name="Jorge Arceiz Baquero" userId="0eec8acd2f74270f" providerId="LiveId" clId="{B9D79354-62C4-4EA2-A351-D83E24ADBC51}" dt="2025-12-16T22:29:49.999" v="44812" actId="22"/>
          <ac:spMkLst>
            <pc:docMk/>
            <pc:sldMk cId="1492526434" sldId="605"/>
            <ac:spMk id="4" creationId="{2FD9DD9E-D750-1076-89CE-AAF56038315C}"/>
          </ac:spMkLst>
        </pc:spChg>
        <pc:spChg chg="del">
          <ac:chgData name="Jorge Arceiz Baquero" userId="0eec8acd2f74270f" providerId="LiveId" clId="{B9D79354-62C4-4EA2-A351-D83E24ADBC51}" dt="2025-12-16T22:29:19.354" v="44810" actId="478"/>
          <ac:spMkLst>
            <pc:docMk/>
            <pc:sldMk cId="1492526434" sldId="605"/>
            <ac:spMk id="7" creationId="{00347B89-D60E-B545-4E39-389C76BE913D}"/>
          </ac:spMkLst>
        </pc:spChg>
        <pc:spChg chg="add mod">
          <ac:chgData name="Jorge Arceiz Baquero" userId="0eec8acd2f74270f" providerId="LiveId" clId="{B9D79354-62C4-4EA2-A351-D83E24ADBC51}" dt="2025-12-16T22:37:27.999" v="45211" actId="1076"/>
          <ac:spMkLst>
            <pc:docMk/>
            <pc:sldMk cId="1492526434" sldId="605"/>
            <ac:spMk id="9" creationId="{4A4A8482-D71A-5CBE-9695-4A277C058785}"/>
          </ac:spMkLst>
        </pc:spChg>
        <pc:spChg chg="add mod">
          <ac:chgData name="Jorge Arceiz Baquero" userId="0eec8acd2f74270f" providerId="LiveId" clId="{B9D79354-62C4-4EA2-A351-D83E24ADBC51}" dt="2025-12-16T22:37:30.803" v="45212" actId="1076"/>
          <ac:spMkLst>
            <pc:docMk/>
            <pc:sldMk cId="1492526434" sldId="605"/>
            <ac:spMk id="11" creationId="{0B4BDC81-241D-5088-0D74-CE114772CBE7}"/>
          </ac:spMkLst>
        </pc:spChg>
        <pc:spChg chg="add mod">
          <ac:chgData name="Jorge Arceiz Baquero" userId="0eec8acd2f74270f" providerId="LiveId" clId="{B9D79354-62C4-4EA2-A351-D83E24ADBC51}" dt="2025-12-16T22:37:38.214" v="45215" actId="14100"/>
          <ac:spMkLst>
            <pc:docMk/>
            <pc:sldMk cId="1492526434" sldId="605"/>
            <ac:spMk id="13" creationId="{C3D228CB-3DE4-51A4-89BE-7F2C256E66E1}"/>
          </ac:spMkLst>
        </pc:spChg>
        <pc:picChg chg="del">
          <ac:chgData name="Jorge Arceiz Baquero" userId="0eec8acd2f74270f" providerId="LiveId" clId="{B9D79354-62C4-4EA2-A351-D83E24ADBC51}" dt="2025-12-16T22:29:16.066" v="44809" actId="478"/>
          <ac:picMkLst>
            <pc:docMk/>
            <pc:sldMk cId="1492526434" sldId="605"/>
            <ac:picMk id="5" creationId="{BA478558-B8C2-42D5-57B7-DB2A7FE5915E}"/>
          </ac:picMkLst>
        </pc:picChg>
      </pc:sldChg>
      <pc:sldChg chg="addSp delSp modSp add mod">
        <pc:chgData name="Jorge Arceiz Baquero" userId="0eec8acd2f74270f" providerId="LiveId" clId="{B9D79354-62C4-4EA2-A351-D83E24ADBC51}" dt="2025-12-16T22:58:12.210" v="46435" actId="692"/>
        <pc:sldMkLst>
          <pc:docMk/>
          <pc:sldMk cId="1890904028" sldId="606"/>
        </pc:sldMkLst>
        <pc:spChg chg="add mod">
          <ac:chgData name="Jorge Arceiz Baquero" userId="0eec8acd2f74270f" providerId="LiveId" clId="{B9D79354-62C4-4EA2-A351-D83E24ADBC51}" dt="2025-12-16T22:38:57.247" v="45345" actId="1076"/>
          <ac:spMkLst>
            <pc:docMk/>
            <pc:sldMk cId="1890904028" sldId="606"/>
            <ac:spMk id="2" creationId="{06FF2727-E677-2422-10D8-0827C6820703}"/>
          </ac:spMkLst>
        </pc:spChg>
        <pc:spChg chg="add del mod">
          <ac:chgData name="Jorge Arceiz Baquero" userId="0eec8acd2f74270f" providerId="LiveId" clId="{B9D79354-62C4-4EA2-A351-D83E24ADBC51}" dt="2025-12-16T22:39:40.725" v="45350" actId="478"/>
          <ac:spMkLst>
            <pc:docMk/>
            <pc:sldMk cId="1890904028" sldId="606"/>
            <ac:spMk id="4" creationId="{23CF0D98-80F1-AD0C-9001-3AC6BDDFD226}"/>
          </ac:spMkLst>
        </pc:spChg>
        <pc:spChg chg="add mod">
          <ac:chgData name="Jorge Arceiz Baquero" userId="0eec8acd2f74270f" providerId="LiveId" clId="{B9D79354-62C4-4EA2-A351-D83E24ADBC51}" dt="2025-12-16T22:40:42.259" v="45395" actId="6549"/>
          <ac:spMkLst>
            <pc:docMk/>
            <pc:sldMk cId="1890904028" sldId="606"/>
            <ac:spMk id="5" creationId="{DC8F6907-CD94-08A8-A5A8-96351F46186E}"/>
          </ac:spMkLst>
        </pc:spChg>
        <pc:spChg chg="add mod">
          <ac:chgData name="Jorge Arceiz Baquero" userId="0eec8acd2f74270f" providerId="LiveId" clId="{B9D79354-62C4-4EA2-A351-D83E24ADBC51}" dt="2025-12-16T22:40:36.637" v="45392" actId="20577"/>
          <ac:spMkLst>
            <pc:docMk/>
            <pc:sldMk cId="1890904028" sldId="606"/>
            <ac:spMk id="6" creationId="{42B380C6-5264-557B-E69F-97231D40B1DD}"/>
          </ac:spMkLst>
        </pc:spChg>
        <pc:spChg chg="add mod">
          <ac:chgData name="Jorge Arceiz Baquero" userId="0eec8acd2f74270f" providerId="LiveId" clId="{B9D79354-62C4-4EA2-A351-D83E24ADBC51}" dt="2025-12-16T22:58:12.210" v="46435" actId="692"/>
          <ac:spMkLst>
            <pc:docMk/>
            <pc:sldMk cId="1890904028" sldId="606"/>
            <ac:spMk id="7" creationId="{2549E93D-1A2B-546C-B53D-FB315EC1C86F}"/>
          </ac:spMkLst>
        </pc:spChg>
        <pc:spChg chg="del">
          <ac:chgData name="Jorge Arceiz Baquero" userId="0eec8acd2f74270f" providerId="LiveId" clId="{B9D79354-62C4-4EA2-A351-D83E24ADBC51}" dt="2025-12-16T22:34:47.390" v="44903" actId="478"/>
          <ac:spMkLst>
            <pc:docMk/>
            <pc:sldMk cId="1890904028" sldId="606"/>
            <ac:spMk id="9" creationId="{9AFA5B9F-4C3F-AC58-C3DF-188CB489B5FC}"/>
          </ac:spMkLst>
        </pc:spChg>
        <pc:spChg chg="del">
          <ac:chgData name="Jorge Arceiz Baquero" userId="0eec8acd2f74270f" providerId="LiveId" clId="{B9D79354-62C4-4EA2-A351-D83E24ADBC51}" dt="2025-12-16T22:34:44.327" v="44902" actId="478"/>
          <ac:spMkLst>
            <pc:docMk/>
            <pc:sldMk cId="1890904028" sldId="606"/>
            <ac:spMk id="11" creationId="{7EB64E16-E2CF-3C84-1090-B41C8673F827}"/>
          </ac:spMkLst>
        </pc:spChg>
        <pc:spChg chg="add mod">
          <ac:chgData name="Jorge Arceiz Baquero" userId="0eec8acd2f74270f" providerId="LiveId" clId="{B9D79354-62C4-4EA2-A351-D83E24ADBC51}" dt="2025-12-16T22:49:00.433" v="45698" actId="115"/>
          <ac:spMkLst>
            <pc:docMk/>
            <pc:sldMk cId="1890904028" sldId="606"/>
            <ac:spMk id="13" creationId="{8201BF58-E0ED-D43F-CD74-177D1464ED1A}"/>
          </ac:spMkLst>
        </pc:spChg>
        <pc:spChg chg="add mod">
          <ac:chgData name="Jorge Arceiz Baquero" userId="0eec8acd2f74270f" providerId="LiveId" clId="{B9D79354-62C4-4EA2-A351-D83E24ADBC51}" dt="2025-12-16T22:46:51.507" v="45483" actId="1076"/>
          <ac:spMkLst>
            <pc:docMk/>
            <pc:sldMk cId="1890904028" sldId="606"/>
            <ac:spMk id="14" creationId="{09121FED-834A-1683-3BDF-53A4D64D6DF3}"/>
          </ac:spMkLst>
        </pc:spChg>
        <pc:spChg chg="add mod">
          <ac:chgData name="Jorge Arceiz Baquero" userId="0eec8acd2f74270f" providerId="LiveId" clId="{B9D79354-62C4-4EA2-A351-D83E24ADBC51}" dt="2025-12-16T22:48:48.831" v="45696" actId="20577"/>
          <ac:spMkLst>
            <pc:docMk/>
            <pc:sldMk cId="1890904028" sldId="606"/>
            <ac:spMk id="15" creationId="{5883F9D3-081C-0AAE-D883-3920785FFD9C}"/>
          </ac:spMkLst>
        </pc:spChg>
        <pc:spChg chg="add mod">
          <ac:chgData name="Jorge Arceiz Baquero" userId="0eec8acd2f74270f" providerId="LiveId" clId="{B9D79354-62C4-4EA2-A351-D83E24ADBC51}" dt="2025-12-16T22:50:40.507" v="46025" actId="20577"/>
          <ac:spMkLst>
            <pc:docMk/>
            <pc:sldMk cId="1890904028" sldId="606"/>
            <ac:spMk id="16" creationId="{1289AAC8-011C-8707-6CE8-AAAA71B99BA5}"/>
          </ac:spMkLst>
        </pc:spChg>
        <pc:spChg chg="add mod">
          <ac:chgData name="Jorge Arceiz Baquero" userId="0eec8acd2f74270f" providerId="LiveId" clId="{B9D79354-62C4-4EA2-A351-D83E24ADBC51}" dt="2025-12-16T22:51:00.731" v="46026"/>
          <ac:spMkLst>
            <pc:docMk/>
            <pc:sldMk cId="1890904028" sldId="606"/>
            <ac:spMk id="17" creationId="{C55F2F67-5CF6-804A-121C-8626216D0FC3}"/>
          </ac:spMkLst>
        </pc:spChg>
      </pc:sldChg>
      <pc:sldChg chg="addSp delSp add del setBg delDesignElem">
        <pc:chgData name="Jorge Arceiz Baquero" userId="0eec8acd2f74270f" providerId="LiveId" clId="{B9D79354-62C4-4EA2-A351-D83E24ADBC51}" dt="2025-12-16T22:34:41.906" v="44900"/>
        <pc:sldMkLst>
          <pc:docMk/>
          <pc:sldMk cId="2405994415" sldId="606"/>
        </pc:sldMkLst>
        <pc:spChg chg="add del">
          <ac:chgData name="Jorge Arceiz Baquero" userId="0eec8acd2f74270f" providerId="LiveId" clId="{B9D79354-62C4-4EA2-A351-D83E24ADBC51}" dt="2025-12-16T22:34:41.906" v="44900"/>
          <ac:spMkLst>
            <pc:docMk/>
            <pc:sldMk cId="2405994415" sldId="606"/>
            <ac:spMk id="8" creationId="{03E9C55C-8A7B-1721-4DD6-82D7377D3715}"/>
          </ac:spMkLst>
        </pc:spChg>
        <pc:spChg chg="add del">
          <ac:chgData name="Jorge Arceiz Baquero" userId="0eec8acd2f74270f" providerId="LiveId" clId="{B9D79354-62C4-4EA2-A351-D83E24ADBC51}" dt="2025-12-16T22:34:41.906" v="44900"/>
          <ac:spMkLst>
            <pc:docMk/>
            <pc:sldMk cId="2405994415" sldId="606"/>
            <ac:spMk id="10" creationId="{45DD6B9C-ACCE-CAAD-D8DB-C1DE6BCF061C}"/>
          </ac:spMkLst>
        </pc:spChg>
        <pc:spChg chg="add del">
          <ac:chgData name="Jorge Arceiz Baquero" userId="0eec8acd2f74270f" providerId="LiveId" clId="{B9D79354-62C4-4EA2-A351-D83E24ADBC51}" dt="2025-12-16T22:34:41.906" v="44900"/>
          <ac:spMkLst>
            <pc:docMk/>
            <pc:sldMk cId="2405994415" sldId="606"/>
            <ac:spMk id="12" creationId="{5E6E9DBE-732F-816B-6804-43CB6D49539C}"/>
          </ac:spMkLst>
        </pc:spChg>
      </pc:sldChg>
      <pc:sldChg chg="addSp delSp add del setBg delDesignElem">
        <pc:chgData name="Jorge Arceiz Baquero" userId="0eec8acd2f74270f" providerId="LiveId" clId="{B9D79354-62C4-4EA2-A351-D83E24ADBC51}" dt="2025-12-16T22:51:06.514" v="46029"/>
        <pc:sldMkLst>
          <pc:docMk/>
          <pc:sldMk cId="1049342988" sldId="607"/>
        </pc:sldMkLst>
        <pc:spChg chg="add del">
          <ac:chgData name="Jorge Arceiz Baquero" userId="0eec8acd2f74270f" providerId="LiveId" clId="{B9D79354-62C4-4EA2-A351-D83E24ADBC51}" dt="2025-12-16T22:51:06.514" v="46029"/>
          <ac:spMkLst>
            <pc:docMk/>
            <pc:sldMk cId="1049342988" sldId="607"/>
            <ac:spMk id="8" creationId="{30156BFD-3A61-0399-99F7-531B3DA05C15}"/>
          </ac:spMkLst>
        </pc:spChg>
        <pc:spChg chg="add del">
          <ac:chgData name="Jorge Arceiz Baquero" userId="0eec8acd2f74270f" providerId="LiveId" clId="{B9D79354-62C4-4EA2-A351-D83E24ADBC51}" dt="2025-12-16T22:51:06.514" v="46029"/>
          <ac:spMkLst>
            <pc:docMk/>
            <pc:sldMk cId="1049342988" sldId="607"/>
            <ac:spMk id="10" creationId="{E98B0C60-30CD-4F8E-A6EF-271441D14A15}"/>
          </ac:spMkLst>
        </pc:spChg>
        <pc:spChg chg="add del">
          <ac:chgData name="Jorge Arceiz Baquero" userId="0eec8acd2f74270f" providerId="LiveId" clId="{B9D79354-62C4-4EA2-A351-D83E24ADBC51}" dt="2025-12-16T22:51:06.514" v="46029"/>
          <ac:spMkLst>
            <pc:docMk/>
            <pc:sldMk cId="1049342988" sldId="607"/>
            <ac:spMk id="12" creationId="{1B398161-BC68-CD1D-275A-1F7A033B31CC}"/>
          </ac:spMkLst>
        </pc:spChg>
      </pc:sldChg>
      <pc:sldChg chg="addSp delSp modSp add mod">
        <pc:chgData name="Jorge Arceiz Baquero" userId="0eec8acd2f74270f" providerId="LiveId" clId="{B9D79354-62C4-4EA2-A351-D83E24ADBC51}" dt="2025-12-16T22:57:53.342" v="46433" actId="692"/>
        <pc:sldMkLst>
          <pc:docMk/>
          <pc:sldMk cId="2556800521" sldId="607"/>
        </pc:sldMkLst>
        <pc:spChg chg="del">
          <ac:chgData name="Jorge Arceiz Baquero" userId="0eec8acd2f74270f" providerId="LiveId" clId="{B9D79354-62C4-4EA2-A351-D83E24ADBC51}" dt="2025-12-16T22:51:11.836" v="46031" actId="478"/>
          <ac:spMkLst>
            <pc:docMk/>
            <pc:sldMk cId="2556800521" sldId="607"/>
            <ac:spMk id="2" creationId="{A6AB0A3C-14A2-C340-715F-CF95DE4CE4B5}"/>
          </ac:spMkLst>
        </pc:spChg>
        <pc:spChg chg="add mod">
          <ac:chgData name="Jorge Arceiz Baquero" userId="0eec8acd2f74270f" providerId="LiveId" clId="{B9D79354-62C4-4EA2-A351-D83E24ADBC51}" dt="2025-12-16T22:51:55.414" v="46152" actId="20577"/>
          <ac:spMkLst>
            <pc:docMk/>
            <pc:sldMk cId="2556800521" sldId="607"/>
            <ac:spMk id="4" creationId="{D9D6868D-E1E0-0F07-A892-A837A78A33D5}"/>
          </ac:spMkLst>
        </pc:spChg>
        <pc:spChg chg="del">
          <ac:chgData name="Jorge Arceiz Baquero" userId="0eec8acd2f74270f" providerId="LiveId" clId="{B9D79354-62C4-4EA2-A351-D83E24ADBC51}" dt="2025-12-16T22:51:14.568" v="46032" actId="478"/>
          <ac:spMkLst>
            <pc:docMk/>
            <pc:sldMk cId="2556800521" sldId="607"/>
            <ac:spMk id="5" creationId="{0B513F48-93A1-003C-97A3-EE59DFB25758}"/>
          </ac:spMkLst>
        </pc:spChg>
        <pc:spChg chg="del">
          <ac:chgData name="Jorge Arceiz Baquero" userId="0eec8acd2f74270f" providerId="LiveId" clId="{B9D79354-62C4-4EA2-A351-D83E24ADBC51}" dt="2025-12-16T22:51:18.172" v="46033" actId="478"/>
          <ac:spMkLst>
            <pc:docMk/>
            <pc:sldMk cId="2556800521" sldId="607"/>
            <ac:spMk id="6" creationId="{67D2FD93-08E8-0CBE-F421-D0CE49F40564}"/>
          </ac:spMkLst>
        </pc:spChg>
        <pc:spChg chg="mod">
          <ac:chgData name="Jorge Arceiz Baquero" userId="0eec8acd2f74270f" providerId="LiveId" clId="{B9D79354-62C4-4EA2-A351-D83E24ADBC51}" dt="2025-12-16T22:57:53.342" v="46433" actId="692"/>
          <ac:spMkLst>
            <pc:docMk/>
            <pc:sldMk cId="2556800521" sldId="607"/>
            <ac:spMk id="7" creationId="{584EC45B-EA62-8E63-1269-7DBB03899D93}"/>
          </ac:spMkLst>
        </pc:spChg>
        <pc:spChg chg="add mod">
          <ac:chgData name="Jorge Arceiz Baquero" userId="0eec8acd2f74270f" providerId="LiveId" clId="{B9D79354-62C4-4EA2-A351-D83E24ADBC51}" dt="2025-12-16T22:52:20.979" v="46178" actId="113"/>
          <ac:spMkLst>
            <pc:docMk/>
            <pc:sldMk cId="2556800521" sldId="607"/>
            <ac:spMk id="9" creationId="{F7D1FCB8-C1BE-253B-85ED-6C51128B43AA}"/>
          </ac:spMkLst>
        </pc:spChg>
        <pc:spChg chg="add mod">
          <ac:chgData name="Jorge Arceiz Baquero" userId="0eec8acd2f74270f" providerId="LiveId" clId="{B9D79354-62C4-4EA2-A351-D83E24ADBC51}" dt="2025-12-16T22:54:16.215" v="46183" actId="20577"/>
          <ac:spMkLst>
            <pc:docMk/>
            <pc:sldMk cId="2556800521" sldId="607"/>
            <ac:spMk id="11" creationId="{E25DFEAD-2C5C-1B16-1EDC-D62BC59A2B80}"/>
          </ac:spMkLst>
        </pc:spChg>
        <pc:spChg chg="mod">
          <ac:chgData name="Jorge Arceiz Baquero" userId="0eec8acd2f74270f" providerId="LiveId" clId="{B9D79354-62C4-4EA2-A351-D83E24ADBC51}" dt="2025-12-16T22:56:19.045" v="46410" actId="115"/>
          <ac:spMkLst>
            <pc:docMk/>
            <pc:sldMk cId="2556800521" sldId="607"/>
            <ac:spMk id="13" creationId="{3487198E-9727-E21D-4DF5-FCFA90CF6144}"/>
          </ac:spMkLst>
        </pc:spChg>
        <pc:spChg chg="mod">
          <ac:chgData name="Jorge Arceiz Baquero" userId="0eec8acd2f74270f" providerId="LiveId" clId="{B9D79354-62C4-4EA2-A351-D83E24ADBC51}" dt="2025-12-16T22:56:22.668" v="46412" actId="115"/>
          <ac:spMkLst>
            <pc:docMk/>
            <pc:sldMk cId="2556800521" sldId="607"/>
            <ac:spMk id="14" creationId="{E4864448-8C5A-43AB-67A8-275C3685CEE1}"/>
          </ac:spMkLst>
        </pc:spChg>
        <pc:spChg chg="mod">
          <ac:chgData name="Jorge Arceiz Baquero" userId="0eec8acd2f74270f" providerId="LiveId" clId="{B9D79354-62C4-4EA2-A351-D83E24ADBC51}" dt="2025-12-16T22:56:08.501" v="46408" actId="20577"/>
          <ac:spMkLst>
            <pc:docMk/>
            <pc:sldMk cId="2556800521" sldId="607"/>
            <ac:spMk id="15" creationId="{DF842DF1-EFD8-3C92-DFB0-5F02904CF726}"/>
          </ac:spMkLst>
        </pc:spChg>
        <pc:spChg chg="mod">
          <ac:chgData name="Jorge Arceiz Baquero" userId="0eec8acd2f74270f" providerId="LiveId" clId="{B9D79354-62C4-4EA2-A351-D83E24ADBC51}" dt="2025-12-16T22:57:35.593" v="46432" actId="20577"/>
          <ac:spMkLst>
            <pc:docMk/>
            <pc:sldMk cId="2556800521" sldId="607"/>
            <ac:spMk id="16" creationId="{8D15E295-27A8-E5F7-2303-6BA0836692D4}"/>
          </ac:spMkLst>
        </pc:spChg>
      </pc:sldChg>
      <pc:sldChg chg="addSp delSp modSp add mod">
        <pc:chgData name="Jorge Arceiz Baquero" userId="0eec8acd2f74270f" providerId="LiveId" clId="{B9D79354-62C4-4EA2-A351-D83E24ADBC51}" dt="2025-12-16T23:00:55.499" v="46468" actId="22"/>
        <pc:sldMkLst>
          <pc:docMk/>
          <pc:sldMk cId="679091239" sldId="608"/>
        </pc:sldMkLst>
        <pc:spChg chg="del">
          <ac:chgData name="Jorge Arceiz Baquero" userId="0eec8acd2f74270f" providerId="LiveId" clId="{B9D79354-62C4-4EA2-A351-D83E24ADBC51}" dt="2025-12-16T22:58:27.538" v="46440" actId="478"/>
          <ac:spMkLst>
            <pc:docMk/>
            <pc:sldMk cId="679091239" sldId="608"/>
            <ac:spMk id="4" creationId="{A52E738D-99CF-DE8C-10F7-C05290E600C1}"/>
          </ac:spMkLst>
        </pc:spChg>
        <pc:spChg chg="mod">
          <ac:chgData name="Jorge Arceiz Baquero" userId="0eec8acd2f74270f" providerId="LiveId" clId="{B9D79354-62C4-4EA2-A351-D83E24ADBC51}" dt="2025-12-16T22:58:51.826" v="46448" actId="14100"/>
          <ac:spMkLst>
            <pc:docMk/>
            <pc:sldMk cId="679091239" sldId="608"/>
            <ac:spMk id="7" creationId="{DB682540-D60C-6E13-8D7C-D9BC5323AFDC}"/>
          </ac:spMkLst>
        </pc:spChg>
        <pc:spChg chg="mod">
          <ac:chgData name="Jorge Arceiz Baquero" userId="0eec8acd2f74270f" providerId="LiveId" clId="{B9D79354-62C4-4EA2-A351-D83E24ADBC51}" dt="2025-12-16T22:58:56.970" v="46450" actId="1076"/>
          <ac:spMkLst>
            <pc:docMk/>
            <pc:sldMk cId="679091239" sldId="608"/>
            <ac:spMk id="9" creationId="{23ACE505-DEAF-F6C2-344B-E92E84DE63DD}"/>
          </ac:spMkLst>
        </pc:spChg>
        <pc:spChg chg="mod">
          <ac:chgData name="Jorge Arceiz Baquero" userId="0eec8acd2f74270f" providerId="LiveId" clId="{B9D79354-62C4-4EA2-A351-D83E24ADBC51}" dt="2025-12-16T22:59:25.749" v="46453" actId="1076"/>
          <ac:spMkLst>
            <pc:docMk/>
            <pc:sldMk cId="679091239" sldId="608"/>
            <ac:spMk id="11" creationId="{A10959D3-AE3E-5E18-4324-584E6AF7DFCE}"/>
          </ac:spMkLst>
        </pc:spChg>
        <pc:spChg chg="del">
          <ac:chgData name="Jorge Arceiz Baquero" userId="0eec8acd2f74270f" providerId="LiveId" clId="{B9D79354-62C4-4EA2-A351-D83E24ADBC51}" dt="2025-12-16T22:58:32.851" v="46442" actId="478"/>
          <ac:spMkLst>
            <pc:docMk/>
            <pc:sldMk cId="679091239" sldId="608"/>
            <ac:spMk id="13" creationId="{F41C6A36-3D7E-C1EF-81D7-51F9F2B9CE38}"/>
          </ac:spMkLst>
        </pc:spChg>
        <pc:spChg chg="del">
          <ac:chgData name="Jorge Arceiz Baquero" userId="0eec8acd2f74270f" providerId="LiveId" clId="{B9D79354-62C4-4EA2-A351-D83E24ADBC51}" dt="2025-12-16T22:59:29.719" v="46454" actId="478"/>
          <ac:spMkLst>
            <pc:docMk/>
            <pc:sldMk cId="679091239" sldId="608"/>
            <ac:spMk id="14" creationId="{BCF87A81-7FD0-62B8-CC40-7F1FBAB3AFC8}"/>
          </ac:spMkLst>
        </pc:spChg>
        <pc:spChg chg="del">
          <ac:chgData name="Jorge Arceiz Baquero" userId="0eec8acd2f74270f" providerId="LiveId" clId="{B9D79354-62C4-4EA2-A351-D83E24ADBC51}" dt="2025-12-16T22:58:30.193" v="46441" actId="478"/>
          <ac:spMkLst>
            <pc:docMk/>
            <pc:sldMk cId="679091239" sldId="608"/>
            <ac:spMk id="15" creationId="{951EAFDF-24E5-D80C-5FC9-3D732B4D0D19}"/>
          </ac:spMkLst>
        </pc:spChg>
        <pc:spChg chg="del">
          <ac:chgData name="Jorge Arceiz Baquero" userId="0eec8acd2f74270f" providerId="LiveId" clId="{B9D79354-62C4-4EA2-A351-D83E24ADBC51}" dt="2025-12-16T22:59:32.096" v="46455" actId="478"/>
          <ac:spMkLst>
            <pc:docMk/>
            <pc:sldMk cId="679091239" sldId="608"/>
            <ac:spMk id="16" creationId="{CF5B7687-1D28-1D6A-1044-940A2792264E}"/>
          </ac:spMkLst>
        </pc:spChg>
        <pc:picChg chg="add mod">
          <ac:chgData name="Jorge Arceiz Baquero" userId="0eec8acd2f74270f" providerId="LiveId" clId="{B9D79354-62C4-4EA2-A351-D83E24ADBC51}" dt="2025-12-16T22:59:05.761" v="46452" actId="1076"/>
          <ac:picMkLst>
            <pc:docMk/>
            <pc:sldMk cId="679091239" sldId="608"/>
            <ac:picMk id="5" creationId="{2FFB0670-4561-A1D5-8D0E-32EC1262B94F}"/>
          </ac:picMkLst>
        </pc:picChg>
        <pc:picChg chg="add mod">
          <ac:chgData name="Jorge Arceiz Baquero" userId="0eec8acd2f74270f" providerId="LiveId" clId="{B9D79354-62C4-4EA2-A351-D83E24ADBC51}" dt="2025-12-16T23:00:07.941" v="46466" actId="1076"/>
          <ac:picMkLst>
            <pc:docMk/>
            <pc:sldMk cId="679091239" sldId="608"/>
            <ac:picMk id="17" creationId="{FB82018F-1B4F-F16E-60F6-0DA017FD7063}"/>
          </ac:picMkLst>
        </pc:picChg>
        <pc:picChg chg="add del">
          <ac:chgData name="Jorge Arceiz Baquero" userId="0eec8acd2f74270f" providerId="LiveId" clId="{B9D79354-62C4-4EA2-A351-D83E24ADBC51}" dt="2025-12-16T23:00:55.499" v="46468" actId="22"/>
          <ac:picMkLst>
            <pc:docMk/>
            <pc:sldMk cId="679091239" sldId="608"/>
            <ac:picMk id="19" creationId="{B224A367-96A7-C654-5986-7E0BCAED7F57}"/>
          </ac:picMkLst>
        </pc:picChg>
      </pc:sldChg>
      <pc:sldChg chg="addSp delSp add del setBg delDesignElem">
        <pc:chgData name="Jorge Arceiz Baquero" userId="0eec8acd2f74270f" providerId="LiveId" clId="{B9D79354-62C4-4EA2-A351-D83E24ADBC51}" dt="2025-12-16T22:58:22.604" v="46438"/>
        <pc:sldMkLst>
          <pc:docMk/>
          <pc:sldMk cId="3327069232" sldId="608"/>
        </pc:sldMkLst>
        <pc:spChg chg="add del">
          <ac:chgData name="Jorge Arceiz Baquero" userId="0eec8acd2f74270f" providerId="LiveId" clId="{B9D79354-62C4-4EA2-A351-D83E24ADBC51}" dt="2025-12-16T22:58:22.604" v="46438"/>
          <ac:spMkLst>
            <pc:docMk/>
            <pc:sldMk cId="3327069232" sldId="608"/>
            <ac:spMk id="8" creationId="{93264E98-F7B3-366F-1DC6-2F8A9F64F4DC}"/>
          </ac:spMkLst>
        </pc:spChg>
        <pc:spChg chg="add del">
          <ac:chgData name="Jorge Arceiz Baquero" userId="0eec8acd2f74270f" providerId="LiveId" clId="{B9D79354-62C4-4EA2-A351-D83E24ADBC51}" dt="2025-12-16T22:58:22.604" v="46438"/>
          <ac:spMkLst>
            <pc:docMk/>
            <pc:sldMk cId="3327069232" sldId="608"/>
            <ac:spMk id="10" creationId="{6BCF9684-F994-50C1-AFA7-78357A70C289}"/>
          </ac:spMkLst>
        </pc:spChg>
        <pc:spChg chg="add del">
          <ac:chgData name="Jorge Arceiz Baquero" userId="0eec8acd2f74270f" providerId="LiveId" clId="{B9D79354-62C4-4EA2-A351-D83E24ADBC51}" dt="2025-12-16T22:58:22.604" v="46438"/>
          <ac:spMkLst>
            <pc:docMk/>
            <pc:sldMk cId="3327069232" sldId="608"/>
            <ac:spMk id="12" creationId="{8748311E-6E9C-2431-26CA-E7CAEE2D8B64}"/>
          </ac:spMkLst>
        </pc:spChg>
      </pc:sldChg>
      <pc:sldChg chg="addSp delSp modSp add mod modAnim">
        <pc:chgData name="Jorge Arceiz Baquero" userId="0eec8acd2f74270f" providerId="LiveId" clId="{B9D79354-62C4-4EA2-A351-D83E24ADBC51}" dt="2025-12-16T23:15:07.443" v="46682"/>
        <pc:sldMkLst>
          <pc:docMk/>
          <pc:sldMk cId="1683017250" sldId="609"/>
        </pc:sldMkLst>
        <pc:spChg chg="add mod">
          <ac:chgData name="Jorge Arceiz Baquero" userId="0eec8acd2f74270f" providerId="LiveId" clId="{B9D79354-62C4-4EA2-A351-D83E24ADBC51}" dt="2025-12-16T23:13:52.259" v="46681" actId="113"/>
          <ac:spMkLst>
            <pc:docMk/>
            <pc:sldMk cId="1683017250" sldId="609"/>
            <ac:spMk id="2" creationId="{E18137C2-E149-23AD-C314-8C504E72EBC1}"/>
          </ac:spMkLst>
        </pc:spChg>
        <pc:spChg chg="add mod">
          <ac:chgData name="Jorge Arceiz Baquero" userId="0eec8acd2f74270f" providerId="LiveId" clId="{B9D79354-62C4-4EA2-A351-D83E24ADBC51}" dt="2025-12-16T23:08:26.649" v="46544" actId="1076"/>
          <ac:spMkLst>
            <pc:docMk/>
            <pc:sldMk cId="1683017250" sldId="609"/>
            <ac:spMk id="6" creationId="{C0F3DBC0-9E88-9CF9-C064-48670314216F}"/>
          </ac:spMkLst>
        </pc:spChg>
        <pc:spChg chg="del">
          <ac:chgData name="Jorge Arceiz Baquero" userId="0eec8acd2f74270f" providerId="LiveId" clId="{B9D79354-62C4-4EA2-A351-D83E24ADBC51}" dt="2025-12-16T23:01:03.401" v="46474" actId="478"/>
          <ac:spMkLst>
            <pc:docMk/>
            <pc:sldMk cId="1683017250" sldId="609"/>
            <ac:spMk id="7" creationId="{31650053-E895-4902-CCE0-EB8A2FAC6CC5}"/>
          </ac:spMkLst>
        </pc:spChg>
        <pc:spChg chg="del">
          <ac:chgData name="Jorge Arceiz Baquero" userId="0eec8acd2f74270f" providerId="LiveId" clId="{B9D79354-62C4-4EA2-A351-D83E24ADBC51}" dt="2025-12-16T23:05:54.492" v="46476" actId="478"/>
          <ac:spMkLst>
            <pc:docMk/>
            <pc:sldMk cId="1683017250" sldId="609"/>
            <ac:spMk id="9" creationId="{AA3C3E80-7024-706F-A5D2-815C43DBD3AE}"/>
          </ac:spMkLst>
        </pc:spChg>
        <pc:spChg chg="del">
          <ac:chgData name="Jorge Arceiz Baquero" userId="0eec8acd2f74270f" providerId="LiveId" clId="{B9D79354-62C4-4EA2-A351-D83E24ADBC51}" dt="2025-12-16T23:05:56.567" v="46477" actId="478"/>
          <ac:spMkLst>
            <pc:docMk/>
            <pc:sldMk cId="1683017250" sldId="609"/>
            <ac:spMk id="11" creationId="{52E4DE99-3843-04D7-EC4A-5D093C616236}"/>
          </ac:spMkLst>
        </pc:spChg>
        <pc:spChg chg="add">
          <ac:chgData name="Jorge Arceiz Baquero" userId="0eec8acd2f74270f" providerId="LiveId" clId="{B9D79354-62C4-4EA2-A351-D83E24ADBC51}" dt="2025-12-16T23:08:53.229" v="46545"/>
          <ac:spMkLst>
            <pc:docMk/>
            <pc:sldMk cId="1683017250" sldId="609"/>
            <ac:spMk id="13" creationId="{328BF3A3-57A9-A7EF-9C14-8B7F6F1FFF89}"/>
          </ac:spMkLst>
        </pc:spChg>
        <pc:spChg chg="add mod">
          <ac:chgData name="Jorge Arceiz Baquero" userId="0eec8acd2f74270f" providerId="LiveId" clId="{B9D79354-62C4-4EA2-A351-D83E24ADBC51}" dt="2025-12-16T23:09:10.808" v="46550" actId="1076"/>
          <ac:spMkLst>
            <pc:docMk/>
            <pc:sldMk cId="1683017250" sldId="609"/>
            <ac:spMk id="14" creationId="{DCA132BE-C826-08DA-0CE7-0A856E702210}"/>
          </ac:spMkLst>
        </pc:spChg>
        <pc:spChg chg="add mod">
          <ac:chgData name="Jorge Arceiz Baquero" userId="0eec8acd2f74270f" providerId="LiveId" clId="{B9D79354-62C4-4EA2-A351-D83E24ADBC51}" dt="2025-12-16T23:09:16.696" v="46551" actId="767"/>
          <ac:spMkLst>
            <pc:docMk/>
            <pc:sldMk cId="1683017250" sldId="609"/>
            <ac:spMk id="15" creationId="{DFA2F12E-AFA5-C544-0844-3D7ED441A2F9}"/>
          </ac:spMkLst>
        </pc:spChg>
        <pc:spChg chg="add">
          <ac:chgData name="Jorge Arceiz Baquero" userId="0eec8acd2f74270f" providerId="LiveId" clId="{B9D79354-62C4-4EA2-A351-D83E24ADBC51}" dt="2025-12-16T23:09:17.551" v="46552"/>
          <ac:spMkLst>
            <pc:docMk/>
            <pc:sldMk cId="1683017250" sldId="609"/>
            <ac:spMk id="16" creationId="{F42BEEDD-5B4D-B754-1D36-6EA376F0A2A8}"/>
          </ac:spMkLst>
        </pc:spChg>
        <pc:spChg chg="add mod">
          <ac:chgData name="Jorge Arceiz Baquero" userId="0eec8acd2f74270f" providerId="LiveId" clId="{B9D79354-62C4-4EA2-A351-D83E24ADBC51}" dt="2025-12-16T23:09:21.327" v="46554"/>
          <ac:spMkLst>
            <pc:docMk/>
            <pc:sldMk cId="1683017250" sldId="609"/>
            <ac:spMk id="18" creationId="{FD020561-85B0-92B8-ED0F-AF34A57010C0}"/>
          </ac:spMkLst>
        </pc:spChg>
        <pc:spChg chg="add mod">
          <ac:chgData name="Jorge Arceiz Baquero" userId="0eec8acd2f74270f" providerId="LiveId" clId="{B9D79354-62C4-4EA2-A351-D83E24ADBC51}" dt="2025-12-16T23:10:24.987" v="46568" actId="1076"/>
          <ac:spMkLst>
            <pc:docMk/>
            <pc:sldMk cId="1683017250" sldId="609"/>
            <ac:spMk id="20" creationId="{A302CE19-A652-6F99-FAC9-DF5EE40BC03A}"/>
          </ac:spMkLst>
        </pc:spChg>
        <pc:spChg chg="add">
          <ac:chgData name="Jorge Arceiz Baquero" userId="0eec8acd2f74270f" providerId="LiveId" clId="{B9D79354-62C4-4EA2-A351-D83E24ADBC51}" dt="2025-12-16T23:15:07.443" v="46682"/>
          <ac:spMkLst>
            <pc:docMk/>
            <pc:sldMk cId="1683017250" sldId="609"/>
            <ac:spMk id="22" creationId="{88801E80-1634-6048-9A0D-97C28702A3B9}"/>
          </ac:spMkLst>
        </pc:spChg>
        <pc:graphicFrameChg chg="add mod modGraphic">
          <ac:chgData name="Jorge Arceiz Baquero" userId="0eec8acd2f74270f" providerId="LiveId" clId="{B9D79354-62C4-4EA2-A351-D83E24ADBC51}" dt="2025-12-16T23:13:30.834" v="46677" actId="20577"/>
          <ac:graphicFrameMkLst>
            <pc:docMk/>
            <pc:sldMk cId="1683017250" sldId="609"/>
            <ac:graphicFrameMk id="21" creationId="{51B605B0-388A-F374-0C5A-5744CC614CF6}"/>
          </ac:graphicFrameMkLst>
        </pc:graphicFrameChg>
        <pc:picChg chg="del">
          <ac:chgData name="Jorge Arceiz Baquero" userId="0eec8acd2f74270f" providerId="LiveId" clId="{B9D79354-62C4-4EA2-A351-D83E24ADBC51}" dt="2025-12-16T23:01:01.040" v="46473" actId="478"/>
          <ac:picMkLst>
            <pc:docMk/>
            <pc:sldMk cId="1683017250" sldId="609"/>
            <ac:picMk id="5" creationId="{BEAB42D1-41AD-463F-69D2-4EB9F5B42B06}"/>
          </ac:picMkLst>
        </pc:picChg>
        <pc:picChg chg="del">
          <ac:chgData name="Jorge Arceiz Baquero" userId="0eec8acd2f74270f" providerId="LiveId" clId="{B9D79354-62C4-4EA2-A351-D83E24ADBC51}" dt="2025-12-16T23:01:05.986" v="46475" actId="478"/>
          <ac:picMkLst>
            <pc:docMk/>
            <pc:sldMk cId="1683017250" sldId="609"/>
            <ac:picMk id="17" creationId="{993BDBD5-F764-137A-4C7A-A2C97AB81953}"/>
          </ac:picMkLst>
        </pc:picChg>
        <pc:picChg chg="add mod">
          <ac:chgData name="Jorge Arceiz Baquero" userId="0eec8acd2f74270f" providerId="LiveId" clId="{B9D79354-62C4-4EA2-A351-D83E24ADBC51}" dt="2025-12-16T23:08:21.278" v="46543" actId="1076"/>
          <ac:picMkLst>
            <pc:docMk/>
            <pc:sldMk cId="1683017250" sldId="609"/>
            <ac:picMk id="1026" creationId="{97F49E76-1092-196A-EF4D-4847D43914AC}"/>
          </ac:picMkLst>
        </pc:picChg>
      </pc:sldChg>
      <pc:sldChg chg="addSp delSp add del setBg delDesignElem">
        <pc:chgData name="Jorge Arceiz Baquero" userId="0eec8acd2f74270f" providerId="LiveId" clId="{B9D79354-62C4-4EA2-A351-D83E24ADBC51}" dt="2025-12-16T23:00:59.355" v="46471"/>
        <pc:sldMkLst>
          <pc:docMk/>
          <pc:sldMk cId="2697341759" sldId="609"/>
        </pc:sldMkLst>
        <pc:spChg chg="add del">
          <ac:chgData name="Jorge Arceiz Baquero" userId="0eec8acd2f74270f" providerId="LiveId" clId="{B9D79354-62C4-4EA2-A351-D83E24ADBC51}" dt="2025-12-16T23:00:59.355" v="46471"/>
          <ac:spMkLst>
            <pc:docMk/>
            <pc:sldMk cId="2697341759" sldId="609"/>
            <ac:spMk id="8" creationId="{D78EBCD8-470A-8B62-2F14-2FDDB0B7708A}"/>
          </ac:spMkLst>
        </pc:spChg>
        <pc:spChg chg="add del">
          <ac:chgData name="Jorge Arceiz Baquero" userId="0eec8acd2f74270f" providerId="LiveId" clId="{B9D79354-62C4-4EA2-A351-D83E24ADBC51}" dt="2025-12-16T23:00:59.355" v="46471"/>
          <ac:spMkLst>
            <pc:docMk/>
            <pc:sldMk cId="2697341759" sldId="609"/>
            <ac:spMk id="10" creationId="{672BCDA0-5FA2-9B33-67A9-B478EE8A1546}"/>
          </ac:spMkLst>
        </pc:spChg>
        <pc:spChg chg="add del">
          <ac:chgData name="Jorge Arceiz Baquero" userId="0eec8acd2f74270f" providerId="LiveId" clId="{B9D79354-62C4-4EA2-A351-D83E24ADBC51}" dt="2025-12-16T23:00:59.355" v="46471"/>
          <ac:spMkLst>
            <pc:docMk/>
            <pc:sldMk cId="2697341759" sldId="609"/>
            <ac:spMk id="12" creationId="{1784DCD6-2633-5758-6926-B7FEFF33B840}"/>
          </ac:spMkLst>
        </pc:spChg>
      </pc:sldChg>
      <pc:sldChg chg="addSp delSp add del setBg delDesignElem">
        <pc:chgData name="Jorge Arceiz Baquero" userId="0eec8acd2f74270f" providerId="LiveId" clId="{B9D79354-62C4-4EA2-A351-D83E24ADBC51}" dt="2025-12-16T23:15:13.032" v="46685"/>
        <pc:sldMkLst>
          <pc:docMk/>
          <pc:sldMk cId="496011398" sldId="610"/>
        </pc:sldMkLst>
        <pc:spChg chg="add del">
          <ac:chgData name="Jorge Arceiz Baquero" userId="0eec8acd2f74270f" providerId="LiveId" clId="{B9D79354-62C4-4EA2-A351-D83E24ADBC51}" dt="2025-12-16T23:15:13.032" v="46685"/>
          <ac:spMkLst>
            <pc:docMk/>
            <pc:sldMk cId="496011398" sldId="610"/>
            <ac:spMk id="8" creationId="{AE4F28D6-5D5F-3351-110A-21D6A1BF0CBD}"/>
          </ac:spMkLst>
        </pc:spChg>
        <pc:spChg chg="add del">
          <ac:chgData name="Jorge Arceiz Baquero" userId="0eec8acd2f74270f" providerId="LiveId" clId="{B9D79354-62C4-4EA2-A351-D83E24ADBC51}" dt="2025-12-16T23:15:13.032" v="46685"/>
          <ac:spMkLst>
            <pc:docMk/>
            <pc:sldMk cId="496011398" sldId="610"/>
            <ac:spMk id="10" creationId="{0EF207E0-01DF-D01D-E423-1065307A89D0}"/>
          </ac:spMkLst>
        </pc:spChg>
        <pc:spChg chg="add del">
          <ac:chgData name="Jorge Arceiz Baquero" userId="0eec8acd2f74270f" providerId="LiveId" clId="{B9D79354-62C4-4EA2-A351-D83E24ADBC51}" dt="2025-12-16T23:15:13.032" v="46685"/>
          <ac:spMkLst>
            <pc:docMk/>
            <pc:sldMk cId="496011398" sldId="610"/>
            <ac:spMk id="12" creationId="{1CD96A74-3006-9A73-009E-CF742A8AC053}"/>
          </ac:spMkLst>
        </pc:spChg>
      </pc:sldChg>
      <pc:sldChg chg="addSp delSp modSp add mod delAnim modAnim">
        <pc:chgData name="Jorge Arceiz Baquero" userId="0eec8acd2f74270f" providerId="LiveId" clId="{B9D79354-62C4-4EA2-A351-D83E24ADBC51}" dt="2025-12-16T23:18:22.682" v="46757" actId="14100"/>
        <pc:sldMkLst>
          <pc:docMk/>
          <pc:sldMk cId="1456214239" sldId="610"/>
        </pc:sldMkLst>
        <pc:spChg chg="del">
          <ac:chgData name="Jorge Arceiz Baquero" userId="0eec8acd2f74270f" providerId="LiveId" clId="{B9D79354-62C4-4EA2-A351-D83E24ADBC51}" dt="2025-12-16T23:15:16.499" v="46687" actId="478"/>
          <ac:spMkLst>
            <pc:docMk/>
            <pc:sldMk cId="1456214239" sldId="610"/>
            <ac:spMk id="2" creationId="{796D6904-F8F6-9234-5886-96C7F8D74638}"/>
          </ac:spMkLst>
        </pc:spChg>
        <pc:spChg chg="add mod">
          <ac:chgData name="Jorge Arceiz Baquero" userId="0eec8acd2f74270f" providerId="LiveId" clId="{B9D79354-62C4-4EA2-A351-D83E24ADBC51}" dt="2025-12-16T23:17:24.229" v="46738" actId="2711"/>
          <ac:spMkLst>
            <pc:docMk/>
            <pc:sldMk cId="1456214239" sldId="610"/>
            <ac:spMk id="4" creationId="{9894954E-FBB4-1CEC-F99F-6872E5969754}"/>
          </ac:spMkLst>
        </pc:spChg>
        <pc:spChg chg="add del mod">
          <ac:chgData name="Jorge Arceiz Baquero" userId="0eec8acd2f74270f" providerId="LiveId" clId="{B9D79354-62C4-4EA2-A351-D83E24ADBC51}" dt="2025-12-16T23:17:16.425" v="46734" actId="478"/>
          <ac:spMkLst>
            <pc:docMk/>
            <pc:sldMk cId="1456214239" sldId="610"/>
            <ac:spMk id="5" creationId="{983F4B27-A0FC-CC24-784E-BB2367CC9B51}"/>
          </ac:spMkLst>
        </pc:spChg>
        <pc:spChg chg="del">
          <ac:chgData name="Jorge Arceiz Baquero" userId="0eec8acd2f74270f" providerId="LiveId" clId="{B9D79354-62C4-4EA2-A351-D83E24ADBC51}" dt="2025-12-16T23:15:28.727" v="46691" actId="478"/>
          <ac:spMkLst>
            <pc:docMk/>
            <pc:sldMk cId="1456214239" sldId="610"/>
            <ac:spMk id="6" creationId="{6DB8E2D0-C954-6487-DCB8-D7633E200F8A}"/>
          </ac:spMkLst>
        </pc:spChg>
        <pc:spChg chg="add del">
          <ac:chgData name="Jorge Arceiz Baquero" userId="0eec8acd2f74270f" providerId="LiveId" clId="{B9D79354-62C4-4EA2-A351-D83E24ADBC51}" dt="2025-12-16T23:16:59.931" v="46725" actId="22"/>
          <ac:spMkLst>
            <pc:docMk/>
            <pc:sldMk cId="1456214239" sldId="610"/>
            <ac:spMk id="9" creationId="{E6669E37-ED37-E8FA-964C-8F7F7B9E3F85}"/>
          </ac:spMkLst>
        </pc:spChg>
        <pc:spChg chg="add mod">
          <ac:chgData name="Jorge Arceiz Baquero" userId="0eec8acd2f74270f" providerId="LiveId" clId="{B9D79354-62C4-4EA2-A351-D83E24ADBC51}" dt="2025-12-16T23:17:53.071" v="46748" actId="1076"/>
          <ac:spMkLst>
            <pc:docMk/>
            <pc:sldMk cId="1456214239" sldId="610"/>
            <ac:spMk id="13" creationId="{3BCBB58E-5373-53CB-66FB-599D166E10C1}"/>
          </ac:spMkLst>
        </pc:spChg>
        <pc:spChg chg="add mod">
          <ac:chgData name="Jorge Arceiz Baquero" userId="0eec8acd2f74270f" providerId="LiveId" clId="{B9D79354-62C4-4EA2-A351-D83E24ADBC51}" dt="2025-12-16T23:18:22.682" v="46757" actId="14100"/>
          <ac:spMkLst>
            <pc:docMk/>
            <pc:sldMk cId="1456214239" sldId="610"/>
            <ac:spMk id="15" creationId="{149E2EAD-4C43-600C-F548-E3DB085C64BE}"/>
          </ac:spMkLst>
        </pc:spChg>
        <pc:spChg chg="del">
          <ac:chgData name="Jorge Arceiz Baquero" userId="0eec8acd2f74270f" providerId="LiveId" clId="{B9D79354-62C4-4EA2-A351-D83E24ADBC51}" dt="2025-12-16T23:15:19.732" v="46688" actId="478"/>
          <ac:spMkLst>
            <pc:docMk/>
            <pc:sldMk cId="1456214239" sldId="610"/>
            <ac:spMk id="20" creationId="{3836DA26-04E2-FAB2-60D2-A9B233CFF5B7}"/>
          </ac:spMkLst>
        </pc:spChg>
        <pc:graphicFrameChg chg="del">
          <ac:chgData name="Jorge Arceiz Baquero" userId="0eec8acd2f74270f" providerId="LiveId" clId="{B9D79354-62C4-4EA2-A351-D83E24ADBC51}" dt="2025-12-16T23:15:22.662" v="46689" actId="478"/>
          <ac:graphicFrameMkLst>
            <pc:docMk/>
            <pc:sldMk cId="1456214239" sldId="610"/>
            <ac:graphicFrameMk id="21" creationId="{AE4BDCFA-3A0D-28BA-EF94-17ABFD4E438B}"/>
          </ac:graphicFrameMkLst>
        </pc:graphicFrameChg>
        <pc:picChg chg="del">
          <ac:chgData name="Jorge Arceiz Baquero" userId="0eec8acd2f74270f" providerId="LiveId" clId="{B9D79354-62C4-4EA2-A351-D83E24ADBC51}" dt="2025-12-16T23:15:24.634" v="46690" actId="478"/>
          <ac:picMkLst>
            <pc:docMk/>
            <pc:sldMk cId="1456214239" sldId="610"/>
            <ac:picMk id="1026" creationId="{15F5D94A-0F02-8AF6-0CFA-FD2A317B02E5}"/>
          </ac:picMkLst>
        </pc:picChg>
      </pc:sldChg>
      <pc:sldChg chg="addSp delSp add del setBg delDesignElem">
        <pc:chgData name="Jorge Arceiz Baquero" userId="0eec8acd2f74270f" providerId="LiveId" clId="{B9D79354-62C4-4EA2-A351-D83E24ADBC51}" dt="2025-12-16T23:17:07.583" v="46730"/>
        <pc:sldMkLst>
          <pc:docMk/>
          <pc:sldMk cId="308143815" sldId="611"/>
        </pc:sldMkLst>
        <pc:spChg chg="add del">
          <ac:chgData name="Jorge Arceiz Baquero" userId="0eec8acd2f74270f" providerId="LiveId" clId="{B9D79354-62C4-4EA2-A351-D83E24ADBC51}" dt="2025-12-16T23:17:07.583" v="46730"/>
          <ac:spMkLst>
            <pc:docMk/>
            <pc:sldMk cId="308143815" sldId="611"/>
            <ac:spMk id="8" creationId="{BB63BF38-9C74-0C1D-9EA8-B696F749F4FD}"/>
          </ac:spMkLst>
        </pc:spChg>
        <pc:spChg chg="add del">
          <ac:chgData name="Jorge Arceiz Baquero" userId="0eec8acd2f74270f" providerId="LiveId" clId="{B9D79354-62C4-4EA2-A351-D83E24ADBC51}" dt="2025-12-16T23:17:07.583" v="46730"/>
          <ac:spMkLst>
            <pc:docMk/>
            <pc:sldMk cId="308143815" sldId="611"/>
            <ac:spMk id="10" creationId="{8BC1BF55-D24A-A956-4BE2-5643495ECEDB}"/>
          </ac:spMkLst>
        </pc:spChg>
        <pc:spChg chg="add del">
          <ac:chgData name="Jorge Arceiz Baquero" userId="0eec8acd2f74270f" providerId="LiveId" clId="{B9D79354-62C4-4EA2-A351-D83E24ADBC51}" dt="2025-12-16T23:17:07.583" v="46730"/>
          <ac:spMkLst>
            <pc:docMk/>
            <pc:sldMk cId="308143815" sldId="611"/>
            <ac:spMk id="12" creationId="{BEDF0E09-DD96-3933-F027-F97414E0281F}"/>
          </ac:spMkLst>
        </pc:spChg>
      </pc:sldChg>
      <pc:sldChg chg="addSp delSp modSp add mod">
        <pc:chgData name="Jorge Arceiz Baquero" userId="0eec8acd2f74270f" providerId="LiveId" clId="{B9D79354-62C4-4EA2-A351-D83E24ADBC51}" dt="2025-12-16T23:19:53.143" v="46779" actId="1076"/>
        <pc:sldMkLst>
          <pc:docMk/>
          <pc:sldMk cId="2408152940" sldId="611"/>
        </pc:sldMkLst>
        <pc:spChg chg="del">
          <ac:chgData name="Jorge Arceiz Baquero" userId="0eec8acd2f74270f" providerId="LiveId" clId="{B9D79354-62C4-4EA2-A351-D83E24ADBC51}" dt="2025-12-16T23:17:10.233" v="46732" actId="478"/>
          <ac:spMkLst>
            <pc:docMk/>
            <pc:sldMk cId="2408152940" sldId="611"/>
            <ac:spMk id="4" creationId="{96CE9980-C595-BEE9-CE64-06638B14FC70}"/>
          </ac:spMkLst>
        </pc:spChg>
        <pc:spChg chg="mod">
          <ac:chgData name="Jorge Arceiz Baquero" userId="0eec8acd2f74270f" providerId="LiveId" clId="{B9D79354-62C4-4EA2-A351-D83E24ADBC51}" dt="2025-12-16T23:18:42.446" v="46760" actId="404"/>
          <ac:spMkLst>
            <pc:docMk/>
            <pc:sldMk cId="2408152940" sldId="611"/>
            <ac:spMk id="5" creationId="{DD16534D-7333-2381-66F6-B06AF9ABD122}"/>
          </ac:spMkLst>
        </pc:spChg>
        <pc:spChg chg="add mod">
          <ac:chgData name="Jorge Arceiz Baquero" userId="0eec8acd2f74270f" providerId="LiveId" clId="{B9D79354-62C4-4EA2-A351-D83E24ADBC51}" dt="2025-12-16T23:19:53.143" v="46779" actId="1076"/>
          <ac:spMkLst>
            <pc:docMk/>
            <pc:sldMk cId="2408152940" sldId="611"/>
            <ac:spMk id="6" creationId="{0428A70A-9CAB-BEA7-9481-E0AE3CE35C42}"/>
          </ac:spMkLst>
        </pc:spChg>
        <pc:spChg chg="del">
          <ac:chgData name="Jorge Arceiz Baquero" userId="0eec8acd2f74270f" providerId="LiveId" clId="{B9D79354-62C4-4EA2-A351-D83E24ADBC51}" dt="2025-12-16T23:17:12.966" v="46733" actId="478"/>
          <ac:spMkLst>
            <pc:docMk/>
            <pc:sldMk cId="2408152940" sldId="611"/>
            <ac:spMk id="13" creationId="{5053FEC1-C038-D7C6-DED8-C638A594B5D2}"/>
          </ac:spMkLst>
        </pc:spChg>
      </pc:sldChg>
      <pc:sldChg chg="addSp delSp add del setBg delDesignElem">
        <pc:chgData name="Jorge Arceiz Baquero" userId="0eec8acd2f74270f" providerId="LiveId" clId="{B9D79354-62C4-4EA2-A351-D83E24ADBC51}" dt="2025-12-16T23:20:14.242" v="46782"/>
        <pc:sldMkLst>
          <pc:docMk/>
          <pc:sldMk cId="1075652496" sldId="612"/>
        </pc:sldMkLst>
        <pc:spChg chg="add del">
          <ac:chgData name="Jorge Arceiz Baquero" userId="0eec8acd2f74270f" providerId="LiveId" clId="{B9D79354-62C4-4EA2-A351-D83E24ADBC51}" dt="2025-12-16T23:20:14.242" v="46782"/>
          <ac:spMkLst>
            <pc:docMk/>
            <pc:sldMk cId="1075652496" sldId="612"/>
            <ac:spMk id="8" creationId="{1B21B190-4413-F0CC-E316-63B49C6A7506}"/>
          </ac:spMkLst>
        </pc:spChg>
        <pc:spChg chg="add del">
          <ac:chgData name="Jorge Arceiz Baquero" userId="0eec8acd2f74270f" providerId="LiveId" clId="{B9D79354-62C4-4EA2-A351-D83E24ADBC51}" dt="2025-12-16T23:20:14.242" v="46782"/>
          <ac:spMkLst>
            <pc:docMk/>
            <pc:sldMk cId="1075652496" sldId="612"/>
            <ac:spMk id="10" creationId="{690B5287-2272-B24E-D981-C6096844CA34}"/>
          </ac:spMkLst>
        </pc:spChg>
        <pc:spChg chg="add del">
          <ac:chgData name="Jorge Arceiz Baquero" userId="0eec8acd2f74270f" providerId="LiveId" clId="{B9D79354-62C4-4EA2-A351-D83E24ADBC51}" dt="2025-12-16T23:20:14.242" v="46782"/>
          <ac:spMkLst>
            <pc:docMk/>
            <pc:sldMk cId="1075652496" sldId="612"/>
            <ac:spMk id="12" creationId="{FFE346FA-588C-40EA-C82D-50B1B7E938E1}"/>
          </ac:spMkLst>
        </pc:spChg>
      </pc:sldChg>
      <pc:sldChg chg="addSp delSp modSp add mod">
        <pc:chgData name="Jorge Arceiz Baquero" userId="0eec8acd2f74270f" providerId="LiveId" clId="{B9D79354-62C4-4EA2-A351-D83E24ADBC51}" dt="2025-12-16T23:21:22.621" v="46796" actId="1076"/>
        <pc:sldMkLst>
          <pc:docMk/>
          <pc:sldMk cId="3213632507" sldId="612"/>
        </pc:sldMkLst>
        <pc:spChg chg="add mod">
          <ac:chgData name="Jorge Arceiz Baquero" userId="0eec8acd2f74270f" providerId="LiveId" clId="{B9D79354-62C4-4EA2-A351-D83E24ADBC51}" dt="2025-12-16T23:21:22.621" v="46796" actId="1076"/>
          <ac:spMkLst>
            <pc:docMk/>
            <pc:sldMk cId="3213632507" sldId="612"/>
            <ac:spMk id="4" creationId="{67752449-8D19-5F35-BBE1-979514FC523A}"/>
          </ac:spMkLst>
        </pc:spChg>
        <pc:spChg chg="del">
          <ac:chgData name="Jorge Arceiz Baquero" userId="0eec8acd2f74270f" providerId="LiveId" clId="{B9D79354-62C4-4EA2-A351-D83E24ADBC51}" dt="2025-12-16T23:20:22.463" v="46784" actId="478"/>
          <ac:spMkLst>
            <pc:docMk/>
            <pc:sldMk cId="3213632507" sldId="612"/>
            <ac:spMk id="5" creationId="{4B7D2A3D-F8D0-B6F7-4F4F-9F3ECA1AEC2F}"/>
          </ac:spMkLst>
        </pc:spChg>
        <pc:spChg chg="del">
          <ac:chgData name="Jorge Arceiz Baquero" userId="0eec8acd2f74270f" providerId="LiveId" clId="{B9D79354-62C4-4EA2-A351-D83E24ADBC51}" dt="2025-12-16T23:20:24.859" v="46785" actId="478"/>
          <ac:spMkLst>
            <pc:docMk/>
            <pc:sldMk cId="3213632507" sldId="612"/>
            <ac:spMk id="6" creationId="{8F6F063F-D35F-9FF3-6297-1B9181DD7DB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s-ES"/>
          </a:p>
        </p:txBody>
      </p:sp>
      <p:sp>
        <p:nvSpPr>
          <p:cNvPr id="3" name="Marcador de fech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537BA477-C523-4A24-AD23-0C11E229E06E}" type="datetimeFigureOut">
              <a:rPr lang="es-ES" smtClean="0"/>
              <a:t>16/12/2025</a:t>
            </a:fld>
            <a:endParaRPr lang="es-ES"/>
          </a:p>
        </p:txBody>
      </p:sp>
      <p:sp>
        <p:nvSpPr>
          <p:cNvPr id="4" name="Marcador de imagen de diapositiva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s-ES"/>
          </a:p>
        </p:txBody>
      </p:sp>
      <p:sp>
        <p:nvSpPr>
          <p:cNvPr id="5" name="Marcador de nota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1DBD812B-8961-4DCD-A991-1673E9956C6E}" type="slidenum">
              <a:rPr lang="es-ES" smtClean="0"/>
              <a:t>‹Nº›</a:t>
            </a:fld>
            <a:endParaRPr lang="es-ES"/>
          </a:p>
        </p:txBody>
      </p:sp>
    </p:spTree>
    <p:extLst>
      <p:ext uri="{BB962C8B-B14F-4D97-AF65-F5344CB8AC3E}">
        <p14:creationId xmlns:p14="http://schemas.microsoft.com/office/powerpoint/2010/main" val="2101188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5D740-2191-2B51-4281-7F00BB77571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072E8F0-0126-765F-FD3E-D353F82C3ED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2A44C40-2CC4-9384-3C92-97215CD2C4F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45DE2E0C-3A47-DE3D-FF5B-9FCDC0F508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8615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A3786-5824-0795-91CB-91B4A811E23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644B783-550C-30B2-4B1E-328B30540D4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AB282E7-B7CB-5085-8F78-C6AB1C775B9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377288F-732A-3F11-D668-D0A555614C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4193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273E1-565F-2E71-6D18-6DB81B05A8E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E640700-E20B-33CE-FDCA-6A499BD5E59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8BE4F32-D84C-9B03-28A5-A492508CBA0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2E862E5-0276-F460-9927-D291E4E9E5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163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A4CD9-6270-776B-A2D7-3356E37D3EC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F0C02DC-F537-E06C-96AA-B9B2F049126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23A8801-257D-9276-0416-312DD4CDCDDC}"/>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CE74345-9C4C-90A0-1789-2F97071AEF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5559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75EA7-D6F1-2802-58F9-C7F26FEA930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24B61B7-2DA4-4580-27F2-023AF25D9C3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99F6D7D-AE5C-3274-CFFE-5FA0CF40012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2A3CA3A-8562-1A84-17D9-0B66236BBA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9723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A09C4-CAD5-3026-190F-0900C4FC16F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6DE7921-D668-64AE-A874-D232F879CA4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9E69FBD-CD42-3F42-3C7E-1C219459344C}"/>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5D1EED6-12B2-BD14-0FFA-5D3FECEBEA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4133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1E878-7F3F-649B-94B7-67A29CE3CBC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6D1601F-EFF5-DDE9-FCE2-40268FC382A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41EE57D-9E5C-237E-A218-E6C2316CDF4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F9724E1-6009-CD95-B81F-D5D1C78279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8752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AE537-F03E-9180-35C6-8C70D0028FB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C2272D3-AE7E-4403-E5E7-607CE785001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9235D0F-12EF-DC4B-D465-FA477AE4915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1473858-2B43-E16F-4DED-55192796BE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2603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7B3F1-3956-E542-8A22-01EC8EC812F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6A5BE1A-40BF-D7BF-75B8-C4F70198191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DD1AF36-2B1B-5BD6-15C8-1CD7108406DB}"/>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85B9D7B-E448-9607-D876-E025AF38C4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1176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E69D0-ECE6-0D4B-DD8A-AB572CD8DF7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8709D91-9821-ED3B-C0D1-CC2F7238A63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8D7F2B8-6137-05CA-7C89-AD727987038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467C8A73-6ECA-804E-CC66-FC0DEFAD5E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0915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A41F2-0123-36BC-1DFA-946004F95EA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8F26D46-6792-9C8A-277C-3D7325E431F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8A1860B-51D8-55F6-5FAD-2C3A4459ECC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C60715AC-CA52-7D7A-C181-AF35AFC907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713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3EF45-BD2B-B890-08B7-4274AF40EB4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A62D848-1748-FE19-2917-E927DF02B55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AB42A09-A45D-8BA7-0725-0EBAE12D084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88FDB231-647A-9537-448B-582EE0368B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5649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F37ED-E0D3-818A-589E-6F1EDB48B4E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2160D81-23EB-8424-DF70-E33362FA6E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710D98B-A7D1-EF45-BE19-B8032BAF86F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83F5593-DD55-CD1E-F5BF-152942D49D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6471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F16A1-4752-A4C1-FC8B-60EA29470FB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5E6AD69-EB6A-F630-8C54-75578A14FB6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A54E5DE-3F40-3BCE-6E1B-E1CF5C3BFB8B}"/>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6A52FB7-5791-31C9-5FDE-844B84A513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2800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C7D38-AC26-F99A-F39D-C82831CCFF9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3822274-2BB4-01FA-CDF4-DE47FA6D3BA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92178B4-D6AD-0E82-B41D-FE6141EB240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3CC3B6C-7855-18E5-80E4-F152310C69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571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21963-BC33-0614-A067-C44295A01F0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45921A1-9729-5F8E-9848-E76C6AB96C4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A8F7908-FC49-548D-C1CD-09F98BFF7F0C}"/>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5123FAB4-E13E-2497-C4C7-B9DC061A56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8753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1956A-99B1-55F1-6F99-CB4669A0808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05A855E-E352-5DE6-357F-62C0477F1ED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FD365FD-7D3A-A804-1D78-93886140DA7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C3D04764-1CE8-5558-C38B-89317D05B0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4633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DBD812B-8961-4DCD-A991-1673E9956C6E}" type="slidenum">
              <a:rPr lang="es-ES" smtClean="0"/>
              <a:t>27</a:t>
            </a:fld>
            <a:endParaRPr lang="es-ES"/>
          </a:p>
        </p:txBody>
      </p:sp>
    </p:spTree>
    <p:extLst>
      <p:ext uri="{BB962C8B-B14F-4D97-AF65-F5344CB8AC3E}">
        <p14:creationId xmlns:p14="http://schemas.microsoft.com/office/powerpoint/2010/main" val="781033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4ABF7-866E-A433-A606-01DBDBFC0F9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B3C3960-55DA-D719-CFE8-ED890E8E0C5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AA371AA-4DAE-CEB4-7BC5-87B2BAC7B56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ACEF734-C659-0237-BCD0-C8C9583134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9358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01D10-8A32-5741-BB9D-0B40A8A0C7B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CF33BA1-13B9-74E9-01DB-015937F8F9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181F0E3-31EB-3D8F-600F-B74FBACE200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4C9A0B1-AEE3-303F-2289-A6BAF0FE32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6986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F0A72-AE7D-0292-E94C-3E20894FCC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F9C220C-6C8D-FCDF-FE07-216740F2C68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EC9D475-D9E7-A0CC-99F9-851A3D620D5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0C5EFE5-05B1-BD0C-5551-50542884E2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8405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04AA1-7679-8E0D-B096-8E566AD5088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FDFB08C-A64F-6368-9DF9-87A204CC358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8A72B65-07A7-00E7-0B5A-6E28DD0BB6B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4AF314E4-C522-C737-B40C-0E0A57386C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8873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3294E-CD00-DF5B-351B-FF589504466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A65F025-89E5-6F4A-E611-016CD39CA70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18E5FE1-3BF0-46F1-494A-3EF8F6DED7A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F379A56-7AD1-6F75-2695-78ED6C23B8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77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0240C-F444-008C-7378-DC0DC44F96E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36568CF-05BE-8CD0-BF08-44D0355B607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C47020C-05A8-B46C-C881-049AE9A25C4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3498270-A624-80DB-CD52-6B4116D74F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9766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245D9-7972-8665-66A0-B8DBD4797E2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8D76B7A-B370-98D4-5180-28A1A0ED1D2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05B6EA7-0DB1-8EAA-6DFB-162E901D4C24}"/>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865C3A1A-2ECA-C629-1584-23607D6F8E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5781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8DD79-A7E9-9244-2D02-F0E11597FC0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578AEBF-6B4A-958A-5460-9F83A083774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0C2F07E-E4DE-7B69-5C7D-2FC41AACCA9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D456FDC1-7A10-4552-F35C-6FE6C4982A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8700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0862E-DC3F-3A91-C962-ADB5586357E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0DFB5F3-4F37-A0BA-648B-3BCF536712A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FFA1193-71BD-D59A-0F64-BEE840F5F13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283DB49-BC0F-FE2A-9C15-3B96646B7B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5340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82BAF-356D-7015-B1AB-23F7E4A849E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642C9ED-4BDF-6145-8B79-A34751F50F0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5C47642-5C05-E198-F2F0-8B7BC57D1D63}"/>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4D61579F-492E-0BDC-3CC4-F5C4152CAF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7645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309AF-5E6C-0F82-64C9-3B17A30955C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70546F7-B3E1-3414-FDF0-D63FB5D2A1A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6F3C79B-272A-A413-1997-D46742DE59F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CFFF9813-F750-970B-BEE0-6E2B507C3A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1863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01918-CD78-26F0-29B2-41F5163935B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CD99286-74F1-3228-3F25-C4F1DFFAA4B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6B4D5E7-C600-4E97-6F69-FC1A98FC7504}"/>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CD65D5FC-DBAF-E98C-DF8F-85F1408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3781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FD2C6-D86B-6862-9A31-B8021F1CDC6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3BF33DF-DC8A-CE85-1E66-0C76F0529E7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19EEE98-21C0-32BB-20A8-98CC4EF4CDB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55C40FD-C0D1-48C1-C4F5-96751D0648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1234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172DD-1E25-193C-BB37-9EB234C6E9B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583815F-DDD2-4C68-6BEF-8BF62E249B9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292AF5A-983F-236F-B0D9-E7D96402849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6F9C10D2-DA5F-6D88-E079-C4ACD5DED9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7259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FB71A-1D9B-54CB-8E0C-C56B397B98C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1256663-6065-EDD8-1BAB-8C35753288A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D38B718-46E1-663F-5314-F70D1E4A7A0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11BFE04-7A74-1CA5-BF2D-FDB28A4AFD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8608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A4080-ED37-1CF2-DE37-2E660D3FEDC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CF2B301-3197-6878-7877-9A1A8ED3D69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7E233F2-0139-36CC-1654-F3072F9CBA8D}"/>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FD0C01C-A2B7-393E-F3E4-3C6635BA19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8256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98814-1834-F2F9-07F7-D47D507EE64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47A3359-04F2-80C1-340F-D56E6A635FE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2C1B2DA-A2B8-770B-3E3C-111D3881C04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D49CD2BF-6274-74AA-B3DD-CF852241EF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2134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2D85C-68B1-9181-D402-C64C8A5CCC0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D559168-C114-81E4-F433-48C2A9C9064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43965F5-AA09-33E3-525B-7963D02AEB8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DE8E76D4-9123-3455-42CF-23CAD9E75C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80931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6B1B2-D13D-F41A-EC5B-0E47418B110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001FC0-48E7-6A2E-A0FA-9924DC2385D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8B97A68-3E7F-98AA-7752-8C4B2495B4D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DCA88298-0E95-8DBF-40E5-8874101458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09807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7C17F-B13F-1985-7EEA-1C63A25F5C2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BEBFD8D-2BD0-8C5C-B87F-238C71B580D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24FC04-F8EC-5D74-E23E-B17093716B6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45AAD8D5-8BFB-0E9A-692B-BD27624836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66673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27838-BD4B-47BD-599D-0DF3BE75C3B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78C70ED-60A5-0692-DB9F-356EED28BC6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26D26F2-4E28-C18D-B421-9A741A6BE7D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D771AE7A-F7E8-BF20-4387-FF4C140B3D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9721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07282-E133-9EF1-4444-1F3A94F9C15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BF96E8C-4056-D232-945B-1536805C57D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19C02DC-DEA0-CF02-1919-79607DD7E09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5C1AA7A0-D713-5ADB-0B39-8ED00F7645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46482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404D2-9C7B-C95E-8039-A470FE5F461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C4A69A9-9619-74F0-DAC1-F95227EB361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1697BE8-6E91-3B6B-BCC2-9EDDA4907A6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C6DCE9F-95BF-E701-D6A0-DBF139E4D6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56478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BDF26-216D-93CF-C5A8-F133F9EA246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3289B9C-451C-2A44-C396-A37B998B64E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374980E-E8E9-544E-166E-A2C99CDCD94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50CDC38-78C8-5EE7-8F64-879976E556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6209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0525B-DF14-ADB1-55B8-D341575DDD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D28C4CB-142B-3E5C-CDFA-98F60E5728A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1A42C19-030D-22A0-14A8-F56077D0279B}"/>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81F6D65-7DA9-348B-A0BE-B4E43B8F60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67269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CBD10-6E43-2D46-7A3E-7A5D5AEFD8E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7B0D03D-A535-9806-DF6A-2FD0B40827C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8E8E16F-5DE3-012D-EF88-7FD1BA98EBF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5E0E4C80-99C6-6535-D04F-33726C07F6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3197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C4A6F-8958-38D5-49DD-0A78176D95E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85569AC-6715-DE6F-6936-E237E5EF96F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30687B5-D383-1CF9-A40F-7101C070C18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63F90DC2-E3D7-693E-22A2-027B2678C0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80117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ADF21-9DBF-2D82-7FC8-1C286236623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36BD272-32A5-8F10-B0AD-23FC37684C2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FEFECE8-9A5C-24F3-A7B8-8C1A649C9E9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62F54AB-4848-3CF5-7E01-033F88CBEB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46467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3715-457A-5CF9-697B-992294923DA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AA2EFD7-9C0E-B714-0951-E659510DE2D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7AA86F5-736A-F29B-5909-17F97CB88A8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9E12B51-0BAD-6101-3D97-67C652B50A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3765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E05A-C159-4F28-0DAC-F5A4AE83D75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1E61A12-3CAD-1A65-5F21-EA3473B3D59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92870E2-79B5-2F24-0F2D-047B57763C68}"/>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1DC5DFC-3C4C-6F93-1292-F8D536297B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46679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E5780-84E4-568B-54CB-E029274DC16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38B80F8-447A-F290-63E0-E948D551DD2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C016BE5-4C31-7987-DE7F-10C673821ADC}"/>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C6F2CBC-C58D-4234-337F-CA54657676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17164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89F21-D2C2-188F-5826-340F41D86C8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F7544C9-BF50-9093-6D96-19E1B5B56AD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BDD2A8C-8348-26AD-401A-28E6E72E7BCB}"/>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A8695A8-5C7C-0FEF-C2C6-6EDA159FFC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89932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23ECD-ADB1-64F3-EB63-9B2DE172AC4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BD97395-BB94-2DB3-6D38-2F9CEFEC71C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C4D02C3-18D3-905A-0DB9-1FFA9526247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63CB57D-62AD-2D8C-AB0F-F0DBDC7514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06942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48F2E-7732-86F4-8D76-B9EC9DA8C79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966D254-FE86-F862-A4D0-51629BA0492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DD25970-D6B6-3ABB-01EF-8A3DE6E82C03}"/>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237440D-9B60-842B-EA5F-F5A8F431EA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96987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BD381-FEBB-C227-8C94-89CA532A33C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70F4766-C4BC-391C-6C9F-7C6FB76AA2F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563F21B-622C-EFC0-2B71-1655EB0961AC}"/>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87A54496-DE4F-4832-EE3A-2A372A4DA8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62268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639F6-A46F-1B80-AE2D-75CEAAA6DC3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B876FCD-2169-EBA6-10C6-A32B441B398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EEFC6C8-44A0-67AC-30CE-A3A8109CEC4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C543480-6DC5-0832-15BD-6832AEAFE4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17561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BEEE9-3BDF-A0CF-AA36-DE7C646C33E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72661A9-2239-C11C-6B14-99F435EA3BF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A68341B-B73A-7DA9-563F-DBC47B2E033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F25689F-125B-BE24-573B-6C7737A188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3331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B65A4-C5D4-7D7D-CE96-CD498B59F67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0E3CC89-6C03-D8FC-7ECF-D3386CA1A7A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76D3D8A-6712-CB23-2131-DA8E44FD4A7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5EE8C76-D2C2-DBB4-E4D4-95FFE9C749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15664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D31C3-D5C7-628E-3D2D-EEE070D984A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22E81FC-309F-CED4-9310-EDC34A4C37E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5463374-9226-40DF-3E86-1C38EBBA4AB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9BC3CCC-AE07-C663-6AAC-1C058C845B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00884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BFA7F-1F44-5B79-F3A5-0196357061F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365CEC6-F463-F7CF-54BE-0A91F65D864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222B41-D39B-AFD6-047D-60D23E9C8E4C}"/>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63038E0-2851-6BD4-9155-4FB52EB361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44672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D2669-BA3E-A8E6-5E1E-FFC4E0CAAC4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BE401AD-DE03-C26A-A67A-2D3058FD43D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A425DEE-E399-8636-A48C-1B0964CCDE1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3B618C5-3ADF-F1CA-E73F-E083C3B7D7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66203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D4554-D284-1906-3B2C-E3EF98BAEB6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F027C3C-9DE9-C58D-2826-6350DE5EE1A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9BB7FE1-7E2C-1BBD-EE98-D233A99DE92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A4B1B29D-F3C5-2F7E-4C13-42FB1A439F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8797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9AA91-ECA5-0673-1F56-F9B48C3E6A3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B9F4542-EFB9-2798-947A-7AB124010EE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EEC711C-FD0A-7942-5EBC-474D24A0C35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6918AAB-B1E2-674F-6208-860DA0B48B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2974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A961A-550C-C1B0-29BD-88F204D3F81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AE61A2E-55DE-7E9A-63E8-7C2D52AD453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7BFCEAB-BAB6-5DF5-6D8E-0CD1A7A64AD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4097071-1734-9CDE-BBC7-2674E7F4D8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3573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6860C-1212-0544-E52F-4B7AB53B076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0C90E11-AE24-22A4-115E-401798F7C33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9898E6B-9092-B087-44D9-34338332307D}"/>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FA99959-E3CB-958C-F659-59570A7A4E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812B-8961-4DCD-A991-1673E9956C6E}" type="slidenum">
              <a:rPr kumimoji="0" lang="es-E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7569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23D0AE-8C03-EA9E-C544-81EC26DAF91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3747565-27DF-B119-0EAD-AC11C3719F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F1B6FBD-446F-93BC-1279-BD7B133B6A54}"/>
              </a:ext>
            </a:extLst>
          </p:cNvPr>
          <p:cNvSpPr>
            <a:spLocks noGrp="1"/>
          </p:cNvSpPr>
          <p:nvPr>
            <p:ph type="dt" sz="half" idx="10"/>
          </p:nvPr>
        </p:nvSpPr>
        <p:spPr/>
        <p:txBody>
          <a:bodyPr/>
          <a:lstStyle/>
          <a:p>
            <a:fld id="{3FD5592C-86A6-40D7-BB09-80195207412B}" type="datetimeFigureOut">
              <a:rPr lang="es-ES" smtClean="0"/>
              <a:t>16/12/2025</a:t>
            </a:fld>
            <a:endParaRPr lang="es-ES"/>
          </a:p>
        </p:txBody>
      </p:sp>
      <p:sp>
        <p:nvSpPr>
          <p:cNvPr id="5" name="Marcador de pie de página 4">
            <a:extLst>
              <a:ext uri="{FF2B5EF4-FFF2-40B4-BE49-F238E27FC236}">
                <a16:creationId xmlns:a16="http://schemas.microsoft.com/office/drawing/2014/main" id="{1D2ADA8B-CDBF-7C6F-7246-B7F55AFBB1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CA6C4FE-8CE9-1880-E86B-3A2F21981849}"/>
              </a:ext>
            </a:extLst>
          </p:cNvPr>
          <p:cNvSpPr>
            <a:spLocks noGrp="1"/>
          </p:cNvSpPr>
          <p:nvPr>
            <p:ph type="sldNum" sz="quarter" idx="12"/>
          </p:nvPr>
        </p:nvSpPr>
        <p:spPr/>
        <p:txBody>
          <a:bodyPr/>
          <a:lstStyle/>
          <a:p>
            <a:fld id="{5CFDE9BB-E943-4660-93CE-6E8C81752F4B}" type="slidenum">
              <a:rPr lang="es-ES" smtClean="0"/>
              <a:t>‹Nº›</a:t>
            </a:fld>
            <a:endParaRPr lang="es-ES"/>
          </a:p>
        </p:txBody>
      </p:sp>
    </p:spTree>
    <p:extLst>
      <p:ext uri="{BB962C8B-B14F-4D97-AF65-F5344CB8AC3E}">
        <p14:creationId xmlns:p14="http://schemas.microsoft.com/office/powerpoint/2010/main" val="41117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DE4608-69F4-67EE-15C2-AA356F0C16C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9CFA18F-07CE-1692-EFA3-F23B0C428A2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922116-6BE3-CEA8-CB81-DBD99DEDCA59}"/>
              </a:ext>
            </a:extLst>
          </p:cNvPr>
          <p:cNvSpPr>
            <a:spLocks noGrp="1"/>
          </p:cNvSpPr>
          <p:nvPr>
            <p:ph type="dt" sz="half" idx="10"/>
          </p:nvPr>
        </p:nvSpPr>
        <p:spPr/>
        <p:txBody>
          <a:bodyPr/>
          <a:lstStyle/>
          <a:p>
            <a:fld id="{3FD5592C-86A6-40D7-BB09-80195207412B}" type="datetimeFigureOut">
              <a:rPr lang="es-ES" smtClean="0"/>
              <a:t>16/12/2025</a:t>
            </a:fld>
            <a:endParaRPr lang="es-ES"/>
          </a:p>
        </p:txBody>
      </p:sp>
      <p:sp>
        <p:nvSpPr>
          <p:cNvPr id="5" name="Marcador de pie de página 4">
            <a:extLst>
              <a:ext uri="{FF2B5EF4-FFF2-40B4-BE49-F238E27FC236}">
                <a16:creationId xmlns:a16="http://schemas.microsoft.com/office/drawing/2014/main" id="{ED7BADF0-01B0-B2D0-4D95-96FE70696D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F8DA9D8-E781-ED64-58F2-028FC2014E7E}"/>
              </a:ext>
            </a:extLst>
          </p:cNvPr>
          <p:cNvSpPr>
            <a:spLocks noGrp="1"/>
          </p:cNvSpPr>
          <p:nvPr>
            <p:ph type="sldNum" sz="quarter" idx="12"/>
          </p:nvPr>
        </p:nvSpPr>
        <p:spPr/>
        <p:txBody>
          <a:bodyPr/>
          <a:lstStyle/>
          <a:p>
            <a:fld id="{5CFDE9BB-E943-4660-93CE-6E8C81752F4B}" type="slidenum">
              <a:rPr lang="es-ES" smtClean="0"/>
              <a:t>‹Nº›</a:t>
            </a:fld>
            <a:endParaRPr lang="es-ES"/>
          </a:p>
        </p:txBody>
      </p:sp>
    </p:spTree>
    <p:extLst>
      <p:ext uri="{BB962C8B-B14F-4D97-AF65-F5344CB8AC3E}">
        <p14:creationId xmlns:p14="http://schemas.microsoft.com/office/powerpoint/2010/main" val="1131301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DFB0468-658F-6A08-CAA2-F0D780CC4FC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FFB5838-D06F-DEF1-6867-EF1C4131219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F9E5D13-AA58-7B74-22FE-B9B4EA8ADFD8}"/>
              </a:ext>
            </a:extLst>
          </p:cNvPr>
          <p:cNvSpPr>
            <a:spLocks noGrp="1"/>
          </p:cNvSpPr>
          <p:nvPr>
            <p:ph type="dt" sz="half" idx="10"/>
          </p:nvPr>
        </p:nvSpPr>
        <p:spPr/>
        <p:txBody>
          <a:bodyPr/>
          <a:lstStyle/>
          <a:p>
            <a:fld id="{3FD5592C-86A6-40D7-BB09-80195207412B}" type="datetimeFigureOut">
              <a:rPr lang="es-ES" smtClean="0"/>
              <a:t>16/12/2025</a:t>
            </a:fld>
            <a:endParaRPr lang="es-ES"/>
          </a:p>
        </p:txBody>
      </p:sp>
      <p:sp>
        <p:nvSpPr>
          <p:cNvPr id="5" name="Marcador de pie de página 4">
            <a:extLst>
              <a:ext uri="{FF2B5EF4-FFF2-40B4-BE49-F238E27FC236}">
                <a16:creationId xmlns:a16="http://schemas.microsoft.com/office/drawing/2014/main" id="{98937BFC-A028-9928-9845-42B2AAC582F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03304A-67A1-5C0D-C699-643D6CFF42C9}"/>
              </a:ext>
            </a:extLst>
          </p:cNvPr>
          <p:cNvSpPr>
            <a:spLocks noGrp="1"/>
          </p:cNvSpPr>
          <p:nvPr>
            <p:ph type="sldNum" sz="quarter" idx="12"/>
          </p:nvPr>
        </p:nvSpPr>
        <p:spPr/>
        <p:txBody>
          <a:bodyPr/>
          <a:lstStyle/>
          <a:p>
            <a:fld id="{5CFDE9BB-E943-4660-93CE-6E8C81752F4B}" type="slidenum">
              <a:rPr lang="es-ES" smtClean="0"/>
              <a:t>‹Nº›</a:t>
            </a:fld>
            <a:endParaRPr lang="es-ES"/>
          </a:p>
        </p:txBody>
      </p:sp>
    </p:spTree>
    <p:extLst>
      <p:ext uri="{BB962C8B-B14F-4D97-AF65-F5344CB8AC3E}">
        <p14:creationId xmlns:p14="http://schemas.microsoft.com/office/powerpoint/2010/main" val="3839409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1BC01A-05E3-1475-678D-9143EB5B6AB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618E3BB-F91B-DC78-06B1-19FADD82CBA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F551FD-6AD6-F3BF-4BED-0E42A2822C86}"/>
              </a:ext>
            </a:extLst>
          </p:cNvPr>
          <p:cNvSpPr>
            <a:spLocks noGrp="1"/>
          </p:cNvSpPr>
          <p:nvPr>
            <p:ph type="dt" sz="half" idx="10"/>
          </p:nvPr>
        </p:nvSpPr>
        <p:spPr/>
        <p:txBody>
          <a:bodyPr/>
          <a:lstStyle/>
          <a:p>
            <a:fld id="{3FD5592C-86A6-40D7-BB09-80195207412B}" type="datetimeFigureOut">
              <a:rPr lang="es-ES" smtClean="0"/>
              <a:t>16/12/2025</a:t>
            </a:fld>
            <a:endParaRPr lang="es-ES"/>
          </a:p>
        </p:txBody>
      </p:sp>
      <p:sp>
        <p:nvSpPr>
          <p:cNvPr id="5" name="Marcador de pie de página 4">
            <a:extLst>
              <a:ext uri="{FF2B5EF4-FFF2-40B4-BE49-F238E27FC236}">
                <a16:creationId xmlns:a16="http://schemas.microsoft.com/office/drawing/2014/main" id="{AC0ABADA-64DB-C457-4CA6-1B21ECDE7C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178030-2BEE-0EC2-A6F4-EC90D331CA73}"/>
              </a:ext>
            </a:extLst>
          </p:cNvPr>
          <p:cNvSpPr>
            <a:spLocks noGrp="1"/>
          </p:cNvSpPr>
          <p:nvPr>
            <p:ph type="sldNum" sz="quarter" idx="12"/>
          </p:nvPr>
        </p:nvSpPr>
        <p:spPr/>
        <p:txBody>
          <a:bodyPr/>
          <a:lstStyle/>
          <a:p>
            <a:fld id="{5CFDE9BB-E943-4660-93CE-6E8C81752F4B}" type="slidenum">
              <a:rPr lang="es-ES" smtClean="0"/>
              <a:t>‹Nº›</a:t>
            </a:fld>
            <a:endParaRPr lang="es-ES"/>
          </a:p>
        </p:txBody>
      </p:sp>
    </p:spTree>
    <p:extLst>
      <p:ext uri="{BB962C8B-B14F-4D97-AF65-F5344CB8AC3E}">
        <p14:creationId xmlns:p14="http://schemas.microsoft.com/office/powerpoint/2010/main" val="1703426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990550-0B97-BB37-AE5E-9F0F1EA8CDC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298A1CC-4FCA-9BF2-B2DC-D591211AFED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1C3C28B-6DF7-6ACC-76CD-07C2FC94E862}"/>
              </a:ext>
            </a:extLst>
          </p:cNvPr>
          <p:cNvSpPr>
            <a:spLocks noGrp="1"/>
          </p:cNvSpPr>
          <p:nvPr>
            <p:ph type="dt" sz="half" idx="10"/>
          </p:nvPr>
        </p:nvSpPr>
        <p:spPr/>
        <p:txBody>
          <a:bodyPr/>
          <a:lstStyle/>
          <a:p>
            <a:fld id="{3FD5592C-86A6-40D7-BB09-80195207412B}" type="datetimeFigureOut">
              <a:rPr lang="es-ES" smtClean="0"/>
              <a:t>16/12/2025</a:t>
            </a:fld>
            <a:endParaRPr lang="es-ES"/>
          </a:p>
        </p:txBody>
      </p:sp>
      <p:sp>
        <p:nvSpPr>
          <p:cNvPr id="5" name="Marcador de pie de página 4">
            <a:extLst>
              <a:ext uri="{FF2B5EF4-FFF2-40B4-BE49-F238E27FC236}">
                <a16:creationId xmlns:a16="http://schemas.microsoft.com/office/drawing/2014/main" id="{81C4A3C9-BB99-15F8-964E-9231968B1B7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9D9E9E2-1581-AAEF-3407-A3237242B237}"/>
              </a:ext>
            </a:extLst>
          </p:cNvPr>
          <p:cNvSpPr>
            <a:spLocks noGrp="1"/>
          </p:cNvSpPr>
          <p:nvPr>
            <p:ph type="sldNum" sz="quarter" idx="12"/>
          </p:nvPr>
        </p:nvSpPr>
        <p:spPr/>
        <p:txBody>
          <a:bodyPr/>
          <a:lstStyle/>
          <a:p>
            <a:fld id="{5CFDE9BB-E943-4660-93CE-6E8C81752F4B}" type="slidenum">
              <a:rPr lang="es-ES" smtClean="0"/>
              <a:t>‹Nº›</a:t>
            </a:fld>
            <a:endParaRPr lang="es-ES"/>
          </a:p>
        </p:txBody>
      </p:sp>
    </p:spTree>
    <p:extLst>
      <p:ext uri="{BB962C8B-B14F-4D97-AF65-F5344CB8AC3E}">
        <p14:creationId xmlns:p14="http://schemas.microsoft.com/office/powerpoint/2010/main" val="487058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CEE103-DC9D-826B-91D5-4D1CA6A1449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7FBDD59-41C6-A003-FABE-4E4417027F9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5EBFFA7-559E-3A09-5642-0B0E96778AE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A916741-3D4B-B81E-241F-FDDA346642B4}"/>
              </a:ext>
            </a:extLst>
          </p:cNvPr>
          <p:cNvSpPr>
            <a:spLocks noGrp="1"/>
          </p:cNvSpPr>
          <p:nvPr>
            <p:ph type="dt" sz="half" idx="10"/>
          </p:nvPr>
        </p:nvSpPr>
        <p:spPr/>
        <p:txBody>
          <a:bodyPr/>
          <a:lstStyle/>
          <a:p>
            <a:fld id="{3FD5592C-86A6-40D7-BB09-80195207412B}" type="datetimeFigureOut">
              <a:rPr lang="es-ES" smtClean="0"/>
              <a:t>16/12/2025</a:t>
            </a:fld>
            <a:endParaRPr lang="es-ES"/>
          </a:p>
        </p:txBody>
      </p:sp>
      <p:sp>
        <p:nvSpPr>
          <p:cNvPr id="6" name="Marcador de pie de página 5">
            <a:extLst>
              <a:ext uri="{FF2B5EF4-FFF2-40B4-BE49-F238E27FC236}">
                <a16:creationId xmlns:a16="http://schemas.microsoft.com/office/drawing/2014/main" id="{2B6169E7-F1B9-F4EC-3E50-BE201EE6ADC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EE18953-ECED-5764-D9CC-7BA51D2259FE}"/>
              </a:ext>
            </a:extLst>
          </p:cNvPr>
          <p:cNvSpPr>
            <a:spLocks noGrp="1"/>
          </p:cNvSpPr>
          <p:nvPr>
            <p:ph type="sldNum" sz="quarter" idx="12"/>
          </p:nvPr>
        </p:nvSpPr>
        <p:spPr/>
        <p:txBody>
          <a:bodyPr/>
          <a:lstStyle/>
          <a:p>
            <a:fld id="{5CFDE9BB-E943-4660-93CE-6E8C81752F4B}" type="slidenum">
              <a:rPr lang="es-ES" smtClean="0"/>
              <a:t>‹Nº›</a:t>
            </a:fld>
            <a:endParaRPr lang="es-ES"/>
          </a:p>
        </p:txBody>
      </p:sp>
    </p:spTree>
    <p:extLst>
      <p:ext uri="{BB962C8B-B14F-4D97-AF65-F5344CB8AC3E}">
        <p14:creationId xmlns:p14="http://schemas.microsoft.com/office/powerpoint/2010/main" val="1906701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F9ED14-91FB-58F7-E724-48503C6FFB2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E47291-F8B0-7059-72D5-1C4A63A3CE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D41D091-19D5-A6AA-542D-1A920AEAC90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15FC78F-1BAA-E6EF-D707-5D7D9628B5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BE509A0-13FB-13B0-5505-5839DDEDE68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89A394A-C3F9-DB51-DE12-803D233D2091}"/>
              </a:ext>
            </a:extLst>
          </p:cNvPr>
          <p:cNvSpPr>
            <a:spLocks noGrp="1"/>
          </p:cNvSpPr>
          <p:nvPr>
            <p:ph type="dt" sz="half" idx="10"/>
          </p:nvPr>
        </p:nvSpPr>
        <p:spPr/>
        <p:txBody>
          <a:bodyPr/>
          <a:lstStyle/>
          <a:p>
            <a:fld id="{3FD5592C-86A6-40D7-BB09-80195207412B}" type="datetimeFigureOut">
              <a:rPr lang="es-ES" smtClean="0"/>
              <a:t>16/12/2025</a:t>
            </a:fld>
            <a:endParaRPr lang="es-ES"/>
          </a:p>
        </p:txBody>
      </p:sp>
      <p:sp>
        <p:nvSpPr>
          <p:cNvPr id="8" name="Marcador de pie de página 7">
            <a:extLst>
              <a:ext uri="{FF2B5EF4-FFF2-40B4-BE49-F238E27FC236}">
                <a16:creationId xmlns:a16="http://schemas.microsoft.com/office/drawing/2014/main" id="{1EABD229-2DA7-7242-DABC-CDD1F43BBEC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A5017F1-8E33-BD39-1C3E-45EA5AA65D23}"/>
              </a:ext>
            </a:extLst>
          </p:cNvPr>
          <p:cNvSpPr>
            <a:spLocks noGrp="1"/>
          </p:cNvSpPr>
          <p:nvPr>
            <p:ph type="sldNum" sz="quarter" idx="12"/>
          </p:nvPr>
        </p:nvSpPr>
        <p:spPr/>
        <p:txBody>
          <a:bodyPr/>
          <a:lstStyle/>
          <a:p>
            <a:fld id="{5CFDE9BB-E943-4660-93CE-6E8C81752F4B}" type="slidenum">
              <a:rPr lang="es-ES" smtClean="0"/>
              <a:t>‹Nº›</a:t>
            </a:fld>
            <a:endParaRPr lang="es-ES"/>
          </a:p>
        </p:txBody>
      </p:sp>
    </p:spTree>
    <p:extLst>
      <p:ext uri="{BB962C8B-B14F-4D97-AF65-F5344CB8AC3E}">
        <p14:creationId xmlns:p14="http://schemas.microsoft.com/office/powerpoint/2010/main" val="2504349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0BC8B-7BE2-36DB-1825-09B0A405E70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A79169-294A-8945-D3CB-E10E95977C53}"/>
              </a:ext>
            </a:extLst>
          </p:cNvPr>
          <p:cNvSpPr>
            <a:spLocks noGrp="1"/>
          </p:cNvSpPr>
          <p:nvPr>
            <p:ph type="dt" sz="half" idx="10"/>
          </p:nvPr>
        </p:nvSpPr>
        <p:spPr/>
        <p:txBody>
          <a:bodyPr/>
          <a:lstStyle/>
          <a:p>
            <a:fld id="{3FD5592C-86A6-40D7-BB09-80195207412B}" type="datetimeFigureOut">
              <a:rPr lang="es-ES" smtClean="0"/>
              <a:t>16/12/2025</a:t>
            </a:fld>
            <a:endParaRPr lang="es-ES"/>
          </a:p>
        </p:txBody>
      </p:sp>
      <p:sp>
        <p:nvSpPr>
          <p:cNvPr id="4" name="Marcador de pie de página 3">
            <a:extLst>
              <a:ext uri="{FF2B5EF4-FFF2-40B4-BE49-F238E27FC236}">
                <a16:creationId xmlns:a16="http://schemas.microsoft.com/office/drawing/2014/main" id="{EC9F4F46-E80B-92F7-C1DE-97FC6DC4C20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0DB502C-2592-69A7-34AA-C94E0B11501A}"/>
              </a:ext>
            </a:extLst>
          </p:cNvPr>
          <p:cNvSpPr>
            <a:spLocks noGrp="1"/>
          </p:cNvSpPr>
          <p:nvPr>
            <p:ph type="sldNum" sz="quarter" idx="12"/>
          </p:nvPr>
        </p:nvSpPr>
        <p:spPr/>
        <p:txBody>
          <a:bodyPr/>
          <a:lstStyle/>
          <a:p>
            <a:fld id="{5CFDE9BB-E943-4660-93CE-6E8C81752F4B}" type="slidenum">
              <a:rPr lang="es-ES" smtClean="0"/>
              <a:t>‹Nº›</a:t>
            </a:fld>
            <a:endParaRPr lang="es-ES"/>
          </a:p>
        </p:txBody>
      </p:sp>
    </p:spTree>
    <p:extLst>
      <p:ext uri="{BB962C8B-B14F-4D97-AF65-F5344CB8AC3E}">
        <p14:creationId xmlns:p14="http://schemas.microsoft.com/office/powerpoint/2010/main" val="95842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AE24F29-F0E3-C4B4-3919-BB50C7E03859}"/>
              </a:ext>
            </a:extLst>
          </p:cNvPr>
          <p:cNvSpPr>
            <a:spLocks noGrp="1"/>
          </p:cNvSpPr>
          <p:nvPr>
            <p:ph type="dt" sz="half" idx="10"/>
          </p:nvPr>
        </p:nvSpPr>
        <p:spPr/>
        <p:txBody>
          <a:bodyPr/>
          <a:lstStyle/>
          <a:p>
            <a:fld id="{3FD5592C-86A6-40D7-BB09-80195207412B}" type="datetimeFigureOut">
              <a:rPr lang="es-ES" smtClean="0"/>
              <a:t>16/12/2025</a:t>
            </a:fld>
            <a:endParaRPr lang="es-ES"/>
          </a:p>
        </p:txBody>
      </p:sp>
      <p:sp>
        <p:nvSpPr>
          <p:cNvPr id="3" name="Marcador de pie de página 2">
            <a:extLst>
              <a:ext uri="{FF2B5EF4-FFF2-40B4-BE49-F238E27FC236}">
                <a16:creationId xmlns:a16="http://schemas.microsoft.com/office/drawing/2014/main" id="{DF85D20E-3AE3-3B30-0826-31DB748D1F6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F58AB6A-3561-47DD-6C11-38408554409D}"/>
              </a:ext>
            </a:extLst>
          </p:cNvPr>
          <p:cNvSpPr>
            <a:spLocks noGrp="1"/>
          </p:cNvSpPr>
          <p:nvPr>
            <p:ph type="sldNum" sz="quarter" idx="12"/>
          </p:nvPr>
        </p:nvSpPr>
        <p:spPr/>
        <p:txBody>
          <a:bodyPr/>
          <a:lstStyle/>
          <a:p>
            <a:fld id="{5CFDE9BB-E943-4660-93CE-6E8C81752F4B}" type="slidenum">
              <a:rPr lang="es-ES" smtClean="0"/>
              <a:t>‹Nº›</a:t>
            </a:fld>
            <a:endParaRPr lang="es-ES"/>
          </a:p>
        </p:txBody>
      </p:sp>
    </p:spTree>
    <p:extLst>
      <p:ext uri="{BB962C8B-B14F-4D97-AF65-F5344CB8AC3E}">
        <p14:creationId xmlns:p14="http://schemas.microsoft.com/office/powerpoint/2010/main" val="2417933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0FCE6D-6C23-593A-48CF-0CB9CFF8646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47124FA-EE19-AD9F-C971-FF732D133D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4A87248-E66E-20AF-E495-6D4A96DA43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096F02C-682B-5829-AC4D-A3A37FD311AC}"/>
              </a:ext>
            </a:extLst>
          </p:cNvPr>
          <p:cNvSpPr>
            <a:spLocks noGrp="1"/>
          </p:cNvSpPr>
          <p:nvPr>
            <p:ph type="dt" sz="half" idx="10"/>
          </p:nvPr>
        </p:nvSpPr>
        <p:spPr/>
        <p:txBody>
          <a:bodyPr/>
          <a:lstStyle/>
          <a:p>
            <a:fld id="{3FD5592C-86A6-40D7-BB09-80195207412B}" type="datetimeFigureOut">
              <a:rPr lang="es-ES" smtClean="0"/>
              <a:t>16/12/2025</a:t>
            </a:fld>
            <a:endParaRPr lang="es-ES"/>
          </a:p>
        </p:txBody>
      </p:sp>
      <p:sp>
        <p:nvSpPr>
          <p:cNvPr id="6" name="Marcador de pie de página 5">
            <a:extLst>
              <a:ext uri="{FF2B5EF4-FFF2-40B4-BE49-F238E27FC236}">
                <a16:creationId xmlns:a16="http://schemas.microsoft.com/office/drawing/2014/main" id="{4C4B4F9D-CF3B-9FD1-62C7-35E56E068B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51944FF-0197-B2E9-5D2C-712E4371273F}"/>
              </a:ext>
            </a:extLst>
          </p:cNvPr>
          <p:cNvSpPr>
            <a:spLocks noGrp="1"/>
          </p:cNvSpPr>
          <p:nvPr>
            <p:ph type="sldNum" sz="quarter" idx="12"/>
          </p:nvPr>
        </p:nvSpPr>
        <p:spPr/>
        <p:txBody>
          <a:bodyPr/>
          <a:lstStyle/>
          <a:p>
            <a:fld id="{5CFDE9BB-E943-4660-93CE-6E8C81752F4B}" type="slidenum">
              <a:rPr lang="es-ES" smtClean="0"/>
              <a:t>‹Nº›</a:t>
            </a:fld>
            <a:endParaRPr lang="es-ES"/>
          </a:p>
        </p:txBody>
      </p:sp>
    </p:spTree>
    <p:extLst>
      <p:ext uri="{BB962C8B-B14F-4D97-AF65-F5344CB8AC3E}">
        <p14:creationId xmlns:p14="http://schemas.microsoft.com/office/powerpoint/2010/main" val="2123914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D9A657-3068-440A-C12F-D54A3B6572F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A9DEAD1-72E3-8497-80CB-2B41CC2EE5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137C009-6C4A-08B1-B3B1-F805BB878E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4F6A972-0C94-7F95-50F5-D82C0BCCCB51}"/>
              </a:ext>
            </a:extLst>
          </p:cNvPr>
          <p:cNvSpPr>
            <a:spLocks noGrp="1"/>
          </p:cNvSpPr>
          <p:nvPr>
            <p:ph type="dt" sz="half" idx="10"/>
          </p:nvPr>
        </p:nvSpPr>
        <p:spPr/>
        <p:txBody>
          <a:bodyPr/>
          <a:lstStyle/>
          <a:p>
            <a:fld id="{3FD5592C-86A6-40D7-BB09-80195207412B}" type="datetimeFigureOut">
              <a:rPr lang="es-ES" smtClean="0"/>
              <a:t>16/12/2025</a:t>
            </a:fld>
            <a:endParaRPr lang="es-ES"/>
          </a:p>
        </p:txBody>
      </p:sp>
      <p:sp>
        <p:nvSpPr>
          <p:cNvPr id="6" name="Marcador de pie de página 5">
            <a:extLst>
              <a:ext uri="{FF2B5EF4-FFF2-40B4-BE49-F238E27FC236}">
                <a16:creationId xmlns:a16="http://schemas.microsoft.com/office/drawing/2014/main" id="{E7EA81FC-25BD-BFF6-1481-15918E1278F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2D184B0-F274-F4DC-5679-E78829F4F89D}"/>
              </a:ext>
            </a:extLst>
          </p:cNvPr>
          <p:cNvSpPr>
            <a:spLocks noGrp="1"/>
          </p:cNvSpPr>
          <p:nvPr>
            <p:ph type="sldNum" sz="quarter" idx="12"/>
          </p:nvPr>
        </p:nvSpPr>
        <p:spPr/>
        <p:txBody>
          <a:bodyPr/>
          <a:lstStyle/>
          <a:p>
            <a:fld id="{5CFDE9BB-E943-4660-93CE-6E8C81752F4B}" type="slidenum">
              <a:rPr lang="es-ES" smtClean="0"/>
              <a:t>‹Nº›</a:t>
            </a:fld>
            <a:endParaRPr lang="es-ES"/>
          </a:p>
        </p:txBody>
      </p:sp>
    </p:spTree>
    <p:extLst>
      <p:ext uri="{BB962C8B-B14F-4D97-AF65-F5344CB8AC3E}">
        <p14:creationId xmlns:p14="http://schemas.microsoft.com/office/powerpoint/2010/main" val="2319439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AE3C02E-FB45-7AB8-E340-F3CDC4B1D6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D9F25EA-46C3-1904-362E-DEE6F1F569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39F4E3F-4766-B337-3FB8-04C4D8A95C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D5592C-86A6-40D7-BB09-80195207412B}" type="datetimeFigureOut">
              <a:rPr lang="es-ES" smtClean="0"/>
              <a:t>16/12/2025</a:t>
            </a:fld>
            <a:endParaRPr lang="es-ES"/>
          </a:p>
        </p:txBody>
      </p:sp>
      <p:sp>
        <p:nvSpPr>
          <p:cNvPr id="5" name="Marcador de pie de página 4">
            <a:extLst>
              <a:ext uri="{FF2B5EF4-FFF2-40B4-BE49-F238E27FC236}">
                <a16:creationId xmlns:a16="http://schemas.microsoft.com/office/drawing/2014/main" id="{13A019EC-5D45-B3B7-09F3-1446246F8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C8F817F-8A6B-8CBD-2395-CA58FB65D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CFDE9BB-E943-4660-93CE-6E8C81752F4B}" type="slidenum">
              <a:rPr lang="es-ES" smtClean="0"/>
              <a:t>‹Nº›</a:t>
            </a:fld>
            <a:endParaRPr lang="es-ES"/>
          </a:p>
        </p:txBody>
      </p:sp>
    </p:spTree>
    <p:extLst>
      <p:ext uri="{BB962C8B-B14F-4D97-AF65-F5344CB8AC3E}">
        <p14:creationId xmlns:p14="http://schemas.microsoft.com/office/powerpoint/2010/main" val="607070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emf"/><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emf"/><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26.emf"/><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emf"/><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7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ítulo 1">
            <a:extLst>
              <a:ext uri="{FF2B5EF4-FFF2-40B4-BE49-F238E27FC236}">
                <a16:creationId xmlns:a16="http://schemas.microsoft.com/office/drawing/2014/main" id="{A2E88350-9077-BB12-068C-C8956B8B0FFE}"/>
              </a:ext>
            </a:extLst>
          </p:cNvPr>
          <p:cNvSpPr>
            <a:spLocks noGrp="1"/>
          </p:cNvSpPr>
          <p:nvPr>
            <p:ph type="ctrTitle"/>
          </p:nvPr>
        </p:nvSpPr>
        <p:spPr>
          <a:xfrm>
            <a:off x="497973" y="393380"/>
            <a:ext cx="7655427" cy="739881"/>
          </a:xfrm>
        </p:spPr>
        <p:txBody>
          <a:bodyPr>
            <a:normAutofit/>
          </a:bodyPr>
          <a:lstStyle/>
          <a:p>
            <a:pPr algn="l"/>
            <a:r>
              <a:rPr lang="es-ES" sz="3600"/>
              <a:t>MÁQUINAS TÉRMICAS</a:t>
            </a:r>
          </a:p>
        </p:txBody>
      </p:sp>
      <p:pic>
        <p:nvPicPr>
          <p:cNvPr id="5" name="Imagen 4">
            <a:extLst>
              <a:ext uri="{FF2B5EF4-FFF2-40B4-BE49-F238E27FC236}">
                <a16:creationId xmlns:a16="http://schemas.microsoft.com/office/drawing/2014/main" id="{42C5D4A4-EBEC-E119-F61B-AF715E3D587D}"/>
              </a:ext>
            </a:extLst>
          </p:cNvPr>
          <p:cNvPicPr>
            <a:picLocks noChangeAspect="1"/>
          </p:cNvPicPr>
          <p:nvPr/>
        </p:nvPicPr>
        <p:blipFill>
          <a:blip r:embed="rId2"/>
          <a:stretch>
            <a:fillRect/>
          </a:stretch>
        </p:blipFill>
        <p:spPr>
          <a:xfrm>
            <a:off x="2083160" y="2337520"/>
            <a:ext cx="3365190" cy="3365190"/>
          </a:xfrm>
          <a:prstGeom prst="rect">
            <a:avLst/>
          </a:prstGeom>
        </p:spPr>
      </p:pic>
      <p:pic>
        <p:nvPicPr>
          <p:cNvPr id="4" name="Imagen 3">
            <a:extLst>
              <a:ext uri="{FF2B5EF4-FFF2-40B4-BE49-F238E27FC236}">
                <a16:creationId xmlns:a16="http://schemas.microsoft.com/office/drawing/2014/main" id="{071173EF-AAA6-44B7-CF82-65A758A9350E}"/>
              </a:ext>
            </a:extLst>
          </p:cNvPr>
          <p:cNvPicPr>
            <a:picLocks noChangeAspect="1"/>
          </p:cNvPicPr>
          <p:nvPr/>
        </p:nvPicPr>
        <p:blipFill>
          <a:blip r:embed="rId3"/>
          <a:stretch>
            <a:fillRect/>
          </a:stretch>
        </p:blipFill>
        <p:spPr>
          <a:xfrm>
            <a:off x="6488276" y="1975957"/>
            <a:ext cx="4335934" cy="3726753"/>
          </a:xfrm>
          <a:prstGeom prst="rect">
            <a:avLst/>
          </a:prstGeom>
        </p:spPr>
      </p:pic>
      <p:sp>
        <p:nvSpPr>
          <p:cNvPr id="14" name="Freeform: Shape 13">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691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B805D6-E33A-C325-F20E-E4B1B1FEBE1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5BE249-B275-BF54-1195-F66953E60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193A90E0-A8AF-704D-1FDC-BF3784339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F85978C2-E274-1877-77B8-D60E9A31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D314296F-D80C-19D2-2484-FCE059FC6C16}"/>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1.FUNDAMENTOS MÁQUINA FRIGORÍFICA</a:t>
            </a:r>
          </a:p>
        </p:txBody>
      </p:sp>
      <p:pic>
        <p:nvPicPr>
          <p:cNvPr id="4" name="Imagen 3">
            <a:extLst>
              <a:ext uri="{FF2B5EF4-FFF2-40B4-BE49-F238E27FC236}">
                <a16:creationId xmlns:a16="http://schemas.microsoft.com/office/drawing/2014/main" id="{2D81B444-360B-FE97-D8D1-CE1D0597EE70}"/>
              </a:ext>
            </a:extLst>
          </p:cNvPr>
          <p:cNvPicPr>
            <a:picLocks noChangeAspect="1"/>
          </p:cNvPicPr>
          <p:nvPr/>
        </p:nvPicPr>
        <p:blipFill>
          <a:blip r:embed="rId3"/>
          <a:stretch>
            <a:fillRect/>
          </a:stretch>
        </p:blipFill>
        <p:spPr>
          <a:xfrm>
            <a:off x="8298272" y="1869440"/>
            <a:ext cx="3484669" cy="2969229"/>
          </a:xfrm>
          <a:prstGeom prst="rect">
            <a:avLst/>
          </a:prstGeom>
        </p:spPr>
      </p:pic>
      <p:sp>
        <p:nvSpPr>
          <p:cNvPr id="6" name="Rectángulo: esquinas redondeadas 5">
            <a:extLst>
              <a:ext uri="{FF2B5EF4-FFF2-40B4-BE49-F238E27FC236}">
                <a16:creationId xmlns:a16="http://schemas.microsoft.com/office/drawing/2014/main" id="{569E8A25-9CA1-B5BA-CF17-11B3B1EC5727}"/>
              </a:ext>
            </a:extLst>
          </p:cNvPr>
          <p:cNvSpPr/>
          <p:nvPr/>
        </p:nvSpPr>
        <p:spPr>
          <a:xfrm>
            <a:off x="409059" y="2427187"/>
            <a:ext cx="7203439" cy="926867"/>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latin typeface="Arial" panose="020B0604020202020204" pitchFamily="34" charset="0"/>
                <a:cs typeface="Arial" panose="020B0604020202020204" pitchFamily="34" charset="0"/>
              </a:rPr>
              <a:t>PRESIÓN ABSOLUTA= PRESIÓN RELATIVA + PRESIÓN ATMOSFÉRICA</a:t>
            </a:r>
          </a:p>
        </p:txBody>
      </p:sp>
      <p:sp>
        <p:nvSpPr>
          <p:cNvPr id="11" name="CuadroTexto 10">
            <a:extLst>
              <a:ext uri="{FF2B5EF4-FFF2-40B4-BE49-F238E27FC236}">
                <a16:creationId xmlns:a16="http://schemas.microsoft.com/office/drawing/2014/main" id="{555C188B-0DCE-DA9E-5ECD-5C290B66A3E7}"/>
              </a:ext>
            </a:extLst>
          </p:cNvPr>
          <p:cNvSpPr txBox="1"/>
          <p:nvPr/>
        </p:nvSpPr>
        <p:spPr>
          <a:xfrm>
            <a:off x="409060" y="3746062"/>
            <a:ext cx="7203438" cy="1646605"/>
          </a:xfrm>
          <a:prstGeom prst="rect">
            <a:avLst/>
          </a:prstGeom>
          <a:noFill/>
        </p:spPr>
        <p:txBody>
          <a:bodyPr wrap="square">
            <a:spAutoFit/>
          </a:bodyPr>
          <a:lstStyle/>
          <a:p>
            <a:pPr marL="171450" indent="-171450" algn="ctr">
              <a:buFont typeface="Wingdings" panose="05000000000000000000" pitchFamily="2" charset="2"/>
              <a:buChar char="Ø"/>
            </a:pPr>
            <a:endParaRPr lang="es-ES" sz="1100" b="0" i="0" u="none" strike="noStrike" baseline="0" dirty="0">
              <a:solidFill>
                <a:srgbClr val="000000"/>
              </a:solidFill>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Ø"/>
            </a:pPr>
            <a:r>
              <a:rPr lang="es-ES" sz="1800" b="0" i="0" u="none" strike="noStrike" baseline="0" dirty="0">
                <a:latin typeface="Arial" panose="020B0604020202020204" pitchFamily="34" charset="0"/>
                <a:cs typeface="Arial" panose="020B0604020202020204" pitchFamily="34" charset="0"/>
              </a:rPr>
              <a:t>El manómetro mide la diferencia entre la presión entre el  </a:t>
            </a:r>
            <a:r>
              <a:rPr lang="es-ES" dirty="0">
                <a:latin typeface="Arial" panose="020B0604020202020204" pitchFamily="34" charset="0"/>
                <a:cs typeface="Arial" panose="020B0604020202020204" pitchFamily="34" charset="0"/>
              </a:rPr>
              <a:t>interior de la tubería (presión absoluta) y la presión atmosférica que actúa en el exterior del manómetro. </a:t>
            </a:r>
          </a:p>
          <a:p>
            <a:pPr marL="285750" indent="-285750" algn="ctr">
              <a:buFont typeface="Wingdings" panose="05000000000000000000" pitchFamily="2" charset="2"/>
              <a:buChar char="Ø"/>
            </a:pPr>
            <a:endParaRPr lang="es-ES" dirty="0">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Ø"/>
            </a:pPr>
            <a:r>
              <a:rPr lang="es-ES" dirty="0">
                <a:latin typeface="Arial" panose="020B0604020202020204" pitchFamily="34" charset="0"/>
                <a:cs typeface="Arial" panose="020B0604020202020204" pitchFamily="34" charset="0"/>
              </a:rPr>
              <a:t>Miden </a:t>
            </a:r>
            <a:r>
              <a:rPr lang="es-ES" b="1" dirty="0">
                <a:latin typeface="Arial" panose="020B0604020202020204" pitchFamily="34" charset="0"/>
                <a:cs typeface="Arial" panose="020B0604020202020204" pitchFamily="34" charset="0"/>
              </a:rPr>
              <a:t>PRESIÓN RELATIVA</a:t>
            </a:r>
          </a:p>
        </p:txBody>
      </p:sp>
    </p:spTree>
    <p:extLst>
      <p:ext uri="{BB962C8B-B14F-4D97-AF65-F5344CB8AC3E}">
        <p14:creationId xmlns:p14="http://schemas.microsoft.com/office/powerpoint/2010/main" val="905325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BE2CAD-176E-2109-30F6-BC8B6142DD6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A71CBE-E78A-220B-38CD-8C8964FB6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48D39FEA-9F82-264B-49F3-D0D238675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A27B7BD6-27F9-0AA5-28DE-8F40E3228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6577885A-7BAA-CE59-0AFA-05770F3C69A9}"/>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1.FUNDAMENTOS MÁQUINA FRIGORÍFICA</a:t>
            </a:r>
          </a:p>
        </p:txBody>
      </p:sp>
      <p:pic>
        <p:nvPicPr>
          <p:cNvPr id="5" name="Imagen 4">
            <a:extLst>
              <a:ext uri="{FF2B5EF4-FFF2-40B4-BE49-F238E27FC236}">
                <a16:creationId xmlns:a16="http://schemas.microsoft.com/office/drawing/2014/main" id="{F3714458-E0AF-693B-5575-DF7BF9143C42}"/>
              </a:ext>
            </a:extLst>
          </p:cNvPr>
          <p:cNvPicPr>
            <a:picLocks noChangeAspect="1"/>
          </p:cNvPicPr>
          <p:nvPr/>
        </p:nvPicPr>
        <p:blipFill>
          <a:blip r:embed="rId3"/>
          <a:stretch>
            <a:fillRect/>
          </a:stretch>
        </p:blipFill>
        <p:spPr>
          <a:xfrm>
            <a:off x="8093858" y="1940560"/>
            <a:ext cx="3888084" cy="3667759"/>
          </a:xfrm>
          <a:prstGeom prst="rect">
            <a:avLst/>
          </a:prstGeom>
        </p:spPr>
      </p:pic>
      <p:sp>
        <p:nvSpPr>
          <p:cNvPr id="7" name="Rectángulo: esquinas redondeadas 6">
            <a:extLst>
              <a:ext uri="{FF2B5EF4-FFF2-40B4-BE49-F238E27FC236}">
                <a16:creationId xmlns:a16="http://schemas.microsoft.com/office/drawing/2014/main" id="{C180DD06-5006-0932-672A-20A39E7274F3}"/>
              </a:ext>
            </a:extLst>
          </p:cNvPr>
          <p:cNvSpPr/>
          <p:nvPr/>
        </p:nvSpPr>
        <p:spPr>
          <a:xfrm>
            <a:off x="299721" y="2922592"/>
            <a:ext cx="3327399" cy="77692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400" b="1" dirty="0">
                <a:latin typeface="Arial" panose="020B0604020202020204" pitchFamily="34" charset="0"/>
                <a:cs typeface="Arial" panose="020B0604020202020204" pitchFamily="34" charset="0"/>
              </a:rPr>
              <a:t>COMPRESOR</a:t>
            </a:r>
          </a:p>
        </p:txBody>
      </p:sp>
      <p:sp>
        <p:nvSpPr>
          <p:cNvPr id="9" name="Rectángulo: esquinas redondeadas 8">
            <a:extLst>
              <a:ext uri="{FF2B5EF4-FFF2-40B4-BE49-F238E27FC236}">
                <a16:creationId xmlns:a16="http://schemas.microsoft.com/office/drawing/2014/main" id="{3ACEF8AA-E4A1-E43C-2E14-76AB2F08E4A7}"/>
              </a:ext>
            </a:extLst>
          </p:cNvPr>
          <p:cNvSpPr/>
          <p:nvPr/>
        </p:nvSpPr>
        <p:spPr>
          <a:xfrm>
            <a:off x="4497071" y="2925084"/>
            <a:ext cx="3327399" cy="77692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400" b="1" dirty="0">
                <a:latin typeface="Arial" panose="020B0604020202020204" pitchFamily="34" charset="0"/>
                <a:cs typeface="Arial" panose="020B0604020202020204" pitchFamily="34" charset="0"/>
              </a:rPr>
              <a:t>CONDENSADOR</a:t>
            </a:r>
          </a:p>
        </p:txBody>
      </p:sp>
      <p:sp>
        <p:nvSpPr>
          <p:cNvPr id="13" name="Rectángulo: esquinas redondeadas 12">
            <a:extLst>
              <a:ext uri="{FF2B5EF4-FFF2-40B4-BE49-F238E27FC236}">
                <a16:creationId xmlns:a16="http://schemas.microsoft.com/office/drawing/2014/main" id="{70224CC7-AAE0-F0C6-E072-988FDF5F96B4}"/>
              </a:ext>
            </a:extLst>
          </p:cNvPr>
          <p:cNvSpPr/>
          <p:nvPr/>
        </p:nvSpPr>
        <p:spPr>
          <a:xfrm>
            <a:off x="299720" y="4323900"/>
            <a:ext cx="3327400" cy="77692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400" b="1" dirty="0">
                <a:latin typeface="Arial" panose="020B0604020202020204" pitchFamily="34" charset="0"/>
                <a:cs typeface="Arial" panose="020B0604020202020204" pitchFamily="34" charset="0"/>
              </a:rPr>
              <a:t>EXPANSOR</a:t>
            </a:r>
          </a:p>
        </p:txBody>
      </p:sp>
      <p:sp>
        <p:nvSpPr>
          <p:cNvPr id="14" name="Rectángulo: esquinas redondeadas 13">
            <a:extLst>
              <a:ext uri="{FF2B5EF4-FFF2-40B4-BE49-F238E27FC236}">
                <a16:creationId xmlns:a16="http://schemas.microsoft.com/office/drawing/2014/main" id="{6B91C7C7-A354-6592-0D32-8BC1F0612474}"/>
              </a:ext>
            </a:extLst>
          </p:cNvPr>
          <p:cNvSpPr/>
          <p:nvPr/>
        </p:nvSpPr>
        <p:spPr>
          <a:xfrm>
            <a:off x="4497071" y="4331847"/>
            <a:ext cx="3327399" cy="77692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400" b="1" dirty="0">
                <a:latin typeface="Arial" panose="020B0604020202020204" pitchFamily="34" charset="0"/>
                <a:cs typeface="Arial" panose="020B0604020202020204" pitchFamily="34" charset="0"/>
              </a:rPr>
              <a:t>EVAPORADOR</a:t>
            </a:r>
          </a:p>
        </p:txBody>
      </p:sp>
      <p:pic>
        <p:nvPicPr>
          <p:cNvPr id="16" name="Imagen 15">
            <a:extLst>
              <a:ext uri="{FF2B5EF4-FFF2-40B4-BE49-F238E27FC236}">
                <a16:creationId xmlns:a16="http://schemas.microsoft.com/office/drawing/2014/main" id="{5912F66F-7F7B-9B36-0D02-24A8C7DB89CE}"/>
              </a:ext>
            </a:extLst>
          </p:cNvPr>
          <p:cNvPicPr>
            <a:picLocks noChangeAspect="1"/>
          </p:cNvPicPr>
          <p:nvPr/>
        </p:nvPicPr>
        <p:blipFill>
          <a:blip r:embed="rId4"/>
          <a:stretch>
            <a:fillRect/>
          </a:stretch>
        </p:blipFill>
        <p:spPr>
          <a:xfrm>
            <a:off x="845453" y="1365817"/>
            <a:ext cx="2212707" cy="1299697"/>
          </a:xfrm>
          <a:prstGeom prst="rect">
            <a:avLst/>
          </a:prstGeom>
        </p:spPr>
      </p:pic>
      <p:pic>
        <p:nvPicPr>
          <p:cNvPr id="18" name="Imagen 17">
            <a:extLst>
              <a:ext uri="{FF2B5EF4-FFF2-40B4-BE49-F238E27FC236}">
                <a16:creationId xmlns:a16="http://schemas.microsoft.com/office/drawing/2014/main" id="{6A952875-09E4-F9C8-C900-5AC6E36F8D4A}"/>
              </a:ext>
            </a:extLst>
          </p:cNvPr>
          <p:cNvPicPr>
            <a:picLocks noChangeAspect="1"/>
          </p:cNvPicPr>
          <p:nvPr/>
        </p:nvPicPr>
        <p:blipFill>
          <a:blip r:embed="rId5"/>
          <a:stretch>
            <a:fillRect/>
          </a:stretch>
        </p:blipFill>
        <p:spPr>
          <a:xfrm>
            <a:off x="5290312" y="1134632"/>
            <a:ext cx="1839468" cy="1631677"/>
          </a:xfrm>
          <a:prstGeom prst="rect">
            <a:avLst/>
          </a:prstGeom>
        </p:spPr>
      </p:pic>
      <p:pic>
        <p:nvPicPr>
          <p:cNvPr id="20" name="Imagen 19">
            <a:extLst>
              <a:ext uri="{FF2B5EF4-FFF2-40B4-BE49-F238E27FC236}">
                <a16:creationId xmlns:a16="http://schemas.microsoft.com/office/drawing/2014/main" id="{FF004B47-F44E-FBEE-7399-1909649542A6}"/>
              </a:ext>
            </a:extLst>
          </p:cNvPr>
          <p:cNvPicPr>
            <a:picLocks noChangeAspect="1"/>
          </p:cNvPicPr>
          <p:nvPr/>
        </p:nvPicPr>
        <p:blipFill>
          <a:blip r:embed="rId6"/>
          <a:stretch>
            <a:fillRect/>
          </a:stretch>
        </p:blipFill>
        <p:spPr>
          <a:xfrm>
            <a:off x="1324297" y="5286690"/>
            <a:ext cx="1271708" cy="1440033"/>
          </a:xfrm>
          <a:prstGeom prst="rect">
            <a:avLst/>
          </a:prstGeom>
        </p:spPr>
      </p:pic>
      <p:pic>
        <p:nvPicPr>
          <p:cNvPr id="22" name="Imagen 21">
            <a:extLst>
              <a:ext uri="{FF2B5EF4-FFF2-40B4-BE49-F238E27FC236}">
                <a16:creationId xmlns:a16="http://schemas.microsoft.com/office/drawing/2014/main" id="{C105C242-6CFD-FDA9-9270-4459FA90F37A}"/>
              </a:ext>
            </a:extLst>
          </p:cNvPr>
          <p:cNvPicPr>
            <a:picLocks noChangeAspect="1"/>
          </p:cNvPicPr>
          <p:nvPr/>
        </p:nvPicPr>
        <p:blipFill>
          <a:blip r:embed="rId7"/>
          <a:stretch>
            <a:fillRect/>
          </a:stretch>
        </p:blipFill>
        <p:spPr>
          <a:xfrm>
            <a:off x="5351272" y="5252086"/>
            <a:ext cx="1908782" cy="1400550"/>
          </a:xfrm>
          <a:prstGeom prst="rect">
            <a:avLst/>
          </a:prstGeom>
        </p:spPr>
      </p:pic>
    </p:spTree>
    <p:extLst>
      <p:ext uri="{BB962C8B-B14F-4D97-AF65-F5344CB8AC3E}">
        <p14:creationId xmlns:p14="http://schemas.microsoft.com/office/powerpoint/2010/main" val="3314260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2D6673-2E87-10AE-9C7C-BB1E7C1D766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EAF03FC-8F5B-2C3C-4F56-7C8DD04A5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9899466-697A-E57F-AEF0-E85B9DDA0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F383E9ED-445A-ABBD-8316-557779AF3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74E93811-22EF-3CD4-B79E-D1970D671DCF}"/>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1.FUNDAMENTOS MÁQUINA FRIGORÍFICA</a:t>
            </a:r>
          </a:p>
        </p:txBody>
      </p:sp>
      <p:sp>
        <p:nvSpPr>
          <p:cNvPr id="3" name="Rectángulo: esquinas redondeadas 2">
            <a:extLst>
              <a:ext uri="{FF2B5EF4-FFF2-40B4-BE49-F238E27FC236}">
                <a16:creationId xmlns:a16="http://schemas.microsoft.com/office/drawing/2014/main" id="{64A078CB-1561-01CA-D7B5-36CF990E186D}"/>
              </a:ext>
            </a:extLst>
          </p:cNvPr>
          <p:cNvSpPr/>
          <p:nvPr/>
        </p:nvSpPr>
        <p:spPr>
          <a:xfrm>
            <a:off x="8509001" y="1518321"/>
            <a:ext cx="3327399" cy="77692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400" b="1" dirty="0">
                <a:latin typeface="Arial" panose="020B0604020202020204" pitchFamily="34" charset="0"/>
                <a:cs typeface="Arial" panose="020B0604020202020204" pitchFamily="34" charset="0"/>
              </a:rPr>
              <a:t>COMPRESOR</a:t>
            </a:r>
          </a:p>
        </p:txBody>
      </p:sp>
      <p:sp>
        <p:nvSpPr>
          <p:cNvPr id="6" name="CuadroTexto 5">
            <a:extLst>
              <a:ext uri="{FF2B5EF4-FFF2-40B4-BE49-F238E27FC236}">
                <a16:creationId xmlns:a16="http://schemas.microsoft.com/office/drawing/2014/main" id="{1FA85AA5-E434-9CCF-C23D-24B9876F01F1}"/>
              </a:ext>
            </a:extLst>
          </p:cNvPr>
          <p:cNvSpPr txBox="1"/>
          <p:nvPr/>
        </p:nvSpPr>
        <p:spPr>
          <a:xfrm>
            <a:off x="254000" y="2719991"/>
            <a:ext cx="8991600" cy="530915"/>
          </a:xfrm>
          <a:prstGeom prst="rect">
            <a:avLst/>
          </a:prstGeom>
          <a:noFill/>
        </p:spPr>
        <p:txBody>
          <a:bodyPr wrap="square">
            <a:spAutoFit/>
          </a:bodyPr>
          <a:lstStyle/>
          <a:p>
            <a:pPr marL="171450" indent="-171450" algn="l">
              <a:buFont typeface="Wingdings" panose="05000000000000000000" pitchFamily="2" charset="2"/>
              <a:buChar char="Ø"/>
            </a:pPr>
            <a:endParaRPr lang="es-ES" sz="1050" b="0" i="0" u="none" strike="noStrike" baseline="0" dirty="0">
              <a:solidFill>
                <a:srgbClr val="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ES" sz="1800" b="0" i="0" u="none" strike="noStrike" baseline="0" dirty="0">
                <a:latin typeface="Arial" panose="020B0604020202020204" pitchFamily="34" charset="0"/>
                <a:cs typeface="Arial" panose="020B0604020202020204" pitchFamily="34" charset="0"/>
              </a:rPr>
              <a:t>Aspira el refrigerante en forma de </a:t>
            </a:r>
            <a:r>
              <a:rPr lang="es-ES" sz="1800" b="1" i="0" u="none" strike="noStrike" baseline="0" dirty="0">
                <a:latin typeface="Arial" panose="020B0604020202020204" pitchFamily="34" charset="0"/>
                <a:cs typeface="Arial" panose="020B0604020202020204" pitchFamily="34" charset="0"/>
              </a:rPr>
              <a:t>vapor saturado </a:t>
            </a:r>
            <a:endParaRPr lang="es-ES" dirty="0">
              <a:latin typeface="Arial" panose="020B0604020202020204" pitchFamily="34" charset="0"/>
              <a:cs typeface="Arial" panose="020B0604020202020204" pitchFamily="34" charset="0"/>
            </a:endParaRPr>
          </a:p>
        </p:txBody>
      </p:sp>
      <p:sp>
        <p:nvSpPr>
          <p:cNvPr id="11" name="Elipse 10">
            <a:extLst>
              <a:ext uri="{FF2B5EF4-FFF2-40B4-BE49-F238E27FC236}">
                <a16:creationId xmlns:a16="http://schemas.microsoft.com/office/drawing/2014/main" id="{2D2FC08B-9697-51AE-960B-DD99C537406D}"/>
              </a:ext>
            </a:extLst>
          </p:cNvPr>
          <p:cNvSpPr/>
          <p:nvPr/>
        </p:nvSpPr>
        <p:spPr>
          <a:xfrm>
            <a:off x="9865360" y="2587616"/>
            <a:ext cx="1706880" cy="887104"/>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BAJA</a:t>
            </a:r>
          </a:p>
          <a:p>
            <a:pPr algn="ctr"/>
            <a:r>
              <a:rPr lang="es-ES" b="1" dirty="0">
                <a:latin typeface="Arial" panose="020B0604020202020204" pitchFamily="34" charset="0"/>
                <a:cs typeface="Arial" panose="020B0604020202020204" pitchFamily="34" charset="0"/>
              </a:rPr>
              <a:t>P Y </a:t>
            </a:r>
            <a:r>
              <a:rPr lang="es-ES" b="1" dirty="0" err="1">
                <a:latin typeface="Arial" panose="020B0604020202020204" pitchFamily="34" charset="0"/>
                <a:cs typeface="Arial" panose="020B0604020202020204" pitchFamily="34" charset="0"/>
              </a:rPr>
              <a:t>Tª</a:t>
            </a:r>
            <a:endParaRPr lang="es-ES" b="1" dirty="0">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269232D8-9089-01B9-0722-8B5707CF3917}"/>
              </a:ext>
            </a:extLst>
          </p:cNvPr>
          <p:cNvSpPr txBox="1"/>
          <p:nvPr/>
        </p:nvSpPr>
        <p:spPr>
          <a:xfrm>
            <a:off x="254000" y="4079985"/>
            <a:ext cx="9123680" cy="530915"/>
          </a:xfrm>
          <a:prstGeom prst="rect">
            <a:avLst/>
          </a:prstGeom>
          <a:noFill/>
        </p:spPr>
        <p:txBody>
          <a:bodyPr wrap="square">
            <a:spAutoFit/>
          </a:bodyPr>
          <a:lstStyle/>
          <a:p>
            <a:pPr marL="171450" indent="-171450" algn="l">
              <a:buFont typeface="Wingdings" panose="05000000000000000000" pitchFamily="2" charset="2"/>
              <a:buChar char="Ø"/>
            </a:pPr>
            <a:endParaRPr lang="es-ES" sz="1050" b="0" i="0" u="none" strike="noStrike" baseline="0" dirty="0">
              <a:solidFill>
                <a:srgbClr val="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ES" sz="1800" b="0" i="0" u="none" strike="noStrike" baseline="0" dirty="0">
                <a:latin typeface="Arial" panose="020B0604020202020204" pitchFamily="34" charset="0"/>
                <a:cs typeface="Arial" panose="020B0604020202020204" pitchFamily="34" charset="0"/>
              </a:rPr>
              <a:t>Lo expulsa hacia el </a:t>
            </a:r>
            <a:r>
              <a:rPr lang="es-ES" sz="1800" b="1" i="0" u="none" strike="noStrike" baseline="0" dirty="0">
                <a:latin typeface="Arial" panose="020B0604020202020204" pitchFamily="34" charset="0"/>
                <a:cs typeface="Arial" panose="020B0604020202020204" pitchFamily="34" charset="0"/>
              </a:rPr>
              <a:t>condensador como vapor sobrecalentado</a:t>
            </a:r>
            <a:endParaRPr lang="es-ES" b="1" dirty="0">
              <a:latin typeface="Arial" panose="020B0604020202020204" pitchFamily="34" charset="0"/>
              <a:cs typeface="Arial" panose="020B0604020202020204" pitchFamily="34" charset="0"/>
            </a:endParaRPr>
          </a:p>
        </p:txBody>
      </p:sp>
      <p:sp>
        <p:nvSpPr>
          <p:cNvPr id="19" name="Elipse 18">
            <a:extLst>
              <a:ext uri="{FF2B5EF4-FFF2-40B4-BE49-F238E27FC236}">
                <a16:creationId xmlns:a16="http://schemas.microsoft.com/office/drawing/2014/main" id="{E6BA58F5-0380-4DF1-0BE8-843E48B5275D}"/>
              </a:ext>
            </a:extLst>
          </p:cNvPr>
          <p:cNvSpPr/>
          <p:nvPr/>
        </p:nvSpPr>
        <p:spPr>
          <a:xfrm>
            <a:off x="9865360" y="3947612"/>
            <a:ext cx="1706880" cy="887104"/>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ALTA</a:t>
            </a:r>
          </a:p>
          <a:p>
            <a:pPr algn="ctr"/>
            <a:r>
              <a:rPr lang="es-ES" b="1" dirty="0">
                <a:latin typeface="Arial" panose="020B0604020202020204" pitchFamily="34" charset="0"/>
                <a:cs typeface="Arial" panose="020B0604020202020204" pitchFamily="34" charset="0"/>
              </a:rPr>
              <a:t>P Y </a:t>
            </a:r>
            <a:r>
              <a:rPr lang="es-ES" b="1" dirty="0" err="1">
                <a:latin typeface="Arial" panose="020B0604020202020204" pitchFamily="34" charset="0"/>
                <a:cs typeface="Arial" panose="020B0604020202020204" pitchFamily="34" charset="0"/>
              </a:rPr>
              <a:t>Tª</a:t>
            </a:r>
            <a:endParaRPr lang="es-ES" b="1" dirty="0">
              <a:latin typeface="Arial" panose="020B0604020202020204" pitchFamily="34" charset="0"/>
              <a:cs typeface="Arial" panose="020B0604020202020204" pitchFamily="34" charset="0"/>
            </a:endParaRPr>
          </a:p>
        </p:txBody>
      </p:sp>
      <p:pic>
        <p:nvPicPr>
          <p:cNvPr id="23" name="Imagen 22">
            <a:extLst>
              <a:ext uri="{FF2B5EF4-FFF2-40B4-BE49-F238E27FC236}">
                <a16:creationId xmlns:a16="http://schemas.microsoft.com/office/drawing/2014/main" id="{57E85CD7-CDC7-0FD7-0981-449C2529F92F}"/>
              </a:ext>
            </a:extLst>
          </p:cNvPr>
          <p:cNvPicPr>
            <a:picLocks noChangeAspect="1"/>
          </p:cNvPicPr>
          <p:nvPr/>
        </p:nvPicPr>
        <p:blipFill>
          <a:blip r:embed="rId3"/>
          <a:stretch>
            <a:fillRect/>
          </a:stretch>
        </p:blipFill>
        <p:spPr>
          <a:xfrm>
            <a:off x="4321182" y="5004626"/>
            <a:ext cx="2269475" cy="1333041"/>
          </a:xfrm>
          <a:prstGeom prst="rect">
            <a:avLst/>
          </a:prstGeom>
        </p:spPr>
      </p:pic>
    </p:spTree>
    <p:extLst>
      <p:ext uri="{BB962C8B-B14F-4D97-AF65-F5344CB8AC3E}">
        <p14:creationId xmlns:p14="http://schemas.microsoft.com/office/powerpoint/2010/main" val="2111405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93E029-6AD0-9B9B-1FAE-98919898CE1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BFC07A-F34C-8A62-B58A-A9380F81E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572C6CD-2D5C-9998-A54F-55883644A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C443BF5D-0AF9-DDBB-5611-6A1628186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FE4A21AA-5AD8-47CF-1215-BFD21E042BFD}"/>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1.FUNDAMENTOS MÁQUINA FRIGORÍFICA</a:t>
            </a:r>
          </a:p>
        </p:txBody>
      </p:sp>
      <p:sp>
        <p:nvSpPr>
          <p:cNvPr id="3" name="Rectángulo: esquinas redondeadas 2">
            <a:extLst>
              <a:ext uri="{FF2B5EF4-FFF2-40B4-BE49-F238E27FC236}">
                <a16:creationId xmlns:a16="http://schemas.microsoft.com/office/drawing/2014/main" id="{1395D9DA-2F70-7155-E847-BA23282D6B09}"/>
              </a:ext>
            </a:extLst>
          </p:cNvPr>
          <p:cNvSpPr/>
          <p:nvPr/>
        </p:nvSpPr>
        <p:spPr>
          <a:xfrm>
            <a:off x="8509001" y="1518321"/>
            <a:ext cx="3327399" cy="77692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CONDENSADOR</a:t>
            </a:r>
          </a:p>
        </p:txBody>
      </p:sp>
      <p:sp>
        <p:nvSpPr>
          <p:cNvPr id="5" name="CuadroTexto 4">
            <a:extLst>
              <a:ext uri="{FF2B5EF4-FFF2-40B4-BE49-F238E27FC236}">
                <a16:creationId xmlns:a16="http://schemas.microsoft.com/office/drawing/2014/main" id="{2E7CAC24-F1E5-F596-EAA4-4033AA591CB1}"/>
              </a:ext>
            </a:extLst>
          </p:cNvPr>
          <p:cNvSpPr txBox="1"/>
          <p:nvPr/>
        </p:nvSpPr>
        <p:spPr>
          <a:xfrm>
            <a:off x="-71120" y="1653159"/>
            <a:ext cx="3688080" cy="1915909"/>
          </a:xfrm>
          <a:prstGeom prst="rect">
            <a:avLst/>
          </a:prstGeom>
          <a:noFill/>
        </p:spPr>
        <p:txBody>
          <a:bodyPr wrap="square">
            <a:spAutoFit/>
          </a:bodyPr>
          <a:lstStyle/>
          <a:p>
            <a:pPr marL="171450" indent="-171450" algn="ctr">
              <a:buFont typeface="Wingdings" panose="05000000000000000000" pitchFamily="2" charset="2"/>
              <a:buChar char="Ø"/>
            </a:pPr>
            <a:endParaRPr lang="es-ES" sz="1050" b="0" i="0" u="none" strike="noStrike" baseline="0" dirty="0">
              <a:solidFill>
                <a:srgbClr val="000000"/>
              </a:solidFill>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Ø"/>
            </a:pPr>
            <a:r>
              <a:rPr lang="es-ES" sz="1800" b="0" i="0" u="none" strike="noStrike" baseline="0" dirty="0">
                <a:latin typeface="Arial" panose="020B0604020202020204" pitchFamily="34" charset="0"/>
                <a:cs typeface="Arial" panose="020B0604020202020204" pitchFamily="34" charset="0"/>
              </a:rPr>
              <a:t>El </a:t>
            </a:r>
            <a:r>
              <a:rPr lang="es-ES" sz="1800" b="1" i="0" u="none" strike="noStrike" baseline="0" dirty="0">
                <a:latin typeface="Arial" panose="020B0604020202020204" pitchFamily="34" charset="0"/>
                <a:cs typeface="Arial" panose="020B0604020202020204" pitchFamily="34" charset="0"/>
              </a:rPr>
              <a:t>vapor (sobrecalentado) </a:t>
            </a:r>
            <a:r>
              <a:rPr lang="es-ES" sz="1800" b="0" i="0" u="none" strike="noStrike" baseline="0" dirty="0">
                <a:latin typeface="Arial" panose="020B0604020202020204" pitchFamily="34" charset="0"/>
                <a:cs typeface="Arial" panose="020B0604020202020204" pitchFamily="34" charset="0"/>
              </a:rPr>
              <a:t>que procede de la descarga del compresor va a ceder </a:t>
            </a:r>
            <a:r>
              <a:rPr lang="es-ES" sz="1800" b="1" i="0" u="none" strike="noStrike" baseline="0" dirty="0">
                <a:latin typeface="Arial" panose="020B0604020202020204" pitchFamily="34" charset="0"/>
                <a:cs typeface="Arial" panose="020B0604020202020204" pitchFamily="34" charset="0"/>
              </a:rPr>
              <a:t>calor sensible </a:t>
            </a:r>
            <a:r>
              <a:rPr lang="es-ES" sz="1800" b="0" i="0" u="none" strike="noStrike" baseline="0" dirty="0">
                <a:latin typeface="Arial" panose="020B0604020202020204" pitchFamily="34" charset="0"/>
                <a:cs typeface="Arial" panose="020B0604020202020204" pitchFamily="34" charset="0"/>
              </a:rPr>
              <a:t>al ambiente exterior hasta la entrada en el condensador.</a:t>
            </a:r>
            <a:endParaRPr lang="es-ES" dirty="0">
              <a:latin typeface="Arial" panose="020B0604020202020204" pitchFamily="34" charset="0"/>
              <a:cs typeface="Arial" panose="020B0604020202020204" pitchFamily="34" charset="0"/>
            </a:endParaRPr>
          </a:p>
        </p:txBody>
      </p:sp>
      <p:sp>
        <p:nvSpPr>
          <p:cNvPr id="7" name="Elipse 6">
            <a:extLst>
              <a:ext uri="{FF2B5EF4-FFF2-40B4-BE49-F238E27FC236}">
                <a16:creationId xmlns:a16="http://schemas.microsoft.com/office/drawing/2014/main" id="{FAAFB789-9EAB-F8F1-6574-F2261517CA91}"/>
              </a:ext>
            </a:extLst>
          </p:cNvPr>
          <p:cNvSpPr/>
          <p:nvPr/>
        </p:nvSpPr>
        <p:spPr>
          <a:xfrm>
            <a:off x="386080" y="3770835"/>
            <a:ext cx="2773680" cy="887104"/>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SALIDA DEL</a:t>
            </a:r>
          </a:p>
          <a:p>
            <a:pPr algn="ctr"/>
            <a:r>
              <a:rPr lang="es-ES" b="1" dirty="0">
                <a:latin typeface="Arial" panose="020B0604020202020204" pitchFamily="34" charset="0"/>
                <a:cs typeface="Arial" panose="020B0604020202020204" pitchFamily="34" charset="0"/>
              </a:rPr>
              <a:t>COMPRESOR</a:t>
            </a:r>
          </a:p>
        </p:txBody>
      </p:sp>
      <p:sp>
        <p:nvSpPr>
          <p:cNvPr id="9" name="Flecha: a la derecha 8">
            <a:extLst>
              <a:ext uri="{FF2B5EF4-FFF2-40B4-BE49-F238E27FC236}">
                <a16:creationId xmlns:a16="http://schemas.microsoft.com/office/drawing/2014/main" id="{B584B9BF-EE99-4E5F-279F-B8FF3814D227}"/>
              </a:ext>
            </a:extLst>
          </p:cNvPr>
          <p:cNvSpPr/>
          <p:nvPr/>
        </p:nvSpPr>
        <p:spPr>
          <a:xfrm>
            <a:off x="3463218" y="3845515"/>
            <a:ext cx="934720" cy="694873"/>
          </a:xfrm>
          <a:prstGeom prst="rightArrow">
            <a:avLst/>
          </a:prstGeom>
          <a:solidFill>
            <a:srgbClr val="7030A0"/>
          </a:solid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14" name="Imagen 13">
            <a:extLst>
              <a:ext uri="{FF2B5EF4-FFF2-40B4-BE49-F238E27FC236}">
                <a16:creationId xmlns:a16="http://schemas.microsoft.com/office/drawing/2014/main" id="{C0D5896B-C2E7-FB27-360E-21E52A67207D}"/>
              </a:ext>
            </a:extLst>
          </p:cNvPr>
          <p:cNvPicPr>
            <a:picLocks noChangeAspect="1"/>
          </p:cNvPicPr>
          <p:nvPr/>
        </p:nvPicPr>
        <p:blipFill>
          <a:blip r:embed="rId3"/>
          <a:stretch>
            <a:fillRect/>
          </a:stretch>
        </p:blipFill>
        <p:spPr>
          <a:xfrm>
            <a:off x="4939482" y="3167108"/>
            <a:ext cx="2420767" cy="2147310"/>
          </a:xfrm>
          <a:prstGeom prst="rect">
            <a:avLst/>
          </a:prstGeom>
        </p:spPr>
      </p:pic>
      <p:sp>
        <p:nvSpPr>
          <p:cNvPr id="15" name="CuadroTexto 14">
            <a:extLst>
              <a:ext uri="{FF2B5EF4-FFF2-40B4-BE49-F238E27FC236}">
                <a16:creationId xmlns:a16="http://schemas.microsoft.com/office/drawing/2014/main" id="{AE5C1754-410A-1B77-3CD3-491061701112}"/>
              </a:ext>
            </a:extLst>
          </p:cNvPr>
          <p:cNvSpPr txBox="1"/>
          <p:nvPr/>
        </p:nvSpPr>
        <p:spPr>
          <a:xfrm>
            <a:off x="5447105" y="5404144"/>
            <a:ext cx="2306320"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CONDESADOR</a:t>
            </a:r>
          </a:p>
        </p:txBody>
      </p:sp>
      <p:sp>
        <p:nvSpPr>
          <p:cNvPr id="16" name="Flecha: a la derecha 15">
            <a:extLst>
              <a:ext uri="{FF2B5EF4-FFF2-40B4-BE49-F238E27FC236}">
                <a16:creationId xmlns:a16="http://schemas.microsoft.com/office/drawing/2014/main" id="{931C4277-ED20-FA5A-716E-3495DDD86189}"/>
              </a:ext>
            </a:extLst>
          </p:cNvPr>
          <p:cNvSpPr/>
          <p:nvPr/>
        </p:nvSpPr>
        <p:spPr>
          <a:xfrm>
            <a:off x="7753425" y="3867886"/>
            <a:ext cx="934720" cy="694873"/>
          </a:xfrm>
          <a:prstGeom prst="rightArrow">
            <a:avLst/>
          </a:prstGeom>
          <a:solidFill>
            <a:srgbClr val="7030A0"/>
          </a:solid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2" name="CuadroTexto 21">
            <a:extLst>
              <a:ext uri="{FF2B5EF4-FFF2-40B4-BE49-F238E27FC236}">
                <a16:creationId xmlns:a16="http://schemas.microsoft.com/office/drawing/2014/main" id="{1DE11648-3CFE-06A9-F004-DCA1CF3BE30B}"/>
              </a:ext>
            </a:extLst>
          </p:cNvPr>
          <p:cNvSpPr txBox="1"/>
          <p:nvPr/>
        </p:nvSpPr>
        <p:spPr>
          <a:xfrm>
            <a:off x="9081321" y="3183294"/>
            <a:ext cx="2847864" cy="1084912"/>
          </a:xfrm>
          <a:prstGeom prst="rect">
            <a:avLst/>
          </a:prstGeom>
          <a:noFill/>
        </p:spPr>
        <p:txBody>
          <a:bodyPr wrap="square">
            <a:spAutoFit/>
          </a:bodyPr>
          <a:lstStyle/>
          <a:p>
            <a:pPr algn="ctr"/>
            <a:endParaRPr lang="es-ES" sz="1050" b="0" i="0" u="none" strike="noStrike" baseline="0" dirty="0">
              <a:solidFill>
                <a:srgbClr val="000000"/>
              </a:solidFill>
              <a:latin typeface="Arial" panose="020B0604020202020204" pitchFamily="34" charset="0"/>
              <a:cs typeface="Arial" panose="020B0604020202020204" pitchFamily="34" charset="0"/>
            </a:endParaRPr>
          </a:p>
          <a:p>
            <a:pPr algn="ctr"/>
            <a:r>
              <a:rPr lang="es-ES" sz="1800" b="0" i="0" u="none" strike="noStrike" baseline="0" dirty="0">
                <a:latin typeface="Arial" panose="020B0604020202020204" pitchFamily="34" charset="0"/>
                <a:cs typeface="Arial" panose="020B0604020202020204" pitchFamily="34" charset="0"/>
              </a:rPr>
              <a:t>Salida de condensador tendremos refrigerante en estado líquido</a:t>
            </a:r>
            <a:endParaRPr lang="es-ES" dirty="0">
              <a:latin typeface="Arial" panose="020B0604020202020204" pitchFamily="34" charset="0"/>
              <a:cs typeface="Arial" panose="020B0604020202020204" pitchFamily="34" charset="0"/>
            </a:endParaRPr>
          </a:p>
        </p:txBody>
      </p:sp>
      <p:sp>
        <p:nvSpPr>
          <p:cNvPr id="24" name="Elipse 23">
            <a:extLst>
              <a:ext uri="{FF2B5EF4-FFF2-40B4-BE49-F238E27FC236}">
                <a16:creationId xmlns:a16="http://schemas.microsoft.com/office/drawing/2014/main" id="{596DC64A-E32F-B9EF-6F9F-6C719ABA73FA}"/>
              </a:ext>
            </a:extLst>
          </p:cNvPr>
          <p:cNvSpPr/>
          <p:nvPr/>
        </p:nvSpPr>
        <p:spPr>
          <a:xfrm>
            <a:off x="9828268" y="4594013"/>
            <a:ext cx="1706880" cy="887104"/>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ALTA</a:t>
            </a:r>
          </a:p>
          <a:p>
            <a:pPr algn="ctr"/>
            <a:r>
              <a:rPr lang="es-ES" b="1" dirty="0">
                <a:latin typeface="Arial" panose="020B0604020202020204" pitchFamily="34" charset="0"/>
                <a:cs typeface="Arial" panose="020B0604020202020204" pitchFamily="34" charset="0"/>
              </a:rPr>
              <a:t>P Y </a:t>
            </a:r>
            <a:r>
              <a:rPr lang="es-ES" b="1" dirty="0" err="1">
                <a:latin typeface="Arial" panose="020B0604020202020204" pitchFamily="34" charset="0"/>
                <a:cs typeface="Arial" panose="020B0604020202020204" pitchFamily="34" charset="0"/>
              </a:rPr>
              <a:t>Tª</a:t>
            </a:r>
            <a:endParaRPr lang="es-ES" b="1" dirty="0">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9B95C8D7-04AD-6B70-7CE2-A87A70114E65}"/>
              </a:ext>
            </a:extLst>
          </p:cNvPr>
          <p:cNvSpPr txBox="1"/>
          <p:nvPr/>
        </p:nvSpPr>
        <p:spPr>
          <a:xfrm>
            <a:off x="4807025" y="5862814"/>
            <a:ext cx="2946400" cy="807913"/>
          </a:xfrm>
          <a:prstGeom prst="rect">
            <a:avLst/>
          </a:prstGeom>
          <a:noFill/>
        </p:spPr>
        <p:txBody>
          <a:bodyPr wrap="square">
            <a:spAutoFit/>
          </a:bodyPr>
          <a:lstStyle/>
          <a:p>
            <a:pPr algn="ctr"/>
            <a:endParaRPr lang="es-ES" sz="1050" b="0" i="0" u="none" strike="noStrike" baseline="0" dirty="0">
              <a:solidFill>
                <a:srgbClr val="000000"/>
              </a:solidFill>
              <a:latin typeface="Arial" panose="020B0604020202020204" pitchFamily="34" charset="0"/>
              <a:cs typeface="Arial" panose="020B0604020202020204" pitchFamily="34" charset="0"/>
            </a:endParaRPr>
          </a:p>
          <a:p>
            <a:pPr algn="ctr"/>
            <a:r>
              <a:rPr lang="es-ES" sz="1800" b="0" i="0" u="none" strike="noStrike" baseline="0" dirty="0">
                <a:latin typeface="Arial" panose="020B0604020202020204" pitchFamily="34" charset="0"/>
                <a:cs typeface="Arial" panose="020B0604020202020204" pitchFamily="34" charset="0"/>
              </a:rPr>
              <a:t>Cambio de estado = </a:t>
            </a:r>
            <a:r>
              <a:rPr lang="es-ES" sz="1800" b="0" i="0" u="none" strike="noStrike" baseline="0" dirty="0" err="1">
                <a:latin typeface="Arial" panose="020B0604020202020204" pitchFamily="34" charset="0"/>
                <a:cs typeface="Arial" panose="020B0604020202020204" pitchFamily="34" charset="0"/>
              </a:rPr>
              <a:t>Tª</a:t>
            </a:r>
            <a:r>
              <a:rPr lang="es-ES" sz="1800" b="0" i="0" u="none" strike="noStrike" baseline="0" dirty="0">
                <a:latin typeface="Arial" panose="020B0604020202020204" pitchFamily="34" charset="0"/>
                <a:cs typeface="Arial" panose="020B0604020202020204" pitchFamily="34" charset="0"/>
              </a:rPr>
              <a:t> se cede calor latente.</a:t>
            </a:r>
            <a:endParaRPr lang="es-ES" dirty="0">
              <a:latin typeface="Arial" panose="020B0604020202020204" pitchFamily="34" charset="0"/>
              <a:cs typeface="Arial" panose="020B0604020202020204" pitchFamily="34" charset="0"/>
            </a:endParaRPr>
          </a:p>
        </p:txBody>
      </p:sp>
      <p:sp>
        <p:nvSpPr>
          <p:cNvPr id="30" name="CuadroTexto 29">
            <a:extLst>
              <a:ext uri="{FF2B5EF4-FFF2-40B4-BE49-F238E27FC236}">
                <a16:creationId xmlns:a16="http://schemas.microsoft.com/office/drawing/2014/main" id="{0D5833EC-0262-F03A-B888-6157DA7583E3}"/>
              </a:ext>
            </a:extLst>
          </p:cNvPr>
          <p:cNvSpPr txBox="1"/>
          <p:nvPr/>
        </p:nvSpPr>
        <p:spPr>
          <a:xfrm>
            <a:off x="8272164" y="5564380"/>
            <a:ext cx="4466178" cy="492443"/>
          </a:xfrm>
          <a:prstGeom prst="rect">
            <a:avLst/>
          </a:prstGeom>
          <a:noFill/>
        </p:spPr>
        <p:txBody>
          <a:bodyPr wrap="square">
            <a:spAutoFit/>
          </a:bodyPr>
          <a:lstStyle/>
          <a:p>
            <a:pPr algn="ctr"/>
            <a:endParaRPr lang="es-ES" sz="1000" b="0" i="0" u="none" strike="noStrike" baseline="0" dirty="0">
              <a:solidFill>
                <a:srgbClr val="000000"/>
              </a:solidFill>
              <a:latin typeface="Arial" panose="020B0604020202020204" pitchFamily="34" charset="0"/>
              <a:cs typeface="Arial" panose="020B0604020202020204" pitchFamily="34" charset="0"/>
            </a:endParaRPr>
          </a:p>
          <a:p>
            <a:pPr algn="ctr"/>
            <a:r>
              <a:rPr lang="es-ES" sz="1600" b="0" i="0" u="none" strike="noStrike" baseline="0" dirty="0">
                <a:latin typeface="Arial" panose="020B0604020202020204" pitchFamily="34" charset="0"/>
                <a:cs typeface="Arial" panose="020B0604020202020204" pitchFamily="34" charset="0"/>
              </a:rPr>
              <a:t>Menor que a la salida del compresor</a:t>
            </a:r>
            <a:endParaRPr lang="es-E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4350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DCB301-D4F3-5C93-19F1-0D536AB2B84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45C9EB-B99B-33EF-41E8-CBC8AA231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A9DFCEA2-3A1D-CFBC-399E-254250060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8270D429-BA86-0350-EEC9-F6EC0BD83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A2658859-5E93-9D44-4C6F-CD894454BBBF}"/>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1.FUNDAMENTOS MÁQUINA FRIGORÍFICA</a:t>
            </a:r>
          </a:p>
        </p:txBody>
      </p:sp>
      <p:sp>
        <p:nvSpPr>
          <p:cNvPr id="3" name="Rectángulo: esquinas redondeadas 2">
            <a:extLst>
              <a:ext uri="{FF2B5EF4-FFF2-40B4-BE49-F238E27FC236}">
                <a16:creationId xmlns:a16="http://schemas.microsoft.com/office/drawing/2014/main" id="{988F74EE-BF53-0E7B-0B41-581F46CD5EDE}"/>
              </a:ext>
            </a:extLst>
          </p:cNvPr>
          <p:cNvSpPr/>
          <p:nvPr/>
        </p:nvSpPr>
        <p:spPr>
          <a:xfrm>
            <a:off x="8509001" y="1518321"/>
            <a:ext cx="3327399" cy="77692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1" dirty="0">
                <a:solidFill>
                  <a:prstClr val="black"/>
                </a:solidFill>
                <a:latin typeface="Arial" panose="020B0604020202020204" pitchFamily="34" charset="0"/>
                <a:cs typeface="Arial" panose="020B0604020202020204" pitchFamily="34" charset="0"/>
              </a:rPr>
              <a:t>EXPANSOR</a:t>
            </a:r>
            <a:endPar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Imagen 5">
            <a:extLst>
              <a:ext uri="{FF2B5EF4-FFF2-40B4-BE49-F238E27FC236}">
                <a16:creationId xmlns:a16="http://schemas.microsoft.com/office/drawing/2014/main" id="{41FB7EF6-E465-F4EE-5E35-9D167A66EAC6}"/>
              </a:ext>
            </a:extLst>
          </p:cNvPr>
          <p:cNvPicPr>
            <a:picLocks noChangeAspect="1"/>
          </p:cNvPicPr>
          <p:nvPr/>
        </p:nvPicPr>
        <p:blipFill>
          <a:blip r:embed="rId3"/>
          <a:stretch>
            <a:fillRect/>
          </a:stretch>
        </p:blipFill>
        <p:spPr>
          <a:xfrm>
            <a:off x="9192474" y="3429000"/>
            <a:ext cx="1366092" cy="1652530"/>
          </a:xfrm>
          <a:prstGeom prst="rect">
            <a:avLst/>
          </a:prstGeom>
        </p:spPr>
      </p:pic>
      <p:sp>
        <p:nvSpPr>
          <p:cNvPr id="13" name="CuadroTexto 12">
            <a:extLst>
              <a:ext uri="{FF2B5EF4-FFF2-40B4-BE49-F238E27FC236}">
                <a16:creationId xmlns:a16="http://schemas.microsoft.com/office/drawing/2014/main" id="{248323DE-2742-76D7-976F-3F4557611021}"/>
              </a:ext>
            </a:extLst>
          </p:cNvPr>
          <p:cNvSpPr txBox="1"/>
          <p:nvPr/>
        </p:nvSpPr>
        <p:spPr>
          <a:xfrm>
            <a:off x="1125434" y="2304493"/>
            <a:ext cx="6096000" cy="1361911"/>
          </a:xfrm>
          <a:prstGeom prst="rect">
            <a:avLst/>
          </a:prstGeom>
          <a:noFill/>
        </p:spPr>
        <p:txBody>
          <a:bodyPr wrap="square">
            <a:spAutoFit/>
          </a:bodyPr>
          <a:lstStyle/>
          <a:p>
            <a:pPr marL="171450" indent="-171450" algn="ctr">
              <a:buFont typeface="Wingdings" panose="05000000000000000000" pitchFamily="2" charset="2"/>
              <a:buChar char="Ø"/>
            </a:pPr>
            <a:endParaRPr lang="es-ES" sz="1050" b="0" i="0" u="none" strike="noStrike" baseline="0" dirty="0">
              <a:solidFill>
                <a:srgbClr val="000000"/>
              </a:solidFill>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Ø"/>
            </a:pPr>
            <a:r>
              <a:rPr lang="es-ES" sz="1800" b="0" i="0" u="none" strike="noStrike" baseline="0" dirty="0">
                <a:latin typeface="Arial" panose="020B0604020202020204" pitchFamily="34" charset="0"/>
                <a:cs typeface="Arial" panose="020B0604020202020204" pitchFamily="34" charset="0"/>
              </a:rPr>
              <a:t>El líquido procedente del condensador, a alta  P y </a:t>
            </a:r>
            <a:r>
              <a:rPr lang="es-ES" sz="1800" b="0" i="0" u="none" strike="noStrike" baseline="0" dirty="0" err="1">
                <a:latin typeface="Arial" panose="020B0604020202020204" pitchFamily="34" charset="0"/>
                <a:cs typeface="Arial" panose="020B0604020202020204" pitchFamily="34" charset="0"/>
              </a:rPr>
              <a:t>Tª</a:t>
            </a:r>
            <a:r>
              <a:rPr lang="es-ES" sz="1800" b="0" i="0" u="none" strike="noStrike" baseline="0" dirty="0">
                <a:latin typeface="Arial" panose="020B0604020202020204" pitchFamily="34" charset="0"/>
                <a:cs typeface="Arial" panose="020B0604020202020204" pitchFamily="34" charset="0"/>
              </a:rPr>
              <a:t> pasa rápidamente a ser una mezcla </a:t>
            </a:r>
            <a:r>
              <a:rPr lang="es-ES" sz="1800" b="1" i="0" u="none" strike="noStrike" baseline="0" dirty="0">
                <a:latin typeface="Arial" panose="020B0604020202020204" pitchFamily="34" charset="0"/>
                <a:cs typeface="Arial" panose="020B0604020202020204" pitchFamily="34" charset="0"/>
              </a:rPr>
              <a:t>(</a:t>
            </a:r>
            <a:r>
              <a:rPr lang="es-ES" sz="1800" b="1" i="0" u="none" strike="noStrike" baseline="0" dirty="0" err="1">
                <a:latin typeface="Arial" panose="020B0604020202020204" pitchFamily="34" charset="0"/>
                <a:cs typeface="Arial" panose="020B0604020202020204" pitchFamily="34" charset="0"/>
              </a:rPr>
              <a:t>líquido+vapor</a:t>
            </a:r>
            <a:r>
              <a:rPr lang="es-ES" sz="1800" b="1" i="0" u="none" strike="noStrike" baseline="0" dirty="0">
                <a:latin typeface="Arial" panose="020B0604020202020204" pitchFamily="34" charset="0"/>
                <a:cs typeface="Arial" panose="020B0604020202020204" pitchFamily="34" charset="0"/>
              </a:rPr>
              <a:t>) </a:t>
            </a:r>
            <a:r>
              <a:rPr lang="es-ES" sz="1800" b="0" i="0" u="none" strike="noStrike" baseline="0" dirty="0">
                <a:latin typeface="Arial" panose="020B0604020202020204" pitchFamily="34" charset="0"/>
                <a:cs typeface="Arial" panose="020B0604020202020204" pitchFamily="34" charset="0"/>
              </a:rPr>
              <a:t>gracias a una restricción en el paso del refrigerante descendiendo bruscamente su P y </a:t>
            </a:r>
            <a:r>
              <a:rPr lang="es-ES" sz="1800" b="0" i="0" u="none" strike="noStrike" baseline="0" dirty="0" err="1">
                <a:latin typeface="Arial" panose="020B0604020202020204" pitchFamily="34" charset="0"/>
                <a:cs typeface="Arial" panose="020B0604020202020204" pitchFamily="34" charset="0"/>
              </a:rPr>
              <a:t>Tª</a:t>
            </a:r>
            <a:r>
              <a:rPr lang="es-ES" sz="1800" b="0" i="0" u="none" strike="noStrike" baseline="0" dirty="0">
                <a:latin typeface="Arial" panose="020B0604020202020204" pitchFamily="34" charset="0"/>
                <a:cs typeface="Arial" panose="020B0604020202020204" pitchFamily="34" charset="0"/>
              </a:rPr>
              <a:t>.</a:t>
            </a:r>
            <a:endParaRPr lang="es-ES" dirty="0">
              <a:latin typeface="Arial" panose="020B0604020202020204" pitchFamily="34" charset="0"/>
              <a:cs typeface="Arial" panose="020B0604020202020204" pitchFamily="34" charset="0"/>
            </a:endParaRPr>
          </a:p>
        </p:txBody>
      </p:sp>
      <p:pic>
        <p:nvPicPr>
          <p:cNvPr id="20" name="Imagen 19">
            <a:extLst>
              <a:ext uri="{FF2B5EF4-FFF2-40B4-BE49-F238E27FC236}">
                <a16:creationId xmlns:a16="http://schemas.microsoft.com/office/drawing/2014/main" id="{93A77C2D-D8B1-ED92-8EDA-51CA04F49582}"/>
              </a:ext>
            </a:extLst>
          </p:cNvPr>
          <p:cNvPicPr>
            <a:picLocks noChangeAspect="1"/>
          </p:cNvPicPr>
          <p:nvPr/>
        </p:nvPicPr>
        <p:blipFill>
          <a:blip r:embed="rId4"/>
          <a:stretch>
            <a:fillRect/>
          </a:stretch>
        </p:blipFill>
        <p:spPr>
          <a:xfrm>
            <a:off x="820079" y="3764611"/>
            <a:ext cx="2809014" cy="2649837"/>
          </a:xfrm>
          <a:prstGeom prst="rect">
            <a:avLst/>
          </a:prstGeom>
        </p:spPr>
      </p:pic>
    </p:spTree>
    <p:extLst>
      <p:ext uri="{BB962C8B-B14F-4D97-AF65-F5344CB8AC3E}">
        <p14:creationId xmlns:p14="http://schemas.microsoft.com/office/powerpoint/2010/main" val="3683595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83EE80-BA30-889B-FF1F-E09D780D613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F2302-C231-081F-E35E-27C55B9885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0C753FD1-0F95-F466-9A14-9B8B6AEFD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070B17E6-FB43-DEC6-0634-49824DF90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99994E03-5AD7-2D39-A9B6-0378571429C1}"/>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1.FUNDAMENTOS MÁQUINA FRIGORÍFICA</a:t>
            </a:r>
          </a:p>
        </p:txBody>
      </p:sp>
      <p:sp>
        <p:nvSpPr>
          <p:cNvPr id="3" name="Rectángulo: esquinas redondeadas 2">
            <a:extLst>
              <a:ext uri="{FF2B5EF4-FFF2-40B4-BE49-F238E27FC236}">
                <a16:creationId xmlns:a16="http://schemas.microsoft.com/office/drawing/2014/main" id="{CCE6D198-1886-22F5-21DA-A29EC43D122E}"/>
              </a:ext>
            </a:extLst>
          </p:cNvPr>
          <p:cNvSpPr/>
          <p:nvPr/>
        </p:nvSpPr>
        <p:spPr>
          <a:xfrm>
            <a:off x="8509001" y="1518321"/>
            <a:ext cx="3327399" cy="77692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EVAPORADOR</a:t>
            </a:r>
          </a:p>
        </p:txBody>
      </p:sp>
      <p:sp>
        <p:nvSpPr>
          <p:cNvPr id="5" name="CuadroTexto 4">
            <a:extLst>
              <a:ext uri="{FF2B5EF4-FFF2-40B4-BE49-F238E27FC236}">
                <a16:creationId xmlns:a16="http://schemas.microsoft.com/office/drawing/2014/main" id="{1CFD7788-DA65-D38D-4356-1AFC08C5E5CD}"/>
              </a:ext>
            </a:extLst>
          </p:cNvPr>
          <p:cNvSpPr txBox="1"/>
          <p:nvPr/>
        </p:nvSpPr>
        <p:spPr>
          <a:xfrm>
            <a:off x="284480" y="2609545"/>
            <a:ext cx="6096000" cy="1638910"/>
          </a:xfrm>
          <a:prstGeom prst="rect">
            <a:avLst/>
          </a:prstGeom>
          <a:noFill/>
        </p:spPr>
        <p:txBody>
          <a:bodyPr wrap="square">
            <a:spAutoFit/>
          </a:bodyPr>
          <a:lstStyle/>
          <a:p>
            <a:pPr marL="171450" indent="-171450" algn="ctr">
              <a:buFont typeface="Wingdings" panose="05000000000000000000" pitchFamily="2" charset="2"/>
              <a:buChar char="Ø"/>
            </a:pPr>
            <a:endParaRPr lang="es-ES" sz="1050" b="0" i="0" u="none" strike="noStrike" baseline="0" dirty="0">
              <a:solidFill>
                <a:srgbClr val="000000"/>
              </a:solidFill>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Ø"/>
            </a:pPr>
            <a:r>
              <a:rPr lang="es-ES" sz="1800" b="0" i="0" u="none" strike="noStrike" baseline="0" dirty="0">
                <a:latin typeface="Arial" panose="020B0604020202020204" pitchFamily="34" charset="0"/>
                <a:cs typeface="Arial" panose="020B0604020202020204" pitchFamily="34" charset="0"/>
              </a:rPr>
              <a:t>El refrigerante en estado mezcla (</a:t>
            </a:r>
            <a:r>
              <a:rPr lang="es-ES" sz="1800" b="0" i="0" u="none" strike="noStrike" baseline="0" dirty="0" err="1">
                <a:latin typeface="Arial" panose="020B0604020202020204" pitchFamily="34" charset="0"/>
                <a:cs typeface="Arial" panose="020B0604020202020204" pitchFamily="34" charset="0"/>
              </a:rPr>
              <a:t>líquido+vapor</a:t>
            </a:r>
            <a:r>
              <a:rPr lang="es-ES" sz="1800" b="0" i="0" u="none" strike="noStrike" baseline="0" dirty="0">
                <a:latin typeface="Arial" panose="020B0604020202020204" pitchFamily="34" charset="0"/>
                <a:cs typeface="Arial" panose="020B0604020202020204" pitchFamily="34" charset="0"/>
              </a:rPr>
              <a:t>) que procede del expansor va </a:t>
            </a:r>
            <a:r>
              <a:rPr lang="es-ES" sz="1800" b="1" i="1" u="none" strike="noStrike" baseline="0" dirty="0">
                <a:solidFill>
                  <a:srgbClr val="7030A0"/>
                </a:solidFill>
                <a:latin typeface="Arial" panose="020B0604020202020204" pitchFamily="34" charset="0"/>
                <a:cs typeface="Arial" panose="020B0604020202020204" pitchFamily="34" charset="0"/>
              </a:rPr>
              <a:t>absorbiendo el calor del medio a refrigerar</a:t>
            </a:r>
            <a:r>
              <a:rPr lang="es-ES" sz="1800" b="1" i="1" u="none" strike="noStrike" baseline="0" dirty="0">
                <a:solidFill>
                  <a:srgbClr val="FF0000"/>
                </a:solidFill>
                <a:latin typeface="Arial" panose="020B0604020202020204" pitchFamily="34" charset="0"/>
                <a:cs typeface="Arial" panose="020B0604020202020204" pitchFamily="34" charset="0"/>
              </a:rPr>
              <a:t> </a:t>
            </a:r>
            <a:r>
              <a:rPr lang="es-ES" sz="1800" b="0" i="0" u="none" strike="noStrike" baseline="0" dirty="0">
                <a:solidFill>
                  <a:srgbClr val="000000"/>
                </a:solidFill>
                <a:latin typeface="Arial" panose="020B0604020202020204" pitchFamily="34" charset="0"/>
                <a:cs typeface="Arial" panose="020B0604020202020204" pitchFamily="34" charset="0"/>
              </a:rPr>
              <a:t>(aire o agua) completándose así el cambio de estado (vaporización) a </a:t>
            </a:r>
            <a:r>
              <a:rPr lang="es-ES" sz="1800" b="1" i="0" u="none" strike="noStrike" baseline="0" dirty="0">
                <a:solidFill>
                  <a:srgbClr val="000000"/>
                </a:solidFill>
                <a:latin typeface="Arial" panose="020B0604020202020204" pitchFamily="34" charset="0"/>
                <a:cs typeface="Arial" panose="020B0604020202020204" pitchFamily="34" charset="0"/>
              </a:rPr>
              <a:t>vapor saturado </a:t>
            </a:r>
            <a:r>
              <a:rPr lang="es-ES" sz="1800" b="0" i="0" u="none" strike="noStrike" baseline="0" dirty="0">
                <a:solidFill>
                  <a:srgbClr val="000000"/>
                </a:solidFill>
                <a:latin typeface="Arial" panose="020B0604020202020204" pitchFamily="34" charset="0"/>
                <a:cs typeface="Arial" panose="020B0604020202020204" pitchFamily="34" charset="0"/>
              </a:rPr>
              <a:t>(o ligeramente sobrecalentado).</a:t>
            </a:r>
            <a:endParaRPr lang="es-ES" dirty="0">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68036B91-B633-9BC3-5AF5-4B0F43605460}"/>
              </a:ext>
            </a:extLst>
          </p:cNvPr>
          <p:cNvPicPr>
            <a:picLocks noChangeAspect="1"/>
          </p:cNvPicPr>
          <p:nvPr/>
        </p:nvPicPr>
        <p:blipFill>
          <a:blip r:embed="rId3"/>
          <a:stretch>
            <a:fillRect/>
          </a:stretch>
        </p:blipFill>
        <p:spPr>
          <a:xfrm>
            <a:off x="8494300" y="2500602"/>
            <a:ext cx="3342100" cy="2452233"/>
          </a:xfrm>
          <a:prstGeom prst="rect">
            <a:avLst/>
          </a:prstGeom>
        </p:spPr>
      </p:pic>
      <p:sp>
        <p:nvSpPr>
          <p:cNvPr id="14" name="CuadroTexto 13">
            <a:extLst>
              <a:ext uri="{FF2B5EF4-FFF2-40B4-BE49-F238E27FC236}">
                <a16:creationId xmlns:a16="http://schemas.microsoft.com/office/drawing/2014/main" id="{DEC25BD9-9E34-2C6D-034C-A0C6C6AA8DC6}"/>
              </a:ext>
            </a:extLst>
          </p:cNvPr>
          <p:cNvSpPr txBox="1"/>
          <p:nvPr/>
        </p:nvSpPr>
        <p:spPr>
          <a:xfrm>
            <a:off x="3769360" y="5006142"/>
            <a:ext cx="6096000" cy="1084912"/>
          </a:xfrm>
          <a:prstGeom prst="rect">
            <a:avLst/>
          </a:prstGeom>
          <a:noFill/>
        </p:spPr>
        <p:txBody>
          <a:bodyPr wrap="square">
            <a:spAutoFit/>
          </a:bodyPr>
          <a:lstStyle/>
          <a:p>
            <a:pPr algn="ctr"/>
            <a:endParaRPr lang="es-ES" sz="1050" b="1" i="0" u="none" strike="noStrike" baseline="0" dirty="0">
              <a:solidFill>
                <a:srgbClr val="000000"/>
              </a:solidFill>
              <a:latin typeface="Arial" panose="020B0604020202020204" pitchFamily="34" charset="0"/>
              <a:cs typeface="Arial" panose="020B0604020202020204" pitchFamily="34" charset="0"/>
            </a:endParaRPr>
          </a:p>
          <a:p>
            <a:pPr algn="ctr"/>
            <a:r>
              <a:rPr lang="es-ES" sz="1800" b="1" i="0" u="none" strike="noStrike" baseline="0" dirty="0">
                <a:latin typeface="Arial" panose="020B0604020202020204" pitchFamily="34" charset="0"/>
                <a:cs typeface="Arial" panose="020B0604020202020204" pitchFamily="34" charset="0"/>
              </a:rPr>
              <a:t>Finalmente, este vapor será a</a:t>
            </a:r>
            <a:r>
              <a:rPr lang="es-ES" b="1" dirty="0">
                <a:latin typeface="Arial" panose="020B0604020202020204" pitchFamily="34" charset="0"/>
                <a:cs typeface="Arial" panose="020B0604020202020204" pitchFamily="34" charset="0"/>
              </a:rPr>
              <a:t>s</a:t>
            </a:r>
            <a:r>
              <a:rPr lang="es-ES" sz="1800" b="1" i="0" u="none" strike="noStrike" baseline="0" dirty="0">
                <a:latin typeface="Arial" panose="020B0604020202020204" pitchFamily="34" charset="0"/>
                <a:cs typeface="Arial" panose="020B0604020202020204" pitchFamily="34" charset="0"/>
              </a:rPr>
              <a:t>pirado por el compresor cerrándose el ciclo termodinámico de compresión de vapor.</a:t>
            </a:r>
            <a:endParaRPr lang="es-ES" b="1" dirty="0">
              <a:latin typeface="Arial" panose="020B0604020202020204" pitchFamily="34" charset="0"/>
              <a:cs typeface="Arial" panose="020B0604020202020204" pitchFamily="34" charset="0"/>
            </a:endParaRPr>
          </a:p>
        </p:txBody>
      </p:sp>
      <p:sp>
        <p:nvSpPr>
          <p:cNvPr id="15" name="Flecha: a la derecha 14">
            <a:extLst>
              <a:ext uri="{FF2B5EF4-FFF2-40B4-BE49-F238E27FC236}">
                <a16:creationId xmlns:a16="http://schemas.microsoft.com/office/drawing/2014/main" id="{CCD1B2C7-C544-D52A-122A-B6E4BB93CBA7}"/>
              </a:ext>
            </a:extLst>
          </p:cNvPr>
          <p:cNvSpPr/>
          <p:nvPr/>
        </p:nvSpPr>
        <p:spPr>
          <a:xfrm>
            <a:off x="2326640" y="5057909"/>
            <a:ext cx="1005840" cy="772160"/>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19480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DC03EB-9B5A-4B83-E858-317863820B3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B0E0B7-6405-7706-40DE-4EF89566A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2983A415-B6B2-D768-2D25-2045EF7CE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D7C88589-DA9C-22E6-6AE1-3EC20BF77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ítulo 1">
            <a:extLst>
              <a:ext uri="{FF2B5EF4-FFF2-40B4-BE49-F238E27FC236}">
                <a16:creationId xmlns:a16="http://schemas.microsoft.com/office/drawing/2014/main" id="{B75C1930-CAD1-F494-2CF6-6ACCF1130FD1}"/>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2.LINEAS DE LA INSTALACIÓN FRIGORÍFICA</a:t>
            </a:r>
          </a:p>
        </p:txBody>
      </p:sp>
      <p:pic>
        <p:nvPicPr>
          <p:cNvPr id="7" name="Imagen 6">
            <a:extLst>
              <a:ext uri="{FF2B5EF4-FFF2-40B4-BE49-F238E27FC236}">
                <a16:creationId xmlns:a16="http://schemas.microsoft.com/office/drawing/2014/main" id="{CC3E30DB-517D-4C23-FFAB-19762F7A7AEA}"/>
              </a:ext>
            </a:extLst>
          </p:cNvPr>
          <p:cNvPicPr>
            <a:picLocks noChangeAspect="1"/>
          </p:cNvPicPr>
          <p:nvPr/>
        </p:nvPicPr>
        <p:blipFill>
          <a:blip r:embed="rId3"/>
          <a:stretch>
            <a:fillRect/>
          </a:stretch>
        </p:blipFill>
        <p:spPr>
          <a:xfrm>
            <a:off x="6095999" y="1827302"/>
            <a:ext cx="5725038" cy="4334012"/>
          </a:xfrm>
          <a:prstGeom prst="rect">
            <a:avLst/>
          </a:prstGeom>
        </p:spPr>
      </p:pic>
      <p:sp>
        <p:nvSpPr>
          <p:cNvPr id="13" name="CuadroTexto 12">
            <a:extLst>
              <a:ext uri="{FF2B5EF4-FFF2-40B4-BE49-F238E27FC236}">
                <a16:creationId xmlns:a16="http://schemas.microsoft.com/office/drawing/2014/main" id="{8374C606-7D33-BE98-6D96-4DF673936C5D}"/>
              </a:ext>
            </a:extLst>
          </p:cNvPr>
          <p:cNvSpPr txBox="1"/>
          <p:nvPr/>
        </p:nvSpPr>
        <p:spPr>
          <a:xfrm>
            <a:off x="370963" y="1354527"/>
            <a:ext cx="5094515" cy="1384995"/>
          </a:xfrm>
          <a:prstGeom prst="rect">
            <a:avLst/>
          </a:prstGeom>
          <a:noFill/>
        </p:spPr>
        <p:txBody>
          <a:bodyPr wrap="square">
            <a:spAutoFit/>
          </a:bodyPr>
          <a:lstStyle/>
          <a:p>
            <a:pPr marL="171450" indent="-171450" algn="ctr">
              <a:buFont typeface="Wingdings" panose="05000000000000000000" pitchFamily="2" charset="2"/>
              <a:buChar char="Ø"/>
            </a:pPr>
            <a:endParaRPr lang="es-ES" sz="1200" b="0" i="0" u="none" strike="noStrike" baseline="0" dirty="0">
              <a:solidFill>
                <a:srgbClr val="000000"/>
              </a:solidFill>
              <a:latin typeface="Arial" panose="020B0604020202020204" pitchFamily="34" charset="0"/>
            </a:endParaRPr>
          </a:p>
          <a:p>
            <a:pPr marL="285750" indent="-285750" algn="ctr">
              <a:buFont typeface="Wingdings" panose="05000000000000000000" pitchFamily="2" charset="2"/>
              <a:buChar char="Ø"/>
            </a:pPr>
            <a:r>
              <a:rPr lang="es-ES" sz="1800" b="0" i="0" u="none" strike="noStrike" baseline="0" dirty="0">
                <a:solidFill>
                  <a:srgbClr val="FF0000"/>
                </a:solidFill>
                <a:latin typeface="Arial" panose="020B0604020202020204" pitchFamily="34" charset="0"/>
              </a:rPr>
              <a:t>La línea de descarga suele dibujarse en color rojo indicando así que esta es la tubería donde se alcanzan las temperaturas más altas del circuito (&gt;60ºC).</a:t>
            </a:r>
            <a:endParaRPr lang="es-ES" dirty="0"/>
          </a:p>
        </p:txBody>
      </p:sp>
      <p:sp>
        <p:nvSpPr>
          <p:cNvPr id="17" name="CuadroTexto 16">
            <a:extLst>
              <a:ext uri="{FF2B5EF4-FFF2-40B4-BE49-F238E27FC236}">
                <a16:creationId xmlns:a16="http://schemas.microsoft.com/office/drawing/2014/main" id="{D8BBE21B-AD72-23C7-FADB-D2614AC4EC40}"/>
              </a:ext>
            </a:extLst>
          </p:cNvPr>
          <p:cNvSpPr txBox="1"/>
          <p:nvPr/>
        </p:nvSpPr>
        <p:spPr>
          <a:xfrm>
            <a:off x="370962" y="2914627"/>
            <a:ext cx="5094515" cy="1661993"/>
          </a:xfrm>
          <a:prstGeom prst="rect">
            <a:avLst/>
          </a:prstGeom>
          <a:noFill/>
        </p:spPr>
        <p:txBody>
          <a:bodyPr wrap="square">
            <a:spAutoFit/>
          </a:bodyPr>
          <a:lstStyle/>
          <a:p>
            <a:pPr marL="171450" indent="-171450" algn="ctr">
              <a:buFont typeface="Wingdings" panose="05000000000000000000" pitchFamily="2" charset="2"/>
              <a:buChar char="Ø"/>
            </a:pPr>
            <a:endParaRPr lang="es-ES" sz="1200" b="0" i="0" u="none" strike="noStrike" baseline="0" dirty="0">
              <a:solidFill>
                <a:srgbClr val="000000"/>
              </a:solidFill>
              <a:latin typeface="Arial" panose="020B0604020202020204" pitchFamily="34" charset="0"/>
            </a:endParaRPr>
          </a:p>
          <a:p>
            <a:pPr marL="285750" indent="-285750" algn="ctr">
              <a:buFont typeface="Wingdings" panose="05000000000000000000" pitchFamily="2" charset="2"/>
              <a:buChar char="Ø"/>
            </a:pPr>
            <a:r>
              <a:rPr lang="es-ES" sz="1800" b="0" i="0" u="none" strike="noStrike" baseline="0" dirty="0">
                <a:solidFill>
                  <a:srgbClr val="006FC0"/>
                </a:solidFill>
                <a:latin typeface="Arial" panose="020B0604020202020204" pitchFamily="34" charset="0"/>
              </a:rPr>
              <a:t>La línea de aspiración será la zona más fría del circuito, po</a:t>
            </a:r>
            <a:r>
              <a:rPr lang="es-ES" dirty="0">
                <a:solidFill>
                  <a:srgbClr val="006FC0"/>
                </a:solidFill>
                <a:latin typeface="Arial" panose="020B0604020202020204" pitchFamily="34" charset="0"/>
              </a:rPr>
              <a:t>r</a:t>
            </a:r>
            <a:r>
              <a:rPr lang="es-ES" sz="1800" b="0" i="0" u="none" strike="noStrike" baseline="0" dirty="0">
                <a:solidFill>
                  <a:srgbClr val="006FC0"/>
                </a:solidFill>
                <a:latin typeface="Arial" panose="020B0604020202020204" pitchFamily="34" charset="0"/>
              </a:rPr>
              <a:t> lo que se dibujará en color azul, junto con el evaporador (Dependiendo de la aplicación pueden ser de</a:t>
            </a:r>
            <a:r>
              <a:rPr lang="es-ES" dirty="0">
                <a:solidFill>
                  <a:srgbClr val="006FC0"/>
                </a:solidFill>
                <a:latin typeface="Arial" panose="020B0604020202020204" pitchFamily="34" charset="0"/>
              </a:rPr>
              <a:t> -</a:t>
            </a:r>
            <a:r>
              <a:rPr lang="es-ES" sz="1800" b="0" i="0" u="none" strike="noStrike" baseline="0" dirty="0">
                <a:solidFill>
                  <a:srgbClr val="006FC0"/>
                </a:solidFill>
                <a:latin typeface="Arial" panose="020B0604020202020204" pitchFamily="34" charset="0"/>
              </a:rPr>
              <a:t>30ºC para una máquina de congelados a -18ºC).</a:t>
            </a:r>
            <a:endParaRPr lang="es-ES" dirty="0"/>
          </a:p>
        </p:txBody>
      </p:sp>
      <p:sp>
        <p:nvSpPr>
          <p:cNvPr id="19" name="CuadroTexto 18">
            <a:extLst>
              <a:ext uri="{FF2B5EF4-FFF2-40B4-BE49-F238E27FC236}">
                <a16:creationId xmlns:a16="http://schemas.microsoft.com/office/drawing/2014/main" id="{411CDFD9-AB8F-24F1-51F5-21618B71ECA0}"/>
              </a:ext>
            </a:extLst>
          </p:cNvPr>
          <p:cNvSpPr txBox="1"/>
          <p:nvPr/>
        </p:nvSpPr>
        <p:spPr>
          <a:xfrm>
            <a:off x="370962" y="4809291"/>
            <a:ext cx="5224295" cy="1661993"/>
          </a:xfrm>
          <a:prstGeom prst="rect">
            <a:avLst/>
          </a:prstGeom>
          <a:noFill/>
        </p:spPr>
        <p:txBody>
          <a:bodyPr wrap="square">
            <a:spAutoFit/>
          </a:bodyPr>
          <a:lstStyle/>
          <a:p>
            <a:pPr marL="171450" indent="-171450" algn="l">
              <a:buFont typeface="Wingdings" panose="05000000000000000000" pitchFamily="2" charset="2"/>
              <a:buChar char="Ø"/>
            </a:pPr>
            <a:endParaRPr lang="es-ES" sz="1200" b="0" i="0" u="none" strike="noStrike" baseline="0" dirty="0">
              <a:solidFill>
                <a:srgbClr val="000000"/>
              </a:solidFill>
              <a:latin typeface="Arial" panose="020B0604020202020204" pitchFamily="34" charset="0"/>
            </a:endParaRPr>
          </a:p>
          <a:p>
            <a:pPr marL="285750" indent="-285750">
              <a:buFont typeface="Wingdings" panose="05000000000000000000" pitchFamily="2" charset="2"/>
              <a:buChar char="Ø"/>
            </a:pPr>
            <a:r>
              <a:rPr lang="es-ES" sz="1800" b="0" i="0" u="none" strike="noStrike" baseline="0" dirty="0">
                <a:solidFill>
                  <a:srgbClr val="FF7915"/>
                </a:solidFill>
                <a:latin typeface="Arial" panose="020B0604020202020204" pitchFamily="34" charset="0"/>
              </a:rPr>
              <a:t>La línea de líquido, se le da color próximo al rojo, ya que estará caliente pero no tanto como la de descarga (Para un condensador que se refrigera por aire puede estar entre unos 35-40ºC).</a:t>
            </a:r>
            <a:endParaRPr lang="es-ES" dirty="0"/>
          </a:p>
        </p:txBody>
      </p:sp>
    </p:spTree>
    <p:extLst>
      <p:ext uri="{BB962C8B-B14F-4D97-AF65-F5344CB8AC3E}">
        <p14:creationId xmlns:p14="http://schemas.microsoft.com/office/powerpoint/2010/main" val="2103334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189990-091D-77C6-2C1F-84EAFE3E6F10}"/>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EDB90E1F-7FED-F23E-6E45-F57FD21F3E39}"/>
              </a:ext>
            </a:extLst>
          </p:cNvPr>
          <p:cNvPicPr>
            <a:picLocks noChangeAspect="1"/>
          </p:cNvPicPr>
          <p:nvPr/>
        </p:nvPicPr>
        <p:blipFill>
          <a:blip r:embed="rId3"/>
          <a:stretch>
            <a:fillRect/>
          </a:stretch>
        </p:blipFill>
        <p:spPr>
          <a:xfrm>
            <a:off x="-76200" y="0"/>
            <a:ext cx="12344400" cy="6858000"/>
          </a:xfrm>
          <a:prstGeom prst="rect">
            <a:avLst/>
          </a:prstGeom>
        </p:spPr>
      </p:pic>
    </p:spTree>
    <p:extLst>
      <p:ext uri="{BB962C8B-B14F-4D97-AF65-F5344CB8AC3E}">
        <p14:creationId xmlns:p14="http://schemas.microsoft.com/office/powerpoint/2010/main" val="4141621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5345FE-FF33-4C62-07C6-70E3EF781A5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0E9630-EFBB-CDC9-20D8-A794CCA43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B6183FB5-1F2A-C60F-4E6A-87A8C38AC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32DE049A-9CF3-9C9B-0195-C8E2689CBD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ítulo 1">
            <a:extLst>
              <a:ext uri="{FF2B5EF4-FFF2-40B4-BE49-F238E27FC236}">
                <a16:creationId xmlns:a16="http://schemas.microsoft.com/office/drawing/2014/main" id="{55AB01C6-EB29-704A-4E72-43879DFC07B2}"/>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2.LINEAS DE LA INSTALACIÓN FRIGORÍFICA</a:t>
            </a:r>
          </a:p>
        </p:txBody>
      </p:sp>
      <p:pic>
        <p:nvPicPr>
          <p:cNvPr id="3" name="Imagen 2">
            <a:extLst>
              <a:ext uri="{FF2B5EF4-FFF2-40B4-BE49-F238E27FC236}">
                <a16:creationId xmlns:a16="http://schemas.microsoft.com/office/drawing/2014/main" id="{BC048946-A96C-35B5-59CF-8C2AC5228435}"/>
              </a:ext>
            </a:extLst>
          </p:cNvPr>
          <p:cNvPicPr>
            <a:picLocks noChangeAspect="1"/>
          </p:cNvPicPr>
          <p:nvPr/>
        </p:nvPicPr>
        <p:blipFill>
          <a:blip r:embed="rId3"/>
          <a:stretch>
            <a:fillRect/>
          </a:stretch>
        </p:blipFill>
        <p:spPr>
          <a:xfrm>
            <a:off x="3713964" y="2121083"/>
            <a:ext cx="4764070" cy="4023972"/>
          </a:xfrm>
          <a:prstGeom prst="rect">
            <a:avLst/>
          </a:prstGeom>
        </p:spPr>
      </p:pic>
      <p:sp>
        <p:nvSpPr>
          <p:cNvPr id="6" name="CuadroTexto 5">
            <a:extLst>
              <a:ext uri="{FF2B5EF4-FFF2-40B4-BE49-F238E27FC236}">
                <a16:creationId xmlns:a16="http://schemas.microsoft.com/office/drawing/2014/main" id="{986E0F75-83DB-F9BD-91FF-4C2CDDBB1BD4}"/>
              </a:ext>
            </a:extLst>
          </p:cNvPr>
          <p:cNvSpPr txBox="1"/>
          <p:nvPr/>
        </p:nvSpPr>
        <p:spPr>
          <a:xfrm>
            <a:off x="179214" y="2121083"/>
            <a:ext cx="3355537" cy="3600986"/>
          </a:xfrm>
          <a:prstGeom prst="rect">
            <a:avLst/>
          </a:prstGeom>
          <a:noFill/>
        </p:spPr>
        <p:txBody>
          <a:bodyPr wrap="square">
            <a:spAutoFit/>
          </a:bodyPr>
          <a:lstStyle/>
          <a:p>
            <a:pPr algn="ctr"/>
            <a:endParaRPr lang="es-ES" sz="1200" b="0" i="0" u="none" strike="noStrike" baseline="0" dirty="0">
              <a:solidFill>
                <a:srgbClr val="000000"/>
              </a:solidFill>
              <a:latin typeface="Arial" panose="020B0604020202020204" pitchFamily="34" charset="0"/>
            </a:endParaRPr>
          </a:p>
          <a:p>
            <a:pPr algn="ctr"/>
            <a:endParaRPr lang="es-ES" sz="1200" b="0" i="0" u="sng" strike="noStrike" baseline="0" dirty="0">
              <a:latin typeface="Arial" panose="020B0604020202020204" pitchFamily="34" charset="0"/>
            </a:endParaRPr>
          </a:p>
          <a:p>
            <a:pPr algn="ctr"/>
            <a:r>
              <a:rPr lang="es-ES" sz="1800" b="1" i="0" u="sng" strike="noStrike" baseline="0" dirty="0">
                <a:solidFill>
                  <a:srgbClr val="16AFE3"/>
                </a:solidFill>
                <a:latin typeface="Arial" panose="020B0604020202020204" pitchFamily="34" charset="0"/>
              </a:rPr>
              <a:t>Lado baja presión(BP):</a:t>
            </a:r>
          </a:p>
          <a:p>
            <a:pPr algn="ctr"/>
            <a:endParaRPr lang="es-ES" sz="1800" b="1" i="0" u="sng" strike="noStrike" baseline="0" dirty="0">
              <a:solidFill>
                <a:srgbClr val="16AFE3"/>
              </a:solidFill>
              <a:latin typeface="Arial" panose="020B0604020202020204" pitchFamily="34" charset="0"/>
            </a:endParaRPr>
          </a:p>
          <a:p>
            <a:pPr algn="ctr"/>
            <a:r>
              <a:rPr lang="es-ES" sz="1800" b="0" i="0" u="none" strike="noStrike" baseline="0" dirty="0">
                <a:solidFill>
                  <a:srgbClr val="16AFE3"/>
                </a:solidFill>
                <a:latin typeface="Arial" panose="020B0604020202020204" pitchFamily="34" charset="0"/>
              </a:rPr>
              <a:t>Consta del evaporador y la línea de aspiración. La presión que ejerce el refrigerante en estas partes es la </a:t>
            </a:r>
            <a:r>
              <a:rPr lang="es-ES" sz="1800" b="1" i="0" u="none" strike="noStrike" baseline="0" dirty="0">
                <a:solidFill>
                  <a:srgbClr val="16AFE3"/>
                </a:solidFill>
                <a:latin typeface="Arial" panose="020B0604020202020204" pitchFamily="34" charset="0"/>
              </a:rPr>
              <a:t>BP</a:t>
            </a:r>
            <a:r>
              <a:rPr lang="es-ES" sz="1800" b="0" i="0" u="none" strike="noStrike" baseline="0" dirty="0">
                <a:solidFill>
                  <a:srgbClr val="16AFE3"/>
                </a:solidFill>
                <a:latin typeface="Arial" panose="020B0604020202020204" pitchFamily="34" charset="0"/>
              </a:rPr>
              <a:t> a la que se vaporiza en el evaporador y se le llama</a:t>
            </a:r>
          </a:p>
          <a:p>
            <a:pPr algn="ctr"/>
            <a:r>
              <a:rPr lang="es-ES" sz="1800" b="0" i="0" u="none" strike="noStrike" baseline="0" dirty="0">
                <a:solidFill>
                  <a:srgbClr val="16AFE3"/>
                </a:solidFill>
                <a:latin typeface="Arial" panose="020B0604020202020204" pitchFamily="34" charset="0"/>
              </a:rPr>
              <a:t> </a:t>
            </a:r>
          </a:p>
          <a:p>
            <a:pPr algn="ctr"/>
            <a:endParaRPr lang="es-ES" sz="1800" b="0" i="0" u="none" strike="noStrike" baseline="0" dirty="0">
              <a:solidFill>
                <a:srgbClr val="16AFE3"/>
              </a:solidFill>
              <a:latin typeface="Arial" panose="020B0604020202020204" pitchFamily="34" charset="0"/>
            </a:endParaRPr>
          </a:p>
          <a:p>
            <a:pPr algn="ctr"/>
            <a:r>
              <a:rPr lang="es-ES" sz="2400" b="1" i="0" u="none" strike="noStrike" baseline="0" dirty="0" err="1">
                <a:solidFill>
                  <a:srgbClr val="16AFE3"/>
                </a:solidFill>
                <a:latin typeface="Arial" panose="020B0604020202020204" pitchFamily="34" charset="0"/>
              </a:rPr>
              <a:t>P</a:t>
            </a:r>
            <a:r>
              <a:rPr lang="es-ES" sz="1400" b="1" i="0" u="none" strike="noStrike" baseline="0" dirty="0" err="1">
                <a:solidFill>
                  <a:srgbClr val="16AFE3"/>
                </a:solidFill>
                <a:latin typeface="Arial" panose="020B0604020202020204" pitchFamily="34" charset="0"/>
              </a:rPr>
              <a:t>aspiración</a:t>
            </a:r>
            <a:r>
              <a:rPr lang="es-ES" sz="1400" b="1" i="0" u="none" strike="noStrike" baseline="0" dirty="0">
                <a:solidFill>
                  <a:srgbClr val="16AFE3"/>
                </a:solidFill>
                <a:latin typeface="Arial" panose="020B0604020202020204" pitchFamily="34" charset="0"/>
              </a:rPr>
              <a:t> </a:t>
            </a:r>
            <a:r>
              <a:rPr lang="es-ES" sz="2400" b="1" i="0" u="none" strike="noStrike" baseline="0" dirty="0">
                <a:solidFill>
                  <a:srgbClr val="16AFE3"/>
                </a:solidFill>
                <a:latin typeface="Arial" panose="020B0604020202020204" pitchFamily="34" charset="0"/>
              </a:rPr>
              <a:t>o </a:t>
            </a:r>
            <a:r>
              <a:rPr lang="es-ES" sz="2400" b="1" i="0" u="none" strike="noStrike" baseline="0" dirty="0" err="1">
                <a:solidFill>
                  <a:srgbClr val="16AFE3"/>
                </a:solidFill>
                <a:latin typeface="Arial" panose="020B0604020202020204" pitchFamily="34" charset="0"/>
              </a:rPr>
              <a:t>P</a:t>
            </a:r>
            <a:r>
              <a:rPr lang="es-ES" sz="1400" b="1" i="0" u="none" strike="noStrike" baseline="0" dirty="0" err="1">
                <a:solidFill>
                  <a:srgbClr val="16AFE3"/>
                </a:solidFill>
                <a:latin typeface="Arial" panose="020B0604020202020204" pitchFamily="34" charset="0"/>
              </a:rPr>
              <a:t>evaporación</a:t>
            </a:r>
            <a:r>
              <a:rPr lang="es-ES" sz="2400" b="1" i="0" u="none" strike="noStrike" baseline="0" dirty="0">
                <a:solidFill>
                  <a:srgbClr val="16AFE3"/>
                </a:solidFill>
                <a:latin typeface="Arial" panose="020B0604020202020204" pitchFamily="34" charset="0"/>
              </a:rPr>
              <a:t>.</a:t>
            </a:r>
          </a:p>
        </p:txBody>
      </p:sp>
      <p:sp>
        <p:nvSpPr>
          <p:cNvPr id="11" name="CuadroTexto 10">
            <a:extLst>
              <a:ext uri="{FF2B5EF4-FFF2-40B4-BE49-F238E27FC236}">
                <a16:creationId xmlns:a16="http://schemas.microsoft.com/office/drawing/2014/main" id="{3BC31F0B-A0B2-844B-8288-A68CC43FE2EE}"/>
              </a:ext>
            </a:extLst>
          </p:cNvPr>
          <p:cNvSpPr txBox="1"/>
          <p:nvPr/>
        </p:nvSpPr>
        <p:spPr>
          <a:xfrm>
            <a:off x="8657247" y="2305749"/>
            <a:ext cx="3331553" cy="3231654"/>
          </a:xfrm>
          <a:prstGeom prst="rect">
            <a:avLst/>
          </a:prstGeom>
          <a:noFill/>
        </p:spPr>
        <p:txBody>
          <a:bodyPr wrap="square">
            <a:spAutoFit/>
          </a:bodyPr>
          <a:lstStyle/>
          <a:p>
            <a:pPr algn="ctr"/>
            <a:r>
              <a:rPr lang="es-ES" sz="1800" b="1" i="0" u="sng" strike="noStrike" baseline="0" dirty="0">
                <a:solidFill>
                  <a:srgbClr val="FF0000"/>
                </a:solidFill>
                <a:latin typeface="Arial" panose="020B0604020202020204" pitchFamily="34" charset="0"/>
              </a:rPr>
              <a:t>Lado alta presión(AP):</a:t>
            </a:r>
          </a:p>
          <a:p>
            <a:pPr algn="ctr"/>
            <a:endParaRPr lang="es-ES" sz="1800" b="1" i="0" u="sng" strike="noStrike" baseline="0" dirty="0">
              <a:solidFill>
                <a:srgbClr val="FF0000"/>
              </a:solidFill>
              <a:latin typeface="Arial" panose="020B0604020202020204" pitchFamily="34" charset="0"/>
            </a:endParaRPr>
          </a:p>
          <a:p>
            <a:pPr algn="ctr"/>
            <a:r>
              <a:rPr lang="es-ES" sz="1800" b="0" i="0" u="none" strike="noStrike" baseline="0" dirty="0">
                <a:solidFill>
                  <a:srgbClr val="FF0000"/>
                </a:solidFill>
                <a:latin typeface="Arial" panose="020B0604020202020204" pitchFamily="34" charset="0"/>
              </a:rPr>
              <a:t>Consta de la línea de descarga, condensador y línea de líquido. La presión que ejerce el refrigerante sobre esta zona es AP a la que se condensa el refrigerante en el condensador, llamada también</a:t>
            </a:r>
          </a:p>
          <a:p>
            <a:pPr algn="ctr"/>
            <a:endParaRPr lang="es-ES" sz="1800" b="0" i="0" u="none" strike="noStrike" baseline="0" dirty="0">
              <a:solidFill>
                <a:srgbClr val="FF0000"/>
              </a:solidFill>
              <a:latin typeface="Arial" panose="020B0604020202020204" pitchFamily="34" charset="0"/>
            </a:endParaRPr>
          </a:p>
          <a:p>
            <a:pPr algn="ctr"/>
            <a:r>
              <a:rPr lang="es-ES" sz="2400" b="1" i="0" u="none" strike="noStrike" baseline="0" dirty="0" err="1">
                <a:solidFill>
                  <a:srgbClr val="FF0000"/>
                </a:solidFill>
                <a:latin typeface="Arial" panose="020B0604020202020204" pitchFamily="34" charset="0"/>
              </a:rPr>
              <a:t>P</a:t>
            </a:r>
            <a:r>
              <a:rPr lang="es-ES" sz="1400" b="1" i="0" u="none" strike="noStrike" baseline="0" dirty="0" err="1">
                <a:solidFill>
                  <a:srgbClr val="FF0000"/>
                </a:solidFill>
                <a:latin typeface="Arial" panose="020B0604020202020204" pitchFamily="34" charset="0"/>
              </a:rPr>
              <a:t>condensación</a:t>
            </a:r>
            <a:r>
              <a:rPr lang="es-ES" sz="1400" b="1" i="0" u="none" strike="noStrike" baseline="0" dirty="0">
                <a:solidFill>
                  <a:srgbClr val="FF0000"/>
                </a:solidFill>
                <a:latin typeface="Arial" panose="020B0604020202020204" pitchFamily="34" charset="0"/>
              </a:rPr>
              <a:t> </a:t>
            </a:r>
            <a:r>
              <a:rPr lang="es-ES" sz="2400" b="1" i="0" u="none" strike="noStrike" baseline="0" dirty="0">
                <a:solidFill>
                  <a:srgbClr val="FF0000"/>
                </a:solidFill>
                <a:latin typeface="Arial" panose="020B0604020202020204" pitchFamily="34" charset="0"/>
              </a:rPr>
              <a:t>o </a:t>
            </a:r>
            <a:r>
              <a:rPr lang="es-ES" sz="2400" b="1" i="0" u="none" strike="noStrike" baseline="0" dirty="0" err="1">
                <a:solidFill>
                  <a:srgbClr val="FF0000"/>
                </a:solidFill>
                <a:latin typeface="Arial" panose="020B0604020202020204" pitchFamily="34" charset="0"/>
              </a:rPr>
              <a:t>P</a:t>
            </a:r>
            <a:r>
              <a:rPr lang="es-ES" sz="1400" b="1" i="0" u="none" strike="noStrike" baseline="0" dirty="0" err="1">
                <a:solidFill>
                  <a:srgbClr val="FF0000"/>
                </a:solidFill>
                <a:latin typeface="Arial" panose="020B0604020202020204" pitchFamily="34" charset="0"/>
              </a:rPr>
              <a:t>descarga</a:t>
            </a:r>
            <a:r>
              <a:rPr lang="es-ES" sz="2400" b="1" i="0" u="none" strike="noStrike" baseline="0" dirty="0">
                <a:solidFill>
                  <a:srgbClr val="FF0000"/>
                </a:solidFill>
                <a:latin typeface="Arial" panose="020B0604020202020204" pitchFamily="34" charset="0"/>
              </a:rPr>
              <a:t>.</a:t>
            </a:r>
          </a:p>
        </p:txBody>
      </p:sp>
    </p:spTree>
    <p:extLst>
      <p:ext uri="{BB962C8B-B14F-4D97-AF65-F5344CB8AC3E}">
        <p14:creationId xmlns:p14="http://schemas.microsoft.com/office/powerpoint/2010/main" val="1386960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2A79C2-88B2-94A2-45B7-E69BEDB2702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20A8C9B-B61A-B7F4-AD72-03AD0B63CE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1D60C5AD-FCE1-4D21-D24F-CD21A3223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79889399-2600-78E8-D067-FE0E78A3C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ítulo 1">
            <a:extLst>
              <a:ext uri="{FF2B5EF4-FFF2-40B4-BE49-F238E27FC236}">
                <a16:creationId xmlns:a16="http://schemas.microsoft.com/office/drawing/2014/main" id="{DE99B291-E086-2493-759D-4597E7E01E5A}"/>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2.LINEAS DE LA INSTALACIÓN FRIGORÍFICA</a:t>
            </a:r>
          </a:p>
        </p:txBody>
      </p:sp>
      <p:pic>
        <p:nvPicPr>
          <p:cNvPr id="3" name="Imagen 2">
            <a:extLst>
              <a:ext uri="{FF2B5EF4-FFF2-40B4-BE49-F238E27FC236}">
                <a16:creationId xmlns:a16="http://schemas.microsoft.com/office/drawing/2014/main" id="{A68D454E-7AEF-D20F-B8A3-167DFD656E96}"/>
              </a:ext>
            </a:extLst>
          </p:cNvPr>
          <p:cNvPicPr>
            <a:picLocks noChangeAspect="1"/>
          </p:cNvPicPr>
          <p:nvPr/>
        </p:nvPicPr>
        <p:blipFill>
          <a:blip r:embed="rId3"/>
          <a:stretch>
            <a:fillRect/>
          </a:stretch>
        </p:blipFill>
        <p:spPr>
          <a:xfrm>
            <a:off x="6908800" y="1666240"/>
            <a:ext cx="5063564" cy="4419599"/>
          </a:xfrm>
          <a:prstGeom prst="rect">
            <a:avLst/>
          </a:prstGeom>
        </p:spPr>
      </p:pic>
      <p:sp>
        <p:nvSpPr>
          <p:cNvPr id="5" name="CuadroTexto 4">
            <a:extLst>
              <a:ext uri="{FF2B5EF4-FFF2-40B4-BE49-F238E27FC236}">
                <a16:creationId xmlns:a16="http://schemas.microsoft.com/office/drawing/2014/main" id="{FB5FB722-B335-6C7A-D503-CF235D655445}"/>
              </a:ext>
            </a:extLst>
          </p:cNvPr>
          <p:cNvSpPr txBox="1"/>
          <p:nvPr/>
        </p:nvSpPr>
        <p:spPr>
          <a:xfrm>
            <a:off x="406400" y="2605834"/>
            <a:ext cx="6096000" cy="2769989"/>
          </a:xfrm>
          <a:prstGeom prst="rect">
            <a:avLst/>
          </a:prstGeom>
          <a:noFill/>
        </p:spPr>
        <p:txBody>
          <a:bodyPr wrap="square">
            <a:spAutoFit/>
          </a:bodyPr>
          <a:lstStyle/>
          <a:p>
            <a:pPr marL="171450" indent="-171450" algn="l">
              <a:buFont typeface="Wingdings" panose="05000000000000000000" pitchFamily="2" charset="2"/>
              <a:buChar char="Ø"/>
            </a:pPr>
            <a:endParaRPr lang="es-ES" sz="1200" b="0" i="0" u="none" strike="noStrike" baseline="0" dirty="0">
              <a:solidFill>
                <a:srgbClr val="000000"/>
              </a:solidFill>
              <a:latin typeface="Arial" panose="020B0604020202020204" pitchFamily="34" charset="0"/>
            </a:endParaRPr>
          </a:p>
          <a:p>
            <a:pPr marL="285750" indent="-285750" algn="ctr">
              <a:buFont typeface="Wingdings" panose="05000000000000000000" pitchFamily="2" charset="2"/>
              <a:buChar char="Ø"/>
            </a:pPr>
            <a:r>
              <a:rPr lang="es-ES" sz="1800" b="0" i="0" u="none" strike="noStrike" baseline="0" dirty="0">
                <a:latin typeface="Arial" panose="020B0604020202020204" pitchFamily="34" charset="0"/>
              </a:rPr>
              <a:t>Los puntos de división entre los lados de alta y baja presión del sistema son:</a:t>
            </a:r>
          </a:p>
          <a:p>
            <a:pPr marL="285750" indent="-285750">
              <a:buFont typeface="Wingdings" panose="05000000000000000000" pitchFamily="2" charset="2"/>
              <a:buChar char="Ø"/>
            </a:pPr>
            <a:endParaRPr lang="es-ES" sz="1800" b="0" i="0" u="none" strike="noStrike" baseline="0" dirty="0">
              <a:latin typeface="Arial" panose="020B0604020202020204" pitchFamily="34" charset="0"/>
            </a:endParaRPr>
          </a:p>
          <a:p>
            <a:pPr marL="742950" lvl="1" indent="-285750">
              <a:buFont typeface="Arial" panose="020B0604020202020204" pitchFamily="34" charset="0"/>
              <a:buChar char="•"/>
            </a:pPr>
            <a:r>
              <a:rPr lang="es-ES" b="0" i="0" u="none" strike="noStrike" baseline="0" dirty="0">
                <a:latin typeface="Arial" panose="020B0604020202020204" pitchFamily="34" charset="0"/>
              </a:rPr>
              <a:t>La </a:t>
            </a:r>
            <a:r>
              <a:rPr lang="es-ES" b="1" i="0" u="none" strike="noStrike" baseline="0" dirty="0">
                <a:solidFill>
                  <a:srgbClr val="00AFEF"/>
                </a:solidFill>
                <a:latin typeface="Arial" panose="020B0604020202020204" pitchFamily="34" charset="0"/>
              </a:rPr>
              <a:t>válvula de expansión</a:t>
            </a:r>
            <a:r>
              <a:rPr lang="es-ES" b="0" i="0" u="none" strike="noStrike" baseline="0" dirty="0">
                <a:solidFill>
                  <a:srgbClr val="000000"/>
                </a:solidFill>
                <a:latin typeface="Arial" panose="020B0604020202020204" pitchFamily="34" charset="0"/>
              </a:rPr>
              <a:t>, donde la presión se reduce desde la de condensación a la del vapor.</a:t>
            </a:r>
          </a:p>
          <a:p>
            <a:pPr marL="742950" lvl="1" indent="-285750">
              <a:buFont typeface="Arial" panose="020B0604020202020204" pitchFamily="34" charset="0"/>
              <a:buChar char="•"/>
            </a:pPr>
            <a:endParaRPr lang="es-ES" b="0" i="0" u="none" strike="noStrike" baseline="0" dirty="0">
              <a:solidFill>
                <a:srgbClr val="000000"/>
              </a:solidFill>
              <a:latin typeface="Arial" panose="020B0604020202020204" pitchFamily="34" charset="0"/>
            </a:endParaRPr>
          </a:p>
          <a:p>
            <a:pPr marL="742950" lvl="1" indent="-285750">
              <a:buFont typeface="Arial" panose="020B0604020202020204" pitchFamily="34" charset="0"/>
              <a:buChar char="•"/>
            </a:pPr>
            <a:r>
              <a:rPr lang="es-ES" b="0" i="0" u="none" strike="noStrike" baseline="0" dirty="0">
                <a:solidFill>
                  <a:srgbClr val="000000"/>
                </a:solidFill>
                <a:latin typeface="Arial" panose="020B0604020202020204" pitchFamily="34" charset="0"/>
              </a:rPr>
              <a:t>Las </a:t>
            </a:r>
            <a:r>
              <a:rPr lang="es-ES" b="1" i="0" u="none" strike="noStrike" baseline="0" dirty="0">
                <a:solidFill>
                  <a:srgbClr val="FF0000"/>
                </a:solidFill>
                <a:latin typeface="Arial" panose="020B0604020202020204" pitchFamily="34" charset="0"/>
              </a:rPr>
              <a:t>válvulas de aspiración y descarga </a:t>
            </a:r>
            <a:r>
              <a:rPr lang="es-ES" b="0" i="0" u="none" strike="noStrike" baseline="0" dirty="0">
                <a:solidFill>
                  <a:srgbClr val="000000"/>
                </a:solidFill>
                <a:latin typeface="Arial" panose="020B0604020202020204" pitchFamily="34" charset="0"/>
              </a:rPr>
              <a:t>del compresor, las cuales separa el lado de baja del de alta presión.</a:t>
            </a:r>
          </a:p>
        </p:txBody>
      </p:sp>
    </p:spTree>
    <p:extLst>
      <p:ext uri="{BB962C8B-B14F-4D97-AF65-F5344CB8AC3E}">
        <p14:creationId xmlns:p14="http://schemas.microsoft.com/office/powerpoint/2010/main" val="431754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491CAFA9-ECE3-2FF7-3C4E-DC9BD5A6AEA5}"/>
              </a:ext>
            </a:extLst>
          </p:cNvPr>
          <p:cNvSpPr>
            <a:spLocks noGrp="1"/>
          </p:cNvSpPr>
          <p:nvPr>
            <p:ph type="title"/>
          </p:nvPr>
        </p:nvSpPr>
        <p:spPr>
          <a:xfrm>
            <a:off x="119743" y="992094"/>
            <a:ext cx="5301343" cy="2795160"/>
          </a:xfrm>
        </p:spPr>
        <p:txBody>
          <a:bodyPr vert="horz" lIns="91440" tIns="45720" rIns="91440" bIns="45720" rtlCol="0" anchor="b">
            <a:normAutofit/>
          </a:bodyPr>
          <a:lstStyle/>
          <a:p>
            <a:pPr algn="ctr"/>
            <a:r>
              <a:rPr lang="en-US" sz="4800" b="1" u="sng" kern="1200" dirty="0">
                <a:solidFill>
                  <a:schemeClr val="tx1"/>
                </a:solidFill>
                <a:latin typeface="+mj-lt"/>
                <a:ea typeface="+mj-ea"/>
                <a:cs typeface="+mj-cs"/>
              </a:rPr>
              <a:t>UD 5: </a:t>
            </a:r>
            <a:br>
              <a:rPr lang="en-US" sz="3400" b="1" u="sng" kern="1200" dirty="0">
                <a:solidFill>
                  <a:schemeClr val="tx1"/>
                </a:solidFill>
                <a:latin typeface="+mj-lt"/>
                <a:ea typeface="+mj-ea"/>
                <a:cs typeface="+mj-cs"/>
              </a:rPr>
            </a:br>
            <a:r>
              <a:rPr lang="en-US" sz="3400" b="1" u="sng" kern="1200" dirty="0">
                <a:solidFill>
                  <a:schemeClr val="tx1"/>
                </a:solidFill>
                <a:latin typeface="+mj-lt"/>
                <a:ea typeface="+mj-ea"/>
                <a:cs typeface="+mj-cs"/>
              </a:rPr>
              <a:t>CICLOS FRIGORÍFICOS</a:t>
            </a:r>
            <a:endParaRPr lang="en-US" sz="3400" b="1" kern="1200" dirty="0">
              <a:solidFill>
                <a:schemeClr val="tx1"/>
              </a:solidFill>
              <a:latin typeface="+mj-lt"/>
              <a:ea typeface="+mj-ea"/>
              <a:cs typeface="+mj-cs"/>
            </a:endParaRPr>
          </a:p>
        </p:txBody>
      </p:sp>
      <p:pic>
        <p:nvPicPr>
          <p:cNvPr id="4" name="Imagen 3">
            <a:extLst>
              <a:ext uri="{FF2B5EF4-FFF2-40B4-BE49-F238E27FC236}">
                <a16:creationId xmlns:a16="http://schemas.microsoft.com/office/drawing/2014/main" id="{E07118EA-CC93-C561-ACFD-ACF593424261}"/>
              </a:ext>
            </a:extLst>
          </p:cNvPr>
          <p:cNvPicPr>
            <a:picLocks noChangeAspect="1"/>
          </p:cNvPicPr>
          <p:nvPr/>
        </p:nvPicPr>
        <p:blipFill>
          <a:blip r:embed="rId2"/>
          <a:stretch>
            <a:fillRect/>
          </a:stretch>
        </p:blipFill>
        <p:spPr>
          <a:xfrm>
            <a:off x="6389916" y="1219638"/>
            <a:ext cx="5495925" cy="4418724"/>
          </a:xfrm>
          <a:prstGeom prst="rect">
            <a:avLst/>
          </a:prstGeom>
        </p:spPr>
      </p:pic>
    </p:spTree>
    <p:extLst>
      <p:ext uri="{BB962C8B-B14F-4D97-AF65-F5344CB8AC3E}">
        <p14:creationId xmlns:p14="http://schemas.microsoft.com/office/powerpoint/2010/main" val="3085717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AAC1C1-6FD7-4608-AAAE-3F8A58C80FA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EF92C1-24CB-06C6-BEFD-21EB7CB603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124450A3-181A-675B-1C1C-8C74BEDF5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63F0BBB6-3354-E9C7-CAA6-11765E611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57846BA9-A99E-2FCD-3312-82071AD3D214}"/>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3.FUNCIONAMIENTO MAQUINA FRIGORÍFICA</a:t>
            </a:r>
          </a:p>
        </p:txBody>
      </p:sp>
      <p:pic>
        <p:nvPicPr>
          <p:cNvPr id="9" name="Imagen 8">
            <a:extLst>
              <a:ext uri="{FF2B5EF4-FFF2-40B4-BE49-F238E27FC236}">
                <a16:creationId xmlns:a16="http://schemas.microsoft.com/office/drawing/2014/main" id="{48E595E5-C633-BBCD-74DB-FB7816CC08B4}"/>
              </a:ext>
            </a:extLst>
          </p:cNvPr>
          <p:cNvPicPr>
            <a:picLocks noChangeAspect="1"/>
          </p:cNvPicPr>
          <p:nvPr/>
        </p:nvPicPr>
        <p:blipFill>
          <a:blip r:embed="rId3"/>
          <a:stretch>
            <a:fillRect/>
          </a:stretch>
        </p:blipFill>
        <p:spPr>
          <a:xfrm>
            <a:off x="144755" y="1746048"/>
            <a:ext cx="5484881" cy="4838551"/>
          </a:xfrm>
          <a:prstGeom prst="rect">
            <a:avLst/>
          </a:prstGeom>
        </p:spPr>
      </p:pic>
      <p:pic>
        <p:nvPicPr>
          <p:cNvPr id="15" name="Imagen 14">
            <a:extLst>
              <a:ext uri="{FF2B5EF4-FFF2-40B4-BE49-F238E27FC236}">
                <a16:creationId xmlns:a16="http://schemas.microsoft.com/office/drawing/2014/main" id="{29540FBC-5A93-B721-C1C5-F8FDBCEF0FF3}"/>
              </a:ext>
            </a:extLst>
          </p:cNvPr>
          <p:cNvPicPr>
            <a:picLocks noChangeAspect="1"/>
          </p:cNvPicPr>
          <p:nvPr/>
        </p:nvPicPr>
        <p:blipFill>
          <a:blip r:embed="rId4"/>
          <a:stretch>
            <a:fillRect/>
          </a:stretch>
        </p:blipFill>
        <p:spPr>
          <a:xfrm>
            <a:off x="7657467" y="2800142"/>
            <a:ext cx="4534533" cy="2972215"/>
          </a:xfrm>
          <a:prstGeom prst="rect">
            <a:avLst/>
          </a:prstGeom>
        </p:spPr>
      </p:pic>
      <p:sp>
        <p:nvSpPr>
          <p:cNvPr id="18" name="Flecha: a la derecha 17">
            <a:extLst>
              <a:ext uri="{FF2B5EF4-FFF2-40B4-BE49-F238E27FC236}">
                <a16:creationId xmlns:a16="http://schemas.microsoft.com/office/drawing/2014/main" id="{E4F1CC9A-9485-0853-AFB7-D609FF17CC8F}"/>
              </a:ext>
            </a:extLst>
          </p:cNvPr>
          <p:cNvSpPr/>
          <p:nvPr/>
        </p:nvSpPr>
        <p:spPr>
          <a:xfrm>
            <a:off x="6078809" y="3825895"/>
            <a:ext cx="1129485" cy="614347"/>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39955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C28219-EF60-6270-4A48-DC0F606749D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B84891B-5F34-243B-48E2-9604415B1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351A48A1-77E7-0D91-8CB9-E752EA318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3745FB3F-1CE6-613C-D03B-6568AE407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a:extLst>
              <a:ext uri="{FF2B5EF4-FFF2-40B4-BE49-F238E27FC236}">
                <a16:creationId xmlns:a16="http://schemas.microsoft.com/office/drawing/2014/main" id="{5B40159C-34C9-9223-D77E-A8E3F96BCAE1}"/>
              </a:ext>
            </a:extLst>
          </p:cNvPr>
          <p:cNvPicPr>
            <a:picLocks noChangeAspect="1"/>
          </p:cNvPicPr>
          <p:nvPr/>
        </p:nvPicPr>
        <p:blipFill>
          <a:blip r:embed="rId3"/>
          <a:stretch>
            <a:fillRect/>
          </a:stretch>
        </p:blipFill>
        <p:spPr>
          <a:xfrm>
            <a:off x="0" y="-4"/>
            <a:ext cx="7774087" cy="6858000"/>
          </a:xfrm>
          <a:prstGeom prst="rect">
            <a:avLst/>
          </a:prstGeom>
        </p:spPr>
      </p:pic>
      <p:sp>
        <p:nvSpPr>
          <p:cNvPr id="7" name="Rectángulo: esquinas redondeadas 6">
            <a:extLst>
              <a:ext uri="{FF2B5EF4-FFF2-40B4-BE49-F238E27FC236}">
                <a16:creationId xmlns:a16="http://schemas.microsoft.com/office/drawing/2014/main" id="{A724A72E-ABC0-3043-123D-7334E1029A22}"/>
              </a:ext>
            </a:extLst>
          </p:cNvPr>
          <p:cNvSpPr/>
          <p:nvPr/>
        </p:nvSpPr>
        <p:spPr>
          <a:xfrm>
            <a:off x="7979229" y="892629"/>
            <a:ext cx="4114800" cy="5551714"/>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refrigerante </a:t>
            </a:r>
            <a:r>
              <a:rPr kumimoji="0" lang="es-E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R-134a </a:t>
            </a: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entra en el evaporador a -10ºC (inferior a la del espacio que queremos enfriar 2ºC).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Los </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ventiladores del evaporador</a:t>
            </a: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hacen  pasar a través de éste el aire de la cámara, que se encuentra a una temperatura  superior  a la de evaporación (-10ºC), cediendo calor  al refrigerante y enfriándose.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aire frío sale del evaporador (-1ºC) mezclándose con el aire caliente  del interior de la cámara.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aire  caliente  entra  de  nuevo  al evaporador continuando el proceso  hasta  que  se alcance la temperatura deseada (2º).</a:t>
            </a:r>
          </a:p>
        </p:txBody>
      </p:sp>
      <p:sp>
        <p:nvSpPr>
          <p:cNvPr id="2" name="Flecha: hacia abajo 1">
            <a:extLst>
              <a:ext uri="{FF2B5EF4-FFF2-40B4-BE49-F238E27FC236}">
                <a16:creationId xmlns:a16="http://schemas.microsoft.com/office/drawing/2014/main" id="{CB91CDDF-5DFE-CEFF-E2C6-B8CA7913FA73}"/>
              </a:ext>
            </a:extLst>
          </p:cNvPr>
          <p:cNvSpPr/>
          <p:nvPr/>
        </p:nvSpPr>
        <p:spPr>
          <a:xfrm rot="3262929">
            <a:off x="2909177" y="1007130"/>
            <a:ext cx="650801" cy="524173"/>
          </a:xfrm>
          <a:prstGeom prst="down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11853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054BD1-C56A-E81A-9039-97069412949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27E3924-A4BA-34E4-D3E0-23060D89E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353E0D5D-78A6-7F3D-1EFF-64041F7C43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E3EA1599-729E-FA85-DD13-0D6AF8F74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a:extLst>
              <a:ext uri="{FF2B5EF4-FFF2-40B4-BE49-F238E27FC236}">
                <a16:creationId xmlns:a16="http://schemas.microsoft.com/office/drawing/2014/main" id="{92C27E4D-97C3-C85C-FBD8-95B709DC6138}"/>
              </a:ext>
            </a:extLst>
          </p:cNvPr>
          <p:cNvPicPr>
            <a:picLocks noChangeAspect="1"/>
          </p:cNvPicPr>
          <p:nvPr/>
        </p:nvPicPr>
        <p:blipFill>
          <a:blip r:embed="rId3"/>
          <a:stretch>
            <a:fillRect/>
          </a:stretch>
        </p:blipFill>
        <p:spPr>
          <a:xfrm>
            <a:off x="0" y="-4"/>
            <a:ext cx="7774087" cy="6858000"/>
          </a:xfrm>
          <a:prstGeom prst="rect">
            <a:avLst/>
          </a:prstGeom>
        </p:spPr>
      </p:pic>
      <p:sp>
        <p:nvSpPr>
          <p:cNvPr id="7" name="Rectángulo: esquinas redondeadas 6">
            <a:extLst>
              <a:ext uri="{FF2B5EF4-FFF2-40B4-BE49-F238E27FC236}">
                <a16:creationId xmlns:a16="http://schemas.microsoft.com/office/drawing/2014/main" id="{0FA06269-8C44-51A9-E748-5F508437E661}"/>
              </a:ext>
            </a:extLst>
          </p:cNvPr>
          <p:cNvSpPr/>
          <p:nvPr/>
        </p:nvSpPr>
        <p:spPr>
          <a:xfrm>
            <a:off x="7925643" y="2356161"/>
            <a:ext cx="4114800" cy="2623755"/>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El compresor comprime el refrigerante aportándole calor desde </a:t>
            </a:r>
            <a:r>
              <a:rPr lang="es-ES" b="1" dirty="0">
                <a:latin typeface="Arial" panose="020B0604020202020204" pitchFamily="34" charset="0"/>
                <a:cs typeface="Arial" panose="020B0604020202020204" pitchFamily="34" charset="0"/>
              </a:rPr>
              <a:t>1 bar (2 bar </a:t>
            </a:r>
            <a:r>
              <a:rPr lang="es-ES" b="1" dirty="0" err="1">
                <a:latin typeface="Arial" panose="020B0604020202020204" pitchFamily="34" charset="0"/>
                <a:cs typeface="Arial" panose="020B0604020202020204" pitchFamily="34" charset="0"/>
              </a:rPr>
              <a:t>Pabs</a:t>
            </a:r>
            <a:r>
              <a:rPr lang="es-ES" b="1" dirty="0">
                <a:latin typeface="Arial" panose="020B0604020202020204" pitchFamily="34" charset="0"/>
                <a:cs typeface="Arial" panose="020B0604020202020204" pitchFamily="34" charset="0"/>
              </a:rPr>
              <a:t>) </a:t>
            </a:r>
            <a:r>
              <a:rPr lang="es-ES" dirty="0">
                <a:latin typeface="Arial" panose="020B0604020202020204" pitchFamily="34" charset="0"/>
                <a:cs typeface="Arial" panose="020B0604020202020204" pitchFamily="34" charset="0"/>
              </a:rPr>
              <a:t>y </a:t>
            </a:r>
            <a:r>
              <a:rPr lang="es-ES" b="1" dirty="0">
                <a:latin typeface="Arial" panose="020B0604020202020204" pitchFamily="34" charset="0"/>
                <a:cs typeface="Arial" panose="020B0604020202020204" pitchFamily="34" charset="0"/>
              </a:rPr>
              <a:t>-2ºC </a:t>
            </a:r>
            <a:r>
              <a:rPr lang="es-ES" dirty="0">
                <a:latin typeface="Arial" panose="020B0604020202020204" pitchFamily="34" charset="0"/>
                <a:cs typeface="Arial" panose="020B0604020202020204" pitchFamily="34" charset="0"/>
              </a:rPr>
              <a:t>hasta alcanzar la presión de alta </a:t>
            </a:r>
            <a:r>
              <a:rPr lang="es-ES" b="1" dirty="0">
                <a:latin typeface="Arial" panose="020B0604020202020204" pitchFamily="34" charset="0"/>
                <a:cs typeface="Arial" panose="020B0604020202020204" pitchFamily="34" charset="0"/>
              </a:rPr>
              <a:t>(8,5 bar-9,5 </a:t>
            </a:r>
            <a:r>
              <a:rPr lang="es-ES" b="1" dirty="0" err="1">
                <a:latin typeface="Arial" panose="020B0604020202020204" pitchFamily="34" charset="0"/>
                <a:cs typeface="Arial" panose="020B0604020202020204" pitchFamily="34" charset="0"/>
              </a:rPr>
              <a:t>Pabsoluta</a:t>
            </a:r>
            <a:r>
              <a:rPr lang="es-ES" b="1" dirty="0">
                <a:latin typeface="Arial" panose="020B0604020202020204" pitchFamily="34" charset="0"/>
                <a:cs typeface="Arial" panose="020B0604020202020204" pitchFamily="34" charset="0"/>
              </a:rPr>
              <a:t>) </a:t>
            </a:r>
            <a:r>
              <a:rPr lang="es-ES" dirty="0">
                <a:latin typeface="Arial" panose="020B0604020202020204" pitchFamily="34" charset="0"/>
                <a:cs typeface="Arial" panose="020B0604020202020204" pitchFamily="34" charset="0"/>
              </a:rPr>
              <a:t>correspondiente a una temperatura de descarga </a:t>
            </a:r>
          </a:p>
          <a:p>
            <a:pPr algn="ctr"/>
            <a:r>
              <a:rPr lang="es-ES" b="1" dirty="0">
                <a:latin typeface="Arial" panose="020B0604020202020204" pitchFamily="34" charset="0"/>
                <a:cs typeface="Arial" panose="020B0604020202020204" pitchFamily="34" charset="0"/>
              </a:rPr>
              <a:t>(50º C)</a:t>
            </a:r>
          </a:p>
        </p:txBody>
      </p:sp>
      <p:sp>
        <p:nvSpPr>
          <p:cNvPr id="17" name="Flecha: hacia abajo 16">
            <a:extLst>
              <a:ext uri="{FF2B5EF4-FFF2-40B4-BE49-F238E27FC236}">
                <a16:creationId xmlns:a16="http://schemas.microsoft.com/office/drawing/2014/main" id="{E8E66459-6E24-DBE0-E9D4-997D019A450E}"/>
              </a:ext>
            </a:extLst>
          </p:cNvPr>
          <p:cNvSpPr/>
          <p:nvPr/>
        </p:nvSpPr>
        <p:spPr>
          <a:xfrm rot="729448">
            <a:off x="4758295" y="4717830"/>
            <a:ext cx="650801" cy="524173"/>
          </a:xfrm>
          <a:prstGeom prst="down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85486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3C2675-2F23-472D-31EA-64ECFE11F81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EA89D1A-6810-A3CA-CCED-F8FE6705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3AAE51EA-9D1D-56D9-83AB-E8CBD9FA6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F925B204-8949-C7A6-35CF-7237F088E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a:extLst>
              <a:ext uri="{FF2B5EF4-FFF2-40B4-BE49-F238E27FC236}">
                <a16:creationId xmlns:a16="http://schemas.microsoft.com/office/drawing/2014/main" id="{5BFD38D1-3A90-1232-EA2B-B9D0511D106F}"/>
              </a:ext>
            </a:extLst>
          </p:cNvPr>
          <p:cNvPicPr>
            <a:picLocks noChangeAspect="1"/>
          </p:cNvPicPr>
          <p:nvPr/>
        </p:nvPicPr>
        <p:blipFill>
          <a:blip r:embed="rId3"/>
          <a:stretch>
            <a:fillRect/>
          </a:stretch>
        </p:blipFill>
        <p:spPr>
          <a:xfrm>
            <a:off x="0" y="-4"/>
            <a:ext cx="7774087" cy="6858000"/>
          </a:xfrm>
          <a:prstGeom prst="rect">
            <a:avLst/>
          </a:prstGeom>
        </p:spPr>
      </p:pic>
      <p:sp>
        <p:nvSpPr>
          <p:cNvPr id="7" name="Rectángulo: esquinas redondeadas 6">
            <a:extLst>
              <a:ext uri="{FF2B5EF4-FFF2-40B4-BE49-F238E27FC236}">
                <a16:creationId xmlns:a16="http://schemas.microsoft.com/office/drawing/2014/main" id="{C6FFEC64-FFBE-B693-0301-92328CC6E6D0}"/>
              </a:ext>
            </a:extLst>
          </p:cNvPr>
          <p:cNvSpPr/>
          <p:nvPr/>
        </p:nvSpPr>
        <p:spPr>
          <a:xfrm>
            <a:off x="7925643" y="1664448"/>
            <a:ext cx="4114800" cy="4441712"/>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El refrigerante pasa  ahora  por el </a:t>
            </a:r>
            <a:r>
              <a:rPr lang="es-ES" b="1" dirty="0">
                <a:latin typeface="Arial" panose="020B0604020202020204" pitchFamily="34" charset="0"/>
                <a:cs typeface="Arial" panose="020B0604020202020204" pitchFamily="34" charset="0"/>
              </a:rPr>
              <a:t>condensador</a:t>
            </a:r>
            <a:r>
              <a:rPr lang="es-ES" dirty="0">
                <a:latin typeface="Arial" panose="020B0604020202020204" pitchFamily="34" charset="0"/>
                <a:cs typeface="Arial" panose="020B0604020202020204" pitchFamily="34" charset="0"/>
              </a:rPr>
              <a:t> donde  cede  calor al medio  de enfriamiento, en este caso aire. El aire procedente del exterior se encuentra a 25ºC y, por tanto, aumenta su temperatura al pasar por el condensador. </a:t>
            </a:r>
          </a:p>
          <a:p>
            <a:pPr algn="ctr"/>
            <a:endParaRPr lang="es-ES" dirty="0">
              <a:latin typeface="Arial" panose="020B0604020202020204" pitchFamily="34" charset="0"/>
              <a:cs typeface="Arial" panose="020B0604020202020204" pitchFamily="34" charset="0"/>
            </a:endParaRPr>
          </a:p>
          <a:p>
            <a:pPr algn="ctr"/>
            <a:r>
              <a:rPr lang="es-ES" dirty="0">
                <a:latin typeface="Arial" panose="020B0604020202020204" pitchFamily="34" charset="0"/>
                <a:cs typeface="Arial" panose="020B0604020202020204" pitchFamily="34" charset="0"/>
              </a:rPr>
              <a:t>El refrigerante se condensa a una  temperatura superior a la temperatura ambiente, que  depende de la presión de alta. En el ejemplo, la condensación se produce a 37ºC.</a:t>
            </a:r>
            <a:endParaRPr kumimoji="0" lang="es-E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lecha: hacia abajo 16">
            <a:extLst>
              <a:ext uri="{FF2B5EF4-FFF2-40B4-BE49-F238E27FC236}">
                <a16:creationId xmlns:a16="http://schemas.microsoft.com/office/drawing/2014/main" id="{816CFA8C-D3C2-BACE-20AA-31709939F1E7}"/>
              </a:ext>
            </a:extLst>
          </p:cNvPr>
          <p:cNvSpPr/>
          <p:nvPr/>
        </p:nvSpPr>
        <p:spPr>
          <a:xfrm rot="20395508">
            <a:off x="2418844" y="4402386"/>
            <a:ext cx="578979" cy="493145"/>
          </a:xfrm>
          <a:prstGeom prst="down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8505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7D3CC9-2516-8A92-1BAE-7D0F41A2F40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9A42C1A-2C91-B418-7C3F-A7C728131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8221ACC-04F9-8153-9E52-422D277EA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A22B9A1C-E16D-E4C2-0207-887A24159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a:extLst>
              <a:ext uri="{FF2B5EF4-FFF2-40B4-BE49-F238E27FC236}">
                <a16:creationId xmlns:a16="http://schemas.microsoft.com/office/drawing/2014/main" id="{31DFFB37-5B72-C0F5-522A-4FA3004CE929}"/>
              </a:ext>
            </a:extLst>
          </p:cNvPr>
          <p:cNvPicPr>
            <a:picLocks noChangeAspect="1"/>
          </p:cNvPicPr>
          <p:nvPr/>
        </p:nvPicPr>
        <p:blipFill>
          <a:blip r:embed="rId3"/>
          <a:stretch>
            <a:fillRect/>
          </a:stretch>
        </p:blipFill>
        <p:spPr>
          <a:xfrm>
            <a:off x="0" y="-4"/>
            <a:ext cx="7774087" cy="6858000"/>
          </a:xfrm>
          <a:prstGeom prst="rect">
            <a:avLst/>
          </a:prstGeom>
        </p:spPr>
      </p:pic>
      <p:sp>
        <p:nvSpPr>
          <p:cNvPr id="7" name="Rectángulo: esquinas redondeadas 6">
            <a:extLst>
              <a:ext uri="{FF2B5EF4-FFF2-40B4-BE49-F238E27FC236}">
                <a16:creationId xmlns:a16="http://schemas.microsoft.com/office/drawing/2014/main" id="{702BBAE2-C546-B2BF-4ED4-F716FDC06E11}"/>
              </a:ext>
            </a:extLst>
          </p:cNvPr>
          <p:cNvSpPr/>
          <p:nvPr/>
        </p:nvSpPr>
        <p:spPr>
          <a:xfrm>
            <a:off x="7925643" y="1664448"/>
            <a:ext cx="4114800" cy="4177552"/>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Hasta la entrada en la </a:t>
            </a:r>
            <a:r>
              <a:rPr lang="es-ES" b="1" dirty="0">
                <a:latin typeface="Arial" panose="020B0604020202020204" pitchFamily="34" charset="0"/>
                <a:cs typeface="Arial" panose="020B0604020202020204" pitchFamily="34" charset="0"/>
              </a:rPr>
              <a:t>válvula de expansión</a:t>
            </a:r>
            <a:r>
              <a:rPr lang="es-ES" dirty="0">
                <a:latin typeface="Arial" panose="020B0604020202020204" pitchFamily="34" charset="0"/>
                <a:cs typeface="Arial" panose="020B0604020202020204" pitchFamily="34" charset="0"/>
              </a:rPr>
              <a:t>, el refrigerante continúa cediendo calor </a:t>
            </a:r>
            <a:r>
              <a:rPr lang="es-ES" b="1" dirty="0">
                <a:latin typeface="Arial" panose="020B0604020202020204" pitchFamily="34" charset="0"/>
                <a:cs typeface="Arial" panose="020B0604020202020204" pitchFamily="34" charset="0"/>
              </a:rPr>
              <a:t>(</a:t>
            </a:r>
            <a:r>
              <a:rPr lang="es-ES" b="1" dirty="0" err="1">
                <a:latin typeface="Arial" panose="020B0604020202020204" pitchFamily="34" charset="0"/>
                <a:cs typeface="Arial" panose="020B0604020202020204" pitchFamily="34" charset="0"/>
              </a:rPr>
              <a:t>subenfriandose</a:t>
            </a:r>
            <a:r>
              <a:rPr lang="es-ES" b="1" dirty="0">
                <a:latin typeface="Arial" panose="020B0604020202020204" pitchFamily="34" charset="0"/>
                <a:cs typeface="Arial" panose="020B0604020202020204" pitchFamily="34" charset="0"/>
              </a:rPr>
              <a:t>)</a:t>
            </a:r>
            <a:r>
              <a:rPr lang="es-ES" dirty="0">
                <a:latin typeface="Arial" panose="020B0604020202020204" pitchFamily="34" charset="0"/>
                <a:cs typeface="Arial" panose="020B0604020202020204" pitchFamily="34" charset="0"/>
              </a:rPr>
              <a:t>,</a:t>
            </a:r>
            <a:r>
              <a:rPr lang="es-ES" b="1" dirty="0">
                <a:latin typeface="Arial" panose="020B0604020202020204" pitchFamily="34" charset="0"/>
                <a:cs typeface="Arial" panose="020B0604020202020204" pitchFamily="34" charset="0"/>
              </a:rPr>
              <a:t> </a:t>
            </a:r>
            <a:r>
              <a:rPr lang="es-ES" dirty="0">
                <a:latin typeface="Arial" panose="020B0604020202020204" pitchFamily="34" charset="0"/>
                <a:cs typeface="Arial" panose="020B0604020202020204" pitchFamily="34" charset="0"/>
              </a:rPr>
              <a:t>pero ahora  ya en estado  líquido,  por lo que  disminuye  su temperatura. </a:t>
            </a:r>
          </a:p>
          <a:p>
            <a:pPr algn="ctr"/>
            <a:endParaRPr lang="es-ES" dirty="0">
              <a:latin typeface="Arial" panose="020B0604020202020204" pitchFamily="34" charset="0"/>
              <a:cs typeface="Arial" panose="020B0604020202020204" pitchFamily="34" charset="0"/>
            </a:endParaRPr>
          </a:p>
          <a:p>
            <a:pPr algn="ctr"/>
            <a:r>
              <a:rPr lang="es-ES" dirty="0">
                <a:latin typeface="Arial" panose="020B0604020202020204" pitchFamily="34" charset="0"/>
                <a:cs typeface="Arial" panose="020B0604020202020204" pitchFamily="34" charset="0"/>
              </a:rPr>
              <a:t>La válvula  de expansión hace  bajar la temperatura y la presión  del refrigerante desde  de </a:t>
            </a:r>
            <a:r>
              <a:rPr lang="es-ES" b="1" dirty="0">
                <a:latin typeface="Arial" panose="020B0604020202020204" pitchFamily="34" charset="0"/>
                <a:cs typeface="Arial" panose="020B0604020202020204" pitchFamily="34" charset="0"/>
              </a:rPr>
              <a:t>8,5 a 1 bar</a:t>
            </a:r>
            <a:r>
              <a:rPr lang="es-ES" dirty="0">
                <a:latin typeface="Arial" panose="020B0604020202020204" pitchFamily="34" charset="0"/>
                <a:cs typeface="Arial" panose="020B0604020202020204" pitchFamily="34" charset="0"/>
              </a:rPr>
              <a:t> lo que conlleva una bajada de temperaturas de </a:t>
            </a:r>
            <a:r>
              <a:rPr lang="es-ES" b="1" dirty="0">
                <a:latin typeface="Arial" panose="020B0604020202020204" pitchFamily="34" charset="0"/>
                <a:cs typeface="Arial" panose="020B0604020202020204" pitchFamily="34" charset="0"/>
              </a:rPr>
              <a:t>27ºC a -10ºC</a:t>
            </a:r>
            <a:r>
              <a:rPr lang="es-ES" dirty="0">
                <a:latin typeface="Arial" panose="020B0604020202020204" pitchFamily="34" charset="0"/>
                <a:cs typeface="Arial" panose="020B0604020202020204" pitchFamily="34" charset="0"/>
              </a:rPr>
              <a:t>, </a:t>
            </a:r>
            <a:r>
              <a:rPr lang="es-ES" b="1" dirty="0">
                <a:latin typeface="Arial" panose="020B0604020202020204" pitchFamily="34" charset="0"/>
                <a:cs typeface="Arial" panose="020B0604020202020204" pitchFamily="34" charset="0"/>
              </a:rPr>
              <a:t>repitiendo nuevamente el ciclo.</a:t>
            </a:r>
            <a:endParaRPr kumimoji="0" lang="es-E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lecha: hacia abajo 16">
            <a:extLst>
              <a:ext uri="{FF2B5EF4-FFF2-40B4-BE49-F238E27FC236}">
                <a16:creationId xmlns:a16="http://schemas.microsoft.com/office/drawing/2014/main" id="{47C067DF-AEE2-905A-3F98-3DC966BC390F}"/>
              </a:ext>
            </a:extLst>
          </p:cNvPr>
          <p:cNvSpPr/>
          <p:nvPr/>
        </p:nvSpPr>
        <p:spPr>
          <a:xfrm rot="17912714">
            <a:off x="1128524" y="901050"/>
            <a:ext cx="578979" cy="493145"/>
          </a:xfrm>
          <a:prstGeom prst="down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7606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443F2B-8D05-DB48-D31B-4C5D318EA3C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F101ADF-EDD3-75A5-CAB1-E4376E5D5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C4C7BFD4-64E1-82A9-8CF0-486572DC2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45A71691-30B0-B824-9B60-87544F63A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a:extLst>
              <a:ext uri="{FF2B5EF4-FFF2-40B4-BE49-F238E27FC236}">
                <a16:creationId xmlns:a16="http://schemas.microsoft.com/office/drawing/2014/main" id="{172B26C6-E470-7B32-5D23-7279AD87EC9E}"/>
              </a:ext>
            </a:extLst>
          </p:cNvPr>
          <p:cNvPicPr>
            <a:picLocks noChangeAspect="1"/>
          </p:cNvPicPr>
          <p:nvPr/>
        </p:nvPicPr>
        <p:blipFill>
          <a:blip r:embed="rId3"/>
          <a:stretch>
            <a:fillRect/>
          </a:stretch>
        </p:blipFill>
        <p:spPr>
          <a:xfrm>
            <a:off x="0" y="-4"/>
            <a:ext cx="7774087" cy="6858000"/>
          </a:xfrm>
          <a:prstGeom prst="rect">
            <a:avLst/>
          </a:prstGeom>
        </p:spPr>
      </p:pic>
      <p:sp>
        <p:nvSpPr>
          <p:cNvPr id="7" name="Rectángulo: esquinas redondeadas 6">
            <a:extLst>
              <a:ext uri="{FF2B5EF4-FFF2-40B4-BE49-F238E27FC236}">
                <a16:creationId xmlns:a16="http://schemas.microsoft.com/office/drawing/2014/main" id="{1671B70C-0481-2F17-4966-3E46F7F2226B}"/>
              </a:ext>
            </a:extLst>
          </p:cNvPr>
          <p:cNvSpPr/>
          <p:nvPr/>
        </p:nvSpPr>
        <p:spPr>
          <a:xfrm>
            <a:off x="7925643" y="1865893"/>
            <a:ext cx="4114800" cy="3444240"/>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El refrigerante, al circular por el </a:t>
            </a:r>
            <a:r>
              <a:rPr lang="es-ES" b="1" dirty="0">
                <a:latin typeface="Arial" panose="020B0604020202020204" pitchFamily="34" charset="0"/>
                <a:cs typeface="Arial" panose="020B0604020202020204" pitchFamily="34" charset="0"/>
              </a:rPr>
              <a:t>evaporador</a:t>
            </a:r>
            <a:r>
              <a:rPr lang="es-ES" dirty="0">
                <a:latin typeface="Arial" panose="020B0604020202020204" pitchFamily="34" charset="0"/>
                <a:cs typeface="Arial" panose="020B0604020202020204" pitchFamily="34" charset="0"/>
              </a:rPr>
              <a:t>, absorbe  </a:t>
            </a:r>
            <a:r>
              <a:rPr lang="es-ES" b="1" dirty="0">
                <a:latin typeface="Arial" panose="020B0604020202020204" pitchFamily="34" charset="0"/>
                <a:cs typeface="Arial" panose="020B0604020202020204" pitchFamily="34" charset="0"/>
              </a:rPr>
              <a:t>calor latente  evaporándose. </a:t>
            </a:r>
          </a:p>
          <a:p>
            <a:pPr algn="ctr"/>
            <a:r>
              <a:rPr lang="es-ES" dirty="0">
                <a:latin typeface="Arial" panose="020B0604020202020204" pitchFamily="34" charset="0"/>
                <a:cs typeface="Arial" panose="020B0604020202020204" pitchFamily="34" charset="0"/>
              </a:rPr>
              <a:t>La temperatura  del refrigerante  puede  aumentar, como  en este caso,  de </a:t>
            </a:r>
            <a:r>
              <a:rPr lang="es-ES" b="1" dirty="0">
                <a:latin typeface="Arial" panose="020B0604020202020204" pitchFamily="34" charset="0"/>
                <a:cs typeface="Arial" panose="020B0604020202020204" pitchFamily="34" charset="0"/>
              </a:rPr>
              <a:t>-10ºC </a:t>
            </a:r>
            <a:r>
              <a:rPr lang="es-ES" dirty="0">
                <a:latin typeface="Arial" panose="020B0604020202020204" pitchFamily="34" charset="0"/>
                <a:cs typeface="Arial" panose="020B0604020202020204" pitchFamily="34" charset="0"/>
              </a:rPr>
              <a:t>hasta  </a:t>
            </a:r>
            <a:r>
              <a:rPr lang="es-ES" b="1" dirty="0">
                <a:latin typeface="Arial" panose="020B0604020202020204" pitchFamily="34" charset="0"/>
                <a:cs typeface="Arial" panose="020B0604020202020204" pitchFamily="34" charset="0"/>
              </a:rPr>
              <a:t>-4ºC</a:t>
            </a:r>
            <a:r>
              <a:rPr lang="es-ES" dirty="0">
                <a:latin typeface="Arial" panose="020B0604020202020204" pitchFamily="34" charset="0"/>
                <a:cs typeface="Arial" panose="020B0604020202020204" pitchFamily="34" charset="0"/>
              </a:rPr>
              <a:t> al final  de la línea de aspiración. </a:t>
            </a:r>
          </a:p>
          <a:p>
            <a:pPr algn="ctr"/>
            <a:r>
              <a:rPr lang="es-ES" dirty="0">
                <a:latin typeface="Arial" panose="020B0604020202020204" pitchFamily="34" charset="0"/>
                <a:cs typeface="Arial" panose="020B0604020202020204" pitchFamily="34" charset="0"/>
              </a:rPr>
              <a:t>Ahora tendremos vapor recalentado y el refrigerante habrá  absorbido calor sensible.</a:t>
            </a:r>
            <a:endParaRPr kumimoji="0" lang="es-E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lecha: hacia abajo 16">
            <a:extLst>
              <a:ext uri="{FF2B5EF4-FFF2-40B4-BE49-F238E27FC236}">
                <a16:creationId xmlns:a16="http://schemas.microsoft.com/office/drawing/2014/main" id="{7E6201D0-5C43-61BD-1D0D-8FB9F918758E}"/>
              </a:ext>
            </a:extLst>
          </p:cNvPr>
          <p:cNvSpPr/>
          <p:nvPr/>
        </p:nvSpPr>
        <p:spPr>
          <a:xfrm rot="1433279">
            <a:off x="3952486" y="2366752"/>
            <a:ext cx="578979" cy="493145"/>
          </a:xfrm>
          <a:prstGeom prst="down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7508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C0F35B-B1DB-8935-2DBB-96F219DDEB9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B898681-EB17-AC54-FF5A-EC98C962C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3BC8B3F3-50CA-CA2F-4477-61A9A11F2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6AB17CE8-840D-A388-4F84-BCA682295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C7817FD9-0A24-1477-725E-AE98734CD0D2}"/>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3.DIAGRAMA DE MOLLIER (P-h)</a:t>
            </a:r>
          </a:p>
        </p:txBody>
      </p:sp>
      <p:sp>
        <p:nvSpPr>
          <p:cNvPr id="3" name="Elipse 2">
            <a:extLst>
              <a:ext uri="{FF2B5EF4-FFF2-40B4-BE49-F238E27FC236}">
                <a16:creationId xmlns:a16="http://schemas.microsoft.com/office/drawing/2014/main" id="{77186623-E21D-CBD4-E297-5B5878CA4345}"/>
              </a:ext>
            </a:extLst>
          </p:cNvPr>
          <p:cNvSpPr/>
          <p:nvPr/>
        </p:nvSpPr>
        <p:spPr>
          <a:xfrm>
            <a:off x="1112291" y="2183482"/>
            <a:ext cx="9967415" cy="2073558"/>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 typeface="Wingdings" panose="05000000000000000000" pitchFamily="2" charset="2"/>
              <a:buChar char="Ø"/>
            </a:pPr>
            <a:r>
              <a:rPr lang="es-ES" dirty="0">
                <a:latin typeface="Arial" panose="020B0604020202020204" pitchFamily="34" charset="0"/>
                <a:cs typeface="Arial" panose="020B0604020202020204" pitchFamily="34" charset="0"/>
              </a:rPr>
              <a:t>Centraremos el estudio en este diagrama, ya que es el de aplicación para los ciclos de refrigeración que usan las máquinas térmicas.</a:t>
            </a:r>
          </a:p>
          <a:p>
            <a:pPr marL="285750" indent="-285750" algn="ctr">
              <a:buFont typeface="Wingdings" panose="05000000000000000000" pitchFamily="2" charset="2"/>
              <a:buChar char="Ø"/>
            </a:pPr>
            <a:r>
              <a:rPr lang="es-ES" dirty="0">
                <a:latin typeface="Arial" panose="020B0604020202020204" pitchFamily="34" charset="0"/>
                <a:cs typeface="Arial" panose="020B0604020202020204" pitchFamily="34" charset="0"/>
              </a:rPr>
              <a:t>En el, representaremos las distintas transformaciones que sufre el refrigerante.</a:t>
            </a:r>
          </a:p>
        </p:txBody>
      </p:sp>
      <p:sp>
        <p:nvSpPr>
          <p:cNvPr id="5" name="CuadroTexto 4">
            <a:extLst>
              <a:ext uri="{FF2B5EF4-FFF2-40B4-BE49-F238E27FC236}">
                <a16:creationId xmlns:a16="http://schemas.microsoft.com/office/drawing/2014/main" id="{5C2B8993-5052-757D-7312-6511352485FF}"/>
              </a:ext>
            </a:extLst>
          </p:cNvPr>
          <p:cNvSpPr txBox="1"/>
          <p:nvPr/>
        </p:nvSpPr>
        <p:spPr>
          <a:xfrm>
            <a:off x="1574797" y="5095855"/>
            <a:ext cx="9504909" cy="923330"/>
          </a:xfrm>
          <a:prstGeom prst="rect">
            <a:avLst/>
          </a:prstGeom>
          <a:noFill/>
        </p:spPr>
        <p:txBody>
          <a:bodyPr wrap="square">
            <a:spAutoFit/>
          </a:bodyPr>
          <a:lstStyle/>
          <a:p>
            <a:pPr algn="ctr"/>
            <a:r>
              <a:rPr lang="es-ES" dirty="0">
                <a:latin typeface="Arial" panose="020B0604020202020204" pitchFamily="34" charset="0"/>
                <a:ea typeface="MS PGothic" panose="020B0600070205080204" pitchFamily="34" charset="-128"/>
                <a:cs typeface="Arial" panose="020B0604020202020204" pitchFamily="34" charset="0"/>
              </a:rPr>
              <a:t>Nos</a:t>
            </a:r>
            <a:r>
              <a:rPr lang="es-ES" sz="1800" dirty="0">
                <a:latin typeface="Arial" panose="020B0604020202020204" pitchFamily="34" charset="0"/>
                <a:ea typeface="MS PGothic" panose="020B0600070205080204" pitchFamily="34" charset="-128"/>
                <a:cs typeface="Arial" panose="020B0604020202020204" pitchFamily="34" charset="0"/>
              </a:rPr>
              <a:t> va a permitir deducir a partir del diagrama: si el compresor absorbe refrigerante en estado líquido, si la </a:t>
            </a:r>
            <a:r>
              <a:rPr lang="es-ES" sz="1800" dirty="0" err="1">
                <a:latin typeface="Arial" panose="020B0604020202020204" pitchFamily="34" charset="0"/>
                <a:ea typeface="MS PGothic" panose="020B0600070205080204" pitchFamily="34" charset="-128"/>
                <a:cs typeface="Arial" panose="020B0604020202020204" pitchFamily="34" charset="0"/>
              </a:rPr>
              <a:t>tª</a:t>
            </a:r>
            <a:r>
              <a:rPr lang="es-ES" sz="1800" dirty="0">
                <a:latin typeface="Arial" panose="020B0604020202020204" pitchFamily="34" charset="0"/>
                <a:ea typeface="MS PGothic" panose="020B0600070205080204" pitchFamily="34" charset="-128"/>
                <a:cs typeface="Arial" panose="020B0604020202020204" pitchFamily="34" charset="0"/>
              </a:rPr>
              <a:t> final de compresión es excesiva</a:t>
            </a:r>
            <a:r>
              <a:rPr lang="es-ES" dirty="0">
                <a:latin typeface="Arial" panose="020B0604020202020204" pitchFamily="34" charset="0"/>
                <a:ea typeface="MS PGothic" panose="020B0600070205080204" pitchFamily="34" charset="-128"/>
                <a:cs typeface="Arial" panose="020B0604020202020204" pitchFamily="34" charset="0"/>
              </a:rPr>
              <a:t>, las presiones de funcionamiento de nuestra instalación…</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493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scalofrios.es/frio/Mollier/R22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142" y="103031"/>
            <a:ext cx="9718228" cy="606596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1817463" y="2543586"/>
            <a:ext cx="265135" cy="1262130"/>
          </a:xfrm>
          <a:prstGeom prst="roundRect">
            <a:avLst/>
          </a:prstGeom>
          <a:noFill/>
          <a:ln>
            <a:solidFill>
              <a:srgbClr val="ED301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gl-ES"/>
          </a:p>
        </p:txBody>
      </p:sp>
      <p:sp>
        <p:nvSpPr>
          <p:cNvPr id="4" name="Rectángulo 3"/>
          <p:cNvSpPr/>
          <p:nvPr/>
        </p:nvSpPr>
        <p:spPr>
          <a:xfrm>
            <a:off x="0" y="2086386"/>
            <a:ext cx="1652101" cy="20992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dirty="0">
                <a:latin typeface="Comic Sans MS" panose="030F0702030302020204" pitchFamily="66" charset="0"/>
              </a:rPr>
              <a:t>Eje vertical: Escala Presiones en </a:t>
            </a:r>
            <a:r>
              <a:rPr lang="es-ES" sz="2000" dirty="0" err="1">
                <a:latin typeface="Comic Sans MS" panose="030F0702030302020204" pitchFamily="66" charset="0"/>
              </a:rPr>
              <a:t>Mpa</a:t>
            </a:r>
            <a:r>
              <a:rPr lang="es-ES" sz="2000" dirty="0">
                <a:latin typeface="Comic Sans MS" panose="030F0702030302020204" pitchFamily="66" charset="0"/>
              </a:rPr>
              <a:t> o bar</a:t>
            </a:r>
          </a:p>
          <a:p>
            <a:pPr algn="ctr"/>
            <a:r>
              <a:rPr lang="es-ES" dirty="0">
                <a:latin typeface="Comic Sans MS" panose="030F0702030302020204" pitchFamily="66" charset="0"/>
              </a:rPr>
              <a:t>(Logarítmica)</a:t>
            </a:r>
            <a:endParaRPr lang="gl-ES" dirty="0">
              <a:latin typeface="Comic Sans MS" panose="030F0702030302020204" pitchFamily="66" charset="0"/>
            </a:endParaRPr>
          </a:p>
        </p:txBody>
      </p:sp>
      <p:sp>
        <p:nvSpPr>
          <p:cNvPr id="5" name="Rectángulo redondeado 4"/>
          <p:cNvSpPr/>
          <p:nvPr/>
        </p:nvSpPr>
        <p:spPr>
          <a:xfrm>
            <a:off x="6310648" y="5988676"/>
            <a:ext cx="1017431" cy="218959"/>
          </a:xfrm>
          <a:prstGeom prst="roundRect">
            <a:avLst/>
          </a:prstGeom>
          <a:noFill/>
          <a:ln>
            <a:solidFill>
              <a:srgbClr val="ED3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6" name="Flecha izquierda 5"/>
          <p:cNvSpPr/>
          <p:nvPr/>
        </p:nvSpPr>
        <p:spPr>
          <a:xfrm>
            <a:off x="6003445" y="6014442"/>
            <a:ext cx="270456" cy="16742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7" name="Rectángulo 6"/>
          <p:cNvSpPr/>
          <p:nvPr/>
        </p:nvSpPr>
        <p:spPr>
          <a:xfrm>
            <a:off x="114256" y="5778930"/>
            <a:ext cx="5852442" cy="10790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Eje horizontal: escala de entalpía en KJ/kg</a:t>
            </a:r>
          </a:p>
          <a:p>
            <a:r>
              <a:rPr lang="es-ES" dirty="0"/>
              <a:t>Cantidad de calor que un sistema termodinámico libera o absorbe del entorno que lo rodea cuando está a una presión constante.</a:t>
            </a:r>
            <a:endParaRPr lang="gl-ES" dirty="0"/>
          </a:p>
        </p:txBody>
      </p:sp>
      <p:sp>
        <p:nvSpPr>
          <p:cNvPr id="13" name="Forma libre 12"/>
          <p:cNvSpPr/>
          <p:nvPr/>
        </p:nvSpPr>
        <p:spPr>
          <a:xfrm>
            <a:off x="2476500" y="749300"/>
            <a:ext cx="4686300" cy="5054600"/>
          </a:xfrm>
          <a:custGeom>
            <a:avLst/>
            <a:gdLst>
              <a:gd name="connsiteX0" fmla="*/ 0 w 4622800"/>
              <a:gd name="connsiteY0" fmla="*/ 5054679 h 5054679"/>
              <a:gd name="connsiteX1" fmla="*/ 368300 w 4622800"/>
              <a:gd name="connsiteY1" fmla="*/ 3949779 h 5054679"/>
              <a:gd name="connsiteX2" fmla="*/ 889000 w 4622800"/>
              <a:gd name="connsiteY2" fmla="*/ 2984579 h 5054679"/>
              <a:gd name="connsiteX3" fmla="*/ 1460500 w 4622800"/>
              <a:gd name="connsiteY3" fmla="*/ 2070179 h 5054679"/>
              <a:gd name="connsiteX4" fmla="*/ 2184400 w 4622800"/>
              <a:gd name="connsiteY4" fmla="*/ 1244679 h 5054679"/>
              <a:gd name="connsiteX5" fmla="*/ 2717800 w 4622800"/>
              <a:gd name="connsiteY5" fmla="*/ 812879 h 5054679"/>
              <a:gd name="connsiteX6" fmla="*/ 3467100 w 4622800"/>
              <a:gd name="connsiteY6" fmla="*/ 330279 h 5054679"/>
              <a:gd name="connsiteX7" fmla="*/ 4114800 w 4622800"/>
              <a:gd name="connsiteY7" fmla="*/ 38179 h 5054679"/>
              <a:gd name="connsiteX8" fmla="*/ 4622800 w 4622800"/>
              <a:gd name="connsiteY8" fmla="*/ 25479 h 505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2800" h="5054679">
                <a:moveTo>
                  <a:pt x="0" y="5054679"/>
                </a:moveTo>
                <a:cubicBezTo>
                  <a:pt x="110066" y="4674737"/>
                  <a:pt x="220133" y="4294796"/>
                  <a:pt x="368300" y="3949779"/>
                </a:cubicBezTo>
                <a:cubicBezTo>
                  <a:pt x="516467" y="3604762"/>
                  <a:pt x="706967" y="3297846"/>
                  <a:pt x="889000" y="2984579"/>
                </a:cubicBezTo>
                <a:cubicBezTo>
                  <a:pt x="1071033" y="2671312"/>
                  <a:pt x="1244600" y="2360162"/>
                  <a:pt x="1460500" y="2070179"/>
                </a:cubicBezTo>
                <a:cubicBezTo>
                  <a:pt x="1676400" y="1780196"/>
                  <a:pt x="1974850" y="1454229"/>
                  <a:pt x="2184400" y="1244679"/>
                </a:cubicBezTo>
                <a:cubicBezTo>
                  <a:pt x="2393950" y="1035129"/>
                  <a:pt x="2504017" y="965279"/>
                  <a:pt x="2717800" y="812879"/>
                </a:cubicBezTo>
                <a:cubicBezTo>
                  <a:pt x="2931583" y="660479"/>
                  <a:pt x="3234267" y="459396"/>
                  <a:pt x="3467100" y="330279"/>
                </a:cubicBezTo>
                <a:cubicBezTo>
                  <a:pt x="3699933" y="201162"/>
                  <a:pt x="3922183" y="88979"/>
                  <a:pt x="4114800" y="38179"/>
                </a:cubicBezTo>
                <a:cubicBezTo>
                  <a:pt x="4307417" y="-12621"/>
                  <a:pt x="4546600" y="-8388"/>
                  <a:pt x="4622800" y="25479"/>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14" name="Redondear rectángulo de esquina diagonal 13"/>
          <p:cNvSpPr/>
          <p:nvPr/>
        </p:nvSpPr>
        <p:spPr>
          <a:xfrm>
            <a:off x="3187789" y="2279374"/>
            <a:ext cx="2158911" cy="2064026"/>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dirty="0">
                <a:solidFill>
                  <a:schemeClr val="tx1"/>
                </a:solidFill>
                <a:latin typeface="Comic Sans MS" panose="030F0702030302020204" pitchFamily="66" charset="0"/>
              </a:rPr>
              <a:t>Línea de líquido saturado: En todos los puntos de esta línea, el fluido está 100% en estado líquido, pero a punto de cambiar de estado</a:t>
            </a:r>
          </a:p>
        </p:txBody>
      </p:sp>
      <p:sp>
        <p:nvSpPr>
          <p:cNvPr id="16" name="Forma libre 15"/>
          <p:cNvSpPr/>
          <p:nvPr/>
        </p:nvSpPr>
        <p:spPr>
          <a:xfrm>
            <a:off x="7073900" y="744075"/>
            <a:ext cx="943361" cy="5097925"/>
          </a:xfrm>
          <a:custGeom>
            <a:avLst/>
            <a:gdLst>
              <a:gd name="connsiteX0" fmla="*/ 0 w 943361"/>
              <a:gd name="connsiteY0" fmla="*/ 5097925 h 5097925"/>
              <a:gd name="connsiteX1" fmla="*/ 190500 w 943361"/>
              <a:gd name="connsiteY1" fmla="*/ 4043825 h 5097925"/>
              <a:gd name="connsiteX2" fmla="*/ 495300 w 943361"/>
              <a:gd name="connsiteY2" fmla="*/ 2824625 h 5097925"/>
              <a:gd name="connsiteX3" fmla="*/ 889000 w 943361"/>
              <a:gd name="connsiteY3" fmla="*/ 1262525 h 5097925"/>
              <a:gd name="connsiteX4" fmla="*/ 914400 w 943361"/>
              <a:gd name="connsiteY4" fmla="*/ 487825 h 5097925"/>
              <a:gd name="connsiteX5" fmla="*/ 647700 w 943361"/>
              <a:gd name="connsiteY5" fmla="*/ 68725 h 5097925"/>
              <a:gd name="connsiteX6" fmla="*/ 114300 w 943361"/>
              <a:gd name="connsiteY6" fmla="*/ 5225 h 5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361" h="5097925">
                <a:moveTo>
                  <a:pt x="0" y="5097925"/>
                </a:moveTo>
                <a:cubicBezTo>
                  <a:pt x="53975" y="4760316"/>
                  <a:pt x="107950" y="4422708"/>
                  <a:pt x="190500" y="4043825"/>
                </a:cubicBezTo>
                <a:cubicBezTo>
                  <a:pt x="273050" y="3664942"/>
                  <a:pt x="378883" y="3288175"/>
                  <a:pt x="495300" y="2824625"/>
                </a:cubicBezTo>
                <a:cubicBezTo>
                  <a:pt x="611717" y="2361075"/>
                  <a:pt x="819150" y="1651992"/>
                  <a:pt x="889000" y="1262525"/>
                </a:cubicBezTo>
                <a:cubicBezTo>
                  <a:pt x="958850" y="873058"/>
                  <a:pt x="954617" y="686792"/>
                  <a:pt x="914400" y="487825"/>
                </a:cubicBezTo>
                <a:cubicBezTo>
                  <a:pt x="874183" y="288858"/>
                  <a:pt x="781050" y="149158"/>
                  <a:pt x="647700" y="68725"/>
                </a:cubicBezTo>
                <a:cubicBezTo>
                  <a:pt x="514350" y="-11708"/>
                  <a:pt x="314325" y="-3242"/>
                  <a:pt x="114300" y="5225"/>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18" name="Redondear rectángulo de esquina diagonal 17"/>
          <p:cNvSpPr/>
          <p:nvPr/>
        </p:nvSpPr>
        <p:spPr>
          <a:xfrm>
            <a:off x="6641797" y="2279374"/>
            <a:ext cx="2146837" cy="2134681"/>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600" dirty="0">
                <a:latin typeface="Comic Sans MS" panose="030F0702030302020204" pitchFamily="66" charset="0"/>
              </a:rPr>
              <a:t>Línea de vapor saturado: En todos los puntos de la línea el fluido se encuentra 100% en estado vapor, pero a punto de cambiar de estado</a:t>
            </a:r>
          </a:p>
        </p:txBody>
      </p:sp>
      <p:sp>
        <p:nvSpPr>
          <p:cNvPr id="3" name="Flecha izquierda 2"/>
          <p:cNvSpPr/>
          <p:nvPr/>
        </p:nvSpPr>
        <p:spPr>
          <a:xfrm>
            <a:off x="1596980" y="3007225"/>
            <a:ext cx="141668" cy="3348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Tree>
    <p:extLst>
      <p:ext uri="{BB962C8B-B14F-4D97-AF65-F5344CB8AC3E}">
        <p14:creationId xmlns:p14="http://schemas.microsoft.com/office/powerpoint/2010/main" val="64708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2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circle(in)">
                                      <p:cBhvr>
                                        <p:cTn id="50" dur="20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13" grpId="0" animBg="1"/>
      <p:bldP spid="14" grpId="0" animBg="1"/>
      <p:bldP spid="16" grpId="0" animBg="1"/>
      <p:bldP spid="18"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scalofrios.es/frio/Mollier/R22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51695"/>
            <a:ext cx="10692170" cy="6673886"/>
          </a:xfrm>
          <a:prstGeom prst="rect">
            <a:avLst/>
          </a:prstGeom>
          <a:noFill/>
          <a:extLst>
            <a:ext uri="{909E8E84-426E-40DD-AFC4-6F175D3DCCD1}">
              <a14:hiddenFill xmlns:a14="http://schemas.microsoft.com/office/drawing/2010/main">
                <a:solidFill>
                  <a:srgbClr val="FFFFFF"/>
                </a:solidFill>
              </a14:hiddenFill>
            </a:ext>
          </a:extLst>
        </p:spPr>
      </p:pic>
      <p:sp>
        <p:nvSpPr>
          <p:cNvPr id="13" name="Forma libre 12"/>
          <p:cNvSpPr/>
          <p:nvPr/>
        </p:nvSpPr>
        <p:spPr>
          <a:xfrm>
            <a:off x="1402797" y="838199"/>
            <a:ext cx="5155952" cy="5184259"/>
          </a:xfrm>
          <a:custGeom>
            <a:avLst/>
            <a:gdLst>
              <a:gd name="connsiteX0" fmla="*/ 0 w 4622800"/>
              <a:gd name="connsiteY0" fmla="*/ 5054679 h 5054679"/>
              <a:gd name="connsiteX1" fmla="*/ 368300 w 4622800"/>
              <a:gd name="connsiteY1" fmla="*/ 3949779 h 5054679"/>
              <a:gd name="connsiteX2" fmla="*/ 889000 w 4622800"/>
              <a:gd name="connsiteY2" fmla="*/ 2984579 h 5054679"/>
              <a:gd name="connsiteX3" fmla="*/ 1460500 w 4622800"/>
              <a:gd name="connsiteY3" fmla="*/ 2070179 h 5054679"/>
              <a:gd name="connsiteX4" fmla="*/ 2184400 w 4622800"/>
              <a:gd name="connsiteY4" fmla="*/ 1244679 h 5054679"/>
              <a:gd name="connsiteX5" fmla="*/ 2717800 w 4622800"/>
              <a:gd name="connsiteY5" fmla="*/ 812879 h 5054679"/>
              <a:gd name="connsiteX6" fmla="*/ 3467100 w 4622800"/>
              <a:gd name="connsiteY6" fmla="*/ 330279 h 5054679"/>
              <a:gd name="connsiteX7" fmla="*/ 4114800 w 4622800"/>
              <a:gd name="connsiteY7" fmla="*/ 38179 h 5054679"/>
              <a:gd name="connsiteX8" fmla="*/ 4622800 w 4622800"/>
              <a:gd name="connsiteY8" fmla="*/ 25479 h 505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2800" h="5054679">
                <a:moveTo>
                  <a:pt x="0" y="5054679"/>
                </a:moveTo>
                <a:cubicBezTo>
                  <a:pt x="110066" y="4674737"/>
                  <a:pt x="220133" y="4294796"/>
                  <a:pt x="368300" y="3949779"/>
                </a:cubicBezTo>
                <a:cubicBezTo>
                  <a:pt x="516467" y="3604762"/>
                  <a:pt x="706967" y="3297846"/>
                  <a:pt x="889000" y="2984579"/>
                </a:cubicBezTo>
                <a:cubicBezTo>
                  <a:pt x="1071033" y="2671312"/>
                  <a:pt x="1244600" y="2360162"/>
                  <a:pt x="1460500" y="2070179"/>
                </a:cubicBezTo>
                <a:cubicBezTo>
                  <a:pt x="1676400" y="1780196"/>
                  <a:pt x="1974850" y="1454229"/>
                  <a:pt x="2184400" y="1244679"/>
                </a:cubicBezTo>
                <a:cubicBezTo>
                  <a:pt x="2393950" y="1035129"/>
                  <a:pt x="2504017" y="965279"/>
                  <a:pt x="2717800" y="812879"/>
                </a:cubicBezTo>
                <a:cubicBezTo>
                  <a:pt x="2931583" y="660479"/>
                  <a:pt x="3234267" y="459396"/>
                  <a:pt x="3467100" y="330279"/>
                </a:cubicBezTo>
                <a:cubicBezTo>
                  <a:pt x="3699933" y="201162"/>
                  <a:pt x="3922183" y="88979"/>
                  <a:pt x="4114800" y="38179"/>
                </a:cubicBezTo>
                <a:cubicBezTo>
                  <a:pt x="4307417" y="-12621"/>
                  <a:pt x="4546600" y="-8388"/>
                  <a:pt x="4622800" y="25479"/>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14" name="Redondear rectángulo de esquina diagonal 13"/>
          <p:cNvSpPr/>
          <p:nvPr/>
        </p:nvSpPr>
        <p:spPr>
          <a:xfrm>
            <a:off x="2777221" y="2443596"/>
            <a:ext cx="1858280" cy="476624"/>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gl-ES" sz="1600" dirty="0" err="1">
                <a:solidFill>
                  <a:schemeClr val="tx1"/>
                </a:solidFill>
                <a:latin typeface="Comic Sans MS" panose="030F0702030302020204" pitchFamily="66" charset="0"/>
              </a:rPr>
              <a:t>Línea</a:t>
            </a:r>
            <a:r>
              <a:rPr lang="gl-ES" sz="1600" dirty="0">
                <a:solidFill>
                  <a:schemeClr val="tx1"/>
                </a:solidFill>
                <a:latin typeface="Comic Sans MS" panose="030F0702030302020204" pitchFamily="66" charset="0"/>
              </a:rPr>
              <a:t> de líquido saturado</a:t>
            </a:r>
          </a:p>
        </p:txBody>
      </p:sp>
      <p:sp>
        <p:nvSpPr>
          <p:cNvPr id="16" name="Forma libre 15"/>
          <p:cNvSpPr/>
          <p:nvPr/>
        </p:nvSpPr>
        <p:spPr>
          <a:xfrm>
            <a:off x="6375307" y="832975"/>
            <a:ext cx="1037903" cy="5228695"/>
          </a:xfrm>
          <a:custGeom>
            <a:avLst/>
            <a:gdLst>
              <a:gd name="connsiteX0" fmla="*/ 0 w 943361"/>
              <a:gd name="connsiteY0" fmla="*/ 5097925 h 5097925"/>
              <a:gd name="connsiteX1" fmla="*/ 190500 w 943361"/>
              <a:gd name="connsiteY1" fmla="*/ 4043825 h 5097925"/>
              <a:gd name="connsiteX2" fmla="*/ 495300 w 943361"/>
              <a:gd name="connsiteY2" fmla="*/ 2824625 h 5097925"/>
              <a:gd name="connsiteX3" fmla="*/ 889000 w 943361"/>
              <a:gd name="connsiteY3" fmla="*/ 1262525 h 5097925"/>
              <a:gd name="connsiteX4" fmla="*/ 914400 w 943361"/>
              <a:gd name="connsiteY4" fmla="*/ 487825 h 5097925"/>
              <a:gd name="connsiteX5" fmla="*/ 647700 w 943361"/>
              <a:gd name="connsiteY5" fmla="*/ 68725 h 5097925"/>
              <a:gd name="connsiteX6" fmla="*/ 114300 w 943361"/>
              <a:gd name="connsiteY6" fmla="*/ 5225 h 5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361" h="5097925">
                <a:moveTo>
                  <a:pt x="0" y="5097925"/>
                </a:moveTo>
                <a:cubicBezTo>
                  <a:pt x="53975" y="4760316"/>
                  <a:pt x="107950" y="4422708"/>
                  <a:pt x="190500" y="4043825"/>
                </a:cubicBezTo>
                <a:cubicBezTo>
                  <a:pt x="273050" y="3664942"/>
                  <a:pt x="378883" y="3288175"/>
                  <a:pt x="495300" y="2824625"/>
                </a:cubicBezTo>
                <a:cubicBezTo>
                  <a:pt x="611717" y="2361075"/>
                  <a:pt x="819150" y="1651992"/>
                  <a:pt x="889000" y="1262525"/>
                </a:cubicBezTo>
                <a:cubicBezTo>
                  <a:pt x="958850" y="873058"/>
                  <a:pt x="954617" y="686792"/>
                  <a:pt x="914400" y="487825"/>
                </a:cubicBezTo>
                <a:cubicBezTo>
                  <a:pt x="874183" y="288858"/>
                  <a:pt x="781050" y="149158"/>
                  <a:pt x="647700" y="68725"/>
                </a:cubicBezTo>
                <a:cubicBezTo>
                  <a:pt x="514350" y="-11708"/>
                  <a:pt x="314325" y="-3242"/>
                  <a:pt x="114300" y="5225"/>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18" name="Redondear rectángulo de esquina diagonal 17"/>
          <p:cNvSpPr/>
          <p:nvPr/>
        </p:nvSpPr>
        <p:spPr>
          <a:xfrm>
            <a:off x="6733511" y="2528744"/>
            <a:ext cx="1802821" cy="476624"/>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gl-ES" sz="1600" dirty="0">
                <a:latin typeface="Comic Sans MS" panose="030F0702030302020204" pitchFamily="66" charset="0"/>
              </a:rPr>
              <a:t>Liña de vapor saturado</a:t>
            </a:r>
          </a:p>
        </p:txBody>
      </p:sp>
      <p:sp>
        <p:nvSpPr>
          <p:cNvPr id="8" name="Rectángulo redondeado 7"/>
          <p:cNvSpPr/>
          <p:nvPr/>
        </p:nvSpPr>
        <p:spPr>
          <a:xfrm>
            <a:off x="1429088" y="967408"/>
            <a:ext cx="2114212" cy="1087371"/>
          </a:xfrm>
          <a:prstGeom prst="round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Zona de Líquido </a:t>
            </a:r>
            <a:r>
              <a:rPr lang="es-ES" b="1" dirty="0" err="1">
                <a:solidFill>
                  <a:schemeClr val="tx1"/>
                </a:solidFill>
              </a:rPr>
              <a:t>subenfriado</a:t>
            </a:r>
            <a:endParaRPr lang="gl-ES" b="1" dirty="0">
              <a:solidFill>
                <a:schemeClr val="tx1"/>
              </a:solidFill>
            </a:endParaRPr>
          </a:p>
        </p:txBody>
      </p:sp>
      <p:cxnSp>
        <p:nvCxnSpPr>
          <p:cNvPr id="10" name="Conector recto 9"/>
          <p:cNvCxnSpPr/>
          <p:nvPr/>
        </p:nvCxnSpPr>
        <p:spPr>
          <a:xfrm flipH="1">
            <a:off x="1104900" y="569760"/>
            <a:ext cx="46935" cy="572944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1056814" y="6350000"/>
            <a:ext cx="235135" cy="25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9" name="Forma libre 18"/>
          <p:cNvSpPr/>
          <p:nvPr/>
        </p:nvSpPr>
        <p:spPr>
          <a:xfrm>
            <a:off x="1282700" y="800100"/>
            <a:ext cx="5130800" cy="5575300"/>
          </a:xfrm>
          <a:custGeom>
            <a:avLst/>
            <a:gdLst>
              <a:gd name="connsiteX0" fmla="*/ 0 w 5130800"/>
              <a:gd name="connsiteY0" fmla="*/ 5575300 h 5575300"/>
              <a:gd name="connsiteX1" fmla="*/ 406400 w 5130800"/>
              <a:gd name="connsiteY1" fmla="*/ 4419600 h 5575300"/>
              <a:gd name="connsiteX2" fmla="*/ 965200 w 5130800"/>
              <a:gd name="connsiteY2" fmla="*/ 3327400 h 5575300"/>
              <a:gd name="connsiteX3" fmla="*/ 1892300 w 5130800"/>
              <a:gd name="connsiteY3" fmla="*/ 1993900 h 5575300"/>
              <a:gd name="connsiteX4" fmla="*/ 3022600 w 5130800"/>
              <a:gd name="connsiteY4" fmla="*/ 889000 h 5575300"/>
              <a:gd name="connsiteX5" fmla="*/ 4216400 w 5130800"/>
              <a:gd name="connsiteY5" fmla="*/ 215900 h 5575300"/>
              <a:gd name="connsiteX6" fmla="*/ 5130800 w 5130800"/>
              <a:gd name="connsiteY6" fmla="*/ 0 h 55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0800" h="5575300">
                <a:moveTo>
                  <a:pt x="0" y="5575300"/>
                </a:moveTo>
                <a:cubicBezTo>
                  <a:pt x="122766" y="5184775"/>
                  <a:pt x="245533" y="4794250"/>
                  <a:pt x="406400" y="4419600"/>
                </a:cubicBezTo>
                <a:cubicBezTo>
                  <a:pt x="567267" y="4044950"/>
                  <a:pt x="717550" y="3731683"/>
                  <a:pt x="965200" y="3327400"/>
                </a:cubicBezTo>
                <a:cubicBezTo>
                  <a:pt x="1212850" y="2923117"/>
                  <a:pt x="1549400" y="2400300"/>
                  <a:pt x="1892300" y="1993900"/>
                </a:cubicBezTo>
                <a:cubicBezTo>
                  <a:pt x="2235200" y="1587500"/>
                  <a:pt x="2635250" y="1185333"/>
                  <a:pt x="3022600" y="889000"/>
                </a:cubicBezTo>
                <a:cubicBezTo>
                  <a:pt x="3409950" y="592667"/>
                  <a:pt x="3865033" y="364067"/>
                  <a:pt x="4216400" y="215900"/>
                </a:cubicBezTo>
                <a:cubicBezTo>
                  <a:pt x="4567767" y="67733"/>
                  <a:pt x="4963583" y="71967"/>
                  <a:pt x="5130800" y="0"/>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cxnSp>
        <p:nvCxnSpPr>
          <p:cNvPr id="21" name="Conector recto 20"/>
          <p:cNvCxnSpPr/>
          <p:nvPr/>
        </p:nvCxnSpPr>
        <p:spPr>
          <a:xfrm>
            <a:off x="1217846" y="569760"/>
            <a:ext cx="5182954" cy="9064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V="1">
            <a:off x="6413500" y="646434"/>
            <a:ext cx="0" cy="18654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flipV="1">
            <a:off x="6413500" y="646434"/>
            <a:ext cx="0" cy="186541"/>
          </a:xfrm>
          <a:prstGeom prst="line">
            <a:avLst/>
          </a:prstGeom>
          <a:ln w="57150">
            <a:solidFill>
              <a:srgbClr val="DD6D11"/>
            </a:solidFill>
          </a:ln>
        </p:spPr>
        <p:style>
          <a:lnRef idx="1">
            <a:schemeClr val="accent1"/>
          </a:lnRef>
          <a:fillRef idx="0">
            <a:schemeClr val="accent1"/>
          </a:fillRef>
          <a:effectRef idx="0">
            <a:schemeClr val="accent1"/>
          </a:effectRef>
          <a:fontRef idx="minor">
            <a:schemeClr val="tx1"/>
          </a:fontRef>
        </p:style>
      </p:cxnSp>
      <p:cxnSp>
        <p:nvCxnSpPr>
          <p:cNvPr id="30" name="Conector recto 29"/>
          <p:cNvCxnSpPr/>
          <p:nvPr/>
        </p:nvCxnSpPr>
        <p:spPr>
          <a:xfrm>
            <a:off x="6413500" y="646434"/>
            <a:ext cx="4622800" cy="13966"/>
          </a:xfrm>
          <a:prstGeom prst="line">
            <a:avLst/>
          </a:prstGeom>
          <a:ln w="57150">
            <a:solidFill>
              <a:srgbClr val="DD6D11"/>
            </a:solidFill>
          </a:ln>
        </p:spPr>
        <p:style>
          <a:lnRef idx="1">
            <a:schemeClr val="accent1"/>
          </a:lnRef>
          <a:fillRef idx="0">
            <a:schemeClr val="accent1"/>
          </a:fillRef>
          <a:effectRef idx="0">
            <a:schemeClr val="accent1"/>
          </a:effectRef>
          <a:fontRef idx="minor">
            <a:schemeClr val="tx1"/>
          </a:fontRef>
        </p:style>
      </p:cxnSp>
      <p:cxnSp>
        <p:nvCxnSpPr>
          <p:cNvPr id="4096" name="Conector recto 4095"/>
          <p:cNvCxnSpPr/>
          <p:nvPr/>
        </p:nvCxnSpPr>
        <p:spPr>
          <a:xfrm flipH="1">
            <a:off x="11036300" y="646434"/>
            <a:ext cx="12700" cy="5843266"/>
          </a:xfrm>
          <a:prstGeom prst="line">
            <a:avLst/>
          </a:prstGeom>
          <a:ln w="57150">
            <a:solidFill>
              <a:srgbClr val="DD6D11"/>
            </a:solidFill>
          </a:ln>
        </p:spPr>
        <p:style>
          <a:lnRef idx="1">
            <a:schemeClr val="accent1"/>
          </a:lnRef>
          <a:fillRef idx="0">
            <a:schemeClr val="accent1"/>
          </a:fillRef>
          <a:effectRef idx="0">
            <a:schemeClr val="accent1"/>
          </a:effectRef>
          <a:fontRef idx="minor">
            <a:schemeClr val="tx1"/>
          </a:fontRef>
        </p:style>
      </p:cxnSp>
      <p:cxnSp>
        <p:nvCxnSpPr>
          <p:cNvPr id="4099" name="Conector recto 4098"/>
          <p:cNvCxnSpPr/>
          <p:nvPr/>
        </p:nvCxnSpPr>
        <p:spPr>
          <a:xfrm flipH="1" flipV="1">
            <a:off x="6451694" y="6388100"/>
            <a:ext cx="4584606" cy="101600"/>
          </a:xfrm>
          <a:prstGeom prst="line">
            <a:avLst/>
          </a:prstGeom>
          <a:ln w="57150">
            <a:solidFill>
              <a:srgbClr val="DD6D11"/>
            </a:solidFill>
          </a:ln>
        </p:spPr>
        <p:style>
          <a:lnRef idx="1">
            <a:schemeClr val="accent1"/>
          </a:lnRef>
          <a:fillRef idx="0">
            <a:schemeClr val="accent1"/>
          </a:fillRef>
          <a:effectRef idx="0">
            <a:schemeClr val="accent1"/>
          </a:effectRef>
          <a:fontRef idx="minor">
            <a:schemeClr val="tx1"/>
          </a:fontRef>
        </p:style>
      </p:cxnSp>
      <p:sp>
        <p:nvSpPr>
          <p:cNvPr id="4103" name="Forma libre 4102"/>
          <p:cNvSpPr/>
          <p:nvPr/>
        </p:nvSpPr>
        <p:spPr>
          <a:xfrm>
            <a:off x="6341957" y="814066"/>
            <a:ext cx="1071253" cy="5593260"/>
          </a:xfrm>
          <a:custGeom>
            <a:avLst/>
            <a:gdLst>
              <a:gd name="connsiteX0" fmla="*/ 0 w 1005277"/>
              <a:gd name="connsiteY0" fmla="*/ 5593260 h 5593260"/>
              <a:gd name="connsiteX1" fmla="*/ 190500 w 1005277"/>
              <a:gd name="connsiteY1" fmla="*/ 4602660 h 5593260"/>
              <a:gd name="connsiteX2" fmla="*/ 482600 w 1005277"/>
              <a:gd name="connsiteY2" fmla="*/ 3180260 h 5593260"/>
              <a:gd name="connsiteX3" fmla="*/ 762000 w 1005277"/>
              <a:gd name="connsiteY3" fmla="*/ 2227760 h 5593260"/>
              <a:gd name="connsiteX4" fmla="*/ 952500 w 1005277"/>
              <a:gd name="connsiteY4" fmla="*/ 1313360 h 5593260"/>
              <a:gd name="connsiteX5" fmla="*/ 1003300 w 1005277"/>
              <a:gd name="connsiteY5" fmla="*/ 665660 h 5593260"/>
              <a:gd name="connsiteX6" fmla="*/ 901700 w 1005277"/>
              <a:gd name="connsiteY6" fmla="*/ 310060 h 5593260"/>
              <a:gd name="connsiteX7" fmla="*/ 723900 w 1005277"/>
              <a:gd name="connsiteY7" fmla="*/ 94160 h 5593260"/>
              <a:gd name="connsiteX8" fmla="*/ 241300 w 1005277"/>
              <a:gd name="connsiteY8" fmla="*/ 5260 h 5593260"/>
              <a:gd name="connsiteX9" fmla="*/ 38100 w 1005277"/>
              <a:gd name="connsiteY9" fmla="*/ 17960 h 559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277" h="5593260">
                <a:moveTo>
                  <a:pt x="0" y="5593260"/>
                </a:moveTo>
                <a:cubicBezTo>
                  <a:pt x="55033" y="5299043"/>
                  <a:pt x="110067" y="5004827"/>
                  <a:pt x="190500" y="4602660"/>
                </a:cubicBezTo>
                <a:cubicBezTo>
                  <a:pt x="270933" y="4200493"/>
                  <a:pt x="387350" y="3576077"/>
                  <a:pt x="482600" y="3180260"/>
                </a:cubicBezTo>
                <a:cubicBezTo>
                  <a:pt x="577850" y="2784443"/>
                  <a:pt x="683683" y="2538910"/>
                  <a:pt x="762000" y="2227760"/>
                </a:cubicBezTo>
                <a:cubicBezTo>
                  <a:pt x="840317" y="1916610"/>
                  <a:pt x="912283" y="1573710"/>
                  <a:pt x="952500" y="1313360"/>
                </a:cubicBezTo>
                <a:cubicBezTo>
                  <a:pt x="992717" y="1053010"/>
                  <a:pt x="1011767" y="832877"/>
                  <a:pt x="1003300" y="665660"/>
                </a:cubicBezTo>
                <a:cubicBezTo>
                  <a:pt x="994833" y="498443"/>
                  <a:pt x="948267" y="405310"/>
                  <a:pt x="901700" y="310060"/>
                </a:cubicBezTo>
                <a:cubicBezTo>
                  <a:pt x="855133" y="214810"/>
                  <a:pt x="833967" y="144960"/>
                  <a:pt x="723900" y="94160"/>
                </a:cubicBezTo>
                <a:cubicBezTo>
                  <a:pt x="613833" y="43360"/>
                  <a:pt x="355600" y="17960"/>
                  <a:pt x="241300" y="5260"/>
                </a:cubicBezTo>
                <a:cubicBezTo>
                  <a:pt x="127000" y="-7440"/>
                  <a:pt x="82550" y="5260"/>
                  <a:pt x="38100" y="17960"/>
                </a:cubicBezTo>
              </a:path>
            </a:pathLst>
          </a:custGeom>
          <a:noFill/>
          <a:ln w="57150">
            <a:solidFill>
              <a:srgbClr val="DD6D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40" name="Rectángulo redondeado 39"/>
          <p:cNvSpPr/>
          <p:nvPr/>
        </p:nvSpPr>
        <p:spPr>
          <a:xfrm>
            <a:off x="7997717" y="3446147"/>
            <a:ext cx="2114212" cy="108737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a:solidFill>
                  <a:schemeClr val="tx1"/>
                </a:solidFill>
              </a:rPr>
              <a:t>Zona de Vapor Sobrecalentado</a:t>
            </a:r>
            <a:endParaRPr lang="gl-ES" b="1" dirty="0">
              <a:solidFill>
                <a:schemeClr val="tx1"/>
              </a:solidFill>
            </a:endParaRPr>
          </a:p>
        </p:txBody>
      </p:sp>
      <p:sp>
        <p:nvSpPr>
          <p:cNvPr id="4104" name="Forma libre 4103"/>
          <p:cNvSpPr/>
          <p:nvPr/>
        </p:nvSpPr>
        <p:spPr>
          <a:xfrm>
            <a:off x="1308100" y="800100"/>
            <a:ext cx="6111947" cy="5600700"/>
          </a:xfrm>
          <a:custGeom>
            <a:avLst/>
            <a:gdLst>
              <a:gd name="connsiteX0" fmla="*/ 0 w 6111947"/>
              <a:gd name="connsiteY0" fmla="*/ 5618244 h 5618244"/>
              <a:gd name="connsiteX1" fmla="*/ 330200 w 6111947"/>
              <a:gd name="connsiteY1" fmla="*/ 4627644 h 5618244"/>
              <a:gd name="connsiteX2" fmla="*/ 838200 w 6111947"/>
              <a:gd name="connsiteY2" fmla="*/ 3484644 h 5618244"/>
              <a:gd name="connsiteX3" fmla="*/ 1485900 w 6111947"/>
              <a:gd name="connsiteY3" fmla="*/ 2506744 h 5618244"/>
              <a:gd name="connsiteX4" fmla="*/ 2273300 w 6111947"/>
              <a:gd name="connsiteY4" fmla="*/ 1566944 h 5618244"/>
              <a:gd name="connsiteX5" fmla="*/ 3136900 w 6111947"/>
              <a:gd name="connsiteY5" fmla="*/ 843044 h 5618244"/>
              <a:gd name="connsiteX6" fmla="*/ 4076700 w 6111947"/>
              <a:gd name="connsiteY6" fmla="*/ 233444 h 5618244"/>
              <a:gd name="connsiteX7" fmla="*/ 5080000 w 6111947"/>
              <a:gd name="connsiteY7" fmla="*/ 4844 h 5618244"/>
              <a:gd name="connsiteX8" fmla="*/ 5753100 w 6111947"/>
              <a:gd name="connsiteY8" fmla="*/ 106444 h 5618244"/>
              <a:gd name="connsiteX9" fmla="*/ 6070600 w 6111947"/>
              <a:gd name="connsiteY9" fmla="*/ 436644 h 5618244"/>
              <a:gd name="connsiteX10" fmla="*/ 6083300 w 6111947"/>
              <a:gd name="connsiteY10" fmla="*/ 1211344 h 5618244"/>
              <a:gd name="connsiteX11" fmla="*/ 5842000 w 6111947"/>
              <a:gd name="connsiteY11" fmla="*/ 2240044 h 5618244"/>
              <a:gd name="connsiteX12" fmla="*/ 5549900 w 6111947"/>
              <a:gd name="connsiteY12" fmla="*/ 3167144 h 5618244"/>
              <a:gd name="connsiteX13" fmla="*/ 5359400 w 6111947"/>
              <a:gd name="connsiteY13" fmla="*/ 4043444 h 5618244"/>
              <a:gd name="connsiteX14" fmla="*/ 5219700 w 6111947"/>
              <a:gd name="connsiteY14" fmla="*/ 4780044 h 5618244"/>
              <a:gd name="connsiteX15" fmla="*/ 5092700 w 6111947"/>
              <a:gd name="connsiteY15" fmla="*/ 5618244 h 561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11947" h="5618244">
                <a:moveTo>
                  <a:pt x="0" y="5618244"/>
                </a:moveTo>
                <a:cubicBezTo>
                  <a:pt x="95250" y="5300744"/>
                  <a:pt x="190500" y="4983244"/>
                  <a:pt x="330200" y="4627644"/>
                </a:cubicBezTo>
                <a:cubicBezTo>
                  <a:pt x="469900" y="4272044"/>
                  <a:pt x="645583" y="3838127"/>
                  <a:pt x="838200" y="3484644"/>
                </a:cubicBezTo>
                <a:cubicBezTo>
                  <a:pt x="1030817" y="3131161"/>
                  <a:pt x="1246717" y="2826361"/>
                  <a:pt x="1485900" y="2506744"/>
                </a:cubicBezTo>
                <a:cubicBezTo>
                  <a:pt x="1725083" y="2187127"/>
                  <a:pt x="1998133" y="1844227"/>
                  <a:pt x="2273300" y="1566944"/>
                </a:cubicBezTo>
                <a:cubicBezTo>
                  <a:pt x="2548467" y="1289661"/>
                  <a:pt x="2836333" y="1065294"/>
                  <a:pt x="3136900" y="843044"/>
                </a:cubicBezTo>
                <a:cubicBezTo>
                  <a:pt x="3437467" y="620794"/>
                  <a:pt x="3752850" y="373144"/>
                  <a:pt x="4076700" y="233444"/>
                </a:cubicBezTo>
                <a:cubicBezTo>
                  <a:pt x="4400550" y="93744"/>
                  <a:pt x="4800600" y="26011"/>
                  <a:pt x="5080000" y="4844"/>
                </a:cubicBezTo>
                <a:cubicBezTo>
                  <a:pt x="5359400" y="-16323"/>
                  <a:pt x="5588000" y="34477"/>
                  <a:pt x="5753100" y="106444"/>
                </a:cubicBezTo>
                <a:cubicBezTo>
                  <a:pt x="5918200" y="178411"/>
                  <a:pt x="6015567" y="252494"/>
                  <a:pt x="6070600" y="436644"/>
                </a:cubicBezTo>
                <a:cubicBezTo>
                  <a:pt x="6125633" y="620794"/>
                  <a:pt x="6121400" y="910777"/>
                  <a:pt x="6083300" y="1211344"/>
                </a:cubicBezTo>
                <a:cubicBezTo>
                  <a:pt x="6045200" y="1511911"/>
                  <a:pt x="5930900" y="1914077"/>
                  <a:pt x="5842000" y="2240044"/>
                </a:cubicBezTo>
                <a:cubicBezTo>
                  <a:pt x="5753100" y="2566011"/>
                  <a:pt x="5630333" y="2866577"/>
                  <a:pt x="5549900" y="3167144"/>
                </a:cubicBezTo>
                <a:cubicBezTo>
                  <a:pt x="5469467" y="3467711"/>
                  <a:pt x="5414433" y="3774627"/>
                  <a:pt x="5359400" y="4043444"/>
                </a:cubicBezTo>
                <a:cubicBezTo>
                  <a:pt x="5304367" y="4312261"/>
                  <a:pt x="5264150" y="4517577"/>
                  <a:pt x="5219700" y="4780044"/>
                </a:cubicBezTo>
                <a:cubicBezTo>
                  <a:pt x="5175250" y="5042511"/>
                  <a:pt x="5133975" y="5330377"/>
                  <a:pt x="5092700" y="5618244"/>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cxnSp>
        <p:nvCxnSpPr>
          <p:cNvPr id="4106" name="Conector recto 4105"/>
          <p:cNvCxnSpPr>
            <a:stCxn id="4104" idx="0"/>
            <a:endCxn id="4104" idx="15"/>
          </p:cNvCxnSpPr>
          <p:nvPr/>
        </p:nvCxnSpPr>
        <p:spPr>
          <a:xfrm>
            <a:off x="1308100" y="6400800"/>
            <a:ext cx="50927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44" name="Rectángulo redondeado 43"/>
          <p:cNvSpPr/>
          <p:nvPr/>
        </p:nvSpPr>
        <p:spPr>
          <a:xfrm>
            <a:off x="2916376" y="3660176"/>
            <a:ext cx="3046306" cy="1087371"/>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b="1" dirty="0">
                <a:solidFill>
                  <a:schemeClr val="tx1"/>
                </a:solidFill>
              </a:rPr>
              <a:t>Zona de Líquido + Vapor</a:t>
            </a:r>
            <a:endParaRPr lang="gl-ES" b="1" dirty="0">
              <a:solidFill>
                <a:schemeClr val="tx1"/>
              </a:solidFill>
            </a:endParaRPr>
          </a:p>
        </p:txBody>
      </p:sp>
      <p:sp>
        <p:nvSpPr>
          <p:cNvPr id="4107" name="Elipse 4106"/>
          <p:cNvSpPr/>
          <p:nvPr/>
        </p:nvSpPr>
        <p:spPr>
          <a:xfrm>
            <a:off x="6282732" y="733988"/>
            <a:ext cx="156168" cy="147174"/>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4109" name="Rectángulo redondeado 4108"/>
          <p:cNvSpPr/>
          <p:nvPr/>
        </p:nvSpPr>
        <p:spPr>
          <a:xfrm>
            <a:off x="7702296" y="757409"/>
            <a:ext cx="3266629" cy="39145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sz="1600" dirty="0">
                <a:solidFill>
                  <a:srgbClr val="FF0000"/>
                </a:solidFill>
                <a:latin typeface="Comic Sans MS" panose="030F0702030302020204" pitchFamily="66" charset="0"/>
              </a:rPr>
              <a:t>Punto Crítico: </a:t>
            </a:r>
          </a:p>
          <a:p>
            <a:pPr algn="just"/>
            <a:r>
              <a:rPr lang="es-ES" sz="1600" dirty="0">
                <a:latin typeface="Comic Sans MS" panose="030F0702030302020204" pitchFamily="66" charset="0"/>
              </a:rPr>
              <a:t>Donde se unen las líneas de líquido y vapor saturado.</a:t>
            </a:r>
          </a:p>
          <a:p>
            <a:pPr algn="just"/>
            <a:r>
              <a:rPr lang="es-ES" sz="1600" dirty="0">
                <a:latin typeface="Comic Sans MS" panose="030F0702030302020204" pitchFamily="66" charset="0"/>
              </a:rPr>
              <a:t>En este punto, tendremos:</a:t>
            </a:r>
          </a:p>
          <a:p>
            <a:pPr marL="285750" indent="-285750" algn="just">
              <a:buFont typeface="Arial" panose="020B0604020202020204" pitchFamily="34" charset="0"/>
              <a:buChar char="•"/>
            </a:pPr>
            <a:r>
              <a:rPr lang="es-ES" sz="1600" dirty="0" err="1">
                <a:latin typeface="Comic Sans MS" panose="030F0702030302020204" pitchFamily="66" charset="0"/>
              </a:rPr>
              <a:t>Tª</a:t>
            </a:r>
            <a:r>
              <a:rPr lang="es-ES" sz="1600" dirty="0">
                <a:latin typeface="Comic Sans MS" panose="030F0702030302020204" pitchFamily="66" charset="0"/>
              </a:rPr>
              <a:t> crítica (</a:t>
            </a:r>
            <a:r>
              <a:rPr lang="es-ES" sz="1600" dirty="0" err="1">
                <a:latin typeface="Comic Sans MS" panose="030F0702030302020204" pitchFamily="66" charset="0"/>
              </a:rPr>
              <a:t>T</a:t>
            </a:r>
            <a:r>
              <a:rPr lang="es-ES" sz="1600" baseline="-25000" dirty="0" err="1">
                <a:latin typeface="Comic Sans MS" panose="030F0702030302020204" pitchFamily="66" charset="0"/>
              </a:rPr>
              <a:t>cr</a:t>
            </a:r>
            <a:r>
              <a:rPr lang="es-ES" sz="1600" dirty="0">
                <a:latin typeface="Comic Sans MS" panose="030F0702030302020204" pitchFamily="66" charset="0"/>
              </a:rPr>
              <a:t>)</a:t>
            </a:r>
          </a:p>
          <a:p>
            <a:pPr marL="285750" indent="-285750" algn="just">
              <a:buFont typeface="Arial" panose="020B0604020202020204" pitchFamily="34" charset="0"/>
              <a:buChar char="•"/>
            </a:pPr>
            <a:r>
              <a:rPr lang="es-ES" sz="1600" dirty="0">
                <a:latin typeface="Comic Sans MS" panose="030F0702030302020204" pitchFamily="66" charset="0"/>
              </a:rPr>
              <a:t>Presión crítica (</a:t>
            </a:r>
            <a:r>
              <a:rPr lang="es-ES" sz="1600" dirty="0" err="1">
                <a:latin typeface="Comic Sans MS" panose="030F0702030302020204" pitchFamily="66" charset="0"/>
              </a:rPr>
              <a:t>P</a:t>
            </a:r>
            <a:r>
              <a:rPr lang="es-ES" sz="1600" baseline="-25000" dirty="0" err="1">
                <a:latin typeface="Comic Sans MS" panose="030F0702030302020204" pitchFamily="66" charset="0"/>
              </a:rPr>
              <a:t>cr</a:t>
            </a:r>
            <a:r>
              <a:rPr lang="es-ES" sz="1600" dirty="0">
                <a:latin typeface="Comic Sans MS" panose="030F0702030302020204" pitchFamily="66" charset="0"/>
              </a:rPr>
              <a:t>)</a:t>
            </a:r>
          </a:p>
          <a:p>
            <a:pPr marL="285750" indent="-285750" algn="just">
              <a:buFont typeface="Arial" panose="020B0604020202020204" pitchFamily="34" charset="0"/>
              <a:buChar char="•"/>
            </a:pPr>
            <a:r>
              <a:rPr lang="es-ES" sz="1600" dirty="0">
                <a:latin typeface="Comic Sans MS" panose="030F0702030302020204" pitchFamily="66" charset="0"/>
              </a:rPr>
              <a:t>Volumen específico crítico (</a:t>
            </a:r>
            <a:r>
              <a:rPr lang="es-ES" sz="1600" dirty="0" err="1">
                <a:latin typeface="Comic Sans MS" panose="030F0702030302020204" pitchFamily="66" charset="0"/>
              </a:rPr>
              <a:t>V</a:t>
            </a:r>
            <a:r>
              <a:rPr lang="es-ES" sz="1600" baseline="-25000" dirty="0" err="1">
                <a:latin typeface="Comic Sans MS" panose="030F0702030302020204" pitchFamily="66" charset="0"/>
              </a:rPr>
              <a:t>cr</a:t>
            </a:r>
            <a:r>
              <a:rPr lang="es-ES" sz="1600" dirty="0">
                <a:latin typeface="Comic Sans MS" panose="030F0702030302020204" pitchFamily="66" charset="0"/>
              </a:rPr>
              <a:t>)</a:t>
            </a:r>
          </a:p>
          <a:p>
            <a:pPr algn="just"/>
            <a:r>
              <a:rPr lang="es-ES" sz="1600" dirty="0">
                <a:latin typeface="Comic Sans MS" panose="030F0702030302020204" pitchFamily="66" charset="0"/>
              </a:rPr>
              <a:t>Las P mayores de </a:t>
            </a:r>
            <a:r>
              <a:rPr lang="es-ES" sz="1600" dirty="0" err="1">
                <a:latin typeface="Comic Sans MS" panose="030F0702030302020204" pitchFamily="66" charset="0"/>
              </a:rPr>
              <a:t>Pcr</a:t>
            </a:r>
            <a:r>
              <a:rPr lang="es-ES" sz="1600" dirty="0">
                <a:latin typeface="Comic Sans MS" panose="030F0702030302020204" pitchFamily="66" charset="0"/>
              </a:rPr>
              <a:t>, no es posible el cambio de estado de vapor a líquido (se considerará estado de vapor)</a:t>
            </a:r>
          </a:p>
        </p:txBody>
      </p:sp>
      <p:sp>
        <p:nvSpPr>
          <p:cNvPr id="4108" name="Flecha a la derecha con bandas 4107"/>
          <p:cNvSpPr/>
          <p:nvPr/>
        </p:nvSpPr>
        <p:spPr>
          <a:xfrm>
            <a:off x="6558749" y="733988"/>
            <a:ext cx="1076172" cy="233420"/>
          </a:xfrm>
          <a:prstGeom prst="striped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gl-ES"/>
          </a:p>
        </p:txBody>
      </p:sp>
    </p:spTree>
    <p:extLst>
      <p:ext uri="{BB962C8B-B14F-4D97-AF65-F5344CB8AC3E}">
        <p14:creationId xmlns:p14="http://schemas.microsoft.com/office/powerpoint/2010/main" val="231552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10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09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09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4106"/>
                                        </p:tgtEl>
                                        <p:attrNameLst>
                                          <p:attrName>style.visibility</p:attrName>
                                        </p:attrNameLst>
                                      </p:cBhvr>
                                      <p:to>
                                        <p:strVal val="visible"/>
                                      </p:to>
                                    </p:set>
                                    <p:animEffect transition="in" filter="circle(in)">
                                      <p:cBhvr>
                                        <p:cTn id="41" dur="2000"/>
                                        <p:tgtEl>
                                          <p:spTgt spid="4106"/>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4104"/>
                                        </p:tgtEl>
                                        <p:attrNameLst>
                                          <p:attrName>style.visibility</p:attrName>
                                        </p:attrNameLst>
                                      </p:cBhvr>
                                      <p:to>
                                        <p:strVal val="visible"/>
                                      </p:to>
                                    </p:set>
                                    <p:animEffect transition="in" filter="circle(in)">
                                      <p:cBhvr>
                                        <p:cTn id="44" dur="2000"/>
                                        <p:tgtEl>
                                          <p:spTgt spid="410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barn(inVertical)">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4107"/>
                                        </p:tgtEl>
                                        <p:attrNameLst>
                                          <p:attrName>style.visibility</p:attrName>
                                        </p:attrNameLst>
                                      </p:cBhvr>
                                      <p:to>
                                        <p:strVal val="visible"/>
                                      </p:to>
                                    </p:set>
                                    <p:animEffect transition="in" filter="circle(in)">
                                      <p:cBhvr>
                                        <p:cTn id="54" dur="2000"/>
                                        <p:tgtEl>
                                          <p:spTgt spid="4107"/>
                                        </p:tgtEl>
                                      </p:cBhvr>
                                    </p:animEffect>
                                  </p:childTnLst>
                                </p:cTn>
                              </p:par>
                            </p:childTnLst>
                          </p:cTn>
                        </p:par>
                      </p:childTnLst>
                    </p:cTn>
                  </p:par>
                  <p:par>
                    <p:cTn id="55" fill="hold">
                      <p:stCondLst>
                        <p:cond delay="indefinite"/>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4107"/>
                                        </p:tgtEl>
                                        <p:attrNameLst>
                                          <p:attrName>style.color</p:attrName>
                                        </p:attrNameLst>
                                      </p:cBhvr>
                                      <p:by>
                                        <p:hsl h="0" s="-12549" l="-25098"/>
                                      </p:by>
                                    </p:animClr>
                                    <p:animClr clrSpc="hsl" dir="cw">
                                      <p:cBhvr>
                                        <p:cTn id="59" dur="500" fill="hold"/>
                                        <p:tgtEl>
                                          <p:spTgt spid="4107"/>
                                        </p:tgtEl>
                                        <p:attrNameLst>
                                          <p:attrName>fillcolor</p:attrName>
                                        </p:attrNameLst>
                                      </p:cBhvr>
                                      <p:by>
                                        <p:hsl h="0" s="-12549" l="-25098"/>
                                      </p:by>
                                    </p:animClr>
                                    <p:animClr clrSpc="hsl" dir="cw">
                                      <p:cBhvr>
                                        <p:cTn id="60" dur="500" fill="hold"/>
                                        <p:tgtEl>
                                          <p:spTgt spid="4107"/>
                                        </p:tgtEl>
                                        <p:attrNameLst>
                                          <p:attrName>stroke.color</p:attrName>
                                        </p:attrNameLst>
                                      </p:cBhvr>
                                      <p:by>
                                        <p:hsl h="0" s="-12549" l="-25098"/>
                                      </p:by>
                                    </p:animClr>
                                    <p:set>
                                      <p:cBhvr>
                                        <p:cTn id="61" dur="500" fill="hold"/>
                                        <p:tgtEl>
                                          <p:spTgt spid="4107"/>
                                        </p:tgtEl>
                                        <p:attrNameLst>
                                          <p:attrName>fill.type</p:attrName>
                                        </p:attrNameLst>
                                      </p:cBhvr>
                                      <p:to>
                                        <p:strVal val="solid"/>
                                      </p:to>
                                    </p:set>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grpId="0" nodeType="clickEffect">
                                  <p:stCondLst>
                                    <p:cond delay="0"/>
                                  </p:stCondLst>
                                  <p:childTnLst>
                                    <p:set>
                                      <p:cBhvr>
                                        <p:cTn id="65" dur="1" fill="hold">
                                          <p:stCondLst>
                                            <p:cond delay="0"/>
                                          </p:stCondLst>
                                        </p:cTn>
                                        <p:tgtEl>
                                          <p:spTgt spid="4108"/>
                                        </p:tgtEl>
                                        <p:attrNameLst>
                                          <p:attrName>style.visibility</p:attrName>
                                        </p:attrNameLst>
                                      </p:cBhvr>
                                      <p:to>
                                        <p:strVal val="visible"/>
                                      </p:to>
                                    </p:set>
                                    <p:anim calcmode="lin" valueType="num">
                                      <p:cBhvr>
                                        <p:cTn id="66" dur="1000" fill="hold"/>
                                        <p:tgtEl>
                                          <p:spTgt spid="4108"/>
                                        </p:tgtEl>
                                        <p:attrNameLst>
                                          <p:attrName>ppt_w</p:attrName>
                                        </p:attrNameLst>
                                      </p:cBhvr>
                                      <p:tavLst>
                                        <p:tav tm="0">
                                          <p:val>
                                            <p:strVal val="#ppt_w*0.70"/>
                                          </p:val>
                                        </p:tav>
                                        <p:tav tm="100000">
                                          <p:val>
                                            <p:strVal val="#ppt_w"/>
                                          </p:val>
                                        </p:tav>
                                      </p:tavLst>
                                    </p:anim>
                                    <p:anim calcmode="lin" valueType="num">
                                      <p:cBhvr>
                                        <p:cTn id="67" dur="1000" fill="hold"/>
                                        <p:tgtEl>
                                          <p:spTgt spid="4108"/>
                                        </p:tgtEl>
                                        <p:attrNameLst>
                                          <p:attrName>ppt_h</p:attrName>
                                        </p:attrNameLst>
                                      </p:cBhvr>
                                      <p:tavLst>
                                        <p:tav tm="0">
                                          <p:val>
                                            <p:strVal val="#ppt_h"/>
                                          </p:val>
                                        </p:tav>
                                        <p:tav tm="100000">
                                          <p:val>
                                            <p:strVal val="#ppt_h"/>
                                          </p:val>
                                        </p:tav>
                                      </p:tavLst>
                                    </p:anim>
                                    <p:animEffect transition="in" filter="fade">
                                      <p:cBhvr>
                                        <p:cTn id="68" dur="1000"/>
                                        <p:tgtEl>
                                          <p:spTgt spid="4108"/>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4109"/>
                                        </p:tgtEl>
                                        <p:attrNameLst>
                                          <p:attrName>style.visibility</p:attrName>
                                        </p:attrNameLst>
                                      </p:cBhvr>
                                      <p:to>
                                        <p:strVal val="visible"/>
                                      </p:to>
                                    </p:set>
                                    <p:animEffect transition="in" filter="randombar(horizontal)">
                                      <p:cBhvr>
                                        <p:cTn id="73" dur="500"/>
                                        <p:tgtEl>
                                          <p:spTgt spid="4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4103" grpId="0" animBg="1"/>
      <p:bldP spid="40" grpId="0" animBg="1"/>
      <p:bldP spid="4104" grpId="0" animBg="1"/>
      <p:bldP spid="44" grpId="0" animBg="1"/>
      <p:bldP spid="4107" grpId="0" animBg="1"/>
      <p:bldP spid="4107" grpId="1" animBg="1"/>
      <p:bldP spid="4109" grpId="0" animBg="1"/>
      <p:bldP spid="410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lc.lsbu.ac.uk/webcreatif/Refrigeration/Refrigeration/web-content/Module%201/Graphics%201/Fig-5.gif"/>
          <p:cNvPicPr>
            <a:picLocks noChangeAspect="1" noChangeArrowheads="1"/>
          </p:cNvPicPr>
          <p:nvPr/>
        </p:nvPicPr>
        <p:blipFill rotWithShape="1">
          <a:blip r:embed="rId2">
            <a:extLst>
              <a:ext uri="{28A0092B-C50C-407E-A947-70E740481C1C}">
                <a14:useLocalDpi xmlns:a14="http://schemas.microsoft.com/office/drawing/2010/main" val="0"/>
              </a:ext>
            </a:extLst>
          </a:blip>
          <a:srcRect l="8645" r="5330"/>
          <a:stretch/>
        </p:blipFill>
        <p:spPr bwMode="auto">
          <a:xfrm rot="5400000">
            <a:off x="3375811" y="-1851807"/>
            <a:ext cx="6858001" cy="1056161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cto 3"/>
          <p:cNvCxnSpPr/>
          <p:nvPr/>
        </p:nvCxnSpPr>
        <p:spPr>
          <a:xfrm>
            <a:off x="3541486" y="1609725"/>
            <a:ext cx="0" cy="20043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ector recto 6"/>
          <p:cNvCxnSpPr/>
          <p:nvPr/>
        </p:nvCxnSpPr>
        <p:spPr>
          <a:xfrm>
            <a:off x="3541486" y="3614057"/>
            <a:ext cx="3024414" cy="290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Forma libre 7"/>
          <p:cNvSpPr/>
          <p:nvPr/>
        </p:nvSpPr>
        <p:spPr>
          <a:xfrm>
            <a:off x="6565900" y="3657600"/>
            <a:ext cx="165100" cy="2628900"/>
          </a:xfrm>
          <a:custGeom>
            <a:avLst/>
            <a:gdLst>
              <a:gd name="connsiteX0" fmla="*/ 0 w 165100"/>
              <a:gd name="connsiteY0" fmla="*/ 0 h 2628900"/>
              <a:gd name="connsiteX1" fmla="*/ 114300 w 165100"/>
              <a:gd name="connsiteY1" fmla="*/ 1333500 h 2628900"/>
              <a:gd name="connsiteX2" fmla="*/ 165100 w 165100"/>
              <a:gd name="connsiteY2" fmla="*/ 2628900 h 2628900"/>
            </a:gdLst>
            <a:ahLst/>
            <a:cxnLst>
              <a:cxn ang="0">
                <a:pos x="connsiteX0" y="connsiteY0"/>
              </a:cxn>
              <a:cxn ang="0">
                <a:pos x="connsiteX1" y="connsiteY1"/>
              </a:cxn>
              <a:cxn ang="0">
                <a:pos x="connsiteX2" y="connsiteY2"/>
              </a:cxn>
            </a:cxnLst>
            <a:rect l="l" t="t" r="r" b="b"/>
            <a:pathLst>
              <a:path w="165100" h="2628900">
                <a:moveTo>
                  <a:pt x="0" y="0"/>
                </a:moveTo>
                <a:cubicBezTo>
                  <a:pt x="43391" y="447675"/>
                  <a:pt x="86783" y="895350"/>
                  <a:pt x="114300" y="1333500"/>
                </a:cubicBezTo>
                <a:cubicBezTo>
                  <a:pt x="141817" y="1771650"/>
                  <a:pt x="103717" y="2463800"/>
                  <a:pt x="165100" y="26289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12" name="Rectángulo 11"/>
          <p:cNvSpPr/>
          <p:nvPr/>
        </p:nvSpPr>
        <p:spPr>
          <a:xfrm>
            <a:off x="3757387" y="2964770"/>
            <a:ext cx="2781300" cy="431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gl-ES" sz="1600" b="1" dirty="0" err="1">
                <a:solidFill>
                  <a:srgbClr val="FF0000"/>
                </a:solidFill>
                <a:latin typeface="Comic Sans MS" panose="030F0702030302020204" pitchFamily="66" charset="0"/>
              </a:rPr>
              <a:t>Líneas</a:t>
            </a:r>
            <a:r>
              <a:rPr lang="gl-ES" sz="1600" b="1" dirty="0">
                <a:solidFill>
                  <a:srgbClr val="FF0000"/>
                </a:solidFill>
                <a:latin typeface="Comic Sans MS" panose="030F0702030302020204" pitchFamily="66" charset="0"/>
              </a:rPr>
              <a:t> de Temperaturas</a:t>
            </a:r>
          </a:p>
        </p:txBody>
      </p:sp>
      <p:cxnSp>
        <p:nvCxnSpPr>
          <p:cNvPr id="14" name="Conector recto 13"/>
          <p:cNvCxnSpPr/>
          <p:nvPr/>
        </p:nvCxnSpPr>
        <p:spPr>
          <a:xfrm>
            <a:off x="1981200" y="3949700"/>
            <a:ext cx="72009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595087" y="3398157"/>
            <a:ext cx="2781300" cy="431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gl-ES" sz="1600" b="1" dirty="0" err="1">
                <a:solidFill>
                  <a:srgbClr val="33CCFF"/>
                </a:solidFill>
                <a:latin typeface="Comic Sans MS" panose="030F0702030302020204" pitchFamily="66" charset="0"/>
              </a:rPr>
              <a:t>Líneas</a:t>
            </a:r>
            <a:r>
              <a:rPr lang="gl-ES" sz="1600" b="1" dirty="0">
                <a:solidFill>
                  <a:srgbClr val="33CCFF"/>
                </a:solidFill>
                <a:latin typeface="Comic Sans MS" panose="030F0702030302020204" pitchFamily="66" charset="0"/>
              </a:rPr>
              <a:t> de </a:t>
            </a:r>
            <a:r>
              <a:rPr lang="gl-ES" sz="1600" b="1" dirty="0" err="1">
                <a:solidFill>
                  <a:srgbClr val="33CCFF"/>
                </a:solidFill>
                <a:latin typeface="Comic Sans MS" panose="030F0702030302020204" pitchFamily="66" charset="0"/>
              </a:rPr>
              <a:t>Presiones</a:t>
            </a:r>
            <a:endParaRPr lang="gl-ES" sz="1600" b="1" dirty="0">
              <a:solidFill>
                <a:srgbClr val="33CCFF"/>
              </a:solidFill>
              <a:latin typeface="Comic Sans MS" panose="030F0702030302020204" pitchFamily="66" charset="0"/>
            </a:endParaRPr>
          </a:p>
        </p:txBody>
      </p:sp>
      <p:cxnSp>
        <p:nvCxnSpPr>
          <p:cNvPr id="17" name="Conector recto 16"/>
          <p:cNvCxnSpPr/>
          <p:nvPr/>
        </p:nvCxnSpPr>
        <p:spPr>
          <a:xfrm flipV="1">
            <a:off x="4667250" y="276225"/>
            <a:ext cx="85725" cy="60102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ángulo 19"/>
          <p:cNvSpPr/>
          <p:nvPr/>
        </p:nvSpPr>
        <p:spPr>
          <a:xfrm>
            <a:off x="4890862" y="609599"/>
            <a:ext cx="2781300" cy="431800"/>
          </a:xfrm>
          <a:prstGeom prst="rect">
            <a:avLst/>
          </a:prstGeom>
          <a:solidFill>
            <a:schemeClr val="accent6">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gl-ES" sz="1600" b="1" dirty="0" err="1">
                <a:solidFill>
                  <a:srgbClr val="002060"/>
                </a:solidFill>
                <a:latin typeface="Comic Sans MS" panose="030F0702030302020204" pitchFamily="66" charset="0"/>
              </a:rPr>
              <a:t>Líneas</a:t>
            </a:r>
            <a:r>
              <a:rPr lang="gl-ES" sz="1600" b="1" dirty="0">
                <a:solidFill>
                  <a:srgbClr val="002060"/>
                </a:solidFill>
                <a:latin typeface="Comic Sans MS" panose="030F0702030302020204" pitchFamily="66" charset="0"/>
              </a:rPr>
              <a:t> de Entalpías</a:t>
            </a:r>
          </a:p>
        </p:txBody>
      </p:sp>
      <p:sp>
        <p:nvSpPr>
          <p:cNvPr id="22" name="Forma libre 21"/>
          <p:cNvSpPr/>
          <p:nvPr/>
        </p:nvSpPr>
        <p:spPr>
          <a:xfrm>
            <a:off x="6781800" y="1206500"/>
            <a:ext cx="2933700" cy="5041900"/>
          </a:xfrm>
          <a:custGeom>
            <a:avLst/>
            <a:gdLst>
              <a:gd name="connsiteX0" fmla="*/ 0 w 2933700"/>
              <a:gd name="connsiteY0" fmla="*/ 5041900 h 5041900"/>
              <a:gd name="connsiteX1" fmla="*/ 520700 w 2933700"/>
              <a:gd name="connsiteY1" fmla="*/ 3975100 h 5041900"/>
              <a:gd name="connsiteX2" fmla="*/ 1231900 w 2933700"/>
              <a:gd name="connsiteY2" fmla="*/ 2667000 h 5041900"/>
              <a:gd name="connsiteX3" fmla="*/ 1689100 w 2933700"/>
              <a:gd name="connsiteY3" fmla="*/ 1892300 h 5041900"/>
              <a:gd name="connsiteX4" fmla="*/ 2501900 w 2933700"/>
              <a:gd name="connsiteY4" fmla="*/ 609600 h 5041900"/>
              <a:gd name="connsiteX5" fmla="*/ 2933700 w 2933700"/>
              <a:gd name="connsiteY5" fmla="*/ 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3700" h="5041900">
                <a:moveTo>
                  <a:pt x="0" y="5041900"/>
                </a:moveTo>
                <a:cubicBezTo>
                  <a:pt x="157691" y="4706408"/>
                  <a:pt x="315383" y="4370917"/>
                  <a:pt x="520700" y="3975100"/>
                </a:cubicBezTo>
                <a:cubicBezTo>
                  <a:pt x="726017" y="3579283"/>
                  <a:pt x="1037167" y="3014133"/>
                  <a:pt x="1231900" y="2667000"/>
                </a:cubicBezTo>
                <a:cubicBezTo>
                  <a:pt x="1426633" y="2319867"/>
                  <a:pt x="1477433" y="2235200"/>
                  <a:pt x="1689100" y="1892300"/>
                </a:cubicBezTo>
                <a:cubicBezTo>
                  <a:pt x="1900767" y="1549400"/>
                  <a:pt x="2294467" y="924983"/>
                  <a:pt x="2501900" y="609600"/>
                </a:cubicBezTo>
                <a:cubicBezTo>
                  <a:pt x="2709333" y="294217"/>
                  <a:pt x="2821516" y="147108"/>
                  <a:pt x="2933700" y="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24" name="Rectángulo 23"/>
          <p:cNvSpPr/>
          <p:nvPr/>
        </p:nvSpPr>
        <p:spPr>
          <a:xfrm>
            <a:off x="8820132" y="2485748"/>
            <a:ext cx="3090059" cy="2248353"/>
          </a:xfrm>
          <a:prstGeom prst="rect">
            <a:avLst/>
          </a:prstGeom>
          <a:solidFill>
            <a:schemeClr val="accent2">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r>
              <a:rPr lang="gl-ES" sz="1600" b="1" dirty="0" err="1">
                <a:solidFill>
                  <a:schemeClr val="tx1"/>
                </a:solidFill>
                <a:latin typeface="Comic Sans MS" panose="030F0702030302020204" pitchFamily="66" charset="0"/>
              </a:rPr>
              <a:t>Líneas</a:t>
            </a:r>
            <a:r>
              <a:rPr lang="gl-ES" sz="1600" b="1" dirty="0">
                <a:solidFill>
                  <a:schemeClr val="tx1"/>
                </a:solidFill>
                <a:latin typeface="Comic Sans MS" panose="030F0702030302020204" pitchFamily="66" charset="0"/>
              </a:rPr>
              <a:t> de Entropía</a:t>
            </a:r>
            <a:r>
              <a:rPr lang="gl-ES" sz="1600" b="1" dirty="0">
                <a:solidFill>
                  <a:srgbClr val="FFC000"/>
                </a:solidFill>
                <a:latin typeface="Comic Sans MS" panose="030F0702030302020204" pitchFamily="66" charset="0"/>
              </a:rPr>
              <a:t>:</a:t>
            </a:r>
          </a:p>
          <a:p>
            <a:r>
              <a:rPr lang="gl-ES" sz="1600" b="1" dirty="0">
                <a:solidFill>
                  <a:schemeClr val="tx1"/>
                </a:solidFill>
                <a:latin typeface="Comic Sans MS" panose="030F0702030302020204" pitchFamily="66" charset="0"/>
              </a:rPr>
              <a:t>Indica la </a:t>
            </a:r>
            <a:r>
              <a:rPr lang="gl-ES" sz="1600" b="1" dirty="0" err="1">
                <a:solidFill>
                  <a:schemeClr val="tx1"/>
                </a:solidFill>
                <a:latin typeface="Comic Sans MS" panose="030F0702030302020204" pitchFamily="66" charset="0"/>
              </a:rPr>
              <a:t>cantidad</a:t>
            </a:r>
            <a:r>
              <a:rPr lang="gl-ES" sz="1600" b="1" dirty="0">
                <a:solidFill>
                  <a:schemeClr val="tx1"/>
                </a:solidFill>
                <a:latin typeface="Comic Sans MS" panose="030F0702030302020204" pitchFamily="66" charset="0"/>
              </a:rPr>
              <a:t> de E interna del </a:t>
            </a:r>
            <a:r>
              <a:rPr lang="gl-ES" sz="1600" b="1" dirty="0" err="1">
                <a:solidFill>
                  <a:schemeClr val="tx1"/>
                </a:solidFill>
                <a:latin typeface="Comic Sans MS" panose="030F0702030302020204" pitchFamily="66" charset="0"/>
              </a:rPr>
              <a:t>fluido</a:t>
            </a:r>
            <a:r>
              <a:rPr lang="gl-ES" sz="1600" b="1" dirty="0">
                <a:solidFill>
                  <a:schemeClr val="tx1"/>
                </a:solidFill>
                <a:latin typeface="Comic Sans MS" panose="030F0702030302020204" pitchFamily="66" charset="0"/>
              </a:rPr>
              <a:t>, en cuanto a </a:t>
            </a:r>
            <a:r>
              <a:rPr lang="gl-ES" sz="1600" b="1" dirty="0" err="1">
                <a:solidFill>
                  <a:schemeClr val="tx1"/>
                </a:solidFill>
                <a:latin typeface="Comic Sans MS" panose="030F0702030302020204" pitchFamily="66" charset="0"/>
              </a:rPr>
              <a:t>su</a:t>
            </a:r>
            <a:r>
              <a:rPr lang="gl-ES" sz="1600" b="1" dirty="0">
                <a:solidFill>
                  <a:schemeClr val="tx1"/>
                </a:solidFill>
                <a:latin typeface="Comic Sans MS" panose="030F0702030302020204" pitchFamily="66" charset="0"/>
              </a:rPr>
              <a:t> </a:t>
            </a:r>
            <a:r>
              <a:rPr lang="gl-ES" sz="1600" b="1" dirty="0" err="1">
                <a:solidFill>
                  <a:schemeClr val="tx1"/>
                </a:solidFill>
                <a:latin typeface="Comic Sans MS" panose="030F0702030302020204" pitchFamily="66" charset="0"/>
              </a:rPr>
              <a:t>capacidad</a:t>
            </a:r>
            <a:r>
              <a:rPr lang="gl-ES" sz="1600" b="1" dirty="0">
                <a:solidFill>
                  <a:schemeClr val="tx1"/>
                </a:solidFill>
                <a:latin typeface="Comic Sans MS" panose="030F0702030302020204" pitchFamily="66" charset="0"/>
              </a:rPr>
              <a:t> para </a:t>
            </a:r>
            <a:r>
              <a:rPr lang="gl-ES" sz="1600" b="1" dirty="0" err="1">
                <a:solidFill>
                  <a:schemeClr val="tx1"/>
                </a:solidFill>
                <a:latin typeface="Comic Sans MS" panose="030F0702030302020204" pitchFamily="66" charset="0"/>
              </a:rPr>
              <a:t>convertirse</a:t>
            </a:r>
            <a:r>
              <a:rPr lang="gl-ES" sz="1600" b="1" dirty="0">
                <a:solidFill>
                  <a:schemeClr val="tx1"/>
                </a:solidFill>
                <a:latin typeface="Comic Sans MS" panose="030F0702030302020204" pitchFamily="66" charset="0"/>
              </a:rPr>
              <a:t> en E mecánica.</a:t>
            </a:r>
          </a:p>
          <a:p>
            <a:r>
              <a:rPr lang="gl-ES" sz="1600" b="1" dirty="0">
                <a:solidFill>
                  <a:schemeClr val="tx1"/>
                </a:solidFill>
                <a:latin typeface="Comic Sans MS" panose="030F0702030302020204" pitchFamily="66" charset="0"/>
              </a:rPr>
              <a:t>Se utiliza </a:t>
            </a:r>
            <a:r>
              <a:rPr lang="gl-ES" sz="1600" b="1" dirty="0" err="1">
                <a:solidFill>
                  <a:schemeClr val="tx1"/>
                </a:solidFill>
                <a:latin typeface="Comic Sans MS" panose="030F0702030302020204" pitchFamily="66" charset="0"/>
              </a:rPr>
              <a:t>cuando</a:t>
            </a:r>
            <a:r>
              <a:rPr lang="gl-ES" sz="1600" b="1" dirty="0">
                <a:solidFill>
                  <a:schemeClr val="tx1"/>
                </a:solidFill>
                <a:latin typeface="Comic Sans MS" panose="030F0702030302020204" pitchFamily="66" charset="0"/>
              </a:rPr>
              <a:t> el vapor se comprime y no se </a:t>
            </a:r>
            <a:r>
              <a:rPr lang="gl-ES" sz="1600" b="1" dirty="0" err="1">
                <a:solidFill>
                  <a:schemeClr val="tx1"/>
                </a:solidFill>
                <a:latin typeface="Comic Sans MS" panose="030F0702030302020204" pitchFamily="66" charset="0"/>
              </a:rPr>
              <a:t>añade</a:t>
            </a:r>
            <a:r>
              <a:rPr lang="gl-ES" sz="1600" b="1" dirty="0">
                <a:solidFill>
                  <a:schemeClr val="tx1"/>
                </a:solidFill>
                <a:latin typeface="Comic Sans MS" panose="030F0702030302020204" pitchFamily="66" charset="0"/>
              </a:rPr>
              <a:t> ni libera calor del exterior.</a:t>
            </a:r>
          </a:p>
          <a:p>
            <a:pPr algn="ctr"/>
            <a:endParaRPr lang="gl-ES" sz="1600" b="1" dirty="0">
              <a:solidFill>
                <a:srgbClr val="FFC000"/>
              </a:solidFill>
              <a:latin typeface="Comic Sans MS" panose="030F0702030302020204" pitchFamily="66" charset="0"/>
            </a:endParaRPr>
          </a:p>
        </p:txBody>
      </p:sp>
      <p:sp>
        <p:nvSpPr>
          <p:cNvPr id="23" name="Forma libre 22"/>
          <p:cNvSpPr/>
          <p:nvPr/>
        </p:nvSpPr>
        <p:spPr>
          <a:xfrm>
            <a:off x="6108700" y="4734101"/>
            <a:ext cx="4140200" cy="663399"/>
          </a:xfrm>
          <a:custGeom>
            <a:avLst/>
            <a:gdLst>
              <a:gd name="connsiteX0" fmla="*/ 0 w 4140200"/>
              <a:gd name="connsiteY0" fmla="*/ 663399 h 663399"/>
              <a:gd name="connsiteX1" fmla="*/ 469900 w 4140200"/>
              <a:gd name="connsiteY1" fmla="*/ 549099 h 663399"/>
              <a:gd name="connsiteX2" fmla="*/ 1041400 w 4140200"/>
              <a:gd name="connsiteY2" fmla="*/ 434799 h 663399"/>
              <a:gd name="connsiteX3" fmla="*/ 1879600 w 4140200"/>
              <a:gd name="connsiteY3" fmla="*/ 269699 h 663399"/>
              <a:gd name="connsiteX4" fmla="*/ 3098800 w 4140200"/>
              <a:gd name="connsiteY4" fmla="*/ 142699 h 663399"/>
              <a:gd name="connsiteX5" fmla="*/ 4140200 w 4140200"/>
              <a:gd name="connsiteY5" fmla="*/ 2999 h 66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0200" h="663399">
                <a:moveTo>
                  <a:pt x="0" y="663399"/>
                </a:moveTo>
                <a:cubicBezTo>
                  <a:pt x="148166" y="628474"/>
                  <a:pt x="296333" y="587199"/>
                  <a:pt x="469900" y="549099"/>
                </a:cubicBezTo>
                <a:cubicBezTo>
                  <a:pt x="643467" y="510999"/>
                  <a:pt x="1041400" y="434799"/>
                  <a:pt x="1041400" y="434799"/>
                </a:cubicBezTo>
                <a:cubicBezTo>
                  <a:pt x="1276350" y="388232"/>
                  <a:pt x="1536700" y="318382"/>
                  <a:pt x="1879600" y="269699"/>
                </a:cubicBezTo>
                <a:cubicBezTo>
                  <a:pt x="2222500" y="221016"/>
                  <a:pt x="2722033" y="187149"/>
                  <a:pt x="3098800" y="142699"/>
                </a:cubicBezTo>
                <a:cubicBezTo>
                  <a:pt x="3475567" y="98249"/>
                  <a:pt x="3915833" y="-20284"/>
                  <a:pt x="4140200" y="2999"/>
                </a:cubicBezTo>
              </a:path>
            </a:pathLst>
          </a:custGeom>
          <a:noFill/>
          <a:ln w="3810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26" name="Rectángulo 25"/>
          <p:cNvSpPr/>
          <p:nvPr/>
        </p:nvSpPr>
        <p:spPr>
          <a:xfrm>
            <a:off x="8343900" y="5041899"/>
            <a:ext cx="3090060" cy="431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1600" b="1" dirty="0">
                <a:solidFill>
                  <a:srgbClr val="006C31"/>
                </a:solidFill>
                <a:latin typeface="Comic Sans MS" panose="030F0702030302020204" pitchFamily="66" charset="0"/>
              </a:rPr>
              <a:t>Líneas de Volumen Constante</a:t>
            </a:r>
          </a:p>
        </p:txBody>
      </p:sp>
      <p:sp>
        <p:nvSpPr>
          <p:cNvPr id="25" name="Forma libre 24"/>
          <p:cNvSpPr/>
          <p:nvPr/>
        </p:nvSpPr>
        <p:spPr>
          <a:xfrm>
            <a:off x="2654300" y="1612900"/>
            <a:ext cx="3390900" cy="4673600"/>
          </a:xfrm>
          <a:custGeom>
            <a:avLst/>
            <a:gdLst>
              <a:gd name="connsiteX0" fmla="*/ 0 w 3390900"/>
              <a:gd name="connsiteY0" fmla="*/ 4673600 h 4673600"/>
              <a:gd name="connsiteX1" fmla="*/ 571500 w 3390900"/>
              <a:gd name="connsiteY1" fmla="*/ 3175000 h 4673600"/>
              <a:gd name="connsiteX2" fmla="*/ 1206500 w 3390900"/>
              <a:gd name="connsiteY2" fmla="*/ 2019300 h 4673600"/>
              <a:gd name="connsiteX3" fmla="*/ 1854200 w 3390900"/>
              <a:gd name="connsiteY3" fmla="*/ 1206500 h 4673600"/>
              <a:gd name="connsiteX4" fmla="*/ 2743200 w 3390900"/>
              <a:gd name="connsiteY4" fmla="*/ 381000 h 4673600"/>
              <a:gd name="connsiteX5" fmla="*/ 3390900 w 3390900"/>
              <a:gd name="connsiteY5" fmla="*/ 0 h 46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0900" h="4673600">
                <a:moveTo>
                  <a:pt x="0" y="4673600"/>
                </a:moveTo>
                <a:cubicBezTo>
                  <a:pt x="185208" y="4145491"/>
                  <a:pt x="370417" y="3617383"/>
                  <a:pt x="571500" y="3175000"/>
                </a:cubicBezTo>
                <a:cubicBezTo>
                  <a:pt x="772583" y="2732617"/>
                  <a:pt x="992717" y="2347383"/>
                  <a:pt x="1206500" y="2019300"/>
                </a:cubicBezTo>
                <a:cubicBezTo>
                  <a:pt x="1420283" y="1691217"/>
                  <a:pt x="1598083" y="1479550"/>
                  <a:pt x="1854200" y="1206500"/>
                </a:cubicBezTo>
                <a:cubicBezTo>
                  <a:pt x="2110317" y="933450"/>
                  <a:pt x="2487083" y="582083"/>
                  <a:pt x="2743200" y="381000"/>
                </a:cubicBezTo>
                <a:cubicBezTo>
                  <a:pt x="2999317" y="179917"/>
                  <a:pt x="3195108" y="89958"/>
                  <a:pt x="3390900" y="0"/>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28" name="Rectángulo 27"/>
          <p:cNvSpPr/>
          <p:nvPr/>
        </p:nvSpPr>
        <p:spPr>
          <a:xfrm>
            <a:off x="30842" y="5070476"/>
            <a:ext cx="3131458" cy="431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gl-ES" sz="1600" b="1" dirty="0" err="1">
                <a:solidFill>
                  <a:srgbClr val="7030A0"/>
                </a:solidFill>
                <a:latin typeface="Comic Sans MS" panose="030F0702030302020204" pitchFamily="66" charset="0"/>
              </a:rPr>
              <a:t>Líneas</a:t>
            </a:r>
            <a:r>
              <a:rPr lang="gl-ES" sz="1600" b="1" dirty="0">
                <a:solidFill>
                  <a:srgbClr val="7030A0"/>
                </a:solidFill>
                <a:latin typeface="Comic Sans MS" panose="030F0702030302020204" pitchFamily="66" charset="0"/>
              </a:rPr>
              <a:t> de </a:t>
            </a:r>
            <a:r>
              <a:rPr lang="gl-ES" sz="1600" b="1" dirty="0" err="1">
                <a:solidFill>
                  <a:srgbClr val="7030A0"/>
                </a:solidFill>
                <a:latin typeface="Comic Sans MS" panose="030F0702030302020204" pitchFamily="66" charset="0"/>
              </a:rPr>
              <a:t>calidad</a:t>
            </a:r>
            <a:r>
              <a:rPr lang="gl-ES" sz="1600" b="1" dirty="0">
                <a:solidFill>
                  <a:srgbClr val="7030A0"/>
                </a:solidFill>
                <a:latin typeface="Comic Sans MS" panose="030F0702030302020204" pitchFamily="66" charset="0"/>
              </a:rPr>
              <a:t> de </a:t>
            </a:r>
            <a:r>
              <a:rPr lang="gl-ES" sz="1600" b="1" dirty="0" err="1">
                <a:solidFill>
                  <a:srgbClr val="7030A0"/>
                </a:solidFill>
                <a:latin typeface="Comic Sans MS" panose="030F0702030302020204" pitchFamily="66" charset="0"/>
              </a:rPr>
              <a:t>mezcla</a:t>
            </a:r>
            <a:endParaRPr lang="gl-ES" sz="1600" b="1"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203694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nodeType="clickEffect">
                                  <p:stCondLst>
                                    <p:cond delay="0"/>
                                  </p:stCondLst>
                                  <p:childTnLst>
                                    <p:animEffect transition="out" filter="wipe(down)">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22" presetClass="exit" presetSubtype="4" fill="hold" nodeType="withEffect">
                                  <p:stCondLst>
                                    <p:cond delay="0"/>
                                  </p:stCondLst>
                                  <p:childTnLst>
                                    <p:animEffect transition="out" filter="wipe(down)">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22" presetClass="exit" presetSubtype="4" fill="hold" grpId="1" nodeType="withEffect">
                                  <p:stCondLst>
                                    <p:cond delay="0"/>
                                  </p:stCondLst>
                                  <p:childTnLst>
                                    <p:animEffect transition="out" filter="wipe(down)">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22" presetClass="exit" presetSubtype="4" fill="hold" grpId="1" nodeType="withEffect">
                                  <p:stCondLst>
                                    <p:cond delay="0"/>
                                  </p:stCondLst>
                                  <p:childTnLst>
                                    <p:animEffect transition="out" filter="wipe(down)">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par>
                                <p:cTn id="36" presetID="6" presetClass="entr" presetSubtype="16"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ircle(in)">
                                      <p:cBhvr>
                                        <p:cTn id="38" dur="2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circle(in)">
                                      <p:cBhvr>
                                        <p:cTn id="51" dur="2000"/>
                                        <p:tgtEl>
                                          <p:spTgt spid="20"/>
                                        </p:tgtEl>
                                      </p:cBhvr>
                                    </p:animEffect>
                                  </p:childTnLst>
                                </p:cTn>
                              </p:par>
                              <p:par>
                                <p:cTn id="52" presetID="6" presetClass="entr" presetSubtype="16"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circle(in)">
                                      <p:cBhvr>
                                        <p:cTn id="54" dur="20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circle(in)">
                                      <p:cBhvr>
                                        <p:cTn id="67" dur="2000"/>
                                        <p:tgtEl>
                                          <p:spTgt spid="24"/>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circle(in)">
                                      <p:cBhvr>
                                        <p:cTn id="70" dur="20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24"/>
                                        </p:tgtEl>
                                      </p:cBhvr>
                                    </p:animEffect>
                                    <p:set>
                                      <p:cBhvr>
                                        <p:cTn id="75" dur="1" fill="hold">
                                          <p:stCondLst>
                                            <p:cond delay="499"/>
                                          </p:stCondLst>
                                        </p:cTn>
                                        <p:tgtEl>
                                          <p:spTgt spid="2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2"/>
                                        </p:tgtEl>
                                      </p:cBhvr>
                                    </p:animEffect>
                                    <p:set>
                                      <p:cBhvr>
                                        <p:cTn id="78" dur="1" fill="hold">
                                          <p:stCondLst>
                                            <p:cond delay="499"/>
                                          </p:stCondLst>
                                        </p:cTn>
                                        <p:tgtEl>
                                          <p:spTgt spid="2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circle(in)">
                                      <p:cBhvr>
                                        <p:cTn id="83" dur="2000"/>
                                        <p:tgtEl>
                                          <p:spTgt spid="26"/>
                                        </p:tgtEl>
                                      </p:cBhvr>
                                    </p:animEffect>
                                  </p:childTnLst>
                                </p:cTn>
                              </p:par>
                              <p:par>
                                <p:cTn id="84" presetID="6" presetClass="entr" presetSubtype="16" fill="hold" grpId="0" nodeType="with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circle(in)">
                                      <p:cBhvr>
                                        <p:cTn id="86" dur="20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barn(inVertical)">
                                      <p:cBhvr>
                                        <p:cTn id="99" dur="500"/>
                                        <p:tgtEl>
                                          <p:spTgt spid="28"/>
                                        </p:tgtEl>
                                      </p:cBhvr>
                                    </p:animEffect>
                                  </p:childTnLst>
                                </p:cTn>
                              </p:par>
                              <p:par>
                                <p:cTn id="100" presetID="6" presetClass="entr" presetSubtype="16" fill="hold" grpId="0" nodeType="with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circle(in)">
                                      <p:cBhvr>
                                        <p:cTn id="102" dur="2000"/>
                                        <p:tgtEl>
                                          <p:spTgt spid="2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28"/>
                                        </p:tgtEl>
                                      </p:cBhvr>
                                    </p:animEffect>
                                    <p:set>
                                      <p:cBhvr>
                                        <p:cTn id="107" dur="1" fill="hold">
                                          <p:stCondLst>
                                            <p:cond delay="499"/>
                                          </p:stCondLst>
                                        </p:cTn>
                                        <p:tgtEl>
                                          <p:spTgt spid="28"/>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25"/>
                                        </p:tgtEl>
                                      </p:cBhvr>
                                    </p:animEffect>
                                    <p:set>
                                      <p:cBhvr>
                                        <p:cTn id="110"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16" grpId="0" animBg="1"/>
      <p:bldP spid="16" grpId="1" animBg="1"/>
      <p:bldP spid="20" grpId="0" animBg="1"/>
      <p:bldP spid="20" grpId="1" animBg="1"/>
      <p:bldP spid="22" grpId="0" animBg="1"/>
      <p:bldP spid="22" grpId="1" animBg="1"/>
      <p:bldP spid="24" grpId="0" animBg="1"/>
      <p:bldP spid="24" grpId="1" animBg="1"/>
      <p:bldP spid="23" grpId="0" animBg="1"/>
      <p:bldP spid="23" grpId="1" animBg="1"/>
      <p:bldP spid="26" grpId="0" animBg="1"/>
      <p:bldP spid="26" grpId="1" animBg="1"/>
      <p:bldP spid="25" grpId="0" animBg="1"/>
      <p:bldP spid="25" grpId="1" animBg="1"/>
      <p:bldP spid="28" grpId="0" animBg="1"/>
      <p:bldP spid="2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E59C50-2A19-CDA9-9BE2-C72CDA70ED9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781759E-599E-DD3C-5596-F590B3FD5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7D5BEA7-ED82-4632-0667-D3E8CE5E0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D4F008F4-FD69-F940-4E90-4A93289FD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0A255574-9A01-C216-E4E8-8BBB3481BFEC}"/>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3200" b="1" dirty="0">
                <a:solidFill>
                  <a:prstClr val="black">
                    <a:lumMod val="85000"/>
                    <a:lumOff val="15000"/>
                  </a:prstClr>
                </a:solidFill>
                <a:latin typeface="Arial" panose="020B0604020202020204" pitchFamily="34" charset="0"/>
                <a:cs typeface="Arial" panose="020B0604020202020204" pitchFamily="34" charset="0"/>
              </a:rPr>
              <a:t>1.FUNDAMENTOS MÁQUINA FRIGORÍFICA</a:t>
            </a:r>
            <a:endPar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endParaRPr>
          </a:p>
        </p:txBody>
      </p:sp>
      <p:sp>
        <p:nvSpPr>
          <p:cNvPr id="14" name="CuadroTexto 13">
            <a:extLst>
              <a:ext uri="{FF2B5EF4-FFF2-40B4-BE49-F238E27FC236}">
                <a16:creationId xmlns:a16="http://schemas.microsoft.com/office/drawing/2014/main" id="{181C389F-BA6F-E5D5-A858-50922621F72B}"/>
              </a:ext>
            </a:extLst>
          </p:cNvPr>
          <p:cNvSpPr txBox="1"/>
          <p:nvPr/>
        </p:nvSpPr>
        <p:spPr>
          <a:xfrm>
            <a:off x="436880" y="1714299"/>
            <a:ext cx="11348720" cy="4708981"/>
          </a:xfrm>
          <a:prstGeom prst="rect">
            <a:avLst/>
          </a:prstGeom>
          <a:noFill/>
        </p:spPr>
        <p:txBody>
          <a:bodyPr wrap="square">
            <a:spAutoFit/>
          </a:bodyPr>
          <a:lstStyle/>
          <a:p>
            <a:pPr algn="l"/>
            <a:endParaRPr lang="es-ES" sz="1200" b="0" i="0" u="none" strike="noStrike" baseline="0" dirty="0">
              <a:solidFill>
                <a:srgbClr val="000000"/>
              </a:solidFill>
              <a:latin typeface="Arial" panose="020B0604020202020204" pitchFamily="34" charset="0"/>
              <a:cs typeface="Arial" panose="020B0604020202020204" pitchFamily="34" charset="0"/>
            </a:endParaRPr>
          </a:p>
          <a:p>
            <a:pPr algn="ctr"/>
            <a:r>
              <a:rPr lang="es-ES" sz="2400" b="0" i="0" u="none" strike="noStrike" baseline="0" dirty="0">
                <a:latin typeface="Arial" panose="020B0604020202020204" pitchFamily="34" charset="0"/>
                <a:cs typeface="Arial" panose="020B0604020202020204" pitchFamily="34" charset="0"/>
              </a:rPr>
              <a:t>La </a:t>
            </a:r>
            <a:r>
              <a:rPr lang="es-ES" sz="2400" b="1" i="0" u="none" strike="noStrike" baseline="0" dirty="0">
                <a:latin typeface="Arial" panose="020B0604020202020204" pitchFamily="34" charset="0"/>
                <a:cs typeface="Arial" panose="020B0604020202020204" pitchFamily="34" charset="0"/>
              </a:rPr>
              <a:t>refrigeración </a:t>
            </a:r>
            <a:r>
              <a:rPr lang="es-ES" sz="2400" b="0" i="0" u="none" strike="noStrike" baseline="0" dirty="0">
                <a:latin typeface="Arial" panose="020B0604020202020204" pitchFamily="34" charset="0"/>
                <a:cs typeface="Arial" panose="020B0604020202020204" pitchFamily="34" charset="0"/>
              </a:rPr>
              <a:t>es el proceso que consiste en producir frío.</a:t>
            </a:r>
          </a:p>
          <a:p>
            <a:pPr algn="ctr"/>
            <a:endParaRPr lang="es-ES" sz="2400" b="0" i="0" u="none" strike="noStrike" baseline="0" dirty="0">
              <a:latin typeface="Arial" panose="020B0604020202020204" pitchFamily="34" charset="0"/>
              <a:cs typeface="Arial" panose="020B0604020202020204" pitchFamily="34" charset="0"/>
            </a:endParaRPr>
          </a:p>
          <a:p>
            <a:pPr algn="ctr"/>
            <a:r>
              <a:rPr lang="es-ES" sz="2400" b="1" i="0" u="none" strike="noStrike" baseline="0" dirty="0">
                <a:latin typeface="Arial" panose="020B0604020202020204" pitchFamily="34" charset="0"/>
                <a:cs typeface="Arial" panose="020B0604020202020204" pitchFamily="34" charset="0"/>
              </a:rPr>
              <a:t>¿Cómo podemos producir frío?</a:t>
            </a:r>
          </a:p>
          <a:p>
            <a:pPr algn="ctr"/>
            <a:endParaRPr lang="es-ES" sz="2400" b="0" i="0" u="none" strike="noStrike" baseline="0" dirty="0">
              <a:latin typeface="Arial" panose="020B0604020202020204" pitchFamily="34" charset="0"/>
              <a:cs typeface="Arial" panose="020B0604020202020204" pitchFamily="34" charset="0"/>
            </a:endParaRPr>
          </a:p>
          <a:p>
            <a:pPr algn="ctr"/>
            <a:r>
              <a:rPr lang="es-ES" sz="2400" b="0" i="0" u="none" strike="noStrike" baseline="0" dirty="0">
                <a:latin typeface="Arial" panose="020B0604020202020204" pitchFamily="34" charset="0"/>
                <a:cs typeface="Arial" panose="020B0604020202020204" pitchFamily="34" charset="0"/>
              </a:rPr>
              <a:t>Mediante la extracción de calor de un lugar y trasladándolo a otro por medio de sustancias que tienen propiedades adecuadas para conseguirlo.</a:t>
            </a:r>
          </a:p>
          <a:p>
            <a:pPr algn="ctr"/>
            <a:endParaRPr lang="es-ES" sz="2400" b="0" i="0" u="none" strike="noStrike" baseline="0" dirty="0">
              <a:latin typeface="Arial" panose="020B0604020202020204" pitchFamily="34" charset="0"/>
              <a:cs typeface="Arial" panose="020B0604020202020204" pitchFamily="34" charset="0"/>
            </a:endParaRPr>
          </a:p>
          <a:p>
            <a:pPr algn="ctr"/>
            <a:r>
              <a:rPr lang="es-ES" sz="2400" b="0" i="0" u="none" strike="noStrike" baseline="0" dirty="0">
                <a:latin typeface="Arial" panose="020B0604020202020204" pitchFamily="34" charset="0"/>
                <a:cs typeface="Arial" panose="020B0604020202020204" pitchFamily="34" charset="0"/>
              </a:rPr>
              <a:t>En la actualidad, el sistema más usado para la extracción de calor es el:</a:t>
            </a:r>
          </a:p>
          <a:p>
            <a:endParaRPr lang="es-ES" sz="2400" b="0" i="0" u="none" strike="noStrike" baseline="0" dirty="0">
              <a:latin typeface="Arial" panose="020B0604020202020204" pitchFamily="34" charset="0"/>
              <a:cs typeface="Arial" panose="020B0604020202020204" pitchFamily="34" charset="0"/>
            </a:endParaRPr>
          </a:p>
          <a:p>
            <a:pPr algn="ctr"/>
            <a:r>
              <a:rPr lang="es-ES" sz="2400" b="1" i="0" u="none" strike="noStrike" baseline="0" dirty="0">
                <a:solidFill>
                  <a:srgbClr val="7030A0"/>
                </a:solidFill>
                <a:latin typeface="Arial" panose="020B0604020202020204" pitchFamily="34" charset="0"/>
                <a:cs typeface="Arial" panose="020B0604020202020204" pitchFamily="34" charset="0"/>
              </a:rPr>
              <a:t>SISTEMA DE REFRIGERACIÓN POR COMPRESIÓN DE VAPOR</a:t>
            </a:r>
          </a:p>
          <a:p>
            <a:pPr algn="ctr"/>
            <a:endParaRPr lang="es-ES" sz="2400" b="0" i="0" u="none" strike="noStrike" baseline="0" dirty="0">
              <a:solidFill>
                <a:srgbClr val="7030A0"/>
              </a:solidFill>
              <a:latin typeface="Arial" panose="020B0604020202020204" pitchFamily="34" charset="0"/>
              <a:cs typeface="Arial" panose="020B0604020202020204" pitchFamily="34" charset="0"/>
            </a:endParaRPr>
          </a:p>
          <a:p>
            <a:pPr algn="ctr"/>
            <a:r>
              <a:rPr lang="es-ES" sz="2400" b="0" i="0" u="none" strike="noStrike" baseline="0" dirty="0">
                <a:solidFill>
                  <a:srgbClr val="000000"/>
                </a:solidFill>
                <a:latin typeface="Arial" panose="020B0604020202020204" pitchFamily="34" charset="0"/>
                <a:cs typeface="Arial" panose="020B0604020202020204" pitchFamily="34" charset="0"/>
              </a:rPr>
              <a:t>Es el que estudiaremos en detalle</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9681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lc.lsbu.ac.uk/webcreatif/Refrigeration/Refrigeration/web-content/Module%201/Graphics%201/Fig-5.gif"/>
          <p:cNvPicPr>
            <a:picLocks noChangeAspect="1" noChangeArrowheads="1"/>
          </p:cNvPicPr>
          <p:nvPr/>
        </p:nvPicPr>
        <p:blipFill rotWithShape="1">
          <a:blip r:embed="rId2">
            <a:extLst>
              <a:ext uri="{28A0092B-C50C-407E-A947-70E740481C1C}">
                <a14:useLocalDpi xmlns:a14="http://schemas.microsoft.com/office/drawing/2010/main" val="0"/>
              </a:ext>
            </a:extLst>
          </a:blip>
          <a:srcRect l="8645" r="5330"/>
          <a:stretch/>
        </p:blipFill>
        <p:spPr bwMode="auto">
          <a:xfrm rot="5400000">
            <a:off x="3375811" y="-1851807"/>
            <a:ext cx="6858001" cy="1056161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cto 3"/>
          <p:cNvCxnSpPr/>
          <p:nvPr/>
        </p:nvCxnSpPr>
        <p:spPr>
          <a:xfrm>
            <a:off x="3541486" y="1609725"/>
            <a:ext cx="0" cy="20043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ector recto 6"/>
          <p:cNvCxnSpPr/>
          <p:nvPr/>
        </p:nvCxnSpPr>
        <p:spPr>
          <a:xfrm>
            <a:off x="3541486" y="3614057"/>
            <a:ext cx="3024414" cy="290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Forma libre 7"/>
          <p:cNvSpPr/>
          <p:nvPr/>
        </p:nvSpPr>
        <p:spPr>
          <a:xfrm>
            <a:off x="6565900" y="3657600"/>
            <a:ext cx="165100" cy="2628900"/>
          </a:xfrm>
          <a:custGeom>
            <a:avLst/>
            <a:gdLst>
              <a:gd name="connsiteX0" fmla="*/ 0 w 165100"/>
              <a:gd name="connsiteY0" fmla="*/ 0 h 2628900"/>
              <a:gd name="connsiteX1" fmla="*/ 114300 w 165100"/>
              <a:gd name="connsiteY1" fmla="*/ 1333500 h 2628900"/>
              <a:gd name="connsiteX2" fmla="*/ 165100 w 165100"/>
              <a:gd name="connsiteY2" fmla="*/ 2628900 h 2628900"/>
            </a:gdLst>
            <a:ahLst/>
            <a:cxnLst>
              <a:cxn ang="0">
                <a:pos x="connsiteX0" y="connsiteY0"/>
              </a:cxn>
              <a:cxn ang="0">
                <a:pos x="connsiteX1" y="connsiteY1"/>
              </a:cxn>
              <a:cxn ang="0">
                <a:pos x="connsiteX2" y="connsiteY2"/>
              </a:cxn>
            </a:cxnLst>
            <a:rect l="l" t="t" r="r" b="b"/>
            <a:pathLst>
              <a:path w="165100" h="2628900">
                <a:moveTo>
                  <a:pt x="0" y="0"/>
                </a:moveTo>
                <a:cubicBezTo>
                  <a:pt x="43391" y="447675"/>
                  <a:pt x="86783" y="895350"/>
                  <a:pt x="114300" y="1333500"/>
                </a:cubicBezTo>
                <a:cubicBezTo>
                  <a:pt x="141817" y="1771650"/>
                  <a:pt x="103717" y="2463800"/>
                  <a:pt x="165100" y="26289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12" name="Rectángulo 11"/>
          <p:cNvSpPr/>
          <p:nvPr/>
        </p:nvSpPr>
        <p:spPr>
          <a:xfrm>
            <a:off x="3276600" y="3962400"/>
            <a:ext cx="2781300" cy="431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gl-ES" sz="1600" b="1" dirty="0" err="1">
                <a:solidFill>
                  <a:srgbClr val="FF0000"/>
                </a:solidFill>
                <a:latin typeface="Comic Sans MS" panose="030F0702030302020204" pitchFamily="66" charset="0"/>
              </a:rPr>
              <a:t>Líneas</a:t>
            </a:r>
            <a:r>
              <a:rPr lang="gl-ES" sz="1600" b="1" dirty="0">
                <a:solidFill>
                  <a:srgbClr val="FF0000"/>
                </a:solidFill>
                <a:latin typeface="Comic Sans MS" panose="030F0702030302020204" pitchFamily="66" charset="0"/>
              </a:rPr>
              <a:t> de Temperaturas</a:t>
            </a:r>
          </a:p>
        </p:txBody>
      </p:sp>
      <p:cxnSp>
        <p:nvCxnSpPr>
          <p:cNvPr id="14" name="Conector recto 13"/>
          <p:cNvCxnSpPr/>
          <p:nvPr/>
        </p:nvCxnSpPr>
        <p:spPr>
          <a:xfrm>
            <a:off x="1981200" y="3949700"/>
            <a:ext cx="72009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595087" y="3398157"/>
            <a:ext cx="2781300" cy="431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gl-ES" sz="1600" b="1" dirty="0">
                <a:solidFill>
                  <a:srgbClr val="33CCFF"/>
                </a:solidFill>
                <a:latin typeface="Comic Sans MS" panose="030F0702030302020204" pitchFamily="66" charset="0"/>
              </a:rPr>
              <a:t>Liñas de Presións</a:t>
            </a:r>
          </a:p>
        </p:txBody>
      </p:sp>
      <p:cxnSp>
        <p:nvCxnSpPr>
          <p:cNvPr id="17" name="Conector recto 16"/>
          <p:cNvCxnSpPr/>
          <p:nvPr/>
        </p:nvCxnSpPr>
        <p:spPr>
          <a:xfrm flipV="1">
            <a:off x="4667250" y="276225"/>
            <a:ext cx="85725" cy="60102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ángulo 19"/>
          <p:cNvSpPr/>
          <p:nvPr/>
        </p:nvSpPr>
        <p:spPr>
          <a:xfrm>
            <a:off x="4890862" y="609599"/>
            <a:ext cx="2781300" cy="431800"/>
          </a:xfrm>
          <a:prstGeom prst="rect">
            <a:avLst/>
          </a:prstGeom>
          <a:solidFill>
            <a:schemeClr val="accent6">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gl-ES" sz="1600" b="1" dirty="0">
                <a:solidFill>
                  <a:srgbClr val="002060"/>
                </a:solidFill>
                <a:latin typeface="Comic Sans MS" panose="030F0702030302020204" pitchFamily="66" charset="0"/>
              </a:rPr>
              <a:t>Liñas de </a:t>
            </a:r>
            <a:r>
              <a:rPr lang="gl-ES" sz="1600" b="1" dirty="0" err="1">
                <a:solidFill>
                  <a:srgbClr val="002060"/>
                </a:solidFill>
                <a:latin typeface="Comic Sans MS" panose="030F0702030302020204" pitchFamily="66" charset="0"/>
              </a:rPr>
              <a:t>Entalpías</a:t>
            </a:r>
            <a:endParaRPr lang="gl-ES" sz="1600" b="1" dirty="0">
              <a:solidFill>
                <a:srgbClr val="002060"/>
              </a:solidFill>
              <a:latin typeface="Comic Sans MS" panose="030F0702030302020204" pitchFamily="66" charset="0"/>
            </a:endParaRPr>
          </a:p>
        </p:txBody>
      </p:sp>
      <p:sp>
        <p:nvSpPr>
          <p:cNvPr id="22" name="Forma libre 21"/>
          <p:cNvSpPr/>
          <p:nvPr/>
        </p:nvSpPr>
        <p:spPr>
          <a:xfrm>
            <a:off x="6781800" y="1206500"/>
            <a:ext cx="2933700" cy="5041900"/>
          </a:xfrm>
          <a:custGeom>
            <a:avLst/>
            <a:gdLst>
              <a:gd name="connsiteX0" fmla="*/ 0 w 2933700"/>
              <a:gd name="connsiteY0" fmla="*/ 5041900 h 5041900"/>
              <a:gd name="connsiteX1" fmla="*/ 520700 w 2933700"/>
              <a:gd name="connsiteY1" fmla="*/ 3975100 h 5041900"/>
              <a:gd name="connsiteX2" fmla="*/ 1231900 w 2933700"/>
              <a:gd name="connsiteY2" fmla="*/ 2667000 h 5041900"/>
              <a:gd name="connsiteX3" fmla="*/ 1689100 w 2933700"/>
              <a:gd name="connsiteY3" fmla="*/ 1892300 h 5041900"/>
              <a:gd name="connsiteX4" fmla="*/ 2501900 w 2933700"/>
              <a:gd name="connsiteY4" fmla="*/ 609600 h 5041900"/>
              <a:gd name="connsiteX5" fmla="*/ 2933700 w 2933700"/>
              <a:gd name="connsiteY5" fmla="*/ 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3700" h="5041900">
                <a:moveTo>
                  <a:pt x="0" y="5041900"/>
                </a:moveTo>
                <a:cubicBezTo>
                  <a:pt x="157691" y="4706408"/>
                  <a:pt x="315383" y="4370917"/>
                  <a:pt x="520700" y="3975100"/>
                </a:cubicBezTo>
                <a:cubicBezTo>
                  <a:pt x="726017" y="3579283"/>
                  <a:pt x="1037167" y="3014133"/>
                  <a:pt x="1231900" y="2667000"/>
                </a:cubicBezTo>
                <a:cubicBezTo>
                  <a:pt x="1426633" y="2319867"/>
                  <a:pt x="1477433" y="2235200"/>
                  <a:pt x="1689100" y="1892300"/>
                </a:cubicBezTo>
                <a:cubicBezTo>
                  <a:pt x="1900767" y="1549400"/>
                  <a:pt x="2294467" y="924983"/>
                  <a:pt x="2501900" y="609600"/>
                </a:cubicBezTo>
                <a:cubicBezTo>
                  <a:pt x="2709333" y="294217"/>
                  <a:pt x="2821516" y="147108"/>
                  <a:pt x="2933700" y="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24" name="Rectángulo 23"/>
          <p:cNvSpPr/>
          <p:nvPr/>
        </p:nvSpPr>
        <p:spPr>
          <a:xfrm>
            <a:off x="8820133" y="2824160"/>
            <a:ext cx="2781300" cy="431800"/>
          </a:xfrm>
          <a:prstGeom prst="rect">
            <a:avLst/>
          </a:prstGeom>
          <a:solidFill>
            <a:schemeClr val="accent2">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gl-ES" sz="1600" b="1" dirty="0" err="1">
                <a:solidFill>
                  <a:srgbClr val="FFC000"/>
                </a:solidFill>
                <a:latin typeface="Comic Sans MS" panose="030F0702030302020204" pitchFamily="66" charset="0"/>
              </a:rPr>
              <a:t>Líneas</a:t>
            </a:r>
            <a:r>
              <a:rPr lang="gl-ES" sz="1600" b="1" dirty="0">
                <a:solidFill>
                  <a:srgbClr val="FFC000"/>
                </a:solidFill>
                <a:latin typeface="Comic Sans MS" panose="030F0702030302020204" pitchFamily="66" charset="0"/>
              </a:rPr>
              <a:t> de Entropía</a:t>
            </a:r>
          </a:p>
        </p:txBody>
      </p:sp>
      <p:sp>
        <p:nvSpPr>
          <p:cNvPr id="23" name="Forma libre 22"/>
          <p:cNvSpPr/>
          <p:nvPr/>
        </p:nvSpPr>
        <p:spPr>
          <a:xfrm>
            <a:off x="6108700" y="4734101"/>
            <a:ext cx="4140200" cy="663399"/>
          </a:xfrm>
          <a:custGeom>
            <a:avLst/>
            <a:gdLst>
              <a:gd name="connsiteX0" fmla="*/ 0 w 4140200"/>
              <a:gd name="connsiteY0" fmla="*/ 663399 h 663399"/>
              <a:gd name="connsiteX1" fmla="*/ 469900 w 4140200"/>
              <a:gd name="connsiteY1" fmla="*/ 549099 h 663399"/>
              <a:gd name="connsiteX2" fmla="*/ 1041400 w 4140200"/>
              <a:gd name="connsiteY2" fmla="*/ 434799 h 663399"/>
              <a:gd name="connsiteX3" fmla="*/ 1879600 w 4140200"/>
              <a:gd name="connsiteY3" fmla="*/ 269699 h 663399"/>
              <a:gd name="connsiteX4" fmla="*/ 3098800 w 4140200"/>
              <a:gd name="connsiteY4" fmla="*/ 142699 h 663399"/>
              <a:gd name="connsiteX5" fmla="*/ 4140200 w 4140200"/>
              <a:gd name="connsiteY5" fmla="*/ 2999 h 66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0200" h="663399">
                <a:moveTo>
                  <a:pt x="0" y="663399"/>
                </a:moveTo>
                <a:cubicBezTo>
                  <a:pt x="148166" y="628474"/>
                  <a:pt x="296333" y="587199"/>
                  <a:pt x="469900" y="549099"/>
                </a:cubicBezTo>
                <a:cubicBezTo>
                  <a:pt x="643467" y="510999"/>
                  <a:pt x="1041400" y="434799"/>
                  <a:pt x="1041400" y="434799"/>
                </a:cubicBezTo>
                <a:cubicBezTo>
                  <a:pt x="1276350" y="388232"/>
                  <a:pt x="1536700" y="318382"/>
                  <a:pt x="1879600" y="269699"/>
                </a:cubicBezTo>
                <a:cubicBezTo>
                  <a:pt x="2222500" y="221016"/>
                  <a:pt x="2722033" y="187149"/>
                  <a:pt x="3098800" y="142699"/>
                </a:cubicBezTo>
                <a:cubicBezTo>
                  <a:pt x="3475567" y="98249"/>
                  <a:pt x="3915833" y="-20284"/>
                  <a:pt x="4140200" y="2999"/>
                </a:cubicBezTo>
              </a:path>
            </a:pathLst>
          </a:custGeom>
          <a:noFill/>
          <a:ln w="38100">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26" name="Rectángulo 25"/>
          <p:cNvSpPr/>
          <p:nvPr/>
        </p:nvSpPr>
        <p:spPr>
          <a:xfrm>
            <a:off x="7101038" y="3930760"/>
            <a:ext cx="1684730" cy="89534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gl-ES" sz="1600" b="1" dirty="0" err="1">
                <a:solidFill>
                  <a:srgbClr val="006C31"/>
                </a:solidFill>
                <a:latin typeface="Comic Sans MS" panose="030F0702030302020204" pitchFamily="66" charset="0"/>
              </a:rPr>
              <a:t>Líneas</a:t>
            </a:r>
            <a:r>
              <a:rPr lang="gl-ES" sz="1600" b="1" dirty="0">
                <a:solidFill>
                  <a:srgbClr val="006C31"/>
                </a:solidFill>
                <a:latin typeface="Comic Sans MS" panose="030F0702030302020204" pitchFamily="66" charset="0"/>
              </a:rPr>
              <a:t> de </a:t>
            </a:r>
            <a:r>
              <a:rPr lang="gl-ES" sz="1600" b="1" dirty="0" err="1">
                <a:solidFill>
                  <a:srgbClr val="006C31"/>
                </a:solidFill>
                <a:latin typeface="Comic Sans MS" panose="030F0702030302020204" pitchFamily="66" charset="0"/>
              </a:rPr>
              <a:t>Volumen</a:t>
            </a:r>
            <a:r>
              <a:rPr lang="gl-ES" sz="1600" b="1" dirty="0">
                <a:solidFill>
                  <a:srgbClr val="006C31"/>
                </a:solidFill>
                <a:latin typeface="Comic Sans MS" panose="030F0702030302020204" pitchFamily="66" charset="0"/>
              </a:rPr>
              <a:t> Constante</a:t>
            </a:r>
          </a:p>
        </p:txBody>
      </p:sp>
      <p:sp>
        <p:nvSpPr>
          <p:cNvPr id="25" name="Forma libre 24"/>
          <p:cNvSpPr/>
          <p:nvPr/>
        </p:nvSpPr>
        <p:spPr>
          <a:xfrm>
            <a:off x="2654300" y="1612900"/>
            <a:ext cx="3390900" cy="4673600"/>
          </a:xfrm>
          <a:custGeom>
            <a:avLst/>
            <a:gdLst>
              <a:gd name="connsiteX0" fmla="*/ 0 w 3390900"/>
              <a:gd name="connsiteY0" fmla="*/ 4673600 h 4673600"/>
              <a:gd name="connsiteX1" fmla="*/ 571500 w 3390900"/>
              <a:gd name="connsiteY1" fmla="*/ 3175000 h 4673600"/>
              <a:gd name="connsiteX2" fmla="*/ 1206500 w 3390900"/>
              <a:gd name="connsiteY2" fmla="*/ 2019300 h 4673600"/>
              <a:gd name="connsiteX3" fmla="*/ 1854200 w 3390900"/>
              <a:gd name="connsiteY3" fmla="*/ 1206500 h 4673600"/>
              <a:gd name="connsiteX4" fmla="*/ 2743200 w 3390900"/>
              <a:gd name="connsiteY4" fmla="*/ 381000 h 4673600"/>
              <a:gd name="connsiteX5" fmla="*/ 3390900 w 3390900"/>
              <a:gd name="connsiteY5" fmla="*/ 0 h 46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0900" h="4673600">
                <a:moveTo>
                  <a:pt x="0" y="4673600"/>
                </a:moveTo>
                <a:cubicBezTo>
                  <a:pt x="185208" y="4145491"/>
                  <a:pt x="370417" y="3617383"/>
                  <a:pt x="571500" y="3175000"/>
                </a:cubicBezTo>
                <a:cubicBezTo>
                  <a:pt x="772583" y="2732617"/>
                  <a:pt x="992717" y="2347383"/>
                  <a:pt x="1206500" y="2019300"/>
                </a:cubicBezTo>
                <a:cubicBezTo>
                  <a:pt x="1420283" y="1691217"/>
                  <a:pt x="1598083" y="1479550"/>
                  <a:pt x="1854200" y="1206500"/>
                </a:cubicBezTo>
                <a:cubicBezTo>
                  <a:pt x="2110317" y="933450"/>
                  <a:pt x="2487083" y="582083"/>
                  <a:pt x="2743200" y="381000"/>
                </a:cubicBezTo>
                <a:cubicBezTo>
                  <a:pt x="2999317" y="179917"/>
                  <a:pt x="3195108" y="89958"/>
                  <a:pt x="3390900" y="0"/>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28" name="Rectángulo 27"/>
          <p:cNvSpPr/>
          <p:nvPr/>
        </p:nvSpPr>
        <p:spPr>
          <a:xfrm>
            <a:off x="30842" y="5070476"/>
            <a:ext cx="3131458" cy="431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gl-ES" sz="1600" b="1" dirty="0" err="1">
                <a:solidFill>
                  <a:srgbClr val="7030A0"/>
                </a:solidFill>
                <a:latin typeface="Comic Sans MS" panose="030F0702030302020204" pitchFamily="66" charset="0"/>
              </a:rPr>
              <a:t>Líneas</a:t>
            </a:r>
            <a:r>
              <a:rPr lang="gl-ES" sz="1600" b="1" dirty="0">
                <a:solidFill>
                  <a:srgbClr val="7030A0"/>
                </a:solidFill>
                <a:latin typeface="Comic Sans MS" panose="030F0702030302020204" pitchFamily="66" charset="0"/>
              </a:rPr>
              <a:t> de </a:t>
            </a:r>
            <a:r>
              <a:rPr lang="gl-ES" sz="1600" b="1" dirty="0" err="1">
                <a:solidFill>
                  <a:srgbClr val="7030A0"/>
                </a:solidFill>
                <a:latin typeface="Comic Sans MS" panose="030F0702030302020204" pitchFamily="66" charset="0"/>
              </a:rPr>
              <a:t>calidad</a:t>
            </a:r>
            <a:r>
              <a:rPr lang="gl-ES" sz="1600" b="1" dirty="0">
                <a:solidFill>
                  <a:srgbClr val="7030A0"/>
                </a:solidFill>
                <a:latin typeface="Comic Sans MS" panose="030F0702030302020204" pitchFamily="66" charset="0"/>
              </a:rPr>
              <a:t> de </a:t>
            </a:r>
            <a:r>
              <a:rPr lang="gl-ES" sz="1600" b="1" dirty="0" err="1">
                <a:solidFill>
                  <a:srgbClr val="7030A0"/>
                </a:solidFill>
                <a:latin typeface="Comic Sans MS" panose="030F0702030302020204" pitchFamily="66" charset="0"/>
              </a:rPr>
              <a:t>mezcla</a:t>
            </a:r>
            <a:endParaRPr lang="gl-ES" sz="1600" b="1" dirty="0">
              <a:solidFill>
                <a:srgbClr val="7030A0"/>
              </a:solidFill>
              <a:latin typeface="Comic Sans MS" panose="030F0702030302020204" pitchFamily="66" charset="0"/>
            </a:endParaRPr>
          </a:p>
        </p:txBody>
      </p:sp>
      <p:sp>
        <p:nvSpPr>
          <p:cNvPr id="27" name="Rectángulo 26"/>
          <p:cNvSpPr/>
          <p:nvPr/>
        </p:nvSpPr>
        <p:spPr>
          <a:xfrm>
            <a:off x="2120900" y="2095500"/>
            <a:ext cx="2546350"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30" name="Rectángulo 29"/>
          <p:cNvSpPr/>
          <p:nvPr/>
        </p:nvSpPr>
        <p:spPr>
          <a:xfrm>
            <a:off x="306711" y="1793308"/>
            <a:ext cx="1376153" cy="72866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gl-ES" sz="1600" b="1" dirty="0">
                <a:solidFill>
                  <a:srgbClr val="FF0000"/>
                </a:solidFill>
              </a:rPr>
              <a:t>Isoterma</a:t>
            </a:r>
          </a:p>
          <a:p>
            <a:pPr algn="ctr"/>
            <a:r>
              <a:rPr lang="gl-ES" sz="1600" dirty="0">
                <a:solidFill>
                  <a:srgbClr val="FF0000"/>
                </a:solidFill>
              </a:rPr>
              <a:t>en ºC</a:t>
            </a:r>
          </a:p>
        </p:txBody>
      </p:sp>
      <p:sp>
        <p:nvSpPr>
          <p:cNvPr id="29" name="Flecha izquierda 28"/>
          <p:cNvSpPr/>
          <p:nvPr/>
        </p:nvSpPr>
        <p:spPr>
          <a:xfrm>
            <a:off x="1524003" y="2184400"/>
            <a:ext cx="304797" cy="2413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2" name="Rectángulo redondeado 1"/>
          <p:cNvSpPr/>
          <p:nvPr/>
        </p:nvSpPr>
        <p:spPr>
          <a:xfrm>
            <a:off x="1469240" y="139700"/>
            <a:ext cx="533400" cy="6311900"/>
          </a:xfrm>
          <a:prstGeom prst="round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5" name="Rectángulo 4"/>
          <p:cNvSpPr/>
          <p:nvPr/>
        </p:nvSpPr>
        <p:spPr>
          <a:xfrm>
            <a:off x="144480" y="3944168"/>
            <a:ext cx="1261259" cy="102788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gl-ES" sz="1600" b="1" dirty="0" err="1">
                <a:solidFill>
                  <a:srgbClr val="00B0F0"/>
                </a:solidFill>
              </a:rPr>
              <a:t>Isobara</a:t>
            </a:r>
            <a:endParaRPr lang="gl-ES" sz="1600" b="1" dirty="0">
              <a:solidFill>
                <a:srgbClr val="00B0F0"/>
              </a:solidFill>
            </a:endParaRPr>
          </a:p>
          <a:p>
            <a:pPr algn="ctr"/>
            <a:r>
              <a:rPr lang="gl-ES" sz="1600" dirty="0">
                <a:solidFill>
                  <a:srgbClr val="00B0F0"/>
                </a:solidFill>
              </a:rPr>
              <a:t>En </a:t>
            </a:r>
            <a:r>
              <a:rPr lang="gl-ES" sz="1600" dirty="0" err="1">
                <a:solidFill>
                  <a:srgbClr val="00B0F0"/>
                </a:solidFill>
              </a:rPr>
              <a:t>Mpa</a:t>
            </a:r>
            <a:r>
              <a:rPr lang="gl-ES" sz="1600" dirty="0">
                <a:solidFill>
                  <a:srgbClr val="00B0F0"/>
                </a:solidFill>
              </a:rPr>
              <a:t> o Bar</a:t>
            </a:r>
          </a:p>
        </p:txBody>
      </p:sp>
      <p:sp>
        <p:nvSpPr>
          <p:cNvPr id="3" name="Flecha izquierda 2"/>
          <p:cNvSpPr/>
          <p:nvPr/>
        </p:nvSpPr>
        <p:spPr>
          <a:xfrm>
            <a:off x="1322406" y="3838399"/>
            <a:ext cx="356874" cy="555801"/>
          </a:xfrm>
          <a:prstGeom prst="leftArrow">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mc:AlternateContent xmlns:mc="http://schemas.openxmlformats.org/markup-compatibility/2006" xmlns:a14="http://schemas.microsoft.com/office/drawing/2010/main">
        <mc:Choice Requires="a14">
          <p:sp>
            <p:nvSpPr>
              <p:cNvPr id="6" name="Rectángulo 5"/>
              <p:cNvSpPr/>
              <p:nvPr/>
            </p:nvSpPr>
            <p:spPr>
              <a:xfrm>
                <a:off x="5320723" y="1085722"/>
                <a:ext cx="1789338" cy="971678"/>
              </a:xfrm>
              <a:prstGeom prst="rect">
                <a:avLst/>
              </a:prstGeom>
              <a:solidFill>
                <a:schemeClr val="bg1">
                  <a:lumMod val="95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gl-ES" b="1" dirty="0">
                    <a:solidFill>
                      <a:srgbClr val="002060"/>
                    </a:solidFill>
                  </a:rPr>
                  <a:t>Isoentálpica</a:t>
                </a:r>
              </a:p>
              <a:p>
                <a:pPr algn="ctr"/>
                <a:r>
                  <a:rPr lang="gl-ES" dirty="0">
                    <a:solidFill>
                      <a:srgbClr val="002060"/>
                    </a:solidFill>
                  </a:rPr>
                  <a:t>En </a:t>
                </a:r>
                <a14:m>
                  <m:oMath xmlns:m="http://schemas.openxmlformats.org/officeDocument/2006/math">
                    <m:f>
                      <m:fPr>
                        <m:ctrlPr>
                          <a:rPr lang="gl-ES" i="1" smtClean="0">
                            <a:solidFill>
                              <a:srgbClr val="002060"/>
                            </a:solidFill>
                            <a:latin typeface="Cambria Math" panose="02040503050406030204" pitchFamily="18" charset="0"/>
                          </a:rPr>
                        </m:ctrlPr>
                      </m:fPr>
                      <m:num>
                        <m:r>
                          <a:rPr lang="es-ES" b="0" i="1" smtClean="0">
                            <a:solidFill>
                              <a:srgbClr val="002060"/>
                            </a:solidFill>
                            <a:latin typeface="Cambria Math" panose="02040503050406030204" pitchFamily="18" charset="0"/>
                          </a:rPr>
                          <m:t>𝐾𝐽</m:t>
                        </m:r>
                      </m:num>
                      <m:den>
                        <m:r>
                          <a:rPr lang="es-ES" b="0" i="1" smtClean="0">
                            <a:solidFill>
                              <a:srgbClr val="002060"/>
                            </a:solidFill>
                            <a:latin typeface="Cambria Math" panose="02040503050406030204" pitchFamily="18" charset="0"/>
                          </a:rPr>
                          <m:t>𝐾𝑔</m:t>
                        </m:r>
                      </m:den>
                    </m:f>
                  </m:oMath>
                </a14:m>
                <a:endParaRPr lang="gl-ES" dirty="0">
                  <a:solidFill>
                    <a:srgbClr val="FFC000"/>
                  </a:solidFill>
                </a:endParaRPr>
              </a:p>
            </p:txBody>
          </p:sp>
        </mc:Choice>
        <mc:Fallback xmlns="">
          <p:sp>
            <p:nvSpPr>
              <p:cNvPr id="6" name="Rectángulo 5"/>
              <p:cNvSpPr>
                <a:spLocks noRot="1" noChangeAspect="1" noMove="1" noResize="1" noEditPoints="1" noAdjustHandles="1" noChangeArrowheads="1" noChangeShapeType="1" noTextEdit="1"/>
              </p:cNvSpPr>
              <p:nvPr/>
            </p:nvSpPr>
            <p:spPr>
              <a:xfrm>
                <a:off x="5320723" y="1085722"/>
                <a:ext cx="1789338" cy="971678"/>
              </a:xfrm>
              <a:prstGeom prst="rect">
                <a:avLst/>
              </a:prstGeom>
              <a:blipFill rotWithShape="0">
                <a:blip r:embed="rId3"/>
                <a:stretch>
                  <a:fillRect/>
                </a:stretch>
              </a:blipFill>
              <a:ln w="19050">
                <a:solidFill>
                  <a:srgbClr val="002060"/>
                </a:solidFill>
              </a:ln>
            </p:spPr>
            <p:txBody>
              <a:bodyPr/>
              <a:lstStyle/>
              <a:p>
                <a:r>
                  <a:rPr lang="gl-ES">
                    <a:noFill/>
                  </a:rPr>
                  <a:t> </a:t>
                </a:r>
              </a:p>
            </p:txBody>
          </p:sp>
        </mc:Fallback>
      </mc:AlternateContent>
      <p:sp>
        <p:nvSpPr>
          <p:cNvPr id="9" name="Rectángulo 8"/>
          <p:cNvSpPr/>
          <p:nvPr/>
        </p:nvSpPr>
        <p:spPr>
          <a:xfrm>
            <a:off x="1828800" y="6248400"/>
            <a:ext cx="9772633" cy="2921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mc:AlternateContent xmlns:mc="http://schemas.openxmlformats.org/markup-compatibility/2006" xmlns:a14="http://schemas.microsoft.com/office/drawing/2010/main">
        <mc:Choice Requires="a14">
          <p:sp>
            <p:nvSpPr>
              <p:cNvPr id="31" name="Rectángulo 30"/>
              <p:cNvSpPr/>
              <p:nvPr/>
            </p:nvSpPr>
            <p:spPr>
              <a:xfrm>
                <a:off x="9470557" y="3444921"/>
                <a:ext cx="1789338" cy="971678"/>
              </a:xfrm>
              <a:prstGeom prst="rect">
                <a:avLst/>
              </a:prstGeom>
              <a:solidFill>
                <a:schemeClr val="bg1">
                  <a:lumMod val="95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gl-ES" b="1" dirty="0" err="1">
                    <a:solidFill>
                      <a:srgbClr val="FFC000"/>
                    </a:solidFill>
                  </a:rPr>
                  <a:t>Iséntropa</a:t>
                </a:r>
                <a:endParaRPr lang="gl-ES" b="1" dirty="0">
                  <a:solidFill>
                    <a:srgbClr val="FFC000"/>
                  </a:solidFill>
                </a:endParaRPr>
              </a:p>
              <a:p>
                <a:pPr algn="ctr"/>
                <a:r>
                  <a:rPr lang="gl-ES" dirty="0">
                    <a:solidFill>
                      <a:srgbClr val="FFC000"/>
                    </a:solidFill>
                  </a:rPr>
                  <a:t>En </a:t>
                </a:r>
                <a14:m>
                  <m:oMath xmlns:m="http://schemas.openxmlformats.org/officeDocument/2006/math">
                    <m:f>
                      <m:fPr>
                        <m:ctrlPr>
                          <a:rPr lang="gl-ES" i="1" smtClean="0">
                            <a:solidFill>
                              <a:srgbClr val="FFC000"/>
                            </a:solidFill>
                            <a:latin typeface="Cambria Math" panose="02040503050406030204" pitchFamily="18" charset="0"/>
                          </a:rPr>
                        </m:ctrlPr>
                      </m:fPr>
                      <m:num>
                        <m:r>
                          <a:rPr lang="es-ES" b="0" i="1" smtClean="0">
                            <a:solidFill>
                              <a:srgbClr val="FFC000"/>
                            </a:solidFill>
                            <a:latin typeface="Cambria Math" panose="02040503050406030204" pitchFamily="18" charset="0"/>
                          </a:rPr>
                          <m:t>𝐾𝐽</m:t>
                        </m:r>
                      </m:num>
                      <m:den>
                        <m:r>
                          <a:rPr lang="es-ES" b="0" i="1" smtClean="0">
                            <a:solidFill>
                              <a:srgbClr val="FFC000"/>
                            </a:solidFill>
                            <a:latin typeface="Cambria Math" panose="02040503050406030204" pitchFamily="18" charset="0"/>
                          </a:rPr>
                          <m:t>𝐾𝑔</m:t>
                        </m:r>
                        <m:r>
                          <a:rPr lang="es-ES" b="0" i="1" smtClean="0">
                            <a:solidFill>
                              <a:srgbClr val="FFC000"/>
                            </a:solidFill>
                            <a:latin typeface="Cambria Math" panose="02040503050406030204" pitchFamily="18" charset="0"/>
                            <a:ea typeface="Cambria Math" panose="02040503050406030204" pitchFamily="18" charset="0"/>
                          </a:rPr>
                          <m:t>∙</m:t>
                        </m:r>
                        <m:r>
                          <a:rPr lang="es-ES" b="0" i="1" smtClean="0">
                            <a:solidFill>
                              <a:srgbClr val="FFC000"/>
                            </a:solidFill>
                            <a:latin typeface="Cambria Math" panose="02040503050406030204" pitchFamily="18" charset="0"/>
                            <a:ea typeface="Cambria Math" panose="02040503050406030204" pitchFamily="18" charset="0"/>
                          </a:rPr>
                          <m:t>𝐾</m:t>
                        </m:r>
                      </m:den>
                    </m:f>
                  </m:oMath>
                </a14:m>
                <a:endParaRPr lang="gl-ES" dirty="0">
                  <a:solidFill>
                    <a:srgbClr val="FFC000"/>
                  </a:solidFill>
                </a:endParaRPr>
              </a:p>
            </p:txBody>
          </p:sp>
        </mc:Choice>
        <mc:Fallback xmlns="">
          <p:sp>
            <p:nvSpPr>
              <p:cNvPr id="31" name="Rectángulo 30"/>
              <p:cNvSpPr>
                <a:spLocks noRot="1" noChangeAspect="1" noMove="1" noResize="1" noEditPoints="1" noAdjustHandles="1" noChangeArrowheads="1" noChangeShapeType="1" noTextEdit="1"/>
              </p:cNvSpPr>
              <p:nvPr/>
            </p:nvSpPr>
            <p:spPr>
              <a:xfrm>
                <a:off x="9470557" y="3444921"/>
                <a:ext cx="1789338" cy="971678"/>
              </a:xfrm>
              <a:prstGeom prst="rect">
                <a:avLst/>
              </a:prstGeom>
              <a:blipFill>
                <a:blip r:embed="rId4"/>
                <a:stretch>
                  <a:fillRect/>
                </a:stretch>
              </a:blipFill>
              <a:ln w="19050">
                <a:solidFill>
                  <a:srgbClr val="FFC000"/>
                </a:solidFill>
              </a:ln>
            </p:spPr>
            <p:txBody>
              <a:bodyPr/>
              <a:lstStyle/>
              <a:p>
                <a:r>
                  <a:rPr lang="es-ES">
                    <a:noFill/>
                  </a:rPr>
                  <a:t> </a:t>
                </a:r>
              </a:p>
            </p:txBody>
          </p:sp>
        </mc:Fallback>
      </mc:AlternateContent>
      <p:sp>
        <p:nvSpPr>
          <p:cNvPr id="10" name="Rectángulo 9"/>
          <p:cNvSpPr/>
          <p:nvPr/>
        </p:nvSpPr>
        <p:spPr>
          <a:xfrm>
            <a:off x="6108700" y="5497287"/>
            <a:ext cx="4102083" cy="43361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mc:AlternateContent xmlns:mc="http://schemas.openxmlformats.org/markup-compatibility/2006" xmlns:a14="http://schemas.microsoft.com/office/drawing/2010/main">
        <mc:Choice Requires="a14">
          <p:sp>
            <p:nvSpPr>
              <p:cNvPr id="11" name="Rectángulo 10"/>
              <p:cNvSpPr/>
              <p:nvPr/>
            </p:nvSpPr>
            <p:spPr>
              <a:xfrm>
                <a:off x="7605320" y="5117302"/>
                <a:ext cx="2277260" cy="965200"/>
              </a:xfrm>
              <a:prstGeom prst="rect">
                <a:avLst/>
              </a:prstGeom>
              <a:solidFill>
                <a:schemeClr val="bg1">
                  <a:lumMod val="9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gl-ES" b="1" dirty="0">
                    <a:solidFill>
                      <a:schemeClr val="accent5">
                        <a:lumMod val="75000"/>
                      </a:schemeClr>
                    </a:solidFill>
                  </a:rPr>
                  <a:t>Isócora</a:t>
                </a:r>
              </a:p>
              <a:p>
                <a:pPr algn="ctr"/>
                <a:r>
                  <a:rPr lang="gl-ES" dirty="0">
                    <a:solidFill>
                      <a:schemeClr val="accent5">
                        <a:lumMod val="75000"/>
                      </a:schemeClr>
                    </a:solidFill>
                  </a:rPr>
                  <a:t>En </a:t>
                </a:r>
                <a14:m>
                  <m:oMath xmlns:m="http://schemas.openxmlformats.org/officeDocument/2006/math">
                    <m:f>
                      <m:fPr>
                        <m:ctrlPr>
                          <a:rPr lang="gl-ES" i="1" smtClean="0">
                            <a:solidFill>
                              <a:schemeClr val="accent5">
                                <a:lumMod val="75000"/>
                              </a:schemeClr>
                            </a:solidFill>
                            <a:latin typeface="Cambria Math" panose="02040503050406030204" pitchFamily="18" charset="0"/>
                          </a:rPr>
                        </m:ctrlPr>
                      </m:fPr>
                      <m:num>
                        <m:sSup>
                          <m:sSupPr>
                            <m:ctrlPr>
                              <a:rPr lang="gl-ES" i="1" smtClean="0">
                                <a:solidFill>
                                  <a:schemeClr val="accent5">
                                    <a:lumMod val="75000"/>
                                  </a:schemeClr>
                                </a:solidFill>
                                <a:latin typeface="Cambria Math" panose="02040503050406030204" pitchFamily="18" charset="0"/>
                              </a:rPr>
                            </m:ctrlPr>
                          </m:sSupPr>
                          <m:e>
                            <m:r>
                              <a:rPr lang="es-ES" b="0" i="1" smtClean="0">
                                <a:solidFill>
                                  <a:schemeClr val="accent5">
                                    <a:lumMod val="75000"/>
                                  </a:schemeClr>
                                </a:solidFill>
                                <a:latin typeface="Cambria Math" panose="02040503050406030204" pitchFamily="18" charset="0"/>
                              </a:rPr>
                              <m:t>𝑑𝑚</m:t>
                            </m:r>
                          </m:e>
                          <m:sup>
                            <m:r>
                              <a:rPr lang="es-ES" b="0" i="1" smtClean="0">
                                <a:solidFill>
                                  <a:schemeClr val="accent5">
                                    <a:lumMod val="75000"/>
                                  </a:schemeClr>
                                </a:solidFill>
                                <a:latin typeface="Cambria Math" panose="02040503050406030204" pitchFamily="18" charset="0"/>
                              </a:rPr>
                              <m:t>3</m:t>
                            </m:r>
                          </m:sup>
                        </m:sSup>
                      </m:num>
                      <m:den>
                        <m:r>
                          <a:rPr lang="es-ES" b="0" i="1" smtClean="0">
                            <a:solidFill>
                              <a:schemeClr val="accent5">
                                <a:lumMod val="75000"/>
                              </a:schemeClr>
                            </a:solidFill>
                            <a:latin typeface="Cambria Math" panose="02040503050406030204" pitchFamily="18" charset="0"/>
                          </a:rPr>
                          <m:t>𝐾𝑔</m:t>
                        </m:r>
                      </m:den>
                    </m:f>
                    <m:r>
                      <a:rPr lang="es-ES" b="0" i="1" smtClean="0">
                        <a:solidFill>
                          <a:schemeClr val="accent5">
                            <a:lumMod val="75000"/>
                          </a:schemeClr>
                        </a:solidFill>
                        <a:latin typeface="Cambria Math" panose="02040503050406030204" pitchFamily="18" charset="0"/>
                      </a:rPr>
                      <m:t> </m:t>
                    </m:r>
                    <m:r>
                      <a:rPr lang="es-ES" b="0" i="1" smtClean="0">
                        <a:solidFill>
                          <a:schemeClr val="accent5">
                            <a:lumMod val="75000"/>
                          </a:schemeClr>
                        </a:solidFill>
                        <a:latin typeface="Cambria Math" panose="02040503050406030204" pitchFamily="18" charset="0"/>
                      </a:rPr>
                      <m:t>𝑜𝑢</m:t>
                    </m:r>
                    <m:r>
                      <a:rPr lang="es-ES" b="0" i="1" smtClean="0">
                        <a:solidFill>
                          <a:schemeClr val="accent5">
                            <a:lumMod val="75000"/>
                          </a:schemeClr>
                        </a:solidFill>
                        <a:latin typeface="Cambria Math" panose="02040503050406030204" pitchFamily="18" charset="0"/>
                      </a:rPr>
                      <m:t> </m:t>
                    </m:r>
                    <m:f>
                      <m:fPr>
                        <m:ctrlPr>
                          <a:rPr lang="es-ES" i="1" smtClean="0">
                            <a:solidFill>
                              <a:schemeClr val="accent5">
                                <a:lumMod val="75000"/>
                              </a:schemeClr>
                            </a:solidFill>
                            <a:latin typeface="Cambria Math" panose="02040503050406030204" pitchFamily="18" charset="0"/>
                          </a:rPr>
                        </m:ctrlPr>
                      </m:fPr>
                      <m:num>
                        <m:sSup>
                          <m:sSupPr>
                            <m:ctrlPr>
                              <a:rPr lang="es-ES" i="1" smtClean="0">
                                <a:solidFill>
                                  <a:schemeClr val="accent5">
                                    <a:lumMod val="75000"/>
                                  </a:schemeClr>
                                </a:solidFill>
                                <a:latin typeface="Cambria Math" panose="02040503050406030204" pitchFamily="18" charset="0"/>
                              </a:rPr>
                            </m:ctrlPr>
                          </m:sSupPr>
                          <m:e>
                            <m:r>
                              <a:rPr lang="es-ES" b="0" i="1" smtClean="0">
                                <a:solidFill>
                                  <a:schemeClr val="accent5">
                                    <a:lumMod val="75000"/>
                                  </a:schemeClr>
                                </a:solidFill>
                                <a:latin typeface="Cambria Math" panose="02040503050406030204" pitchFamily="18" charset="0"/>
                              </a:rPr>
                              <m:t>𝑚</m:t>
                            </m:r>
                          </m:e>
                          <m:sup>
                            <m:r>
                              <a:rPr lang="es-ES" b="0" i="1" smtClean="0">
                                <a:solidFill>
                                  <a:schemeClr val="accent5">
                                    <a:lumMod val="75000"/>
                                  </a:schemeClr>
                                </a:solidFill>
                                <a:latin typeface="Cambria Math" panose="02040503050406030204" pitchFamily="18" charset="0"/>
                              </a:rPr>
                              <m:t>3</m:t>
                            </m:r>
                          </m:sup>
                        </m:sSup>
                      </m:num>
                      <m:den>
                        <m:r>
                          <a:rPr lang="es-ES" b="0" i="1" smtClean="0">
                            <a:solidFill>
                              <a:schemeClr val="accent5">
                                <a:lumMod val="75000"/>
                              </a:schemeClr>
                            </a:solidFill>
                            <a:latin typeface="Cambria Math" panose="02040503050406030204" pitchFamily="18" charset="0"/>
                          </a:rPr>
                          <m:t>𝐾𝑔</m:t>
                        </m:r>
                      </m:den>
                    </m:f>
                  </m:oMath>
                </a14:m>
                <a:endParaRPr lang="gl-ES" dirty="0">
                  <a:solidFill>
                    <a:schemeClr val="accent5">
                      <a:lumMod val="75000"/>
                    </a:schemeClr>
                  </a:solidFill>
                </a:endParaRPr>
              </a:p>
            </p:txBody>
          </p:sp>
        </mc:Choice>
        <mc:Fallback xmlns="">
          <p:sp>
            <p:nvSpPr>
              <p:cNvPr id="11" name="Rectángulo 10"/>
              <p:cNvSpPr>
                <a:spLocks noRot="1" noChangeAspect="1" noMove="1" noResize="1" noEditPoints="1" noAdjustHandles="1" noChangeArrowheads="1" noChangeShapeType="1" noTextEdit="1"/>
              </p:cNvSpPr>
              <p:nvPr/>
            </p:nvSpPr>
            <p:spPr>
              <a:xfrm>
                <a:off x="7605320" y="5117302"/>
                <a:ext cx="2277260" cy="965200"/>
              </a:xfrm>
              <a:prstGeom prst="rect">
                <a:avLst/>
              </a:prstGeom>
              <a:blipFill rotWithShape="0">
                <a:blip r:embed="rId5"/>
                <a:stretch>
                  <a:fillRect/>
                </a:stretch>
              </a:blipFill>
              <a:ln w="38100">
                <a:solidFill>
                  <a:srgbClr val="00B050"/>
                </a:solidFill>
              </a:ln>
            </p:spPr>
            <p:txBody>
              <a:bodyPr/>
              <a:lstStyle/>
              <a:p>
                <a:r>
                  <a:rPr lang="gl-ES">
                    <a:noFill/>
                  </a:rPr>
                  <a:t> </a:t>
                </a:r>
              </a:p>
            </p:txBody>
          </p:sp>
        </mc:Fallback>
      </mc:AlternateContent>
      <p:sp>
        <p:nvSpPr>
          <p:cNvPr id="13" name="Rectángulo 12"/>
          <p:cNvSpPr/>
          <p:nvPr/>
        </p:nvSpPr>
        <p:spPr>
          <a:xfrm>
            <a:off x="10049659" y="1085722"/>
            <a:ext cx="793733" cy="480407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15" name="Rectángulo 14"/>
          <p:cNvSpPr/>
          <p:nvPr/>
        </p:nvSpPr>
        <p:spPr>
          <a:xfrm>
            <a:off x="3246708" y="4945852"/>
            <a:ext cx="5822497" cy="1725199"/>
          </a:xfrm>
          <a:prstGeom prst="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7030A0"/>
                </a:solidFill>
              </a:rPr>
              <a:t>Están en la zona de líquido-vapor. Indican el % de sustancia que se encuentra en estado vapor. Cuanto más nos acerquemos a la línea de líquido saturado, el valor será más pequeño </a:t>
            </a:r>
            <a:r>
              <a:rPr lang="es-ES" sz="1600" dirty="0" err="1">
                <a:solidFill>
                  <a:srgbClr val="7030A0"/>
                </a:solidFill>
              </a:rPr>
              <a:t>pq</a:t>
            </a:r>
            <a:r>
              <a:rPr lang="es-ES" sz="1600" dirty="0">
                <a:solidFill>
                  <a:srgbClr val="7030A0"/>
                </a:solidFill>
              </a:rPr>
              <a:t> habrá &lt; % de vapor.</a:t>
            </a:r>
          </a:p>
          <a:p>
            <a:pPr algn="ctr"/>
            <a:r>
              <a:rPr lang="es-ES" sz="1600" dirty="0">
                <a:solidFill>
                  <a:srgbClr val="7030A0"/>
                </a:solidFill>
              </a:rPr>
              <a:t>Si la línea es de 0,2, indica que tenemos un 20% en estado vapor y 80% de líquido </a:t>
            </a:r>
          </a:p>
        </p:txBody>
      </p:sp>
      <p:sp>
        <p:nvSpPr>
          <p:cNvPr id="18" name="Rectángulo 17"/>
          <p:cNvSpPr/>
          <p:nvPr/>
        </p:nvSpPr>
        <p:spPr>
          <a:xfrm>
            <a:off x="2654300" y="4152900"/>
            <a:ext cx="3771900" cy="4445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Tree>
    <p:extLst>
      <p:ext uri="{BB962C8B-B14F-4D97-AF65-F5344CB8AC3E}">
        <p14:creationId xmlns:p14="http://schemas.microsoft.com/office/powerpoint/2010/main" val="246955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1" nodeType="clickEffect">
                                  <p:stCondLst>
                                    <p:cond delay="0"/>
                                  </p:stCondLst>
                                  <p:childTnLst>
                                    <p:animEffect transition="out" filter="circle(out)">
                                      <p:cBhvr>
                                        <p:cTn id="31" dur="2000"/>
                                        <p:tgtEl>
                                          <p:spTgt spid="29"/>
                                        </p:tgtEl>
                                      </p:cBhvr>
                                    </p:animEffect>
                                    <p:set>
                                      <p:cBhvr>
                                        <p:cTn id="32" dur="1" fill="hold">
                                          <p:stCondLst>
                                            <p:cond delay="1999"/>
                                          </p:stCondLst>
                                        </p:cTn>
                                        <p:tgtEl>
                                          <p:spTgt spid="29"/>
                                        </p:tgtEl>
                                        <p:attrNameLst>
                                          <p:attrName>style.visibility</p:attrName>
                                        </p:attrNameLst>
                                      </p:cBhvr>
                                      <p:to>
                                        <p:strVal val="hidden"/>
                                      </p:to>
                                    </p:set>
                                  </p:childTnLst>
                                </p:cTn>
                              </p:par>
                              <p:par>
                                <p:cTn id="33" presetID="6" presetClass="exit" presetSubtype="32" fill="hold" grpId="1" nodeType="withEffect">
                                  <p:stCondLst>
                                    <p:cond delay="0"/>
                                  </p:stCondLst>
                                  <p:childTnLst>
                                    <p:animEffect transition="out" filter="circle(out)">
                                      <p:cBhvr>
                                        <p:cTn id="34" dur="2000"/>
                                        <p:tgtEl>
                                          <p:spTgt spid="27"/>
                                        </p:tgtEl>
                                      </p:cBhvr>
                                    </p:animEffect>
                                    <p:set>
                                      <p:cBhvr>
                                        <p:cTn id="35" dur="1" fill="hold">
                                          <p:stCondLst>
                                            <p:cond delay="1999"/>
                                          </p:stCondLst>
                                        </p:cTn>
                                        <p:tgtEl>
                                          <p:spTgt spid="27"/>
                                        </p:tgtEl>
                                        <p:attrNameLst>
                                          <p:attrName>style.visibility</p:attrName>
                                        </p:attrNameLst>
                                      </p:cBhvr>
                                      <p:to>
                                        <p:strVal val="hidden"/>
                                      </p:to>
                                    </p:set>
                                  </p:childTnLst>
                                </p:cTn>
                              </p:par>
                              <p:par>
                                <p:cTn id="36" presetID="6" presetClass="exit" presetSubtype="32" fill="hold" grpId="1" nodeType="withEffect">
                                  <p:stCondLst>
                                    <p:cond delay="0"/>
                                  </p:stCondLst>
                                  <p:childTnLst>
                                    <p:animEffect transition="out" filter="circle(out)">
                                      <p:cBhvr>
                                        <p:cTn id="37" dur="2000"/>
                                        <p:tgtEl>
                                          <p:spTgt spid="30"/>
                                        </p:tgtEl>
                                      </p:cBhvr>
                                    </p:animEffect>
                                    <p:set>
                                      <p:cBhvr>
                                        <p:cTn id="38" dur="1" fill="hold">
                                          <p:stCondLst>
                                            <p:cond delay="1999"/>
                                          </p:stCondLst>
                                        </p:cTn>
                                        <p:tgtEl>
                                          <p:spTgt spid="30"/>
                                        </p:tgtEl>
                                        <p:attrNameLst>
                                          <p:attrName>style.visibility</p:attrName>
                                        </p:attrNameLst>
                                      </p:cBhvr>
                                      <p:to>
                                        <p:strVal val="hidden"/>
                                      </p:to>
                                    </p:set>
                                  </p:childTnLst>
                                </p:cTn>
                              </p:par>
                              <p:par>
                                <p:cTn id="39" presetID="22" presetClass="exit" presetSubtype="4" fill="hold" nodeType="withEffect">
                                  <p:stCondLst>
                                    <p:cond delay="0"/>
                                  </p:stCondLst>
                                  <p:childTnLst>
                                    <p:animEffect transition="out" filter="wipe(down)">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par>
                                <p:cTn id="42" presetID="22" presetClass="exit" presetSubtype="4" fill="hold" nodeType="withEffect">
                                  <p:stCondLst>
                                    <p:cond delay="0"/>
                                  </p:stCondLst>
                                  <p:childTnLst>
                                    <p:animEffect transition="out" filter="wipe(down)">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22" presetClass="exit" presetSubtype="4" fill="hold" grpId="1" nodeType="withEffect">
                                  <p:stCondLst>
                                    <p:cond delay="0"/>
                                  </p:stCondLst>
                                  <p:childTnLst>
                                    <p:animEffect transition="out" filter="wipe(down)">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22" presetClass="exit" presetSubtype="4" fill="hold" grpId="1" nodeType="withEffect">
                                  <p:stCondLst>
                                    <p:cond delay="0"/>
                                  </p:stCondLst>
                                  <p:childTnLst>
                                    <p:animEffect transition="out" filter="wipe(down)">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circle(in)">
                                      <p:cBhvr>
                                        <p:cTn id="55" dur="2000"/>
                                        <p:tgtEl>
                                          <p:spTgt spid="16"/>
                                        </p:tgtEl>
                                      </p:cBhvr>
                                    </p:animEffect>
                                  </p:childTnLst>
                                </p:cTn>
                              </p:par>
                              <p:par>
                                <p:cTn id="56" presetID="6" presetClass="entr" presetSubtype="16"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circle(in)">
                                      <p:cBhvr>
                                        <p:cTn id="58" dur="20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barn(inVertical)">
                                      <p:cBhvr>
                                        <p:cTn id="64" dur="500"/>
                                        <p:tgtEl>
                                          <p:spTgt spid="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barn(inVertical)">
                                      <p:cBhvr>
                                        <p:cTn id="67" dur="500"/>
                                        <p:tgtEl>
                                          <p:spTgt spid="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
                                        </p:tgtEl>
                                      </p:cBhvr>
                                    </p:animEffect>
                                    <p:set>
                                      <p:cBhvr>
                                        <p:cTn id="78" dur="1" fill="hold">
                                          <p:stCondLst>
                                            <p:cond delay="499"/>
                                          </p:stCondLst>
                                        </p:cTn>
                                        <p:tgtEl>
                                          <p:spTgt spid="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
                                        </p:tgtEl>
                                      </p:cBhvr>
                                    </p:animEffect>
                                    <p:set>
                                      <p:cBhvr>
                                        <p:cTn id="81" dur="1" fill="hold">
                                          <p:stCondLst>
                                            <p:cond delay="499"/>
                                          </p:stCondLst>
                                        </p:cTn>
                                        <p:tgtEl>
                                          <p:spTgt spid="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5"/>
                                        </p:tgtEl>
                                      </p:cBhvr>
                                    </p:animEffect>
                                    <p:set>
                                      <p:cBhvr>
                                        <p:cTn id="84" dur="1" fill="hold">
                                          <p:stCondLst>
                                            <p:cond delay="499"/>
                                          </p:stCondLst>
                                        </p:cTn>
                                        <p:tgtEl>
                                          <p:spTgt spid="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circle(in)">
                                      <p:cBhvr>
                                        <p:cTn id="89" dur="2000"/>
                                        <p:tgtEl>
                                          <p:spTgt spid="20"/>
                                        </p:tgtEl>
                                      </p:cBhvr>
                                    </p:animEffect>
                                  </p:childTnLst>
                                </p:cTn>
                              </p:par>
                              <p:par>
                                <p:cTn id="90" presetID="6" presetClass="entr" presetSubtype="16" fill="hold" nodeType="with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circle(in)">
                                      <p:cBhvr>
                                        <p:cTn id="92" dur="2000"/>
                                        <p:tgtEl>
                                          <p:spTgt spid="17"/>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barn(inVertical)">
                                      <p:cBhvr>
                                        <p:cTn id="95" dur="500"/>
                                        <p:tgtEl>
                                          <p:spTgt spid="9"/>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barn(inVertical)">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7"/>
                                        </p:tgtEl>
                                      </p:cBhvr>
                                    </p:animEffect>
                                    <p:set>
                                      <p:cBhvr>
                                        <p:cTn id="106" dur="1" fill="hold">
                                          <p:stCondLst>
                                            <p:cond delay="499"/>
                                          </p:stCondLst>
                                        </p:cTn>
                                        <p:tgtEl>
                                          <p:spTgt spid="17"/>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6"/>
                                        </p:tgtEl>
                                      </p:cBhvr>
                                    </p:animEffect>
                                    <p:set>
                                      <p:cBhvr>
                                        <p:cTn id="112" dur="1" fill="hold">
                                          <p:stCondLst>
                                            <p:cond delay="499"/>
                                          </p:stCondLst>
                                        </p:cTn>
                                        <p:tgtEl>
                                          <p:spTgt spid="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6" presetClass="entr" presetSubtype="16"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circle(in)">
                                      <p:cBhvr>
                                        <p:cTn id="117" dur="2000"/>
                                        <p:tgtEl>
                                          <p:spTgt spid="24"/>
                                        </p:tgtEl>
                                      </p:cBhvr>
                                    </p:animEffect>
                                  </p:childTnLst>
                                </p:cTn>
                              </p:par>
                              <p:par>
                                <p:cTn id="118" presetID="6" presetClass="entr" presetSubtype="16" fill="hold" grpId="0" nodeType="with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circle(in)">
                                      <p:cBhvr>
                                        <p:cTn id="120" dur="2000"/>
                                        <p:tgtEl>
                                          <p:spTgt spid="22"/>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31"/>
                                        </p:tgtEl>
                                        <p:attrNameLst>
                                          <p:attrName>style.visibility</p:attrName>
                                        </p:attrNameLst>
                                      </p:cBhvr>
                                      <p:to>
                                        <p:strVal val="visible"/>
                                      </p:to>
                                    </p:set>
                                    <p:animEffect transition="in" filter="barn(inVertical)">
                                      <p:cBhvr>
                                        <p:cTn id="123" dur="500"/>
                                        <p:tgtEl>
                                          <p:spTgt spid="31"/>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10"/>
                                        </p:tgtEl>
                                        <p:attrNameLst>
                                          <p:attrName>style.visibility</p:attrName>
                                        </p:attrNameLst>
                                      </p:cBhvr>
                                      <p:to>
                                        <p:strVal val="visible"/>
                                      </p:to>
                                    </p:set>
                                    <p:animEffect transition="in" filter="barn(inVertical)">
                                      <p:cBhvr>
                                        <p:cTn id="126" dur="500"/>
                                        <p:tgtEl>
                                          <p:spTgt spid="10"/>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xit" presetSubtype="0" fill="hold" grpId="1" nodeType="clickEffect">
                                  <p:stCondLst>
                                    <p:cond delay="0"/>
                                  </p:stCondLst>
                                  <p:childTnLst>
                                    <p:animEffect transition="out" filter="fade">
                                      <p:cBhvr>
                                        <p:cTn id="130" dur="500"/>
                                        <p:tgtEl>
                                          <p:spTgt spid="24"/>
                                        </p:tgtEl>
                                      </p:cBhvr>
                                    </p:animEffect>
                                    <p:set>
                                      <p:cBhvr>
                                        <p:cTn id="131" dur="1" fill="hold">
                                          <p:stCondLst>
                                            <p:cond delay="499"/>
                                          </p:stCondLst>
                                        </p:cTn>
                                        <p:tgtEl>
                                          <p:spTgt spid="24"/>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22"/>
                                        </p:tgtEl>
                                      </p:cBhvr>
                                    </p:animEffect>
                                    <p:set>
                                      <p:cBhvr>
                                        <p:cTn id="134" dur="1" fill="hold">
                                          <p:stCondLst>
                                            <p:cond delay="499"/>
                                          </p:stCondLst>
                                        </p:cTn>
                                        <p:tgtEl>
                                          <p:spTgt spid="22"/>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1"/>
                                        </p:tgtEl>
                                      </p:cBhvr>
                                    </p:animEffect>
                                    <p:set>
                                      <p:cBhvr>
                                        <p:cTn id="137" dur="1" fill="hold">
                                          <p:stCondLst>
                                            <p:cond delay="499"/>
                                          </p:stCondLst>
                                        </p:cTn>
                                        <p:tgtEl>
                                          <p:spTgt spid="31"/>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0"/>
                                        </p:tgtEl>
                                      </p:cBhvr>
                                    </p:animEffect>
                                    <p:set>
                                      <p:cBhvr>
                                        <p:cTn id="140" dur="1" fill="hold">
                                          <p:stCondLst>
                                            <p:cond delay="499"/>
                                          </p:stCondLst>
                                        </p:cTn>
                                        <p:tgtEl>
                                          <p:spTgt spid="10"/>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6" presetClass="entr" presetSubtype="16" fill="hold" grpId="0" nodeType="clickEffect">
                                  <p:stCondLst>
                                    <p:cond delay="0"/>
                                  </p:stCondLst>
                                  <p:childTnLst>
                                    <p:set>
                                      <p:cBhvr>
                                        <p:cTn id="144" dur="1" fill="hold">
                                          <p:stCondLst>
                                            <p:cond delay="0"/>
                                          </p:stCondLst>
                                        </p:cTn>
                                        <p:tgtEl>
                                          <p:spTgt spid="26"/>
                                        </p:tgtEl>
                                        <p:attrNameLst>
                                          <p:attrName>style.visibility</p:attrName>
                                        </p:attrNameLst>
                                      </p:cBhvr>
                                      <p:to>
                                        <p:strVal val="visible"/>
                                      </p:to>
                                    </p:set>
                                    <p:animEffect transition="in" filter="circle(in)">
                                      <p:cBhvr>
                                        <p:cTn id="145" dur="2000"/>
                                        <p:tgtEl>
                                          <p:spTgt spid="26"/>
                                        </p:tgtEl>
                                      </p:cBhvr>
                                    </p:animEffect>
                                  </p:childTnLst>
                                </p:cTn>
                              </p:par>
                              <p:par>
                                <p:cTn id="146" presetID="6" presetClass="entr" presetSubtype="16" fill="hold" grpId="0" nodeType="withEffect">
                                  <p:stCondLst>
                                    <p:cond delay="0"/>
                                  </p:stCondLst>
                                  <p:childTnLst>
                                    <p:set>
                                      <p:cBhvr>
                                        <p:cTn id="147" dur="1" fill="hold">
                                          <p:stCondLst>
                                            <p:cond delay="0"/>
                                          </p:stCondLst>
                                        </p:cTn>
                                        <p:tgtEl>
                                          <p:spTgt spid="23"/>
                                        </p:tgtEl>
                                        <p:attrNameLst>
                                          <p:attrName>style.visibility</p:attrName>
                                        </p:attrNameLst>
                                      </p:cBhvr>
                                      <p:to>
                                        <p:strVal val="visible"/>
                                      </p:to>
                                    </p:set>
                                    <p:animEffect transition="in" filter="circle(in)">
                                      <p:cBhvr>
                                        <p:cTn id="148" dur="2000"/>
                                        <p:tgtEl>
                                          <p:spTgt spid="23"/>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11"/>
                                        </p:tgtEl>
                                        <p:attrNameLst>
                                          <p:attrName>style.visibility</p:attrName>
                                        </p:attrNameLst>
                                      </p:cBhvr>
                                      <p:to>
                                        <p:strVal val="visible"/>
                                      </p:to>
                                    </p:set>
                                    <p:animEffect transition="in" filter="barn(inVertical)">
                                      <p:cBhvr>
                                        <p:cTn id="151" dur="500"/>
                                        <p:tgtEl>
                                          <p:spTgt spid="11"/>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13"/>
                                        </p:tgtEl>
                                        <p:attrNameLst>
                                          <p:attrName>style.visibility</p:attrName>
                                        </p:attrNameLst>
                                      </p:cBhvr>
                                      <p:to>
                                        <p:strVal val="visible"/>
                                      </p:to>
                                    </p:set>
                                    <p:animEffect transition="in" filter="barn(inVertical)">
                                      <p:cBhvr>
                                        <p:cTn id="154" dur="500"/>
                                        <p:tgtEl>
                                          <p:spTgt spid="13"/>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26"/>
                                        </p:tgtEl>
                                      </p:cBhvr>
                                    </p:animEffect>
                                    <p:set>
                                      <p:cBhvr>
                                        <p:cTn id="159" dur="1" fill="hold">
                                          <p:stCondLst>
                                            <p:cond delay="499"/>
                                          </p:stCondLst>
                                        </p:cTn>
                                        <p:tgtEl>
                                          <p:spTgt spid="26"/>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3"/>
                                        </p:tgtEl>
                                      </p:cBhvr>
                                    </p:animEffect>
                                    <p:set>
                                      <p:cBhvr>
                                        <p:cTn id="162" dur="1" fill="hold">
                                          <p:stCondLst>
                                            <p:cond delay="499"/>
                                          </p:stCondLst>
                                        </p:cTn>
                                        <p:tgtEl>
                                          <p:spTgt spid="23"/>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11"/>
                                        </p:tgtEl>
                                      </p:cBhvr>
                                    </p:animEffect>
                                    <p:set>
                                      <p:cBhvr>
                                        <p:cTn id="165" dur="1" fill="hold">
                                          <p:stCondLst>
                                            <p:cond delay="499"/>
                                          </p:stCondLst>
                                        </p:cTn>
                                        <p:tgtEl>
                                          <p:spTgt spid="11"/>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13"/>
                                        </p:tgtEl>
                                      </p:cBhvr>
                                    </p:animEffect>
                                    <p:set>
                                      <p:cBhvr>
                                        <p:cTn id="168" dur="1" fill="hold">
                                          <p:stCondLst>
                                            <p:cond delay="499"/>
                                          </p:stCondLst>
                                        </p:cTn>
                                        <p:tgtEl>
                                          <p:spTgt spid="13"/>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16" presetClass="entr" presetSubtype="21" fill="hold" grpId="0" nodeType="clickEffect">
                                  <p:stCondLst>
                                    <p:cond delay="0"/>
                                  </p:stCondLst>
                                  <p:childTnLst>
                                    <p:set>
                                      <p:cBhvr>
                                        <p:cTn id="172" dur="1" fill="hold">
                                          <p:stCondLst>
                                            <p:cond delay="0"/>
                                          </p:stCondLst>
                                        </p:cTn>
                                        <p:tgtEl>
                                          <p:spTgt spid="28"/>
                                        </p:tgtEl>
                                        <p:attrNameLst>
                                          <p:attrName>style.visibility</p:attrName>
                                        </p:attrNameLst>
                                      </p:cBhvr>
                                      <p:to>
                                        <p:strVal val="visible"/>
                                      </p:to>
                                    </p:set>
                                    <p:animEffect transition="in" filter="barn(inVertical)">
                                      <p:cBhvr>
                                        <p:cTn id="173" dur="500"/>
                                        <p:tgtEl>
                                          <p:spTgt spid="28"/>
                                        </p:tgtEl>
                                      </p:cBhvr>
                                    </p:animEffect>
                                  </p:childTnLst>
                                </p:cTn>
                              </p:par>
                              <p:par>
                                <p:cTn id="174" presetID="6" presetClass="entr" presetSubtype="16" fill="hold" grpId="0" nodeType="withEffect">
                                  <p:stCondLst>
                                    <p:cond delay="0"/>
                                  </p:stCondLst>
                                  <p:childTnLst>
                                    <p:set>
                                      <p:cBhvr>
                                        <p:cTn id="175" dur="1" fill="hold">
                                          <p:stCondLst>
                                            <p:cond delay="0"/>
                                          </p:stCondLst>
                                        </p:cTn>
                                        <p:tgtEl>
                                          <p:spTgt spid="25"/>
                                        </p:tgtEl>
                                        <p:attrNameLst>
                                          <p:attrName>style.visibility</p:attrName>
                                        </p:attrNameLst>
                                      </p:cBhvr>
                                      <p:to>
                                        <p:strVal val="visible"/>
                                      </p:to>
                                    </p:set>
                                    <p:animEffect transition="in" filter="circle(in)">
                                      <p:cBhvr>
                                        <p:cTn id="176" dur="2000"/>
                                        <p:tgtEl>
                                          <p:spTgt spid="25"/>
                                        </p:tgtEl>
                                      </p:cBhvr>
                                    </p:animEffect>
                                  </p:childTnLst>
                                </p:cTn>
                              </p:par>
                              <p:par>
                                <p:cTn id="177" presetID="16" presetClass="entr" presetSubtype="21" fill="hold" grpId="0" nodeType="withEffect">
                                  <p:stCondLst>
                                    <p:cond delay="0"/>
                                  </p:stCondLst>
                                  <p:childTnLst>
                                    <p:set>
                                      <p:cBhvr>
                                        <p:cTn id="178" dur="1" fill="hold">
                                          <p:stCondLst>
                                            <p:cond delay="0"/>
                                          </p:stCondLst>
                                        </p:cTn>
                                        <p:tgtEl>
                                          <p:spTgt spid="15"/>
                                        </p:tgtEl>
                                        <p:attrNameLst>
                                          <p:attrName>style.visibility</p:attrName>
                                        </p:attrNameLst>
                                      </p:cBhvr>
                                      <p:to>
                                        <p:strVal val="visible"/>
                                      </p:to>
                                    </p:set>
                                    <p:animEffect transition="in" filter="barn(inVertical)">
                                      <p:cBhvr>
                                        <p:cTn id="179" dur="500"/>
                                        <p:tgtEl>
                                          <p:spTgt spid="15"/>
                                        </p:tgtEl>
                                      </p:cBhvr>
                                    </p:animEffect>
                                  </p:childTnLst>
                                </p:cTn>
                              </p:par>
                              <p:par>
                                <p:cTn id="180" presetID="16" presetClass="entr" presetSubtype="21" fill="hold" grpId="0" nodeType="withEffect">
                                  <p:stCondLst>
                                    <p:cond delay="0"/>
                                  </p:stCondLst>
                                  <p:childTnLst>
                                    <p:set>
                                      <p:cBhvr>
                                        <p:cTn id="181" dur="1" fill="hold">
                                          <p:stCondLst>
                                            <p:cond delay="0"/>
                                          </p:stCondLst>
                                        </p:cTn>
                                        <p:tgtEl>
                                          <p:spTgt spid="18"/>
                                        </p:tgtEl>
                                        <p:attrNameLst>
                                          <p:attrName>style.visibility</p:attrName>
                                        </p:attrNameLst>
                                      </p:cBhvr>
                                      <p:to>
                                        <p:strVal val="visible"/>
                                      </p:to>
                                    </p:set>
                                    <p:animEffect transition="in" filter="barn(inVertical)">
                                      <p:cBhvr>
                                        <p:cTn id="182" dur="500"/>
                                        <p:tgtEl>
                                          <p:spTgt spid="1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28"/>
                                        </p:tgtEl>
                                      </p:cBhvr>
                                    </p:animEffect>
                                    <p:set>
                                      <p:cBhvr>
                                        <p:cTn id="187" dur="1" fill="hold">
                                          <p:stCondLst>
                                            <p:cond delay="499"/>
                                          </p:stCondLst>
                                        </p:cTn>
                                        <p:tgtEl>
                                          <p:spTgt spid="28"/>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25"/>
                                        </p:tgtEl>
                                      </p:cBhvr>
                                    </p:animEffect>
                                    <p:set>
                                      <p:cBhvr>
                                        <p:cTn id="190" dur="1" fill="hold">
                                          <p:stCondLst>
                                            <p:cond delay="499"/>
                                          </p:stCondLst>
                                        </p:cTn>
                                        <p:tgtEl>
                                          <p:spTgt spid="25"/>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15"/>
                                        </p:tgtEl>
                                      </p:cBhvr>
                                    </p:animEffect>
                                    <p:set>
                                      <p:cBhvr>
                                        <p:cTn id="193" dur="1" fill="hold">
                                          <p:stCondLst>
                                            <p:cond delay="499"/>
                                          </p:stCondLst>
                                        </p:cTn>
                                        <p:tgtEl>
                                          <p:spTgt spid="15"/>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500"/>
                                        <p:tgtEl>
                                          <p:spTgt spid="18"/>
                                        </p:tgtEl>
                                      </p:cBhvr>
                                    </p:animEffect>
                                    <p:set>
                                      <p:cBhvr>
                                        <p:cTn id="19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16" grpId="0" animBg="1"/>
      <p:bldP spid="16" grpId="1" animBg="1"/>
      <p:bldP spid="20" grpId="0" animBg="1"/>
      <p:bldP spid="20" grpId="1" animBg="1"/>
      <p:bldP spid="22" grpId="0" animBg="1"/>
      <p:bldP spid="22" grpId="1" animBg="1"/>
      <p:bldP spid="24" grpId="0" animBg="1"/>
      <p:bldP spid="24" grpId="1" animBg="1"/>
      <p:bldP spid="23" grpId="0" animBg="1"/>
      <p:bldP spid="23" grpId="1" animBg="1"/>
      <p:bldP spid="26" grpId="0" animBg="1"/>
      <p:bldP spid="26" grpId="1" animBg="1"/>
      <p:bldP spid="25" grpId="0" animBg="1"/>
      <p:bldP spid="25" grpId="1" animBg="1"/>
      <p:bldP spid="28" grpId="0" animBg="1"/>
      <p:bldP spid="28" grpId="1" animBg="1"/>
      <p:bldP spid="27" grpId="0" animBg="1"/>
      <p:bldP spid="27" grpId="1" animBg="1"/>
      <p:bldP spid="30" grpId="0" animBg="1"/>
      <p:bldP spid="30" grpId="1" animBg="1"/>
      <p:bldP spid="29" grpId="0" animBg="1"/>
      <p:bldP spid="29" grpId="1" animBg="1"/>
      <p:bldP spid="2" grpId="0" animBg="1"/>
      <p:bldP spid="2" grpId="1" animBg="1"/>
      <p:bldP spid="5" grpId="0" animBg="1"/>
      <p:bldP spid="5" grpId="1" animBg="1"/>
      <p:bldP spid="3" grpId="0" animBg="1"/>
      <p:bldP spid="3" grpId="1" animBg="1"/>
      <p:bldP spid="6" grpId="0" animBg="1"/>
      <p:bldP spid="6" grpId="1" animBg="1"/>
      <p:bldP spid="9" grpId="0" animBg="1"/>
      <p:bldP spid="9" grpId="1" animBg="1"/>
      <p:bldP spid="31" grpId="0" animBg="1"/>
      <p:bldP spid="31" grpId="1" animBg="1"/>
      <p:bldP spid="10" grpId="0" animBg="1"/>
      <p:bldP spid="10" grpId="1" animBg="1"/>
      <p:bldP spid="11" grpId="0" animBg="1"/>
      <p:bldP spid="11" grpId="1" animBg="1"/>
      <p:bldP spid="13" grpId="0" animBg="1"/>
      <p:bldP spid="13" grpId="1" animBg="1"/>
      <p:bldP spid="15" grpId="0" animBg="1"/>
      <p:bldP spid="15" grpId="1" animBg="1"/>
      <p:bldP spid="18" grpId="0" animBg="1"/>
      <p:bldP spid="1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2A13EC-A152-6889-9BC7-1FAAB9AA1E3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323F3C0-BF69-1ECF-53DC-C3F3B29CFD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2199D938-6664-F0AF-9511-E19229F1E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5E0835F8-D098-FEDC-40A2-2C77198D5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922FAFE8-55A7-9960-A21D-FCA3CF8AD457}"/>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3.DIAGRAMA DE MOLLIER (P-h)</a:t>
            </a:r>
          </a:p>
        </p:txBody>
      </p:sp>
      <p:sp>
        <p:nvSpPr>
          <p:cNvPr id="4" name="Rectángulo: esquinas redondeadas 3">
            <a:extLst>
              <a:ext uri="{FF2B5EF4-FFF2-40B4-BE49-F238E27FC236}">
                <a16:creationId xmlns:a16="http://schemas.microsoft.com/office/drawing/2014/main" id="{575DE95F-99A1-A538-38D5-297605B1FE6B}"/>
              </a:ext>
            </a:extLst>
          </p:cNvPr>
          <p:cNvSpPr/>
          <p:nvPr/>
        </p:nvSpPr>
        <p:spPr>
          <a:xfrm>
            <a:off x="2265679" y="2834640"/>
            <a:ext cx="7660640" cy="2438400"/>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REALIZAMOS LA TF.1 INTRODUCCIÓN AL DIAGRAMA DE MOLLIER</a:t>
            </a:r>
          </a:p>
        </p:txBody>
      </p:sp>
    </p:spTree>
    <p:extLst>
      <p:ext uri="{BB962C8B-B14F-4D97-AF65-F5344CB8AC3E}">
        <p14:creationId xmlns:p14="http://schemas.microsoft.com/office/powerpoint/2010/main" val="3353264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04FCCB-BB1E-B37F-9411-F785BB8052A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71C8350-7C04-DC24-03B5-E60997BED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5029EBA8-654B-12D7-E95F-53B83527A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FFFDE2D1-DF74-DB00-6AA0-406E38798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04ECA08C-78C2-6CE2-1726-ABE5A695AA89}"/>
              </a:ext>
            </a:extLst>
          </p:cNvPr>
          <p:cNvSpPr txBox="1">
            <a:spLocks/>
          </p:cNvSpPr>
          <p:nvPr/>
        </p:nvSpPr>
        <p:spPr>
          <a:xfrm>
            <a:off x="1324297" y="205364"/>
            <a:ext cx="9543405" cy="77692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4.REPRESENTACIÓN DE UN CICLO FRIGORÍFICO</a:t>
            </a:r>
          </a:p>
        </p:txBody>
      </p:sp>
      <p:sp>
        <p:nvSpPr>
          <p:cNvPr id="6" name="CuadroTexto 5">
            <a:extLst>
              <a:ext uri="{FF2B5EF4-FFF2-40B4-BE49-F238E27FC236}">
                <a16:creationId xmlns:a16="http://schemas.microsoft.com/office/drawing/2014/main" id="{11DF0A63-C522-D4F6-A87E-72E2EF554423}"/>
              </a:ext>
            </a:extLst>
          </p:cNvPr>
          <p:cNvSpPr txBox="1"/>
          <p:nvPr/>
        </p:nvSpPr>
        <p:spPr>
          <a:xfrm>
            <a:off x="1239519" y="1807652"/>
            <a:ext cx="9448800" cy="923330"/>
          </a:xfrm>
          <a:prstGeom prst="rect">
            <a:avLst/>
          </a:prstGeom>
          <a:noFill/>
        </p:spPr>
        <p:txBody>
          <a:bodyPr wrap="square" rtlCol="0">
            <a:spAutoFit/>
          </a:bodyPr>
          <a:lstStyle/>
          <a:p>
            <a:pPr marL="285750" indent="-285750" algn="ctr">
              <a:buFont typeface="Wingdings" panose="05000000000000000000" pitchFamily="2" charset="2"/>
              <a:buChar char="Ø"/>
            </a:pPr>
            <a:r>
              <a:rPr lang="es-ES" dirty="0">
                <a:latin typeface="Arial" panose="020B0604020202020204" pitchFamily="34" charset="0"/>
                <a:cs typeface="Arial" panose="020B0604020202020204" pitchFamily="34" charset="0"/>
              </a:rPr>
              <a:t>Por ahora solamente hemos buscado puntos en un diagrama y hemos definido las diferentes líneas y zonas que lo componen, pero:</a:t>
            </a:r>
          </a:p>
          <a:p>
            <a:pPr marL="285750" indent="-285750" algn="ctr">
              <a:buFont typeface="Wingdings" panose="05000000000000000000" pitchFamily="2" charset="2"/>
              <a:buChar char="Ø"/>
            </a:pPr>
            <a:endParaRPr lang="es-ES" dirty="0">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9AC4E008-04D3-C322-3316-AE82F0AB4322}"/>
              </a:ext>
            </a:extLst>
          </p:cNvPr>
          <p:cNvPicPr>
            <a:picLocks noChangeAspect="1"/>
          </p:cNvPicPr>
          <p:nvPr/>
        </p:nvPicPr>
        <p:blipFill>
          <a:blip r:embed="rId3"/>
          <a:stretch>
            <a:fillRect/>
          </a:stretch>
        </p:blipFill>
        <p:spPr>
          <a:xfrm>
            <a:off x="6647795" y="3296179"/>
            <a:ext cx="4829849" cy="3038899"/>
          </a:xfrm>
          <a:prstGeom prst="rect">
            <a:avLst/>
          </a:prstGeom>
        </p:spPr>
      </p:pic>
      <p:sp>
        <p:nvSpPr>
          <p:cNvPr id="15" name="CuadroTexto 14">
            <a:extLst>
              <a:ext uri="{FF2B5EF4-FFF2-40B4-BE49-F238E27FC236}">
                <a16:creationId xmlns:a16="http://schemas.microsoft.com/office/drawing/2014/main" id="{CEA5A751-5B4C-6A5E-CB67-C74509A49DDF}"/>
              </a:ext>
            </a:extLst>
          </p:cNvPr>
          <p:cNvSpPr txBox="1"/>
          <p:nvPr/>
        </p:nvSpPr>
        <p:spPr>
          <a:xfrm>
            <a:off x="551793" y="3704607"/>
            <a:ext cx="5381646" cy="707886"/>
          </a:xfrm>
          <a:prstGeom prst="rect">
            <a:avLst/>
          </a:prstGeom>
          <a:noFill/>
        </p:spPr>
        <p:txBody>
          <a:bodyPr wrap="square">
            <a:spAutoFit/>
          </a:bodyPr>
          <a:lstStyle/>
          <a:p>
            <a:pPr algn="ctr"/>
            <a:r>
              <a:rPr lang="es-ES" sz="2000" b="1" dirty="0">
                <a:latin typeface="Arial" panose="020B0604020202020204" pitchFamily="34" charset="0"/>
                <a:cs typeface="Arial" panose="020B0604020202020204" pitchFamily="34" charset="0"/>
              </a:rPr>
              <a:t>¿Cómo se representa el ciclo de un refrigerante en una instalación real?</a:t>
            </a:r>
          </a:p>
        </p:txBody>
      </p:sp>
    </p:spTree>
    <p:extLst>
      <p:ext uri="{BB962C8B-B14F-4D97-AF65-F5344CB8AC3E}">
        <p14:creationId xmlns:p14="http://schemas.microsoft.com/office/powerpoint/2010/main" val="1288957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3220FB-292B-1E0E-B019-F1E5DE41CFA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67A93D-14BE-2860-B7C6-0D8D2D3E0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8DA4993B-0F06-CE99-2357-7C562DD74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7FF217FB-2FD2-9AA4-F732-73E5B45A5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6B4B50AA-4927-2327-75C7-CBB8E1FD1394}"/>
              </a:ext>
            </a:extLst>
          </p:cNvPr>
          <p:cNvSpPr txBox="1">
            <a:spLocks/>
          </p:cNvSpPr>
          <p:nvPr/>
        </p:nvSpPr>
        <p:spPr>
          <a:xfrm>
            <a:off x="1324297" y="205364"/>
            <a:ext cx="9543405" cy="77692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4.REPRESENTACIÓN DE UN CICLO FRIGORÍFICO</a:t>
            </a:r>
          </a:p>
        </p:txBody>
      </p:sp>
      <p:pic>
        <p:nvPicPr>
          <p:cNvPr id="4" name="Imagen 3">
            <a:extLst>
              <a:ext uri="{FF2B5EF4-FFF2-40B4-BE49-F238E27FC236}">
                <a16:creationId xmlns:a16="http://schemas.microsoft.com/office/drawing/2014/main" id="{78E35252-99BE-7710-8D3F-A70979C4C6DC}"/>
              </a:ext>
            </a:extLst>
          </p:cNvPr>
          <p:cNvPicPr>
            <a:picLocks noChangeAspect="1"/>
          </p:cNvPicPr>
          <p:nvPr/>
        </p:nvPicPr>
        <p:blipFill>
          <a:blip r:embed="rId3"/>
          <a:stretch>
            <a:fillRect/>
          </a:stretch>
        </p:blipFill>
        <p:spPr>
          <a:xfrm>
            <a:off x="491597" y="2427308"/>
            <a:ext cx="4842404" cy="3543588"/>
          </a:xfrm>
          <a:prstGeom prst="rect">
            <a:avLst/>
          </a:prstGeom>
        </p:spPr>
      </p:pic>
      <p:sp>
        <p:nvSpPr>
          <p:cNvPr id="7" name="CuadroTexto 6">
            <a:extLst>
              <a:ext uri="{FF2B5EF4-FFF2-40B4-BE49-F238E27FC236}">
                <a16:creationId xmlns:a16="http://schemas.microsoft.com/office/drawing/2014/main" id="{43EA6B3D-1A85-C5FD-E6F0-E69ABC8C8B24}"/>
              </a:ext>
            </a:extLst>
          </p:cNvPr>
          <p:cNvSpPr txBox="1"/>
          <p:nvPr/>
        </p:nvSpPr>
        <p:spPr>
          <a:xfrm>
            <a:off x="5679441" y="2626614"/>
            <a:ext cx="6512560" cy="2031325"/>
          </a:xfrm>
          <a:prstGeom prst="rect">
            <a:avLst/>
          </a:prstGeom>
          <a:noFill/>
        </p:spPr>
        <p:txBody>
          <a:bodyPr wrap="square">
            <a:spAutoFit/>
          </a:bodyPr>
          <a:lstStyle/>
          <a:p>
            <a:pPr algn="ctr"/>
            <a:r>
              <a:rPr lang="es-ES" sz="1800" b="0" i="0" u="none" strike="noStrike" baseline="0" dirty="0">
                <a:latin typeface="Arial" panose="020B0604020202020204" pitchFamily="34" charset="0"/>
                <a:cs typeface="Arial" panose="020B0604020202020204" pitchFamily="34" charset="0"/>
              </a:rPr>
              <a:t>Partiremos de una instalación elemental como la de la figura:</a:t>
            </a:r>
          </a:p>
          <a:p>
            <a:pPr algn="l"/>
            <a:endParaRPr lang="es-ES" sz="1800" b="1" i="0" u="none" strike="noStrike" baseline="0" dirty="0">
              <a:latin typeface="Arial" panose="020B0604020202020204" pitchFamily="34" charset="0"/>
              <a:cs typeface="Arial" panose="020B0604020202020204" pitchFamily="34" charset="0"/>
            </a:endParaRPr>
          </a:p>
          <a:p>
            <a:r>
              <a:rPr lang="es-ES" sz="1800" b="1" i="0" u="none" strike="noStrike" baseline="0" dirty="0">
                <a:latin typeface="Arial" panose="020B0604020202020204" pitchFamily="34" charset="0"/>
                <a:cs typeface="Arial" panose="020B0604020202020204" pitchFamily="34" charset="0"/>
              </a:rPr>
              <a:t>•Presión de baja: 2 bar</a:t>
            </a:r>
          </a:p>
          <a:p>
            <a:r>
              <a:rPr lang="es-ES" sz="1800" b="1" i="0" u="none" strike="noStrike" baseline="0" dirty="0">
                <a:latin typeface="Arial" panose="020B0604020202020204" pitchFamily="34" charset="0"/>
                <a:cs typeface="Arial" panose="020B0604020202020204" pitchFamily="34" charset="0"/>
              </a:rPr>
              <a:t>•Presión de alta: 8 bar</a:t>
            </a:r>
          </a:p>
          <a:p>
            <a:r>
              <a:rPr lang="es-ES" sz="1800" b="1" i="0" u="none" strike="noStrike" baseline="0" dirty="0">
                <a:latin typeface="Arial" panose="020B0604020202020204" pitchFamily="34" charset="0"/>
                <a:cs typeface="Arial" panose="020B0604020202020204" pitchFamily="34" charset="0"/>
              </a:rPr>
              <a:t>•Temperatura de aspiración: 10 °C</a:t>
            </a:r>
          </a:p>
          <a:p>
            <a:r>
              <a:rPr lang="es-ES" sz="1800" b="1" i="0" u="none" strike="noStrike" baseline="0" dirty="0">
                <a:latin typeface="Arial" panose="020B0604020202020204" pitchFamily="34" charset="0"/>
                <a:cs typeface="Arial" panose="020B0604020202020204" pitchFamily="34" charset="0"/>
              </a:rPr>
              <a:t>•Temperatura entrada  de la válvula de expansión: 30 °C</a:t>
            </a:r>
          </a:p>
          <a:p>
            <a:r>
              <a:rPr lang="es-ES" sz="1800" b="1" i="0" u="none" strike="noStrike" baseline="0" dirty="0">
                <a:latin typeface="Arial" panose="020B0604020202020204" pitchFamily="34" charset="0"/>
                <a:cs typeface="Arial" panose="020B0604020202020204" pitchFamily="34" charset="0"/>
              </a:rPr>
              <a:t>•Refrigerante: R-134a</a:t>
            </a:r>
          </a:p>
        </p:txBody>
      </p:sp>
    </p:spTree>
    <p:extLst>
      <p:ext uri="{BB962C8B-B14F-4D97-AF65-F5344CB8AC3E}">
        <p14:creationId xmlns:p14="http://schemas.microsoft.com/office/powerpoint/2010/main" val="3234287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8C443356-FAE7-61EE-466E-E31D530B9EB8}"/>
              </a:ext>
            </a:extLst>
          </p:cNvPr>
          <p:cNvPicPr>
            <a:picLocks noChangeAspect="1"/>
          </p:cNvPicPr>
          <p:nvPr/>
        </p:nvPicPr>
        <p:blipFill>
          <a:blip r:embed="rId2"/>
          <a:stretch>
            <a:fillRect/>
          </a:stretch>
        </p:blipFill>
        <p:spPr>
          <a:xfrm>
            <a:off x="772160" y="193171"/>
            <a:ext cx="10241280" cy="6471658"/>
          </a:xfrm>
          <a:prstGeom prst="rect">
            <a:avLst/>
          </a:prstGeom>
        </p:spPr>
      </p:pic>
      <p:cxnSp>
        <p:nvCxnSpPr>
          <p:cNvPr id="5" name="Conector recto 4">
            <a:extLst>
              <a:ext uri="{FF2B5EF4-FFF2-40B4-BE49-F238E27FC236}">
                <a16:creationId xmlns:a16="http://schemas.microsoft.com/office/drawing/2014/main" id="{76259993-EF1D-3BB3-EC9F-BD8777A9C854}"/>
              </a:ext>
            </a:extLst>
          </p:cNvPr>
          <p:cNvCxnSpPr/>
          <p:nvPr/>
        </p:nvCxnSpPr>
        <p:spPr>
          <a:xfrm>
            <a:off x="1198880" y="2600960"/>
            <a:ext cx="6756400" cy="0"/>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Conector recto 5">
            <a:extLst>
              <a:ext uri="{FF2B5EF4-FFF2-40B4-BE49-F238E27FC236}">
                <a16:creationId xmlns:a16="http://schemas.microsoft.com/office/drawing/2014/main" id="{BA249EBA-F9D5-79A7-CF8B-D40452054692}"/>
              </a:ext>
            </a:extLst>
          </p:cNvPr>
          <p:cNvCxnSpPr/>
          <p:nvPr/>
        </p:nvCxnSpPr>
        <p:spPr>
          <a:xfrm>
            <a:off x="1198880" y="3874589"/>
            <a:ext cx="6756400" cy="0"/>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pic>
        <p:nvPicPr>
          <p:cNvPr id="8" name="Imagen 7">
            <a:extLst>
              <a:ext uri="{FF2B5EF4-FFF2-40B4-BE49-F238E27FC236}">
                <a16:creationId xmlns:a16="http://schemas.microsoft.com/office/drawing/2014/main" id="{ABF2C27B-2392-F91B-5033-5C81272DD7EC}"/>
              </a:ext>
            </a:extLst>
          </p:cNvPr>
          <p:cNvPicPr>
            <a:picLocks noChangeAspect="1"/>
          </p:cNvPicPr>
          <p:nvPr/>
        </p:nvPicPr>
        <p:blipFill>
          <a:blip r:embed="rId3"/>
          <a:stretch>
            <a:fillRect/>
          </a:stretch>
        </p:blipFill>
        <p:spPr>
          <a:xfrm>
            <a:off x="339973" y="1648418"/>
            <a:ext cx="2934109" cy="609685"/>
          </a:xfrm>
          <a:prstGeom prst="rect">
            <a:avLst/>
          </a:prstGeom>
        </p:spPr>
      </p:pic>
      <p:pic>
        <p:nvPicPr>
          <p:cNvPr id="10" name="Imagen 9">
            <a:extLst>
              <a:ext uri="{FF2B5EF4-FFF2-40B4-BE49-F238E27FC236}">
                <a16:creationId xmlns:a16="http://schemas.microsoft.com/office/drawing/2014/main" id="{9A2EA266-8862-E344-3093-9A3EA7600FC9}"/>
              </a:ext>
            </a:extLst>
          </p:cNvPr>
          <p:cNvPicPr>
            <a:picLocks noChangeAspect="1"/>
          </p:cNvPicPr>
          <p:nvPr/>
        </p:nvPicPr>
        <p:blipFill>
          <a:blip r:embed="rId4"/>
          <a:stretch>
            <a:fillRect/>
          </a:stretch>
        </p:blipFill>
        <p:spPr>
          <a:xfrm>
            <a:off x="114843" y="2424722"/>
            <a:ext cx="766898" cy="411235"/>
          </a:xfrm>
          <a:prstGeom prst="rect">
            <a:avLst/>
          </a:prstGeom>
        </p:spPr>
      </p:pic>
      <p:pic>
        <p:nvPicPr>
          <p:cNvPr id="14" name="Imagen 13">
            <a:extLst>
              <a:ext uri="{FF2B5EF4-FFF2-40B4-BE49-F238E27FC236}">
                <a16:creationId xmlns:a16="http://schemas.microsoft.com/office/drawing/2014/main" id="{068D394A-FC18-A8D5-F66E-ED8CB70878B2}"/>
              </a:ext>
            </a:extLst>
          </p:cNvPr>
          <p:cNvPicPr>
            <a:picLocks noChangeAspect="1"/>
          </p:cNvPicPr>
          <p:nvPr/>
        </p:nvPicPr>
        <p:blipFill>
          <a:blip r:embed="rId5"/>
          <a:stretch>
            <a:fillRect/>
          </a:stretch>
        </p:blipFill>
        <p:spPr>
          <a:xfrm>
            <a:off x="128825" y="3686697"/>
            <a:ext cx="752914" cy="406334"/>
          </a:xfrm>
          <a:prstGeom prst="rect">
            <a:avLst/>
          </a:prstGeom>
        </p:spPr>
      </p:pic>
      <p:pic>
        <p:nvPicPr>
          <p:cNvPr id="18" name="Imagen 17">
            <a:extLst>
              <a:ext uri="{FF2B5EF4-FFF2-40B4-BE49-F238E27FC236}">
                <a16:creationId xmlns:a16="http://schemas.microsoft.com/office/drawing/2014/main" id="{BB2EB9CD-CEE0-6A05-27BE-CEAC3F9D7C96}"/>
              </a:ext>
            </a:extLst>
          </p:cNvPr>
          <p:cNvPicPr>
            <a:picLocks noChangeAspect="1"/>
          </p:cNvPicPr>
          <p:nvPr/>
        </p:nvPicPr>
        <p:blipFill>
          <a:blip r:embed="rId6"/>
          <a:stretch>
            <a:fillRect/>
          </a:stretch>
        </p:blipFill>
        <p:spPr>
          <a:xfrm>
            <a:off x="4716417" y="55506"/>
            <a:ext cx="7135221" cy="1028844"/>
          </a:xfrm>
          <a:prstGeom prst="rect">
            <a:avLst/>
          </a:prstGeom>
        </p:spPr>
      </p:pic>
    </p:spTree>
    <p:extLst>
      <p:ext uri="{BB962C8B-B14F-4D97-AF65-F5344CB8AC3E}">
        <p14:creationId xmlns:p14="http://schemas.microsoft.com/office/powerpoint/2010/main" val="11961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AC528-313D-565B-772F-B602ADA137FE}"/>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A0FB5E46-42E3-EC66-F43B-16A7E44E762D}"/>
              </a:ext>
            </a:extLst>
          </p:cNvPr>
          <p:cNvPicPr>
            <a:picLocks noChangeAspect="1"/>
          </p:cNvPicPr>
          <p:nvPr/>
        </p:nvPicPr>
        <p:blipFill>
          <a:blip r:embed="rId2"/>
          <a:stretch>
            <a:fillRect/>
          </a:stretch>
        </p:blipFill>
        <p:spPr>
          <a:xfrm>
            <a:off x="772160" y="193171"/>
            <a:ext cx="10241280" cy="6471658"/>
          </a:xfrm>
          <a:prstGeom prst="rect">
            <a:avLst/>
          </a:prstGeom>
        </p:spPr>
      </p:pic>
      <p:cxnSp>
        <p:nvCxnSpPr>
          <p:cNvPr id="5" name="Conector recto 4">
            <a:extLst>
              <a:ext uri="{FF2B5EF4-FFF2-40B4-BE49-F238E27FC236}">
                <a16:creationId xmlns:a16="http://schemas.microsoft.com/office/drawing/2014/main" id="{0C38DD3C-BC80-AE25-26ED-B459C94E27FD}"/>
              </a:ext>
            </a:extLst>
          </p:cNvPr>
          <p:cNvCxnSpPr/>
          <p:nvPr/>
        </p:nvCxnSpPr>
        <p:spPr>
          <a:xfrm>
            <a:off x="1198880" y="2600960"/>
            <a:ext cx="6756400" cy="0"/>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Conector recto 5">
            <a:extLst>
              <a:ext uri="{FF2B5EF4-FFF2-40B4-BE49-F238E27FC236}">
                <a16:creationId xmlns:a16="http://schemas.microsoft.com/office/drawing/2014/main" id="{CC94D7A9-0900-2E10-6089-0B8494CA0D18}"/>
              </a:ext>
            </a:extLst>
          </p:cNvPr>
          <p:cNvCxnSpPr/>
          <p:nvPr/>
        </p:nvCxnSpPr>
        <p:spPr>
          <a:xfrm>
            <a:off x="1198880" y="3874589"/>
            <a:ext cx="6756400" cy="0"/>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pic>
        <p:nvPicPr>
          <p:cNvPr id="18" name="Imagen 17">
            <a:extLst>
              <a:ext uri="{FF2B5EF4-FFF2-40B4-BE49-F238E27FC236}">
                <a16:creationId xmlns:a16="http://schemas.microsoft.com/office/drawing/2014/main" id="{55F6BBDF-0C63-6C9D-D3FF-C91A2289A7B7}"/>
              </a:ext>
            </a:extLst>
          </p:cNvPr>
          <p:cNvPicPr>
            <a:picLocks noChangeAspect="1"/>
          </p:cNvPicPr>
          <p:nvPr/>
        </p:nvPicPr>
        <p:blipFill>
          <a:blip r:embed="rId3"/>
          <a:stretch>
            <a:fillRect/>
          </a:stretch>
        </p:blipFill>
        <p:spPr>
          <a:xfrm>
            <a:off x="4716417" y="55506"/>
            <a:ext cx="7135221" cy="1028844"/>
          </a:xfrm>
          <a:prstGeom prst="rect">
            <a:avLst/>
          </a:prstGeom>
        </p:spPr>
      </p:pic>
      <p:cxnSp>
        <p:nvCxnSpPr>
          <p:cNvPr id="3" name="Conector recto 2">
            <a:extLst>
              <a:ext uri="{FF2B5EF4-FFF2-40B4-BE49-F238E27FC236}">
                <a16:creationId xmlns:a16="http://schemas.microsoft.com/office/drawing/2014/main" id="{FB96D299-95B1-A4C5-ECE6-B7C6CA70C488}"/>
              </a:ext>
            </a:extLst>
          </p:cNvPr>
          <p:cNvCxnSpPr/>
          <p:nvPr/>
        </p:nvCxnSpPr>
        <p:spPr>
          <a:xfrm>
            <a:off x="7151914" y="3874589"/>
            <a:ext cx="152400" cy="2177868"/>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pic>
        <p:nvPicPr>
          <p:cNvPr id="7" name="Imagen 6">
            <a:extLst>
              <a:ext uri="{FF2B5EF4-FFF2-40B4-BE49-F238E27FC236}">
                <a16:creationId xmlns:a16="http://schemas.microsoft.com/office/drawing/2014/main" id="{D54F9527-962D-B248-F095-26AFE4281399}"/>
              </a:ext>
            </a:extLst>
          </p:cNvPr>
          <p:cNvPicPr>
            <a:picLocks noChangeAspect="1"/>
          </p:cNvPicPr>
          <p:nvPr/>
        </p:nvPicPr>
        <p:blipFill>
          <a:blip r:embed="rId4"/>
          <a:stretch>
            <a:fillRect/>
          </a:stretch>
        </p:blipFill>
        <p:spPr>
          <a:xfrm>
            <a:off x="8332691" y="4259075"/>
            <a:ext cx="3304281" cy="828727"/>
          </a:xfrm>
          <a:prstGeom prst="rect">
            <a:avLst/>
          </a:prstGeom>
        </p:spPr>
      </p:pic>
      <p:pic>
        <p:nvPicPr>
          <p:cNvPr id="12" name="Imagen 11">
            <a:extLst>
              <a:ext uri="{FF2B5EF4-FFF2-40B4-BE49-F238E27FC236}">
                <a16:creationId xmlns:a16="http://schemas.microsoft.com/office/drawing/2014/main" id="{10163C7E-D20B-5E17-9C40-7A83A178E1BD}"/>
              </a:ext>
            </a:extLst>
          </p:cNvPr>
          <p:cNvPicPr>
            <a:picLocks noChangeAspect="1"/>
          </p:cNvPicPr>
          <p:nvPr/>
        </p:nvPicPr>
        <p:blipFill>
          <a:blip r:embed="rId5"/>
          <a:stretch>
            <a:fillRect/>
          </a:stretch>
        </p:blipFill>
        <p:spPr>
          <a:xfrm>
            <a:off x="7681337" y="3403035"/>
            <a:ext cx="547886" cy="384686"/>
          </a:xfrm>
          <a:prstGeom prst="rect">
            <a:avLst/>
          </a:prstGeom>
        </p:spPr>
      </p:pic>
    </p:spTree>
    <p:extLst>
      <p:ext uri="{BB962C8B-B14F-4D97-AF65-F5344CB8AC3E}">
        <p14:creationId xmlns:p14="http://schemas.microsoft.com/office/powerpoint/2010/main" val="321239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91A1F-DBB6-0DC2-E5EC-5220B7BCEC9C}"/>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642E5D8C-3C16-7B33-F156-0DE482F2B653}"/>
              </a:ext>
            </a:extLst>
          </p:cNvPr>
          <p:cNvPicPr>
            <a:picLocks noChangeAspect="1"/>
          </p:cNvPicPr>
          <p:nvPr/>
        </p:nvPicPr>
        <p:blipFill>
          <a:blip r:embed="rId2"/>
          <a:stretch>
            <a:fillRect/>
          </a:stretch>
        </p:blipFill>
        <p:spPr>
          <a:xfrm>
            <a:off x="772160" y="193171"/>
            <a:ext cx="10241280" cy="6471658"/>
          </a:xfrm>
          <a:prstGeom prst="rect">
            <a:avLst/>
          </a:prstGeom>
        </p:spPr>
      </p:pic>
      <p:cxnSp>
        <p:nvCxnSpPr>
          <p:cNvPr id="5" name="Conector recto 4">
            <a:extLst>
              <a:ext uri="{FF2B5EF4-FFF2-40B4-BE49-F238E27FC236}">
                <a16:creationId xmlns:a16="http://schemas.microsoft.com/office/drawing/2014/main" id="{77D876C6-65AF-A880-F896-16EA02F61E56}"/>
              </a:ext>
            </a:extLst>
          </p:cNvPr>
          <p:cNvCxnSpPr/>
          <p:nvPr/>
        </p:nvCxnSpPr>
        <p:spPr>
          <a:xfrm>
            <a:off x="1198880" y="2600960"/>
            <a:ext cx="6756400" cy="0"/>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Conector recto 5">
            <a:extLst>
              <a:ext uri="{FF2B5EF4-FFF2-40B4-BE49-F238E27FC236}">
                <a16:creationId xmlns:a16="http://schemas.microsoft.com/office/drawing/2014/main" id="{41849A94-3171-245A-0FA0-69FE78B8E2CB}"/>
              </a:ext>
            </a:extLst>
          </p:cNvPr>
          <p:cNvCxnSpPr/>
          <p:nvPr/>
        </p:nvCxnSpPr>
        <p:spPr>
          <a:xfrm>
            <a:off x="1198880" y="3874589"/>
            <a:ext cx="6756400" cy="0"/>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pic>
        <p:nvPicPr>
          <p:cNvPr id="18" name="Imagen 17">
            <a:extLst>
              <a:ext uri="{FF2B5EF4-FFF2-40B4-BE49-F238E27FC236}">
                <a16:creationId xmlns:a16="http://schemas.microsoft.com/office/drawing/2014/main" id="{501D9359-5A52-3E6F-B361-43B4359E656E}"/>
              </a:ext>
            </a:extLst>
          </p:cNvPr>
          <p:cNvPicPr>
            <a:picLocks noChangeAspect="1"/>
          </p:cNvPicPr>
          <p:nvPr/>
        </p:nvPicPr>
        <p:blipFill>
          <a:blip r:embed="rId3"/>
          <a:stretch>
            <a:fillRect/>
          </a:stretch>
        </p:blipFill>
        <p:spPr>
          <a:xfrm>
            <a:off x="4716417" y="55506"/>
            <a:ext cx="7135221" cy="1028844"/>
          </a:xfrm>
          <a:prstGeom prst="rect">
            <a:avLst/>
          </a:prstGeom>
        </p:spPr>
      </p:pic>
      <p:cxnSp>
        <p:nvCxnSpPr>
          <p:cNvPr id="3" name="Conector recto 2">
            <a:extLst>
              <a:ext uri="{FF2B5EF4-FFF2-40B4-BE49-F238E27FC236}">
                <a16:creationId xmlns:a16="http://schemas.microsoft.com/office/drawing/2014/main" id="{7D82E53E-FEE6-1F4C-DB10-E0AC8B97FCD1}"/>
              </a:ext>
            </a:extLst>
          </p:cNvPr>
          <p:cNvCxnSpPr/>
          <p:nvPr/>
        </p:nvCxnSpPr>
        <p:spPr>
          <a:xfrm>
            <a:off x="7151914" y="3874589"/>
            <a:ext cx="152400" cy="2177868"/>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pic>
        <p:nvPicPr>
          <p:cNvPr id="12" name="Imagen 11">
            <a:extLst>
              <a:ext uri="{FF2B5EF4-FFF2-40B4-BE49-F238E27FC236}">
                <a16:creationId xmlns:a16="http://schemas.microsoft.com/office/drawing/2014/main" id="{7E09E8EB-2D2A-A6C1-C919-3F9683E7CCFB}"/>
              </a:ext>
            </a:extLst>
          </p:cNvPr>
          <p:cNvPicPr>
            <a:picLocks noChangeAspect="1"/>
          </p:cNvPicPr>
          <p:nvPr/>
        </p:nvPicPr>
        <p:blipFill>
          <a:blip r:embed="rId4"/>
          <a:stretch>
            <a:fillRect/>
          </a:stretch>
        </p:blipFill>
        <p:spPr>
          <a:xfrm>
            <a:off x="7681337" y="3403035"/>
            <a:ext cx="547886" cy="384686"/>
          </a:xfrm>
          <a:prstGeom prst="rect">
            <a:avLst/>
          </a:prstGeom>
        </p:spPr>
      </p:pic>
      <p:cxnSp>
        <p:nvCxnSpPr>
          <p:cNvPr id="15" name="Conector recto 14">
            <a:extLst>
              <a:ext uri="{FF2B5EF4-FFF2-40B4-BE49-F238E27FC236}">
                <a16:creationId xmlns:a16="http://schemas.microsoft.com/office/drawing/2014/main" id="{1C151A87-4DF2-2896-F32D-3DC93A40192D}"/>
              </a:ext>
            </a:extLst>
          </p:cNvPr>
          <p:cNvCxnSpPr/>
          <p:nvPr/>
        </p:nvCxnSpPr>
        <p:spPr>
          <a:xfrm flipV="1">
            <a:off x="7151914" y="2600960"/>
            <a:ext cx="529423" cy="127362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pic>
        <p:nvPicPr>
          <p:cNvPr id="4" name="Imagen 3">
            <a:extLst>
              <a:ext uri="{FF2B5EF4-FFF2-40B4-BE49-F238E27FC236}">
                <a16:creationId xmlns:a16="http://schemas.microsoft.com/office/drawing/2014/main" id="{FBEDDEB0-9ACA-7622-0A29-089D63C55C91}"/>
              </a:ext>
            </a:extLst>
          </p:cNvPr>
          <p:cNvPicPr>
            <a:picLocks noChangeAspect="1"/>
          </p:cNvPicPr>
          <p:nvPr/>
        </p:nvPicPr>
        <p:blipFill>
          <a:blip r:embed="rId5"/>
          <a:stretch>
            <a:fillRect/>
          </a:stretch>
        </p:blipFill>
        <p:spPr>
          <a:xfrm>
            <a:off x="8534400" y="3264990"/>
            <a:ext cx="3563915" cy="1583963"/>
          </a:xfrm>
          <a:prstGeom prst="rect">
            <a:avLst/>
          </a:prstGeom>
        </p:spPr>
      </p:pic>
    </p:spTree>
    <p:extLst>
      <p:ext uri="{BB962C8B-B14F-4D97-AF65-F5344CB8AC3E}">
        <p14:creationId xmlns:p14="http://schemas.microsoft.com/office/powerpoint/2010/main" val="160972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556F7-BD8F-C5F5-D2AF-C4FCD92D3C9B}"/>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929A24AE-9106-994E-9C20-7D6CE87D151E}"/>
              </a:ext>
            </a:extLst>
          </p:cNvPr>
          <p:cNvPicPr>
            <a:picLocks noChangeAspect="1"/>
          </p:cNvPicPr>
          <p:nvPr/>
        </p:nvPicPr>
        <p:blipFill>
          <a:blip r:embed="rId2"/>
          <a:stretch>
            <a:fillRect/>
          </a:stretch>
        </p:blipFill>
        <p:spPr>
          <a:xfrm>
            <a:off x="772160" y="193171"/>
            <a:ext cx="10241280" cy="6471658"/>
          </a:xfrm>
          <a:prstGeom prst="rect">
            <a:avLst/>
          </a:prstGeom>
        </p:spPr>
      </p:pic>
      <p:cxnSp>
        <p:nvCxnSpPr>
          <p:cNvPr id="5" name="Conector recto 4">
            <a:extLst>
              <a:ext uri="{FF2B5EF4-FFF2-40B4-BE49-F238E27FC236}">
                <a16:creationId xmlns:a16="http://schemas.microsoft.com/office/drawing/2014/main" id="{27E0EF2C-A73A-3E28-92BF-EEA328B6B58F}"/>
              </a:ext>
            </a:extLst>
          </p:cNvPr>
          <p:cNvCxnSpPr/>
          <p:nvPr/>
        </p:nvCxnSpPr>
        <p:spPr>
          <a:xfrm>
            <a:off x="1198880" y="2600960"/>
            <a:ext cx="6756400" cy="0"/>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Conector recto 5">
            <a:extLst>
              <a:ext uri="{FF2B5EF4-FFF2-40B4-BE49-F238E27FC236}">
                <a16:creationId xmlns:a16="http://schemas.microsoft.com/office/drawing/2014/main" id="{75DDF7C7-DF0A-13BA-FAB3-751A075E37D8}"/>
              </a:ext>
            </a:extLst>
          </p:cNvPr>
          <p:cNvCxnSpPr/>
          <p:nvPr/>
        </p:nvCxnSpPr>
        <p:spPr>
          <a:xfrm>
            <a:off x="1198880" y="3874589"/>
            <a:ext cx="6756400" cy="0"/>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pic>
        <p:nvPicPr>
          <p:cNvPr id="18" name="Imagen 17">
            <a:extLst>
              <a:ext uri="{FF2B5EF4-FFF2-40B4-BE49-F238E27FC236}">
                <a16:creationId xmlns:a16="http://schemas.microsoft.com/office/drawing/2014/main" id="{17809854-E9AC-05EA-F662-59D457A6FFB5}"/>
              </a:ext>
            </a:extLst>
          </p:cNvPr>
          <p:cNvPicPr>
            <a:picLocks noChangeAspect="1"/>
          </p:cNvPicPr>
          <p:nvPr/>
        </p:nvPicPr>
        <p:blipFill>
          <a:blip r:embed="rId3"/>
          <a:stretch>
            <a:fillRect/>
          </a:stretch>
        </p:blipFill>
        <p:spPr>
          <a:xfrm>
            <a:off x="4716417" y="55506"/>
            <a:ext cx="7135221" cy="1028844"/>
          </a:xfrm>
          <a:prstGeom prst="rect">
            <a:avLst/>
          </a:prstGeom>
        </p:spPr>
      </p:pic>
      <p:cxnSp>
        <p:nvCxnSpPr>
          <p:cNvPr id="3" name="Conector recto 2">
            <a:extLst>
              <a:ext uri="{FF2B5EF4-FFF2-40B4-BE49-F238E27FC236}">
                <a16:creationId xmlns:a16="http://schemas.microsoft.com/office/drawing/2014/main" id="{7F3263F1-70E5-FF3A-DA3C-ABFB03BCA5D9}"/>
              </a:ext>
            </a:extLst>
          </p:cNvPr>
          <p:cNvCxnSpPr/>
          <p:nvPr/>
        </p:nvCxnSpPr>
        <p:spPr>
          <a:xfrm>
            <a:off x="7151914" y="3874589"/>
            <a:ext cx="152400" cy="2177868"/>
          </a:xfrm>
          <a:prstGeom prst="line">
            <a:avLst/>
          </a:prstGeom>
          <a:ln w="41275">
            <a:solidFill>
              <a:srgbClr val="7030A0"/>
            </a:solidFill>
          </a:ln>
        </p:spPr>
        <p:style>
          <a:lnRef idx="2">
            <a:schemeClr val="accent1"/>
          </a:lnRef>
          <a:fillRef idx="0">
            <a:schemeClr val="accent1"/>
          </a:fillRef>
          <a:effectRef idx="1">
            <a:schemeClr val="accent1"/>
          </a:effectRef>
          <a:fontRef idx="minor">
            <a:schemeClr val="tx1"/>
          </a:fontRef>
        </p:style>
      </p:cxnSp>
      <p:pic>
        <p:nvPicPr>
          <p:cNvPr id="12" name="Imagen 11">
            <a:extLst>
              <a:ext uri="{FF2B5EF4-FFF2-40B4-BE49-F238E27FC236}">
                <a16:creationId xmlns:a16="http://schemas.microsoft.com/office/drawing/2014/main" id="{0F86ACA8-7E75-9DF2-E8C7-59A354B9B40E}"/>
              </a:ext>
            </a:extLst>
          </p:cNvPr>
          <p:cNvPicPr>
            <a:picLocks noChangeAspect="1"/>
          </p:cNvPicPr>
          <p:nvPr/>
        </p:nvPicPr>
        <p:blipFill>
          <a:blip r:embed="rId4"/>
          <a:stretch>
            <a:fillRect/>
          </a:stretch>
        </p:blipFill>
        <p:spPr>
          <a:xfrm>
            <a:off x="7681337" y="3403035"/>
            <a:ext cx="547886" cy="384686"/>
          </a:xfrm>
          <a:prstGeom prst="rect">
            <a:avLst/>
          </a:prstGeom>
        </p:spPr>
      </p:pic>
      <p:cxnSp>
        <p:nvCxnSpPr>
          <p:cNvPr id="15" name="Conector recto 14">
            <a:extLst>
              <a:ext uri="{FF2B5EF4-FFF2-40B4-BE49-F238E27FC236}">
                <a16:creationId xmlns:a16="http://schemas.microsoft.com/office/drawing/2014/main" id="{E9E42425-9209-D80E-E907-1BAB8B347C86}"/>
              </a:ext>
            </a:extLst>
          </p:cNvPr>
          <p:cNvCxnSpPr/>
          <p:nvPr/>
        </p:nvCxnSpPr>
        <p:spPr>
          <a:xfrm flipV="1">
            <a:off x="7151914" y="2600960"/>
            <a:ext cx="529423" cy="1273629"/>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Conector recto 6">
            <a:extLst>
              <a:ext uri="{FF2B5EF4-FFF2-40B4-BE49-F238E27FC236}">
                <a16:creationId xmlns:a16="http://schemas.microsoft.com/office/drawing/2014/main" id="{2361EF97-DAD8-AA9B-853B-522640F60C3A}"/>
              </a:ext>
            </a:extLst>
          </p:cNvPr>
          <p:cNvCxnSpPr/>
          <p:nvPr/>
        </p:nvCxnSpPr>
        <p:spPr>
          <a:xfrm>
            <a:off x="3429000" y="664029"/>
            <a:ext cx="0" cy="1936931"/>
          </a:xfrm>
          <a:prstGeom prst="line">
            <a:avLst/>
          </a:prstGeom>
          <a:ln w="41275"/>
        </p:spPr>
        <p:style>
          <a:lnRef idx="2">
            <a:schemeClr val="dk1"/>
          </a:lnRef>
          <a:fillRef idx="0">
            <a:schemeClr val="dk1"/>
          </a:fillRef>
          <a:effectRef idx="1">
            <a:schemeClr val="dk1"/>
          </a:effectRef>
          <a:fontRef idx="minor">
            <a:schemeClr val="tx1"/>
          </a:fontRef>
        </p:style>
      </p:cxnSp>
      <p:cxnSp>
        <p:nvCxnSpPr>
          <p:cNvPr id="9" name="Conector recto 8">
            <a:extLst>
              <a:ext uri="{FF2B5EF4-FFF2-40B4-BE49-F238E27FC236}">
                <a16:creationId xmlns:a16="http://schemas.microsoft.com/office/drawing/2014/main" id="{0CBDFF21-D9C8-4E63-A1E5-9B444C2ED743}"/>
              </a:ext>
            </a:extLst>
          </p:cNvPr>
          <p:cNvCxnSpPr/>
          <p:nvPr/>
        </p:nvCxnSpPr>
        <p:spPr>
          <a:xfrm>
            <a:off x="3429000" y="2600960"/>
            <a:ext cx="0" cy="1273629"/>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pic>
        <p:nvPicPr>
          <p:cNvPr id="13" name="Imagen 12">
            <a:extLst>
              <a:ext uri="{FF2B5EF4-FFF2-40B4-BE49-F238E27FC236}">
                <a16:creationId xmlns:a16="http://schemas.microsoft.com/office/drawing/2014/main" id="{279E5C0A-44F6-30DE-AF99-19F230CD10C5}"/>
              </a:ext>
            </a:extLst>
          </p:cNvPr>
          <p:cNvPicPr>
            <a:picLocks noChangeAspect="1"/>
          </p:cNvPicPr>
          <p:nvPr/>
        </p:nvPicPr>
        <p:blipFill>
          <a:blip r:embed="rId5"/>
          <a:stretch>
            <a:fillRect/>
          </a:stretch>
        </p:blipFill>
        <p:spPr>
          <a:xfrm>
            <a:off x="2590801" y="2027917"/>
            <a:ext cx="631369" cy="425208"/>
          </a:xfrm>
          <a:prstGeom prst="rect">
            <a:avLst/>
          </a:prstGeom>
        </p:spPr>
      </p:pic>
      <p:pic>
        <p:nvPicPr>
          <p:cNvPr id="16" name="Imagen 15">
            <a:extLst>
              <a:ext uri="{FF2B5EF4-FFF2-40B4-BE49-F238E27FC236}">
                <a16:creationId xmlns:a16="http://schemas.microsoft.com/office/drawing/2014/main" id="{44371497-1CFD-8BB4-89A4-1C6751B24399}"/>
              </a:ext>
            </a:extLst>
          </p:cNvPr>
          <p:cNvPicPr>
            <a:picLocks noChangeAspect="1"/>
          </p:cNvPicPr>
          <p:nvPr/>
        </p:nvPicPr>
        <p:blipFill>
          <a:blip r:embed="rId6"/>
          <a:stretch>
            <a:fillRect/>
          </a:stretch>
        </p:blipFill>
        <p:spPr>
          <a:xfrm>
            <a:off x="3996247" y="1232185"/>
            <a:ext cx="2978125" cy="1081167"/>
          </a:xfrm>
          <a:prstGeom prst="rect">
            <a:avLst/>
          </a:prstGeom>
        </p:spPr>
      </p:pic>
      <p:pic>
        <p:nvPicPr>
          <p:cNvPr id="19" name="Imagen 18">
            <a:extLst>
              <a:ext uri="{FF2B5EF4-FFF2-40B4-BE49-F238E27FC236}">
                <a16:creationId xmlns:a16="http://schemas.microsoft.com/office/drawing/2014/main" id="{92E99BDF-3331-945F-B5B2-714E264666C0}"/>
              </a:ext>
            </a:extLst>
          </p:cNvPr>
          <p:cNvPicPr>
            <a:picLocks noChangeAspect="1"/>
          </p:cNvPicPr>
          <p:nvPr/>
        </p:nvPicPr>
        <p:blipFill>
          <a:blip r:embed="rId7"/>
          <a:stretch>
            <a:fillRect/>
          </a:stretch>
        </p:blipFill>
        <p:spPr>
          <a:xfrm>
            <a:off x="3142897" y="4250283"/>
            <a:ext cx="2991267" cy="1124107"/>
          </a:xfrm>
          <a:prstGeom prst="rect">
            <a:avLst/>
          </a:prstGeom>
        </p:spPr>
      </p:pic>
    </p:spTree>
    <p:extLst>
      <p:ext uri="{BB962C8B-B14F-4D97-AF65-F5344CB8AC3E}">
        <p14:creationId xmlns:p14="http://schemas.microsoft.com/office/powerpoint/2010/main" val="133903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23709-9ED0-F519-EAEE-F6A8B2579B53}"/>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A7A7EBBC-8AE8-67EA-9FA0-DC5E3B0E9CD3}"/>
              </a:ext>
            </a:extLst>
          </p:cNvPr>
          <p:cNvPicPr>
            <a:picLocks noChangeAspect="1"/>
          </p:cNvPicPr>
          <p:nvPr/>
        </p:nvPicPr>
        <p:blipFill>
          <a:blip r:embed="rId2"/>
          <a:stretch>
            <a:fillRect/>
          </a:stretch>
        </p:blipFill>
        <p:spPr>
          <a:xfrm>
            <a:off x="772160" y="193171"/>
            <a:ext cx="10241280" cy="6471658"/>
          </a:xfrm>
          <a:prstGeom prst="rect">
            <a:avLst/>
          </a:prstGeom>
        </p:spPr>
      </p:pic>
      <p:cxnSp>
        <p:nvCxnSpPr>
          <p:cNvPr id="5" name="Conector recto 4">
            <a:extLst>
              <a:ext uri="{FF2B5EF4-FFF2-40B4-BE49-F238E27FC236}">
                <a16:creationId xmlns:a16="http://schemas.microsoft.com/office/drawing/2014/main" id="{4B086AC7-E34D-597D-5132-B59568CE0825}"/>
              </a:ext>
            </a:extLst>
          </p:cNvPr>
          <p:cNvCxnSpPr>
            <a:cxnSpLocks/>
          </p:cNvCxnSpPr>
          <p:nvPr/>
        </p:nvCxnSpPr>
        <p:spPr>
          <a:xfrm>
            <a:off x="3429000" y="2600960"/>
            <a:ext cx="4252337" cy="0"/>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Conector recto 5">
            <a:extLst>
              <a:ext uri="{FF2B5EF4-FFF2-40B4-BE49-F238E27FC236}">
                <a16:creationId xmlns:a16="http://schemas.microsoft.com/office/drawing/2014/main" id="{586C08AB-3DB7-51D9-C41E-30A51DF24282}"/>
              </a:ext>
            </a:extLst>
          </p:cNvPr>
          <p:cNvCxnSpPr>
            <a:cxnSpLocks/>
          </p:cNvCxnSpPr>
          <p:nvPr/>
        </p:nvCxnSpPr>
        <p:spPr>
          <a:xfrm>
            <a:off x="3429000" y="3874589"/>
            <a:ext cx="3722914" cy="0"/>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pic>
        <p:nvPicPr>
          <p:cNvPr id="18" name="Imagen 17">
            <a:extLst>
              <a:ext uri="{FF2B5EF4-FFF2-40B4-BE49-F238E27FC236}">
                <a16:creationId xmlns:a16="http://schemas.microsoft.com/office/drawing/2014/main" id="{4E10C680-6827-8023-5C49-E1D0F1F70435}"/>
              </a:ext>
            </a:extLst>
          </p:cNvPr>
          <p:cNvPicPr>
            <a:picLocks noChangeAspect="1"/>
          </p:cNvPicPr>
          <p:nvPr/>
        </p:nvPicPr>
        <p:blipFill>
          <a:blip r:embed="rId3"/>
          <a:stretch>
            <a:fillRect/>
          </a:stretch>
        </p:blipFill>
        <p:spPr>
          <a:xfrm>
            <a:off x="4716417" y="55506"/>
            <a:ext cx="7135221" cy="1028844"/>
          </a:xfrm>
          <a:prstGeom prst="rect">
            <a:avLst/>
          </a:prstGeom>
        </p:spPr>
      </p:pic>
      <p:pic>
        <p:nvPicPr>
          <p:cNvPr id="12" name="Imagen 11">
            <a:extLst>
              <a:ext uri="{FF2B5EF4-FFF2-40B4-BE49-F238E27FC236}">
                <a16:creationId xmlns:a16="http://schemas.microsoft.com/office/drawing/2014/main" id="{18F150F0-8BDB-3DCF-0192-9E3F3F1EAA1A}"/>
              </a:ext>
            </a:extLst>
          </p:cNvPr>
          <p:cNvPicPr>
            <a:picLocks noChangeAspect="1"/>
          </p:cNvPicPr>
          <p:nvPr/>
        </p:nvPicPr>
        <p:blipFill>
          <a:blip r:embed="rId4"/>
          <a:stretch>
            <a:fillRect/>
          </a:stretch>
        </p:blipFill>
        <p:spPr>
          <a:xfrm>
            <a:off x="7681337" y="3403035"/>
            <a:ext cx="547886" cy="384686"/>
          </a:xfrm>
          <a:prstGeom prst="rect">
            <a:avLst/>
          </a:prstGeom>
        </p:spPr>
      </p:pic>
      <p:cxnSp>
        <p:nvCxnSpPr>
          <p:cNvPr id="15" name="Conector recto 14">
            <a:extLst>
              <a:ext uri="{FF2B5EF4-FFF2-40B4-BE49-F238E27FC236}">
                <a16:creationId xmlns:a16="http://schemas.microsoft.com/office/drawing/2014/main" id="{073C2BEC-DC80-7865-8B25-C29CC40E9408}"/>
              </a:ext>
            </a:extLst>
          </p:cNvPr>
          <p:cNvCxnSpPr/>
          <p:nvPr/>
        </p:nvCxnSpPr>
        <p:spPr>
          <a:xfrm flipV="1">
            <a:off x="7151914" y="2600960"/>
            <a:ext cx="529423" cy="1273629"/>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Conector recto 8">
            <a:extLst>
              <a:ext uri="{FF2B5EF4-FFF2-40B4-BE49-F238E27FC236}">
                <a16:creationId xmlns:a16="http://schemas.microsoft.com/office/drawing/2014/main" id="{E4AFF7E7-D8AA-6376-8DF4-69FF1300DD28}"/>
              </a:ext>
            </a:extLst>
          </p:cNvPr>
          <p:cNvCxnSpPr/>
          <p:nvPr/>
        </p:nvCxnSpPr>
        <p:spPr>
          <a:xfrm>
            <a:off x="3429000" y="2600960"/>
            <a:ext cx="0" cy="1273629"/>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pic>
        <p:nvPicPr>
          <p:cNvPr id="13" name="Imagen 12">
            <a:extLst>
              <a:ext uri="{FF2B5EF4-FFF2-40B4-BE49-F238E27FC236}">
                <a16:creationId xmlns:a16="http://schemas.microsoft.com/office/drawing/2014/main" id="{805CEDEE-2F55-3CEA-3280-8D19BBB07D09}"/>
              </a:ext>
            </a:extLst>
          </p:cNvPr>
          <p:cNvPicPr>
            <a:picLocks noChangeAspect="1"/>
          </p:cNvPicPr>
          <p:nvPr/>
        </p:nvPicPr>
        <p:blipFill>
          <a:blip r:embed="rId5"/>
          <a:stretch>
            <a:fillRect/>
          </a:stretch>
        </p:blipFill>
        <p:spPr>
          <a:xfrm>
            <a:off x="2590801" y="2027917"/>
            <a:ext cx="631369" cy="425208"/>
          </a:xfrm>
          <a:prstGeom prst="rect">
            <a:avLst/>
          </a:prstGeom>
        </p:spPr>
      </p:pic>
      <p:sp>
        <p:nvSpPr>
          <p:cNvPr id="14" name="Rectángulo 13">
            <a:extLst>
              <a:ext uri="{FF2B5EF4-FFF2-40B4-BE49-F238E27FC236}">
                <a16:creationId xmlns:a16="http://schemas.microsoft.com/office/drawing/2014/main" id="{DBE12DE2-D622-955D-5ABB-F6E38AFD284A}"/>
              </a:ext>
            </a:extLst>
          </p:cNvPr>
          <p:cNvSpPr/>
          <p:nvPr/>
        </p:nvSpPr>
        <p:spPr>
          <a:xfrm>
            <a:off x="5241836" y="2038120"/>
            <a:ext cx="1670593" cy="317576"/>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Condensador</a:t>
            </a:r>
          </a:p>
        </p:txBody>
      </p:sp>
      <p:sp>
        <p:nvSpPr>
          <p:cNvPr id="17" name="Rectángulo 16">
            <a:extLst>
              <a:ext uri="{FF2B5EF4-FFF2-40B4-BE49-F238E27FC236}">
                <a16:creationId xmlns:a16="http://schemas.microsoft.com/office/drawing/2014/main" id="{9BD63496-A805-EC12-1217-A253840A8772}"/>
              </a:ext>
            </a:extLst>
          </p:cNvPr>
          <p:cNvSpPr/>
          <p:nvPr/>
        </p:nvSpPr>
        <p:spPr>
          <a:xfrm>
            <a:off x="8137436" y="2884911"/>
            <a:ext cx="1599475" cy="352863"/>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Compresor</a:t>
            </a:r>
          </a:p>
        </p:txBody>
      </p:sp>
      <p:sp>
        <p:nvSpPr>
          <p:cNvPr id="21" name="Rectángulo 20">
            <a:extLst>
              <a:ext uri="{FF2B5EF4-FFF2-40B4-BE49-F238E27FC236}">
                <a16:creationId xmlns:a16="http://schemas.microsoft.com/office/drawing/2014/main" id="{83F41D59-EFED-0FF4-6F73-314C54C26E90}"/>
              </a:ext>
            </a:extLst>
          </p:cNvPr>
          <p:cNvSpPr/>
          <p:nvPr/>
        </p:nvSpPr>
        <p:spPr>
          <a:xfrm>
            <a:off x="4507412" y="4117571"/>
            <a:ext cx="1599475" cy="352863"/>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Evaporador</a:t>
            </a:r>
          </a:p>
        </p:txBody>
      </p:sp>
      <p:sp>
        <p:nvSpPr>
          <p:cNvPr id="22" name="Rectángulo 21">
            <a:extLst>
              <a:ext uri="{FF2B5EF4-FFF2-40B4-BE49-F238E27FC236}">
                <a16:creationId xmlns:a16="http://schemas.microsoft.com/office/drawing/2014/main" id="{7D199501-DF13-8671-36F3-2FD1E140CECB}"/>
              </a:ext>
            </a:extLst>
          </p:cNvPr>
          <p:cNvSpPr/>
          <p:nvPr/>
        </p:nvSpPr>
        <p:spPr>
          <a:xfrm>
            <a:off x="1564813" y="3076137"/>
            <a:ext cx="1599475" cy="352863"/>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Expansión</a:t>
            </a:r>
          </a:p>
        </p:txBody>
      </p:sp>
    </p:spTree>
    <p:extLst>
      <p:ext uri="{BB962C8B-B14F-4D97-AF65-F5344CB8AC3E}">
        <p14:creationId xmlns:p14="http://schemas.microsoft.com/office/powerpoint/2010/main" val="214932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1"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95DA8F-2095-84E6-8319-49AA20049CC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2907A5-B009-A282-07FF-ECDE992FC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BB6A7260-6924-2E4A-2C1B-3CD503524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AEF6253A-B041-7C62-3CB8-16D3ED55D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655EECD4-9FD9-199E-1008-E71899739EB1}"/>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3.DIAGRAMA DE MOLLIER (P-h)</a:t>
            </a:r>
          </a:p>
        </p:txBody>
      </p:sp>
      <p:sp>
        <p:nvSpPr>
          <p:cNvPr id="4" name="Rectángulo: esquinas redondeadas 3">
            <a:extLst>
              <a:ext uri="{FF2B5EF4-FFF2-40B4-BE49-F238E27FC236}">
                <a16:creationId xmlns:a16="http://schemas.microsoft.com/office/drawing/2014/main" id="{0447A93A-CFDF-BB67-1CF5-9A1B8AB06B5F}"/>
              </a:ext>
            </a:extLst>
          </p:cNvPr>
          <p:cNvSpPr/>
          <p:nvPr/>
        </p:nvSpPr>
        <p:spPr>
          <a:xfrm>
            <a:off x="2265679" y="2834640"/>
            <a:ext cx="7660640" cy="2438400"/>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REALIZAMOS LA TF.2 </a:t>
            </a:r>
            <a:r>
              <a:rPr lang="es-ES" b="1" dirty="0">
                <a:solidFill>
                  <a:prstClr val="black"/>
                </a:solidFill>
                <a:latin typeface="Arial" panose="020B0604020202020204" pitchFamily="34" charset="0"/>
                <a:cs typeface="Arial" panose="020B0604020202020204" pitchFamily="34" charset="0"/>
              </a:rPr>
              <a:t>REPRESENTACIÓN DE CICLOS</a:t>
            </a:r>
            <a:endPar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2907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B9C3C5-B51B-4811-87EF-515CA95E5C2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EF8FD7C-9F05-2213-DB0D-CFC5EF00B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6B046813-0E76-E764-6BB1-BC9427B03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2FF604C1-C70A-2CDC-29D3-E6412973B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EB7E789A-07C2-CE62-EA0A-BDBE9DB79043}"/>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1.FUNDAMENTOS MÁQUINA FRIGORÍFICA</a:t>
            </a:r>
          </a:p>
        </p:txBody>
      </p:sp>
      <p:pic>
        <p:nvPicPr>
          <p:cNvPr id="4" name="Imagen 3">
            <a:extLst>
              <a:ext uri="{FF2B5EF4-FFF2-40B4-BE49-F238E27FC236}">
                <a16:creationId xmlns:a16="http://schemas.microsoft.com/office/drawing/2014/main" id="{3C85B3F7-A413-B2B7-45C7-5C0AF5540190}"/>
              </a:ext>
            </a:extLst>
          </p:cNvPr>
          <p:cNvPicPr>
            <a:picLocks noChangeAspect="1"/>
          </p:cNvPicPr>
          <p:nvPr/>
        </p:nvPicPr>
        <p:blipFill>
          <a:blip r:embed="rId3"/>
          <a:stretch>
            <a:fillRect/>
          </a:stretch>
        </p:blipFill>
        <p:spPr>
          <a:xfrm>
            <a:off x="6512120" y="2020309"/>
            <a:ext cx="5486718" cy="2556311"/>
          </a:xfrm>
          <a:prstGeom prst="rect">
            <a:avLst/>
          </a:prstGeom>
        </p:spPr>
      </p:pic>
      <p:sp>
        <p:nvSpPr>
          <p:cNvPr id="9" name="CuadroTexto 8">
            <a:extLst>
              <a:ext uri="{FF2B5EF4-FFF2-40B4-BE49-F238E27FC236}">
                <a16:creationId xmlns:a16="http://schemas.microsoft.com/office/drawing/2014/main" id="{9E45B12A-D0E1-4B3B-DACB-004E4BB9C033}"/>
              </a:ext>
            </a:extLst>
          </p:cNvPr>
          <p:cNvSpPr txBox="1"/>
          <p:nvPr/>
        </p:nvSpPr>
        <p:spPr>
          <a:xfrm>
            <a:off x="222958" y="2376561"/>
            <a:ext cx="6096000" cy="1384995"/>
          </a:xfrm>
          <a:prstGeom prst="rect">
            <a:avLst/>
          </a:prstGeom>
          <a:noFill/>
        </p:spPr>
        <p:txBody>
          <a:bodyPr wrap="square">
            <a:spAutoFit/>
          </a:bodyPr>
          <a:lstStyle/>
          <a:p>
            <a:pPr algn="ctr"/>
            <a:endParaRPr lang="es-ES" sz="1200" b="0" i="0" u="none" strike="noStrike" baseline="0" dirty="0">
              <a:solidFill>
                <a:srgbClr val="000000"/>
              </a:solidFill>
              <a:latin typeface="Arial" panose="020B0604020202020204" pitchFamily="34" charset="0"/>
              <a:cs typeface="Arial" panose="020B0604020202020204" pitchFamily="34" charset="0"/>
            </a:endParaRPr>
          </a:p>
          <a:p>
            <a:pPr algn="ctr"/>
            <a:r>
              <a:rPr lang="es-ES" sz="2400" b="1" i="0" u="none" strike="noStrike" baseline="0" dirty="0">
                <a:latin typeface="Arial" panose="020B0604020202020204" pitchFamily="34" charset="0"/>
                <a:cs typeface="Arial" panose="020B0604020202020204" pitchFamily="34" charset="0"/>
              </a:rPr>
              <a:t>La temperatura de ebullición del agua depende de la presión a la que ésta se lleve a cabo.</a:t>
            </a:r>
            <a:endParaRPr lang="es-ES"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D67D48A4-FC36-3CFA-9392-734FCB3684C7}"/>
              </a:ext>
            </a:extLst>
          </p:cNvPr>
          <p:cNvSpPr txBox="1"/>
          <p:nvPr/>
        </p:nvSpPr>
        <p:spPr>
          <a:xfrm>
            <a:off x="2264898" y="4885984"/>
            <a:ext cx="8108120" cy="1084912"/>
          </a:xfrm>
          <a:prstGeom prst="rect">
            <a:avLst/>
          </a:prstGeom>
          <a:noFill/>
        </p:spPr>
        <p:txBody>
          <a:bodyPr wrap="square">
            <a:spAutoFit/>
          </a:bodyPr>
          <a:lstStyle/>
          <a:p>
            <a:pPr marL="171450" indent="-171450" algn="l">
              <a:buFont typeface="Wingdings" panose="05000000000000000000" pitchFamily="2" charset="2"/>
              <a:buChar char="Ø"/>
            </a:pPr>
            <a:endParaRPr lang="es-ES" sz="1050" b="0" i="0" u="none" strike="noStrike" baseline="0" dirty="0">
              <a:solidFill>
                <a:srgbClr val="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ES" sz="1800" b="0" i="0" u="none" strike="noStrike" baseline="0" dirty="0">
                <a:latin typeface="Arial" panose="020B0604020202020204" pitchFamily="34" charset="0"/>
                <a:cs typeface="Arial" panose="020B0604020202020204" pitchFamily="34" charset="0"/>
              </a:rPr>
              <a:t>Los alimentos cuecen más rápidamente en una olla a presión</a:t>
            </a:r>
          </a:p>
          <a:p>
            <a:endParaRPr lang="es-ES" dirty="0"/>
          </a:p>
          <a:p>
            <a:pPr marL="285750" indent="-285750">
              <a:buFont typeface="Wingdings" panose="05000000000000000000" pitchFamily="2" charset="2"/>
              <a:buChar char="Ø"/>
            </a:pPr>
            <a:r>
              <a:rPr lang="es-ES" dirty="0">
                <a:latin typeface="Arial" panose="020B0604020202020204" pitchFamily="34" charset="0"/>
                <a:cs typeface="Arial" panose="020B0604020202020204" pitchFamily="34" charset="0"/>
              </a:rPr>
              <a:t>El agua hierve a temperaturas inferiores a 100ºC en las altas montañas</a:t>
            </a:r>
          </a:p>
        </p:txBody>
      </p:sp>
    </p:spTree>
    <p:extLst>
      <p:ext uri="{BB962C8B-B14F-4D97-AF65-F5344CB8AC3E}">
        <p14:creationId xmlns:p14="http://schemas.microsoft.com/office/powerpoint/2010/main" val="386300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29A9B8-CDBB-97ED-1D4A-59A8846F89F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536152-9FE1-549E-8435-4FCEF7606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96777D1A-1D18-2037-B3F9-4419EF3CE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0B241138-1B69-A402-3822-7CC320F0E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8F7041EF-4140-B72D-E146-47357618BE69}"/>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4.CÁLCULOS CICLO FRIGORÍFICO</a:t>
            </a:r>
          </a:p>
        </p:txBody>
      </p:sp>
      <p:sp>
        <p:nvSpPr>
          <p:cNvPr id="3" name="Rectángulo: esquinas redondeadas 2">
            <a:extLst>
              <a:ext uri="{FF2B5EF4-FFF2-40B4-BE49-F238E27FC236}">
                <a16:creationId xmlns:a16="http://schemas.microsoft.com/office/drawing/2014/main" id="{2141E2B2-E57D-96F3-17A2-F741C5CA84A8}"/>
              </a:ext>
            </a:extLst>
          </p:cNvPr>
          <p:cNvSpPr/>
          <p:nvPr/>
        </p:nvSpPr>
        <p:spPr>
          <a:xfrm>
            <a:off x="3027680" y="1613499"/>
            <a:ext cx="2184400" cy="88710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err="1">
                <a:latin typeface="Arial" panose="020B0604020202020204" pitchFamily="34" charset="0"/>
                <a:cs typeface="Arial" panose="020B0604020202020204" pitchFamily="34" charset="0"/>
              </a:rPr>
              <a:t>Tª</a:t>
            </a:r>
            <a:r>
              <a:rPr lang="es-ES" b="1" dirty="0">
                <a:latin typeface="Arial" panose="020B0604020202020204" pitchFamily="34" charset="0"/>
                <a:cs typeface="Arial" panose="020B0604020202020204" pitchFamily="34" charset="0"/>
              </a:rPr>
              <a:t> condensación</a:t>
            </a:r>
          </a:p>
        </p:txBody>
      </p:sp>
      <p:sp>
        <p:nvSpPr>
          <p:cNvPr id="5" name="Rectángulo: esquinas redondeadas 4">
            <a:extLst>
              <a:ext uri="{FF2B5EF4-FFF2-40B4-BE49-F238E27FC236}">
                <a16:creationId xmlns:a16="http://schemas.microsoft.com/office/drawing/2014/main" id="{21EFF737-C1FD-945E-3097-61718C38816D}"/>
              </a:ext>
            </a:extLst>
          </p:cNvPr>
          <p:cNvSpPr/>
          <p:nvPr/>
        </p:nvSpPr>
        <p:spPr>
          <a:xfrm>
            <a:off x="7345680" y="1616681"/>
            <a:ext cx="2184400" cy="88710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err="1">
                <a:latin typeface="Arial" panose="020B0604020202020204" pitchFamily="34" charset="0"/>
                <a:cs typeface="Arial" panose="020B0604020202020204" pitchFamily="34" charset="0"/>
              </a:rPr>
              <a:t>Tª</a:t>
            </a:r>
            <a:r>
              <a:rPr lang="es-ES" b="1" dirty="0">
                <a:latin typeface="Arial" panose="020B0604020202020204" pitchFamily="34" charset="0"/>
                <a:cs typeface="Arial" panose="020B0604020202020204" pitchFamily="34" charset="0"/>
              </a:rPr>
              <a:t> evaporación</a:t>
            </a:r>
          </a:p>
        </p:txBody>
      </p:sp>
      <p:sp>
        <p:nvSpPr>
          <p:cNvPr id="6" name="Rectángulo: esquinas redondeadas 5">
            <a:extLst>
              <a:ext uri="{FF2B5EF4-FFF2-40B4-BE49-F238E27FC236}">
                <a16:creationId xmlns:a16="http://schemas.microsoft.com/office/drawing/2014/main" id="{616F60DC-1A25-82AC-65F6-089966C299C0}"/>
              </a:ext>
            </a:extLst>
          </p:cNvPr>
          <p:cNvSpPr/>
          <p:nvPr/>
        </p:nvSpPr>
        <p:spPr>
          <a:xfrm>
            <a:off x="141786" y="3471229"/>
            <a:ext cx="2082800" cy="88710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latin typeface="Arial" panose="020B0604020202020204" pitchFamily="34" charset="0"/>
                <a:cs typeface="Arial" panose="020B0604020202020204" pitchFamily="34" charset="0"/>
              </a:rPr>
              <a:t>Producción Frigorífica</a:t>
            </a:r>
          </a:p>
          <a:p>
            <a:pPr algn="ctr"/>
            <a:r>
              <a:rPr lang="es-ES" b="1" dirty="0" err="1">
                <a:latin typeface="Arial" panose="020B0604020202020204" pitchFamily="34" charset="0"/>
                <a:cs typeface="Arial" panose="020B0604020202020204" pitchFamily="34" charset="0"/>
              </a:rPr>
              <a:t>Q</a:t>
            </a:r>
            <a:r>
              <a:rPr lang="es-ES" sz="1200" b="1" dirty="0" err="1">
                <a:latin typeface="Arial" panose="020B0604020202020204" pitchFamily="34" charset="0"/>
                <a:cs typeface="Arial" panose="020B0604020202020204" pitchFamily="34" charset="0"/>
              </a:rPr>
              <a:t>evaporador</a:t>
            </a:r>
            <a:endParaRPr lang="es-ES" b="1"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94581C22-4379-5554-9640-058A029D0798}"/>
              </a:ext>
            </a:extLst>
          </p:cNvPr>
          <p:cNvSpPr txBox="1"/>
          <p:nvPr/>
        </p:nvSpPr>
        <p:spPr>
          <a:xfrm>
            <a:off x="4145280" y="2926456"/>
            <a:ext cx="3901440" cy="369332"/>
          </a:xfrm>
          <a:prstGeom prst="rect">
            <a:avLst/>
          </a:prstGeom>
          <a:noFill/>
        </p:spPr>
        <p:txBody>
          <a:bodyPr wrap="square" rtlCol="0">
            <a:spAutoFit/>
          </a:bodyPr>
          <a:lstStyle/>
          <a:p>
            <a:pPr algn="ctr"/>
            <a:r>
              <a:rPr lang="es-ES" b="1" u="sng" dirty="0">
                <a:latin typeface="Arial" panose="020B0604020202020204" pitchFamily="34" charset="0"/>
                <a:cs typeface="Arial" panose="020B0604020202020204" pitchFamily="34" charset="0"/>
              </a:rPr>
              <a:t>BALANCE ENERGÉTICO</a:t>
            </a:r>
          </a:p>
        </p:txBody>
      </p:sp>
      <p:sp>
        <p:nvSpPr>
          <p:cNvPr id="9" name="Rectángulo: esquinas redondeadas 8">
            <a:extLst>
              <a:ext uri="{FF2B5EF4-FFF2-40B4-BE49-F238E27FC236}">
                <a16:creationId xmlns:a16="http://schemas.microsoft.com/office/drawing/2014/main" id="{623B6E6B-177F-BD16-5F7D-F1DBBA8B16FE}"/>
              </a:ext>
            </a:extLst>
          </p:cNvPr>
          <p:cNvSpPr/>
          <p:nvPr/>
        </p:nvSpPr>
        <p:spPr>
          <a:xfrm>
            <a:off x="2809240" y="3471227"/>
            <a:ext cx="2082800" cy="88710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latin typeface="Arial" panose="020B0604020202020204" pitchFamily="34" charset="0"/>
                <a:cs typeface="Arial" panose="020B0604020202020204" pitchFamily="34" charset="0"/>
              </a:rPr>
              <a:t>Trabajo de compresión</a:t>
            </a:r>
          </a:p>
          <a:p>
            <a:pPr algn="ctr"/>
            <a:r>
              <a:rPr lang="es-ES" b="1" dirty="0" err="1">
                <a:latin typeface="Arial" panose="020B0604020202020204" pitchFamily="34" charset="0"/>
                <a:cs typeface="Arial" panose="020B0604020202020204" pitchFamily="34" charset="0"/>
              </a:rPr>
              <a:t>W</a:t>
            </a:r>
            <a:r>
              <a:rPr lang="es-ES" sz="1200" b="1" dirty="0" err="1">
                <a:latin typeface="Arial" panose="020B0604020202020204" pitchFamily="34" charset="0"/>
                <a:cs typeface="Arial" panose="020B0604020202020204" pitchFamily="34" charset="0"/>
              </a:rPr>
              <a:t>comprsesor</a:t>
            </a:r>
            <a:endParaRPr lang="es-ES" b="1" dirty="0">
              <a:latin typeface="Arial" panose="020B0604020202020204" pitchFamily="34" charset="0"/>
              <a:cs typeface="Arial" panose="020B0604020202020204" pitchFamily="34" charset="0"/>
            </a:endParaRPr>
          </a:p>
        </p:txBody>
      </p:sp>
      <p:sp>
        <p:nvSpPr>
          <p:cNvPr id="11" name="Rectángulo: esquinas redondeadas 10">
            <a:extLst>
              <a:ext uri="{FF2B5EF4-FFF2-40B4-BE49-F238E27FC236}">
                <a16:creationId xmlns:a16="http://schemas.microsoft.com/office/drawing/2014/main" id="{696CF6C5-BB81-3FDA-91DC-60F5C072F083}"/>
              </a:ext>
            </a:extLst>
          </p:cNvPr>
          <p:cNvSpPr/>
          <p:nvPr/>
        </p:nvSpPr>
        <p:spPr>
          <a:xfrm>
            <a:off x="5476694" y="3471227"/>
            <a:ext cx="2082800" cy="88710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latin typeface="Arial" panose="020B0604020202020204" pitchFamily="34" charset="0"/>
                <a:cs typeface="Arial" panose="020B0604020202020204" pitchFamily="34" charset="0"/>
              </a:rPr>
              <a:t>Calor cedido en el condensador</a:t>
            </a:r>
          </a:p>
          <a:p>
            <a:pPr algn="ctr"/>
            <a:r>
              <a:rPr lang="es-ES" b="1" dirty="0" err="1">
                <a:latin typeface="Arial" panose="020B0604020202020204" pitchFamily="34" charset="0"/>
                <a:cs typeface="Arial" panose="020B0604020202020204" pitchFamily="34" charset="0"/>
              </a:rPr>
              <a:t>Q</a:t>
            </a:r>
            <a:r>
              <a:rPr lang="es-ES" sz="1200" b="1" dirty="0" err="1">
                <a:latin typeface="Arial" panose="020B0604020202020204" pitchFamily="34" charset="0"/>
                <a:cs typeface="Arial" panose="020B0604020202020204" pitchFamily="34" charset="0"/>
              </a:rPr>
              <a:t>condensador</a:t>
            </a:r>
            <a:endParaRPr lang="es-ES" b="1" dirty="0">
              <a:latin typeface="Arial" panose="020B0604020202020204" pitchFamily="34" charset="0"/>
              <a:cs typeface="Arial" panose="020B0604020202020204" pitchFamily="34" charset="0"/>
            </a:endParaRPr>
          </a:p>
        </p:txBody>
      </p:sp>
      <p:sp>
        <p:nvSpPr>
          <p:cNvPr id="13" name="Rectángulo: esquinas redondeadas 12">
            <a:extLst>
              <a:ext uri="{FF2B5EF4-FFF2-40B4-BE49-F238E27FC236}">
                <a16:creationId xmlns:a16="http://schemas.microsoft.com/office/drawing/2014/main" id="{133CB6C0-CA8C-1520-7157-7F268449F45C}"/>
              </a:ext>
            </a:extLst>
          </p:cNvPr>
          <p:cNvSpPr/>
          <p:nvPr/>
        </p:nvSpPr>
        <p:spPr>
          <a:xfrm>
            <a:off x="9271000" y="3471228"/>
            <a:ext cx="2630310" cy="88710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err="1">
                <a:latin typeface="Arial" panose="020B0604020202020204" pitchFamily="34" charset="0"/>
                <a:cs typeface="Arial" panose="020B0604020202020204" pitchFamily="34" charset="0"/>
              </a:rPr>
              <a:t>Q</a:t>
            </a:r>
            <a:r>
              <a:rPr lang="es-ES" sz="1200" b="1" dirty="0" err="1">
                <a:latin typeface="Arial" panose="020B0604020202020204" pitchFamily="34" charset="0"/>
                <a:cs typeface="Arial" panose="020B0604020202020204" pitchFamily="34" charset="0"/>
              </a:rPr>
              <a:t>condensador</a:t>
            </a:r>
            <a:r>
              <a:rPr lang="es-ES" sz="1600" b="1" dirty="0">
                <a:latin typeface="Arial" panose="020B0604020202020204" pitchFamily="34" charset="0"/>
                <a:cs typeface="Arial" panose="020B0604020202020204" pitchFamily="34" charset="0"/>
              </a:rPr>
              <a:t>=</a:t>
            </a:r>
            <a:r>
              <a:rPr lang="es-ES" sz="1600" b="1" dirty="0" err="1">
                <a:latin typeface="Arial" panose="020B0604020202020204" pitchFamily="34" charset="0"/>
                <a:cs typeface="Arial" panose="020B0604020202020204" pitchFamily="34" charset="0"/>
              </a:rPr>
              <a:t>Q</a:t>
            </a:r>
            <a:r>
              <a:rPr lang="es-ES" sz="1200" b="1" dirty="0" err="1">
                <a:latin typeface="Arial" panose="020B0604020202020204" pitchFamily="34" charset="0"/>
                <a:cs typeface="Arial" panose="020B0604020202020204" pitchFamily="34" charset="0"/>
              </a:rPr>
              <a:t>evap</a:t>
            </a:r>
            <a:r>
              <a:rPr lang="es-ES" sz="1600" b="1" dirty="0" err="1">
                <a:latin typeface="Arial" panose="020B0604020202020204" pitchFamily="34" charset="0"/>
                <a:cs typeface="Arial" panose="020B0604020202020204" pitchFamily="34" charset="0"/>
              </a:rPr>
              <a:t>+Q</a:t>
            </a:r>
            <a:r>
              <a:rPr lang="es-ES" sz="1200" b="1" dirty="0" err="1">
                <a:latin typeface="Arial" panose="020B0604020202020204" pitchFamily="34" charset="0"/>
                <a:cs typeface="Arial" panose="020B0604020202020204" pitchFamily="34" charset="0"/>
              </a:rPr>
              <a:t>com</a:t>
            </a:r>
            <a:endParaRPr lang="es-ES" b="1" dirty="0">
              <a:latin typeface="Arial" panose="020B0604020202020204" pitchFamily="34" charset="0"/>
              <a:cs typeface="Arial" panose="020B0604020202020204" pitchFamily="34" charset="0"/>
            </a:endParaRPr>
          </a:p>
        </p:txBody>
      </p:sp>
      <p:sp>
        <p:nvSpPr>
          <p:cNvPr id="14" name="Flecha: a la derecha 13">
            <a:extLst>
              <a:ext uri="{FF2B5EF4-FFF2-40B4-BE49-F238E27FC236}">
                <a16:creationId xmlns:a16="http://schemas.microsoft.com/office/drawing/2014/main" id="{9E7910CE-8709-3BC4-753A-D860477352C5}"/>
              </a:ext>
            </a:extLst>
          </p:cNvPr>
          <p:cNvSpPr/>
          <p:nvPr/>
        </p:nvSpPr>
        <p:spPr>
          <a:xfrm>
            <a:off x="8046720" y="3650618"/>
            <a:ext cx="660400" cy="528320"/>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a:extLst>
              <a:ext uri="{FF2B5EF4-FFF2-40B4-BE49-F238E27FC236}">
                <a16:creationId xmlns:a16="http://schemas.microsoft.com/office/drawing/2014/main" id="{9390FD06-65ED-CB84-7DF8-1228AA2C569F}"/>
              </a:ext>
            </a:extLst>
          </p:cNvPr>
          <p:cNvSpPr txBox="1"/>
          <p:nvPr/>
        </p:nvSpPr>
        <p:spPr>
          <a:xfrm>
            <a:off x="-269694" y="4696707"/>
            <a:ext cx="3901440" cy="369332"/>
          </a:xfrm>
          <a:prstGeom prst="rect">
            <a:avLst/>
          </a:prstGeom>
          <a:noFill/>
        </p:spPr>
        <p:txBody>
          <a:bodyPr wrap="square" rtlCol="0">
            <a:spAutoFit/>
          </a:bodyPr>
          <a:lstStyle/>
          <a:p>
            <a:pPr algn="ctr"/>
            <a:r>
              <a:rPr lang="es-ES" b="1" u="sng" dirty="0">
                <a:latin typeface="Arial" panose="020B0604020202020204" pitchFamily="34" charset="0"/>
                <a:cs typeface="Arial" panose="020B0604020202020204" pitchFamily="34" charset="0"/>
              </a:rPr>
              <a:t>EFICIENCIA ENERGÉTICA</a:t>
            </a:r>
          </a:p>
        </p:txBody>
      </p:sp>
      <p:sp>
        <p:nvSpPr>
          <p:cNvPr id="16" name="Rectángulo: esquinas redondeadas 15">
            <a:extLst>
              <a:ext uri="{FF2B5EF4-FFF2-40B4-BE49-F238E27FC236}">
                <a16:creationId xmlns:a16="http://schemas.microsoft.com/office/drawing/2014/main" id="{B4B4CCB8-C039-CF82-68AB-4BA74F9B3205}"/>
              </a:ext>
            </a:extLst>
          </p:cNvPr>
          <p:cNvSpPr/>
          <p:nvPr/>
        </p:nvSpPr>
        <p:spPr>
          <a:xfrm>
            <a:off x="639626" y="5263187"/>
            <a:ext cx="2082800" cy="88710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latin typeface="Arial" panose="020B0604020202020204" pitchFamily="34" charset="0"/>
                <a:cs typeface="Arial" panose="020B0604020202020204" pitchFamily="34" charset="0"/>
              </a:rPr>
              <a:t>EER-COP</a:t>
            </a:r>
            <a:endParaRPr lang="es-ES" b="1" dirty="0">
              <a:latin typeface="Arial" panose="020B0604020202020204" pitchFamily="34" charset="0"/>
              <a:cs typeface="Arial" panose="020B0604020202020204" pitchFamily="34" charset="0"/>
            </a:endParaRPr>
          </a:p>
        </p:txBody>
      </p:sp>
      <p:sp>
        <p:nvSpPr>
          <p:cNvPr id="17" name="Rectángulo: esquinas redondeadas 16">
            <a:extLst>
              <a:ext uri="{FF2B5EF4-FFF2-40B4-BE49-F238E27FC236}">
                <a16:creationId xmlns:a16="http://schemas.microsoft.com/office/drawing/2014/main" id="{A4EF6175-39F0-9050-1D05-DA4A40D88009}"/>
              </a:ext>
            </a:extLst>
          </p:cNvPr>
          <p:cNvSpPr/>
          <p:nvPr/>
        </p:nvSpPr>
        <p:spPr>
          <a:xfrm>
            <a:off x="3403260" y="5263187"/>
            <a:ext cx="2082800" cy="88710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latin typeface="Arial" panose="020B0604020202020204" pitchFamily="34" charset="0"/>
                <a:cs typeface="Arial" panose="020B0604020202020204" pitchFamily="34" charset="0"/>
              </a:rPr>
              <a:t>RELACIÓN COMPRESIÓN</a:t>
            </a:r>
            <a:endParaRPr lang="es-ES" b="1" dirty="0">
              <a:latin typeface="Arial" panose="020B0604020202020204" pitchFamily="34" charset="0"/>
              <a:cs typeface="Arial" panose="020B0604020202020204" pitchFamily="34" charset="0"/>
            </a:endParaRPr>
          </a:p>
        </p:txBody>
      </p:sp>
      <p:sp>
        <p:nvSpPr>
          <p:cNvPr id="18" name="Rectángulo: esquinas redondeadas 17">
            <a:extLst>
              <a:ext uri="{FF2B5EF4-FFF2-40B4-BE49-F238E27FC236}">
                <a16:creationId xmlns:a16="http://schemas.microsoft.com/office/drawing/2014/main" id="{49CE62F9-DF2C-0813-7558-288FCFB4BFD8}"/>
              </a:ext>
            </a:extLst>
          </p:cNvPr>
          <p:cNvSpPr/>
          <p:nvPr/>
        </p:nvSpPr>
        <p:spPr>
          <a:xfrm>
            <a:off x="6166894" y="5263187"/>
            <a:ext cx="2082800" cy="88710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latin typeface="Arial" panose="020B0604020202020204" pitchFamily="34" charset="0"/>
                <a:cs typeface="Arial" panose="020B0604020202020204" pitchFamily="34" charset="0"/>
              </a:rPr>
              <a:t>DENSIDAD GAS ASPIRACIÓN</a:t>
            </a:r>
            <a:endParaRPr lang="es-ES" b="1" dirty="0">
              <a:latin typeface="Arial" panose="020B0604020202020204" pitchFamily="34" charset="0"/>
              <a:cs typeface="Arial" panose="020B0604020202020204" pitchFamily="34" charset="0"/>
            </a:endParaRPr>
          </a:p>
        </p:txBody>
      </p:sp>
      <p:sp>
        <p:nvSpPr>
          <p:cNvPr id="19" name="Rectángulo: esquinas redondeadas 18">
            <a:extLst>
              <a:ext uri="{FF2B5EF4-FFF2-40B4-BE49-F238E27FC236}">
                <a16:creationId xmlns:a16="http://schemas.microsoft.com/office/drawing/2014/main" id="{020617AF-0316-31CC-E7BD-C5500CADEDB9}"/>
              </a:ext>
            </a:extLst>
          </p:cNvPr>
          <p:cNvSpPr/>
          <p:nvPr/>
        </p:nvSpPr>
        <p:spPr>
          <a:xfrm>
            <a:off x="8926014" y="5263186"/>
            <a:ext cx="2082800" cy="88710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latin typeface="Arial" panose="020B0604020202020204" pitchFamily="34" charset="0"/>
                <a:cs typeface="Arial" panose="020B0604020202020204" pitchFamily="34" charset="0"/>
              </a:rPr>
              <a:t>Caudal másico</a:t>
            </a:r>
          </a:p>
          <a:p>
            <a:pPr algn="ctr"/>
            <a:r>
              <a:rPr lang="es-ES" b="1" dirty="0" err="1">
                <a:latin typeface="Arial" panose="020B0604020202020204" pitchFamily="34" charset="0"/>
                <a:cs typeface="Arial" panose="020B0604020202020204" pitchFamily="34" charset="0"/>
              </a:rPr>
              <a:t>q</a:t>
            </a:r>
            <a:r>
              <a:rPr lang="es-ES" sz="1200" b="1" dirty="0" err="1">
                <a:latin typeface="Arial" panose="020B0604020202020204" pitchFamily="34" charset="0"/>
                <a:cs typeface="Arial" panose="020B0604020202020204" pitchFamily="34" charset="0"/>
              </a:rPr>
              <a:t>m</a:t>
            </a:r>
            <a:endParaRPr lang="es-E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2215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A889BF-2595-F16C-D40B-52D3C6F3650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61B12D2-3153-19F8-D951-101CE800D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3A5D6E85-DB5B-E73E-F406-1CD893CC3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BC874206-41EC-9C7B-6112-B1D9AFC9B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F16D655E-A224-E38C-0300-EC83D2986026}"/>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4.CÁLCULOS CICLO FRIGORÍFICO</a:t>
            </a:r>
          </a:p>
        </p:txBody>
      </p:sp>
      <p:sp>
        <p:nvSpPr>
          <p:cNvPr id="4" name="Rectángulo: esquinas redondeadas 3">
            <a:extLst>
              <a:ext uri="{FF2B5EF4-FFF2-40B4-BE49-F238E27FC236}">
                <a16:creationId xmlns:a16="http://schemas.microsoft.com/office/drawing/2014/main" id="{D050ED82-0271-98AF-535A-272A7EB83C55}"/>
              </a:ext>
            </a:extLst>
          </p:cNvPr>
          <p:cNvSpPr/>
          <p:nvPr/>
        </p:nvSpPr>
        <p:spPr>
          <a:xfrm>
            <a:off x="232095" y="982285"/>
            <a:ext cx="2184400" cy="88710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err="1">
                <a:latin typeface="Arial" panose="020B0604020202020204" pitchFamily="34" charset="0"/>
                <a:cs typeface="Arial" panose="020B0604020202020204" pitchFamily="34" charset="0"/>
              </a:rPr>
              <a:t>Tª</a:t>
            </a:r>
            <a:r>
              <a:rPr lang="es-ES" b="1" dirty="0">
                <a:latin typeface="Arial" panose="020B0604020202020204" pitchFamily="34" charset="0"/>
                <a:cs typeface="Arial" panose="020B0604020202020204" pitchFamily="34" charset="0"/>
              </a:rPr>
              <a:t> condensación</a:t>
            </a:r>
          </a:p>
          <a:p>
            <a:pPr algn="ctr"/>
            <a:r>
              <a:rPr lang="es-ES" sz="2400" b="1" dirty="0">
                <a:latin typeface="Arial" panose="020B0604020202020204" pitchFamily="34" charset="0"/>
                <a:cs typeface="Arial" panose="020B0604020202020204" pitchFamily="34" charset="0"/>
              </a:rPr>
              <a:t>T</a:t>
            </a:r>
            <a:r>
              <a:rPr lang="es-ES" sz="1400" b="1" dirty="0">
                <a:latin typeface="Arial" panose="020B0604020202020204" pitchFamily="34" charset="0"/>
                <a:cs typeface="Arial" panose="020B0604020202020204" pitchFamily="34" charset="0"/>
              </a:rPr>
              <a:t>C</a:t>
            </a:r>
            <a:endParaRPr lang="es-ES" sz="2400" b="1" dirty="0">
              <a:latin typeface="Arial" panose="020B0604020202020204" pitchFamily="34" charset="0"/>
              <a:cs typeface="Arial" panose="020B0604020202020204" pitchFamily="34" charset="0"/>
            </a:endParaRPr>
          </a:p>
        </p:txBody>
      </p:sp>
      <p:sp>
        <p:nvSpPr>
          <p:cNvPr id="21" name="CuadroTexto 20">
            <a:extLst>
              <a:ext uri="{FF2B5EF4-FFF2-40B4-BE49-F238E27FC236}">
                <a16:creationId xmlns:a16="http://schemas.microsoft.com/office/drawing/2014/main" id="{E191892C-70D7-41A6-D746-4DD3DD2AD95F}"/>
              </a:ext>
            </a:extLst>
          </p:cNvPr>
          <p:cNvSpPr txBox="1"/>
          <p:nvPr/>
        </p:nvSpPr>
        <p:spPr>
          <a:xfrm>
            <a:off x="375920" y="2415628"/>
            <a:ext cx="11521440" cy="646331"/>
          </a:xfrm>
          <a:prstGeom prst="rect">
            <a:avLst/>
          </a:prstGeom>
          <a:noFill/>
        </p:spPr>
        <p:txBody>
          <a:bodyPr wrap="square">
            <a:spAutoFit/>
          </a:bodyPr>
          <a:lstStyle/>
          <a:p>
            <a:pPr marL="285750" indent="-285750">
              <a:buFont typeface="Wingdings" panose="05000000000000000000" pitchFamily="2" charset="2"/>
              <a:buChar char="Ø"/>
            </a:pPr>
            <a:r>
              <a:rPr lang="es-ES" sz="1800" b="0" i="0" u="none" strike="noStrike" baseline="0" dirty="0">
                <a:solidFill>
                  <a:srgbClr val="000000"/>
                </a:solidFill>
                <a:latin typeface="Arial" panose="020B0604020202020204" pitchFamily="34" charset="0"/>
                <a:cs typeface="Arial" panose="020B0604020202020204" pitchFamily="34" charset="0"/>
              </a:rPr>
              <a:t>El refrigerante debe estar a mayor temperatura que el fluido exterior del condensador (agua o aire), para absorber el calor. </a:t>
            </a:r>
            <a:endParaRPr lang="es-ES" dirty="0">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39998B53-5D88-5DDD-D650-9A41584C2CA7}"/>
              </a:ext>
            </a:extLst>
          </p:cNvPr>
          <p:cNvSpPr txBox="1"/>
          <p:nvPr/>
        </p:nvSpPr>
        <p:spPr>
          <a:xfrm>
            <a:off x="670560" y="3288935"/>
            <a:ext cx="3870960" cy="523220"/>
          </a:xfrm>
          <a:prstGeom prst="rect">
            <a:avLst/>
          </a:prstGeom>
          <a:noFill/>
        </p:spPr>
        <p:txBody>
          <a:bodyPr wrap="square" rtlCol="0">
            <a:spAutoFit/>
          </a:bodyPr>
          <a:lstStyle/>
          <a:p>
            <a:pPr algn="ctr"/>
            <a:r>
              <a:rPr lang="el-GR" sz="2800" b="1" dirty="0">
                <a:latin typeface="Arial" panose="020B0604020202020204" pitchFamily="34" charset="0"/>
                <a:cs typeface="Arial" panose="020B0604020202020204" pitchFamily="34" charset="0"/>
              </a:rPr>
              <a:t>Δ</a:t>
            </a:r>
            <a:r>
              <a:rPr lang="es-ES" sz="2800" b="1" dirty="0">
                <a:latin typeface="Arial" panose="020B0604020202020204" pitchFamily="34" charset="0"/>
                <a:cs typeface="Arial" panose="020B0604020202020204" pitchFamily="34" charset="0"/>
              </a:rPr>
              <a:t>T</a:t>
            </a:r>
            <a:r>
              <a:rPr lang="es-ES" sz="1600" b="1" dirty="0">
                <a:latin typeface="Arial" panose="020B0604020202020204" pitchFamily="34" charset="0"/>
                <a:cs typeface="Arial" panose="020B0604020202020204" pitchFamily="34" charset="0"/>
              </a:rPr>
              <a:t>C</a:t>
            </a:r>
            <a:r>
              <a:rPr lang="es-ES" sz="2400" b="1" dirty="0">
                <a:latin typeface="Arial" panose="020B0604020202020204" pitchFamily="34" charset="0"/>
                <a:cs typeface="Arial" panose="020B0604020202020204" pitchFamily="34" charset="0"/>
              </a:rPr>
              <a:t>= </a:t>
            </a:r>
            <a:r>
              <a:rPr lang="es-ES" sz="2800" b="1" dirty="0">
                <a:latin typeface="Arial" panose="020B0604020202020204" pitchFamily="34" charset="0"/>
                <a:cs typeface="Arial" panose="020B0604020202020204" pitchFamily="34" charset="0"/>
              </a:rPr>
              <a:t>T</a:t>
            </a:r>
            <a:r>
              <a:rPr lang="es-ES" sz="1600" b="1" dirty="0">
                <a:latin typeface="Arial" panose="020B0604020202020204" pitchFamily="34" charset="0"/>
                <a:cs typeface="Arial" panose="020B0604020202020204" pitchFamily="34" charset="0"/>
              </a:rPr>
              <a:t>C</a:t>
            </a:r>
            <a:r>
              <a:rPr lang="es-ES" sz="2400" b="1" dirty="0">
                <a:latin typeface="Arial" panose="020B0604020202020204" pitchFamily="34" charset="0"/>
                <a:cs typeface="Arial" panose="020B0604020202020204" pitchFamily="34" charset="0"/>
              </a:rPr>
              <a:t>- (</a:t>
            </a:r>
            <a:r>
              <a:rPr lang="es-ES" sz="2800" b="1" dirty="0">
                <a:latin typeface="Arial" panose="020B0604020202020204" pitchFamily="34" charset="0"/>
                <a:cs typeface="Arial" panose="020B0604020202020204" pitchFamily="34" charset="0"/>
              </a:rPr>
              <a:t>T</a:t>
            </a:r>
            <a:r>
              <a:rPr lang="es-ES" sz="1400" b="1" dirty="0">
                <a:latin typeface="Arial" panose="020B0604020202020204" pitchFamily="34" charset="0"/>
                <a:cs typeface="Arial" panose="020B0604020202020204" pitchFamily="34" charset="0"/>
              </a:rPr>
              <a:t>AE</a:t>
            </a:r>
            <a:r>
              <a:rPr lang="es-ES" b="1"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o </a:t>
            </a:r>
            <a:r>
              <a:rPr lang="es-ES" sz="2800" b="1" dirty="0">
                <a:latin typeface="Arial" panose="020B0604020202020204" pitchFamily="34" charset="0"/>
                <a:cs typeface="Arial" panose="020B0604020202020204" pitchFamily="34" charset="0"/>
              </a:rPr>
              <a:t>T</a:t>
            </a:r>
            <a:r>
              <a:rPr lang="es-ES" sz="1400" b="1" dirty="0">
                <a:latin typeface="Arial" panose="020B0604020202020204" pitchFamily="34" charset="0"/>
                <a:cs typeface="Arial" panose="020B0604020202020204" pitchFamily="34" charset="0"/>
              </a:rPr>
              <a:t>WE</a:t>
            </a:r>
            <a:r>
              <a:rPr lang="es-ES" sz="2400" b="1" dirty="0">
                <a:latin typeface="Arial" panose="020B0604020202020204" pitchFamily="34" charset="0"/>
                <a:cs typeface="Arial" panose="020B0604020202020204" pitchFamily="34" charset="0"/>
              </a:rPr>
              <a:t>)</a:t>
            </a:r>
            <a:endParaRPr lang="es-ES" sz="2800" b="1" dirty="0">
              <a:latin typeface="Arial" panose="020B0604020202020204" pitchFamily="34" charset="0"/>
              <a:cs typeface="Arial" panose="020B0604020202020204" pitchFamily="34" charset="0"/>
            </a:endParaRPr>
          </a:p>
        </p:txBody>
      </p:sp>
      <p:sp>
        <p:nvSpPr>
          <p:cNvPr id="27" name="Flecha: a la derecha 26">
            <a:extLst>
              <a:ext uri="{FF2B5EF4-FFF2-40B4-BE49-F238E27FC236}">
                <a16:creationId xmlns:a16="http://schemas.microsoft.com/office/drawing/2014/main" id="{A486E7FE-FA29-70B9-A6DC-30FF062207DB}"/>
              </a:ext>
            </a:extLst>
          </p:cNvPr>
          <p:cNvSpPr/>
          <p:nvPr/>
        </p:nvSpPr>
        <p:spPr>
          <a:xfrm>
            <a:off x="4597400" y="3454376"/>
            <a:ext cx="558800" cy="280682"/>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CuadroTexto 27">
            <a:extLst>
              <a:ext uri="{FF2B5EF4-FFF2-40B4-BE49-F238E27FC236}">
                <a16:creationId xmlns:a16="http://schemas.microsoft.com/office/drawing/2014/main" id="{7457A2AD-48DB-B444-A703-7E0FFBCF6807}"/>
              </a:ext>
            </a:extLst>
          </p:cNvPr>
          <p:cNvSpPr txBox="1"/>
          <p:nvPr/>
        </p:nvSpPr>
        <p:spPr>
          <a:xfrm>
            <a:off x="5212080" y="3288935"/>
            <a:ext cx="3870960" cy="523220"/>
          </a:xfrm>
          <a:prstGeom prst="rect">
            <a:avLst/>
          </a:prstGeom>
          <a:noFill/>
        </p:spPr>
        <p:txBody>
          <a:bodyPr wrap="square" rtlCol="0">
            <a:spAutoFit/>
          </a:bodyPr>
          <a:lstStyle/>
          <a:p>
            <a:pPr algn="ctr"/>
            <a:r>
              <a:rPr lang="es-ES" sz="2800" b="1" dirty="0">
                <a:latin typeface="Arial" panose="020B0604020202020204" pitchFamily="34" charset="0"/>
                <a:cs typeface="Arial" panose="020B0604020202020204" pitchFamily="34" charset="0"/>
              </a:rPr>
              <a:t>T</a:t>
            </a:r>
            <a:r>
              <a:rPr lang="es-ES" sz="1600" b="1" dirty="0">
                <a:latin typeface="Arial" panose="020B0604020202020204" pitchFamily="34" charset="0"/>
                <a:cs typeface="Arial" panose="020B0604020202020204" pitchFamily="34" charset="0"/>
              </a:rPr>
              <a:t>C</a:t>
            </a:r>
            <a:r>
              <a:rPr lang="es-ES" sz="2400" b="1" dirty="0">
                <a:latin typeface="Arial" panose="020B0604020202020204" pitchFamily="34" charset="0"/>
                <a:cs typeface="Arial" panose="020B0604020202020204" pitchFamily="34" charset="0"/>
              </a:rPr>
              <a:t>= </a:t>
            </a:r>
            <a:r>
              <a:rPr lang="el-GR" sz="2400" b="1" dirty="0">
                <a:latin typeface="Arial" panose="020B0604020202020204" pitchFamily="34" charset="0"/>
                <a:cs typeface="Arial" panose="020B0604020202020204" pitchFamily="34" charset="0"/>
              </a:rPr>
              <a:t>Δ</a:t>
            </a:r>
            <a:r>
              <a:rPr lang="es-ES" sz="2400" b="1" dirty="0">
                <a:latin typeface="Arial" panose="020B0604020202020204" pitchFamily="34" charset="0"/>
                <a:cs typeface="Arial" panose="020B0604020202020204" pitchFamily="34" charset="0"/>
              </a:rPr>
              <a:t>T</a:t>
            </a:r>
            <a:r>
              <a:rPr lang="es-ES" sz="1400" b="1" dirty="0">
                <a:latin typeface="Arial" panose="020B0604020202020204" pitchFamily="34" charset="0"/>
                <a:cs typeface="Arial" panose="020B0604020202020204" pitchFamily="34" charset="0"/>
              </a:rPr>
              <a:t>C </a:t>
            </a:r>
            <a:r>
              <a:rPr lang="es-ES" sz="2000" b="1"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a:t>
            </a:r>
            <a:r>
              <a:rPr lang="es-ES" sz="2800" b="1" dirty="0">
                <a:latin typeface="Arial" panose="020B0604020202020204" pitchFamily="34" charset="0"/>
                <a:cs typeface="Arial" panose="020B0604020202020204" pitchFamily="34" charset="0"/>
              </a:rPr>
              <a:t>T</a:t>
            </a:r>
            <a:r>
              <a:rPr lang="es-ES" sz="1400" b="1" dirty="0">
                <a:latin typeface="Arial" panose="020B0604020202020204" pitchFamily="34" charset="0"/>
                <a:cs typeface="Arial" panose="020B0604020202020204" pitchFamily="34" charset="0"/>
              </a:rPr>
              <a:t>AE</a:t>
            </a:r>
            <a:r>
              <a:rPr lang="es-ES" b="1"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o </a:t>
            </a:r>
            <a:r>
              <a:rPr lang="es-ES" sz="2800" b="1" dirty="0">
                <a:latin typeface="Arial" panose="020B0604020202020204" pitchFamily="34" charset="0"/>
                <a:cs typeface="Arial" panose="020B0604020202020204" pitchFamily="34" charset="0"/>
              </a:rPr>
              <a:t>T</a:t>
            </a:r>
            <a:r>
              <a:rPr lang="es-ES" sz="1400" b="1" dirty="0">
                <a:latin typeface="Arial" panose="020B0604020202020204" pitchFamily="34" charset="0"/>
                <a:cs typeface="Arial" panose="020B0604020202020204" pitchFamily="34" charset="0"/>
              </a:rPr>
              <a:t>WE</a:t>
            </a:r>
            <a:r>
              <a:rPr lang="es-ES" sz="2400" b="1" dirty="0">
                <a:latin typeface="Arial" panose="020B0604020202020204" pitchFamily="34" charset="0"/>
                <a:cs typeface="Arial" panose="020B0604020202020204" pitchFamily="34" charset="0"/>
              </a:rPr>
              <a:t>) </a:t>
            </a:r>
            <a:endParaRPr lang="es-ES" sz="2800" b="1" dirty="0">
              <a:latin typeface="Arial" panose="020B0604020202020204" pitchFamily="34" charset="0"/>
              <a:cs typeface="Arial" panose="020B0604020202020204" pitchFamily="34" charset="0"/>
            </a:endParaRPr>
          </a:p>
        </p:txBody>
      </p:sp>
      <p:sp>
        <p:nvSpPr>
          <p:cNvPr id="29" name="Abrir llave 28">
            <a:extLst>
              <a:ext uri="{FF2B5EF4-FFF2-40B4-BE49-F238E27FC236}">
                <a16:creationId xmlns:a16="http://schemas.microsoft.com/office/drawing/2014/main" id="{19F51C75-AF57-1077-832B-4B96DF8B9D7C}"/>
              </a:ext>
            </a:extLst>
          </p:cNvPr>
          <p:cNvSpPr/>
          <p:nvPr/>
        </p:nvSpPr>
        <p:spPr>
          <a:xfrm>
            <a:off x="599437" y="4039131"/>
            <a:ext cx="512856" cy="2295238"/>
          </a:xfrm>
          <a:prstGeom prst="lef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30" name="CuadroTexto 29">
            <a:extLst>
              <a:ext uri="{FF2B5EF4-FFF2-40B4-BE49-F238E27FC236}">
                <a16:creationId xmlns:a16="http://schemas.microsoft.com/office/drawing/2014/main" id="{9D0A21A4-175D-B7B3-1953-81EC8259BD9C}"/>
              </a:ext>
            </a:extLst>
          </p:cNvPr>
          <p:cNvSpPr txBox="1"/>
          <p:nvPr/>
        </p:nvSpPr>
        <p:spPr>
          <a:xfrm>
            <a:off x="1036318" y="4135119"/>
            <a:ext cx="6594192" cy="2554545"/>
          </a:xfrm>
          <a:prstGeom prst="rect">
            <a:avLst/>
          </a:prstGeom>
          <a:noFill/>
        </p:spPr>
        <p:txBody>
          <a:bodyPr wrap="square" rtlCol="0">
            <a:spAutoFit/>
          </a:bodyPr>
          <a:lstStyle/>
          <a:p>
            <a:pPr marL="285750" indent="-285750">
              <a:buFont typeface="Arial" panose="020B0604020202020204" pitchFamily="34" charset="0"/>
              <a:buChar char="•"/>
            </a:pPr>
            <a:r>
              <a:rPr lang="el-GR" b="1" dirty="0">
                <a:latin typeface="Arial" panose="020B0604020202020204" pitchFamily="34" charset="0"/>
                <a:cs typeface="Arial" panose="020B0604020202020204" pitchFamily="34" charset="0"/>
              </a:rPr>
              <a:t>Δ</a:t>
            </a:r>
            <a:r>
              <a:rPr lang="es-ES" b="1" dirty="0">
                <a:latin typeface="Arial" panose="020B0604020202020204" pitchFamily="34" charset="0"/>
                <a:cs typeface="Arial" panose="020B0604020202020204" pitchFamily="34" charset="0"/>
              </a:rPr>
              <a:t>T</a:t>
            </a:r>
            <a:r>
              <a:rPr lang="es-ES" sz="1100" b="1" dirty="0">
                <a:latin typeface="Arial" panose="020B0604020202020204" pitchFamily="34" charset="0"/>
                <a:cs typeface="Arial" panose="020B0604020202020204" pitchFamily="34" charset="0"/>
              </a:rPr>
              <a:t>C       </a:t>
            </a:r>
            <a:r>
              <a:rPr lang="es-ES" b="1" dirty="0">
                <a:latin typeface="Arial" panose="020B0604020202020204" pitchFamily="34" charset="0"/>
                <a:cs typeface="Arial" panose="020B0604020202020204" pitchFamily="34" charset="0"/>
              </a:rPr>
              <a:t>Salto térmico en el condensador</a:t>
            </a:r>
          </a:p>
          <a:p>
            <a:pPr marL="285750" indent="-285750">
              <a:buFont typeface="Arial" panose="020B0604020202020204" pitchFamily="34" charset="0"/>
              <a:buChar char="•"/>
            </a:pPr>
            <a:endParaRPr lang="es-E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000" b="1" dirty="0">
                <a:latin typeface="Arial" panose="020B0604020202020204" pitchFamily="34" charset="0"/>
                <a:cs typeface="Arial" panose="020B0604020202020204" pitchFamily="34" charset="0"/>
              </a:rPr>
              <a:t>T</a:t>
            </a:r>
            <a:r>
              <a:rPr lang="es-ES" sz="1200" b="1" dirty="0">
                <a:latin typeface="Arial" panose="020B0604020202020204" pitchFamily="34" charset="0"/>
                <a:cs typeface="Arial" panose="020B0604020202020204" pitchFamily="34" charset="0"/>
              </a:rPr>
              <a:t>C  </a:t>
            </a:r>
            <a:r>
              <a:rPr lang="es-ES" b="1" dirty="0">
                <a:latin typeface="Arial" panose="020B0604020202020204" pitchFamily="34" charset="0"/>
                <a:cs typeface="Arial" panose="020B0604020202020204" pitchFamily="34" charset="0"/>
              </a:rPr>
              <a:t>Temperatura de condensación</a:t>
            </a:r>
          </a:p>
          <a:p>
            <a:pPr marL="285750" indent="-285750">
              <a:buFont typeface="Arial" panose="020B0604020202020204" pitchFamily="34" charset="0"/>
              <a:buChar char="•"/>
            </a:pPr>
            <a:endParaRPr lang="es-E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000" b="1" dirty="0">
                <a:latin typeface="Arial" panose="020B0604020202020204" pitchFamily="34" charset="0"/>
                <a:cs typeface="Arial" panose="020B0604020202020204" pitchFamily="34" charset="0"/>
              </a:rPr>
              <a:t>T</a:t>
            </a:r>
            <a:r>
              <a:rPr lang="es-ES" sz="1100" b="1" dirty="0">
                <a:latin typeface="Arial" panose="020B0604020202020204" pitchFamily="34" charset="0"/>
                <a:cs typeface="Arial" panose="020B0604020202020204" pitchFamily="34" charset="0"/>
              </a:rPr>
              <a:t>AE   </a:t>
            </a:r>
            <a:r>
              <a:rPr lang="es-ES" b="1" dirty="0">
                <a:latin typeface="Arial" panose="020B0604020202020204" pitchFamily="34" charset="0"/>
                <a:cs typeface="Arial" panose="020B0604020202020204" pitchFamily="34" charset="0"/>
              </a:rPr>
              <a:t>Temperatura del aire de entrada en el condensador</a:t>
            </a:r>
          </a:p>
          <a:p>
            <a:pPr marL="285750" indent="-285750">
              <a:buFont typeface="Arial" panose="020B0604020202020204" pitchFamily="34" charset="0"/>
              <a:buChar char="•"/>
            </a:pPr>
            <a:endParaRPr lang="es-ES" sz="11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ES" sz="11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000" b="1" dirty="0">
                <a:latin typeface="Arial" panose="020B0604020202020204" pitchFamily="34" charset="0"/>
                <a:cs typeface="Arial" panose="020B0604020202020204" pitchFamily="34" charset="0"/>
              </a:rPr>
              <a:t>T</a:t>
            </a:r>
            <a:r>
              <a:rPr lang="es-ES" sz="1100" b="1" dirty="0">
                <a:latin typeface="Arial" panose="020B0604020202020204" pitchFamily="34" charset="0"/>
                <a:cs typeface="Arial" panose="020B0604020202020204" pitchFamily="34" charset="0"/>
              </a:rPr>
              <a:t>WE  </a:t>
            </a:r>
            <a:r>
              <a:rPr lang="es-ES" b="1" dirty="0">
                <a:latin typeface="Arial" panose="020B0604020202020204" pitchFamily="34" charset="0"/>
                <a:cs typeface="Arial" panose="020B0604020202020204" pitchFamily="34" charset="0"/>
              </a:rPr>
              <a:t>Temperatura de entrada de agua en el condensador.</a:t>
            </a:r>
            <a:endParaRPr lang="es-ES" sz="11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ES" sz="2000" dirty="0"/>
          </a:p>
        </p:txBody>
      </p:sp>
    </p:spTree>
    <p:extLst>
      <p:ext uri="{BB962C8B-B14F-4D97-AF65-F5344CB8AC3E}">
        <p14:creationId xmlns:p14="http://schemas.microsoft.com/office/powerpoint/2010/main" val="192888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7321E5-DC29-F38A-9898-A88428B2128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BF4DE6-B815-A561-FDB5-368F09FA1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5DA69B09-6426-EC1B-5920-9D0F951F8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20C49373-E3D2-82E5-268E-50BEEB227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B85A47CF-93B8-BA24-AE35-6843A29B0989}"/>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4.CÁLCULOS CICLO FRIGORÍFICO</a:t>
            </a:r>
          </a:p>
        </p:txBody>
      </p:sp>
      <p:sp>
        <p:nvSpPr>
          <p:cNvPr id="4" name="Rectángulo: esquinas redondeadas 3">
            <a:extLst>
              <a:ext uri="{FF2B5EF4-FFF2-40B4-BE49-F238E27FC236}">
                <a16:creationId xmlns:a16="http://schemas.microsoft.com/office/drawing/2014/main" id="{D9940755-BAB3-224B-E333-B27044957259}"/>
              </a:ext>
            </a:extLst>
          </p:cNvPr>
          <p:cNvSpPr/>
          <p:nvPr/>
        </p:nvSpPr>
        <p:spPr>
          <a:xfrm>
            <a:off x="232095" y="982285"/>
            <a:ext cx="2184400" cy="88710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Tª</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condensación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endPar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ángulo 5">
            <a:extLst>
              <a:ext uri="{FF2B5EF4-FFF2-40B4-BE49-F238E27FC236}">
                <a16:creationId xmlns:a16="http://schemas.microsoft.com/office/drawing/2014/main" id="{51E2D286-9AB4-8966-D566-62AB1E2CB528}"/>
              </a:ext>
            </a:extLst>
          </p:cNvPr>
          <p:cNvSpPr/>
          <p:nvPr/>
        </p:nvSpPr>
        <p:spPr>
          <a:xfrm>
            <a:off x="1433320" y="2379752"/>
            <a:ext cx="2793239" cy="707886"/>
          </a:xfrm>
          <a:prstGeom prst="rect">
            <a:avLst/>
          </a:prstGeom>
          <a:noFill/>
        </p:spPr>
        <p:txBody>
          <a:bodyPr wrap="square" lIns="91440" tIns="45720" rIns="91440" bIns="45720">
            <a:spAutoFit/>
          </a:bodyPr>
          <a:lstStyle/>
          <a:p>
            <a:pPr algn="ctr"/>
            <a:r>
              <a:rPr lang="es-ES" sz="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rPr>
              <a:t>CONDENSARORES DE AIRE</a:t>
            </a:r>
          </a:p>
        </p:txBody>
      </p:sp>
      <p:sp>
        <p:nvSpPr>
          <p:cNvPr id="7" name="Rectángulo 6">
            <a:extLst>
              <a:ext uri="{FF2B5EF4-FFF2-40B4-BE49-F238E27FC236}">
                <a16:creationId xmlns:a16="http://schemas.microsoft.com/office/drawing/2014/main" id="{CA7060A9-CC85-D1BA-1264-AA14164272AA}"/>
              </a:ext>
            </a:extLst>
          </p:cNvPr>
          <p:cNvSpPr/>
          <p:nvPr/>
        </p:nvSpPr>
        <p:spPr>
          <a:xfrm>
            <a:off x="7681720" y="2379752"/>
            <a:ext cx="2793239" cy="707886"/>
          </a:xfrm>
          <a:prstGeom prst="rect">
            <a:avLst/>
          </a:prstGeom>
          <a:noFill/>
        </p:spPr>
        <p:txBody>
          <a:bodyPr wrap="square" lIns="91440" tIns="45720" rIns="91440" bIns="45720">
            <a:spAutoFit/>
          </a:bodyPr>
          <a:lstStyle/>
          <a:p>
            <a:pPr algn="ctr"/>
            <a:r>
              <a:rPr lang="es-ES" sz="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rPr>
              <a:t>CONDENSARORES DE AGUA</a:t>
            </a:r>
          </a:p>
        </p:txBody>
      </p:sp>
      <p:sp>
        <p:nvSpPr>
          <p:cNvPr id="15" name="CuadroTexto 14">
            <a:extLst>
              <a:ext uri="{FF2B5EF4-FFF2-40B4-BE49-F238E27FC236}">
                <a16:creationId xmlns:a16="http://schemas.microsoft.com/office/drawing/2014/main" id="{EDEA7D5C-66F6-2C7D-0631-1CF40935F48D}"/>
              </a:ext>
            </a:extLst>
          </p:cNvPr>
          <p:cNvSpPr txBox="1"/>
          <p:nvPr/>
        </p:nvSpPr>
        <p:spPr>
          <a:xfrm>
            <a:off x="-50803" y="3307092"/>
            <a:ext cx="6096000" cy="584775"/>
          </a:xfrm>
          <a:prstGeom prst="rect">
            <a:avLst/>
          </a:prstGeom>
          <a:noFill/>
        </p:spPr>
        <p:txBody>
          <a:bodyPr wrap="square">
            <a:spAutoFit/>
          </a:bodyPr>
          <a:lstStyle/>
          <a:p>
            <a:pPr algn="ctr"/>
            <a:r>
              <a:rPr lang="es-ES" sz="3200" b="1" dirty="0">
                <a:latin typeface="Arial" panose="020B0604020202020204" pitchFamily="34" charset="0"/>
                <a:cs typeface="Arial" panose="020B0604020202020204" pitchFamily="34" charset="0"/>
              </a:rPr>
              <a:t>T</a:t>
            </a:r>
            <a:r>
              <a:rPr lang="es-ES" b="1" dirty="0">
                <a:latin typeface="Arial" panose="020B0604020202020204" pitchFamily="34" charset="0"/>
                <a:cs typeface="Arial" panose="020B0604020202020204" pitchFamily="34" charset="0"/>
              </a:rPr>
              <a:t>C &gt; </a:t>
            </a:r>
            <a:r>
              <a:rPr lang="es-ES" sz="2400" b="1" dirty="0">
                <a:latin typeface="Arial" panose="020B0604020202020204" pitchFamily="34" charset="0"/>
                <a:cs typeface="Arial" panose="020B0604020202020204" pitchFamily="34" charset="0"/>
              </a:rPr>
              <a:t>10-20 </a:t>
            </a:r>
            <a:r>
              <a:rPr lang="es-ES" sz="2400" b="1" dirty="0" err="1">
                <a:latin typeface="Arial" panose="020B0604020202020204" pitchFamily="34" charset="0"/>
                <a:cs typeface="Arial" panose="020B0604020202020204" pitchFamily="34" charset="0"/>
              </a:rPr>
              <a:t>ºc</a:t>
            </a:r>
            <a:r>
              <a:rPr lang="es-ES" sz="2400" b="1" dirty="0">
                <a:latin typeface="Arial" panose="020B0604020202020204" pitchFamily="34" charset="0"/>
                <a:cs typeface="Arial" panose="020B0604020202020204" pitchFamily="34" charset="0"/>
              </a:rPr>
              <a:t> que </a:t>
            </a:r>
            <a:r>
              <a:rPr lang="es-ES" sz="3200" b="1" dirty="0">
                <a:latin typeface="Arial" panose="020B0604020202020204" pitchFamily="34" charset="0"/>
                <a:cs typeface="Arial" panose="020B0604020202020204" pitchFamily="34" charset="0"/>
              </a:rPr>
              <a:t>T</a:t>
            </a:r>
            <a:r>
              <a:rPr lang="es-ES" sz="1600" b="1" dirty="0">
                <a:latin typeface="Arial" panose="020B0604020202020204" pitchFamily="34" charset="0"/>
                <a:cs typeface="Arial" panose="020B0604020202020204" pitchFamily="34" charset="0"/>
              </a:rPr>
              <a:t>AE</a:t>
            </a:r>
            <a:endParaRPr lang="es-ES" sz="3200" dirty="0"/>
          </a:p>
        </p:txBody>
      </p:sp>
      <p:sp>
        <p:nvSpPr>
          <p:cNvPr id="17" name="CuadroTexto 16">
            <a:extLst>
              <a:ext uri="{FF2B5EF4-FFF2-40B4-BE49-F238E27FC236}">
                <a16:creationId xmlns:a16="http://schemas.microsoft.com/office/drawing/2014/main" id="{16FD601C-ADAC-96AA-4EA3-B9E69F476E26}"/>
              </a:ext>
            </a:extLst>
          </p:cNvPr>
          <p:cNvSpPr txBox="1"/>
          <p:nvPr/>
        </p:nvSpPr>
        <p:spPr>
          <a:xfrm>
            <a:off x="2075180" y="4026455"/>
            <a:ext cx="6121400" cy="523220"/>
          </a:xfrm>
          <a:prstGeom prst="rect">
            <a:avLst/>
          </a:prstGeom>
          <a:noFill/>
        </p:spPr>
        <p:txBody>
          <a:bodyPr wrap="square">
            <a:spAutoFit/>
          </a:bodyPr>
          <a:lstStyle/>
          <a:p>
            <a:r>
              <a:rPr lang="el-GR" sz="2800" b="1" dirty="0">
                <a:latin typeface="Arial" panose="020B0604020202020204" pitchFamily="34" charset="0"/>
                <a:cs typeface="Arial" panose="020B0604020202020204" pitchFamily="34" charset="0"/>
              </a:rPr>
              <a:t>Δ</a:t>
            </a:r>
            <a:r>
              <a:rPr lang="es-ES" sz="2800" b="1" dirty="0">
                <a:latin typeface="Arial" panose="020B0604020202020204" pitchFamily="34" charset="0"/>
                <a:cs typeface="Arial" panose="020B0604020202020204" pitchFamily="34" charset="0"/>
              </a:rPr>
              <a:t>T</a:t>
            </a:r>
            <a:r>
              <a:rPr lang="es-ES" sz="1600" b="1" dirty="0">
                <a:latin typeface="Arial" panose="020B0604020202020204" pitchFamily="34" charset="0"/>
                <a:cs typeface="Arial" panose="020B0604020202020204" pitchFamily="34" charset="0"/>
              </a:rPr>
              <a:t>C = </a:t>
            </a:r>
            <a:r>
              <a:rPr lang="es-ES" sz="2400" b="1" dirty="0">
                <a:latin typeface="Arial" panose="020B0604020202020204" pitchFamily="34" charset="0"/>
                <a:cs typeface="Arial" panose="020B0604020202020204" pitchFamily="34" charset="0"/>
              </a:rPr>
              <a:t>15º c</a:t>
            </a:r>
            <a:endParaRPr lang="es-ES" sz="2800" dirty="0"/>
          </a:p>
        </p:txBody>
      </p:sp>
      <p:sp>
        <p:nvSpPr>
          <p:cNvPr id="18" name="CuadroTexto 17">
            <a:extLst>
              <a:ext uri="{FF2B5EF4-FFF2-40B4-BE49-F238E27FC236}">
                <a16:creationId xmlns:a16="http://schemas.microsoft.com/office/drawing/2014/main" id="{9E0F33A1-62F5-BA12-918C-E0FA9EE91CC6}"/>
              </a:ext>
            </a:extLst>
          </p:cNvPr>
          <p:cNvSpPr txBox="1"/>
          <p:nvPr/>
        </p:nvSpPr>
        <p:spPr>
          <a:xfrm>
            <a:off x="6030339" y="3364638"/>
            <a:ext cx="6096000" cy="584775"/>
          </a:xfrm>
          <a:prstGeom prst="rect">
            <a:avLst/>
          </a:prstGeom>
          <a:noFill/>
        </p:spPr>
        <p:txBody>
          <a:bodyPr wrap="square">
            <a:spAutoFit/>
          </a:bodyPr>
          <a:lstStyle/>
          <a:p>
            <a:pPr algn="ctr"/>
            <a:r>
              <a:rPr lang="es-ES" sz="3200" b="1" dirty="0">
                <a:latin typeface="Arial" panose="020B0604020202020204" pitchFamily="34" charset="0"/>
                <a:cs typeface="Arial" panose="020B0604020202020204" pitchFamily="34" charset="0"/>
              </a:rPr>
              <a:t>T</a:t>
            </a:r>
            <a:r>
              <a:rPr lang="es-ES" b="1" dirty="0">
                <a:latin typeface="Arial" panose="020B0604020202020204" pitchFamily="34" charset="0"/>
                <a:cs typeface="Arial" panose="020B0604020202020204" pitchFamily="34" charset="0"/>
              </a:rPr>
              <a:t>C &gt; </a:t>
            </a:r>
            <a:r>
              <a:rPr lang="es-ES" sz="2400" b="1" dirty="0">
                <a:latin typeface="Arial" panose="020B0604020202020204" pitchFamily="34" charset="0"/>
                <a:cs typeface="Arial" panose="020B0604020202020204" pitchFamily="34" charset="0"/>
              </a:rPr>
              <a:t>10-17 </a:t>
            </a:r>
            <a:r>
              <a:rPr lang="es-ES" sz="2400" b="1" dirty="0" err="1">
                <a:latin typeface="Arial" panose="020B0604020202020204" pitchFamily="34" charset="0"/>
                <a:cs typeface="Arial" panose="020B0604020202020204" pitchFamily="34" charset="0"/>
              </a:rPr>
              <a:t>ºc</a:t>
            </a:r>
            <a:r>
              <a:rPr lang="es-ES" sz="2400" b="1" dirty="0">
                <a:latin typeface="Arial" panose="020B0604020202020204" pitchFamily="34" charset="0"/>
                <a:cs typeface="Arial" panose="020B0604020202020204" pitchFamily="34" charset="0"/>
              </a:rPr>
              <a:t> que </a:t>
            </a:r>
            <a:r>
              <a:rPr lang="es-ES" sz="3200" b="1" dirty="0">
                <a:latin typeface="Arial" panose="020B0604020202020204" pitchFamily="34" charset="0"/>
                <a:cs typeface="Arial" panose="020B0604020202020204" pitchFamily="34" charset="0"/>
              </a:rPr>
              <a:t>T</a:t>
            </a:r>
            <a:r>
              <a:rPr lang="es-ES" sz="1600" b="1" dirty="0">
                <a:latin typeface="Arial" panose="020B0604020202020204" pitchFamily="34" charset="0"/>
                <a:cs typeface="Arial" panose="020B0604020202020204" pitchFamily="34" charset="0"/>
              </a:rPr>
              <a:t>WE</a:t>
            </a:r>
            <a:endParaRPr lang="es-ES" sz="3200" dirty="0"/>
          </a:p>
        </p:txBody>
      </p:sp>
      <p:sp>
        <p:nvSpPr>
          <p:cNvPr id="19" name="CuadroTexto 18">
            <a:extLst>
              <a:ext uri="{FF2B5EF4-FFF2-40B4-BE49-F238E27FC236}">
                <a16:creationId xmlns:a16="http://schemas.microsoft.com/office/drawing/2014/main" id="{AEFA793A-FFB6-1361-A1EB-B9AD15F8F2B6}"/>
              </a:ext>
            </a:extLst>
          </p:cNvPr>
          <p:cNvSpPr txBox="1"/>
          <p:nvPr/>
        </p:nvSpPr>
        <p:spPr>
          <a:xfrm>
            <a:off x="8068310" y="4026455"/>
            <a:ext cx="6121400" cy="523220"/>
          </a:xfrm>
          <a:prstGeom prst="rect">
            <a:avLst/>
          </a:prstGeom>
          <a:noFill/>
        </p:spPr>
        <p:txBody>
          <a:bodyPr wrap="square">
            <a:spAutoFit/>
          </a:bodyPr>
          <a:lstStyle/>
          <a:p>
            <a:r>
              <a:rPr lang="el-GR" sz="2800" b="1" dirty="0">
                <a:latin typeface="Arial" panose="020B0604020202020204" pitchFamily="34" charset="0"/>
                <a:cs typeface="Arial" panose="020B0604020202020204" pitchFamily="34" charset="0"/>
              </a:rPr>
              <a:t>Δ</a:t>
            </a:r>
            <a:r>
              <a:rPr lang="es-ES" sz="2800" b="1" dirty="0">
                <a:latin typeface="Arial" panose="020B0604020202020204" pitchFamily="34" charset="0"/>
                <a:cs typeface="Arial" panose="020B0604020202020204" pitchFamily="34" charset="0"/>
              </a:rPr>
              <a:t>T</a:t>
            </a:r>
            <a:r>
              <a:rPr lang="es-ES" sz="1600" b="1" dirty="0">
                <a:latin typeface="Arial" panose="020B0604020202020204" pitchFamily="34" charset="0"/>
                <a:cs typeface="Arial" panose="020B0604020202020204" pitchFamily="34" charset="0"/>
              </a:rPr>
              <a:t>C = </a:t>
            </a:r>
            <a:r>
              <a:rPr lang="es-ES" sz="2400" b="1" dirty="0">
                <a:latin typeface="Arial" panose="020B0604020202020204" pitchFamily="34" charset="0"/>
                <a:cs typeface="Arial" panose="020B0604020202020204" pitchFamily="34" charset="0"/>
              </a:rPr>
              <a:t>13 - 15º c</a:t>
            </a:r>
            <a:endParaRPr lang="es-ES" sz="2800" dirty="0"/>
          </a:p>
        </p:txBody>
      </p:sp>
      <p:pic>
        <p:nvPicPr>
          <p:cNvPr id="22" name="Imagen 21" descr="Tabla&#10;&#10;El contenido generado por IA puede ser incorrecto.">
            <a:extLst>
              <a:ext uri="{FF2B5EF4-FFF2-40B4-BE49-F238E27FC236}">
                <a16:creationId xmlns:a16="http://schemas.microsoft.com/office/drawing/2014/main" id="{3F22882C-D622-98EB-8998-8E6A49B168BF}"/>
              </a:ext>
            </a:extLst>
          </p:cNvPr>
          <p:cNvPicPr>
            <a:picLocks noChangeAspect="1"/>
          </p:cNvPicPr>
          <p:nvPr/>
        </p:nvPicPr>
        <p:blipFill>
          <a:blip r:embed="rId3"/>
          <a:stretch>
            <a:fillRect/>
          </a:stretch>
        </p:blipFill>
        <p:spPr>
          <a:xfrm>
            <a:off x="2310307" y="4846686"/>
            <a:ext cx="7440063" cy="1047896"/>
          </a:xfrm>
          <a:prstGeom prst="rect">
            <a:avLst/>
          </a:prstGeom>
        </p:spPr>
      </p:pic>
    </p:spTree>
    <p:extLst>
      <p:ext uri="{BB962C8B-B14F-4D97-AF65-F5344CB8AC3E}">
        <p14:creationId xmlns:p14="http://schemas.microsoft.com/office/powerpoint/2010/main" val="327402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0ABD4A-56B3-200C-3311-17B1752F7C8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EDC43D-F3B4-A75C-1E64-0B80842A6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2184B093-1FF8-DBF6-302F-146F53F88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5ED1E6BD-F0CC-D7A4-2BEF-93A31F2E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2473D9D1-AADE-E042-575B-6A750F44C785}"/>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4.CÁLCULOS CICLO FRIGORÍFICO</a:t>
            </a:r>
          </a:p>
        </p:txBody>
      </p:sp>
      <p:sp>
        <p:nvSpPr>
          <p:cNvPr id="3" name="Rectángulo: esquinas redondeadas 2">
            <a:extLst>
              <a:ext uri="{FF2B5EF4-FFF2-40B4-BE49-F238E27FC236}">
                <a16:creationId xmlns:a16="http://schemas.microsoft.com/office/drawing/2014/main" id="{5CA36C74-637F-EA7A-8A80-BCA812EB7E6E}"/>
              </a:ext>
            </a:extLst>
          </p:cNvPr>
          <p:cNvSpPr/>
          <p:nvPr/>
        </p:nvSpPr>
        <p:spPr>
          <a:xfrm>
            <a:off x="232095" y="982285"/>
            <a:ext cx="2184400" cy="88710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err="1">
                <a:latin typeface="Arial" panose="020B0604020202020204" pitchFamily="34" charset="0"/>
                <a:cs typeface="Arial" panose="020B0604020202020204" pitchFamily="34" charset="0"/>
              </a:rPr>
              <a:t>Tª</a:t>
            </a:r>
            <a:r>
              <a:rPr lang="es-ES" b="1" dirty="0">
                <a:latin typeface="Arial" panose="020B0604020202020204" pitchFamily="34" charset="0"/>
                <a:cs typeface="Arial" panose="020B0604020202020204" pitchFamily="34" charset="0"/>
              </a:rPr>
              <a:t> evaporación</a:t>
            </a:r>
          </a:p>
          <a:p>
            <a:pPr algn="ctr"/>
            <a:r>
              <a:rPr lang="es-ES" sz="2000" b="1" dirty="0">
                <a:latin typeface="Arial" panose="020B0604020202020204" pitchFamily="34" charset="0"/>
                <a:cs typeface="Arial" panose="020B0604020202020204" pitchFamily="34" charset="0"/>
              </a:rPr>
              <a:t>T</a:t>
            </a:r>
            <a:r>
              <a:rPr lang="es-ES" sz="1400" b="1" dirty="0">
                <a:latin typeface="Arial" panose="020B0604020202020204" pitchFamily="34" charset="0"/>
                <a:cs typeface="Arial" panose="020B0604020202020204" pitchFamily="34" charset="0"/>
              </a:rPr>
              <a:t>E</a:t>
            </a:r>
            <a:endParaRPr lang="es-ES" sz="2000" b="1"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35D734AF-883B-628A-987F-847171DE38EF}"/>
              </a:ext>
            </a:extLst>
          </p:cNvPr>
          <p:cNvSpPr txBox="1"/>
          <p:nvPr/>
        </p:nvSpPr>
        <p:spPr>
          <a:xfrm>
            <a:off x="254001" y="2369461"/>
            <a:ext cx="11938000" cy="369332"/>
          </a:xfrm>
          <a:prstGeom prst="rect">
            <a:avLst/>
          </a:prstGeom>
          <a:noFill/>
        </p:spPr>
        <p:txBody>
          <a:bodyPr wrap="square">
            <a:spAutoFit/>
          </a:bodyPr>
          <a:lstStyle/>
          <a:p>
            <a:pPr marL="285750" indent="-285750">
              <a:buFont typeface="Wingdings" panose="05000000000000000000" pitchFamily="2" charset="2"/>
              <a:buChar char="Ø"/>
            </a:pPr>
            <a:r>
              <a:rPr lang="es-ES" sz="1800" b="0" i="0" u="none" strike="noStrike" baseline="0" dirty="0">
                <a:solidFill>
                  <a:srgbClr val="000000"/>
                </a:solidFill>
                <a:latin typeface="Arial" panose="020B0604020202020204" pitchFamily="34" charset="0"/>
                <a:cs typeface="Arial" panose="020B0604020202020204" pitchFamily="34" charset="0"/>
              </a:rPr>
              <a:t>Para determinar la temperatura de evaporación (T</a:t>
            </a:r>
            <a:r>
              <a:rPr lang="es-ES" sz="800" b="0" i="0" u="none" strike="noStrike" baseline="0" dirty="0">
                <a:solidFill>
                  <a:srgbClr val="000000"/>
                </a:solidFill>
                <a:latin typeface="Arial" panose="020B0604020202020204" pitchFamily="34" charset="0"/>
                <a:cs typeface="Arial" panose="020B0604020202020204" pitchFamily="34" charset="0"/>
              </a:rPr>
              <a:t>E</a:t>
            </a:r>
            <a:r>
              <a:rPr lang="es-ES" sz="1800" b="0" i="0" u="none" strike="noStrike" baseline="0" dirty="0">
                <a:solidFill>
                  <a:srgbClr val="000000"/>
                </a:solidFill>
                <a:latin typeface="Arial" panose="020B0604020202020204" pitchFamily="34" charset="0"/>
                <a:cs typeface="Arial" panose="020B0604020202020204" pitchFamily="34" charset="0"/>
              </a:rPr>
              <a:t>) tendremos en cuenta el salto térmico en el evaporador (</a:t>
            </a:r>
            <a:r>
              <a:rPr lang="el-GR" sz="1800" b="0" i="0" u="none" strike="noStrike" baseline="0" dirty="0">
                <a:solidFill>
                  <a:srgbClr val="000000"/>
                </a:solidFill>
                <a:latin typeface="Arial" panose="020B0604020202020204" pitchFamily="34" charset="0"/>
                <a:cs typeface="Arial" panose="020B0604020202020204" pitchFamily="34" charset="0"/>
              </a:rPr>
              <a:t>Δ</a:t>
            </a:r>
            <a:r>
              <a:rPr lang="es-ES" sz="1800" b="0" i="0" u="none" strike="noStrike" baseline="0" dirty="0">
                <a:solidFill>
                  <a:srgbClr val="000000"/>
                </a:solidFill>
                <a:latin typeface="Arial" panose="020B0604020202020204" pitchFamily="34" charset="0"/>
                <a:cs typeface="Arial" panose="020B0604020202020204" pitchFamily="34" charset="0"/>
              </a:rPr>
              <a:t>T). </a:t>
            </a:r>
            <a:endParaRPr lang="es-ES"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9397CAAB-CE3A-42A4-0BCA-73A4E81C1067}"/>
              </a:ext>
            </a:extLst>
          </p:cNvPr>
          <p:cNvSpPr txBox="1"/>
          <p:nvPr/>
        </p:nvSpPr>
        <p:spPr>
          <a:xfrm>
            <a:off x="4152674" y="3136612"/>
            <a:ext cx="6111240" cy="584775"/>
          </a:xfrm>
          <a:prstGeom prst="rect">
            <a:avLst/>
          </a:prstGeom>
          <a:noFill/>
        </p:spPr>
        <p:txBody>
          <a:bodyPr wrap="square">
            <a:spAutoFit/>
          </a:bodyPr>
          <a:lstStyle/>
          <a:p>
            <a:r>
              <a:rPr lang="es-ES" sz="3200" dirty="0">
                <a:solidFill>
                  <a:srgbClr val="000000"/>
                </a:solidFill>
                <a:latin typeface="Arial" panose="020B0604020202020204" pitchFamily="34" charset="0"/>
              </a:rPr>
              <a:t>Δ</a:t>
            </a:r>
            <a:r>
              <a:rPr lang="es-ES" sz="3200" b="0" i="0" u="none" strike="noStrike" baseline="0" dirty="0">
                <a:solidFill>
                  <a:srgbClr val="000000"/>
                </a:solidFill>
                <a:latin typeface="Arial" panose="020B0604020202020204" pitchFamily="34" charset="0"/>
              </a:rPr>
              <a:t>T</a:t>
            </a:r>
            <a:r>
              <a:rPr lang="es-ES" sz="1400" b="0" i="0" u="none" strike="noStrike" baseline="0" dirty="0">
                <a:solidFill>
                  <a:srgbClr val="000000"/>
                </a:solidFill>
                <a:latin typeface="Arial" panose="020B0604020202020204" pitchFamily="34" charset="0"/>
              </a:rPr>
              <a:t>E</a:t>
            </a:r>
            <a:r>
              <a:rPr lang="es-ES" sz="3200" b="0" i="0" u="none" strike="noStrike" baseline="0" dirty="0">
                <a:solidFill>
                  <a:srgbClr val="000000"/>
                </a:solidFill>
                <a:latin typeface="Arial" panose="020B0604020202020204" pitchFamily="34" charset="0"/>
              </a:rPr>
              <a:t> = </a:t>
            </a:r>
            <a:r>
              <a:rPr lang="es-ES" sz="3200" b="0" i="0" u="none" strike="noStrike" baseline="0" dirty="0" err="1">
                <a:solidFill>
                  <a:srgbClr val="000000"/>
                </a:solidFill>
                <a:latin typeface="Arial" panose="020B0604020202020204" pitchFamily="34" charset="0"/>
              </a:rPr>
              <a:t>T</a:t>
            </a:r>
            <a:r>
              <a:rPr lang="es-ES" sz="1400" b="0" i="0" u="none" strike="noStrike" baseline="0" dirty="0" err="1">
                <a:solidFill>
                  <a:srgbClr val="000000"/>
                </a:solidFill>
                <a:latin typeface="Arial" panose="020B0604020202020204" pitchFamily="34" charset="0"/>
              </a:rPr>
              <a:t>C</a:t>
            </a:r>
            <a:r>
              <a:rPr lang="es-ES" sz="1400" dirty="0" err="1">
                <a:solidFill>
                  <a:srgbClr val="000000"/>
                </a:solidFill>
                <a:latin typeface="Arial" panose="020B0604020202020204" pitchFamily="34" charset="0"/>
              </a:rPr>
              <a:t>á</a:t>
            </a:r>
            <a:r>
              <a:rPr lang="es-ES" sz="1400" b="0" i="0" u="none" strike="noStrike" baseline="0" dirty="0" err="1">
                <a:solidFill>
                  <a:srgbClr val="000000"/>
                </a:solidFill>
                <a:latin typeface="Arial" panose="020B0604020202020204" pitchFamily="34" charset="0"/>
              </a:rPr>
              <a:t>mara</a:t>
            </a:r>
            <a:r>
              <a:rPr lang="es-ES" sz="800" b="0" i="0" u="none" strike="noStrike" baseline="0" dirty="0">
                <a:solidFill>
                  <a:srgbClr val="000000"/>
                </a:solidFill>
                <a:latin typeface="Arial" panose="020B0604020202020204" pitchFamily="34" charset="0"/>
              </a:rPr>
              <a:t> </a:t>
            </a:r>
            <a:r>
              <a:rPr lang="es-ES" sz="3200" b="0" i="0" u="none" strike="noStrike" baseline="0" dirty="0">
                <a:solidFill>
                  <a:srgbClr val="000000"/>
                </a:solidFill>
                <a:latin typeface="Arial" panose="020B0604020202020204" pitchFamily="34" charset="0"/>
              </a:rPr>
              <a:t>– </a:t>
            </a:r>
            <a:r>
              <a:rPr lang="es-ES" sz="3200" b="0" i="0" u="none" strike="noStrike" baseline="0" dirty="0" err="1">
                <a:solidFill>
                  <a:srgbClr val="000000"/>
                </a:solidFill>
                <a:latin typeface="Arial" panose="020B0604020202020204" pitchFamily="34" charset="0"/>
              </a:rPr>
              <a:t>T</a:t>
            </a:r>
            <a:r>
              <a:rPr lang="es-ES" sz="1400" b="0" i="0" u="none" strike="noStrike" baseline="0" dirty="0" err="1">
                <a:solidFill>
                  <a:srgbClr val="000000"/>
                </a:solidFill>
                <a:latin typeface="Arial" panose="020B0604020202020204" pitchFamily="34" charset="0"/>
              </a:rPr>
              <a:t>Evaporación</a:t>
            </a:r>
            <a:r>
              <a:rPr lang="es-ES" sz="800" b="0" i="0" u="none" strike="noStrike" baseline="0" dirty="0">
                <a:solidFill>
                  <a:srgbClr val="000000"/>
                </a:solidFill>
                <a:latin typeface="Arial" panose="020B0604020202020204" pitchFamily="34" charset="0"/>
              </a:rPr>
              <a:t> </a:t>
            </a:r>
            <a:endParaRPr lang="es-ES" dirty="0"/>
          </a:p>
        </p:txBody>
      </p:sp>
      <p:sp>
        <p:nvSpPr>
          <p:cNvPr id="14" name="Abrir llave 13">
            <a:extLst>
              <a:ext uri="{FF2B5EF4-FFF2-40B4-BE49-F238E27FC236}">
                <a16:creationId xmlns:a16="http://schemas.microsoft.com/office/drawing/2014/main" id="{220A276D-8D3A-0883-FAB3-16235DFD92C2}"/>
              </a:ext>
            </a:extLst>
          </p:cNvPr>
          <p:cNvSpPr/>
          <p:nvPr/>
        </p:nvSpPr>
        <p:spPr>
          <a:xfrm>
            <a:off x="599436" y="4039131"/>
            <a:ext cx="538483" cy="1973425"/>
          </a:xfrm>
          <a:prstGeom prst="lef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6" name="CuadroTexto 15">
            <a:extLst>
              <a:ext uri="{FF2B5EF4-FFF2-40B4-BE49-F238E27FC236}">
                <a16:creationId xmlns:a16="http://schemas.microsoft.com/office/drawing/2014/main" id="{77D29C08-0828-5FE9-0637-12FCAF01668F}"/>
              </a:ext>
            </a:extLst>
          </p:cNvPr>
          <p:cNvSpPr txBox="1"/>
          <p:nvPr/>
        </p:nvSpPr>
        <p:spPr>
          <a:xfrm>
            <a:off x="1036318" y="4135119"/>
            <a:ext cx="6990082" cy="1877437"/>
          </a:xfrm>
          <a:prstGeom prst="rect">
            <a:avLst/>
          </a:prstGeom>
          <a:noFill/>
        </p:spPr>
        <p:txBody>
          <a:bodyPr wrap="square" rtlCol="0">
            <a:spAutoFit/>
          </a:bodyPr>
          <a:lstStyle/>
          <a:p>
            <a:pPr marL="285750" indent="-285750">
              <a:buFont typeface="Arial" panose="020B0604020202020204" pitchFamily="34" charset="0"/>
              <a:buChar char="•"/>
            </a:pPr>
            <a:r>
              <a:rPr lang="el-GR" b="1" dirty="0">
                <a:latin typeface="Arial" panose="020B0604020202020204" pitchFamily="34" charset="0"/>
                <a:cs typeface="Arial" panose="020B0604020202020204" pitchFamily="34" charset="0"/>
              </a:rPr>
              <a:t>Δ</a:t>
            </a:r>
            <a:r>
              <a:rPr lang="es-ES" b="1" dirty="0">
                <a:latin typeface="Arial" panose="020B0604020202020204" pitchFamily="34" charset="0"/>
                <a:cs typeface="Arial" panose="020B0604020202020204" pitchFamily="34" charset="0"/>
              </a:rPr>
              <a:t>T</a:t>
            </a:r>
            <a:r>
              <a:rPr lang="es-ES" sz="1100" b="1" dirty="0">
                <a:latin typeface="Arial" panose="020B0604020202020204" pitchFamily="34" charset="0"/>
                <a:cs typeface="Arial" panose="020B0604020202020204" pitchFamily="34" charset="0"/>
              </a:rPr>
              <a:t>E       </a:t>
            </a:r>
            <a:r>
              <a:rPr lang="es-ES" b="1" dirty="0">
                <a:latin typeface="Arial" panose="020B0604020202020204" pitchFamily="34" charset="0"/>
                <a:cs typeface="Arial" panose="020B0604020202020204" pitchFamily="34" charset="0"/>
              </a:rPr>
              <a:t>Salto térmico en el evaporador</a:t>
            </a:r>
          </a:p>
          <a:p>
            <a:pPr marL="285750" indent="-285750">
              <a:buFont typeface="Arial" panose="020B0604020202020204" pitchFamily="34" charset="0"/>
              <a:buChar char="•"/>
            </a:pPr>
            <a:endParaRPr lang="es-E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000" b="1" dirty="0" err="1">
                <a:latin typeface="Arial" panose="020B0604020202020204" pitchFamily="34" charset="0"/>
                <a:cs typeface="Arial" panose="020B0604020202020204" pitchFamily="34" charset="0"/>
              </a:rPr>
              <a:t>T</a:t>
            </a:r>
            <a:r>
              <a:rPr lang="es-ES" sz="1200" b="1" dirty="0" err="1">
                <a:latin typeface="Arial" panose="020B0604020202020204" pitchFamily="34" charset="0"/>
                <a:cs typeface="Arial" panose="020B0604020202020204" pitchFamily="34" charset="0"/>
              </a:rPr>
              <a:t>Cámara</a:t>
            </a:r>
            <a:r>
              <a:rPr lang="es-ES" sz="1200" b="1" dirty="0">
                <a:latin typeface="Arial" panose="020B0604020202020204" pitchFamily="34" charset="0"/>
                <a:cs typeface="Arial" panose="020B0604020202020204" pitchFamily="34" charset="0"/>
              </a:rPr>
              <a:t>  </a:t>
            </a:r>
            <a:r>
              <a:rPr lang="es-ES" b="1" dirty="0">
                <a:latin typeface="Arial" panose="020B0604020202020204" pitchFamily="34" charset="0"/>
                <a:cs typeface="Arial" panose="020B0604020202020204" pitchFamily="34" charset="0"/>
              </a:rPr>
              <a:t>Temperatura del aire que entra en el evaporador</a:t>
            </a:r>
          </a:p>
          <a:p>
            <a:pPr marL="285750" indent="-285750">
              <a:buFont typeface="Arial" panose="020B0604020202020204" pitchFamily="34" charset="0"/>
              <a:buChar char="•"/>
            </a:pPr>
            <a:endParaRPr lang="es-E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000" b="1" dirty="0">
                <a:latin typeface="Arial" panose="020B0604020202020204" pitchFamily="34" charset="0"/>
                <a:cs typeface="Arial" panose="020B0604020202020204" pitchFamily="34" charset="0"/>
              </a:rPr>
              <a:t>T</a:t>
            </a:r>
            <a:r>
              <a:rPr lang="es-ES" sz="1100" b="1" dirty="0">
                <a:latin typeface="Arial" panose="020B0604020202020204" pitchFamily="34" charset="0"/>
                <a:cs typeface="Arial" panose="020B0604020202020204" pitchFamily="34" charset="0"/>
              </a:rPr>
              <a:t>E   </a:t>
            </a:r>
            <a:r>
              <a:rPr lang="es-ES" b="1" dirty="0">
                <a:latin typeface="Arial" panose="020B0604020202020204" pitchFamily="34" charset="0"/>
                <a:cs typeface="Arial" panose="020B0604020202020204" pitchFamily="34" charset="0"/>
              </a:rPr>
              <a:t>Temperatura de evaporación</a:t>
            </a:r>
          </a:p>
          <a:p>
            <a:pPr marL="285750" indent="-285750">
              <a:buFont typeface="Arial" panose="020B0604020202020204" pitchFamily="34" charset="0"/>
              <a:buChar char="•"/>
            </a:pPr>
            <a:endParaRPr lang="es-ES" sz="11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ES"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1379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24A618-9805-CABF-DABB-D9A9D8C75F5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E35814-B0CD-B4AB-11E5-5F21CF9F6F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F456B080-8681-2294-9E5F-04193EC80F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EBBEC273-3E36-D455-9452-4B6C6A27E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58F3667E-0B8E-4E2B-86D0-8C446B4AECEE}"/>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4.CÁLCULOS CICLO FRIGORÍFICO</a:t>
            </a:r>
          </a:p>
        </p:txBody>
      </p:sp>
      <p:sp>
        <p:nvSpPr>
          <p:cNvPr id="3" name="Rectángulo: esquinas redondeadas 2">
            <a:extLst>
              <a:ext uri="{FF2B5EF4-FFF2-40B4-BE49-F238E27FC236}">
                <a16:creationId xmlns:a16="http://schemas.microsoft.com/office/drawing/2014/main" id="{87D748D8-DFD1-88A6-D15D-7E02A61F35D3}"/>
              </a:ext>
            </a:extLst>
          </p:cNvPr>
          <p:cNvSpPr/>
          <p:nvPr/>
        </p:nvSpPr>
        <p:spPr>
          <a:xfrm>
            <a:off x="232095" y="982285"/>
            <a:ext cx="2184400" cy="88710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Tª</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evaporación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endPar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uadroTexto 4">
            <a:extLst>
              <a:ext uri="{FF2B5EF4-FFF2-40B4-BE49-F238E27FC236}">
                <a16:creationId xmlns:a16="http://schemas.microsoft.com/office/drawing/2014/main" id="{48B272F4-8BE7-3449-2E1F-7EAB1476798A}"/>
              </a:ext>
            </a:extLst>
          </p:cNvPr>
          <p:cNvSpPr txBox="1"/>
          <p:nvPr/>
        </p:nvSpPr>
        <p:spPr>
          <a:xfrm>
            <a:off x="416560" y="2415628"/>
            <a:ext cx="11470640" cy="369332"/>
          </a:xfrm>
          <a:prstGeom prst="rect">
            <a:avLst/>
          </a:prstGeom>
          <a:noFill/>
        </p:spPr>
        <p:txBody>
          <a:bodyPr wrap="square">
            <a:spAutoFit/>
          </a:bodyPr>
          <a:lstStyle/>
          <a:p>
            <a:r>
              <a:rPr lang="es-ES" sz="1800" b="0" i="0" u="none" strike="noStrike" baseline="0" dirty="0">
                <a:solidFill>
                  <a:srgbClr val="000000"/>
                </a:solidFill>
                <a:latin typeface="Arial" panose="020B0604020202020204" pitchFamily="34" charset="0"/>
                <a:cs typeface="Arial" panose="020B0604020202020204" pitchFamily="34" charset="0"/>
              </a:rPr>
              <a:t>El </a:t>
            </a:r>
            <a:r>
              <a:rPr lang="el-GR" sz="1800" b="1" i="0" u="none" strike="noStrike" baseline="0" dirty="0">
                <a:solidFill>
                  <a:srgbClr val="000000"/>
                </a:solidFill>
                <a:latin typeface="Arial" panose="020B0604020202020204" pitchFamily="34" charset="0"/>
                <a:cs typeface="Arial" panose="020B0604020202020204" pitchFamily="34" charset="0"/>
              </a:rPr>
              <a:t>Δ</a:t>
            </a:r>
            <a:r>
              <a:rPr lang="es-ES" sz="1800" b="1" i="0" u="none" strike="noStrike" baseline="0" dirty="0">
                <a:solidFill>
                  <a:srgbClr val="000000"/>
                </a:solidFill>
                <a:latin typeface="Arial" panose="020B0604020202020204" pitchFamily="34" charset="0"/>
                <a:cs typeface="Arial" panose="020B0604020202020204" pitchFamily="34" charset="0"/>
              </a:rPr>
              <a:t>T</a:t>
            </a:r>
            <a:r>
              <a:rPr lang="es-ES" sz="1200" b="1" i="0" u="none" strike="noStrike" baseline="0" dirty="0">
                <a:solidFill>
                  <a:srgbClr val="000000"/>
                </a:solidFill>
                <a:latin typeface="Arial" panose="020B0604020202020204" pitchFamily="34" charset="0"/>
                <a:cs typeface="Arial" panose="020B0604020202020204" pitchFamily="34" charset="0"/>
              </a:rPr>
              <a:t>E</a:t>
            </a:r>
            <a:r>
              <a:rPr lang="es-ES" sz="1800" b="1" i="0" u="none" strike="noStrike" baseline="0" dirty="0">
                <a:solidFill>
                  <a:srgbClr val="000000"/>
                </a:solidFill>
                <a:latin typeface="Arial" panose="020B0604020202020204" pitchFamily="34" charset="0"/>
                <a:cs typeface="Arial" panose="020B0604020202020204" pitchFamily="34" charset="0"/>
              </a:rPr>
              <a:t> </a:t>
            </a:r>
            <a:r>
              <a:rPr lang="es-ES" sz="1800" b="0" i="0" u="none" strike="noStrike" baseline="0" dirty="0">
                <a:solidFill>
                  <a:srgbClr val="000000"/>
                </a:solidFill>
                <a:latin typeface="Arial" panose="020B0604020202020204" pitchFamily="34" charset="0"/>
                <a:cs typeface="Arial" panose="020B0604020202020204" pitchFamily="34" charset="0"/>
              </a:rPr>
              <a:t>es imprescindible tenerlo en cuenta en el diseño de una instalación frigorífica ya que influye</a:t>
            </a:r>
            <a:r>
              <a:rPr lang="es-ES" dirty="0">
                <a:solidFill>
                  <a:srgbClr val="000000"/>
                </a:solidFill>
                <a:latin typeface="Arial" panose="020B0604020202020204" pitchFamily="34" charset="0"/>
                <a:cs typeface="Arial" panose="020B0604020202020204" pitchFamily="34" charset="0"/>
              </a:rPr>
              <a:t> en :</a:t>
            </a:r>
            <a:r>
              <a:rPr lang="es-ES" sz="1800" b="0" i="0" u="none" strike="noStrike" baseline="0" dirty="0">
                <a:solidFill>
                  <a:srgbClr val="92D050"/>
                </a:solidFill>
                <a:latin typeface="Arial" panose="020B0604020202020204" pitchFamily="34" charset="0"/>
                <a:cs typeface="Arial" panose="020B0604020202020204" pitchFamily="34" charset="0"/>
              </a:rPr>
              <a:t> </a:t>
            </a:r>
            <a:endParaRPr lang="es-ES"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E38220CF-7962-58E7-8A46-D876FBB7E625}"/>
              </a:ext>
            </a:extLst>
          </p:cNvPr>
          <p:cNvSpPr txBox="1"/>
          <p:nvPr/>
        </p:nvSpPr>
        <p:spPr>
          <a:xfrm>
            <a:off x="965200" y="3092857"/>
            <a:ext cx="8544560" cy="2811026"/>
          </a:xfrm>
          <a:prstGeom prst="rect">
            <a:avLst/>
          </a:prstGeom>
          <a:noFill/>
        </p:spPr>
        <p:txBody>
          <a:bodyPr wrap="square">
            <a:spAutoFit/>
          </a:bodyPr>
          <a:lstStyle/>
          <a:p>
            <a:pPr marL="285750" indent="-285750">
              <a:buFont typeface="Arial" panose="020B0604020202020204" pitchFamily="34" charset="0"/>
              <a:buChar char="•"/>
            </a:pPr>
            <a:r>
              <a:rPr lang="es-ES" sz="1800" b="0" i="0" u="none" strike="noStrike" baseline="0" dirty="0">
                <a:solidFill>
                  <a:srgbClr val="000000"/>
                </a:solidFill>
                <a:latin typeface="Arial" panose="020B0604020202020204" pitchFamily="34" charset="0"/>
                <a:cs typeface="Arial" panose="020B0604020202020204" pitchFamily="34" charset="0"/>
              </a:rPr>
              <a:t>La humedad relativa que se desarrolla en el interior de la cámara frigorífica.</a:t>
            </a:r>
          </a:p>
          <a:p>
            <a:pPr marL="742950" lvl="1" indent="-285750">
              <a:lnSpc>
                <a:spcPct val="150000"/>
              </a:lnSpc>
              <a:buFont typeface="Wingdings" panose="05000000000000000000" pitchFamily="2" charset="2"/>
              <a:buChar char="Ø"/>
            </a:pPr>
            <a:r>
              <a:rPr lang="es-ES" dirty="0">
                <a:solidFill>
                  <a:srgbClr val="000000"/>
                </a:solidFill>
                <a:latin typeface="Arial" panose="020B0604020202020204" pitchFamily="34" charset="0"/>
                <a:cs typeface="Arial" panose="020B0604020202020204" pitchFamily="34" charset="0"/>
              </a:rPr>
              <a:t>Cuanto </a:t>
            </a:r>
            <a:r>
              <a:rPr lang="es-ES" b="1" u="sng" dirty="0">
                <a:solidFill>
                  <a:srgbClr val="000000"/>
                </a:solidFill>
                <a:latin typeface="Arial" panose="020B0604020202020204" pitchFamily="34" charset="0"/>
                <a:cs typeface="Arial" panose="020B0604020202020204" pitchFamily="34" charset="0"/>
              </a:rPr>
              <a:t>MENOR</a:t>
            </a:r>
            <a:r>
              <a:rPr lang="es-ES" dirty="0">
                <a:solidFill>
                  <a:srgbClr val="000000"/>
                </a:solidFill>
                <a:latin typeface="Arial" panose="020B0604020202020204" pitchFamily="34" charset="0"/>
                <a:cs typeface="Arial" panose="020B0604020202020204" pitchFamily="34" charset="0"/>
              </a:rPr>
              <a:t> sea el </a:t>
            </a:r>
            <a:r>
              <a:rPr lang="el-GR" b="1" dirty="0">
                <a:solidFill>
                  <a:srgbClr val="000000"/>
                </a:solidFill>
                <a:latin typeface="Arial" panose="020B0604020202020204" pitchFamily="34" charset="0"/>
                <a:cs typeface="Arial" panose="020B0604020202020204" pitchFamily="34" charset="0"/>
              </a:rPr>
              <a:t>Δ</a:t>
            </a:r>
            <a:r>
              <a:rPr lang="es-ES" b="1" dirty="0">
                <a:solidFill>
                  <a:srgbClr val="000000"/>
                </a:solidFill>
                <a:latin typeface="Arial" panose="020B0604020202020204" pitchFamily="34" charset="0"/>
                <a:cs typeface="Arial" panose="020B0604020202020204" pitchFamily="34" charset="0"/>
              </a:rPr>
              <a:t>T</a:t>
            </a:r>
            <a:r>
              <a:rPr lang="es-ES" sz="1200" b="1" dirty="0">
                <a:solidFill>
                  <a:srgbClr val="000000"/>
                </a:solidFill>
                <a:latin typeface="Arial" panose="020B0604020202020204" pitchFamily="34" charset="0"/>
                <a:cs typeface="Arial" panose="020B0604020202020204" pitchFamily="34" charset="0"/>
              </a:rPr>
              <a:t>E</a:t>
            </a:r>
            <a:r>
              <a:rPr lang="es-ES" b="1" dirty="0">
                <a:solidFill>
                  <a:srgbClr val="000000"/>
                </a:solidFill>
                <a:latin typeface="Arial" panose="020B0604020202020204" pitchFamily="34" charset="0"/>
                <a:cs typeface="Arial" panose="020B0604020202020204" pitchFamily="34" charset="0"/>
              </a:rPr>
              <a:t> </a:t>
            </a:r>
            <a:r>
              <a:rPr lang="es-ES" dirty="0">
                <a:solidFill>
                  <a:srgbClr val="000000"/>
                </a:solidFill>
                <a:latin typeface="Arial" panose="020B0604020202020204" pitchFamily="34" charset="0"/>
                <a:cs typeface="Arial" panose="020B0604020202020204" pitchFamily="34" charset="0"/>
              </a:rPr>
              <a:t>, la humedad en la cámara será </a:t>
            </a:r>
            <a:r>
              <a:rPr lang="es-ES" b="1" u="sng" dirty="0">
                <a:solidFill>
                  <a:srgbClr val="000000"/>
                </a:solidFill>
                <a:latin typeface="Arial" panose="020B0604020202020204" pitchFamily="34" charset="0"/>
                <a:cs typeface="Arial" panose="020B0604020202020204" pitchFamily="34" charset="0"/>
              </a:rPr>
              <a:t>MAYOR.</a:t>
            </a:r>
          </a:p>
          <a:p>
            <a:pPr marL="742950" lvl="1" indent="-285750">
              <a:lnSpc>
                <a:spcPct val="150000"/>
              </a:lnSpc>
              <a:buFont typeface="Wingdings" panose="05000000000000000000" pitchFamily="2" charset="2"/>
              <a:buChar char="Ø"/>
            </a:pPr>
            <a:r>
              <a:rPr lang="es-ES" dirty="0">
                <a:solidFill>
                  <a:srgbClr val="000000"/>
                </a:solidFill>
                <a:latin typeface="Arial" panose="020B0604020202020204" pitchFamily="34" charset="0"/>
                <a:cs typeface="Arial" panose="020B0604020202020204" pitchFamily="34" charset="0"/>
              </a:rPr>
              <a:t>Cuanto </a:t>
            </a:r>
            <a:r>
              <a:rPr lang="es-ES" b="1" u="sng" dirty="0">
                <a:solidFill>
                  <a:srgbClr val="000000"/>
                </a:solidFill>
                <a:latin typeface="Arial" panose="020B0604020202020204" pitchFamily="34" charset="0"/>
                <a:cs typeface="Arial" panose="020B0604020202020204" pitchFamily="34" charset="0"/>
              </a:rPr>
              <a:t>MAYOR</a:t>
            </a:r>
            <a:r>
              <a:rPr lang="es-ES" dirty="0">
                <a:solidFill>
                  <a:srgbClr val="000000"/>
                </a:solidFill>
                <a:latin typeface="Arial" panose="020B0604020202020204" pitchFamily="34" charset="0"/>
                <a:cs typeface="Arial" panose="020B0604020202020204" pitchFamily="34" charset="0"/>
              </a:rPr>
              <a:t> sea el </a:t>
            </a:r>
            <a:r>
              <a:rPr lang="el-GR" b="1" dirty="0">
                <a:solidFill>
                  <a:srgbClr val="000000"/>
                </a:solidFill>
                <a:latin typeface="Arial" panose="020B0604020202020204" pitchFamily="34" charset="0"/>
                <a:cs typeface="Arial" panose="020B0604020202020204" pitchFamily="34" charset="0"/>
              </a:rPr>
              <a:t>Δ</a:t>
            </a:r>
            <a:r>
              <a:rPr lang="es-ES" b="1" dirty="0">
                <a:solidFill>
                  <a:srgbClr val="000000"/>
                </a:solidFill>
                <a:latin typeface="Arial" panose="020B0604020202020204" pitchFamily="34" charset="0"/>
                <a:cs typeface="Arial" panose="020B0604020202020204" pitchFamily="34" charset="0"/>
              </a:rPr>
              <a:t>T</a:t>
            </a:r>
            <a:r>
              <a:rPr lang="es-ES" sz="1200" b="1" dirty="0">
                <a:solidFill>
                  <a:srgbClr val="000000"/>
                </a:solidFill>
                <a:latin typeface="Arial" panose="020B0604020202020204" pitchFamily="34" charset="0"/>
                <a:cs typeface="Arial" panose="020B0604020202020204" pitchFamily="34" charset="0"/>
              </a:rPr>
              <a:t>E</a:t>
            </a:r>
            <a:r>
              <a:rPr lang="es-ES" b="1" dirty="0">
                <a:solidFill>
                  <a:srgbClr val="000000"/>
                </a:solidFill>
                <a:latin typeface="Arial" panose="020B0604020202020204" pitchFamily="34" charset="0"/>
                <a:cs typeface="Arial" panose="020B0604020202020204" pitchFamily="34" charset="0"/>
              </a:rPr>
              <a:t> </a:t>
            </a:r>
            <a:r>
              <a:rPr lang="es-ES" dirty="0">
                <a:solidFill>
                  <a:srgbClr val="000000"/>
                </a:solidFill>
                <a:latin typeface="Arial" panose="020B0604020202020204" pitchFamily="34" charset="0"/>
                <a:cs typeface="Arial" panose="020B0604020202020204" pitchFamily="34" charset="0"/>
              </a:rPr>
              <a:t>, la humedad en la cámara será </a:t>
            </a:r>
            <a:r>
              <a:rPr lang="es-ES" b="1" u="sng" dirty="0">
                <a:solidFill>
                  <a:srgbClr val="000000"/>
                </a:solidFill>
                <a:latin typeface="Arial" panose="020B0604020202020204" pitchFamily="34" charset="0"/>
                <a:cs typeface="Arial" panose="020B0604020202020204" pitchFamily="34" charset="0"/>
              </a:rPr>
              <a:t>MENOR</a:t>
            </a:r>
            <a:r>
              <a:rPr lang="es-ES" dirty="0">
                <a:solidFill>
                  <a:srgbClr val="000000"/>
                </a:solidFill>
                <a:latin typeface="Arial" panose="020B0604020202020204" pitchFamily="34" charset="0"/>
                <a:cs typeface="Arial" panose="020B0604020202020204" pitchFamily="34" charset="0"/>
              </a:rPr>
              <a:t>.</a:t>
            </a:r>
          </a:p>
          <a:p>
            <a:endParaRPr lang="es-ES" sz="1800" b="0" i="0" u="none" strike="noStrike" baseline="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E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800" b="0" i="0" u="none" strike="noStrike" baseline="0" dirty="0">
                <a:solidFill>
                  <a:srgbClr val="000000"/>
                </a:solidFill>
                <a:latin typeface="Arial" panose="020B0604020202020204" pitchFamily="34" charset="0"/>
                <a:cs typeface="Arial" panose="020B0604020202020204" pitchFamily="34" charset="0"/>
              </a:rPr>
              <a:t>El tamaño del evaporador o superficie del evaporador.</a:t>
            </a:r>
          </a:p>
          <a:p>
            <a:pPr marL="742950" lvl="1" indent="-285750">
              <a:lnSpc>
                <a:spcPct val="150000"/>
              </a:lnSpc>
              <a:buFont typeface="Wingdings" panose="05000000000000000000" pitchFamily="2" charset="2"/>
              <a:buChar char="Ø"/>
            </a:pPr>
            <a:r>
              <a:rPr lang="es-ES" b="0" i="0" u="none" strike="noStrike" baseline="0" dirty="0">
                <a:solidFill>
                  <a:srgbClr val="000000"/>
                </a:solidFill>
                <a:latin typeface="Arial" panose="020B0604020202020204" pitchFamily="34" charset="0"/>
                <a:cs typeface="Arial" panose="020B0604020202020204" pitchFamily="34" charset="0"/>
              </a:rPr>
              <a:t>Cuanto </a:t>
            </a:r>
            <a:r>
              <a:rPr lang="es-ES" b="1" i="0" u="sng" strike="noStrike" baseline="0" dirty="0">
                <a:solidFill>
                  <a:srgbClr val="000000"/>
                </a:solidFill>
                <a:latin typeface="Arial" panose="020B0604020202020204" pitchFamily="34" charset="0"/>
                <a:cs typeface="Arial" panose="020B0604020202020204" pitchFamily="34" charset="0"/>
              </a:rPr>
              <a:t>MENOR</a:t>
            </a:r>
            <a:r>
              <a:rPr lang="es-ES" b="0" i="0" u="none" strike="noStrike" baseline="0" dirty="0">
                <a:solidFill>
                  <a:srgbClr val="000000"/>
                </a:solidFill>
                <a:latin typeface="Arial" panose="020B0604020202020204" pitchFamily="34" charset="0"/>
                <a:cs typeface="Arial" panose="020B0604020202020204" pitchFamily="34" charset="0"/>
              </a:rPr>
              <a:t> sea el </a:t>
            </a:r>
            <a:r>
              <a:rPr lang="el-GR" b="1" dirty="0">
                <a:solidFill>
                  <a:srgbClr val="000000"/>
                </a:solidFill>
                <a:latin typeface="Arial" panose="020B0604020202020204" pitchFamily="34" charset="0"/>
                <a:cs typeface="Arial" panose="020B0604020202020204" pitchFamily="34" charset="0"/>
              </a:rPr>
              <a:t>Δ</a:t>
            </a:r>
            <a:r>
              <a:rPr lang="es-ES" b="1" dirty="0">
                <a:solidFill>
                  <a:srgbClr val="000000"/>
                </a:solidFill>
                <a:latin typeface="Arial" panose="020B0604020202020204" pitchFamily="34" charset="0"/>
                <a:cs typeface="Arial" panose="020B0604020202020204" pitchFamily="34" charset="0"/>
              </a:rPr>
              <a:t>T</a:t>
            </a:r>
            <a:r>
              <a:rPr lang="es-ES" sz="1200" b="1" dirty="0">
                <a:solidFill>
                  <a:srgbClr val="000000"/>
                </a:solidFill>
                <a:latin typeface="Arial" panose="020B0604020202020204" pitchFamily="34" charset="0"/>
                <a:cs typeface="Arial" panose="020B0604020202020204" pitchFamily="34" charset="0"/>
              </a:rPr>
              <a:t>E</a:t>
            </a:r>
            <a:r>
              <a:rPr lang="es-ES" b="1" dirty="0">
                <a:solidFill>
                  <a:srgbClr val="000000"/>
                </a:solidFill>
                <a:latin typeface="Arial" panose="020B0604020202020204" pitchFamily="34" charset="0"/>
                <a:cs typeface="Arial" panose="020B0604020202020204" pitchFamily="34" charset="0"/>
              </a:rPr>
              <a:t> </a:t>
            </a:r>
            <a:r>
              <a:rPr lang="es-ES" b="0" i="0" u="none" strike="noStrike" baseline="0" dirty="0">
                <a:solidFill>
                  <a:srgbClr val="000000"/>
                </a:solidFill>
                <a:latin typeface="Arial" panose="020B0604020202020204" pitchFamily="34" charset="0"/>
                <a:cs typeface="Arial" panose="020B0604020202020204" pitchFamily="34" charset="0"/>
              </a:rPr>
              <a:t>, </a:t>
            </a:r>
            <a:r>
              <a:rPr lang="es-ES" b="1" i="0" u="sng" strike="noStrike" baseline="0" dirty="0">
                <a:solidFill>
                  <a:srgbClr val="000000"/>
                </a:solidFill>
                <a:latin typeface="Arial" panose="020B0604020202020204" pitchFamily="34" charset="0"/>
                <a:cs typeface="Arial" panose="020B0604020202020204" pitchFamily="34" charset="0"/>
              </a:rPr>
              <a:t>MAYOR</a:t>
            </a:r>
            <a:r>
              <a:rPr lang="es-ES" b="0" i="0" u="none" strike="noStrike" baseline="0" dirty="0">
                <a:solidFill>
                  <a:srgbClr val="000000"/>
                </a:solidFill>
                <a:latin typeface="Arial" panose="020B0604020202020204" pitchFamily="34" charset="0"/>
                <a:cs typeface="Arial" panose="020B0604020202020204" pitchFamily="34" charset="0"/>
              </a:rPr>
              <a:t> tamaño tendrá el evaporador. </a:t>
            </a:r>
          </a:p>
          <a:p>
            <a:pPr marL="742950" lvl="1" indent="-285750">
              <a:lnSpc>
                <a:spcPct val="150000"/>
              </a:lnSpc>
              <a:buFont typeface="Wingdings" panose="05000000000000000000" pitchFamily="2" charset="2"/>
              <a:buChar char="Ø"/>
            </a:pPr>
            <a:r>
              <a:rPr lang="es-ES" b="0" i="0" u="none" strike="noStrike" baseline="0" dirty="0">
                <a:solidFill>
                  <a:srgbClr val="000000"/>
                </a:solidFill>
                <a:latin typeface="Arial" panose="020B0604020202020204" pitchFamily="34" charset="0"/>
                <a:cs typeface="Arial" panose="020B0604020202020204" pitchFamily="34" charset="0"/>
              </a:rPr>
              <a:t>Cuanto </a:t>
            </a:r>
            <a:r>
              <a:rPr lang="es-ES" b="1" i="0" u="sng" strike="noStrike" baseline="0" dirty="0">
                <a:solidFill>
                  <a:srgbClr val="000000"/>
                </a:solidFill>
                <a:latin typeface="Arial" panose="020B0604020202020204" pitchFamily="34" charset="0"/>
                <a:cs typeface="Arial" panose="020B0604020202020204" pitchFamily="34" charset="0"/>
              </a:rPr>
              <a:t>MAYOR</a:t>
            </a:r>
            <a:r>
              <a:rPr lang="es-ES" b="0" i="0" u="none" strike="noStrike" baseline="0" dirty="0">
                <a:solidFill>
                  <a:srgbClr val="000000"/>
                </a:solidFill>
                <a:latin typeface="Arial" panose="020B0604020202020204" pitchFamily="34" charset="0"/>
                <a:cs typeface="Arial" panose="020B0604020202020204" pitchFamily="34" charset="0"/>
              </a:rPr>
              <a:t> sea el </a:t>
            </a:r>
            <a:r>
              <a:rPr lang="el-GR" b="1" dirty="0">
                <a:solidFill>
                  <a:srgbClr val="000000"/>
                </a:solidFill>
                <a:latin typeface="Arial" panose="020B0604020202020204" pitchFamily="34" charset="0"/>
                <a:cs typeface="Arial" panose="020B0604020202020204" pitchFamily="34" charset="0"/>
              </a:rPr>
              <a:t>Δ</a:t>
            </a:r>
            <a:r>
              <a:rPr lang="es-ES" b="1" dirty="0">
                <a:solidFill>
                  <a:srgbClr val="000000"/>
                </a:solidFill>
                <a:latin typeface="Arial" panose="020B0604020202020204" pitchFamily="34" charset="0"/>
                <a:cs typeface="Arial" panose="020B0604020202020204" pitchFamily="34" charset="0"/>
              </a:rPr>
              <a:t>T</a:t>
            </a:r>
            <a:r>
              <a:rPr lang="es-ES" sz="1200" b="1" dirty="0">
                <a:solidFill>
                  <a:srgbClr val="000000"/>
                </a:solidFill>
                <a:latin typeface="Arial" panose="020B0604020202020204" pitchFamily="34" charset="0"/>
                <a:cs typeface="Arial" panose="020B0604020202020204" pitchFamily="34" charset="0"/>
              </a:rPr>
              <a:t>E</a:t>
            </a:r>
            <a:r>
              <a:rPr lang="es-ES" b="1" dirty="0">
                <a:solidFill>
                  <a:srgbClr val="000000"/>
                </a:solidFill>
                <a:latin typeface="Arial" panose="020B0604020202020204" pitchFamily="34" charset="0"/>
                <a:cs typeface="Arial" panose="020B0604020202020204" pitchFamily="34" charset="0"/>
              </a:rPr>
              <a:t> </a:t>
            </a:r>
            <a:r>
              <a:rPr lang="es-ES" b="0" i="0" u="none" strike="noStrike" baseline="0" dirty="0">
                <a:solidFill>
                  <a:srgbClr val="000000"/>
                </a:solidFill>
                <a:latin typeface="Arial" panose="020B0604020202020204" pitchFamily="34" charset="0"/>
                <a:cs typeface="Arial" panose="020B0604020202020204" pitchFamily="34" charset="0"/>
              </a:rPr>
              <a:t>, </a:t>
            </a:r>
            <a:r>
              <a:rPr lang="es-ES" b="1" i="0" u="sng" strike="noStrike" baseline="0" dirty="0">
                <a:solidFill>
                  <a:srgbClr val="000000"/>
                </a:solidFill>
                <a:latin typeface="Arial" panose="020B0604020202020204" pitchFamily="34" charset="0"/>
                <a:cs typeface="Arial" panose="020B0604020202020204" pitchFamily="34" charset="0"/>
              </a:rPr>
              <a:t>MENOR</a:t>
            </a:r>
            <a:r>
              <a:rPr lang="es-ES" b="0" i="0" u="none" strike="noStrike" baseline="0" dirty="0">
                <a:solidFill>
                  <a:srgbClr val="000000"/>
                </a:solidFill>
                <a:latin typeface="Arial" panose="020B0604020202020204" pitchFamily="34" charset="0"/>
                <a:cs typeface="Arial" panose="020B0604020202020204" pitchFamily="34" charset="0"/>
              </a:rPr>
              <a:t> tamaño tendrá el evaporador. </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4399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E78861-253A-2A7C-CC19-F10911487ED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5E0109-0A51-787C-DE4B-4FBF3B175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8756C219-07C0-98F1-9807-87FDD87C3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5562CCC6-964E-8274-1C2D-46A5A2F57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7F236FE9-A013-6509-6058-29160441C46A}"/>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4.CÁLCULOS CICLO FRIGORÍFICO</a:t>
            </a:r>
          </a:p>
        </p:txBody>
      </p:sp>
      <p:sp>
        <p:nvSpPr>
          <p:cNvPr id="3" name="Rectángulo: esquinas redondeadas 2">
            <a:extLst>
              <a:ext uri="{FF2B5EF4-FFF2-40B4-BE49-F238E27FC236}">
                <a16:creationId xmlns:a16="http://schemas.microsoft.com/office/drawing/2014/main" id="{7F1FE592-C3FD-EC77-E2B2-5A04AF99E360}"/>
              </a:ext>
            </a:extLst>
          </p:cNvPr>
          <p:cNvSpPr/>
          <p:nvPr/>
        </p:nvSpPr>
        <p:spPr>
          <a:xfrm>
            <a:off x="232095" y="982285"/>
            <a:ext cx="2184400" cy="88710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Tª</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evaporación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endPar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CuadroTexto 5">
            <a:extLst>
              <a:ext uri="{FF2B5EF4-FFF2-40B4-BE49-F238E27FC236}">
                <a16:creationId xmlns:a16="http://schemas.microsoft.com/office/drawing/2014/main" id="{5CBDDCC7-971E-4BE6-DF57-D2763B71A28B}"/>
              </a:ext>
            </a:extLst>
          </p:cNvPr>
          <p:cNvSpPr txBox="1"/>
          <p:nvPr/>
        </p:nvSpPr>
        <p:spPr>
          <a:xfrm>
            <a:off x="420414" y="2295242"/>
            <a:ext cx="3818058" cy="3693319"/>
          </a:xfrm>
          <a:prstGeom prst="rect">
            <a:avLst/>
          </a:prstGeom>
          <a:noFill/>
        </p:spPr>
        <p:txBody>
          <a:bodyPr wrap="square">
            <a:spAutoFit/>
          </a:bodyPr>
          <a:lstStyle/>
          <a:p>
            <a:pPr marL="285750" indent="-285750">
              <a:buFont typeface="Wingdings" panose="05000000000000000000" pitchFamily="2" charset="2"/>
              <a:buChar char="Ø"/>
            </a:pPr>
            <a:r>
              <a:rPr lang="es-ES" sz="1800" b="0" i="0" u="none" strike="noStrike" baseline="0" dirty="0">
                <a:solidFill>
                  <a:srgbClr val="000000"/>
                </a:solidFill>
                <a:latin typeface="Arial" panose="020B0604020202020204" pitchFamily="34" charset="0"/>
                <a:cs typeface="Arial" panose="020B0604020202020204" pitchFamily="34" charset="0"/>
              </a:rPr>
              <a:t>Mediante el gráfico siguiente podemos seleccionar</a:t>
            </a:r>
            <a:r>
              <a:rPr lang="el-GR" b="1" dirty="0">
                <a:solidFill>
                  <a:srgbClr val="000000"/>
                </a:solidFill>
                <a:latin typeface="Arial" panose="020B0604020202020204" pitchFamily="34" charset="0"/>
                <a:cs typeface="Arial" panose="020B0604020202020204" pitchFamily="34" charset="0"/>
              </a:rPr>
              <a:t> Δ</a:t>
            </a:r>
            <a:r>
              <a:rPr lang="es-ES" b="1" dirty="0">
                <a:solidFill>
                  <a:srgbClr val="000000"/>
                </a:solidFill>
                <a:latin typeface="Arial" panose="020B0604020202020204" pitchFamily="34" charset="0"/>
                <a:cs typeface="Arial" panose="020B0604020202020204" pitchFamily="34" charset="0"/>
              </a:rPr>
              <a:t>T</a:t>
            </a:r>
            <a:r>
              <a:rPr lang="es-ES" sz="1200" b="1" dirty="0">
                <a:solidFill>
                  <a:srgbClr val="000000"/>
                </a:solidFill>
                <a:latin typeface="Arial" panose="020B0604020202020204" pitchFamily="34" charset="0"/>
                <a:cs typeface="Arial" panose="020B0604020202020204" pitchFamily="34" charset="0"/>
              </a:rPr>
              <a:t>E</a:t>
            </a:r>
            <a:r>
              <a:rPr lang="es-ES" b="1" dirty="0">
                <a:solidFill>
                  <a:srgbClr val="000000"/>
                </a:solidFill>
                <a:latin typeface="Arial" panose="020B0604020202020204" pitchFamily="34" charset="0"/>
                <a:cs typeface="Arial" panose="020B0604020202020204" pitchFamily="34" charset="0"/>
              </a:rPr>
              <a:t> </a:t>
            </a:r>
            <a:r>
              <a:rPr lang="es-ES" sz="1800" b="0" i="0" u="none" strike="noStrike" baseline="0" dirty="0">
                <a:solidFill>
                  <a:srgbClr val="000000"/>
                </a:solidFill>
                <a:latin typeface="Arial" panose="020B0604020202020204" pitchFamily="34" charset="0"/>
                <a:cs typeface="Arial" panose="020B0604020202020204" pitchFamily="34" charset="0"/>
              </a:rPr>
              <a:t>en función de la Humedad relativa que requiera el producto y del tipo de evaporador (convección natural o forzada). </a:t>
            </a:r>
          </a:p>
          <a:p>
            <a:pPr marL="285750" indent="-285750">
              <a:buFont typeface="Wingdings" panose="05000000000000000000" pitchFamily="2" charset="2"/>
              <a:buChar char="Ø"/>
            </a:pPr>
            <a:endParaRPr lang="es-ES" dirty="0">
              <a:solidFill>
                <a:srgbClr val="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ES" dirty="0">
                <a:latin typeface="Arial" panose="020B0604020202020204" pitchFamily="34" charset="0"/>
                <a:cs typeface="Arial" panose="020B0604020202020204" pitchFamily="34" charset="0"/>
              </a:rPr>
              <a:t>Una vez averiguado </a:t>
            </a:r>
            <a:r>
              <a:rPr lang="el-GR" b="1" dirty="0">
                <a:solidFill>
                  <a:srgbClr val="000000"/>
                </a:solidFill>
                <a:latin typeface="Arial" panose="020B0604020202020204" pitchFamily="34" charset="0"/>
                <a:cs typeface="Arial" panose="020B0604020202020204" pitchFamily="34" charset="0"/>
              </a:rPr>
              <a:t>Δ</a:t>
            </a:r>
            <a:r>
              <a:rPr lang="es-ES" b="1" dirty="0">
                <a:solidFill>
                  <a:srgbClr val="000000"/>
                </a:solidFill>
                <a:latin typeface="Arial" panose="020B0604020202020204" pitchFamily="34" charset="0"/>
                <a:cs typeface="Arial" panose="020B0604020202020204" pitchFamily="34" charset="0"/>
              </a:rPr>
              <a:t>T</a:t>
            </a:r>
            <a:r>
              <a:rPr lang="es-ES" sz="1200" b="1" dirty="0">
                <a:solidFill>
                  <a:srgbClr val="000000"/>
                </a:solidFill>
                <a:latin typeface="Arial" panose="020B0604020202020204" pitchFamily="34" charset="0"/>
                <a:cs typeface="Arial" panose="020B0604020202020204" pitchFamily="34" charset="0"/>
              </a:rPr>
              <a:t>E</a:t>
            </a:r>
            <a:r>
              <a:rPr lang="es-ES" dirty="0">
                <a:latin typeface="Arial" panose="020B0604020202020204" pitchFamily="34" charset="0"/>
                <a:cs typeface="Arial" panose="020B0604020202020204" pitchFamily="34" charset="0"/>
              </a:rPr>
              <a:t> y con el dato de temperatura de conservación del producto, podemos determinar la temperatura de evaporación (</a:t>
            </a:r>
            <a:r>
              <a:rPr lang="es-ES" b="1" dirty="0">
                <a:latin typeface="Arial" panose="020B0604020202020204" pitchFamily="34" charset="0"/>
                <a:cs typeface="Arial" panose="020B0604020202020204" pitchFamily="34" charset="0"/>
              </a:rPr>
              <a:t>T</a:t>
            </a:r>
            <a:r>
              <a:rPr lang="es-ES" sz="1100" b="1" dirty="0">
                <a:latin typeface="Arial" panose="020B0604020202020204" pitchFamily="34" charset="0"/>
                <a:cs typeface="Arial" panose="020B0604020202020204" pitchFamily="34" charset="0"/>
              </a:rPr>
              <a:t>E</a:t>
            </a:r>
            <a:r>
              <a:rPr lang="es-ES" dirty="0">
                <a:latin typeface="Arial" panose="020B0604020202020204" pitchFamily="34" charset="0"/>
                <a:cs typeface="Arial" panose="020B0604020202020204" pitchFamily="34" charset="0"/>
              </a:rPr>
              <a:t>) de la instalación:</a:t>
            </a:r>
          </a:p>
        </p:txBody>
      </p:sp>
      <p:pic>
        <p:nvPicPr>
          <p:cNvPr id="11" name="Imagen 10" descr="Gráfico">
            <a:extLst>
              <a:ext uri="{FF2B5EF4-FFF2-40B4-BE49-F238E27FC236}">
                <a16:creationId xmlns:a16="http://schemas.microsoft.com/office/drawing/2014/main" id="{9F45AB37-124C-A605-9E63-23F4FB212465}"/>
              </a:ext>
            </a:extLst>
          </p:cNvPr>
          <p:cNvPicPr>
            <a:picLocks noChangeAspect="1"/>
          </p:cNvPicPr>
          <p:nvPr/>
        </p:nvPicPr>
        <p:blipFill>
          <a:blip r:embed="rId3"/>
          <a:stretch>
            <a:fillRect/>
          </a:stretch>
        </p:blipFill>
        <p:spPr>
          <a:xfrm>
            <a:off x="5854263" y="1024837"/>
            <a:ext cx="6199673" cy="4679644"/>
          </a:xfrm>
          <a:prstGeom prst="rect">
            <a:avLst/>
          </a:prstGeom>
        </p:spPr>
      </p:pic>
      <p:sp>
        <p:nvSpPr>
          <p:cNvPr id="14" name="CuadroTexto 13">
            <a:extLst>
              <a:ext uri="{FF2B5EF4-FFF2-40B4-BE49-F238E27FC236}">
                <a16:creationId xmlns:a16="http://schemas.microsoft.com/office/drawing/2014/main" id="{3F23D59C-E98B-2E75-9D06-22DE648BEF6A}"/>
              </a:ext>
            </a:extLst>
          </p:cNvPr>
          <p:cNvSpPr txBox="1"/>
          <p:nvPr/>
        </p:nvSpPr>
        <p:spPr>
          <a:xfrm>
            <a:off x="862716" y="6067861"/>
            <a:ext cx="6117020" cy="584775"/>
          </a:xfrm>
          <a:prstGeom prst="rect">
            <a:avLst/>
          </a:prstGeom>
          <a:noFill/>
        </p:spPr>
        <p:txBody>
          <a:bodyPr wrap="square">
            <a:spAutoFit/>
          </a:bodyPr>
          <a:lstStyle/>
          <a:p>
            <a:r>
              <a:rPr lang="es-ES" sz="3200" b="0" i="0" u="none" strike="noStrike" baseline="0" dirty="0">
                <a:solidFill>
                  <a:srgbClr val="000000"/>
                </a:solidFill>
                <a:latin typeface="Arial" panose="020B0604020202020204" pitchFamily="34" charset="0"/>
              </a:rPr>
              <a:t>T</a:t>
            </a:r>
            <a:r>
              <a:rPr lang="es-ES" sz="800" b="0" i="0" u="none" strike="noStrike" baseline="0" dirty="0">
                <a:solidFill>
                  <a:srgbClr val="000000"/>
                </a:solidFill>
                <a:latin typeface="Arial" panose="020B0604020202020204" pitchFamily="34" charset="0"/>
              </a:rPr>
              <a:t>E </a:t>
            </a:r>
            <a:r>
              <a:rPr lang="es-ES" sz="3200" b="0" i="0" u="none" strike="noStrike" baseline="0" dirty="0">
                <a:solidFill>
                  <a:srgbClr val="000000"/>
                </a:solidFill>
                <a:latin typeface="Arial" panose="020B0604020202020204" pitchFamily="34" charset="0"/>
              </a:rPr>
              <a:t>= </a:t>
            </a:r>
            <a:r>
              <a:rPr lang="es-ES" sz="3200" b="0" i="0" u="none" strike="noStrike" baseline="0" dirty="0" err="1">
                <a:solidFill>
                  <a:srgbClr val="000000"/>
                </a:solidFill>
                <a:latin typeface="Arial" panose="020B0604020202020204" pitchFamily="34" charset="0"/>
              </a:rPr>
              <a:t>T</a:t>
            </a:r>
            <a:r>
              <a:rPr lang="es-ES" sz="800" b="0" i="0" u="none" strike="noStrike" baseline="0" dirty="0" err="1">
                <a:solidFill>
                  <a:srgbClr val="000000"/>
                </a:solidFill>
                <a:latin typeface="Arial" panose="020B0604020202020204" pitchFamily="34" charset="0"/>
              </a:rPr>
              <a:t>Camara</a:t>
            </a:r>
            <a:r>
              <a:rPr lang="es-ES" sz="800" b="0" i="0" u="none" strike="noStrike" baseline="0" dirty="0">
                <a:solidFill>
                  <a:srgbClr val="000000"/>
                </a:solidFill>
                <a:latin typeface="Arial" panose="020B0604020202020204" pitchFamily="34" charset="0"/>
              </a:rPr>
              <a:t> </a:t>
            </a:r>
            <a:r>
              <a:rPr lang="es-ES" sz="3200" b="0" i="0" u="none" strike="noStrike" baseline="0" dirty="0">
                <a:solidFill>
                  <a:srgbClr val="000000"/>
                </a:solidFill>
                <a:latin typeface="Arial" panose="020B0604020202020204" pitchFamily="34" charset="0"/>
              </a:rPr>
              <a:t>– </a:t>
            </a:r>
            <a:r>
              <a:rPr lang="el-GR" sz="3200" b="1" dirty="0">
                <a:solidFill>
                  <a:srgbClr val="000000"/>
                </a:solidFill>
                <a:latin typeface="Arial" panose="020B0604020202020204" pitchFamily="34" charset="0"/>
                <a:cs typeface="Arial" panose="020B0604020202020204" pitchFamily="34" charset="0"/>
              </a:rPr>
              <a:t>Δ</a:t>
            </a:r>
            <a:r>
              <a:rPr lang="es-ES" sz="3200" b="1" dirty="0">
                <a:solidFill>
                  <a:srgbClr val="000000"/>
                </a:solidFill>
                <a:latin typeface="Arial" panose="020B0604020202020204" pitchFamily="34" charset="0"/>
                <a:cs typeface="Arial" panose="020B0604020202020204" pitchFamily="34" charset="0"/>
              </a:rPr>
              <a:t>T</a:t>
            </a:r>
            <a:r>
              <a:rPr lang="es-ES" sz="2000" b="1" dirty="0">
                <a:solidFill>
                  <a:srgbClr val="000000"/>
                </a:solidFill>
                <a:latin typeface="Arial" panose="020B0604020202020204" pitchFamily="34" charset="0"/>
                <a:cs typeface="Arial" panose="020B0604020202020204" pitchFamily="34" charset="0"/>
              </a:rPr>
              <a:t>E</a:t>
            </a:r>
            <a:r>
              <a:rPr lang="es-ES" sz="3200" dirty="0">
                <a:latin typeface="Arial" panose="020B0604020202020204" pitchFamily="34" charset="0"/>
                <a:cs typeface="Arial" panose="020B0604020202020204" pitchFamily="34" charset="0"/>
              </a:rPr>
              <a:t> </a:t>
            </a:r>
            <a:r>
              <a:rPr lang="es-ES" sz="3200" b="0" i="0" u="none" strike="noStrike" baseline="0" dirty="0">
                <a:solidFill>
                  <a:srgbClr val="000000"/>
                </a:solidFill>
                <a:latin typeface="Arial" panose="020B0604020202020204" pitchFamily="34" charset="0"/>
              </a:rPr>
              <a:t> </a:t>
            </a:r>
            <a:endParaRPr lang="es-ES" dirty="0"/>
          </a:p>
        </p:txBody>
      </p:sp>
    </p:spTree>
    <p:extLst>
      <p:ext uri="{BB962C8B-B14F-4D97-AF65-F5344CB8AC3E}">
        <p14:creationId xmlns:p14="http://schemas.microsoft.com/office/powerpoint/2010/main" val="2082624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CC3E8B-C532-7005-25D0-937B2D77370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C241F0-77A8-15E2-B0B0-F8828CB0E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2DB79A17-263C-AB4D-D0DB-D75E1CD1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D054A5CC-EF90-D369-6824-43029DA3C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39D5A42B-29DD-BCE3-2164-27C033C037C3}"/>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4.1.</a:t>
            </a:r>
            <a:r>
              <a:rPr lang="es-ES" sz="3200" b="1" dirty="0">
                <a:solidFill>
                  <a:prstClr val="black">
                    <a:lumMod val="85000"/>
                    <a:lumOff val="15000"/>
                  </a:prstClr>
                </a:solidFill>
                <a:latin typeface="Arial" panose="020B0604020202020204" pitchFamily="34" charset="0"/>
                <a:cs typeface="Arial" panose="020B0604020202020204" pitchFamily="34" charset="0"/>
              </a:rPr>
              <a:t>BALANCE ENERGÉTICO</a:t>
            </a:r>
            <a:endPar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endParaRPr>
          </a:p>
        </p:txBody>
      </p:sp>
      <p:sp>
        <p:nvSpPr>
          <p:cNvPr id="4" name="Rectángulo: esquinas redondeadas 3">
            <a:extLst>
              <a:ext uri="{FF2B5EF4-FFF2-40B4-BE49-F238E27FC236}">
                <a16:creationId xmlns:a16="http://schemas.microsoft.com/office/drawing/2014/main" id="{124A1A8B-0928-6A27-0B68-446FEB5EC73B}"/>
              </a:ext>
            </a:extLst>
          </p:cNvPr>
          <p:cNvSpPr/>
          <p:nvPr/>
        </p:nvSpPr>
        <p:spPr>
          <a:xfrm>
            <a:off x="3594916" y="2871414"/>
            <a:ext cx="5444359" cy="1243945"/>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3200" b="1" dirty="0" err="1">
                <a:latin typeface="Arial" panose="020B0604020202020204" pitchFamily="34" charset="0"/>
                <a:cs typeface="Arial" panose="020B0604020202020204" pitchFamily="34" charset="0"/>
              </a:rPr>
              <a:t>Q</a:t>
            </a:r>
            <a:r>
              <a:rPr lang="es-ES" sz="2000" b="1" dirty="0" err="1">
                <a:latin typeface="Arial" panose="020B0604020202020204" pitchFamily="34" charset="0"/>
                <a:cs typeface="Arial" panose="020B0604020202020204" pitchFamily="34" charset="0"/>
              </a:rPr>
              <a:t>condensador</a:t>
            </a:r>
            <a:r>
              <a:rPr lang="es-ES" sz="2000" b="1" dirty="0">
                <a:latin typeface="Arial" panose="020B0604020202020204" pitchFamily="34" charset="0"/>
                <a:cs typeface="Arial" panose="020B0604020202020204" pitchFamily="34" charset="0"/>
              </a:rPr>
              <a:t> </a:t>
            </a:r>
            <a:r>
              <a:rPr lang="es-ES" sz="2800" b="1" dirty="0">
                <a:latin typeface="Arial" panose="020B0604020202020204" pitchFamily="34" charset="0"/>
                <a:cs typeface="Arial" panose="020B0604020202020204" pitchFamily="34" charset="0"/>
              </a:rPr>
              <a:t>= </a:t>
            </a:r>
            <a:r>
              <a:rPr lang="es-ES" sz="2800" b="1" dirty="0" err="1">
                <a:latin typeface="Arial" panose="020B0604020202020204" pitchFamily="34" charset="0"/>
                <a:cs typeface="Arial" panose="020B0604020202020204" pitchFamily="34" charset="0"/>
              </a:rPr>
              <a:t>Q</a:t>
            </a:r>
            <a:r>
              <a:rPr lang="es-ES" sz="2000" b="1" dirty="0" err="1">
                <a:latin typeface="Arial" panose="020B0604020202020204" pitchFamily="34" charset="0"/>
                <a:cs typeface="Arial" panose="020B0604020202020204" pitchFamily="34" charset="0"/>
              </a:rPr>
              <a:t>evap</a:t>
            </a:r>
            <a:r>
              <a:rPr lang="es-ES" sz="2000" b="1" dirty="0">
                <a:latin typeface="Arial" panose="020B0604020202020204" pitchFamily="34" charset="0"/>
                <a:cs typeface="Arial" panose="020B0604020202020204" pitchFamily="34" charset="0"/>
              </a:rPr>
              <a:t> </a:t>
            </a:r>
            <a:r>
              <a:rPr lang="es-ES" sz="2800" b="1" dirty="0">
                <a:latin typeface="Arial" panose="020B0604020202020204" pitchFamily="34" charset="0"/>
                <a:cs typeface="Arial" panose="020B0604020202020204" pitchFamily="34" charset="0"/>
              </a:rPr>
              <a:t>+ </a:t>
            </a:r>
            <a:r>
              <a:rPr lang="es-ES" sz="2800" b="1" dirty="0" err="1">
                <a:latin typeface="Arial" panose="020B0604020202020204" pitchFamily="34" charset="0"/>
                <a:cs typeface="Arial" panose="020B0604020202020204" pitchFamily="34" charset="0"/>
              </a:rPr>
              <a:t>Q</a:t>
            </a:r>
            <a:r>
              <a:rPr lang="es-ES" sz="2000" b="1" dirty="0" err="1">
                <a:latin typeface="Arial" panose="020B0604020202020204" pitchFamily="34" charset="0"/>
                <a:cs typeface="Arial" panose="020B0604020202020204" pitchFamily="34" charset="0"/>
              </a:rPr>
              <a:t>com</a:t>
            </a:r>
            <a:endParaRPr lang="es-ES" sz="3200" b="1" dirty="0">
              <a:latin typeface="Arial" panose="020B0604020202020204" pitchFamily="34" charset="0"/>
              <a:cs typeface="Arial" panose="020B0604020202020204" pitchFamily="34" charset="0"/>
            </a:endParaRPr>
          </a:p>
        </p:txBody>
      </p:sp>
      <p:sp>
        <p:nvSpPr>
          <p:cNvPr id="5" name="Rectángulo: esquinas redondeadas 4">
            <a:extLst>
              <a:ext uri="{FF2B5EF4-FFF2-40B4-BE49-F238E27FC236}">
                <a16:creationId xmlns:a16="http://schemas.microsoft.com/office/drawing/2014/main" id="{2DF34B3E-90B5-0842-866A-C1883049B862}"/>
              </a:ext>
            </a:extLst>
          </p:cNvPr>
          <p:cNvSpPr/>
          <p:nvPr/>
        </p:nvSpPr>
        <p:spPr>
          <a:xfrm>
            <a:off x="445657" y="4749858"/>
            <a:ext cx="2969275" cy="145812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latin typeface="Arial" panose="020B0604020202020204" pitchFamily="34" charset="0"/>
                <a:cs typeface="Arial" panose="020B0604020202020204" pitchFamily="34" charset="0"/>
              </a:rPr>
              <a:t>Producción Frigorífica</a:t>
            </a:r>
          </a:p>
          <a:p>
            <a:pPr algn="ctr"/>
            <a:r>
              <a:rPr lang="es-ES" b="1" dirty="0" err="1">
                <a:latin typeface="Arial" panose="020B0604020202020204" pitchFamily="34" charset="0"/>
                <a:cs typeface="Arial" panose="020B0604020202020204" pitchFamily="34" charset="0"/>
              </a:rPr>
              <a:t>Q</a:t>
            </a:r>
            <a:r>
              <a:rPr lang="es-ES" sz="1200" b="1" dirty="0" err="1">
                <a:latin typeface="Arial" panose="020B0604020202020204" pitchFamily="34" charset="0"/>
                <a:cs typeface="Arial" panose="020B0604020202020204" pitchFamily="34" charset="0"/>
              </a:rPr>
              <a:t>evaporador</a:t>
            </a:r>
            <a:endParaRPr lang="es-ES" b="1" dirty="0">
              <a:latin typeface="Arial" panose="020B0604020202020204" pitchFamily="34" charset="0"/>
              <a:cs typeface="Arial" panose="020B0604020202020204" pitchFamily="34" charset="0"/>
            </a:endParaRPr>
          </a:p>
        </p:txBody>
      </p:sp>
      <p:sp>
        <p:nvSpPr>
          <p:cNvPr id="7" name="Rectángulo: esquinas redondeadas 6">
            <a:extLst>
              <a:ext uri="{FF2B5EF4-FFF2-40B4-BE49-F238E27FC236}">
                <a16:creationId xmlns:a16="http://schemas.microsoft.com/office/drawing/2014/main" id="{B4BB2050-F0D0-0E04-CBCA-EA20CC19D99A}"/>
              </a:ext>
            </a:extLst>
          </p:cNvPr>
          <p:cNvSpPr/>
          <p:nvPr/>
        </p:nvSpPr>
        <p:spPr>
          <a:xfrm>
            <a:off x="4943051" y="4760369"/>
            <a:ext cx="2873091" cy="145262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latin typeface="Arial" panose="020B0604020202020204" pitchFamily="34" charset="0"/>
                <a:cs typeface="Arial" panose="020B0604020202020204" pitchFamily="34" charset="0"/>
              </a:rPr>
              <a:t>Trabajo de compresión</a:t>
            </a:r>
          </a:p>
          <a:p>
            <a:pPr algn="ctr"/>
            <a:r>
              <a:rPr lang="es-ES" b="1" dirty="0" err="1">
                <a:latin typeface="Arial" panose="020B0604020202020204" pitchFamily="34" charset="0"/>
                <a:cs typeface="Arial" panose="020B0604020202020204" pitchFamily="34" charset="0"/>
              </a:rPr>
              <a:t>W</a:t>
            </a:r>
            <a:r>
              <a:rPr lang="es-ES" sz="1200" b="1" dirty="0" err="1">
                <a:latin typeface="Arial" panose="020B0604020202020204" pitchFamily="34" charset="0"/>
                <a:cs typeface="Arial" panose="020B0604020202020204" pitchFamily="34" charset="0"/>
              </a:rPr>
              <a:t>comprsesor</a:t>
            </a:r>
            <a:endParaRPr lang="es-ES" b="1" dirty="0">
              <a:latin typeface="Arial" panose="020B0604020202020204" pitchFamily="34" charset="0"/>
              <a:cs typeface="Arial" panose="020B0604020202020204" pitchFamily="34" charset="0"/>
            </a:endParaRPr>
          </a:p>
        </p:txBody>
      </p:sp>
      <p:sp>
        <p:nvSpPr>
          <p:cNvPr id="9" name="Rectángulo: esquinas redondeadas 8">
            <a:extLst>
              <a:ext uri="{FF2B5EF4-FFF2-40B4-BE49-F238E27FC236}">
                <a16:creationId xmlns:a16="http://schemas.microsoft.com/office/drawing/2014/main" id="{81D11270-B97E-21CB-CBEA-C2E688D339F3}"/>
              </a:ext>
            </a:extLst>
          </p:cNvPr>
          <p:cNvSpPr/>
          <p:nvPr/>
        </p:nvSpPr>
        <p:spPr>
          <a:xfrm>
            <a:off x="9049969" y="4760369"/>
            <a:ext cx="2969275" cy="145262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latin typeface="Arial" panose="020B0604020202020204" pitchFamily="34" charset="0"/>
                <a:cs typeface="Arial" panose="020B0604020202020204" pitchFamily="34" charset="0"/>
              </a:rPr>
              <a:t>Calor cedido en el condensador</a:t>
            </a:r>
          </a:p>
          <a:p>
            <a:pPr algn="ctr"/>
            <a:r>
              <a:rPr lang="es-ES" b="1" dirty="0" err="1">
                <a:latin typeface="Arial" panose="020B0604020202020204" pitchFamily="34" charset="0"/>
                <a:cs typeface="Arial" panose="020B0604020202020204" pitchFamily="34" charset="0"/>
              </a:rPr>
              <a:t>Q</a:t>
            </a:r>
            <a:r>
              <a:rPr lang="es-ES" sz="1200" b="1" dirty="0" err="1">
                <a:latin typeface="Arial" panose="020B0604020202020204" pitchFamily="34" charset="0"/>
                <a:cs typeface="Arial" panose="020B0604020202020204" pitchFamily="34" charset="0"/>
              </a:rPr>
              <a:t>condensador</a:t>
            </a:r>
            <a:endParaRPr lang="es-ES" b="1"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97A6987B-D1DE-0525-9766-6375C45182CE}"/>
              </a:ext>
            </a:extLst>
          </p:cNvPr>
          <p:cNvSpPr txBox="1"/>
          <p:nvPr/>
        </p:nvSpPr>
        <p:spPr>
          <a:xfrm>
            <a:off x="199697" y="1937730"/>
            <a:ext cx="11992303" cy="646331"/>
          </a:xfrm>
          <a:prstGeom prst="rect">
            <a:avLst/>
          </a:prstGeom>
          <a:noFill/>
        </p:spPr>
        <p:txBody>
          <a:bodyPr wrap="square">
            <a:spAutoFit/>
          </a:bodyPr>
          <a:lstStyle/>
          <a:p>
            <a:pPr marL="285750" indent="-285750" algn="ctr">
              <a:buFont typeface="Wingdings" panose="05000000000000000000" pitchFamily="2" charset="2"/>
              <a:buChar char="Ø"/>
            </a:pPr>
            <a:r>
              <a:rPr lang="es-ES" dirty="0">
                <a:solidFill>
                  <a:srgbClr val="000000"/>
                </a:solidFill>
                <a:latin typeface="Arial" panose="020B0604020202020204" pitchFamily="34" charset="0"/>
                <a:cs typeface="Arial" panose="020B0604020202020204" pitchFamily="34" charset="0"/>
              </a:rPr>
              <a:t>I</a:t>
            </a:r>
            <a:r>
              <a:rPr lang="es-ES" sz="1800" b="0" i="0" u="none" strike="noStrike" baseline="0" dirty="0">
                <a:solidFill>
                  <a:srgbClr val="000000"/>
                </a:solidFill>
                <a:latin typeface="Arial" panose="020B0604020202020204" pitchFamily="34" charset="0"/>
                <a:cs typeface="Arial" panose="020B0604020202020204" pitchFamily="34" charset="0"/>
              </a:rPr>
              <a:t>ntercambio de calor durante todo el ciclo frigorífico. Los resultados que se obtengan son por cada kg de refrigerante que haya disponible. </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748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C7E2B5-C548-1174-C404-9DA6C197DBC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C2A536-5312-527E-C50B-0F23760C6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0B2F04C-8A97-BC36-832F-839AAD6586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1A9101FB-BFD0-CC0A-B4DD-B9D6F1A70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242B92AF-3DD1-E24B-CE69-B7D9F93A5BF1}"/>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4.1.BALANCE ENERGÉTICO</a:t>
            </a:r>
          </a:p>
        </p:txBody>
      </p:sp>
      <p:sp>
        <p:nvSpPr>
          <p:cNvPr id="5" name="Rectángulo: esquinas redondeadas 4">
            <a:extLst>
              <a:ext uri="{FF2B5EF4-FFF2-40B4-BE49-F238E27FC236}">
                <a16:creationId xmlns:a16="http://schemas.microsoft.com/office/drawing/2014/main" id="{78FE04AF-52B3-ED5E-15F8-42C907A38931}"/>
              </a:ext>
            </a:extLst>
          </p:cNvPr>
          <p:cNvSpPr/>
          <p:nvPr/>
        </p:nvSpPr>
        <p:spPr>
          <a:xfrm>
            <a:off x="990548" y="3404007"/>
            <a:ext cx="2969275" cy="145812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Producción Frigorífica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 </a:t>
            </a:r>
            <a:r>
              <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evaporador</a:t>
            </a:r>
            <a:endPar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CuadroTexto 5">
            <a:extLst>
              <a:ext uri="{FF2B5EF4-FFF2-40B4-BE49-F238E27FC236}">
                <a16:creationId xmlns:a16="http://schemas.microsoft.com/office/drawing/2014/main" id="{6C657E9F-90D9-672B-66E8-61B639305385}"/>
              </a:ext>
            </a:extLst>
          </p:cNvPr>
          <p:cNvSpPr txBox="1"/>
          <p:nvPr/>
        </p:nvSpPr>
        <p:spPr>
          <a:xfrm>
            <a:off x="4950371" y="1575853"/>
            <a:ext cx="6369269" cy="1508105"/>
          </a:xfrm>
          <a:prstGeom prst="rect">
            <a:avLst/>
          </a:prstGeom>
          <a:noFill/>
        </p:spPr>
        <p:txBody>
          <a:bodyPr wrap="square">
            <a:spAutoFit/>
          </a:bodyPr>
          <a:lstStyle/>
          <a:p>
            <a:pPr algn="l"/>
            <a:endParaRPr lang="es-ES" sz="2000" b="0" i="0" u="none" strike="noStrike" baseline="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800" b="1" u="sng" strike="noStrike" baseline="0" dirty="0">
                <a:solidFill>
                  <a:srgbClr val="000000"/>
                </a:solidFill>
                <a:latin typeface="Arial" panose="020B0604020202020204" pitchFamily="34" charset="0"/>
                <a:cs typeface="Arial" panose="020B0604020202020204" pitchFamily="34" charset="0"/>
              </a:rPr>
              <a:t>Producción frigorífica. (Efecto refrigerante). </a:t>
            </a:r>
            <a:r>
              <a:rPr lang="es-ES" sz="1800" b="1" strike="noStrike" baseline="0" dirty="0">
                <a:solidFill>
                  <a:srgbClr val="000000"/>
                </a:solidFill>
                <a:latin typeface="Arial" panose="020B0604020202020204" pitchFamily="34" charset="0"/>
                <a:cs typeface="Arial" panose="020B0604020202020204" pitchFamily="34" charset="0"/>
              </a:rPr>
              <a:t>Q </a:t>
            </a:r>
            <a:r>
              <a:rPr lang="es-ES" sz="1200" b="1" strike="noStrike" baseline="0" dirty="0">
                <a:solidFill>
                  <a:srgbClr val="000000"/>
                </a:solidFill>
                <a:latin typeface="Arial" panose="020B0604020202020204" pitchFamily="34" charset="0"/>
                <a:cs typeface="Arial" panose="020B0604020202020204" pitchFamily="34" charset="0"/>
              </a:rPr>
              <a:t>evaporador</a:t>
            </a:r>
            <a:endParaRPr lang="es-ES" sz="500" b="1" strike="noStrike" baseline="0" dirty="0">
              <a:solidFill>
                <a:srgbClr val="000000"/>
              </a:solidFill>
              <a:latin typeface="Arial" panose="020B0604020202020204" pitchFamily="34" charset="0"/>
              <a:cs typeface="Arial" panose="020B0604020202020204" pitchFamily="34" charset="0"/>
            </a:endParaRPr>
          </a:p>
          <a:p>
            <a:endParaRPr lang="es-ES" sz="1800" b="0" i="0" u="none" strike="noStrike" baseline="0" dirty="0">
              <a:solidFill>
                <a:srgbClr val="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ES" sz="1800" b="0" i="0" u="none" strike="noStrike" baseline="0" dirty="0">
                <a:solidFill>
                  <a:srgbClr val="000000"/>
                </a:solidFill>
                <a:latin typeface="Arial" panose="020B0604020202020204" pitchFamily="34" charset="0"/>
                <a:cs typeface="Arial" panose="020B0604020202020204" pitchFamily="34" charset="0"/>
              </a:rPr>
              <a:t>Es la cantidad de calor que absorbe el fluido refrigerante en el evaporador (del espacio refrigerado). </a:t>
            </a:r>
            <a:endParaRPr lang="es-ES"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D06CDCBF-9555-0726-2AA2-61950DD3167F}"/>
              </a:ext>
            </a:extLst>
          </p:cNvPr>
          <p:cNvSpPr txBox="1"/>
          <p:nvPr/>
        </p:nvSpPr>
        <p:spPr>
          <a:xfrm>
            <a:off x="5105452" y="3991845"/>
            <a:ext cx="6096000" cy="584775"/>
          </a:xfrm>
          <a:prstGeom prst="rect">
            <a:avLst/>
          </a:prstGeom>
          <a:noFill/>
        </p:spPr>
        <p:txBody>
          <a:bodyPr wrap="square">
            <a:spAutoFit/>
          </a:bodyPr>
          <a:lstStyle/>
          <a:p>
            <a:pPr lvl="0" algn="ctr">
              <a:defRPr/>
            </a:pPr>
            <a:r>
              <a:rPr kumimoji="0" lang="es-E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a:t>
            </a: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evaporador (</a:t>
            </a:r>
            <a:r>
              <a:rPr kumimoji="0" lang="es-E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a:t>
            </a:r>
            <a:r>
              <a:rPr lang="es-ES" sz="1200" dirty="0">
                <a:latin typeface="Arial" panose="020B0604020202020204" pitchFamily="34" charset="0"/>
                <a:cs typeface="Arial" panose="020B0604020202020204" pitchFamily="34" charset="0"/>
              </a:rPr>
              <a:t>0m</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s-E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(kJ/kg)</a:t>
            </a:r>
            <a:endPar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CuadroTexto 3">
            <a:extLst>
              <a:ext uri="{FF2B5EF4-FFF2-40B4-BE49-F238E27FC236}">
                <a16:creationId xmlns:a16="http://schemas.microsoft.com/office/drawing/2014/main" id="{571F735A-7BE2-54C0-D352-84C7BED96383}"/>
              </a:ext>
            </a:extLst>
          </p:cNvPr>
          <p:cNvSpPr txBox="1"/>
          <p:nvPr/>
        </p:nvSpPr>
        <p:spPr>
          <a:xfrm>
            <a:off x="4633012" y="4912815"/>
            <a:ext cx="7040880" cy="738664"/>
          </a:xfrm>
          <a:prstGeom prst="rect">
            <a:avLst/>
          </a:prstGeom>
          <a:noFill/>
        </p:spPr>
        <p:txBody>
          <a:bodyPr wrap="square">
            <a:spAutoFit/>
          </a:bodyPr>
          <a:lstStyle/>
          <a:p>
            <a:pPr algn="l"/>
            <a:endParaRPr lang="es-ES" sz="1400" b="0" i="0" u="none" strike="noStrike" baseline="0" dirty="0">
              <a:solidFill>
                <a:srgbClr val="000000"/>
              </a:solidFill>
              <a:latin typeface="Arial" panose="020B0604020202020204" pitchFamily="34" charset="0"/>
              <a:cs typeface="Arial" panose="020B0604020202020204" pitchFamily="34" charset="0"/>
            </a:endParaRPr>
          </a:p>
          <a:p>
            <a:r>
              <a:rPr lang="es-ES" sz="2800" b="1" i="0" u="none" strike="noStrike" baseline="0" dirty="0">
                <a:latin typeface="Arial" panose="020B0604020202020204" pitchFamily="34" charset="0"/>
                <a:cs typeface="Arial" panose="020B0604020202020204" pitchFamily="34" charset="0"/>
              </a:rPr>
              <a:t>q</a:t>
            </a:r>
            <a:r>
              <a:rPr lang="es-ES" sz="1200" b="0" i="0" u="none" strike="noStrike" baseline="0" dirty="0">
                <a:latin typeface="Arial" panose="020B0604020202020204" pitchFamily="34" charset="0"/>
                <a:cs typeface="Arial" panose="020B0604020202020204" pitchFamily="34" charset="0"/>
              </a:rPr>
              <a:t>0m</a:t>
            </a:r>
            <a:r>
              <a:rPr lang="es-ES" sz="2800" b="1" i="0" u="none" strike="noStrike" baseline="0" dirty="0">
                <a:latin typeface="Arial" panose="020B0604020202020204" pitchFamily="34" charset="0"/>
                <a:cs typeface="Arial" panose="020B0604020202020204" pitchFamily="34" charset="0"/>
              </a:rPr>
              <a:t>= h </a:t>
            </a:r>
            <a:r>
              <a:rPr lang="es-ES" sz="1400" b="1" i="0" u="none" strike="noStrike" baseline="0" dirty="0">
                <a:latin typeface="Arial" panose="020B0604020202020204" pitchFamily="34" charset="0"/>
                <a:cs typeface="Arial" panose="020B0604020202020204" pitchFamily="34" charset="0"/>
              </a:rPr>
              <a:t>salida evaporador</a:t>
            </a:r>
            <a:r>
              <a:rPr lang="es-ES" sz="1800" b="1" i="0" u="none" strike="noStrike" baseline="0" dirty="0">
                <a:latin typeface="Arial" panose="020B0604020202020204" pitchFamily="34" charset="0"/>
                <a:cs typeface="Arial" panose="020B0604020202020204" pitchFamily="34" charset="0"/>
              </a:rPr>
              <a:t> </a:t>
            </a:r>
            <a:r>
              <a:rPr lang="es-ES" sz="2800" b="1" i="0" u="none" strike="noStrike" baseline="0" dirty="0">
                <a:latin typeface="Arial" panose="020B0604020202020204" pitchFamily="34" charset="0"/>
                <a:cs typeface="Arial" panose="020B0604020202020204" pitchFamily="34" charset="0"/>
              </a:rPr>
              <a:t>– h </a:t>
            </a:r>
            <a:r>
              <a:rPr lang="es-ES" sz="1800" b="1" i="0" u="none" strike="noStrike" baseline="0" dirty="0">
                <a:latin typeface="Arial" panose="020B0604020202020204" pitchFamily="34" charset="0"/>
                <a:cs typeface="Arial" panose="020B0604020202020204" pitchFamily="34" charset="0"/>
              </a:rPr>
              <a:t>entrada evaporador</a:t>
            </a:r>
            <a:r>
              <a:rPr lang="es-ES" sz="2800" b="1" i="0" u="none" strike="noStrike" baseline="0" dirty="0">
                <a:latin typeface="Arial" panose="020B0604020202020204" pitchFamily="34" charset="0"/>
                <a:cs typeface="Arial" panose="020B0604020202020204" pitchFamily="34" charset="0"/>
              </a:rPr>
              <a:t>= </a:t>
            </a:r>
            <a:r>
              <a:rPr lang="es-ES" sz="2800" b="0" i="0" u="none" strike="noStrike" baseline="0" dirty="0">
                <a:latin typeface="Arial" panose="020B0604020202020204" pitchFamily="34" charset="0"/>
                <a:cs typeface="Arial" panose="020B0604020202020204" pitchFamily="34" charset="0"/>
              </a:rPr>
              <a:t>(</a:t>
            </a:r>
            <a:r>
              <a:rPr lang="es-ES" sz="2000" b="0" i="0" u="none" strike="noStrike" baseline="0" dirty="0">
                <a:latin typeface="Arial" panose="020B0604020202020204" pitchFamily="34" charset="0"/>
                <a:cs typeface="Arial" panose="020B0604020202020204" pitchFamily="34" charset="0"/>
              </a:rPr>
              <a:t>𝑲𝑱𝑲𝒈</a:t>
            </a:r>
            <a:r>
              <a:rPr lang="es-ES" sz="2800" b="0" i="0" u="none" strike="noStrike" baseline="0" dirty="0">
                <a:latin typeface="Arial" panose="020B0604020202020204" pitchFamily="34" charset="0"/>
                <a:cs typeface="Arial" panose="020B0604020202020204" pitchFamily="34" charset="0"/>
              </a:rPr>
              <a:t>)</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1093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A7C443-8386-A80D-27FF-33821963AE8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1CA511-8018-40F4-BD58-DC7C0D87D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2CDFC0C7-DE4A-47C9-0254-B9B64D46E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32F5A7FB-0AA3-FC90-21A1-3B9A9FE92D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FE396408-2C75-1DBD-4470-FC7B9BB96DA5}"/>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4.1.BALANCE ENERGÉTICO</a:t>
            </a:r>
          </a:p>
        </p:txBody>
      </p:sp>
      <p:sp>
        <p:nvSpPr>
          <p:cNvPr id="5" name="Rectángulo: esquinas redondeadas 4">
            <a:extLst>
              <a:ext uri="{FF2B5EF4-FFF2-40B4-BE49-F238E27FC236}">
                <a16:creationId xmlns:a16="http://schemas.microsoft.com/office/drawing/2014/main" id="{87B050EE-4E61-234C-C7E9-4547BAD8B55F}"/>
              </a:ext>
            </a:extLst>
          </p:cNvPr>
          <p:cNvSpPr/>
          <p:nvPr/>
        </p:nvSpPr>
        <p:spPr>
          <a:xfrm>
            <a:off x="990548" y="3404007"/>
            <a:ext cx="2969275" cy="145812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b="1" dirty="0">
                <a:latin typeface="Arial" panose="020B0604020202020204" pitchFamily="34" charset="0"/>
                <a:cs typeface="Arial" panose="020B0604020202020204" pitchFamily="34" charset="0"/>
              </a:rPr>
              <a:t>Trabajo de compresión</a:t>
            </a:r>
          </a:p>
          <a:p>
            <a:pPr algn="ctr"/>
            <a:r>
              <a:rPr lang="es-ES" sz="2000" b="1" dirty="0" err="1">
                <a:latin typeface="Arial" panose="020B0604020202020204" pitchFamily="34" charset="0"/>
                <a:cs typeface="Arial" panose="020B0604020202020204" pitchFamily="34" charset="0"/>
              </a:rPr>
              <a:t>W</a:t>
            </a:r>
            <a:r>
              <a:rPr lang="es-ES" sz="1600" b="1" dirty="0" err="1">
                <a:latin typeface="Arial" panose="020B0604020202020204" pitchFamily="34" charset="0"/>
                <a:cs typeface="Arial" panose="020B0604020202020204" pitchFamily="34" charset="0"/>
              </a:rPr>
              <a:t>comprsesor</a:t>
            </a:r>
            <a:endParaRPr lang="es-ES" sz="2000" b="1"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7EF16631-8A1F-420B-1E50-98C2AE7C0FE9}"/>
              </a:ext>
            </a:extLst>
          </p:cNvPr>
          <p:cNvSpPr txBox="1"/>
          <p:nvPr/>
        </p:nvSpPr>
        <p:spPr>
          <a:xfrm>
            <a:off x="4950371" y="1575853"/>
            <a:ext cx="6600498" cy="1508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Trabajo de compresión. </a:t>
            </a:r>
            <a:r>
              <a:rPr lang="es-ES" b="1" dirty="0">
                <a:solidFill>
                  <a:srgbClr val="000000"/>
                </a:solidFill>
                <a:latin typeface="Arial" panose="020B0604020202020204" pitchFamily="34" charset="0"/>
                <a:cs typeface="Arial" panose="020B0604020202020204" pitchFamily="34" charset="0"/>
              </a:rPr>
              <a:t>W</a:t>
            </a:r>
            <a:r>
              <a:rPr kumimoji="0" lang="es-E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s-ES" sz="1200" b="1" dirty="0">
                <a:solidFill>
                  <a:srgbClr val="000000"/>
                </a:solidFill>
                <a:latin typeface="Arial" panose="020B0604020202020204" pitchFamily="34" charset="0"/>
                <a:cs typeface="Arial" panose="020B0604020202020204" pitchFamily="34" charset="0"/>
              </a:rPr>
              <a:t>COMP</a:t>
            </a:r>
            <a:endParaRPr kumimoji="0" lang="es-ES" sz="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lvl="0" indent="-285750">
              <a:buFont typeface="Wingdings" panose="05000000000000000000" pitchFamily="2" charset="2"/>
              <a:buChar char="Ø"/>
            </a:pPr>
            <a:r>
              <a:rPr lang="es-ES" dirty="0">
                <a:latin typeface="Arial" panose="020B0604020202020204" pitchFamily="34" charset="0"/>
                <a:cs typeface="Arial" panose="020B0604020202020204" pitchFamily="34" charset="0"/>
              </a:rPr>
              <a:t>Es el equivalente en unidades de calor del trabajo realizado por el compresor. </a:t>
            </a:r>
            <a:endParaRPr kumimoji="0" lang="es-E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9C69AB19-BAA8-24BA-35B1-E2917EC332BB}"/>
              </a:ext>
            </a:extLst>
          </p:cNvPr>
          <p:cNvSpPr txBox="1"/>
          <p:nvPr/>
        </p:nvSpPr>
        <p:spPr>
          <a:xfrm>
            <a:off x="5105452" y="3991845"/>
            <a:ext cx="6096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a:t>
            </a: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s-ES" b="1" dirty="0">
                <a:solidFill>
                  <a:prstClr val="black"/>
                </a:solidFill>
                <a:latin typeface="Arial" panose="020B0604020202020204" pitchFamily="34" charset="0"/>
                <a:cs typeface="Arial" panose="020B0604020202020204" pitchFamily="34" charset="0"/>
              </a:rPr>
              <a:t>compresor</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s-E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lang="es-ES" sz="1400" b="1" dirty="0">
                <a:solidFill>
                  <a:prstClr val="black"/>
                </a:solidFill>
                <a:latin typeface="Arial" panose="020B0604020202020204" pitchFamily="34" charset="0"/>
                <a:cs typeface="Arial" panose="020B0604020202020204" pitchFamily="34" charset="0"/>
              </a:rPr>
              <a:t>2</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s-E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lang="es-ES" sz="1400" b="1" dirty="0">
                <a:solidFill>
                  <a:prstClr val="black"/>
                </a:solidFill>
                <a:latin typeface="Arial" panose="020B0604020202020204" pitchFamily="34" charset="0"/>
                <a:cs typeface="Arial" panose="020B0604020202020204" pitchFamily="34" charset="0"/>
              </a:rPr>
              <a:t>1</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(kJ/kg)</a:t>
            </a:r>
            <a:endPar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1251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B57B7F-AD0E-DDE1-6087-8202021E48F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B58FE-683E-DFD5-B35B-6C0938899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B0D69D15-1FAB-43BE-50F4-FD419E10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848EF015-37A6-1F9F-3BB9-5ECC96FC5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44620EF5-1BDD-83CC-7ABC-21E889608125}"/>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4.1.BALANCE ENERGÉTICO</a:t>
            </a:r>
          </a:p>
        </p:txBody>
      </p:sp>
      <p:sp>
        <p:nvSpPr>
          <p:cNvPr id="5" name="Rectángulo: esquinas redondeadas 4">
            <a:extLst>
              <a:ext uri="{FF2B5EF4-FFF2-40B4-BE49-F238E27FC236}">
                <a16:creationId xmlns:a16="http://schemas.microsoft.com/office/drawing/2014/main" id="{710CC435-2683-1D04-5EC8-5A7102B38DC4}"/>
              </a:ext>
            </a:extLst>
          </p:cNvPr>
          <p:cNvSpPr/>
          <p:nvPr/>
        </p:nvSpPr>
        <p:spPr>
          <a:xfrm>
            <a:off x="990548" y="3404007"/>
            <a:ext cx="2969275" cy="145812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b="1" dirty="0">
                <a:latin typeface="Arial" panose="020B0604020202020204" pitchFamily="34" charset="0"/>
                <a:cs typeface="Arial" panose="020B0604020202020204" pitchFamily="34" charset="0"/>
              </a:rPr>
              <a:t>Calor cedido en el condensador</a:t>
            </a:r>
          </a:p>
          <a:p>
            <a:pPr algn="ctr"/>
            <a:r>
              <a:rPr lang="es-ES" sz="2000" b="1" dirty="0" err="1">
                <a:latin typeface="Arial" panose="020B0604020202020204" pitchFamily="34" charset="0"/>
                <a:cs typeface="Arial" panose="020B0604020202020204" pitchFamily="34" charset="0"/>
              </a:rPr>
              <a:t>Q</a:t>
            </a:r>
            <a:r>
              <a:rPr lang="es-ES" sz="1600" b="1" dirty="0" err="1">
                <a:latin typeface="Arial" panose="020B0604020202020204" pitchFamily="34" charset="0"/>
                <a:cs typeface="Arial" panose="020B0604020202020204" pitchFamily="34" charset="0"/>
              </a:rPr>
              <a:t>condensador</a:t>
            </a:r>
            <a:endParaRPr lang="es-ES" sz="2000" b="1"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35D69138-1817-EF92-B401-A0CC22EC2AB2}"/>
              </a:ext>
            </a:extLst>
          </p:cNvPr>
          <p:cNvSpPr txBox="1"/>
          <p:nvPr/>
        </p:nvSpPr>
        <p:spPr>
          <a:xfrm>
            <a:off x="4950370" y="1575853"/>
            <a:ext cx="7062953" cy="1200329"/>
          </a:xfrm>
          <a:prstGeom prst="rect">
            <a:avLst/>
          </a:prstGeom>
          <a:noFill/>
        </p:spPr>
        <p:txBody>
          <a:bodyPr wrap="square">
            <a:spAutoFit/>
          </a:bodyPr>
          <a:lstStyle/>
          <a:p>
            <a:endParaRPr lang="es-E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b="1" u="sng" dirty="0">
                <a:latin typeface="Arial" panose="020B0604020202020204" pitchFamily="34" charset="0"/>
                <a:cs typeface="Arial" panose="020B0604020202020204" pitchFamily="34" charset="0"/>
              </a:rPr>
              <a:t>Calor cedido en el condensador: Q </a:t>
            </a:r>
            <a:r>
              <a:rPr lang="es-ES" b="1" u="sng" dirty="0" err="1">
                <a:latin typeface="Arial" panose="020B0604020202020204" pitchFamily="34" charset="0"/>
                <a:cs typeface="Arial" panose="020B0604020202020204" pitchFamily="34" charset="0"/>
              </a:rPr>
              <a:t>cond</a:t>
            </a:r>
            <a:endParaRPr lang="es-ES" b="1"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ES" u="sng"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ES" dirty="0">
                <a:latin typeface="Arial" panose="020B0604020202020204" pitchFamily="34" charset="0"/>
                <a:cs typeface="Arial" panose="020B0604020202020204" pitchFamily="34" charset="0"/>
              </a:rPr>
              <a:t>Es la cantidad de calor que cede el fluido refrigerante al exterior. </a:t>
            </a:r>
            <a:endParaRPr kumimoji="0" lang="es-ES" sz="18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75295427-14EA-2AC2-826E-21DEC2BB43A3}"/>
              </a:ext>
            </a:extLst>
          </p:cNvPr>
          <p:cNvSpPr txBox="1"/>
          <p:nvPr/>
        </p:nvSpPr>
        <p:spPr>
          <a:xfrm>
            <a:off x="5105452" y="4023376"/>
            <a:ext cx="6096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a:t>
            </a: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condensador = </a:t>
            </a:r>
            <a:r>
              <a:rPr kumimoji="0" lang="es-E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s-E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(kJ/kg)</a:t>
            </a:r>
            <a:endPar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6990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AE923C-4805-92A4-622A-BC8935F2807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C06DC88-D6B7-4E2C-4C8A-C57732090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F369BBDE-6668-70EF-25B0-DB83240E0B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FFF67ECF-38A8-4113-D52D-47F24A802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358169C3-0ED2-2790-1991-59EC405A2754}"/>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1.FUNDAMENTOS MÁQUINA FRIGORÍFICA</a:t>
            </a:r>
          </a:p>
        </p:txBody>
      </p:sp>
      <p:pic>
        <p:nvPicPr>
          <p:cNvPr id="5" name="Imagen 4">
            <a:extLst>
              <a:ext uri="{FF2B5EF4-FFF2-40B4-BE49-F238E27FC236}">
                <a16:creationId xmlns:a16="http://schemas.microsoft.com/office/drawing/2014/main" id="{193B27EE-FAD1-2C20-19B5-2DB6788DF166}"/>
              </a:ext>
            </a:extLst>
          </p:cNvPr>
          <p:cNvPicPr>
            <a:picLocks noChangeAspect="1"/>
          </p:cNvPicPr>
          <p:nvPr/>
        </p:nvPicPr>
        <p:blipFill>
          <a:blip r:embed="rId3"/>
          <a:stretch>
            <a:fillRect/>
          </a:stretch>
        </p:blipFill>
        <p:spPr>
          <a:xfrm>
            <a:off x="6899952" y="3228811"/>
            <a:ext cx="5293362" cy="2046335"/>
          </a:xfrm>
          <a:prstGeom prst="rect">
            <a:avLst/>
          </a:prstGeom>
        </p:spPr>
      </p:pic>
      <p:sp>
        <p:nvSpPr>
          <p:cNvPr id="6" name="Rectángulo: esquinas redondeadas 5">
            <a:extLst>
              <a:ext uri="{FF2B5EF4-FFF2-40B4-BE49-F238E27FC236}">
                <a16:creationId xmlns:a16="http://schemas.microsoft.com/office/drawing/2014/main" id="{1C668EC0-0A08-7F2C-FCB6-51E79BD37D4E}"/>
              </a:ext>
            </a:extLst>
          </p:cNvPr>
          <p:cNvSpPr/>
          <p:nvPr/>
        </p:nvSpPr>
        <p:spPr>
          <a:xfrm>
            <a:off x="171408" y="2295242"/>
            <a:ext cx="6493552" cy="4307840"/>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3CF64D89-F728-21E7-48B1-365A255EA1D9}"/>
              </a:ext>
            </a:extLst>
          </p:cNvPr>
          <p:cNvSpPr txBox="1"/>
          <p:nvPr/>
        </p:nvSpPr>
        <p:spPr>
          <a:xfrm>
            <a:off x="406400" y="1851322"/>
            <a:ext cx="6258560" cy="4801314"/>
          </a:xfrm>
          <a:prstGeom prst="rect">
            <a:avLst/>
          </a:prstGeom>
          <a:noFill/>
        </p:spPr>
        <p:txBody>
          <a:bodyPr wrap="square" rtlCol="0">
            <a:spAutoFit/>
          </a:bodyPr>
          <a:lstStyle/>
          <a:p>
            <a:endParaRPr lang="es-E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a)</a:t>
            </a:r>
            <a:r>
              <a:rPr lang="es-ES" sz="1600" b="1" dirty="0">
                <a:latin typeface="Arial" panose="020B0604020202020204" pitchFamily="34" charset="0"/>
                <a:cs typeface="Arial" panose="020B0604020202020204" pitchFamily="34" charset="0"/>
              </a:rPr>
              <a:t>LÍQUIDO SUBENFRIADO. </a:t>
            </a:r>
            <a:r>
              <a:rPr lang="es-ES" dirty="0">
                <a:latin typeface="Arial" panose="020B0604020202020204" pitchFamily="34" charset="0"/>
                <a:cs typeface="Arial" panose="020B0604020202020204" pitchFamily="34" charset="0"/>
              </a:rPr>
              <a:t>La temperatura del líquido es inferior a la de ebullición.</a:t>
            </a:r>
          </a:p>
          <a:p>
            <a:endParaRPr lang="es-ES"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b)</a:t>
            </a:r>
            <a:r>
              <a:rPr lang="es-ES" sz="1600" b="1" dirty="0">
                <a:latin typeface="Arial" panose="020B0604020202020204" pitchFamily="34" charset="0"/>
                <a:cs typeface="Arial" panose="020B0604020202020204" pitchFamily="34" charset="0"/>
              </a:rPr>
              <a:t>LÍQUIDO SATURADO</a:t>
            </a:r>
            <a:r>
              <a:rPr lang="es-ES" sz="1600" dirty="0">
                <a:latin typeface="Arial" panose="020B0604020202020204" pitchFamily="34" charset="0"/>
                <a:cs typeface="Arial" panose="020B0604020202020204" pitchFamily="34" charset="0"/>
              </a:rPr>
              <a:t>. </a:t>
            </a:r>
            <a:r>
              <a:rPr lang="es-ES" dirty="0">
                <a:latin typeface="Arial" panose="020B0604020202020204" pitchFamily="34" charset="0"/>
                <a:cs typeface="Arial" panose="020B0604020202020204" pitchFamily="34" charset="0"/>
              </a:rPr>
              <a:t>Aparece la primera burbuja de vapor. El agua está a la temperatura de ebullición.</a:t>
            </a:r>
          </a:p>
          <a:p>
            <a:endParaRPr lang="es-ES"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c)</a:t>
            </a:r>
            <a:r>
              <a:rPr lang="es-ES" sz="1600" b="1" dirty="0">
                <a:latin typeface="Arial" panose="020B0604020202020204" pitchFamily="34" charset="0"/>
                <a:cs typeface="Arial" panose="020B0604020202020204" pitchFamily="34" charset="0"/>
              </a:rPr>
              <a:t>VAPOR HÚMEDO</a:t>
            </a:r>
            <a:r>
              <a:rPr lang="es-ES" sz="1600" dirty="0">
                <a:latin typeface="Arial" panose="020B0604020202020204" pitchFamily="34" charset="0"/>
                <a:cs typeface="Arial" panose="020B0604020202020204" pitchFamily="34" charset="0"/>
              </a:rPr>
              <a:t>. </a:t>
            </a:r>
            <a:r>
              <a:rPr lang="es-ES" dirty="0">
                <a:latin typeface="Arial" panose="020B0604020202020204" pitchFamily="34" charset="0"/>
                <a:cs typeface="Arial" panose="020B0604020202020204" pitchFamily="34" charset="0"/>
              </a:rPr>
              <a:t>Coexisten el estado líquido y el de vapor. El agua se mantiene a la temperatura de ebullición</a:t>
            </a:r>
          </a:p>
          <a:p>
            <a:endParaRPr lang="es-ES"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d)</a:t>
            </a:r>
            <a:r>
              <a:rPr lang="es-ES" sz="1600" b="1" dirty="0">
                <a:latin typeface="Arial" panose="020B0604020202020204" pitchFamily="34" charset="0"/>
                <a:cs typeface="Arial" panose="020B0604020202020204" pitchFamily="34" charset="0"/>
              </a:rPr>
              <a:t>VAPOR SATURADO</a:t>
            </a:r>
            <a:r>
              <a:rPr lang="es-ES" sz="1600" dirty="0">
                <a:latin typeface="Arial" panose="020B0604020202020204" pitchFamily="34" charset="0"/>
                <a:cs typeface="Arial" panose="020B0604020202020204" pitchFamily="34" charset="0"/>
              </a:rPr>
              <a:t>. </a:t>
            </a:r>
            <a:r>
              <a:rPr lang="es-ES" dirty="0">
                <a:latin typeface="Arial" panose="020B0604020202020204" pitchFamily="34" charset="0"/>
                <a:cs typeface="Arial" panose="020B0604020202020204" pitchFamily="34" charset="0"/>
              </a:rPr>
              <a:t>Se evapora la última gota de líquido. La temperatura sigue siendo la de ebullición.</a:t>
            </a:r>
          </a:p>
          <a:p>
            <a:endParaRPr lang="es-ES"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e)</a:t>
            </a:r>
            <a:r>
              <a:rPr lang="es-ES" sz="1600" b="1" dirty="0">
                <a:latin typeface="Arial" panose="020B0604020202020204" pitchFamily="34" charset="0"/>
                <a:cs typeface="Arial" panose="020B0604020202020204" pitchFamily="34" charset="0"/>
              </a:rPr>
              <a:t>VAPOR RECALENTADO</a:t>
            </a:r>
            <a:r>
              <a:rPr lang="es-ES" dirty="0">
                <a:latin typeface="Arial" panose="020B0604020202020204" pitchFamily="34" charset="0"/>
                <a:cs typeface="Arial" panose="020B0604020202020204" pitchFamily="34" charset="0"/>
              </a:rPr>
              <a:t>. La temperatura del vapor es superior a la de ebullición.</a:t>
            </a:r>
          </a:p>
          <a:p>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48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FD12F3-0D75-1113-4DA4-5F7EA724282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F1C242-C1B9-B863-5072-84CDBF700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B8AE00B6-C9C0-9B50-8459-DAC5860E5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4DB4D843-8AE9-6C1C-3D2E-D34EF1082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395BAC51-4F6F-7AD8-9486-62A519DCB77B}"/>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4.1.BALANCE ENERGÉTICO</a:t>
            </a:r>
          </a:p>
        </p:txBody>
      </p:sp>
      <p:sp>
        <p:nvSpPr>
          <p:cNvPr id="4" name="CuadroTexto 3">
            <a:extLst>
              <a:ext uri="{FF2B5EF4-FFF2-40B4-BE49-F238E27FC236}">
                <a16:creationId xmlns:a16="http://schemas.microsoft.com/office/drawing/2014/main" id="{690C3CE1-66A9-6E93-E6D9-151758121C57}"/>
              </a:ext>
            </a:extLst>
          </p:cNvPr>
          <p:cNvSpPr txBox="1"/>
          <p:nvPr/>
        </p:nvSpPr>
        <p:spPr>
          <a:xfrm>
            <a:off x="341584" y="2313501"/>
            <a:ext cx="11508830" cy="1200329"/>
          </a:xfrm>
          <a:prstGeom prst="rect">
            <a:avLst/>
          </a:prstGeom>
          <a:noFill/>
        </p:spPr>
        <p:txBody>
          <a:bodyPr wrap="square">
            <a:spAutoFit/>
          </a:bodyPr>
          <a:lstStyle/>
          <a:p>
            <a:pPr marL="285750" indent="-285750">
              <a:buFont typeface="Arial" panose="020B0604020202020204" pitchFamily="34" charset="0"/>
              <a:buChar char="•"/>
            </a:pPr>
            <a:r>
              <a:rPr lang="es-ES" sz="1800" b="1" u="sng" strike="noStrike" baseline="0" dirty="0">
                <a:solidFill>
                  <a:srgbClr val="000000"/>
                </a:solidFill>
                <a:latin typeface="Arial" panose="020B0604020202020204" pitchFamily="34" charset="0"/>
                <a:cs typeface="Arial" panose="020B0604020202020204" pitchFamily="34" charset="0"/>
              </a:rPr>
              <a:t>Podemos concluir que en el Balance Energético: </a:t>
            </a:r>
          </a:p>
          <a:p>
            <a:pPr marL="285750" indent="-285750">
              <a:buFont typeface="Arial" panose="020B0604020202020204" pitchFamily="34" charset="0"/>
              <a:buChar char="•"/>
            </a:pPr>
            <a:endParaRPr lang="es-ES" sz="1800" b="0" u="sng" strike="noStrike" baseline="0" dirty="0">
              <a:solidFill>
                <a:srgbClr val="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ES" sz="1800" b="0" i="0" u="none" strike="noStrike" baseline="0" dirty="0">
                <a:solidFill>
                  <a:srgbClr val="000000"/>
                </a:solidFill>
                <a:latin typeface="Arial" panose="020B0604020202020204" pitchFamily="34" charset="0"/>
                <a:cs typeface="Arial" panose="020B0604020202020204" pitchFamily="34" charset="0"/>
              </a:rPr>
              <a:t>El calor que extraemos del refrigerante en el condensador es igual al calor que absorbe el refrigerante en el evaporador más el que le aporta el compresor durante la compresión. </a:t>
            </a:r>
            <a:endParaRPr lang="es-ES" dirty="0">
              <a:latin typeface="Arial" panose="020B0604020202020204" pitchFamily="34" charset="0"/>
              <a:cs typeface="Arial" panose="020B0604020202020204" pitchFamily="34" charset="0"/>
            </a:endParaRPr>
          </a:p>
        </p:txBody>
      </p:sp>
      <p:sp>
        <p:nvSpPr>
          <p:cNvPr id="7" name="Rectángulo: esquinas redondeadas 6">
            <a:extLst>
              <a:ext uri="{FF2B5EF4-FFF2-40B4-BE49-F238E27FC236}">
                <a16:creationId xmlns:a16="http://schemas.microsoft.com/office/drawing/2014/main" id="{A3E97913-118A-E2B5-BB16-E782BFF0AB54}"/>
              </a:ext>
            </a:extLst>
          </p:cNvPr>
          <p:cNvSpPr/>
          <p:nvPr/>
        </p:nvSpPr>
        <p:spPr>
          <a:xfrm>
            <a:off x="3373819" y="4120390"/>
            <a:ext cx="5444359" cy="1243945"/>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3200" b="1" dirty="0" err="1">
                <a:latin typeface="Arial" panose="020B0604020202020204" pitchFamily="34" charset="0"/>
                <a:cs typeface="Arial" panose="020B0604020202020204" pitchFamily="34" charset="0"/>
              </a:rPr>
              <a:t>Q</a:t>
            </a:r>
            <a:r>
              <a:rPr lang="es-ES" sz="2000" b="1" dirty="0" err="1">
                <a:latin typeface="Arial" panose="020B0604020202020204" pitchFamily="34" charset="0"/>
                <a:cs typeface="Arial" panose="020B0604020202020204" pitchFamily="34" charset="0"/>
              </a:rPr>
              <a:t>condensador</a:t>
            </a:r>
            <a:r>
              <a:rPr lang="es-ES" sz="2000" b="1" dirty="0">
                <a:latin typeface="Arial" panose="020B0604020202020204" pitchFamily="34" charset="0"/>
                <a:cs typeface="Arial" panose="020B0604020202020204" pitchFamily="34" charset="0"/>
              </a:rPr>
              <a:t> </a:t>
            </a:r>
            <a:r>
              <a:rPr lang="es-ES" sz="2800" b="1" dirty="0">
                <a:latin typeface="Arial" panose="020B0604020202020204" pitchFamily="34" charset="0"/>
                <a:cs typeface="Arial" panose="020B0604020202020204" pitchFamily="34" charset="0"/>
              </a:rPr>
              <a:t>= </a:t>
            </a:r>
            <a:r>
              <a:rPr lang="es-ES" sz="2800" b="1" dirty="0" err="1">
                <a:latin typeface="Arial" panose="020B0604020202020204" pitchFamily="34" charset="0"/>
                <a:cs typeface="Arial" panose="020B0604020202020204" pitchFamily="34" charset="0"/>
              </a:rPr>
              <a:t>Q</a:t>
            </a:r>
            <a:r>
              <a:rPr lang="es-ES" sz="2000" b="1" dirty="0" err="1">
                <a:latin typeface="Arial" panose="020B0604020202020204" pitchFamily="34" charset="0"/>
                <a:cs typeface="Arial" panose="020B0604020202020204" pitchFamily="34" charset="0"/>
              </a:rPr>
              <a:t>evap</a:t>
            </a:r>
            <a:r>
              <a:rPr lang="es-ES" sz="2000" b="1" dirty="0">
                <a:latin typeface="Arial" panose="020B0604020202020204" pitchFamily="34" charset="0"/>
                <a:cs typeface="Arial" panose="020B0604020202020204" pitchFamily="34" charset="0"/>
              </a:rPr>
              <a:t> </a:t>
            </a:r>
            <a:r>
              <a:rPr lang="es-ES" sz="2800" b="1" dirty="0">
                <a:latin typeface="Arial" panose="020B0604020202020204" pitchFamily="34" charset="0"/>
                <a:cs typeface="Arial" panose="020B0604020202020204" pitchFamily="34" charset="0"/>
              </a:rPr>
              <a:t>+ </a:t>
            </a:r>
            <a:r>
              <a:rPr lang="es-ES" sz="2800" b="1" dirty="0" err="1">
                <a:latin typeface="Arial" panose="020B0604020202020204" pitchFamily="34" charset="0"/>
                <a:cs typeface="Arial" panose="020B0604020202020204" pitchFamily="34" charset="0"/>
              </a:rPr>
              <a:t>Q</a:t>
            </a:r>
            <a:r>
              <a:rPr lang="es-ES" sz="2000" b="1" dirty="0" err="1">
                <a:latin typeface="Arial" panose="020B0604020202020204" pitchFamily="34" charset="0"/>
                <a:cs typeface="Arial" panose="020B0604020202020204" pitchFamily="34" charset="0"/>
              </a:rPr>
              <a:t>com</a:t>
            </a:r>
            <a:endParaRPr lang="es-E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6725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7588D0-7CAD-B94B-1DAE-B4881D14BB9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64F0356-1BFF-CCE2-2BA4-BAC39E48E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91FA14E8-74DD-270A-BE2F-E9B96CB64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E6BAF023-6F42-1E28-4147-25B89E767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a:extLst>
              <a:ext uri="{FF2B5EF4-FFF2-40B4-BE49-F238E27FC236}">
                <a16:creationId xmlns:a16="http://schemas.microsoft.com/office/drawing/2014/main" id="{AFB1E6F2-2307-02F4-7C32-B81D8990DC72}"/>
              </a:ext>
            </a:extLst>
          </p:cNvPr>
          <p:cNvPicPr>
            <a:picLocks noChangeAspect="1"/>
          </p:cNvPicPr>
          <p:nvPr/>
        </p:nvPicPr>
        <p:blipFill>
          <a:blip r:embed="rId3"/>
          <a:stretch>
            <a:fillRect/>
          </a:stretch>
        </p:blipFill>
        <p:spPr>
          <a:xfrm>
            <a:off x="-2" y="26199"/>
            <a:ext cx="12192001" cy="6831801"/>
          </a:xfrm>
          <a:prstGeom prst="rect">
            <a:avLst/>
          </a:prstGeom>
        </p:spPr>
      </p:pic>
    </p:spTree>
    <p:extLst>
      <p:ext uri="{BB962C8B-B14F-4D97-AF65-F5344CB8AC3E}">
        <p14:creationId xmlns:p14="http://schemas.microsoft.com/office/powerpoint/2010/main" val="1720886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3EC82-E963-9241-F9AD-4C78A2BABBBB}"/>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EBF28A62-0737-7CD7-E3AF-04C43C80F014}"/>
              </a:ext>
            </a:extLst>
          </p:cNvPr>
          <p:cNvPicPr>
            <a:picLocks noChangeAspect="1"/>
          </p:cNvPicPr>
          <p:nvPr/>
        </p:nvPicPr>
        <p:blipFill>
          <a:blip r:embed="rId3"/>
          <a:stretch>
            <a:fillRect/>
          </a:stretch>
        </p:blipFill>
        <p:spPr>
          <a:xfrm>
            <a:off x="0" y="12221"/>
            <a:ext cx="12192000" cy="6845779"/>
          </a:xfrm>
          <a:prstGeom prst="rect">
            <a:avLst/>
          </a:prstGeom>
        </p:spPr>
      </p:pic>
    </p:spTree>
    <p:extLst>
      <p:ext uri="{BB962C8B-B14F-4D97-AF65-F5344CB8AC3E}">
        <p14:creationId xmlns:p14="http://schemas.microsoft.com/office/powerpoint/2010/main" val="3641944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B5328B-3004-3447-8302-7977A8DD213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183C22-88F2-96BD-64AF-0EABE9DC7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83EAF7D4-8C19-C463-DD75-E25A9531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12B50078-C0D0-EA3D-BB5F-6508168CA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96DB7AEF-D23C-9317-D2B3-83B2DB29F59D}"/>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4.2.</a:t>
            </a:r>
            <a:r>
              <a:rPr lang="es-ES" sz="3200" b="1" dirty="0">
                <a:solidFill>
                  <a:prstClr val="black">
                    <a:lumMod val="85000"/>
                    <a:lumOff val="15000"/>
                  </a:prstClr>
                </a:solidFill>
                <a:latin typeface="Arial" panose="020B0604020202020204" pitchFamily="34" charset="0"/>
                <a:cs typeface="Arial" panose="020B0604020202020204" pitchFamily="34" charset="0"/>
              </a:rPr>
              <a:t>EFICIENCIA ENERGÉTICA</a:t>
            </a:r>
            <a:endPar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endParaRPr>
          </a:p>
        </p:txBody>
      </p:sp>
      <p:sp>
        <p:nvSpPr>
          <p:cNvPr id="3" name="Rectángulo: esquinas redondeadas 2">
            <a:extLst>
              <a:ext uri="{FF2B5EF4-FFF2-40B4-BE49-F238E27FC236}">
                <a16:creationId xmlns:a16="http://schemas.microsoft.com/office/drawing/2014/main" id="{3DFE067A-7369-90ED-AE59-5CB8B66F4680}"/>
              </a:ext>
            </a:extLst>
          </p:cNvPr>
          <p:cNvSpPr/>
          <p:nvPr/>
        </p:nvSpPr>
        <p:spPr>
          <a:xfrm>
            <a:off x="282895" y="883693"/>
            <a:ext cx="2436242" cy="106542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400" b="1" dirty="0">
                <a:latin typeface="Arial" panose="020B0604020202020204" pitchFamily="34" charset="0"/>
                <a:cs typeface="Arial" panose="020B0604020202020204" pitchFamily="34" charset="0"/>
              </a:rPr>
              <a:t>EER-COP</a:t>
            </a:r>
            <a:endParaRPr lang="es-ES" sz="2800" b="1"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264EAF28-6491-0ED6-0A59-776E32286EE3}"/>
              </a:ext>
            </a:extLst>
          </p:cNvPr>
          <p:cNvSpPr txBox="1"/>
          <p:nvPr/>
        </p:nvSpPr>
        <p:spPr>
          <a:xfrm>
            <a:off x="746234" y="2169840"/>
            <a:ext cx="10289628" cy="3031599"/>
          </a:xfrm>
          <a:prstGeom prst="rect">
            <a:avLst/>
          </a:prstGeom>
          <a:noFill/>
        </p:spPr>
        <p:txBody>
          <a:bodyPr wrap="square">
            <a:spAutoFit/>
          </a:bodyPr>
          <a:lstStyle/>
          <a:p>
            <a:pPr marL="171450" indent="-171450" algn="l">
              <a:buFont typeface="Wingdings" panose="05000000000000000000" pitchFamily="2" charset="2"/>
              <a:buChar char="Ø"/>
            </a:pPr>
            <a:endParaRPr lang="es-ES" sz="1100" b="0" i="0" u="none" strike="noStrike" baseline="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ES" sz="1800" b="0" i="0" u="none" strike="noStrike" baseline="0" dirty="0">
                <a:latin typeface="Arial" panose="020B0604020202020204" pitchFamily="34" charset="0"/>
                <a:cs typeface="Arial" panose="020B0604020202020204" pitchFamily="34" charset="0"/>
              </a:rPr>
              <a:t>Para medir la eficiencia energética de una máquina frigorífica se utiliza el </a:t>
            </a:r>
            <a:r>
              <a:rPr lang="es-ES" sz="1800" b="1" i="0" u="none" strike="noStrike" baseline="0" dirty="0">
                <a:latin typeface="Arial" panose="020B0604020202020204" pitchFamily="34" charset="0"/>
                <a:cs typeface="Arial" panose="020B0604020202020204" pitchFamily="34" charset="0"/>
              </a:rPr>
              <a:t>EER</a:t>
            </a:r>
            <a:r>
              <a:rPr lang="es-ES" sz="1800" b="0" i="0" u="none" strike="noStrike" baseline="0" dirty="0">
                <a:latin typeface="Arial" panose="020B0604020202020204" pitchFamily="34" charset="0"/>
                <a:cs typeface="Arial" panose="020B0604020202020204" pitchFamily="34" charset="0"/>
              </a:rPr>
              <a:t> (coeficiente de eficiencia energética).</a:t>
            </a:r>
          </a:p>
          <a:p>
            <a:pPr marL="285750" indent="-285750">
              <a:buFont typeface="Wingdings" panose="05000000000000000000" pitchFamily="2" charset="2"/>
              <a:buChar char="Ø"/>
            </a:pPr>
            <a:endParaRPr lang="es-E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ES" dirty="0">
                <a:latin typeface="Arial" panose="020B0604020202020204" pitchFamily="34" charset="0"/>
                <a:cs typeface="Arial" panose="020B0604020202020204" pitchFamily="34" charset="0"/>
              </a:rPr>
              <a:t>Para equipos que producen calor, este coeficiente recibe el nombre de </a:t>
            </a:r>
            <a:r>
              <a:rPr lang="es-ES" b="1" dirty="0">
                <a:latin typeface="Arial" panose="020B0604020202020204" pitchFamily="34" charset="0"/>
                <a:cs typeface="Arial" panose="020B0604020202020204" pitchFamily="34" charset="0"/>
              </a:rPr>
              <a:t>COP</a:t>
            </a:r>
          </a:p>
          <a:p>
            <a:pPr marL="285750" indent="-285750">
              <a:buFont typeface="Wingdings" panose="05000000000000000000" pitchFamily="2" charset="2"/>
              <a:buChar char="Ø"/>
            </a:pPr>
            <a:endParaRPr lang="es-ES"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ES" dirty="0">
                <a:solidFill>
                  <a:srgbClr val="000000"/>
                </a:solidFill>
                <a:latin typeface="Arial" panose="020B0604020202020204" pitchFamily="34" charset="0"/>
                <a:cs typeface="Arial" panose="020B0604020202020204" pitchFamily="34" charset="0"/>
              </a:rPr>
              <a:t>Relación entre el calor absorbido por el evaporador (Producción frigorífica) y el trabajo realizado por el compresor. </a:t>
            </a:r>
            <a:endParaRPr lang="es-E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s-ES"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s-ES"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s-E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4054E151-0E3F-0501-BD3E-A55BFF34EB6D}"/>
                  </a:ext>
                </a:extLst>
              </p:cNvPr>
              <p:cNvSpPr txBox="1"/>
              <p:nvPr/>
            </p:nvSpPr>
            <p:spPr>
              <a:xfrm>
                <a:off x="4461641" y="4860544"/>
                <a:ext cx="4188372" cy="681790"/>
              </a:xfrm>
              <a:prstGeom prst="rect">
                <a:avLst/>
              </a:prstGeom>
              <a:noFill/>
            </p:spPr>
            <p:txBody>
              <a:bodyPr wrap="square" lIns="0" tIns="0" rIns="0" bIns="0" rtlCol="0">
                <a:spAutoFit/>
              </a:bodyPr>
              <a:lstStyle/>
              <a:p>
                <a:r>
                  <a:rPr lang="es-ES" sz="3600" b="1" dirty="0">
                    <a:latin typeface="Arial" panose="020B0604020202020204" pitchFamily="34" charset="0"/>
                    <a:cs typeface="Arial" panose="020B0604020202020204" pitchFamily="34" charset="0"/>
                  </a:rPr>
                  <a:t>EER =  </a:t>
                </a:r>
                <a14:m>
                  <m:oMath xmlns:m="http://schemas.openxmlformats.org/officeDocument/2006/math">
                    <m:f>
                      <m:fPr>
                        <m:ctrlPr>
                          <a:rPr lang="es-ES" sz="2800" b="1" i="1" smtClean="0">
                            <a:latin typeface="Cambria Math" panose="02040503050406030204" pitchFamily="18" charset="0"/>
                          </a:rPr>
                        </m:ctrlPr>
                      </m:fPr>
                      <m:num>
                        <m:r>
                          <a:rPr lang="es-ES" sz="2800" b="1" i="1">
                            <a:latin typeface="Cambria Math" panose="02040503050406030204" pitchFamily="18" charset="0"/>
                          </a:rPr>
                          <m:t>𝑸</m:t>
                        </m:r>
                        <m:r>
                          <a:rPr lang="es-ES" sz="2800" b="1" i="1">
                            <a:latin typeface="Cambria Math" panose="02040503050406030204" pitchFamily="18" charset="0"/>
                          </a:rPr>
                          <m:t> </m:t>
                        </m:r>
                        <m:r>
                          <a:rPr lang="es-ES" sz="2800" b="1" i="1">
                            <a:latin typeface="Cambria Math" panose="02040503050406030204" pitchFamily="18" charset="0"/>
                          </a:rPr>
                          <m:t>𝒆𝒗𝒂𝒑𝒐𝒓𝒂𝒅𝒐𝒓</m:t>
                        </m:r>
                      </m:num>
                      <m:den>
                        <m:r>
                          <a:rPr lang="es-ES" sz="2800" b="1" i="1" smtClean="0">
                            <a:latin typeface="Cambria Math" panose="02040503050406030204" pitchFamily="18" charset="0"/>
                          </a:rPr>
                          <m:t>𝑾𝒄𝒐𝒎𝒑𝒓𝒆𝒔𝒐𝒓</m:t>
                        </m:r>
                      </m:den>
                    </m:f>
                  </m:oMath>
                </a14:m>
                <a:r>
                  <a:rPr lang="es-ES" sz="3600" b="1" dirty="0">
                    <a:latin typeface="Arial" panose="020B0604020202020204" pitchFamily="34" charset="0"/>
                    <a:cs typeface="Arial" panose="020B0604020202020204" pitchFamily="34" charset="0"/>
                  </a:rPr>
                  <a:t> </a:t>
                </a:r>
              </a:p>
            </p:txBody>
          </p:sp>
        </mc:Choice>
        <mc:Fallback xmlns="">
          <p:sp>
            <p:nvSpPr>
              <p:cNvPr id="15" name="CuadroTexto 14">
                <a:extLst>
                  <a:ext uri="{FF2B5EF4-FFF2-40B4-BE49-F238E27FC236}">
                    <a16:creationId xmlns:a16="http://schemas.microsoft.com/office/drawing/2014/main" id="{4054E151-0E3F-0501-BD3E-A55BFF34EB6D}"/>
                  </a:ext>
                </a:extLst>
              </p:cNvPr>
              <p:cNvSpPr txBox="1">
                <a:spLocks noRot="1" noChangeAspect="1" noMove="1" noResize="1" noEditPoints="1" noAdjustHandles="1" noChangeArrowheads="1" noChangeShapeType="1" noTextEdit="1"/>
              </p:cNvSpPr>
              <p:nvPr/>
            </p:nvSpPr>
            <p:spPr>
              <a:xfrm>
                <a:off x="4461641" y="4860544"/>
                <a:ext cx="4188372" cy="681790"/>
              </a:xfrm>
              <a:prstGeom prst="rect">
                <a:avLst/>
              </a:prstGeom>
              <a:blipFill>
                <a:blip r:embed="rId3"/>
                <a:stretch>
                  <a:fillRect l="-6696" t="-20536" b="-21429"/>
                </a:stretch>
              </a:blipFill>
            </p:spPr>
            <p:txBody>
              <a:bodyPr/>
              <a:lstStyle/>
              <a:p>
                <a:r>
                  <a:rPr lang="es-ES">
                    <a:noFill/>
                  </a:rPr>
                  <a:t> </a:t>
                </a:r>
              </a:p>
            </p:txBody>
          </p:sp>
        </mc:Fallback>
      </mc:AlternateContent>
    </p:spTree>
    <p:extLst>
      <p:ext uri="{BB962C8B-B14F-4D97-AF65-F5344CB8AC3E}">
        <p14:creationId xmlns:p14="http://schemas.microsoft.com/office/powerpoint/2010/main" val="4055455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8E3532-102C-2AAC-D447-218A2C1C427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B72632D-ADE5-3E5A-1A21-11687483F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E1C5F7E9-9AC3-9584-9BEC-954131094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F5483FC0-9521-C1D8-CB3E-B3AC566C5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9A10E7F6-BBA1-66C4-1DB5-CA822DC40393}"/>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4.2.EFICIENCIA ENERGÉTICA</a:t>
            </a:r>
          </a:p>
        </p:txBody>
      </p:sp>
      <p:sp>
        <p:nvSpPr>
          <p:cNvPr id="3" name="Rectángulo: esquinas redondeadas 2">
            <a:extLst>
              <a:ext uri="{FF2B5EF4-FFF2-40B4-BE49-F238E27FC236}">
                <a16:creationId xmlns:a16="http://schemas.microsoft.com/office/drawing/2014/main" id="{4BDF1989-FC26-BF2C-2A5E-154EC9097B27}"/>
              </a:ext>
            </a:extLst>
          </p:cNvPr>
          <p:cNvSpPr/>
          <p:nvPr/>
        </p:nvSpPr>
        <p:spPr>
          <a:xfrm>
            <a:off x="282895" y="883693"/>
            <a:ext cx="2436242" cy="106542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EER-COP</a:t>
            </a:r>
            <a:endPar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306AEB8B-09CA-66F8-F28E-5298D7F9AA1A}"/>
                  </a:ext>
                </a:extLst>
              </p:cNvPr>
              <p:cNvSpPr txBox="1"/>
              <p:nvPr/>
            </p:nvSpPr>
            <p:spPr>
              <a:xfrm>
                <a:off x="624951" y="3347812"/>
                <a:ext cx="4188372" cy="68179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EER =  </a:t>
                </a:r>
                <a14:m>
                  <m:oMath xmlns:m="http://schemas.openxmlformats.org/officeDocument/2006/math">
                    <m:f>
                      <m:fPr>
                        <m:ctrlPr>
                          <a:rPr kumimoji="0" lang="es-E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s-E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𝑸</m:t>
                        </m:r>
                        <m:r>
                          <a:rPr kumimoji="0" lang="es-E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s-E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𝒆𝒗𝒂𝒑𝒐𝒓𝒂𝒅𝒐𝒓</m:t>
                        </m:r>
                      </m:num>
                      <m:den>
                        <m:r>
                          <a:rPr kumimoji="0" lang="es-E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𝑾𝒄𝒐𝒎𝒑𝒓𝒆𝒔𝒐𝒓</m:t>
                        </m:r>
                      </m:den>
                    </m:f>
                  </m:oMath>
                </a14:m>
                <a:r>
                  <a:rPr kumimoji="0" lang="es-E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mc:Choice>
        <mc:Fallback xmlns="">
          <p:sp>
            <p:nvSpPr>
              <p:cNvPr id="15" name="CuadroTexto 14">
                <a:extLst>
                  <a:ext uri="{FF2B5EF4-FFF2-40B4-BE49-F238E27FC236}">
                    <a16:creationId xmlns:a16="http://schemas.microsoft.com/office/drawing/2014/main" id="{306AEB8B-09CA-66F8-F28E-5298D7F9AA1A}"/>
                  </a:ext>
                </a:extLst>
              </p:cNvPr>
              <p:cNvSpPr txBox="1">
                <a:spLocks noRot="1" noChangeAspect="1" noMove="1" noResize="1" noEditPoints="1" noAdjustHandles="1" noChangeArrowheads="1" noChangeShapeType="1" noTextEdit="1"/>
              </p:cNvSpPr>
              <p:nvPr/>
            </p:nvSpPr>
            <p:spPr>
              <a:xfrm>
                <a:off x="624951" y="3347812"/>
                <a:ext cx="4188372" cy="681790"/>
              </a:xfrm>
              <a:prstGeom prst="rect">
                <a:avLst/>
              </a:prstGeom>
              <a:blipFill>
                <a:blip r:embed="rId3"/>
                <a:stretch>
                  <a:fillRect l="-6696" t="-20536" b="-21429"/>
                </a:stretch>
              </a:blipFill>
            </p:spPr>
            <p:txBody>
              <a:bodyPr/>
              <a:lstStyle/>
              <a:p>
                <a:r>
                  <a:rPr lang="es-ES">
                    <a:noFill/>
                  </a:rPr>
                  <a:t> </a:t>
                </a:r>
              </a:p>
            </p:txBody>
          </p:sp>
        </mc:Fallback>
      </mc:AlternateContent>
      <p:sp>
        <p:nvSpPr>
          <p:cNvPr id="5" name="CuadroTexto 4">
            <a:extLst>
              <a:ext uri="{FF2B5EF4-FFF2-40B4-BE49-F238E27FC236}">
                <a16:creationId xmlns:a16="http://schemas.microsoft.com/office/drawing/2014/main" id="{596CD1C5-31C2-3093-8D9D-1C46E254DF6F}"/>
              </a:ext>
            </a:extLst>
          </p:cNvPr>
          <p:cNvSpPr txBox="1"/>
          <p:nvPr/>
        </p:nvSpPr>
        <p:spPr>
          <a:xfrm>
            <a:off x="5202621" y="2128418"/>
            <a:ext cx="6096000" cy="2631490"/>
          </a:xfrm>
          <a:prstGeom prst="rect">
            <a:avLst/>
          </a:prstGeom>
          <a:noFill/>
        </p:spPr>
        <p:txBody>
          <a:bodyPr wrap="square">
            <a:spAutoFit/>
          </a:bodyPr>
          <a:lstStyle/>
          <a:p>
            <a:pPr algn="l"/>
            <a:endParaRPr lang="es-ES" sz="1100" b="0" i="0" u="none" strike="noStrike" baseline="0" dirty="0">
              <a:latin typeface="Arial" panose="020B0604020202020204" pitchFamily="34" charset="0"/>
              <a:cs typeface="Arial" panose="020B0604020202020204" pitchFamily="34" charset="0"/>
            </a:endParaRPr>
          </a:p>
          <a:p>
            <a:pPr algn="ctr"/>
            <a:r>
              <a:rPr lang="es-ES" sz="2800" b="1" i="0" u="none" strike="noStrike" baseline="0" dirty="0">
                <a:latin typeface="Arial" panose="020B0604020202020204" pitchFamily="34" charset="0"/>
                <a:cs typeface="Arial" panose="020B0604020202020204" pitchFamily="34" charset="0"/>
              </a:rPr>
              <a:t>EER = 3 </a:t>
            </a:r>
          </a:p>
          <a:p>
            <a:pPr marL="285750" indent="-285750">
              <a:lnSpc>
                <a:spcPct val="150000"/>
              </a:lnSpc>
              <a:buFont typeface="Arial" panose="020B0604020202020204" pitchFamily="34" charset="0"/>
              <a:buChar char="•"/>
            </a:pPr>
            <a:r>
              <a:rPr lang="es-ES" sz="1800" b="1" i="0" u="none" strike="noStrike" baseline="0" dirty="0">
                <a:latin typeface="Arial" panose="020B0604020202020204" pitchFamily="34" charset="0"/>
                <a:cs typeface="Arial" panose="020B0604020202020204" pitchFamily="34" charset="0"/>
              </a:rPr>
              <a:t>Consumiendo 1KW eléctrico el compresor</a:t>
            </a:r>
          </a:p>
          <a:p>
            <a:pPr marL="285750" indent="-285750">
              <a:lnSpc>
                <a:spcPct val="150000"/>
              </a:lnSpc>
              <a:buFont typeface="Arial" panose="020B0604020202020204" pitchFamily="34" charset="0"/>
              <a:buChar char="•"/>
            </a:pPr>
            <a:r>
              <a:rPr lang="es-ES" b="1" dirty="0">
                <a:latin typeface="Arial" panose="020B0604020202020204" pitchFamily="34" charset="0"/>
                <a:cs typeface="Arial" panose="020B0604020202020204" pitchFamily="34" charset="0"/>
              </a:rPr>
              <a:t>S</a:t>
            </a:r>
            <a:r>
              <a:rPr lang="es-ES" sz="1800" b="1" i="0" u="none" strike="noStrike" baseline="0" dirty="0">
                <a:latin typeface="Arial" panose="020B0604020202020204" pitchFamily="34" charset="0"/>
                <a:cs typeface="Arial" panose="020B0604020202020204" pitchFamily="34" charset="0"/>
              </a:rPr>
              <a:t>e producen 3 KW de frio.</a:t>
            </a:r>
          </a:p>
          <a:p>
            <a:pPr marL="285750" indent="-285750">
              <a:buFont typeface="Arial" panose="020B0604020202020204" pitchFamily="34" charset="0"/>
              <a:buChar char="•"/>
            </a:pPr>
            <a:endParaRPr lang="es-ES" sz="1800" b="0" i="0" u="none" strike="noStrike" baseline="0" dirty="0">
              <a:latin typeface="Arial" panose="020B0604020202020204" pitchFamily="34" charset="0"/>
              <a:cs typeface="Arial" panose="020B0604020202020204" pitchFamily="34" charset="0"/>
            </a:endParaRPr>
          </a:p>
          <a:p>
            <a:pPr algn="ctr"/>
            <a:r>
              <a:rPr lang="es-ES" sz="1800" b="1" i="0" u="none" strike="noStrike" baseline="0" dirty="0">
                <a:latin typeface="Arial" panose="020B0604020202020204" pitchFamily="34" charset="0"/>
                <a:cs typeface="Arial" panose="020B0604020202020204" pitchFamily="34" charset="0"/>
              </a:rPr>
              <a:t>Cuanto más elevado sea el EER, menor será el coste de producir frio, mayor rendimiento tendría la máquina</a:t>
            </a:r>
            <a:endParaRPr lang="es-ES" dirty="0">
              <a:latin typeface="Arial" panose="020B0604020202020204" pitchFamily="34" charset="0"/>
              <a:cs typeface="Arial" panose="020B0604020202020204" pitchFamily="34" charset="0"/>
            </a:endParaRPr>
          </a:p>
        </p:txBody>
      </p:sp>
      <p:sp>
        <p:nvSpPr>
          <p:cNvPr id="7" name="Abrir llave 6">
            <a:extLst>
              <a:ext uri="{FF2B5EF4-FFF2-40B4-BE49-F238E27FC236}">
                <a16:creationId xmlns:a16="http://schemas.microsoft.com/office/drawing/2014/main" id="{5ACD4A83-2F37-8D3B-E794-5C62A90FA95B}"/>
              </a:ext>
            </a:extLst>
          </p:cNvPr>
          <p:cNvSpPr/>
          <p:nvPr/>
        </p:nvSpPr>
        <p:spPr>
          <a:xfrm>
            <a:off x="4698124" y="2295242"/>
            <a:ext cx="92341" cy="2541084"/>
          </a:xfrm>
          <a:prstGeom prst="lef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1" name="CuadroTexto 10">
            <a:extLst>
              <a:ext uri="{FF2B5EF4-FFF2-40B4-BE49-F238E27FC236}">
                <a16:creationId xmlns:a16="http://schemas.microsoft.com/office/drawing/2014/main" id="{2733453C-900D-BC00-5960-2CDC4D5690B3}"/>
              </a:ext>
            </a:extLst>
          </p:cNvPr>
          <p:cNvSpPr txBox="1"/>
          <p:nvPr/>
        </p:nvSpPr>
        <p:spPr>
          <a:xfrm>
            <a:off x="189185" y="5163105"/>
            <a:ext cx="11813628" cy="128753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s-ES" dirty="0">
                <a:solidFill>
                  <a:srgbClr val="000000"/>
                </a:solidFill>
                <a:latin typeface="Arial" panose="020B0604020202020204" pitchFamily="34" charset="0"/>
                <a:cs typeface="Arial" panose="020B0604020202020204" pitchFamily="34" charset="0"/>
              </a:rPr>
              <a:t>Comparación del</a:t>
            </a:r>
            <a:r>
              <a:rPr lang="es-ES" sz="1800" b="0" i="0" u="none" strike="noStrike" baseline="0" dirty="0">
                <a:solidFill>
                  <a:srgbClr val="000000"/>
                </a:solidFill>
                <a:latin typeface="Arial" panose="020B0604020202020204" pitchFamily="34" charset="0"/>
                <a:cs typeface="Arial" panose="020B0604020202020204" pitchFamily="34" charset="0"/>
              </a:rPr>
              <a:t> calor absorbido por el refrigerante durante la evaporación con el calor aportado al refrigerante por el compresor</a:t>
            </a:r>
          </a:p>
          <a:p>
            <a:pPr marL="285750" indent="-285750">
              <a:lnSpc>
                <a:spcPct val="150000"/>
              </a:lnSpc>
              <a:buFont typeface="Arial" panose="020B0604020202020204" pitchFamily="34" charset="0"/>
              <a:buChar char="•"/>
            </a:pPr>
            <a:r>
              <a:rPr lang="es-ES" dirty="0">
                <a:solidFill>
                  <a:srgbClr val="000000"/>
                </a:solidFill>
                <a:latin typeface="Arial" panose="020B0604020202020204" pitchFamily="34" charset="0"/>
                <a:cs typeface="Arial" panose="020B0604020202020204" pitchFamily="34" charset="0"/>
              </a:rPr>
              <a:t>S</a:t>
            </a:r>
            <a:r>
              <a:rPr lang="es-ES" sz="1800" b="0" i="0" u="none" strike="noStrike" baseline="0" dirty="0">
                <a:solidFill>
                  <a:srgbClr val="000000"/>
                </a:solidFill>
                <a:latin typeface="Arial" panose="020B0604020202020204" pitchFamily="34" charset="0"/>
                <a:cs typeface="Arial" panose="020B0604020202020204" pitchFamily="34" charset="0"/>
              </a:rPr>
              <a:t>e observa que el calor de evaporación es mucho mayor que el calor necesario para el trabajo de compresión </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7864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2D0AFA-C034-F4DB-1E30-DDB061AFB7F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FF5CD4B-AE9C-8D22-079C-A457E53A8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C13042A2-E008-937C-C148-36CC6F3AB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EF778F19-2469-8E64-8F66-EB610B760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68C7FA19-EE06-F56C-2C63-4E338B0810D8}"/>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4.3.</a:t>
            </a:r>
            <a:r>
              <a:rPr lang="es-ES" sz="3200" b="1" dirty="0">
                <a:solidFill>
                  <a:prstClr val="black">
                    <a:lumMod val="85000"/>
                    <a:lumOff val="15000"/>
                  </a:prstClr>
                </a:solidFill>
                <a:latin typeface="Arial" panose="020B0604020202020204" pitchFamily="34" charset="0"/>
                <a:cs typeface="Arial" panose="020B0604020202020204" pitchFamily="34" charset="0"/>
              </a:rPr>
              <a:t>MÁS CÁLCULOS EN EL CICLO</a:t>
            </a:r>
            <a:endPar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endParaRPr>
          </a:p>
        </p:txBody>
      </p:sp>
      <p:sp>
        <p:nvSpPr>
          <p:cNvPr id="3" name="Rectángulo: esquinas redondeadas 2">
            <a:extLst>
              <a:ext uri="{FF2B5EF4-FFF2-40B4-BE49-F238E27FC236}">
                <a16:creationId xmlns:a16="http://schemas.microsoft.com/office/drawing/2014/main" id="{A3E2F106-BBDE-6F1E-4698-5B37F1BF4593}"/>
              </a:ext>
            </a:extLst>
          </p:cNvPr>
          <p:cNvSpPr/>
          <p:nvPr/>
        </p:nvSpPr>
        <p:spPr>
          <a:xfrm>
            <a:off x="282895" y="883693"/>
            <a:ext cx="2436242" cy="106542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RELACIÓN COMPRESIÓN</a:t>
            </a:r>
          </a:p>
        </p:txBody>
      </p:sp>
      <p:sp>
        <p:nvSpPr>
          <p:cNvPr id="6" name="CuadroTexto 5">
            <a:extLst>
              <a:ext uri="{FF2B5EF4-FFF2-40B4-BE49-F238E27FC236}">
                <a16:creationId xmlns:a16="http://schemas.microsoft.com/office/drawing/2014/main" id="{27BB6EEB-14AF-D66A-AF2B-E5D49AA08C71}"/>
              </a:ext>
            </a:extLst>
          </p:cNvPr>
          <p:cNvSpPr txBox="1"/>
          <p:nvPr/>
        </p:nvSpPr>
        <p:spPr>
          <a:xfrm>
            <a:off x="451944" y="2371140"/>
            <a:ext cx="11288110" cy="923330"/>
          </a:xfrm>
          <a:prstGeom prst="rect">
            <a:avLst/>
          </a:prstGeom>
          <a:noFill/>
        </p:spPr>
        <p:txBody>
          <a:bodyPr wrap="square">
            <a:spAutoFit/>
          </a:bodyPr>
          <a:lstStyle/>
          <a:p>
            <a:pPr marL="285750" indent="-285750">
              <a:buFont typeface="Wingdings" panose="05000000000000000000" pitchFamily="2" charset="2"/>
              <a:buChar char="Ø"/>
            </a:pPr>
            <a:r>
              <a:rPr lang="es-ES" sz="1800" b="0" i="0" u="none" strike="noStrike" baseline="0" dirty="0">
                <a:solidFill>
                  <a:srgbClr val="000000"/>
                </a:solidFill>
                <a:latin typeface="Arial" panose="020B0604020202020204" pitchFamily="34" charset="0"/>
                <a:cs typeface="Arial" panose="020B0604020202020204" pitchFamily="34" charset="0"/>
              </a:rPr>
              <a:t>ES la relación entre la presión de condensación y la de evaporación. Para este cálculo se utilizan presiones absolutas. Cuanto mayor sea la relación de compresión, más pequeña será la cantidad de refrigerante en circulación y la capacidad. </a:t>
            </a:r>
            <a:endParaRPr lang="es-E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7F523E4F-F4A0-1AD6-7D69-8AE53D045F4D}"/>
                  </a:ext>
                </a:extLst>
              </p:cNvPr>
              <p:cNvSpPr txBox="1"/>
              <p:nvPr/>
            </p:nvSpPr>
            <p:spPr>
              <a:xfrm>
                <a:off x="3337032" y="4053550"/>
                <a:ext cx="5817477" cy="879536"/>
              </a:xfrm>
              <a:prstGeom prst="rect">
                <a:avLst/>
              </a:prstGeom>
              <a:noFill/>
            </p:spPr>
            <p:txBody>
              <a:bodyPr wrap="square" lIns="0" tIns="0" rIns="0" bIns="0" rtlCol="0">
                <a:spAutoFit/>
              </a:bodyPr>
              <a:lstStyle/>
              <a:p>
                <a:r>
                  <a:rPr lang="es-ES" sz="2400" b="1" dirty="0">
                    <a:latin typeface="Arial" panose="020B0604020202020204" pitchFamily="34" charset="0"/>
                    <a:cs typeface="Arial" panose="020B0604020202020204" pitchFamily="34" charset="0"/>
                  </a:rPr>
                  <a:t>Relación compresión </a:t>
                </a:r>
                <a:r>
                  <a:rPr lang="es-ES" sz="3600" b="1" dirty="0">
                    <a:latin typeface="Arial" panose="020B0604020202020204" pitchFamily="34" charset="0"/>
                    <a:cs typeface="Arial" panose="020B0604020202020204" pitchFamily="34" charset="0"/>
                  </a:rPr>
                  <a:t>=  </a:t>
                </a:r>
                <a14:m>
                  <m:oMath xmlns:m="http://schemas.openxmlformats.org/officeDocument/2006/math">
                    <m:f>
                      <m:fPr>
                        <m:ctrlPr>
                          <a:rPr lang="es-ES" sz="3600" b="1" i="1" smtClean="0">
                            <a:latin typeface="Cambria Math" panose="02040503050406030204" pitchFamily="18" charset="0"/>
                          </a:rPr>
                        </m:ctrlPr>
                      </m:fPr>
                      <m:num>
                        <m:r>
                          <a:rPr lang="es-ES" sz="3600" b="1" i="1" smtClean="0">
                            <a:latin typeface="Cambria Math" panose="02040503050406030204" pitchFamily="18" charset="0"/>
                          </a:rPr>
                          <m:t>𝑷𝒂𝒍𝒕𝒂</m:t>
                        </m:r>
                      </m:num>
                      <m:den>
                        <m:r>
                          <a:rPr lang="es-ES" sz="3600" b="1" i="1" smtClean="0">
                            <a:latin typeface="Cambria Math" panose="02040503050406030204" pitchFamily="18" charset="0"/>
                          </a:rPr>
                          <m:t>𝑷𝒃𝒂𝒋𝒂</m:t>
                        </m:r>
                      </m:den>
                    </m:f>
                  </m:oMath>
                </a14:m>
                <a:r>
                  <a:rPr lang="es-ES" sz="3600" b="1" dirty="0">
                    <a:latin typeface="Arial" panose="020B0604020202020204" pitchFamily="34" charset="0"/>
                    <a:cs typeface="Arial" panose="020B0604020202020204" pitchFamily="34" charset="0"/>
                  </a:rPr>
                  <a:t> </a:t>
                </a:r>
              </a:p>
            </p:txBody>
          </p:sp>
        </mc:Choice>
        <mc:Fallback xmlns="">
          <p:sp>
            <p:nvSpPr>
              <p:cNvPr id="9" name="CuadroTexto 8">
                <a:extLst>
                  <a:ext uri="{FF2B5EF4-FFF2-40B4-BE49-F238E27FC236}">
                    <a16:creationId xmlns:a16="http://schemas.microsoft.com/office/drawing/2014/main" id="{7F523E4F-F4A0-1AD6-7D69-8AE53D045F4D}"/>
                  </a:ext>
                </a:extLst>
              </p:cNvPr>
              <p:cNvSpPr txBox="1">
                <a:spLocks noRot="1" noChangeAspect="1" noMove="1" noResize="1" noEditPoints="1" noAdjustHandles="1" noChangeArrowheads="1" noChangeShapeType="1" noTextEdit="1"/>
              </p:cNvSpPr>
              <p:nvPr/>
            </p:nvSpPr>
            <p:spPr>
              <a:xfrm>
                <a:off x="3337032" y="4053550"/>
                <a:ext cx="5817477" cy="879536"/>
              </a:xfrm>
              <a:prstGeom prst="rect">
                <a:avLst/>
              </a:prstGeom>
              <a:blipFill>
                <a:blip r:embed="rId3"/>
                <a:stretch>
                  <a:fillRect l="-3141" t="-2083" b="-7639"/>
                </a:stretch>
              </a:blipFill>
            </p:spPr>
            <p:txBody>
              <a:bodyPr/>
              <a:lstStyle/>
              <a:p>
                <a:r>
                  <a:rPr lang="es-ES">
                    <a:noFill/>
                  </a:rPr>
                  <a:t> </a:t>
                </a:r>
              </a:p>
            </p:txBody>
          </p:sp>
        </mc:Fallback>
      </mc:AlternateContent>
      <p:sp>
        <p:nvSpPr>
          <p:cNvPr id="13" name="CuadroTexto 12">
            <a:extLst>
              <a:ext uri="{FF2B5EF4-FFF2-40B4-BE49-F238E27FC236}">
                <a16:creationId xmlns:a16="http://schemas.microsoft.com/office/drawing/2014/main" id="{6ED89D5D-36EC-7FB8-FE0A-C8CE6D524DA2}"/>
              </a:ext>
            </a:extLst>
          </p:cNvPr>
          <p:cNvSpPr txBox="1"/>
          <p:nvPr/>
        </p:nvSpPr>
        <p:spPr>
          <a:xfrm>
            <a:off x="4561489" y="4773738"/>
            <a:ext cx="1534510" cy="461665"/>
          </a:xfrm>
          <a:prstGeom prst="rect">
            <a:avLst/>
          </a:prstGeom>
          <a:noFill/>
        </p:spPr>
        <p:txBody>
          <a:bodyPr wrap="square" rtlCol="0">
            <a:spAutoFit/>
          </a:bodyPr>
          <a:lstStyle/>
          <a:p>
            <a:r>
              <a:rPr lang="es-ES" sz="2400" b="1" dirty="0">
                <a:latin typeface="Arial" panose="020B0604020202020204" pitchFamily="34" charset="0"/>
                <a:cs typeface="Arial" panose="020B0604020202020204" pitchFamily="34" charset="0"/>
              </a:rPr>
              <a:t>(</a:t>
            </a:r>
            <a:r>
              <a:rPr lang="es-ES" sz="2400" b="1" dirty="0" err="1">
                <a:latin typeface="Arial" panose="020B0604020202020204" pitchFamily="34" charset="0"/>
                <a:cs typeface="Arial" panose="020B0604020202020204" pitchFamily="34" charset="0"/>
              </a:rPr>
              <a:t>Rc</a:t>
            </a:r>
            <a:r>
              <a:rPr lang="es-ES" sz="2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95464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81966E-426A-4B45-3F4E-080E969E9EB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3FFA2B-9F43-F0B0-E657-54484C567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5FD1BA4A-1AE4-5F6F-57F2-4F8B95AC74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097ED08F-15C9-F3EA-E02C-6A7688F3A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6E41C4CB-0402-165C-037C-FB554DA28FCC}"/>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4.3.MÁS CÁLCULOS EN EL CICLO</a:t>
            </a:r>
          </a:p>
        </p:txBody>
      </p:sp>
      <p:sp>
        <p:nvSpPr>
          <p:cNvPr id="3" name="Rectángulo: esquinas redondeadas 2">
            <a:extLst>
              <a:ext uri="{FF2B5EF4-FFF2-40B4-BE49-F238E27FC236}">
                <a16:creationId xmlns:a16="http://schemas.microsoft.com/office/drawing/2014/main" id="{DAB17B79-1CD6-3401-C79B-2D0A9FBC998C}"/>
              </a:ext>
            </a:extLst>
          </p:cNvPr>
          <p:cNvSpPr/>
          <p:nvPr/>
        </p:nvSpPr>
        <p:spPr>
          <a:xfrm>
            <a:off x="282895" y="883693"/>
            <a:ext cx="2436242" cy="106542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DENSIDAD GAS ASPIRACIÓN</a:t>
            </a:r>
          </a:p>
        </p:txBody>
      </p:sp>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9EEE53AA-5632-A781-1AA4-96B7835BE678}"/>
                  </a:ext>
                </a:extLst>
              </p:cNvPr>
              <p:cNvSpPr txBox="1"/>
              <p:nvPr/>
            </p:nvSpPr>
            <p:spPr>
              <a:xfrm>
                <a:off x="3337032" y="4053550"/>
                <a:ext cx="5817477" cy="86831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Densidad gas aspiración</a:t>
                </a:r>
                <a:r>
                  <a:rPr kumimoji="0" lang="es-ES" sz="2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f>
                      <m:fPr>
                        <m:ctrlP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num>
                      <m:den>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𝑽𝒆𝒔𝒑</m:t>
                        </m:r>
                      </m:den>
                    </m:f>
                  </m:oMath>
                </a14:m>
                <a:r>
                  <a:rPr kumimoji="0" lang="es-E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mc:Choice>
        <mc:Fallback xmlns="">
          <p:sp>
            <p:nvSpPr>
              <p:cNvPr id="9" name="CuadroTexto 8">
                <a:extLst>
                  <a:ext uri="{FF2B5EF4-FFF2-40B4-BE49-F238E27FC236}">
                    <a16:creationId xmlns:a16="http://schemas.microsoft.com/office/drawing/2014/main" id="{9EEE53AA-5632-A781-1AA4-96B7835BE678}"/>
                  </a:ext>
                </a:extLst>
              </p:cNvPr>
              <p:cNvSpPr txBox="1">
                <a:spLocks noRot="1" noChangeAspect="1" noMove="1" noResize="1" noEditPoints="1" noAdjustHandles="1" noChangeArrowheads="1" noChangeShapeType="1" noTextEdit="1"/>
              </p:cNvSpPr>
              <p:nvPr/>
            </p:nvSpPr>
            <p:spPr>
              <a:xfrm>
                <a:off x="3337032" y="4053550"/>
                <a:ext cx="5817477" cy="868315"/>
              </a:xfrm>
              <a:prstGeom prst="rect">
                <a:avLst/>
              </a:prstGeom>
              <a:blipFill>
                <a:blip r:embed="rId3"/>
                <a:stretch>
                  <a:fillRect l="-3141" t="-2817" b="-8451"/>
                </a:stretch>
              </a:blipFill>
            </p:spPr>
            <p:txBody>
              <a:bodyPr/>
              <a:lstStyle/>
              <a:p>
                <a:r>
                  <a:rPr lang="es-ES">
                    <a:noFill/>
                  </a:rPr>
                  <a:t> </a:t>
                </a:r>
              </a:p>
            </p:txBody>
          </p:sp>
        </mc:Fallback>
      </mc:AlternateContent>
      <p:sp>
        <p:nvSpPr>
          <p:cNvPr id="5" name="CuadroTexto 4">
            <a:extLst>
              <a:ext uri="{FF2B5EF4-FFF2-40B4-BE49-F238E27FC236}">
                <a16:creationId xmlns:a16="http://schemas.microsoft.com/office/drawing/2014/main" id="{3B894275-B8E1-A471-E727-6BA23352093F}"/>
              </a:ext>
            </a:extLst>
          </p:cNvPr>
          <p:cNvSpPr txBox="1"/>
          <p:nvPr/>
        </p:nvSpPr>
        <p:spPr>
          <a:xfrm>
            <a:off x="3337032" y="3529147"/>
            <a:ext cx="6096000" cy="369332"/>
          </a:xfrm>
          <a:prstGeom prst="rect">
            <a:avLst/>
          </a:prstGeom>
          <a:noFill/>
        </p:spPr>
        <p:txBody>
          <a:bodyPr wrap="square">
            <a:spAutoFit/>
          </a:bodyPr>
          <a:lstStyle/>
          <a:p>
            <a:pPr algn="ctr"/>
            <a:r>
              <a:rPr lang="es-ES" dirty="0">
                <a:solidFill>
                  <a:srgbClr val="000000"/>
                </a:solidFill>
                <a:latin typeface="Arial" panose="020B0604020202020204" pitchFamily="34" charset="0"/>
                <a:cs typeface="Arial" panose="020B0604020202020204" pitchFamily="34" charset="0"/>
              </a:rPr>
              <a:t>I</a:t>
            </a:r>
            <a:r>
              <a:rPr lang="es-ES" sz="1800" b="0" i="0" u="none" strike="noStrike" baseline="0" dirty="0">
                <a:solidFill>
                  <a:srgbClr val="000000"/>
                </a:solidFill>
                <a:latin typeface="Arial" panose="020B0604020202020204" pitchFamily="34" charset="0"/>
                <a:cs typeface="Arial" panose="020B0604020202020204" pitchFamily="34" charset="0"/>
              </a:rPr>
              <a:t>nversa del volumen específico </a:t>
            </a:r>
            <a:endParaRPr lang="es-ES"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1FAECDBE-3D90-8735-B554-5B40FCE6B64E}"/>
              </a:ext>
            </a:extLst>
          </p:cNvPr>
          <p:cNvSpPr txBox="1"/>
          <p:nvPr/>
        </p:nvSpPr>
        <p:spPr>
          <a:xfrm>
            <a:off x="493986" y="2099252"/>
            <a:ext cx="11414235" cy="1200329"/>
          </a:xfrm>
          <a:prstGeom prst="rect">
            <a:avLst/>
          </a:prstGeom>
          <a:noFill/>
        </p:spPr>
        <p:txBody>
          <a:bodyPr wrap="square">
            <a:spAutoFit/>
          </a:bodyPr>
          <a:lstStyle/>
          <a:p>
            <a:pPr marL="285750" indent="-285750">
              <a:buFont typeface="Wingdings" panose="05000000000000000000" pitchFamily="2" charset="2"/>
              <a:buChar char="Ø"/>
            </a:pPr>
            <a:r>
              <a:rPr lang="es-ES" sz="1800" b="0" i="0" u="none" strike="noStrike" baseline="0" dirty="0">
                <a:solidFill>
                  <a:srgbClr val="000000"/>
                </a:solidFill>
                <a:latin typeface="Arial" panose="020B0604020202020204" pitchFamily="34" charset="0"/>
                <a:cs typeface="Arial" panose="020B0604020202020204" pitchFamily="34" charset="0"/>
              </a:rPr>
              <a:t>Proceso de compresión, cuanto mayor sea la densidad del gas absorbido en los cilindros, más elevada es la cantidad de refrigerante en circulación y la capacidad obtenida. </a:t>
            </a:r>
          </a:p>
          <a:p>
            <a:pPr marL="285750" indent="-285750">
              <a:buFont typeface="Wingdings" panose="05000000000000000000" pitchFamily="2" charset="2"/>
              <a:buChar char="Ø"/>
            </a:pPr>
            <a:endParaRPr lang="es-ES" dirty="0">
              <a:solidFill>
                <a:srgbClr val="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ES" sz="1800" b="0" i="0" u="none" strike="noStrike" baseline="0" dirty="0">
                <a:solidFill>
                  <a:srgbClr val="000000"/>
                </a:solidFill>
                <a:latin typeface="Arial" panose="020B0604020202020204" pitchFamily="34" charset="0"/>
                <a:cs typeface="Arial" panose="020B0604020202020204" pitchFamily="34" charset="0"/>
              </a:rPr>
              <a:t>Por lo tanto, cuanto menor sea el volumen específico del gas de aspiración, mayor es la capacidad. </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0000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39C082-BA95-9521-4A45-F87109B074E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055BE8-F661-09C1-81A1-6841B2577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F827E8F6-6BC7-EFCD-516B-3660DBC9E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E4253B2D-7303-92B8-B922-08A6C4BFDF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35334A1B-F5A3-E621-867A-286D38EC8512}"/>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4.3.MÁS CÁLCULOS EN EL CICLO</a:t>
            </a:r>
          </a:p>
        </p:txBody>
      </p:sp>
      <p:sp>
        <p:nvSpPr>
          <p:cNvPr id="3" name="Rectángulo: esquinas redondeadas 2">
            <a:extLst>
              <a:ext uri="{FF2B5EF4-FFF2-40B4-BE49-F238E27FC236}">
                <a16:creationId xmlns:a16="http://schemas.microsoft.com/office/drawing/2014/main" id="{50D03336-6CB0-678A-4F26-9536C3843094}"/>
              </a:ext>
            </a:extLst>
          </p:cNvPr>
          <p:cNvSpPr/>
          <p:nvPr/>
        </p:nvSpPr>
        <p:spPr>
          <a:xfrm>
            <a:off x="282895" y="883693"/>
            <a:ext cx="2436242" cy="106542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b="1" dirty="0">
                <a:latin typeface="Arial" panose="020B0604020202020204" pitchFamily="34" charset="0"/>
                <a:cs typeface="Arial" panose="020B0604020202020204" pitchFamily="34" charset="0"/>
              </a:rPr>
              <a:t>Caudal másico</a:t>
            </a:r>
          </a:p>
          <a:p>
            <a:pPr algn="ctr"/>
            <a:r>
              <a:rPr lang="es-ES" sz="2800" b="1" dirty="0">
                <a:latin typeface="Arial" panose="020B0604020202020204" pitchFamily="34" charset="0"/>
                <a:cs typeface="Arial" panose="020B0604020202020204" pitchFamily="34" charset="0"/>
              </a:rPr>
              <a:t>Q</a:t>
            </a:r>
            <a:r>
              <a:rPr lang="es-ES" sz="2000" b="1" dirty="0">
                <a:latin typeface="Arial" panose="020B0604020202020204" pitchFamily="34" charset="0"/>
                <a:cs typeface="Arial" panose="020B0604020202020204" pitchFamily="34" charset="0"/>
              </a:rPr>
              <a:t>m o </a:t>
            </a:r>
            <a:r>
              <a:rPr lang="es-ES" sz="2800" b="1" dirty="0">
                <a:latin typeface="Arial" panose="020B0604020202020204" pitchFamily="34" charset="0"/>
                <a:cs typeface="Arial" panose="020B0604020202020204" pitchFamily="34" charset="0"/>
              </a:rPr>
              <a:t>M</a:t>
            </a:r>
          </a:p>
        </p:txBody>
      </p:sp>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8F1C2285-B3D6-6F8A-9AAB-E0B377A53C2E}"/>
                  </a:ext>
                </a:extLst>
              </p:cNvPr>
              <p:cNvSpPr txBox="1"/>
              <p:nvPr/>
            </p:nvSpPr>
            <p:spPr>
              <a:xfrm>
                <a:off x="1713186" y="4053550"/>
                <a:ext cx="8671035" cy="88171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600" b="1" dirty="0">
                    <a:solidFill>
                      <a:prstClr val="black"/>
                    </a:solidFill>
                    <a:latin typeface="Arial" panose="020B0604020202020204" pitchFamily="34" charset="0"/>
                    <a:cs typeface="Arial" panose="020B0604020202020204" pitchFamily="34" charset="0"/>
                  </a:rPr>
                  <a:t>q</a:t>
                </a:r>
                <a:r>
                  <a:rPr lang="es-ES" b="1" dirty="0" err="1">
                    <a:solidFill>
                      <a:prstClr val="black"/>
                    </a:solidFill>
                    <a:latin typeface="Arial" panose="020B0604020202020204" pitchFamily="34" charset="0"/>
                    <a:cs typeface="Arial" panose="020B0604020202020204" pitchFamily="34" charset="0"/>
                  </a:rPr>
                  <a:t>m</a:t>
                </a:r>
                <a:r>
                  <a:rPr lang="es-ES" b="1" dirty="0">
                    <a:solidFill>
                      <a:prstClr val="black"/>
                    </a:solidFill>
                    <a:latin typeface="Arial" panose="020B0604020202020204" pitchFamily="34" charset="0"/>
                    <a:cs typeface="Arial" panose="020B0604020202020204" pitchFamily="34" charset="0"/>
                  </a:rPr>
                  <a:t> o</a:t>
                </a:r>
                <a:r>
                  <a:rPr lang="es-ES" sz="2800" b="1" dirty="0">
                    <a:solidFill>
                      <a:prstClr val="black"/>
                    </a:solidFill>
                    <a:latin typeface="Arial" panose="020B0604020202020204" pitchFamily="34" charset="0"/>
                    <a:cs typeface="Arial" panose="020B0604020202020204" pitchFamily="34" charset="0"/>
                  </a:rPr>
                  <a:t> M </a:t>
                </a:r>
                <a:r>
                  <a:rPr lang="es-ES" sz="2000" b="1" dirty="0">
                    <a:solidFill>
                      <a:prstClr val="black"/>
                    </a:solidFill>
                    <a:latin typeface="Arial" panose="020B0604020202020204" pitchFamily="34" charset="0"/>
                    <a:cs typeface="Arial" panose="020B0604020202020204" pitchFamily="34" charset="0"/>
                  </a:rPr>
                  <a:t>(kg/s) </a:t>
                </a:r>
                <a:r>
                  <a:rPr kumimoji="0" lang="es-E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f>
                      <m:fPr>
                        <m:ctrlP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𝑷𝒐𝒕𝒆𝒏𝒄𝒊𝒂</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𝒇𝒓𝒊𝒈𝒐𝒓</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í</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𝒇𝒊𝒄𝒂</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𝒌𝑾</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num>
                      <m:den>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𝑷𝒓𝒐𝒅𝒖𝒄𝒄𝒊</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ó</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𝒏</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𝒇𝒓𝒊𝒈𝒐𝒓</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í</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𝒇𝒊𝒄𝒂</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𝑸</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𝒆𝒗𝒂𝒑</m:t>
                        </m:r>
                        <m:r>
                          <a:rPr kumimoji="0" lang="es-E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en>
                    </m:f>
                  </m:oMath>
                </a14:m>
                <a:endParaRPr kumimoji="0" lang="es-E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9" name="CuadroTexto 8">
                <a:extLst>
                  <a:ext uri="{FF2B5EF4-FFF2-40B4-BE49-F238E27FC236}">
                    <a16:creationId xmlns:a16="http://schemas.microsoft.com/office/drawing/2014/main" id="{8F1C2285-B3D6-6F8A-9AAB-E0B377A53C2E}"/>
                  </a:ext>
                </a:extLst>
              </p:cNvPr>
              <p:cNvSpPr txBox="1">
                <a:spLocks noRot="1" noChangeAspect="1" noMove="1" noResize="1" noEditPoints="1" noAdjustHandles="1" noChangeArrowheads="1" noChangeShapeType="1" noTextEdit="1"/>
              </p:cNvSpPr>
              <p:nvPr/>
            </p:nvSpPr>
            <p:spPr>
              <a:xfrm>
                <a:off x="1713186" y="4053550"/>
                <a:ext cx="8671035" cy="881716"/>
              </a:xfrm>
              <a:prstGeom prst="rect">
                <a:avLst/>
              </a:prstGeom>
              <a:blipFill>
                <a:blip r:embed="rId3"/>
                <a:stretch>
                  <a:fillRect l="-3165" t="-1379" b="-7586"/>
                </a:stretch>
              </a:blipFill>
            </p:spPr>
            <p:txBody>
              <a:bodyPr/>
              <a:lstStyle/>
              <a:p>
                <a:r>
                  <a:rPr lang="es-ES">
                    <a:noFill/>
                  </a:rPr>
                  <a:t> </a:t>
                </a:r>
              </a:p>
            </p:txBody>
          </p:sp>
        </mc:Fallback>
      </mc:AlternateContent>
      <p:sp>
        <p:nvSpPr>
          <p:cNvPr id="6" name="CuadroTexto 5">
            <a:extLst>
              <a:ext uri="{FF2B5EF4-FFF2-40B4-BE49-F238E27FC236}">
                <a16:creationId xmlns:a16="http://schemas.microsoft.com/office/drawing/2014/main" id="{9D596780-4223-61A0-B0A6-42736EA78829}"/>
              </a:ext>
            </a:extLst>
          </p:cNvPr>
          <p:cNvSpPr txBox="1"/>
          <p:nvPr/>
        </p:nvSpPr>
        <p:spPr>
          <a:xfrm>
            <a:off x="751000" y="2104187"/>
            <a:ext cx="10689998" cy="1529906"/>
          </a:xfrm>
          <a:prstGeom prst="rect">
            <a:avLst/>
          </a:prstGeom>
          <a:noFill/>
        </p:spPr>
        <p:txBody>
          <a:bodyPr wrap="square">
            <a:spAutoFit/>
          </a:bodyPr>
          <a:lstStyle/>
          <a:p>
            <a:pPr marL="171450" indent="-171450" algn="l">
              <a:lnSpc>
                <a:spcPct val="150000"/>
              </a:lnSpc>
              <a:buFont typeface="Wingdings" panose="05000000000000000000" pitchFamily="2" charset="2"/>
              <a:buChar char="Ø"/>
            </a:pPr>
            <a:endParaRPr lang="es-ES" sz="1050" b="0" i="0" u="none" strike="noStrike" baseline="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Ø"/>
            </a:pPr>
            <a:r>
              <a:rPr lang="es-ES" sz="1800" b="0" i="0" u="none" strike="noStrike" baseline="0" dirty="0">
                <a:latin typeface="Arial" panose="020B0604020202020204" pitchFamily="34" charset="0"/>
                <a:cs typeface="Arial" panose="020B0604020202020204" pitchFamily="34" charset="0"/>
              </a:rPr>
              <a:t>Son los quilos de masa de refrigerante que tenemos que hacer pasar por el evaporador para conseguir extraer todo el calor que obtuvimos en el balance térmico de cámara (Cargas térmicas). </a:t>
            </a:r>
          </a:p>
          <a:p>
            <a:pPr marL="285750" indent="-285750">
              <a:lnSpc>
                <a:spcPct val="150000"/>
              </a:lnSpc>
              <a:buFont typeface="Wingdings" panose="05000000000000000000" pitchFamily="2" charset="2"/>
              <a:buChar char="Ø"/>
            </a:pPr>
            <a:r>
              <a:rPr lang="es-ES" sz="1800" b="0" i="0" u="none" strike="noStrike" baseline="0" dirty="0">
                <a:latin typeface="Arial" panose="020B0604020202020204" pitchFamily="34" charset="0"/>
                <a:cs typeface="Arial" panose="020B0604020202020204" pitchFamily="34" charset="0"/>
              </a:rPr>
              <a:t>Esta masa, será la que circulará por toda la instalación:</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5157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5CDE49-0AAC-A505-B7BE-D36EACA8C2B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B232FA-CD4D-650E-57F1-1CD1F1E64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8E4B92A-12D3-8A66-2AC7-A8F9EEB31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ED455D08-A818-D67C-C102-82298FD9C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B1F0B9AB-ADBD-8CF3-99B5-CC6BCA24F895}"/>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4.3.MÁS CÁLCULOS EN EL CICLO</a:t>
            </a:r>
          </a:p>
        </p:txBody>
      </p:sp>
      <p:sp>
        <p:nvSpPr>
          <p:cNvPr id="3" name="Rectángulo: esquinas redondeadas 2">
            <a:extLst>
              <a:ext uri="{FF2B5EF4-FFF2-40B4-BE49-F238E27FC236}">
                <a16:creationId xmlns:a16="http://schemas.microsoft.com/office/drawing/2014/main" id="{76D574BF-3D79-087E-1890-B26FFC7FE85E}"/>
              </a:ext>
            </a:extLst>
          </p:cNvPr>
          <p:cNvSpPr/>
          <p:nvPr/>
        </p:nvSpPr>
        <p:spPr>
          <a:xfrm>
            <a:off x="282895" y="883693"/>
            <a:ext cx="2436242" cy="1065423"/>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t>
            </a:r>
            <a:r>
              <a:rPr kumimoji="0" lang="es-E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t>
            </a:r>
            <a:endPar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uadroTexto 4">
            <a:extLst>
              <a:ext uri="{FF2B5EF4-FFF2-40B4-BE49-F238E27FC236}">
                <a16:creationId xmlns:a16="http://schemas.microsoft.com/office/drawing/2014/main" id="{8A0964C7-3FCA-9D81-8A1D-1513A0258BD1}"/>
              </a:ext>
            </a:extLst>
          </p:cNvPr>
          <p:cNvSpPr txBox="1"/>
          <p:nvPr/>
        </p:nvSpPr>
        <p:spPr>
          <a:xfrm>
            <a:off x="3423501" y="1703486"/>
            <a:ext cx="6096000" cy="646331"/>
          </a:xfrm>
          <a:prstGeom prst="rect">
            <a:avLst/>
          </a:prstGeom>
          <a:noFill/>
        </p:spPr>
        <p:txBody>
          <a:bodyPr wrap="square">
            <a:spAutoFit/>
          </a:bodyPr>
          <a:lstStyle/>
          <a:p>
            <a:pPr algn="l"/>
            <a:endParaRPr lang="es-ES" sz="800" b="0" i="0" u="none" strike="noStrike" baseline="0" dirty="0">
              <a:solidFill>
                <a:srgbClr val="000000"/>
              </a:solidFill>
              <a:latin typeface="Arial" panose="020B0604020202020204" pitchFamily="34" charset="0"/>
              <a:cs typeface="Arial" panose="020B0604020202020204" pitchFamily="34" charset="0"/>
            </a:endParaRPr>
          </a:p>
          <a:p>
            <a:r>
              <a:rPr lang="es-ES" sz="1800" b="1" i="0" u="none" strike="noStrike" baseline="0" dirty="0">
                <a:solidFill>
                  <a:srgbClr val="2C3B43"/>
                </a:solidFill>
                <a:latin typeface="Arial" panose="020B0604020202020204" pitchFamily="34" charset="0"/>
                <a:cs typeface="Arial" panose="020B0604020202020204" pitchFamily="34" charset="0"/>
              </a:rPr>
              <a:t>Potencia compresor para comprimir el gas:  </a:t>
            </a:r>
            <a:r>
              <a:rPr lang="es-ES" sz="2800" b="1" i="0" u="none" strike="noStrike" baseline="0" dirty="0" err="1">
                <a:solidFill>
                  <a:srgbClr val="2C3B43"/>
                </a:solidFill>
                <a:latin typeface="Arial" panose="020B0604020202020204" pitchFamily="34" charset="0"/>
                <a:cs typeface="Arial" panose="020B0604020202020204" pitchFamily="34" charset="0"/>
              </a:rPr>
              <a:t>P</a:t>
            </a:r>
            <a:r>
              <a:rPr lang="es-ES" sz="1800" b="1" i="0" u="none" strike="noStrike" baseline="0" dirty="0" err="1">
                <a:solidFill>
                  <a:srgbClr val="2C3B43"/>
                </a:solidFill>
                <a:latin typeface="Arial" panose="020B0604020202020204" pitchFamily="34" charset="0"/>
                <a:cs typeface="Arial" panose="020B0604020202020204" pitchFamily="34" charset="0"/>
              </a:rPr>
              <a:t>th</a:t>
            </a:r>
            <a:endParaRPr lang="es-ES"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527FC852-67EA-B732-981A-02493FE8A931}"/>
              </a:ext>
            </a:extLst>
          </p:cNvPr>
          <p:cNvSpPr txBox="1"/>
          <p:nvPr/>
        </p:nvSpPr>
        <p:spPr>
          <a:xfrm>
            <a:off x="1147623" y="2612486"/>
            <a:ext cx="9967416" cy="1235723"/>
          </a:xfrm>
          <a:prstGeom prst="rect">
            <a:avLst/>
          </a:prstGeom>
          <a:noFill/>
        </p:spPr>
        <p:txBody>
          <a:bodyPr wrap="square">
            <a:spAutoFit/>
          </a:bodyPr>
          <a:lstStyle/>
          <a:p>
            <a:pPr marL="171450" indent="-171450" algn="l">
              <a:lnSpc>
                <a:spcPct val="150000"/>
              </a:lnSpc>
              <a:buFont typeface="Arial" panose="020B0604020202020204" pitchFamily="34" charset="0"/>
              <a:buChar char="•"/>
            </a:pPr>
            <a:endParaRPr lang="es-ES" sz="1050" b="0" i="0" u="none" strike="noStrike" baseline="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s-ES" sz="1800" b="0" i="0" u="none" strike="noStrike" baseline="0" dirty="0">
                <a:latin typeface="Arial" panose="020B0604020202020204" pitchFamily="34" charset="0"/>
                <a:cs typeface="Arial" panose="020B0604020202020204" pitchFamily="34" charset="0"/>
              </a:rPr>
              <a:t>El gasto de masa va a ser el mismo para toda la instalación (sistema cerrado).</a:t>
            </a:r>
          </a:p>
          <a:p>
            <a:pPr marL="285750" indent="-285750">
              <a:lnSpc>
                <a:spcPct val="150000"/>
              </a:lnSpc>
              <a:buFont typeface="Arial" panose="020B0604020202020204" pitchFamily="34" charset="0"/>
              <a:buChar char="•"/>
            </a:pPr>
            <a:r>
              <a:rPr lang="es-ES" sz="1800" b="0" i="0" u="none" strike="noStrike" baseline="0" dirty="0">
                <a:latin typeface="Arial" panose="020B0604020202020204" pitchFamily="34" charset="0"/>
                <a:cs typeface="Arial" panose="020B0604020202020204" pitchFamily="34" charset="0"/>
              </a:rPr>
              <a:t>Una vez calculado </a:t>
            </a:r>
            <a:r>
              <a:rPr lang="es-ES" sz="2400" b="1" i="0" u="none" strike="noStrike" baseline="0" dirty="0" err="1">
                <a:latin typeface="Arial" panose="020B0604020202020204" pitchFamily="34" charset="0"/>
                <a:cs typeface="Arial" panose="020B0604020202020204" pitchFamily="34" charset="0"/>
              </a:rPr>
              <a:t>q</a:t>
            </a:r>
            <a:r>
              <a:rPr lang="es-ES" sz="1600" b="1" i="0" u="none" strike="noStrike" baseline="0" dirty="0" err="1">
                <a:latin typeface="Arial" panose="020B0604020202020204" pitchFamily="34" charset="0"/>
                <a:cs typeface="Arial" panose="020B0604020202020204" pitchFamily="34" charset="0"/>
              </a:rPr>
              <a:t>m</a:t>
            </a:r>
            <a:r>
              <a:rPr lang="es-ES" sz="1800" b="0" i="0" u="none" strike="noStrike" baseline="0" dirty="0">
                <a:latin typeface="Arial" panose="020B0604020202020204" pitchFamily="34" charset="0"/>
                <a:cs typeface="Arial" panose="020B0604020202020204" pitchFamily="34" charset="0"/>
              </a:rPr>
              <a:t>, la potencia que entrega el </a:t>
            </a:r>
            <a:r>
              <a:rPr lang="es-ES" sz="1800" b="0" i="0" u="none" strike="noStrike" baseline="0" dirty="0" err="1">
                <a:latin typeface="Arial" panose="020B0604020202020204" pitchFamily="34" charset="0"/>
                <a:cs typeface="Arial" panose="020B0604020202020204" pitchFamily="34" charset="0"/>
              </a:rPr>
              <a:t>compresorvpara</a:t>
            </a:r>
            <a:r>
              <a:rPr lang="es-ES" sz="1800" b="0" i="0" u="none" strike="noStrike" baseline="0" dirty="0">
                <a:latin typeface="Arial" panose="020B0604020202020204" pitchFamily="34" charset="0"/>
                <a:cs typeface="Arial" panose="020B0604020202020204" pitchFamily="34" charset="0"/>
              </a:rPr>
              <a:t> comprimir el gas:</a:t>
            </a:r>
            <a:endParaRPr lang="es-ES"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94607C78-4970-2181-A35B-D77D7BC656FE}"/>
              </a:ext>
            </a:extLst>
          </p:cNvPr>
          <p:cNvSpPr txBox="1"/>
          <p:nvPr/>
        </p:nvSpPr>
        <p:spPr>
          <a:xfrm>
            <a:off x="4160294" y="4165453"/>
            <a:ext cx="6096000" cy="738664"/>
          </a:xfrm>
          <a:prstGeom prst="rect">
            <a:avLst/>
          </a:prstGeom>
          <a:noFill/>
        </p:spPr>
        <p:txBody>
          <a:bodyPr wrap="square">
            <a:spAutoFit/>
          </a:bodyPr>
          <a:lstStyle/>
          <a:p>
            <a:pPr algn="l"/>
            <a:endParaRPr lang="es-ES" sz="1400" b="0" i="0" u="none" strike="noStrike" baseline="0" dirty="0">
              <a:solidFill>
                <a:srgbClr val="000000"/>
              </a:solidFill>
              <a:latin typeface="Arial" panose="020B0604020202020204" pitchFamily="34" charset="0"/>
              <a:cs typeface="Arial" panose="020B0604020202020204" pitchFamily="34" charset="0"/>
            </a:endParaRPr>
          </a:p>
          <a:p>
            <a:r>
              <a:rPr lang="pt-BR" sz="2800" b="1" i="0" u="none" strike="noStrike" baseline="0" dirty="0" err="1">
                <a:latin typeface="Arial" panose="020B0604020202020204" pitchFamily="34" charset="0"/>
                <a:cs typeface="Arial" panose="020B0604020202020204" pitchFamily="34" charset="0"/>
              </a:rPr>
              <a:t>P</a:t>
            </a:r>
            <a:r>
              <a:rPr lang="pt-BR" b="1" i="0" u="none" strike="noStrike" baseline="0" dirty="0" err="1">
                <a:latin typeface="Arial" panose="020B0604020202020204" pitchFamily="34" charset="0"/>
                <a:cs typeface="Arial" panose="020B0604020202020204" pitchFamily="34" charset="0"/>
              </a:rPr>
              <a:t>th</a:t>
            </a:r>
            <a:r>
              <a:rPr lang="pt-BR" sz="2000" b="1" i="0" u="none" strike="noStrike" baseline="0" dirty="0">
                <a:latin typeface="Arial" panose="020B0604020202020204" pitchFamily="34" charset="0"/>
                <a:cs typeface="Arial" panose="020B0604020202020204" pitchFamily="34" charset="0"/>
              </a:rPr>
              <a:t>(k</a:t>
            </a:r>
            <a:r>
              <a:rPr lang="pt-BR" sz="2000" b="1" dirty="0">
                <a:latin typeface="Arial" panose="020B0604020202020204" pitchFamily="34" charset="0"/>
                <a:cs typeface="Arial" panose="020B0604020202020204" pitchFamily="34" charset="0"/>
              </a:rPr>
              <a:t>W</a:t>
            </a:r>
            <a:r>
              <a:rPr lang="pt-BR" sz="2000" b="1" i="0" u="none" strike="noStrike" baseline="0" dirty="0">
                <a:latin typeface="Arial" panose="020B0604020202020204" pitchFamily="34" charset="0"/>
                <a:cs typeface="Arial" panose="020B0604020202020204" pitchFamily="34" charset="0"/>
              </a:rPr>
              <a:t>) </a:t>
            </a:r>
            <a:r>
              <a:rPr lang="pt-BR" sz="2800" b="1" i="0" u="none" strike="noStrike" baseline="0" dirty="0">
                <a:latin typeface="Arial" panose="020B0604020202020204" pitchFamily="34" charset="0"/>
                <a:cs typeface="Arial" panose="020B0604020202020204" pitchFamily="34" charset="0"/>
              </a:rPr>
              <a:t>= </a:t>
            </a:r>
            <a:r>
              <a:rPr lang="pt-BR" sz="2800" b="1" i="0" u="none" strike="noStrike" baseline="0" dirty="0" err="1">
                <a:latin typeface="Arial" panose="020B0604020202020204" pitchFamily="34" charset="0"/>
                <a:cs typeface="Arial" panose="020B0604020202020204" pitchFamily="34" charset="0"/>
              </a:rPr>
              <a:t>q</a:t>
            </a:r>
            <a:r>
              <a:rPr lang="pt-BR" b="1" i="0" u="none" strike="noStrike" baseline="0" dirty="0" err="1">
                <a:latin typeface="Arial" panose="020B0604020202020204" pitchFamily="34" charset="0"/>
                <a:cs typeface="Arial" panose="020B0604020202020204" pitchFamily="34" charset="0"/>
              </a:rPr>
              <a:t>m</a:t>
            </a:r>
            <a:r>
              <a:rPr lang="pt-BR" b="1" i="0" u="none" strike="noStrike" baseline="0" dirty="0">
                <a:latin typeface="Arial" panose="020B0604020202020204" pitchFamily="34" charset="0"/>
                <a:cs typeface="Arial" panose="020B0604020202020204" pitchFamily="34" charset="0"/>
              </a:rPr>
              <a:t>  </a:t>
            </a:r>
            <a:r>
              <a:rPr lang="pt-BR" sz="2800" b="1" i="0" u="none" strike="noStrike" baseline="0" dirty="0">
                <a:latin typeface="Arial" panose="020B0604020202020204" pitchFamily="34" charset="0"/>
                <a:cs typeface="Arial" panose="020B0604020202020204" pitchFamily="34" charset="0"/>
              </a:rPr>
              <a:t>x (h</a:t>
            </a:r>
            <a:r>
              <a:rPr lang="pt-BR" b="1" i="0" u="none" strike="noStrike" baseline="0" dirty="0">
                <a:latin typeface="Arial" panose="020B0604020202020204" pitchFamily="34" charset="0"/>
                <a:cs typeface="Arial" panose="020B0604020202020204" pitchFamily="34" charset="0"/>
              </a:rPr>
              <a:t>2</a:t>
            </a:r>
            <a:r>
              <a:rPr lang="pt-BR" sz="2800" b="1" i="0" u="none" strike="noStrike" baseline="0" dirty="0">
                <a:latin typeface="Arial" panose="020B0604020202020204" pitchFamily="34" charset="0"/>
                <a:cs typeface="Arial" panose="020B0604020202020204" pitchFamily="34" charset="0"/>
              </a:rPr>
              <a:t>–h</a:t>
            </a:r>
            <a:r>
              <a:rPr lang="pt-BR" b="1" i="0" u="none" strike="noStrike" baseline="0" dirty="0">
                <a:latin typeface="Arial" panose="020B0604020202020204" pitchFamily="34" charset="0"/>
                <a:cs typeface="Arial" panose="020B0604020202020204" pitchFamily="34" charset="0"/>
              </a:rPr>
              <a:t>1</a:t>
            </a:r>
            <a:r>
              <a:rPr lang="pt-BR" sz="2800" b="1" i="0" u="none" strike="noStrike" baseline="0" dirty="0">
                <a:latin typeface="Arial" panose="020B0604020202020204" pitchFamily="34" charset="0"/>
                <a:cs typeface="Arial" panose="020B0604020202020204" pitchFamily="34" charset="0"/>
              </a:rPr>
              <a:t>)</a:t>
            </a:r>
            <a:endParaRPr lang="es-E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305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749163-3E74-DB03-281A-A5B5D3AA6F2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4A5560C-4798-3A47-86AF-84F7BB574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F35B23DC-9CEC-2687-22AE-B602BCA51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ACD73451-79CF-7203-541C-4DA1651FE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ángulo: esquinas redondeadas 3">
            <a:extLst>
              <a:ext uri="{FF2B5EF4-FFF2-40B4-BE49-F238E27FC236}">
                <a16:creationId xmlns:a16="http://schemas.microsoft.com/office/drawing/2014/main" id="{B565ED40-C12D-E45E-C6E0-22C4455E23CE}"/>
              </a:ext>
            </a:extLst>
          </p:cNvPr>
          <p:cNvSpPr/>
          <p:nvPr/>
        </p:nvSpPr>
        <p:spPr>
          <a:xfrm>
            <a:off x="2265679" y="2834640"/>
            <a:ext cx="7660640" cy="2438400"/>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REALIZAMOS LA TF.3 </a:t>
            </a:r>
            <a:r>
              <a:rPr lang="es-ES" b="1" dirty="0">
                <a:solidFill>
                  <a:prstClr val="black"/>
                </a:solidFill>
                <a:latin typeface="Arial" panose="020B0604020202020204" pitchFamily="34" charset="0"/>
                <a:cs typeface="Arial" panose="020B0604020202020204" pitchFamily="34" charset="0"/>
              </a:rPr>
              <a:t>CÁLCULOS BÁSICOS EN CICLOS</a:t>
            </a:r>
            <a:endPar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ítulo 1">
            <a:extLst>
              <a:ext uri="{FF2B5EF4-FFF2-40B4-BE49-F238E27FC236}">
                <a16:creationId xmlns:a16="http://schemas.microsoft.com/office/drawing/2014/main" id="{61A88084-AF39-F1DD-5F97-AD364A3820D6}"/>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4.CÁLCULOS CICLO FRIGORÍFICO</a:t>
            </a:r>
          </a:p>
        </p:txBody>
      </p:sp>
    </p:spTree>
    <p:extLst>
      <p:ext uri="{BB962C8B-B14F-4D97-AF65-F5344CB8AC3E}">
        <p14:creationId xmlns:p14="http://schemas.microsoft.com/office/powerpoint/2010/main" val="3232532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9AB3DE-03FF-A80B-41EC-16362513347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B6D8634-A640-3D92-7CAF-70FC200CB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E7C1E3E1-9805-2453-255D-EDF530F0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C79345ED-C03D-35D3-A8CB-5CC64190D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C1EFD9E0-9C8E-34EB-5D04-6C3BD9E8D9E5}"/>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1.FUNDAMENTOS MÁQUINA FRIGORÍFICA</a:t>
            </a:r>
          </a:p>
        </p:txBody>
      </p:sp>
      <p:pic>
        <p:nvPicPr>
          <p:cNvPr id="4" name="Imagen 3">
            <a:extLst>
              <a:ext uri="{FF2B5EF4-FFF2-40B4-BE49-F238E27FC236}">
                <a16:creationId xmlns:a16="http://schemas.microsoft.com/office/drawing/2014/main" id="{115667A6-FE0E-8C51-1568-FB620A8205DE}"/>
              </a:ext>
            </a:extLst>
          </p:cNvPr>
          <p:cNvPicPr>
            <a:picLocks noChangeAspect="1"/>
          </p:cNvPicPr>
          <p:nvPr/>
        </p:nvPicPr>
        <p:blipFill>
          <a:blip r:embed="rId3"/>
          <a:stretch>
            <a:fillRect/>
          </a:stretch>
        </p:blipFill>
        <p:spPr>
          <a:xfrm>
            <a:off x="6096000" y="2295242"/>
            <a:ext cx="5669280" cy="3317818"/>
          </a:xfrm>
          <a:prstGeom prst="rect">
            <a:avLst/>
          </a:prstGeom>
        </p:spPr>
      </p:pic>
      <p:sp>
        <p:nvSpPr>
          <p:cNvPr id="11" name="CuadroTexto 10">
            <a:extLst>
              <a:ext uri="{FF2B5EF4-FFF2-40B4-BE49-F238E27FC236}">
                <a16:creationId xmlns:a16="http://schemas.microsoft.com/office/drawing/2014/main" id="{2E8AB5ED-E575-45B0-86EB-21F76BCDF7E3}"/>
              </a:ext>
            </a:extLst>
          </p:cNvPr>
          <p:cNvSpPr txBox="1"/>
          <p:nvPr/>
        </p:nvSpPr>
        <p:spPr>
          <a:xfrm>
            <a:off x="152400" y="2540957"/>
            <a:ext cx="5669280" cy="3031599"/>
          </a:xfrm>
          <a:prstGeom prst="rect">
            <a:avLst/>
          </a:prstGeom>
          <a:noFill/>
        </p:spPr>
        <p:txBody>
          <a:bodyPr wrap="square">
            <a:spAutoFit/>
          </a:bodyPr>
          <a:lstStyle/>
          <a:p>
            <a:pPr algn="ctr"/>
            <a:endParaRPr lang="es-ES" sz="1100" b="0" i="0" u="none" strike="noStrike" baseline="0" dirty="0">
              <a:solidFill>
                <a:srgbClr val="000000"/>
              </a:solidFill>
              <a:latin typeface="Arial" panose="020B0604020202020204" pitchFamily="34" charset="0"/>
              <a:cs typeface="Arial" panose="020B0604020202020204" pitchFamily="34" charset="0"/>
            </a:endParaRPr>
          </a:p>
          <a:p>
            <a:pPr algn="ctr"/>
            <a:r>
              <a:rPr lang="es-ES" sz="1800" b="0" i="0" u="none" strike="noStrike" baseline="0" dirty="0">
                <a:latin typeface="Arial" panose="020B0604020202020204" pitchFamily="34" charset="0"/>
                <a:cs typeface="Arial" panose="020B0604020202020204" pitchFamily="34" charset="0"/>
              </a:rPr>
              <a:t>La temperatura a la que hierve el agua a una determinada presión se denomina</a:t>
            </a:r>
          </a:p>
          <a:p>
            <a:pPr algn="ctr"/>
            <a:r>
              <a:rPr lang="es-ES" sz="1800" b="1" i="0" u="none" strike="noStrike" baseline="0" dirty="0">
                <a:latin typeface="Arial" panose="020B0604020202020204" pitchFamily="34" charset="0"/>
                <a:cs typeface="Arial" panose="020B0604020202020204" pitchFamily="34" charset="0"/>
              </a:rPr>
              <a:t>“TEMPERATURA DE SATURACIÓN” </a:t>
            </a:r>
            <a:r>
              <a:rPr lang="es-ES" sz="1800" b="0" i="0" u="none" strike="noStrike" baseline="0" dirty="0">
                <a:latin typeface="Arial" panose="020B0604020202020204" pitchFamily="34" charset="0"/>
                <a:cs typeface="Arial" panose="020B0604020202020204" pitchFamily="34" charset="0"/>
              </a:rPr>
              <a:t>y a la presión correspondiente </a:t>
            </a:r>
            <a:r>
              <a:rPr lang="es-ES" sz="1800" b="1" i="0" u="none" strike="noStrike" baseline="0" dirty="0">
                <a:latin typeface="Arial" panose="020B0604020202020204" pitchFamily="34" charset="0"/>
                <a:cs typeface="Arial" panose="020B0604020202020204" pitchFamily="34" charset="0"/>
              </a:rPr>
              <a:t>“PRESIÓN DE SATURACIÓN”. </a:t>
            </a:r>
          </a:p>
          <a:p>
            <a:pPr algn="ctr"/>
            <a:endParaRPr lang="es-ES" b="1" dirty="0">
              <a:latin typeface="Arial" panose="020B0604020202020204" pitchFamily="34" charset="0"/>
              <a:cs typeface="Arial" panose="020B0604020202020204" pitchFamily="34" charset="0"/>
            </a:endParaRPr>
          </a:p>
          <a:p>
            <a:pPr algn="ctr"/>
            <a:endParaRPr lang="es-ES" sz="1800" b="0" i="0" u="none" strike="noStrike" baseline="0" dirty="0">
              <a:latin typeface="Arial" panose="020B0604020202020204" pitchFamily="34" charset="0"/>
              <a:cs typeface="Arial" panose="020B0604020202020204" pitchFamily="34" charset="0"/>
            </a:endParaRPr>
          </a:p>
          <a:p>
            <a:pPr algn="ctr"/>
            <a:r>
              <a:rPr lang="es-ES" sz="1800" b="0" i="0" u="none" strike="noStrike" baseline="0" dirty="0">
                <a:latin typeface="Arial" panose="020B0604020202020204" pitchFamily="34" charset="0"/>
                <a:cs typeface="Arial" panose="020B0604020202020204" pitchFamily="34" charset="0"/>
              </a:rPr>
              <a:t>En la tabla 1 se incluyen las propiedades de saturación del agua </a:t>
            </a:r>
          </a:p>
          <a:p>
            <a:pPr algn="ctr"/>
            <a:endParaRPr lang="es-ES" sz="1800" b="0" i="0" u="none" strike="noStrike" baseline="0" dirty="0">
              <a:latin typeface="Arial" panose="020B0604020202020204" pitchFamily="34" charset="0"/>
              <a:cs typeface="Arial" panose="020B0604020202020204" pitchFamily="34" charset="0"/>
            </a:endParaRPr>
          </a:p>
          <a:p>
            <a:pPr algn="ctr"/>
            <a:r>
              <a:rPr lang="es-ES" sz="1800" b="0" i="0" u="none" strike="noStrike" baseline="0" dirty="0">
                <a:latin typeface="Arial" panose="020B0604020202020204" pitchFamily="34" charset="0"/>
                <a:cs typeface="Arial" panose="020B0604020202020204" pitchFamily="34" charset="0"/>
              </a:rPr>
              <a:t>(recuerda que 1 atm = 760 mm de Hg = 1,013 bar</a:t>
            </a:r>
            <a:r>
              <a:rPr lang="es-ES" sz="1800" b="1" i="0" u="none" strike="noStrike" baseline="0" dirty="0">
                <a:latin typeface="Arial" panose="020B0604020202020204" pitchFamily="34" charset="0"/>
                <a:cs typeface="Arial" panose="020B0604020202020204" pitchFamily="34" charset="0"/>
              </a:rPr>
              <a:t>). </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56485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D5C332-1E04-6353-C045-BE9381D7D19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DA5EBD-4E1A-E6B7-9DCD-9F474AB489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A470CBDE-A09B-EF3D-C6F1-9F4DBEFD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3DBCE90E-3B7A-9039-606B-A61698963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ítulo 1">
            <a:extLst>
              <a:ext uri="{FF2B5EF4-FFF2-40B4-BE49-F238E27FC236}">
                <a16:creationId xmlns:a16="http://schemas.microsoft.com/office/drawing/2014/main" id="{69E19EE6-92B3-05D6-8761-3EC5877C853E}"/>
              </a:ext>
            </a:extLst>
          </p:cNvPr>
          <p:cNvSpPr txBox="1">
            <a:spLocks/>
          </p:cNvSpPr>
          <p:nvPr/>
        </p:nvSpPr>
        <p:spPr>
          <a:xfrm>
            <a:off x="1324297" y="205364"/>
            <a:ext cx="9543405" cy="77692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4.4.CÁLCULOS  DERIVADOS CICLO FRIGORÍFICO</a:t>
            </a:r>
          </a:p>
        </p:txBody>
      </p:sp>
      <p:sp>
        <p:nvSpPr>
          <p:cNvPr id="2" name="CuadroTexto 1">
            <a:extLst>
              <a:ext uri="{FF2B5EF4-FFF2-40B4-BE49-F238E27FC236}">
                <a16:creationId xmlns:a16="http://schemas.microsoft.com/office/drawing/2014/main" id="{D86CF898-9F3E-C327-1A05-E34AA6E67CC6}"/>
              </a:ext>
            </a:extLst>
          </p:cNvPr>
          <p:cNvSpPr txBox="1"/>
          <p:nvPr/>
        </p:nvSpPr>
        <p:spPr>
          <a:xfrm>
            <a:off x="350520" y="1406339"/>
            <a:ext cx="11389360" cy="646331"/>
          </a:xfrm>
          <a:prstGeom prst="rect">
            <a:avLst/>
          </a:prstGeom>
          <a:noFill/>
        </p:spPr>
        <p:txBody>
          <a:bodyPr wrap="square" rtlCol="0">
            <a:spAutoFit/>
          </a:bodyPr>
          <a:lstStyle/>
          <a:p>
            <a:pPr marL="285750" indent="-285750" algn="just">
              <a:buFont typeface="Wingdings" panose="05000000000000000000" pitchFamily="2" charset="2"/>
              <a:buChar char="Ø"/>
            </a:pPr>
            <a:r>
              <a:rPr lang="es-ES" dirty="0">
                <a:latin typeface="Arial" panose="020B0604020202020204" pitchFamily="34" charset="0"/>
                <a:cs typeface="Arial" panose="020B0604020202020204" pitchFamily="34" charset="0"/>
              </a:rPr>
              <a:t>De los cálculos y del balance energético del apartado anterior, si relacionamos algunos de estos con el caudal másico </a:t>
            </a:r>
            <a:r>
              <a:rPr lang="es-ES" b="1" dirty="0">
                <a:latin typeface="Arial" panose="020B0604020202020204" pitchFamily="34" charset="0"/>
                <a:cs typeface="Arial" panose="020B0604020202020204" pitchFamily="34" charset="0"/>
              </a:rPr>
              <a:t>(</a:t>
            </a:r>
            <a:r>
              <a:rPr lang="es-ES" b="1" dirty="0" err="1">
                <a:latin typeface="Arial" panose="020B0604020202020204" pitchFamily="34" charset="0"/>
                <a:cs typeface="Arial" panose="020B0604020202020204" pitchFamily="34" charset="0"/>
              </a:rPr>
              <a:t>q</a:t>
            </a:r>
            <a:r>
              <a:rPr lang="es-ES" sz="1200" b="1" dirty="0" err="1">
                <a:latin typeface="Arial" panose="020B0604020202020204" pitchFamily="34" charset="0"/>
                <a:cs typeface="Arial" panose="020B0604020202020204" pitchFamily="34" charset="0"/>
              </a:rPr>
              <a:t>m</a:t>
            </a:r>
            <a:r>
              <a:rPr lang="es-ES" b="1" dirty="0">
                <a:latin typeface="Arial" panose="020B0604020202020204" pitchFamily="34" charset="0"/>
                <a:cs typeface="Arial" panose="020B0604020202020204" pitchFamily="34" charset="0"/>
              </a:rPr>
              <a:t> o M)</a:t>
            </a:r>
            <a:r>
              <a:rPr lang="es-ES" dirty="0">
                <a:latin typeface="Arial" panose="020B0604020202020204" pitchFamily="34" charset="0"/>
                <a:cs typeface="Arial" panose="020B0604020202020204" pitchFamily="34" charset="0"/>
              </a:rPr>
              <a:t> podemos obtener valores sobre el refrigerante o calcular potencias en algún caso:</a:t>
            </a:r>
            <a:endParaRPr lang="es-ES" b="1" dirty="0">
              <a:latin typeface="Arial" panose="020B0604020202020204" pitchFamily="34" charset="0"/>
              <a:cs typeface="Arial" panose="020B0604020202020204" pitchFamily="34" charset="0"/>
            </a:endParaRPr>
          </a:p>
        </p:txBody>
      </p:sp>
      <p:sp>
        <p:nvSpPr>
          <p:cNvPr id="5" name="Rectángulo: esquinas redondeadas 4">
            <a:extLst>
              <a:ext uri="{FF2B5EF4-FFF2-40B4-BE49-F238E27FC236}">
                <a16:creationId xmlns:a16="http://schemas.microsoft.com/office/drawing/2014/main" id="{E9554999-94E3-4F30-1468-95AC12C1BC87}"/>
              </a:ext>
            </a:extLst>
          </p:cNvPr>
          <p:cNvSpPr/>
          <p:nvPr/>
        </p:nvSpPr>
        <p:spPr>
          <a:xfrm>
            <a:off x="953657" y="2478308"/>
            <a:ext cx="2957943" cy="1849765"/>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400" b="1" dirty="0">
                <a:latin typeface="Arial" panose="020B0604020202020204" pitchFamily="34" charset="0"/>
                <a:cs typeface="Arial" panose="020B0604020202020204" pitchFamily="34" charset="0"/>
              </a:rPr>
              <a:t>Producción Frigorífica</a:t>
            </a:r>
          </a:p>
          <a:p>
            <a:pPr algn="ctr"/>
            <a:r>
              <a:rPr lang="es-ES" sz="2400" b="1" dirty="0">
                <a:latin typeface="Arial" panose="020B0604020202020204" pitchFamily="34" charset="0"/>
                <a:cs typeface="Arial" panose="020B0604020202020204" pitchFamily="34" charset="0"/>
              </a:rPr>
              <a:t>Q evaporador q0m</a:t>
            </a:r>
          </a:p>
        </p:txBody>
      </p:sp>
      <p:sp>
        <p:nvSpPr>
          <p:cNvPr id="6" name="Flecha: a la derecha 5">
            <a:extLst>
              <a:ext uri="{FF2B5EF4-FFF2-40B4-BE49-F238E27FC236}">
                <a16:creationId xmlns:a16="http://schemas.microsoft.com/office/drawing/2014/main" id="{D44A9E9C-084D-7FF6-A7B3-917D396898A0}"/>
              </a:ext>
            </a:extLst>
          </p:cNvPr>
          <p:cNvSpPr/>
          <p:nvPr/>
        </p:nvSpPr>
        <p:spPr>
          <a:xfrm>
            <a:off x="5283199" y="3253854"/>
            <a:ext cx="1625600" cy="614154"/>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8A8EF86B-7E9D-CB23-D4CA-D5C97B844CEA}"/>
              </a:ext>
            </a:extLst>
          </p:cNvPr>
          <p:cNvSpPr txBox="1"/>
          <p:nvPr/>
        </p:nvSpPr>
        <p:spPr>
          <a:xfrm>
            <a:off x="5232400" y="2623508"/>
            <a:ext cx="1371600" cy="461665"/>
          </a:xfrm>
          <a:prstGeom prst="rect">
            <a:avLst/>
          </a:prstGeom>
          <a:noFill/>
        </p:spPr>
        <p:txBody>
          <a:bodyPr wrap="square">
            <a:spAutoFit/>
          </a:bodyPr>
          <a:lstStyle/>
          <a:p>
            <a:r>
              <a:rPr lang="es-ES" sz="2400" b="1" dirty="0">
                <a:latin typeface="Arial" panose="020B0604020202020204" pitchFamily="34" charset="0"/>
                <a:cs typeface="Arial" panose="020B0604020202020204" pitchFamily="34" charset="0"/>
              </a:rPr>
              <a:t>(</a:t>
            </a:r>
            <a:r>
              <a:rPr lang="es-ES" sz="2400" b="1" dirty="0" err="1">
                <a:latin typeface="Arial" panose="020B0604020202020204" pitchFamily="34" charset="0"/>
                <a:cs typeface="Arial" panose="020B0604020202020204" pitchFamily="34" charset="0"/>
              </a:rPr>
              <a:t>q</a:t>
            </a:r>
            <a:r>
              <a:rPr lang="es-ES" sz="1600" b="1" dirty="0" err="1">
                <a:latin typeface="Arial" panose="020B0604020202020204" pitchFamily="34" charset="0"/>
                <a:cs typeface="Arial" panose="020B0604020202020204" pitchFamily="34" charset="0"/>
              </a:rPr>
              <a:t>m</a:t>
            </a:r>
            <a:r>
              <a:rPr lang="es-ES" sz="2400" b="1" dirty="0">
                <a:latin typeface="Arial" panose="020B0604020202020204" pitchFamily="34" charset="0"/>
                <a:cs typeface="Arial" panose="020B0604020202020204" pitchFamily="34" charset="0"/>
              </a:rPr>
              <a:t> o M)</a:t>
            </a:r>
            <a:r>
              <a:rPr lang="es-ES" sz="2400" dirty="0">
                <a:latin typeface="Arial" panose="020B0604020202020204" pitchFamily="34" charset="0"/>
                <a:cs typeface="Arial" panose="020B0604020202020204" pitchFamily="34" charset="0"/>
              </a:rPr>
              <a:t> </a:t>
            </a:r>
            <a:endParaRPr lang="es-ES" sz="2400" dirty="0"/>
          </a:p>
        </p:txBody>
      </p:sp>
      <p:sp>
        <p:nvSpPr>
          <p:cNvPr id="14" name="Rectángulo: esquinas redondeadas 13">
            <a:extLst>
              <a:ext uri="{FF2B5EF4-FFF2-40B4-BE49-F238E27FC236}">
                <a16:creationId xmlns:a16="http://schemas.microsoft.com/office/drawing/2014/main" id="{79636099-F830-D6F1-0AFB-078EB7673659}"/>
              </a:ext>
            </a:extLst>
          </p:cNvPr>
          <p:cNvSpPr/>
          <p:nvPr/>
        </p:nvSpPr>
        <p:spPr>
          <a:xfrm>
            <a:off x="7924800" y="2822197"/>
            <a:ext cx="2804160" cy="148026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400" b="1" dirty="0">
                <a:latin typeface="Arial" panose="020B0604020202020204" pitchFamily="34" charset="0"/>
                <a:cs typeface="Arial" panose="020B0604020202020204" pitchFamily="34" charset="0"/>
              </a:rPr>
              <a:t>Potencia</a:t>
            </a:r>
          </a:p>
          <a:p>
            <a:pPr algn="ctr"/>
            <a:r>
              <a:rPr lang="es-ES" sz="2400" b="1" dirty="0">
                <a:latin typeface="Arial" panose="020B0604020202020204" pitchFamily="34" charset="0"/>
                <a:cs typeface="Arial" panose="020B0604020202020204" pitchFamily="34" charset="0"/>
              </a:rPr>
              <a:t> Frigorífica</a:t>
            </a:r>
          </a:p>
          <a:p>
            <a:pPr algn="ctr"/>
            <a:r>
              <a:rPr lang="es-ES" sz="3200" b="1" dirty="0">
                <a:solidFill>
                  <a:srgbClr val="000000"/>
                </a:solidFill>
                <a:latin typeface="Symbol" panose="05050102010706020507" pitchFamily="18" charset="2"/>
              </a:rPr>
              <a:t></a:t>
            </a:r>
            <a:r>
              <a:rPr lang="es-ES" sz="1600" dirty="0">
                <a:solidFill>
                  <a:srgbClr val="000000"/>
                </a:solidFill>
                <a:latin typeface="Symbol" panose="05050102010706020507" pitchFamily="18" charset="2"/>
              </a:rPr>
              <a:t> </a:t>
            </a:r>
            <a:r>
              <a:rPr lang="es-ES" sz="1600" b="1" dirty="0">
                <a:latin typeface="Arial" panose="020B0604020202020204" pitchFamily="34" charset="0"/>
                <a:cs typeface="Arial" panose="020B0604020202020204" pitchFamily="34" charset="0"/>
              </a:rPr>
              <a:t>0</a:t>
            </a:r>
            <a:endParaRPr lang="es-ES" sz="2400" b="1" dirty="0">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28E006D2-6B2B-1296-B7C7-2C8187AB1AB6}"/>
              </a:ext>
            </a:extLst>
          </p:cNvPr>
          <p:cNvSpPr txBox="1"/>
          <p:nvPr/>
        </p:nvSpPr>
        <p:spPr>
          <a:xfrm>
            <a:off x="7208294" y="4473273"/>
            <a:ext cx="4191226" cy="369332"/>
          </a:xfrm>
          <a:prstGeom prst="rect">
            <a:avLst/>
          </a:prstGeom>
          <a:noFill/>
        </p:spPr>
        <p:txBody>
          <a:bodyPr wrap="square">
            <a:spAutoFit/>
          </a:bodyPr>
          <a:lstStyle/>
          <a:p>
            <a:pPr algn="ctr"/>
            <a:r>
              <a:rPr lang="es-ES" sz="1800" b="0" i="0" u="none" strike="noStrike" baseline="0" dirty="0">
                <a:solidFill>
                  <a:srgbClr val="000000"/>
                </a:solidFill>
                <a:latin typeface="Arial" panose="020B0604020202020204" pitchFamily="34" charset="0"/>
                <a:cs typeface="Arial" panose="020B0604020202020204" pitchFamily="34" charset="0"/>
              </a:rPr>
              <a:t>Potencia que desarrolla el evaporador </a:t>
            </a:r>
          </a:p>
        </p:txBody>
      </p:sp>
      <p:sp>
        <p:nvSpPr>
          <p:cNvPr id="18" name="CuadroTexto 17">
            <a:extLst>
              <a:ext uri="{FF2B5EF4-FFF2-40B4-BE49-F238E27FC236}">
                <a16:creationId xmlns:a16="http://schemas.microsoft.com/office/drawing/2014/main" id="{D297B73F-7636-B959-9EEC-E730D079CB53}"/>
              </a:ext>
            </a:extLst>
          </p:cNvPr>
          <p:cNvSpPr txBox="1"/>
          <p:nvPr/>
        </p:nvSpPr>
        <p:spPr>
          <a:xfrm>
            <a:off x="518159" y="4473273"/>
            <a:ext cx="3667761" cy="646331"/>
          </a:xfrm>
          <a:prstGeom prst="rect">
            <a:avLst/>
          </a:prstGeom>
          <a:noFill/>
        </p:spPr>
        <p:txBody>
          <a:bodyPr wrap="square">
            <a:spAutoFit/>
          </a:bodyPr>
          <a:lstStyle/>
          <a:p>
            <a:pPr algn="ctr"/>
            <a:r>
              <a:rPr lang="es-ES" sz="1800" b="0" i="0" u="none" strike="noStrike" baseline="0" dirty="0">
                <a:solidFill>
                  <a:srgbClr val="000000"/>
                </a:solidFill>
                <a:latin typeface="Arial" panose="020B0604020202020204" pitchFamily="34" charset="0"/>
                <a:cs typeface="Arial" panose="020B0604020202020204" pitchFamily="34" charset="0"/>
              </a:rPr>
              <a:t>Calor absorbido por el evaporador </a:t>
            </a:r>
          </a:p>
          <a:p>
            <a:pPr algn="ctr"/>
            <a:r>
              <a:rPr lang="es-ES" sz="1800" b="0" i="0" u="none" strike="noStrike" baseline="0" dirty="0">
                <a:solidFill>
                  <a:srgbClr val="000000"/>
                </a:solidFill>
                <a:latin typeface="Arial" panose="020B0604020202020204" pitchFamily="34" charset="0"/>
                <a:cs typeface="Arial" panose="020B0604020202020204" pitchFamily="34" charset="0"/>
              </a:rPr>
              <a:t>(Efecto refrigerante)</a:t>
            </a:r>
          </a:p>
        </p:txBody>
      </p:sp>
      <p:sp>
        <p:nvSpPr>
          <p:cNvPr id="19" name="CuadroTexto 18">
            <a:extLst>
              <a:ext uri="{FF2B5EF4-FFF2-40B4-BE49-F238E27FC236}">
                <a16:creationId xmlns:a16="http://schemas.microsoft.com/office/drawing/2014/main" id="{2964113D-FC27-EA20-6F39-50C9BBCAF4C2}"/>
              </a:ext>
            </a:extLst>
          </p:cNvPr>
          <p:cNvSpPr txBox="1"/>
          <p:nvPr/>
        </p:nvSpPr>
        <p:spPr>
          <a:xfrm>
            <a:off x="9052560" y="4907668"/>
            <a:ext cx="741680" cy="461665"/>
          </a:xfrm>
          <a:prstGeom prst="rect">
            <a:avLst/>
          </a:prstGeom>
          <a:noFill/>
        </p:spPr>
        <p:txBody>
          <a:bodyPr wrap="square" rtlCol="0">
            <a:spAutoFit/>
          </a:bodyPr>
          <a:lstStyle/>
          <a:p>
            <a:r>
              <a:rPr lang="es-ES" sz="2400" b="1" dirty="0">
                <a:latin typeface="Arial" panose="020B0604020202020204" pitchFamily="34" charset="0"/>
                <a:cs typeface="Arial" panose="020B0604020202020204" pitchFamily="34" charset="0"/>
              </a:rPr>
              <a:t>kW</a:t>
            </a:r>
          </a:p>
        </p:txBody>
      </p:sp>
      <p:sp>
        <p:nvSpPr>
          <p:cNvPr id="20" name="CuadroTexto 19">
            <a:extLst>
              <a:ext uri="{FF2B5EF4-FFF2-40B4-BE49-F238E27FC236}">
                <a16:creationId xmlns:a16="http://schemas.microsoft.com/office/drawing/2014/main" id="{F3EC112E-8300-F118-D01E-43F446BF1638}"/>
              </a:ext>
            </a:extLst>
          </p:cNvPr>
          <p:cNvSpPr txBox="1"/>
          <p:nvPr/>
        </p:nvSpPr>
        <p:spPr>
          <a:xfrm>
            <a:off x="1991360" y="5167544"/>
            <a:ext cx="1290321" cy="461665"/>
          </a:xfrm>
          <a:prstGeom prst="rect">
            <a:avLst/>
          </a:prstGeom>
          <a:noFill/>
        </p:spPr>
        <p:txBody>
          <a:bodyPr wrap="square" rtlCol="0">
            <a:spAutoFit/>
          </a:bodyPr>
          <a:lstStyle/>
          <a:p>
            <a:r>
              <a:rPr lang="es-ES" sz="2400" b="1" dirty="0">
                <a:latin typeface="Arial" panose="020B0604020202020204" pitchFamily="34" charset="0"/>
                <a:cs typeface="Arial" panose="020B0604020202020204" pitchFamily="34" charset="0"/>
              </a:rPr>
              <a:t>kJ/Kg</a:t>
            </a:r>
          </a:p>
        </p:txBody>
      </p:sp>
      <p:sp>
        <p:nvSpPr>
          <p:cNvPr id="22" name="CuadroTexto 21">
            <a:extLst>
              <a:ext uri="{FF2B5EF4-FFF2-40B4-BE49-F238E27FC236}">
                <a16:creationId xmlns:a16="http://schemas.microsoft.com/office/drawing/2014/main" id="{C289EA7B-2FA7-D5C9-9C07-923A64F2060C}"/>
              </a:ext>
            </a:extLst>
          </p:cNvPr>
          <p:cNvSpPr txBox="1"/>
          <p:nvPr/>
        </p:nvSpPr>
        <p:spPr>
          <a:xfrm>
            <a:off x="-219132" y="5085152"/>
            <a:ext cx="5303520" cy="1200329"/>
          </a:xfrm>
          <a:prstGeom prst="rect">
            <a:avLst/>
          </a:prstGeom>
          <a:noFill/>
        </p:spPr>
        <p:txBody>
          <a:bodyPr wrap="square">
            <a:spAutoFit/>
          </a:bodyPr>
          <a:lstStyle/>
          <a:p>
            <a:pPr algn="ctr"/>
            <a:endParaRPr lang="es-ES" sz="3600" b="0" i="0" u="none" strike="noStrike" baseline="0" dirty="0">
              <a:solidFill>
                <a:srgbClr val="000000"/>
              </a:solidFill>
              <a:latin typeface="Cambria Math" panose="02040503050406030204" pitchFamily="18" charset="0"/>
            </a:endParaRPr>
          </a:p>
          <a:p>
            <a:pPr algn="ctr"/>
            <a:r>
              <a:rPr lang="es-ES" sz="3600" b="0" i="0" u="none" strike="noStrike" baseline="0" dirty="0">
                <a:solidFill>
                  <a:srgbClr val="000000"/>
                </a:solidFill>
                <a:latin typeface="Cambria Math" panose="02040503050406030204" pitchFamily="18" charset="0"/>
              </a:rPr>
              <a:t> </a:t>
            </a:r>
            <a:r>
              <a:rPr lang="es-ES" sz="3200" b="0" i="0" u="none" strike="noStrike" baseline="0" dirty="0">
                <a:solidFill>
                  <a:srgbClr val="000000"/>
                </a:solidFill>
                <a:latin typeface="Cambria Math" panose="02040503050406030204" pitchFamily="18" charset="0"/>
              </a:rPr>
              <a:t>𝐪</a:t>
            </a:r>
            <a:r>
              <a:rPr lang="es-ES" sz="1800" b="0" i="0" u="none" strike="noStrike" baseline="0" dirty="0">
                <a:solidFill>
                  <a:srgbClr val="000000"/>
                </a:solidFill>
                <a:latin typeface="Cambria Math" panose="02040503050406030204" pitchFamily="18" charset="0"/>
              </a:rPr>
              <a:t>𝟎𝐦  o </a:t>
            </a:r>
            <a:r>
              <a:rPr lang="es-ES" b="1" i="0" u="none" strike="noStrike" baseline="0" dirty="0">
                <a:solidFill>
                  <a:srgbClr val="000000"/>
                </a:solidFill>
                <a:latin typeface="Cambria Math" panose="02040503050406030204" pitchFamily="18" charset="0"/>
              </a:rPr>
              <a:t>(Q </a:t>
            </a:r>
            <a:r>
              <a:rPr lang="es-ES" b="1" i="0" u="none" strike="noStrike" baseline="0" dirty="0" err="1">
                <a:solidFill>
                  <a:srgbClr val="000000"/>
                </a:solidFill>
                <a:latin typeface="Cambria Math" panose="02040503050406030204" pitchFamily="18" charset="0"/>
              </a:rPr>
              <a:t>evap</a:t>
            </a:r>
            <a:r>
              <a:rPr lang="es-ES" b="1" i="0" u="none" strike="noStrike" baseline="0" dirty="0">
                <a:solidFill>
                  <a:srgbClr val="000000"/>
                </a:solidFill>
                <a:latin typeface="Cambria Math" panose="02040503050406030204" pitchFamily="18" charset="0"/>
              </a:rPr>
              <a:t>)</a:t>
            </a:r>
            <a:r>
              <a:rPr lang="es-ES" b="1" i="0" u="none" strike="noStrike" baseline="0" dirty="0">
                <a:solidFill>
                  <a:srgbClr val="000000"/>
                </a:solidFill>
                <a:latin typeface="Comic Sans MS" panose="030F0702030302020204" pitchFamily="66" charset="0"/>
              </a:rPr>
              <a:t>= </a:t>
            </a:r>
            <a:r>
              <a:rPr lang="es-ES" sz="3200" b="1" i="0" u="none" strike="noStrike" baseline="0" dirty="0">
                <a:solidFill>
                  <a:srgbClr val="000000"/>
                </a:solidFill>
                <a:latin typeface="Calibri" panose="020F0502020204030204" pitchFamily="34" charset="0"/>
              </a:rPr>
              <a:t>(</a:t>
            </a:r>
            <a:r>
              <a:rPr lang="es-ES" sz="3200" b="1" i="0" u="none" strike="noStrike" baseline="0" dirty="0" err="1">
                <a:solidFill>
                  <a:srgbClr val="000000"/>
                </a:solidFill>
                <a:latin typeface="Calibri" panose="020F0502020204030204" pitchFamily="34" charset="0"/>
              </a:rPr>
              <a:t>h</a:t>
            </a:r>
            <a:r>
              <a:rPr lang="es-ES" sz="800" b="1" i="0" u="none" strike="noStrike" baseline="0" dirty="0" err="1">
                <a:solidFill>
                  <a:srgbClr val="000000"/>
                </a:solidFill>
                <a:latin typeface="Calibri" panose="020F0502020204030204" pitchFamily="34" charset="0"/>
              </a:rPr>
              <a:t>salida</a:t>
            </a:r>
            <a:r>
              <a:rPr lang="es-ES" sz="800" b="1" i="0" u="none" strike="noStrike" baseline="0" dirty="0">
                <a:solidFill>
                  <a:srgbClr val="000000"/>
                </a:solidFill>
                <a:latin typeface="Calibri" panose="020F0502020204030204" pitchFamily="34" charset="0"/>
              </a:rPr>
              <a:t> evaporador </a:t>
            </a:r>
            <a:r>
              <a:rPr lang="es-ES" sz="3200" b="1" i="0" u="none" strike="noStrike" baseline="0" dirty="0">
                <a:solidFill>
                  <a:srgbClr val="000000"/>
                </a:solidFill>
                <a:latin typeface="Calibri" panose="020F0502020204030204" pitchFamily="34" charset="0"/>
              </a:rPr>
              <a:t>– </a:t>
            </a:r>
            <a:r>
              <a:rPr lang="es-ES" sz="3200" b="1" i="0" u="none" strike="noStrike" baseline="0" dirty="0" err="1">
                <a:solidFill>
                  <a:srgbClr val="000000"/>
                </a:solidFill>
                <a:latin typeface="Calibri" panose="020F0502020204030204" pitchFamily="34" charset="0"/>
              </a:rPr>
              <a:t>h</a:t>
            </a:r>
            <a:r>
              <a:rPr lang="es-ES" sz="800" b="1" i="0" u="none" strike="noStrike" baseline="0" dirty="0" err="1">
                <a:solidFill>
                  <a:srgbClr val="000000"/>
                </a:solidFill>
                <a:latin typeface="Calibri" panose="020F0502020204030204" pitchFamily="34" charset="0"/>
              </a:rPr>
              <a:t>entrada</a:t>
            </a:r>
            <a:r>
              <a:rPr lang="es-ES" sz="800" b="1" i="0" u="none" strike="noStrike" baseline="0" dirty="0">
                <a:solidFill>
                  <a:srgbClr val="000000"/>
                </a:solidFill>
                <a:latin typeface="Calibri" panose="020F0502020204030204" pitchFamily="34" charset="0"/>
              </a:rPr>
              <a:t> evaporador</a:t>
            </a:r>
            <a:r>
              <a:rPr lang="es-ES" sz="3200" b="1" i="0" u="none" strike="noStrike" baseline="0" dirty="0">
                <a:solidFill>
                  <a:srgbClr val="000000"/>
                </a:solidFill>
                <a:latin typeface="Calibri" panose="020F0502020204030204" pitchFamily="34" charset="0"/>
              </a:rPr>
              <a:t>)</a:t>
            </a:r>
            <a:endParaRPr lang="es-ES" dirty="0"/>
          </a:p>
        </p:txBody>
      </p:sp>
      <p:sp>
        <p:nvSpPr>
          <p:cNvPr id="24" name="CuadroTexto 23">
            <a:extLst>
              <a:ext uri="{FF2B5EF4-FFF2-40B4-BE49-F238E27FC236}">
                <a16:creationId xmlns:a16="http://schemas.microsoft.com/office/drawing/2014/main" id="{06BE03A8-2A63-F794-876C-3EF7546DF109}"/>
              </a:ext>
            </a:extLst>
          </p:cNvPr>
          <p:cNvSpPr txBox="1"/>
          <p:nvPr/>
        </p:nvSpPr>
        <p:spPr>
          <a:xfrm>
            <a:off x="6136640" y="4994414"/>
            <a:ext cx="6207760" cy="1692771"/>
          </a:xfrm>
          <a:prstGeom prst="rect">
            <a:avLst/>
          </a:prstGeom>
          <a:noFill/>
        </p:spPr>
        <p:txBody>
          <a:bodyPr wrap="square">
            <a:spAutoFit/>
          </a:bodyPr>
          <a:lstStyle/>
          <a:p>
            <a:pPr algn="ctr"/>
            <a:endParaRPr lang="es-ES" sz="3600" b="0" i="0" u="none" strike="noStrike" baseline="0" dirty="0">
              <a:solidFill>
                <a:srgbClr val="000000"/>
              </a:solidFill>
              <a:latin typeface="Symbol" panose="05050102010706020507" pitchFamily="18" charset="2"/>
            </a:endParaRPr>
          </a:p>
          <a:p>
            <a:pPr algn="ctr"/>
            <a:r>
              <a:rPr lang="es-ES" sz="3600" b="0" i="0" u="none" strike="noStrike" baseline="0" dirty="0">
                <a:solidFill>
                  <a:srgbClr val="000000"/>
                </a:solidFill>
                <a:latin typeface="Symbol" panose="05050102010706020507" pitchFamily="18" charset="2"/>
              </a:rPr>
              <a:t> </a:t>
            </a:r>
            <a:r>
              <a:rPr lang="es-ES" sz="3200" b="0" i="0" u="none" strike="noStrike" baseline="0" dirty="0">
                <a:solidFill>
                  <a:srgbClr val="000000"/>
                </a:solidFill>
                <a:latin typeface="Symbol" panose="05050102010706020507" pitchFamily="18" charset="2"/>
              </a:rPr>
              <a:t></a:t>
            </a:r>
            <a:r>
              <a:rPr lang="es-ES" sz="1800" b="0" i="0" u="none" strike="noStrike" baseline="0" dirty="0">
                <a:solidFill>
                  <a:srgbClr val="000000"/>
                </a:solidFill>
                <a:latin typeface="Cambria Math" panose="02040503050406030204" pitchFamily="18" charset="0"/>
              </a:rPr>
              <a:t>𝟎 </a:t>
            </a:r>
            <a:r>
              <a:rPr lang="es-ES" sz="3200" b="1" i="0" u="none" strike="noStrike" baseline="0" dirty="0">
                <a:solidFill>
                  <a:srgbClr val="000000"/>
                </a:solidFill>
                <a:latin typeface="Comic Sans MS" panose="030F0702030302020204" pitchFamily="66" charset="0"/>
              </a:rPr>
              <a:t>= </a:t>
            </a:r>
            <a:r>
              <a:rPr lang="es-ES" sz="3200" b="1" i="0" u="none" strike="noStrike" baseline="0" dirty="0" err="1">
                <a:solidFill>
                  <a:srgbClr val="000000"/>
                </a:solidFill>
                <a:latin typeface="Calibri" panose="020F0502020204030204" pitchFamily="34" charset="0"/>
              </a:rPr>
              <a:t>q</a:t>
            </a:r>
            <a:r>
              <a:rPr lang="es-ES" sz="800" b="1" i="0" u="none" strike="noStrike" baseline="0" dirty="0" err="1">
                <a:solidFill>
                  <a:srgbClr val="000000"/>
                </a:solidFill>
                <a:latin typeface="Calibri" panose="020F0502020204030204" pitchFamily="34" charset="0"/>
              </a:rPr>
              <a:t>m</a:t>
            </a:r>
            <a:r>
              <a:rPr lang="es-ES" sz="800" b="1" i="0" u="none" strike="noStrike" baseline="0" dirty="0">
                <a:solidFill>
                  <a:srgbClr val="000000"/>
                </a:solidFill>
                <a:latin typeface="Calibri" panose="020F0502020204030204" pitchFamily="34" charset="0"/>
              </a:rPr>
              <a:t>  </a:t>
            </a:r>
            <a:r>
              <a:rPr lang="es-ES" sz="3200" b="1" i="0" u="none" strike="noStrike" baseline="0" dirty="0">
                <a:solidFill>
                  <a:srgbClr val="000000"/>
                </a:solidFill>
                <a:latin typeface="Calibri" panose="020F0502020204030204" pitchFamily="34" charset="0"/>
              </a:rPr>
              <a:t>x (</a:t>
            </a:r>
            <a:r>
              <a:rPr lang="es-ES" sz="3200" b="1" i="0" u="none" strike="noStrike" baseline="0" dirty="0" err="1">
                <a:solidFill>
                  <a:srgbClr val="000000"/>
                </a:solidFill>
                <a:latin typeface="Calibri" panose="020F0502020204030204" pitchFamily="34" charset="0"/>
              </a:rPr>
              <a:t>h</a:t>
            </a:r>
            <a:r>
              <a:rPr lang="es-ES" sz="800" b="1" i="0" u="none" strike="noStrike" baseline="0" dirty="0" err="1">
                <a:solidFill>
                  <a:srgbClr val="000000"/>
                </a:solidFill>
                <a:latin typeface="Calibri" panose="020F0502020204030204" pitchFamily="34" charset="0"/>
              </a:rPr>
              <a:t>salida</a:t>
            </a:r>
            <a:r>
              <a:rPr lang="es-ES" sz="800" b="1" i="0" u="none" strike="noStrike" baseline="0" dirty="0">
                <a:solidFill>
                  <a:srgbClr val="000000"/>
                </a:solidFill>
                <a:latin typeface="Calibri" panose="020F0502020204030204" pitchFamily="34" charset="0"/>
              </a:rPr>
              <a:t> evaporador </a:t>
            </a:r>
            <a:r>
              <a:rPr lang="es-ES" sz="3200" b="1" i="0" u="none" strike="noStrike" baseline="0" dirty="0">
                <a:solidFill>
                  <a:srgbClr val="000000"/>
                </a:solidFill>
                <a:latin typeface="Calibri" panose="020F0502020204030204" pitchFamily="34" charset="0"/>
              </a:rPr>
              <a:t>– </a:t>
            </a:r>
            <a:r>
              <a:rPr lang="es-ES" sz="3200" b="1" i="0" u="none" strike="noStrike" baseline="0" dirty="0" err="1">
                <a:solidFill>
                  <a:srgbClr val="000000"/>
                </a:solidFill>
                <a:latin typeface="Calibri" panose="020F0502020204030204" pitchFamily="34" charset="0"/>
              </a:rPr>
              <a:t>h</a:t>
            </a:r>
            <a:r>
              <a:rPr lang="es-ES" sz="800" b="1" i="0" u="none" strike="noStrike" baseline="0" dirty="0" err="1">
                <a:solidFill>
                  <a:srgbClr val="000000"/>
                </a:solidFill>
                <a:latin typeface="Calibri" panose="020F0502020204030204" pitchFamily="34" charset="0"/>
              </a:rPr>
              <a:t>entrada</a:t>
            </a:r>
            <a:r>
              <a:rPr lang="es-ES" sz="800" b="1" i="0" u="none" strike="noStrike" baseline="0" dirty="0">
                <a:solidFill>
                  <a:srgbClr val="000000"/>
                </a:solidFill>
                <a:latin typeface="Calibri" panose="020F0502020204030204" pitchFamily="34" charset="0"/>
              </a:rPr>
              <a:t> evaporador</a:t>
            </a:r>
            <a:r>
              <a:rPr lang="es-ES" sz="3200" b="1" i="0" u="none" strike="noStrike" baseline="0" dirty="0">
                <a:solidFill>
                  <a:srgbClr val="000000"/>
                </a:solidFill>
                <a:latin typeface="Calibri" panose="020F0502020204030204" pitchFamily="34" charset="0"/>
              </a:rPr>
              <a:t>)</a:t>
            </a:r>
            <a:endParaRPr lang="es-ES" sz="3200" b="0" i="0" u="none" strike="noStrike" baseline="0" dirty="0">
              <a:solidFill>
                <a:srgbClr val="000000"/>
              </a:solidFill>
              <a:latin typeface="Calibri" panose="020F0502020204030204" pitchFamily="34" charset="0"/>
            </a:endParaRPr>
          </a:p>
          <a:p>
            <a:pPr algn="ctr"/>
            <a:endParaRPr lang="es-ES" sz="32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501147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D81492-289B-AA83-BAD0-9A788293856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CC9F959-6CF0-C966-4437-135320582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9E16E03C-9F77-497A-C6C6-5D718D5DA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AE906A50-0234-F90C-B103-5B3C66D74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ítulo 1">
            <a:extLst>
              <a:ext uri="{FF2B5EF4-FFF2-40B4-BE49-F238E27FC236}">
                <a16:creationId xmlns:a16="http://schemas.microsoft.com/office/drawing/2014/main" id="{A1B029D7-D7AC-62BD-AF26-21654629EA4A}"/>
              </a:ext>
            </a:extLst>
          </p:cNvPr>
          <p:cNvSpPr txBox="1">
            <a:spLocks/>
          </p:cNvSpPr>
          <p:nvPr/>
        </p:nvSpPr>
        <p:spPr>
          <a:xfrm>
            <a:off x="1324297" y="205364"/>
            <a:ext cx="9543405" cy="77692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4.4.CÁLCULOS  DERIVADOS CICLO FRIGORÍFICO</a:t>
            </a:r>
          </a:p>
        </p:txBody>
      </p:sp>
      <p:sp>
        <p:nvSpPr>
          <p:cNvPr id="5" name="Rectángulo: esquinas redondeadas 4">
            <a:extLst>
              <a:ext uri="{FF2B5EF4-FFF2-40B4-BE49-F238E27FC236}">
                <a16:creationId xmlns:a16="http://schemas.microsoft.com/office/drawing/2014/main" id="{9DE938EF-8115-8878-A38A-0BCFDE26F819}"/>
              </a:ext>
            </a:extLst>
          </p:cNvPr>
          <p:cNvSpPr/>
          <p:nvPr/>
        </p:nvSpPr>
        <p:spPr>
          <a:xfrm>
            <a:off x="527865" y="1758958"/>
            <a:ext cx="3393441" cy="2295237"/>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400" b="1" dirty="0">
                <a:latin typeface="Arial" panose="020B0604020202020204" pitchFamily="34" charset="0"/>
                <a:cs typeface="Arial" panose="020B0604020202020204" pitchFamily="34" charset="0"/>
              </a:rPr>
              <a:t>Trabajo de compresión</a:t>
            </a:r>
          </a:p>
          <a:p>
            <a:pPr algn="ctr"/>
            <a:r>
              <a:rPr lang="es-ES" sz="2400" b="1" dirty="0">
                <a:latin typeface="Arial" panose="020B0604020202020204" pitchFamily="34" charset="0"/>
                <a:cs typeface="Arial" panose="020B0604020202020204" pitchFamily="34" charset="0"/>
              </a:rPr>
              <a:t>W </a:t>
            </a:r>
            <a:r>
              <a:rPr lang="es-ES" b="1" dirty="0">
                <a:latin typeface="Arial" panose="020B0604020202020204" pitchFamily="34" charset="0"/>
                <a:cs typeface="Arial" panose="020B0604020202020204" pitchFamily="34" charset="0"/>
              </a:rPr>
              <a:t>compresor</a:t>
            </a:r>
          </a:p>
          <a:p>
            <a:pPr algn="ctr"/>
            <a:r>
              <a:rPr lang="es-ES" sz="2800" b="1" dirty="0">
                <a:latin typeface="Arial" panose="020B0604020202020204" pitchFamily="34" charset="0"/>
                <a:cs typeface="Arial" panose="020B0604020202020204" pitchFamily="34" charset="0"/>
              </a:rPr>
              <a:t>𝐖</a:t>
            </a:r>
            <a:r>
              <a:rPr lang="es-ES" sz="2000" b="1" dirty="0" err="1">
                <a:latin typeface="Arial" panose="020B0604020202020204" pitchFamily="34" charset="0"/>
                <a:cs typeface="Arial" panose="020B0604020202020204" pitchFamily="34" charset="0"/>
              </a:rPr>
              <a:t>th</a:t>
            </a:r>
            <a:r>
              <a:rPr lang="es-ES" sz="2800" b="1" dirty="0">
                <a:latin typeface="Arial" panose="020B0604020202020204" pitchFamily="34" charset="0"/>
                <a:cs typeface="Arial" panose="020B0604020202020204" pitchFamily="34" charset="0"/>
              </a:rPr>
              <a:t> </a:t>
            </a:r>
          </a:p>
          <a:p>
            <a:pPr algn="ctr"/>
            <a:r>
              <a:rPr lang="es-ES" sz="2400" b="1" dirty="0">
                <a:latin typeface="Arial" panose="020B0604020202020204" pitchFamily="34" charset="0"/>
                <a:cs typeface="Arial" panose="020B0604020202020204" pitchFamily="34" charset="0"/>
              </a:rPr>
              <a:t>Equivalente térmico </a:t>
            </a:r>
          </a:p>
        </p:txBody>
      </p:sp>
      <p:sp>
        <p:nvSpPr>
          <p:cNvPr id="6" name="Flecha: a la derecha 5">
            <a:extLst>
              <a:ext uri="{FF2B5EF4-FFF2-40B4-BE49-F238E27FC236}">
                <a16:creationId xmlns:a16="http://schemas.microsoft.com/office/drawing/2014/main" id="{C4559E24-FAD4-5387-C32D-154DE732C389}"/>
              </a:ext>
            </a:extLst>
          </p:cNvPr>
          <p:cNvSpPr/>
          <p:nvPr/>
        </p:nvSpPr>
        <p:spPr>
          <a:xfrm>
            <a:off x="5142369" y="2867641"/>
            <a:ext cx="1625600" cy="614154"/>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61E6D96A-702C-2614-EFF5-2F5F8EEBBDC6}"/>
              </a:ext>
            </a:extLst>
          </p:cNvPr>
          <p:cNvSpPr txBox="1"/>
          <p:nvPr/>
        </p:nvSpPr>
        <p:spPr>
          <a:xfrm>
            <a:off x="5187384" y="2325308"/>
            <a:ext cx="1371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s-E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a:t>
            </a:r>
            <a:r>
              <a:rPr kumimoji="0" lang="es-E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t>
            </a: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 M)</a:t>
            </a:r>
            <a:r>
              <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E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Rectángulo: esquinas redondeadas 13">
            <a:extLst>
              <a:ext uri="{FF2B5EF4-FFF2-40B4-BE49-F238E27FC236}">
                <a16:creationId xmlns:a16="http://schemas.microsoft.com/office/drawing/2014/main" id="{077B3EC8-F855-3149-9A4B-D67811AE73DB}"/>
              </a:ext>
            </a:extLst>
          </p:cNvPr>
          <p:cNvSpPr/>
          <p:nvPr/>
        </p:nvSpPr>
        <p:spPr>
          <a:xfrm>
            <a:off x="7825063" y="2275174"/>
            <a:ext cx="2957688" cy="1435355"/>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Potencia compresor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𝐏 </a:t>
            </a:r>
            <a:r>
              <a:rPr kumimoji="0" lang="es-E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comp</a:t>
            </a:r>
            <a:endPar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9234C22C-0E9B-5C00-B33C-92141FE61490}"/>
              </a:ext>
            </a:extLst>
          </p:cNvPr>
          <p:cNvSpPr txBox="1"/>
          <p:nvPr/>
        </p:nvSpPr>
        <p:spPr>
          <a:xfrm>
            <a:off x="7137174" y="4321864"/>
            <a:ext cx="419122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Potencia que desarrolla el compresor </a:t>
            </a:r>
          </a:p>
        </p:txBody>
      </p:sp>
      <p:sp>
        <p:nvSpPr>
          <p:cNvPr id="18" name="CuadroTexto 17">
            <a:extLst>
              <a:ext uri="{FF2B5EF4-FFF2-40B4-BE49-F238E27FC236}">
                <a16:creationId xmlns:a16="http://schemas.microsoft.com/office/drawing/2014/main" id="{DAA84090-39FA-179E-8613-C624BD562E0C}"/>
              </a:ext>
            </a:extLst>
          </p:cNvPr>
          <p:cNvSpPr txBox="1"/>
          <p:nvPr/>
        </p:nvSpPr>
        <p:spPr>
          <a:xfrm>
            <a:off x="0" y="4325377"/>
            <a:ext cx="471424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solidFill>
                  <a:srgbClr val="000000"/>
                </a:solidFill>
                <a:latin typeface="Arial" panose="020B0604020202020204" pitchFamily="34" charset="0"/>
                <a:cs typeface="Arial" panose="020B0604020202020204" pitchFamily="34" charset="0"/>
              </a:rPr>
              <a:t>T</a:t>
            </a:r>
            <a:r>
              <a:rPr kumimoji="0" lang="es-E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rabajo</a:t>
            </a: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que aporta el compresor al sistema</a:t>
            </a:r>
          </a:p>
        </p:txBody>
      </p:sp>
      <p:sp>
        <p:nvSpPr>
          <p:cNvPr id="19" name="CuadroTexto 18">
            <a:extLst>
              <a:ext uri="{FF2B5EF4-FFF2-40B4-BE49-F238E27FC236}">
                <a16:creationId xmlns:a16="http://schemas.microsoft.com/office/drawing/2014/main" id="{492F5379-2424-1852-C381-C4E509CABCED}"/>
              </a:ext>
            </a:extLst>
          </p:cNvPr>
          <p:cNvSpPr txBox="1"/>
          <p:nvPr/>
        </p:nvSpPr>
        <p:spPr>
          <a:xfrm>
            <a:off x="9052560" y="4907668"/>
            <a:ext cx="741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kW</a:t>
            </a:r>
          </a:p>
        </p:txBody>
      </p:sp>
      <p:sp>
        <p:nvSpPr>
          <p:cNvPr id="20" name="CuadroTexto 19">
            <a:extLst>
              <a:ext uri="{FF2B5EF4-FFF2-40B4-BE49-F238E27FC236}">
                <a16:creationId xmlns:a16="http://schemas.microsoft.com/office/drawing/2014/main" id="{D916FFDE-FA6F-3342-A60E-C6F837E5E7C1}"/>
              </a:ext>
            </a:extLst>
          </p:cNvPr>
          <p:cNvSpPr txBox="1"/>
          <p:nvPr/>
        </p:nvSpPr>
        <p:spPr>
          <a:xfrm>
            <a:off x="1849120" y="4897896"/>
            <a:ext cx="12903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kJ/Kg</a:t>
            </a:r>
          </a:p>
        </p:txBody>
      </p:sp>
      <p:sp>
        <p:nvSpPr>
          <p:cNvPr id="7" name="CuadroTexto 6">
            <a:extLst>
              <a:ext uri="{FF2B5EF4-FFF2-40B4-BE49-F238E27FC236}">
                <a16:creationId xmlns:a16="http://schemas.microsoft.com/office/drawing/2014/main" id="{3FC450C4-D3A8-AD7A-3EC6-E38E00F1D909}"/>
              </a:ext>
            </a:extLst>
          </p:cNvPr>
          <p:cNvSpPr txBox="1"/>
          <p:nvPr/>
        </p:nvSpPr>
        <p:spPr>
          <a:xfrm>
            <a:off x="431800" y="4902038"/>
            <a:ext cx="6172200" cy="1200329"/>
          </a:xfrm>
          <a:prstGeom prst="rect">
            <a:avLst/>
          </a:prstGeom>
          <a:noFill/>
        </p:spPr>
        <p:txBody>
          <a:bodyPr wrap="square">
            <a:spAutoFit/>
          </a:bodyPr>
          <a:lstStyle/>
          <a:p>
            <a:pPr algn="l"/>
            <a:endParaRPr lang="es-ES" sz="3600" b="0" i="0" u="none" strike="noStrike" baseline="0" dirty="0">
              <a:solidFill>
                <a:srgbClr val="000000"/>
              </a:solidFill>
              <a:latin typeface="Cambria Math" panose="02040503050406030204" pitchFamily="18" charset="0"/>
            </a:endParaRPr>
          </a:p>
          <a:p>
            <a:r>
              <a:rPr lang="es-ES" sz="3600" b="0" i="0" u="none" strike="noStrike" baseline="0" dirty="0">
                <a:solidFill>
                  <a:srgbClr val="000000"/>
                </a:solidFill>
                <a:latin typeface="Cambria Math" panose="02040503050406030204" pitchFamily="18" charset="0"/>
              </a:rPr>
              <a:t> </a:t>
            </a:r>
            <a:r>
              <a:rPr lang="es-ES" sz="3200" b="0" i="0" u="none" strike="noStrike" baseline="0" dirty="0">
                <a:solidFill>
                  <a:srgbClr val="000000"/>
                </a:solidFill>
                <a:latin typeface="Cambria Math" panose="02040503050406030204" pitchFamily="18" charset="0"/>
              </a:rPr>
              <a:t>𝐖</a:t>
            </a:r>
            <a:r>
              <a:rPr lang="es-ES" sz="2000" b="1" dirty="0" err="1">
                <a:solidFill>
                  <a:srgbClr val="000000"/>
                </a:solidFill>
                <a:latin typeface="Cambria Math" panose="02040503050406030204" pitchFamily="18" charset="0"/>
              </a:rPr>
              <a:t>th</a:t>
            </a:r>
            <a:r>
              <a:rPr lang="es-ES" sz="1800" b="0" i="0" u="none" strike="noStrike" baseline="0" dirty="0">
                <a:solidFill>
                  <a:srgbClr val="000000"/>
                </a:solidFill>
                <a:latin typeface="Cambria Math" panose="02040503050406030204" pitchFamily="18" charset="0"/>
              </a:rPr>
              <a:t> </a:t>
            </a:r>
            <a:r>
              <a:rPr lang="es-ES" sz="3200" b="1" i="0" u="none" strike="noStrike" baseline="0" dirty="0">
                <a:solidFill>
                  <a:srgbClr val="000000"/>
                </a:solidFill>
                <a:latin typeface="Comic Sans MS" panose="030F0702030302020204" pitchFamily="66" charset="0"/>
              </a:rPr>
              <a:t>= </a:t>
            </a:r>
            <a:r>
              <a:rPr lang="es-ES" sz="3200" b="1" i="0" u="none" strike="noStrike" baseline="0" dirty="0">
                <a:solidFill>
                  <a:srgbClr val="000000"/>
                </a:solidFill>
                <a:latin typeface="Calibri" panose="020F0502020204030204" pitchFamily="34" charset="0"/>
              </a:rPr>
              <a:t>(</a:t>
            </a:r>
            <a:r>
              <a:rPr lang="es-ES" sz="3200" b="1" i="0" u="none" strike="noStrike" baseline="0" dirty="0" err="1">
                <a:solidFill>
                  <a:srgbClr val="000000"/>
                </a:solidFill>
                <a:latin typeface="Calibri" panose="020F0502020204030204" pitchFamily="34" charset="0"/>
              </a:rPr>
              <a:t>h</a:t>
            </a:r>
            <a:r>
              <a:rPr lang="es-ES" sz="800" b="1" i="0" u="none" strike="noStrike" baseline="0" dirty="0" err="1">
                <a:solidFill>
                  <a:srgbClr val="000000"/>
                </a:solidFill>
                <a:latin typeface="Calibri" panose="020F0502020204030204" pitchFamily="34" charset="0"/>
              </a:rPr>
              <a:t>salida</a:t>
            </a:r>
            <a:r>
              <a:rPr lang="es-ES" sz="800" b="1" i="0" u="none" strike="noStrike" baseline="0" dirty="0">
                <a:solidFill>
                  <a:srgbClr val="000000"/>
                </a:solidFill>
                <a:latin typeface="Calibri" panose="020F0502020204030204" pitchFamily="34" charset="0"/>
              </a:rPr>
              <a:t> compresor </a:t>
            </a:r>
            <a:r>
              <a:rPr lang="es-ES" sz="3200" b="1" i="0" u="none" strike="noStrike" baseline="0" dirty="0">
                <a:solidFill>
                  <a:srgbClr val="000000"/>
                </a:solidFill>
                <a:latin typeface="Calibri" panose="020F0502020204030204" pitchFamily="34" charset="0"/>
              </a:rPr>
              <a:t>– </a:t>
            </a:r>
            <a:r>
              <a:rPr lang="es-ES" sz="3200" b="1" i="0" u="none" strike="noStrike" baseline="0" dirty="0" err="1">
                <a:solidFill>
                  <a:srgbClr val="000000"/>
                </a:solidFill>
                <a:latin typeface="Calibri" panose="020F0502020204030204" pitchFamily="34" charset="0"/>
              </a:rPr>
              <a:t>h</a:t>
            </a:r>
            <a:r>
              <a:rPr lang="es-ES" sz="800" b="1" i="0" u="none" strike="noStrike" baseline="0" dirty="0" err="1">
                <a:solidFill>
                  <a:srgbClr val="000000"/>
                </a:solidFill>
                <a:latin typeface="Calibri" panose="020F0502020204030204" pitchFamily="34" charset="0"/>
              </a:rPr>
              <a:t>entrada</a:t>
            </a:r>
            <a:r>
              <a:rPr lang="es-ES" sz="800" b="1" i="0" u="none" strike="noStrike" baseline="0" dirty="0">
                <a:solidFill>
                  <a:srgbClr val="000000"/>
                </a:solidFill>
                <a:latin typeface="Calibri" panose="020F0502020204030204" pitchFamily="34" charset="0"/>
              </a:rPr>
              <a:t> compresor</a:t>
            </a:r>
            <a:r>
              <a:rPr lang="es-ES" sz="3200" b="1" i="0" u="none" strike="noStrike" baseline="0" dirty="0">
                <a:solidFill>
                  <a:srgbClr val="000000"/>
                </a:solidFill>
                <a:latin typeface="Calibri" panose="020F0502020204030204" pitchFamily="34" charset="0"/>
              </a:rPr>
              <a:t>)</a:t>
            </a:r>
            <a:endParaRPr lang="es-ES" dirty="0"/>
          </a:p>
        </p:txBody>
      </p:sp>
      <p:sp>
        <p:nvSpPr>
          <p:cNvPr id="13" name="CuadroTexto 12">
            <a:extLst>
              <a:ext uri="{FF2B5EF4-FFF2-40B4-BE49-F238E27FC236}">
                <a16:creationId xmlns:a16="http://schemas.microsoft.com/office/drawing/2014/main" id="{44614A11-C5CC-1581-4686-7E09FB6C684D}"/>
              </a:ext>
            </a:extLst>
          </p:cNvPr>
          <p:cNvSpPr txBox="1"/>
          <p:nvPr/>
        </p:nvSpPr>
        <p:spPr>
          <a:xfrm>
            <a:off x="6375400" y="4907668"/>
            <a:ext cx="6096000" cy="1200329"/>
          </a:xfrm>
          <a:prstGeom prst="rect">
            <a:avLst/>
          </a:prstGeom>
          <a:noFill/>
        </p:spPr>
        <p:txBody>
          <a:bodyPr wrap="square">
            <a:spAutoFit/>
          </a:bodyPr>
          <a:lstStyle/>
          <a:p>
            <a:pPr algn="l"/>
            <a:endParaRPr lang="es-ES" sz="3600" b="0" i="0" u="none" strike="noStrike" baseline="0" dirty="0">
              <a:solidFill>
                <a:srgbClr val="000000"/>
              </a:solidFill>
              <a:latin typeface="Cambria Math" panose="02040503050406030204" pitchFamily="18" charset="0"/>
            </a:endParaRPr>
          </a:p>
          <a:p>
            <a:pPr algn="ctr"/>
            <a:r>
              <a:rPr lang="es-ES" sz="3600" b="0" i="0" u="none" strike="noStrike" baseline="0" dirty="0">
                <a:solidFill>
                  <a:srgbClr val="000000"/>
                </a:solidFill>
                <a:latin typeface="Cambria Math" panose="02040503050406030204" pitchFamily="18" charset="0"/>
              </a:rPr>
              <a:t> </a:t>
            </a:r>
            <a:r>
              <a:rPr lang="es-ES" sz="3200" b="0" i="0" u="none" strike="noStrike" baseline="0" dirty="0">
                <a:solidFill>
                  <a:srgbClr val="000000"/>
                </a:solidFill>
                <a:latin typeface="Cambria Math" panose="02040503050406030204" pitchFamily="18" charset="0"/>
              </a:rPr>
              <a:t>𝐏</a:t>
            </a:r>
            <a:r>
              <a:rPr lang="es-ES" sz="2000" b="1" dirty="0" err="1">
                <a:solidFill>
                  <a:srgbClr val="000000"/>
                </a:solidFill>
                <a:latin typeface="Cambria Math" panose="02040503050406030204" pitchFamily="18" charset="0"/>
              </a:rPr>
              <a:t>th</a:t>
            </a:r>
            <a:r>
              <a:rPr lang="es-ES" sz="1200" b="1" i="0" u="none" strike="noStrike" baseline="0" dirty="0">
                <a:solidFill>
                  <a:srgbClr val="000000"/>
                </a:solidFill>
                <a:latin typeface="Cambria Math" panose="02040503050406030204" pitchFamily="18" charset="0"/>
              </a:rPr>
              <a:t> </a:t>
            </a:r>
            <a:r>
              <a:rPr lang="es-ES" sz="3200" b="1" i="0" u="none" strike="noStrike" baseline="0" dirty="0">
                <a:solidFill>
                  <a:srgbClr val="000000"/>
                </a:solidFill>
                <a:latin typeface="Comic Sans MS" panose="030F0702030302020204" pitchFamily="66" charset="0"/>
              </a:rPr>
              <a:t>= </a:t>
            </a:r>
            <a:r>
              <a:rPr lang="es-ES" sz="3200" b="1" i="0" u="none" strike="noStrike" baseline="0" dirty="0" err="1">
                <a:solidFill>
                  <a:srgbClr val="000000"/>
                </a:solidFill>
                <a:latin typeface="Calibri" panose="020F0502020204030204" pitchFamily="34" charset="0"/>
              </a:rPr>
              <a:t>q</a:t>
            </a:r>
            <a:r>
              <a:rPr lang="es-ES" sz="800" b="1" i="0" u="none" strike="noStrike" baseline="0" dirty="0" err="1">
                <a:solidFill>
                  <a:srgbClr val="000000"/>
                </a:solidFill>
                <a:latin typeface="Calibri" panose="020F0502020204030204" pitchFamily="34" charset="0"/>
              </a:rPr>
              <a:t>m</a:t>
            </a:r>
            <a:r>
              <a:rPr lang="es-ES" sz="800" b="1" i="0" u="none" strike="noStrike" baseline="0" dirty="0">
                <a:solidFill>
                  <a:srgbClr val="000000"/>
                </a:solidFill>
                <a:latin typeface="Calibri" panose="020F0502020204030204" pitchFamily="34" charset="0"/>
              </a:rPr>
              <a:t>  </a:t>
            </a:r>
            <a:r>
              <a:rPr lang="es-ES" sz="3200" b="1" i="0" u="none" strike="noStrike" baseline="0" dirty="0">
                <a:solidFill>
                  <a:srgbClr val="000000"/>
                </a:solidFill>
                <a:latin typeface="Calibri" panose="020F0502020204030204" pitchFamily="34" charset="0"/>
              </a:rPr>
              <a:t>x (</a:t>
            </a:r>
            <a:r>
              <a:rPr lang="es-ES" sz="3200" b="1" i="0" u="none" strike="noStrike" baseline="0" dirty="0" err="1">
                <a:solidFill>
                  <a:srgbClr val="000000"/>
                </a:solidFill>
                <a:latin typeface="Calibri" panose="020F0502020204030204" pitchFamily="34" charset="0"/>
              </a:rPr>
              <a:t>h</a:t>
            </a:r>
            <a:r>
              <a:rPr lang="es-ES" sz="800" b="1" i="0" u="none" strike="noStrike" baseline="0" dirty="0" err="1">
                <a:solidFill>
                  <a:srgbClr val="000000"/>
                </a:solidFill>
                <a:latin typeface="Calibri" panose="020F0502020204030204" pitchFamily="34" charset="0"/>
              </a:rPr>
              <a:t>salida</a:t>
            </a:r>
            <a:r>
              <a:rPr lang="es-ES" sz="800" b="1" i="0" u="none" strike="noStrike" baseline="0" dirty="0">
                <a:solidFill>
                  <a:srgbClr val="000000"/>
                </a:solidFill>
                <a:latin typeface="Calibri" panose="020F0502020204030204" pitchFamily="34" charset="0"/>
              </a:rPr>
              <a:t> compresor </a:t>
            </a:r>
            <a:r>
              <a:rPr lang="es-ES" sz="3200" b="1" i="0" u="none" strike="noStrike" baseline="0" dirty="0">
                <a:solidFill>
                  <a:srgbClr val="000000"/>
                </a:solidFill>
                <a:latin typeface="Calibri" panose="020F0502020204030204" pitchFamily="34" charset="0"/>
              </a:rPr>
              <a:t>– </a:t>
            </a:r>
            <a:r>
              <a:rPr lang="es-ES" sz="3200" b="1" i="0" u="none" strike="noStrike" baseline="0" dirty="0" err="1">
                <a:solidFill>
                  <a:srgbClr val="000000"/>
                </a:solidFill>
                <a:latin typeface="Calibri" panose="020F0502020204030204" pitchFamily="34" charset="0"/>
              </a:rPr>
              <a:t>h</a:t>
            </a:r>
            <a:r>
              <a:rPr lang="es-ES" sz="800" b="1" i="0" u="none" strike="noStrike" baseline="0" dirty="0" err="1">
                <a:solidFill>
                  <a:srgbClr val="000000"/>
                </a:solidFill>
                <a:latin typeface="Calibri" panose="020F0502020204030204" pitchFamily="34" charset="0"/>
              </a:rPr>
              <a:t>entrada</a:t>
            </a:r>
            <a:r>
              <a:rPr lang="es-ES" sz="800" b="1" i="0" u="none" strike="noStrike" baseline="0" dirty="0">
                <a:solidFill>
                  <a:srgbClr val="000000"/>
                </a:solidFill>
                <a:latin typeface="Calibri" panose="020F0502020204030204" pitchFamily="34" charset="0"/>
              </a:rPr>
              <a:t> compresor</a:t>
            </a:r>
            <a:r>
              <a:rPr lang="es-ES" sz="3200" b="1" i="0" u="none" strike="noStrike" baseline="0" dirty="0">
                <a:solidFill>
                  <a:srgbClr val="000000"/>
                </a:solidFill>
                <a:latin typeface="Calibri" panose="020F0502020204030204" pitchFamily="34" charset="0"/>
              </a:rPr>
              <a:t>) </a:t>
            </a:r>
            <a:endParaRPr lang="es-ES" dirty="0"/>
          </a:p>
        </p:txBody>
      </p:sp>
    </p:spTree>
    <p:extLst>
      <p:ext uri="{BB962C8B-B14F-4D97-AF65-F5344CB8AC3E}">
        <p14:creationId xmlns:p14="http://schemas.microsoft.com/office/powerpoint/2010/main" val="35109463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3DE67C-7B11-218D-DCA3-A2E0DDA51D1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91E6F7-24C5-77F3-DF9E-D8929D7805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02DC880B-8EAF-C647-898B-F9C957E60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72421353-14A8-7889-B5DF-98B562C4B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ítulo 1">
            <a:extLst>
              <a:ext uri="{FF2B5EF4-FFF2-40B4-BE49-F238E27FC236}">
                <a16:creationId xmlns:a16="http://schemas.microsoft.com/office/drawing/2014/main" id="{0EEAB642-A669-6102-7C4A-6C29F5B723BC}"/>
              </a:ext>
            </a:extLst>
          </p:cNvPr>
          <p:cNvSpPr txBox="1">
            <a:spLocks/>
          </p:cNvSpPr>
          <p:nvPr/>
        </p:nvSpPr>
        <p:spPr>
          <a:xfrm>
            <a:off x="1324297" y="205364"/>
            <a:ext cx="9543405" cy="77692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4.4.CÁLCULOS  DERIVADOS CICLO FRIGORÍFICO</a:t>
            </a:r>
          </a:p>
        </p:txBody>
      </p:sp>
      <p:sp>
        <p:nvSpPr>
          <p:cNvPr id="5" name="Rectángulo: esquinas redondeadas 4">
            <a:extLst>
              <a:ext uri="{FF2B5EF4-FFF2-40B4-BE49-F238E27FC236}">
                <a16:creationId xmlns:a16="http://schemas.microsoft.com/office/drawing/2014/main" id="{BF40274C-F6CB-3A4B-E60B-65E797BF89F1}"/>
              </a:ext>
            </a:extLst>
          </p:cNvPr>
          <p:cNvSpPr/>
          <p:nvPr/>
        </p:nvSpPr>
        <p:spPr>
          <a:xfrm>
            <a:off x="527865" y="1758958"/>
            <a:ext cx="3393441" cy="2295237"/>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400" b="1" dirty="0">
                <a:latin typeface="Arial" panose="020B0604020202020204" pitchFamily="34" charset="0"/>
                <a:cs typeface="Arial" panose="020B0604020202020204" pitchFamily="34" charset="0"/>
              </a:rPr>
              <a:t>Calor cedido en el condensador</a:t>
            </a:r>
          </a:p>
          <a:p>
            <a:pPr algn="ctr"/>
            <a:r>
              <a:rPr lang="es-ES" sz="2400" b="1" dirty="0">
                <a:latin typeface="Arial" panose="020B0604020202020204" pitchFamily="34" charset="0"/>
                <a:cs typeface="Arial" panose="020B0604020202020204" pitchFamily="34" charset="0"/>
              </a:rPr>
              <a:t>Q </a:t>
            </a:r>
            <a:r>
              <a:rPr lang="es-ES" b="1" dirty="0">
                <a:latin typeface="Arial" panose="020B0604020202020204" pitchFamily="34" charset="0"/>
                <a:cs typeface="Arial" panose="020B0604020202020204" pitchFamily="34" charset="0"/>
              </a:rPr>
              <a:t>condensador</a:t>
            </a:r>
          </a:p>
          <a:p>
            <a:pPr algn="ctr"/>
            <a:r>
              <a:rPr lang="es-ES" sz="3600" b="1" dirty="0" err="1">
                <a:latin typeface="Arial" panose="020B0604020202020204" pitchFamily="34" charset="0"/>
                <a:cs typeface="Arial" panose="020B0604020202020204" pitchFamily="34" charset="0"/>
              </a:rPr>
              <a:t>q</a:t>
            </a:r>
            <a:r>
              <a:rPr lang="es-ES" sz="2400" b="1" dirty="0" err="1">
                <a:latin typeface="Arial" panose="020B0604020202020204" pitchFamily="34" charset="0"/>
                <a:cs typeface="Arial" panose="020B0604020202020204" pitchFamily="34" charset="0"/>
              </a:rPr>
              <a:t>km</a:t>
            </a:r>
            <a:endParaRPr lang="es-ES" sz="2400" b="1" dirty="0">
              <a:latin typeface="Arial" panose="020B0604020202020204" pitchFamily="34" charset="0"/>
              <a:cs typeface="Arial" panose="020B0604020202020204" pitchFamily="34" charset="0"/>
            </a:endParaRPr>
          </a:p>
        </p:txBody>
      </p:sp>
      <p:sp>
        <p:nvSpPr>
          <p:cNvPr id="6" name="Flecha: a la derecha 5">
            <a:extLst>
              <a:ext uri="{FF2B5EF4-FFF2-40B4-BE49-F238E27FC236}">
                <a16:creationId xmlns:a16="http://schemas.microsoft.com/office/drawing/2014/main" id="{5FCBFA19-E2F7-8E96-1E11-27A524BEB4D9}"/>
              </a:ext>
            </a:extLst>
          </p:cNvPr>
          <p:cNvSpPr/>
          <p:nvPr/>
        </p:nvSpPr>
        <p:spPr>
          <a:xfrm>
            <a:off x="5142369" y="2867641"/>
            <a:ext cx="1625600" cy="614154"/>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39BE1B36-536B-AE96-BD3A-6E111F97FBCD}"/>
              </a:ext>
            </a:extLst>
          </p:cNvPr>
          <p:cNvSpPr txBox="1"/>
          <p:nvPr/>
        </p:nvSpPr>
        <p:spPr>
          <a:xfrm>
            <a:off x="5187384" y="2325308"/>
            <a:ext cx="1371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s-E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a:t>
            </a:r>
            <a:r>
              <a:rPr kumimoji="0" lang="es-E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t>
            </a: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 M)</a:t>
            </a:r>
            <a:r>
              <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E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Rectángulo: esquinas redondeadas 13">
            <a:extLst>
              <a:ext uri="{FF2B5EF4-FFF2-40B4-BE49-F238E27FC236}">
                <a16:creationId xmlns:a16="http://schemas.microsoft.com/office/drawing/2014/main" id="{314F23E8-FAE4-C24D-9E47-7A36CAFD3B60}"/>
              </a:ext>
            </a:extLst>
          </p:cNvPr>
          <p:cNvSpPr/>
          <p:nvPr/>
        </p:nvSpPr>
        <p:spPr>
          <a:xfrm>
            <a:off x="7784423" y="2295242"/>
            <a:ext cx="2957688" cy="1435355"/>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Potencia calorífica</a:t>
            </a:r>
          </a:p>
          <a:p>
            <a:pPr lvl="0" algn="ctr">
              <a:defRPr/>
            </a:pPr>
            <a:r>
              <a:rPr lang="es-ES" sz="3600" b="1" dirty="0">
                <a:solidFill>
                  <a:srgbClr val="000000"/>
                </a:solidFill>
                <a:latin typeface="Symbol" panose="05050102010706020507" pitchFamily="18" charset="2"/>
              </a:rPr>
              <a:t> </a:t>
            </a: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km</a:t>
            </a:r>
          </a:p>
        </p:txBody>
      </p:sp>
      <p:sp>
        <p:nvSpPr>
          <p:cNvPr id="16" name="CuadroTexto 15">
            <a:extLst>
              <a:ext uri="{FF2B5EF4-FFF2-40B4-BE49-F238E27FC236}">
                <a16:creationId xmlns:a16="http://schemas.microsoft.com/office/drawing/2014/main" id="{F34600CA-8C98-7F22-40E0-D27CC741D9D8}"/>
              </a:ext>
            </a:extLst>
          </p:cNvPr>
          <p:cNvSpPr txBox="1"/>
          <p:nvPr/>
        </p:nvSpPr>
        <p:spPr>
          <a:xfrm>
            <a:off x="7137174" y="4321864"/>
            <a:ext cx="419122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Potencia que disipa el condensador hacia el medio exterior</a:t>
            </a:r>
          </a:p>
        </p:txBody>
      </p:sp>
      <p:sp>
        <p:nvSpPr>
          <p:cNvPr id="18" name="CuadroTexto 17">
            <a:extLst>
              <a:ext uri="{FF2B5EF4-FFF2-40B4-BE49-F238E27FC236}">
                <a16:creationId xmlns:a16="http://schemas.microsoft.com/office/drawing/2014/main" id="{1C152B0F-EAFC-8808-C783-94BE85A43E8A}"/>
              </a:ext>
            </a:extLst>
          </p:cNvPr>
          <p:cNvSpPr txBox="1"/>
          <p:nvPr/>
        </p:nvSpPr>
        <p:spPr>
          <a:xfrm>
            <a:off x="0" y="4325377"/>
            <a:ext cx="471424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Calor disipado por el condensador hacia el medio exterior</a:t>
            </a:r>
          </a:p>
        </p:txBody>
      </p:sp>
      <p:sp>
        <p:nvSpPr>
          <p:cNvPr id="19" name="CuadroTexto 18">
            <a:extLst>
              <a:ext uri="{FF2B5EF4-FFF2-40B4-BE49-F238E27FC236}">
                <a16:creationId xmlns:a16="http://schemas.microsoft.com/office/drawing/2014/main" id="{DB3BBFE9-1670-2308-5045-7423980E9C82}"/>
              </a:ext>
            </a:extLst>
          </p:cNvPr>
          <p:cNvSpPr txBox="1"/>
          <p:nvPr/>
        </p:nvSpPr>
        <p:spPr>
          <a:xfrm>
            <a:off x="9052561" y="4997147"/>
            <a:ext cx="741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kW</a:t>
            </a:r>
          </a:p>
        </p:txBody>
      </p:sp>
      <p:sp>
        <p:nvSpPr>
          <p:cNvPr id="20" name="CuadroTexto 19">
            <a:extLst>
              <a:ext uri="{FF2B5EF4-FFF2-40B4-BE49-F238E27FC236}">
                <a16:creationId xmlns:a16="http://schemas.microsoft.com/office/drawing/2014/main" id="{C5B4B232-278D-4771-AE72-FD49D9D43315}"/>
              </a:ext>
            </a:extLst>
          </p:cNvPr>
          <p:cNvSpPr txBox="1"/>
          <p:nvPr/>
        </p:nvSpPr>
        <p:spPr>
          <a:xfrm>
            <a:off x="1849120" y="4897896"/>
            <a:ext cx="12903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kJ/Kg</a:t>
            </a:r>
          </a:p>
        </p:txBody>
      </p:sp>
      <p:sp>
        <p:nvSpPr>
          <p:cNvPr id="4" name="CuadroTexto 3">
            <a:extLst>
              <a:ext uri="{FF2B5EF4-FFF2-40B4-BE49-F238E27FC236}">
                <a16:creationId xmlns:a16="http://schemas.microsoft.com/office/drawing/2014/main" id="{3C36E33E-19E0-9849-18C3-C8AD08262E91}"/>
              </a:ext>
            </a:extLst>
          </p:cNvPr>
          <p:cNvSpPr txBox="1"/>
          <p:nvPr/>
        </p:nvSpPr>
        <p:spPr>
          <a:xfrm>
            <a:off x="-721360" y="4997147"/>
            <a:ext cx="6238240" cy="1200329"/>
          </a:xfrm>
          <a:prstGeom prst="rect">
            <a:avLst/>
          </a:prstGeom>
          <a:noFill/>
        </p:spPr>
        <p:txBody>
          <a:bodyPr wrap="square">
            <a:spAutoFit/>
          </a:bodyPr>
          <a:lstStyle/>
          <a:p>
            <a:pPr algn="l"/>
            <a:endParaRPr lang="es-ES" sz="3600" b="0" i="0" u="none" strike="noStrike" baseline="0" dirty="0">
              <a:solidFill>
                <a:srgbClr val="000000"/>
              </a:solidFill>
              <a:latin typeface="Cambria Math" panose="02040503050406030204" pitchFamily="18" charset="0"/>
            </a:endParaRPr>
          </a:p>
          <a:p>
            <a:pPr algn="ctr"/>
            <a:r>
              <a:rPr lang="es-ES" sz="3600" b="0" i="0" u="none" strike="noStrike" baseline="0" dirty="0">
                <a:solidFill>
                  <a:srgbClr val="000000"/>
                </a:solidFill>
                <a:latin typeface="Cambria Math" panose="02040503050406030204" pitchFamily="18" charset="0"/>
              </a:rPr>
              <a:t> </a:t>
            </a:r>
            <a:r>
              <a:rPr lang="es-ES" sz="3200" b="0" i="0" u="none" strike="noStrike" baseline="0" dirty="0">
                <a:solidFill>
                  <a:srgbClr val="000000"/>
                </a:solidFill>
                <a:latin typeface="Cambria Math" panose="02040503050406030204" pitchFamily="18" charset="0"/>
              </a:rPr>
              <a:t>𝐪 </a:t>
            </a:r>
            <a:r>
              <a:rPr lang="es-ES" sz="1800" b="0" i="0" u="none" strike="noStrike" baseline="0" dirty="0">
                <a:solidFill>
                  <a:srgbClr val="000000"/>
                </a:solidFill>
                <a:latin typeface="Cambria Math" panose="02040503050406030204" pitchFamily="18" charset="0"/>
              </a:rPr>
              <a:t>𝐤𝐦 </a:t>
            </a:r>
            <a:r>
              <a:rPr lang="es-ES" sz="3200" b="1" i="0" u="none" strike="noStrike" baseline="0" dirty="0">
                <a:solidFill>
                  <a:srgbClr val="000000"/>
                </a:solidFill>
                <a:latin typeface="Comic Sans MS" panose="030F0702030302020204" pitchFamily="66" charset="0"/>
              </a:rPr>
              <a:t>= </a:t>
            </a:r>
            <a:r>
              <a:rPr lang="es-ES" sz="3200" b="1" i="0" u="none" strike="noStrike" baseline="0" dirty="0">
                <a:solidFill>
                  <a:srgbClr val="000000"/>
                </a:solidFill>
                <a:latin typeface="Calibri" panose="020F0502020204030204" pitchFamily="34" charset="0"/>
              </a:rPr>
              <a:t>(</a:t>
            </a:r>
            <a:r>
              <a:rPr lang="es-ES" sz="3200" b="1" i="0" u="none" strike="noStrike" baseline="0" dirty="0" err="1">
                <a:solidFill>
                  <a:srgbClr val="000000"/>
                </a:solidFill>
                <a:latin typeface="Calibri" panose="020F0502020204030204" pitchFamily="34" charset="0"/>
              </a:rPr>
              <a:t>h</a:t>
            </a:r>
            <a:r>
              <a:rPr lang="es-ES" sz="800" b="1" i="0" u="none" strike="noStrike" baseline="0" dirty="0" err="1">
                <a:solidFill>
                  <a:srgbClr val="000000"/>
                </a:solidFill>
                <a:latin typeface="Calibri" panose="020F0502020204030204" pitchFamily="34" charset="0"/>
              </a:rPr>
              <a:t>entrada</a:t>
            </a:r>
            <a:r>
              <a:rPr lang="es-ES" sz="800" b="1" i="0" u="none" strike="noStrike" baseline="0" dirty="0">
                <a:solidFill>
                  <a:srgbClr val="000000"/>
                </a:solidFill>
                <a:latin typeface="Calibri" panose="020F0502020204030204" pitchFamily="34" charset="0"/>
              </a:rPr>
              <a:t> condensador </a:t>
            </a:r>
            <a:r>
              <a:rPr lang="es-ES" sz="3200" b="1" i="0" u="none" strike="noStrike" baseline="0" dirty="0">
                <a:solidFill>
                  <a:srgbClr val="000000"/>
                </a:solidFill>
                <a:latin typeface="Calibri" panose="020F0502020204030204" pitchFamily="34" charset="0"/>
              </a:rPr>
              <a:t>– </a:t>
            </a:r>
            <a:r>
              <a:rPr lang="es-ES" sz="3200" b="1" i="0" u="none" strike="noStrike" baseline="0" dirty="0" err="1">
                <a:solidFill>
                  <a:srgbClr val="000000"/>
                </a:solidFill>
                <a:latin typeface="Calibri" panose="020F0502020204030204" pitchFamily="34" charset="0"/>
              </a:rPr>
              <a:t>h</a:t>
            </a:r>
            <a:r>
              <a:rPr lang="es-ES" sz="800" b="1" i="0" u="none" strike="noStrike" baseline="0" dirty="0" err="1">
                <a:solidFill>
                  <a:srgbClr val="000000"/>
                </a:solidFill>
                <a:latin typeface="Calibri" panose="020F0502020204030204" pitchFamily="34" charset="0"/>
              </a:rPr>
              <a:t>salida</a:t>
            </a:r>
            <a:r>
              <a:rPr lang="es-ES" sz="800" b="1" i="0" u="none" strike="noStrike" baseline="0" dirty="0">
                <a:solidFill>
                  <a:srgbClr val="000000"/>
                </a:solidFill>
                <a:latin typeface="Calibri" panose="020F0502020204030204" pitchFamily="34" charset="0"/>
              </a:rPr>
              <a:t> condensador</a:t>
            </a:r>
            <a:r>
              <a:rPr lang="es-ES" sz="3200" b="1" i="0" u="none" strike="noStrike" baseline="0" dirty="0">
                <a:solidFill>
                  <a:srgbClr val="000000"/>
                </a:solidFill>
                <a:latin typeface="Calibri" panose="020F0502020204030204" pitchFamily="34" charset="0"/>
              </a:rPr>
              <a:t>)</a:t>
            </a:r>
            <a:endParaRPr lang="es-ES" dirty="0"/>
          </a:p>
        </p:txBody>
      </p:sp>
      <p:sp>
        <p:nvSpPr>
          <p:cNvPr id="15" name="CuadroTexto 14">
            <a:extLst>
              <a:ext uri="{FF2B5EF4-FFF2-40B4-BE49-F238E27FC236}">
                <a16:creationId xmlns:a16="http://schemas.microsoft.com/office/drawing/2014/main" id="{2B7BEE8E-2A51-D383-F4E4-BB78E666E20A}"/>
              </a:ext>
            </a:extLst>
          </p:cNvPr>
          <p:cNvSpPr txBox="1"/>
          <p:nvPr/>
        </p:nvSpPr>
        <p:spPr>
          <a:xfrm>
            <a:off x="6195061" y="4997147"/>
            <a:ext cx="6456680" cy="1200329"/>
          </a:xfrm>
          <a:prstGeom prst="rect">
            <a:avLst/>
          </a:prstGeom>
          <a:noFill/>
        </p:spPr>
        <p:txBody>
          <a:bodyPr wrap="square">
            <a:spAutoFit/>
          </a:bodyPr>
          <a:lstStyle/>
          <a:p>
            <a:pPr algn="ctr"/>
            <a:endParaRPr lang="es-ES" sz="3600" b="0" i="0" u="none" strike="noStrike" baseline="0" dirty="0">
              <a:solidFill>
                <a:srgbClr val="000000"/>
              </a:solidFill>
              <a:latin typeface="Symbol" panose="05050102010706020507" pitchFamily="18" charset="2"/>
            </a:endParaRPr>
          </a:p>
          <a:p>
            <a:pPr algn="ctr"/>
            <a:r>
              <a:rPr lang="el-GR" sz="3600" b="0" i="0" u="none" strike="noStrike" baseline="0" dirty="0">
                <a:solidFill>
                  <a:srgbClr val="000000"/>
                </a:solidFill>
                <a:latin typeface="Symbol" panose="05050102010706020507" pitchFamily="18" charset="2"/>
              </a:rPr>
              <a:t> </a:t>
            </a:r>
            <a:r>
              <a:rPr lang="es-ES" sz="3200" b="1" dirty="0">
                <a:solidFill>
                  <a:srgbClr val="000000"/>
                </a:solidFill>
                <a:latin typeface="Symbol" panose="05050102010706020507" pitchFamily="18" charset="2"/>
              </a:rPr>
              <a:t></a:t>
            </a:r>
            <a:r>
              <a:rPr lang="es-ES" b="1" dirty="0">
                <a:solidFill>
                  <a:srgbClr val="000000"/>
                </a:solidFill>
                <a:latin typeface="Symbol" panose="05050102010706020507" pitchFamily="18" charset="2"/>
              </a:rPr>
              <a:t> </a:t>
            </a:r>
            <a:r>
              <a:rPr lang="el-GR" sz="1800" b="0" i="0" u="none" strike="noStrike" baseline="0" dirty="0">
                <a:solidFill>
                  <a:srgbClr val="000000"/>
                </a:solidFill>
                <a:latin typeface="Cambria Math" panose="02040503050406030204" pitchFamily="18" charset="0"/>
              </a:rPr>
              <a:t>𝐤𝐦 </a:t>
            </a:r>
            <a:r>
              <a:rPr lang="el-GR" sz="3200" b="1" i="0" u="none" strike="noStrike" baseline="0" dirty="0">
                <a:solidFill>
                  <a:srgbClr val="000000"/>
                </a:solidFill>
                <a:latin typeface="Comic Sans MS" panose="030F0702030302020204" pitchFamily="66" charset="0"/>
              </a:rPr>
              <a:t>= </a:t>
            </a:r>
            <a:r>
              <a:rPr lang="es-ES" sz="3200" b="1" i="0" u="none" strike="noStrike" baseline="0" dirty="0" err="1">
                <a:solidFill>
                  <a:srgbClr val="000000"/>
                </a:solidFill>
                <a:latin typeface="Calibri" panose="020F0502020204030204" pitchFamily="34" charset="0"/>
              </a:rPr>
              <a:t>q</a:t>
            </a:r>
            <a:r>
              <a:rPr lang="es-ES" sz="800" b="1" i="0" u="none" strike="noStrike" baseline="0" dirty="0" err="1">
                <a:solidFill>
                  <a:srgbClr val="000000"/>
                </a:solidFill>
                <a:latin typeface="Calibri" panose="020F0502020204030204" pitchFamily="34" charset="0"/>
              </a:rPr>
              <a:t>m</a:t>
            </a:r>
            <a:r>
              <a:rPr lang="es-ES" sz="800" b="1" i="0" u="none" strike="noStrike" baseline="0" dirty="0">
                <a:solidFill>
                  <a:srgbClr val="000000"/>
                </a:solidFill>
                <a:latin typeface="Calibri" panose="020F0502020204030204" pitchFamily="34" charset="0"/>
              </a:rPr>
              <a:t> </a:t>
            </a:r>
            <a:r>
              <a:rPr lang="es-ES" sz="3200" b="1" i="0" u="none" strike="noStrike" baseline="0" dirty="0">
                <a:solidFill>
                  <a:srgbClr val="000000"/>
                </a:solidFill>
                <a:latin typeface="Calibri" panose="020F0502020204030204" pitchFamily="34" charset="0"/>
              </a:rPr>
              <a:t>x (</a:t>
            </a:r>
            <a:r>
              <a:rPr lang="es-ES" sz="3200" b="1" i="0" u="none" strike="noStrike" baseline="0" dirty="0" err="1">
                <a:solidFill>
                  <a:srgbClr val="000000"/>
                </a:solidFill>
                <a:latin typeface="Calibri" panose="020F0502020204030204" pitchFamily="34" charset="0"/>
              </a:rPr>
              <a:t>h</a:t>
            </a:r>
            <a:r>
              <a:rPr lang="es-ES" sz="800" b="1" i="0" u="none" strike="noStrike" baseline="0" dirty="0" err="1">
                <a:solidFill>
                  <a:srgbClr val="000000"/>
                </a:solidFill>
                <a:latin typeface="Calibri" panose="020F0502020204030204" pitchFamily="34" charset="0"/>
              </a:rPr>
              <a:t>entrada</a:t>
            </a:r>
            <a:r>
              <a:rPr lang="es-ES" sz="800" b="1" i="0" u="none" strike="noStrike" baseline="0" dirty="0">
                <a:solidFill>
                  <a:srgbClr val="000000"/>
                </a:solidFill>
                <a:latin typeface="Calibri" panose="020F0502020204030204" pitchFamily="34" charset="0"/>
              </a:rPr>
              <a:t> condensador </a:t>
            </a:r>
            <a:r>
              <a:rPr lang="es-ES" sz="3200" b="1" i="0" u="none" strike="noStrike" baseline="0" dirty="0">
                <a:solidFill>
                  <a:srgbClr val="000000"/>
                </a:solidFill>
                <a:latin typeface="Calibri" panose="020F0502020204030204" pitchFamily="34" charset="0"/>
              </a:rPr>
              <a:t>– </a:t>
            </a:r>
            <a:r>
              <a:rPr lang="es-ES" sz="3200" b="1" i="0" u="none" strike="noStrike" baseline="0" dirty="0" err="1">
                <a:solidFill>
                  <a:srgbClr val="000000"/>
                </a:solidFill>
                <a:latin typeface="Calibri" panose="020F0502020204030204" pitchFamily="34" charset="0"/>
              </a:rPr>
              <a:t>h</a:t>
            </a:r>
            <a:r>
              <a:rPr lang="es-ES" sz="800" b="1" i="0" u="none" strike="noStrike" baseline="0" dirty="0" err="1">
                <a:solidFill>
                  <a:srgbClr val="000000"/>
                </a:solidFill>
                <a:latin typeface="Calibri" panose="020F0502020204030204" pitchFamily="34" charset="0"/>
              </a:rPr>
              <a:t>salida</a:t>
            </a:r>
            <a:r>
              <a:rPr lang="es-ES" sz="800" b="1" i="0" u="none" strike="noStrike" baseline="0" dirty="0">
                <a:solidFill>
                  <a:srgbClr val="000000"/>
                </a:solidFill>
                <a:latin typeface="Calibri" panose="020F0502020204030204" pitchFamily="34" charset="0"/>
              </a:rPr>
              <a:t> condensador</a:t>
            </a:r>
            <a:r>
              <a:rPr lang="es-ES" sz="3200" b="1" i="0" u="none" strike="noStrike" baseline="0" dirty="0">
                <a:solidFill>
                  <a:srgbClr val="000000"/>
                </a:solidFill>
                <a:latin typeface="Calibri" panose="020F0502020204030204" pitchFamily="34" charset="0"/>
              </a:rPr>
              <a:t>)</a:t>
            </a:r>
            <a:endParaRPr lang="es-ES" dirty="0"/>
          </a:p>
        </p:txBody>
      </p:sp>
    </p:spTree>
    <p:extLst>
      <p:ext uri="{BB962C8B-B14F-4D97-AF65-F5344CB8AC3E}">
        <p14:creationId xmlns:p14="http://schemas.microsoft.com/office/powerpoint/2010/main" val="33008303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81603B-85D9-78FE-6A8C-423DF72157A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58D7FFF-9616-82B5-4AA0-E70CA64AC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E90955ED-1920-69D9-5D7A-D76E1656B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5EA57828-92D8-1A7F-BBE5-3A3943397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ítulo 1">
            <a:extLst>
              <a:ext uri="{FF2B5EF4-FFF2-40B4-BE49-F238E27FC236}">
                <a16:creationId xmlns:a16="http://schemas.microsoft.com/office/drawing/2014/main" id="{A3A3FBC0-5178-07EC-BF2C-6B23620E389A}"/>
              </a:ext>
            </a:extLst>
          </p:cNvPr>
          <p:cNvSpPr txBox="1">
            <a:spLocks/>
          </p:cNvSpPr>
          <p:nvPr/>
        </p:nvSpPr>
        <p:spPr>
          <a:xfrm>
            <a:off x="1324297" y="205364"/>
            <a:ext cx="9543405" cy="77692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4.4.CÁLCULOS  DERIVADOS CICLO FRIGORÍFICO</a:t>
            </a:r>
          </a:p>
        </p:txBody>
      </p:sp>
      <p:sp>
        <p:nvSpPr>
          <p:cNvPr id="2" name="CuadroTexto 1">
            <a:extLst>
              <a:ext uri="{FF2B5EF4-FFF2-40B4-BE49-F238E27FC236}">
                <a16:creationId xmlns:a16="http://schemas.microsoft.com/office/drawing/2014/main" id="{506D335D-F3B9-A0C2-89EF-09A38EB41A14}"/>
              </a:ext>
            </a:extLst>
          </p:cNvPr>
          <p:cNvSpPr txBox="1"/>
          <p:nvPr/>
        </p:nvSpPr>
        <p:spPr>
          <a:xfrm>
            <a:off x="350520" y="1406339"/>
            <a:ext cx="11389360" cy="646331"/>
          </a:xfrm>
          <a:prstGeom prst="rect">
            <a:avLst/>
          </a:prstGeom>
          <a:noFill/>
        </p:spPr>
        <p:txBody>
          <a:bodyPr wrap="square" rtlCol="0">
            <a:spAutoFit/>
          </a:bodyPr>
          <a:lstStyle/>
          <a:p>
            <a:pPr marL="285750" indent="-285750" algn="just">
              <a:buFont typeface="Wingdings" panose="05000000000000000000" pitchFamily="2" charset="2"/>
              <a:buChar char="Ø"/>
            </a:pPr>
            <a:r>
              <a:rPr lang="es-ES" dirty="0">
                <a:latin typeface="Arial" panose="020B0604020202020204" pitchFamily="34" charset="0"/>
                <a:cs typeface="Arial" panose="020B0604020202020204" pitchFamily="34" charset="0"/>
              </a:rPr>
              <a:t>Del mismo modo que antes realizábamos un balance energético con las entalpías, lo podemos realizar con las potencias de los distintos componentes:</a:t>
            </a:r>
            <a:endParaRPr lang="es-ES" b="1" dirty="0">
              <a:latin typeface="Arial" panose="020B0604020202020204" pitchFamily="34" charset="0"/>
              <a:cs typeface="Arial" panose="020B0604020202020204" pitchFamily="34" charset="0"/>
            </a:endParaRPr>
          </a:p>
        </p:txBody>
      </p:sp>
      <p:sp>
        <p:nvSpPr>
          <p:cNvPr id="7" name="Rectángulo: esquinas redondeadas 6">
            <a:extLst>
              <a:ext uri="{FF2B5EF4-FFF2-40B4-BE49-F238E27FC236}">
                <a16:creationId xmlns:a16="http://schemas.microsoft.com/office/drawing/2014/main" id="{BAAF3021-56AA-761D-7EBD-0A97FFBC86F5}"/>
              </a:ext>
            </a:extLst>
          </p:cNvPr>
          <p:cNvSpPr/>
          <p:nvPr/>
        </p:nvSpPr>
        <p:spPr>
          <a:xfrm>
            <a:off x="651640" y="2500602"/>
            <a:ext cx="5444359" cy="1243945"/>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3200" b="1" dirty="0">
                <a:latin typeface="Arial" panose="020B0604020202020204" pitchFamily="34" charset="0"/>
                <a:cs typeface="Arial" panose="020B0604020202020204" pitchFamily="34" charset="0"/>
              </a:rPr>
              <a:t>Q </a:t>
            </a:r>
            <a:r>
              <a:rPr lang="es-ES" sz="2000" b="1" dirty="0">
                <a:latin typeface="Arial" panose="020B0604020202020204" pitchFamily="34" charset="0"/>
                <a:cs typeface="Arial" panose="020B0604020202020204" pitchFamily="34" charset="0"/>
              </a:rPr>
              <a:t>condensador </a:t>
            </a:r>
            <a:r>
              <a:rPr lang="es-ES" sz="2800" b="1" dirty="0">
                <a:latin typeface="Arial" panose="020B0604020202020204" pitchFamily="34" charset="0"/>
                <a:cs typeface="Arial" panose="020B0604020202020204" pitchFamily="34" charset="0"/>
              </a:rPr>
              <a:t>= Q </a:t>
            </a:r>
            <a:r>
              <a:rPr lang="es-ES" sz="2000" b="1" dirty="0" err="1">
                <a:latin typeface="Arial" panose="020B0604020202020204" pitchFamily="34" charset="0"/>
                <a:cs typeface="Arial" panose="020B0604020202020204" pitchFamily="34" charset="0"/>
              </a:rPr>
              <a:t>evap</a:t>
            </a:r>
            <a:r>
              <a:rPr lang="es-ES" sz="2000" b="1" dirty="0">
                <a:latin typeface="Arial" panose="020B0604020202020204" pitchFamily="34" charset="0"/>
                <a:cs typeface="Arial" panose="020B0604020202020204" pitchFamily="34" charset="0"/>
              </a:rPr>
              <a:t> </a:t>
            </a:r>
            <a:r>
              <a:rPr lang="es-ES" sz="2800" b="1" dirty="0">
                <a:latin typeface="Arial" panose="020B0604020202020204" pitchFamily="34" charset="0"/>
                <a:cs typeface="Arial" panose="020B0604020202020204" pitchFamily="34" charset="0"/>
              </a:rPr>
              <a:t>+ Q </a:t>
            </a:r>
            <a:r>
              <a:rPr lang="es-ES" sz="2000" b="1" dirty="0" err="1">
                <a:latin typeface="Arial" panose="020B0604020202020204" pitchFamily="34" charset="0"/>
                <a:cs typeface="Arial" panose="020B0604020202020204" pitchFamily="34" charset="0"/>
              </a:rPr>
              <a:t>com</a:t>
            </a:r>
            <a:endParaRPr lang="es-ES" sz="3200" b="1" dirty="0">
              <a:latin typeface="Arial" panose="020B0604020202020204" pitchFamily="34" charset="0"/>
              <a:cs typeface="Arial" panose="020B0604020202020204" pitchFamily="34" charset="0"/>
            </a:endParaRPr>
          </a:p>
        </p:txBody>
      </p:sp>
      <p:sp>
        <p:nvSpPr>
          <p:cNvPr id="17" name="Rectángulo: esquinas redondeadas 16">
            <a:extLst>
              <a:ext uri="{FF2B5EF4-FFF2-40B4-BE49-F238E27FC236}">
                <a16:creationId xmlns:a16="http://schemas.microsoft.com/office/drawing/2014/main" id="{D68BBDC0-38CF-1092-993C-9BE13C8F984A}"/>
              </a:ext>
            </a:extLst>
          </p:cNvPr>
          <p:cNvSpPr/>
          <p:nvPr/>
        </p:nvSpPr>
        <p:spPr>
          <a:xfrm>
            <a:off x="600841" y="4235749"/>
            <a:ext cx="5444359" cy="1243945"/>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4000" b="1" dirty="0" err="1">
                <a:latin typeface="Arial" panose="020B0604020202020204" pitchFamily="34" charset="0"/>
                <a:cs typeface="Arial" panose="020B0604020202020204" pitchFamily="34" charset="0"/>
              </a:rPr>
              <a:t>q</a:t>
            </a:r>
            <a:r>
              <a:rPr lang="es-ES" sz="2000" b="1" dirty="0" err="1">
                <a:latin typeface="Arial" panose="020B0604020202020204" pitchFamily="34" charset="0"/>
                <a:cs typeface="Arial" panose="020B0604020202020204" pitchFamily="34" charset="0"/>
              </a:rPr>
              <a:t>km</a:t>
            </a:r>
            <a:r>
              <a:rPr lang="es-ES" sz="3200" b="1" dirty="0">
                <a:latin typeface="Arial" panose="020B0604020202020204" pitchFamily="34" charset="0"/>
                <a:cs typeface="Arial" panose="020B0604020202020204" pitchFamily="34" charset="0"/>
              </a:rPr>
              <a:t> = </a:t>
            </a:r>
            <a:r>
              <a:rPr lang="es-ES" sz="4000" b="1" dirty="0">
                <a:latin typeface="Arial" panose="020B0604020202020204" pitchFamily="34" charset="0"/>
                <a:cs typeface="Arial" panose="020B0604020202020204" pitchFamily="34" charset="0"/>
              </a:rPr>
              <a:t>q</a:t>
            </a:r>
            <a:r>
              <a:rPr lang="es-ES" sz="2000" b="1" dirty="0">
                <a:latin typeface="Arial" panose="020B0604020202020204" pitchFamily="34" charset="0"/>
                <a:cs typeface="Arial" panose="020B0604020202020204" pitchFamily="34" charset="0"/>
              </a:rPr>
              <a:t>0m</a:t>
            </a:r>
            <a:r>
              <a:rPr lang="es-ES" sz="3200" b="1" dirty="0">
                <a:latin typeface="Arial" panose="020B0604020202020204" pitchFamily="34" charset="0"/>
                <a:cs typeface="Arial" panose="020B0604020202020204" pitchFamily="34" charset="0"/>
              </a:rPr>
              <a:t> + </a:t>
            </a:r>
            <a:r>
              <a:rPr lang="es-ES" sz="4000" b="1" dirty="0" err="1">
                <a:latin typeface="Arial" panose="020B0604020202020204" pitchFamily="34" charset="0"/>
                <a:cs typeface="Arial" panose="020B0604020202020204" pitchFamily="34" charset="0"/>
              </a:rPr>
              <a:t>w</a:t>
            </a:r>
            <a:r>
              <a:rPr lang="es-ES" sz="2000" b="1" dirty="0" err="1">
                <a:latin typeface="Arial" panose="020B0604020202020204" pitchFamily="34" charset="0"/>
                <a:cs typeface="Arial" panose="020B0604020202020204" pitchFamily="34" charset="0"/>
              </a:rPr>
              <a:t>th</a:t>
            </a:r>
            <a:r>
              <a:rPr lang="es-ES" sz="3200" b="1" dirty="0">
                <a:latin typeface="Arial" panose="020B0604020202020204" pitchFamily="34" charset="0"/>
                <a:cs typeface="Arial" panose="020B0604020202020204" pitchFamily="34" charset="0"/>
              </a:rPr>
              <a:t> </a:t>
            </a:r>
          </a:p>
        </p:txBody>
      </p:sp>
      <p:sp>
        <p:nvSpPr>
          <p:cNvPr id="21" name="Flecha: a la derecha 20">
            <a:extLst>
              <a:ext uri="{FF2B5EF4-FFF2-40B4-BE49-F238E27FC236}">
                <a16:creationId xmlns:a16="http://schemas.microsoft.com/office/drawing/2014/main" id="{8EFCD7A7-5CF1-7CE2-1D6E-A6701BAC963E}"/>
              </a:ext>
            </a:extLst>
          </p:cNvPr>
          <p:cNvSpPr/>
          <p:nvPr/>
        </p:nvSpPr>
        <p:spPr>
          <a:xfrm>
            <a:off x="6465701" y="3233908"/>
            <a:ext cx="1075561" cy="1457373"/>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Elipse 23">
            <a:extLst>
              <a:ext uri="{FF2B5EF4-FFF2-40B4-BE49-F238E27FC236}">
                <a16:creationId xmlns:a16="http://schemas.microsoft.com/office/drawing/2014/main" id="{3817ED96-338C-DFC0-F021-1BAAB393F2C2}"/>
              </a:ext>
            </a:extLst>
          </p:cNvPr>
          <p:cNvSpPr/>
          <p:nvPr/>
        </p:nvSpPr>
        <p:spPr>
          <a:xfrm>
            <a:off x="7889241" y="2817307"/>
            <a:ext cx="4135119" cy="2433320"/>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4400" b="1" dirty="0">
                <a:solidFill>
                  <a:srgbClr val="000000"/>
                </a:solidFill>
                <a:latin typeface="Symbol" panose="05050102010706020507" pitchFamily="18" charset="2"/>
              </a:rPr>
              <a:t></a:t>
            </a:r>
            <a:r>
              <a:rPr lang="es-ES" sz="2800" b="1" dirty="0">
                <a:solidFill>
                  <a:srgbClr val="000000"/>
                </a:solidFill>
                <a:latin typeface="Symbol" panose="05050102010706020507" pitchFamily="18" charset="2"/>
              </a:rPr>
              <a:t> </a:t>
            </a:r>
            <a:r>
              <a:rPr lang="es-ES" sz="2800" b="1" dirty="0"/>
              <a:t>km =</a:t>
            </a:r>
            <a:r>
              <a:rPr lang="es-ES" sz="4400" b="1" dirty="0"/>
              <a:t> </a:t>
            </a:r>
            <a:r>
              <a:rPr lang="es-ES" sz="4400" b="1" dirty="0">
                <a:solidFill>
                  <a:srgbClr val="000000"/>
                </a:solidFill>
                <a:latin typeface="Symbol" panose="05050102010706020507" pitchFamily="18" charset="2"/>
              </a:rPr>
              <a:t></a:t>
            </a:r>
            <a:r>
              <a:rPr lang="es-ES" sz="2000" b="1" dirty="0"/>
              <a:t>0</a:t>
            </a:r>
            <a:r>
              <a:rPr lang="es-ES" sz="2800" b="1" dirty="0"/>
              <a:t> + </a:t>
            </a:r>
            <a:r>
              <a:rPr lang="es-ES" sz="4000" b="1" dirty="0" err="1"/>
              <a:t>P</a:t>
            </a:r>
            <a:r>
              <a:rPr lang="es-ES" sz="2800" b="1" dirty="0" err="1"/>
              <a:t>th</a:t>
            </a:r>
            <a:r>
              <a:rPr lang="es-ES" sz="2800" b="1" dirty="0"/>
              <a:t> </a:t>
            </a:r>
          </a:p>
        </p:txBody>
      </p:sp>
    </p:spTree>
    <p:extLst>
      <p:ext uri="{BB962C8B-B14F-4D97-AF65-F5344CB8AC3E}">
        <p14:creationId xmlns:p14="http://schemas.microsoft.com/office/powerpoint/2010/main" val="26476657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AE0983-7661-CC39-5EEB-FC654A71E80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FD0289-8FC9-D75A-3DAC-0BC5ACDAF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9DD27754-4521-759B-3600-807B08706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4FDE30E5-3250-ED31-7B71-0743E037B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ítulo 1">
            <a:extLst>
              <a:ext uri="{FF2B5EF4-FFF2-40B4-BE49-F238E27FC236}">
                <a16:creationId xmlns:a16="http://schemas.microsoft.com/office/drawing/2014/main" id="{02AF1525-1207-E706-0AB7-F4CDBF9A53D9}"/>
              </a:ext>
            </a:extLst>
          </p:cNvPr>
          <p:cNvSpPr txBox="1">
            <a:spLocks/>
          </p:cNvSpPr>
          <p:nvPr/>
        </p:nvSpPr>
        <p:spPr>
          <a:xfrm>
            <a:off x="1324297" y="205364"/>
            <a:ext cx="9543405" cy="77692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4.4.CÁLCULOS  DERIVADOS CICLO FRIGORÍFICO</a:t>
            </a:r>
          </a:p>
        </p:txBody>
      </p:sp>
      <p:sp>
        <p:nvSpPr>
          <p:cNvPr id="2" name="CuadroTexto 1">
            <a:extLst>
              <a:ext uri="{FF2B5EF4-FFF2-40B4-BE49-F238E27FC236}">
                <a16:creationId xmlns:a16="http://schemas.microsoft.com/office/drawing/2014/main" id="{F9FF0B73-8856-1885-D7BB-06C305625266}"/>
              </a:ext>
            </a:extLst>
          </p:cNvPr>
          <p:cNvSpPr txBox="1"/>
          <p:nvPr/>
        </p:nvSpPr>
        <p:spPr>
          <a:xfrm>
            <a:off x="350520" y="1406339"/>
            <a:ext cx="11389360" cy="36933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Aplicando esta nomenclatura, podemos realizar cálculos de eficiencia en el ciclo con las potencias:</a:t>
            </a:r>
            <a:endPar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1" name="CuadroTexto 10">
                <a:extLst>
                  <a:ext uri="{FF2B5EF4-FFF2-40B4-BE49-F238E27FC236}">
                    <a16:creationId xmlns:a16="http://schemas.microsoft.com/office/drawing/2014/main" id="{4352A5BB-A400-8DF8-CEC7-0C3AF8E87167}"/>
                  </a:ext>
                </a:extLst>
              </p:cNvPr>
              <p:cNvSpPr txBox="1"/>
              <p:nvPr/>
            </p:nvSpPr>
            <p:spPr>
              <a:xfrm>
                <a:off x="2299962" y="2959543"/>
                <a:ext cx="2168029" cy="938911"/>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ES" sz="2800" b="1" i="1" smtClean="0">
                          <a:latin typeface="Cambria Math" panose="02040503050406030204" pitchFamily="18" charset="0"/>
                        </a:rPr>
                        <m:t>𝑬𝑬𝑹</m:t>
                      </m:r>
                      <m:r>
                        <a:rPr lang="es-ES" sz="2800" b="0" i="1" smtClean="0">
                          <a:latin typeface="Cambria Math" panose="02040503050406030204" pitchFamily="18" charset="0"/>
                        </a:rPr>
                        <m:t>=</m:t>
                      </m:r>
                      <m:f>
                        <m:fPr>
                          <m:ctrlPr>
                            <a:rPr lang="es-ES" sz="2800" b="0" i="1" smtClean="0">
                              <a:latin typeface="Cambria Math" panose="02040503050406030204" pitchFamily="18" charset="0"/>
                            </a:rPr>
                          </m:ctrlPr>
                        </m:fPr>
                        <m:num>
                          <m:r>
                            <m:rPr>
                              <m:nor/>
                            </m:rPr>
                            <a:rPr lang="es-ES" sz="4800" b="1" dirty="0">
                              <a:latin typeface="Arial" panose="020B0604020202020204" pitchFamily="34" charset="0"/>
                              <a:cs typeface="Arial" panose="020B0604020202020204" pitchFamily="34" charset="0"/>
                            </a:rPr>
                            <m:t>q</m:t>
                          </m:r>
                          <m:r>
                            <m:rPr>
                              <m:nor/>
                            </m:rPr>
                            <a:rPr lang="es-ES" sz="2800" b="1" dirty="0">
                              <a:latin typeface="Arial" panose="020B0604020202020204" pitchFamily="34" charset="0"/>
                              <a:cs typeface="Arial" panose="020B0604020202020204" pitchFamily="34" charset="0"/>
                            </a:rPr>
                            <m:t>0</m:t>
                          </m:r>
                          <m:r>
                            <m:rPr>
                              <m:nor/>
                            </m:rPr>
                            <a:rPr lang="es-ES" sz="2800" b="1" dirty="0">
                              <a:latin typeface="Arial" panose="020B0604020202020204" pitchFamily="34" charset="0"/>
                              <a:cs typeface="Arial" panose="020B0604020202020204" pitchFamily="34" charset="0"/>
                            </a:rPr>
                            <m:t>m</m:t>
                          </m:r>
                        </m:num>
                        <m:den>
                          <m:r>
                            <m:rPr>
                              <m:nor/>
                            </m:rPr>
                            <a:rPr lang="es-ES" sz="4800" b="1" dirty="0">
                              <a:latin typeface="Arial" panose="020B0604020202020204" pitchFamily="34" charset="0"/>
                              <a:cs typeface="Arial" panose="020B0604020202020204" pitchFamily="34" charset="0"/>
                            </a:rPr>
                            <m:t>w</m:t>
                          </m:r>
                          <m:r>
                            <m:rPr>
                              <m:nor/>
                            </m:rPr>
                            <a:rPr lang="es-ES" sz="2800" b="1" dirty="0">
                              <a:latin typeface="Arial" panose="020B0604020202020204" pitchFamily="34" charset="0"/>
                              <a:cs typeface="Arial" panose="020B0604020202020204" pitchFamily="34" charset="0"/>
                            </a:rPr>
                            <m:t>th</m:t>
                          </m:r>
                        </m:den>
                      </m:f>
                    </m:oMath>
                  </m:oMathPara>
                </a14:m>
                <a:endParaRPr lang="es-ES" dirty="0"/>
              </a:p>
            </p:txBody>
          </p:sp>
        </mc:Choice>
        <mc:Fallback>
          <p:sp>
            <p:nvSpPr>
              <p:cNvPr id="11" name="CuadroTexto 10">
                <a:extLst>
                  <a:ext uri="{FF2B5EF4-FFF2-40B4-BE49-F238E27FC236}">
                    <a16:creationId xmlns:a16="http://schemas.microsoft.com/office/drawing/2014/main" id="{4352A5BB-A400-8DF8-CEC7-0C3AF8E87167}"/>
                  </a:ext>
                </a:extLst>
              </p:cNvPr>
              <p:cNvSpPr txBox="1">
                <a:spLocks noRot="1" noChangeAspect="1" noMove="1" noResize="1" noEditPoints="1" noAdjustHandles="1" noChangeArrowheads="1" noChangeShapeType="1" noTextEdit="1"/>
              </p:cNvSpPr>
              <p:nvPr/>
            </p:nvSpPr>
            <p:spPr>
              <a:xfrm>
                <a:off x="2299962" y="2959543"/>
                <a:ext cx="2168029" cy="938911"/>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13" name="CuadroTexto 12">
                <a:extLst>
                  <a:ext uri="{FF2B5EF4-FFF2-40B4-BE49-F238E27FC236}">
                    <a16:creationId xmlns:a16="http://schemas.microsoft.com/office/drawing/2014/main" id="{0DACB300-F533-0854-8249-4F149D36AC05}"/>
                  </a:ext>
                </a:extLst>
              </p:cNvPr>
              <p:cNvSpPr txBox="1"/>
              <p:nvPr/>
            </p:nvSpPr>
            <p:spPr>
              <a:xfrm>
                <a:off x="7724010" y="2896289"/>
                <a:ext cx="1909946" cy="106542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ES" sz="2800" b="1" i="1" smtClean="0">
                          <a:latin typeface="Cambria Math" panose="02040503050406030204" pitchFamily="18" charset="0"/>
                        </a:rPr>
                        <m:t>𝑬𝑬𝑹</m:t>
                      </m:r>
                      <m:r>
                        <a:rPr lang="es-ES" sz="2800" b="0" i="1" smtClean="0">
                          <a:latin typeface="Cambria Math" panose="02040503050406030204" pitchFamily="18" charset="0"/>
                        </a:rPr>
                        <m:t>=</m:t>
                      </m:r>
                      <m:f>
                        <m:fPr>
                          <m:ctrlPr>
                            <a:rPr lang="es-ES" sz="2800" b="0" i="1" smtClean="0">
                              <a:latin typeface="Cambria Math" panose="02040503050406030204" pitchFamily="18" charset="0"/>
                            </a:rPr>
                          </m:ctrlPr>
                        </m:fPr>
                        <m:num>
                          <m:r>
                            <m:rPr>
                              <m:nor/>
                            </m:rPr>
                            <a:rPr lang="es-ES" sz="4800" b="1" dirty="0">
                              <a:solidFill>
                                <a:srgbClr val="000000"/>
                              </a:solidFill>
                              <a:latin typeface="Symbol" panose="05050102010706020507" pitchFamily="18" charset="2"/>
                            </a:rPr>
                            <m:t></m:t>
                          </m:r>
                          <m:r>
                            <m:rPr>
                              <m:nor/>
                            </m:rPr>
                            <a:rPr lang="es-ES" sz="2400" b="1" dirty="0"/>
                            <m:t>0</m:t>
                          </m:r>
                        </m:num>
                        <m:den>
                          <m:r>
                            <m:rPr>
                              <m:nor/>
                            </m:rPr>
                            <a:rPr lang="es-ES" sz="4000" b="1" dirty="0">
                              <a:solidFill>
                                <a:prstClr val="black"/>
                              </a:solidFill>
                            </a:rPr>
                            <m:t>P</m:t>
                          </m:r>
                          <m:r>
                            <m:rPr>
                              <m:nor/>
                            </m:rPr>
                            <a:rPr lang="es-ES" sz="2800" b="1" dirty="0">
                              <a:solidFill>
                                <a:prstClr val="black"/>
                              </a:solidFill>
                            </a:rPr>
                            <m:t>th</m:t>
                          </m:r>
                        </m:den>
                      </m:f>
                    </m:oMath>
                  </m:oMathPara>
                </a14:m>
                <a:endParaRPr lang="es-ES" dirty="0"/>
              </a:p>
            </p:txBody>
          </p:sp>
        </mc:Choice>
        <mc:Fallback>
          <p:sp>
            <p:nvSpPr>
              <p:cNvPr id="13" name="CuadroTexto 12">
                <a:extLst>
                  <a:ext uri="{FF2B5EF4-FFF2-40B4-BE49-F238E27FC236}">
                    <a16:creationId xmlns:a16="http://schemas.microsoft.com/office/drawing/2014/main" id="{0DACB300-F533-0854-8249-4F149D36AC05}"/>
                  </a:ext>
                </a:extLst>
              </p:cNvPr>
              <p:cNvSpPr txBox="1">
                <a:spLocks noRot="1" noChangeAspect="1" noMove="1" noResize="1" noEditPoints="1" noAdjustHandles="1" noChangeArrowheads="1" noChangeShapeType="1" noTextEdit="1"/>
              </p:cNvSpPr>
              <p:nvPr/>
            </p:nvSpPr>
            <p:spPr>
              <a:xfrm>
                <a:off x="7724010" y="2896289"/>
                <a:ext cx="1909946" cy="1065420"/>
              </a:xfrm>
              <a:prstGeom prst="rect">
                <a:avLst/>
              </a:prstGeom>
              <a:blipFill>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13328668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BD150C-512D-0881-786E-9EA9F668644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FEF1AF-DBCD-0C12-3ED2-7DA70A968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35AB207F-C683-B142-DD48-2F6108FA6C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135B5B4A-56E3-6A2C-D7A1-20887C02FF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ítulo 1">
            <a:extLst>
              <a:ext uri="{FF2B5EF4-FFF2-40B4-BE49-F238E27FC236}">
                <a16:creationId xmlns:a16="http://schemas.microsoft.com/office/drawing/2014/main" id="{C949D0CF-25F6-0E75-7715-B5C237C69A64}"/>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3200" b="1" dirty="0">
                <a:solidFill>
                  <a:prstClr val="black">
                    <a:lumMod val="85000"/>
                    <a:lumOff val="15000"/>
                  </a:prstClr>
                </a:solidFill>
                <a:latin typeface="Arial" panose="020B0604020202020204" pitchFamily="34" charset="0"/>
                <a:cs typeface="Arial" panose="020B0604020202020204" pitchFamily="34" charset="0"/>
              </a:rPr>
              <a:t>5</a:t>
            </a: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.RECALENTAMIENTO</a:t>
            </a:r>
          </a:p>
        </p:txBody>
      </p:sp>
      <p:pic>
        <p:nvPicPr>
          <p:cNvPr id="5" name="Imagen 4" descr="Diagrama">
            <a:extLst>
              <a:ext uri="{FF2B5EF4-FFF2-40B4-BE49-F238E27FC236}">
                <a16:creationId xmlns:a16="http://schemas.microsoft.com/office/drawing/2014/main" id="{B224511A-3364-C023-BBF7-8D70003FAEE2}"/>
              </a:ext>
            </a:extLst>
          </p:cNvPr>
          <p:cNvPicPr>
            <a:picLocks noChangeAspect="1"/>
          </p:cNvPicPr>
          <p:nvPr/>
        </p:nvPicPr>
        <p:blipFill>
          <a:blip r:embed="rId3"/>
          <a:stretch>
            <a:fillRect/>
          </a:stretch>
        </p:blipFill>
        <p:spPr>
          <a:xfrm>
            <a:off x="594584" y="1856166"/>
            <a:ext cx="5764174" cy="4303916"/>
          </a:xfrm>
          <a:prstGeom prst="rect">
            <a:avLst/>
          </a:prstGeom>
        </p:spPr>
      </p:pic>
      <p:sp>
        <p:nvSpPr>
          <p:cNvPr id="7" name="CuadroTexto 6">
            <a:extLst>
              <a:ext uri="{FF2B5EF4-FFF2-40B4-BE49-F238E27FC236}">
                <a16:creationId xmlns:a16="http://schemas.microsoft.com/office/drawing/2014/main" id="{237BE330-C383-1448-1FB8-A27BB51A7629}"/>
              </a:ext>
            </a:extLst>
          </p:cNvPr>
          <p:cNvSpPr txBox="1"/>
          <p:nvPr/>
        </p:nvSpPr>
        <p:spPr>
          <a:xfrm>
            <a:off x="7208294" y="2413337"/>
            <a:ext cx="4556984" cy="2585323"/>
          </a:xfrm>
          <a:prstGeom prst="rect">
            <a:avLst/>
          </a:prstGeom>
          <a:noFill/>
        </p:spPr>
        <p:txBody>
          <a:bodyPr wrap="square">
            <a:spAutoFit/>
          </a:bodyPr>
          <a:lstStyle/>
          <a:p>
            <a:pPr algn="ctr"/>
            <a:r>
              <a:rPr lang="es-ES" sz="1800" b="0" i="0" u="none" strike="noStrike" baseline="0" dirty="0">
                <a:solidFill>
                  <a:srgbClr val="000000"/>
                </a:solidFill>
                <a:latin typeface="Arial" panose="020B0604020202020204" pitchFamily="34" charset="0"/>
                <a:cs typeface="Arial" panose="020B0604020202020204" pitchFamily="34" charset="0"/>
              </a:rPr>
              <a:t>Después del cambio de estado del refrigerante en el evaporador, puede producirse un </a:t>
            </a:r>
            <a:r>
              <a:rPr lang="es-ES" sz="1800" b="1" i="0" u="none" strike="noStrike" baseline="0" dirty="0">
                <a:solidFill>
                  <a:srgbClr val="000000"/>
                </a:solidFill>
                <a:latin typeface="Arial" panose="020B0604020202020204" pitchFamily="34" charset="0"/>
                <a:cs typeface="Arial" panose="020B0604020202020204" pitchFamily="34" charset="0"/>
              </a:rPr>
              <a:t>recalentamiento o sobrecalentamiento</a:t>
            </a:r>
            <a:r>
              <a:rPr lang="es-ES" sz="1800" b="0" i="0" u="none" strike="noStrike" baseline="0" dirty="0">
                <a:solidFill>
                  <a:srgbClr val="000000"/>
                </a:solidFill>
                <a:latin typeface="Arial" panose="020B0604020202020204" pitchFamily="34" charset="0"/>
                <a:cs typeface="Arial" panose="020B0604020202020204" pitchFamily="34" charset="0"/>
              </a:rPr>
              <a:t> de este antes de salir hacia el compresor. </a:t>
            </a:r>
          </a:p>
          <a:p>
            <a:pPr algn="ctr"/>
            <a:endParaRPr lang="es-ES" dirty="0">
              <a:solidFill>
                <a:srgbClr val="000000"/>
              </a:solidFill>
              <a:latin typeface="Arial" panose="020B0604020202020204" pitchFamily="34" charset="0"/>
              <a:cs typeface="Arial" panose="020B0604020202020204" pitchFamily="34" charset="0"/>
            </a:endParaRPr>
          </a:p>
          <a:p>
            <a:pPr algn="ctr"/>
            <a:r>
              <a:rPr lang="es-ES" sz="1800" b="0" i="0" u="none" strike="noStrike" baseline="0" dirty="0">
                <a:solidFill>
                  <a:srgbClr val="000000"/>
                </a:solidFill>
                <a:latin typeface="Arial" panose="020B0604020202020204" pitchFamily="34" charset="0"/>
                <a:cs typeface="Arial" panose="020B0604020202020204" pitchFamily="34" charset="0"/>
              </a:rPr>
              <a:t>El recalentamiento será un aumento de temperatura (calor sensible) a presión constante. </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73143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851729-2D29-E240-001A-934A274493E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C35DCC-83FB-E0B5-0351-B228E63833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29564957-C7D6-2C08-B830-2FB76CF28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BBAB9B34-80C2-E55F-7330-4A07DF01EE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ítulo 1">
            <a:extLst>
              <a:ext uri="{FF2B5EF4-FFF2-40B4-BE49-F238E27FC236}">
                <a16:creationId xmlns:a16="http://schemas.microsoft.com/office/drawing/2014/main" id="{141422CE-649A-7F34-5A7A-AE7634462815}"/>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5.RECALENTAMIENTO</a:t>
            </a:r>
          </a:p>
        </p:txBody>
      </p:sp>
      <p:sp>
        <p:nvSpPr>
          <p:cNvPr id="9" name="CuadroTexto 8">
            <a:extLst>
              <a:ext uri="{FF2B5EF4-FFF2-40B4-BE49-F238E27FC236}">
                <a16:creationId xmlns:a16="http://schemas.microsoft.com/office/drawing/2014/main" id="{4A4A8482-D71A-5CBE-9695-4A277C058785}"/>
              </a:ext>
            </a:extLst>
          </p:cNvPr>
          <p:cNvSpPr txBox="1"/>
          <p:nvPr/>
        </p:nvSpPr>
        <p:spPr>
          <a:xfrm>
            <a:off x="1471444" y="1971555"/>
            <a:ext cx="9469825" cy="646331"/>
          </a:xfrm>
          <a:prstGeom prst="rect">
            <a:avLst/>
          </a:prstGeom>
          <a:noFill/>
        </p:spPr>
        <p:txBody>
          <a:bodyPr wrap="square">
            <a:spAutoFit/>
          </a:bodyPr>
          <a:lstStyle/>
          <a:p>
            <a:pPr algn="ctr"/>
            <a:r>
              <a:rPr lang="es-ES" dirty="0">
                <a:latin typeface="Arial" panose="020B0604020202020204" pitchFamily="34" charset="0"/>
                <a:cs typeface="Arial" panose="020B0604020202020204" pitchFamily="34" charset="0"/>
              </a:rPr>
              <a:t>El recalentamiento se puede definir como la diferencia de temperatura del refrigerante a la salida del evaporador y la temperatura de evaporación.</a:t>
            </a:r>
          </a:p>
        </p:txBody>
      </p:sp>
      <p:sp>
        <p:nvSpPr>
          <p:cNvPr id="11" name="Rectángulo: esquinas redondeadas 10">
            <a:extLst>
              <a:ext uri="{FF2B5EF4-FFF2-40B4-BE49-F238E27FC236}">
                <a16:creationId xmlns:a16="http://schemas.microsoft.com/office/drawing/2014/main" id="{0B4BDC81-241D-5088-0D74-CE114772CBE7}"/>
              </a:ext>
            </a:extLst>
          </p:cNvPr>
          <p:cNvSpPr/>
          <p:nvPr/>
        </p:nvSpPr>
        <p:spPr>
          <a:xfrm>
            <a:off x="1865583" y="3049475"/>
            <a:ext cx="8681545" cy="111536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b="1" dirty="0">
                <a:latin typeface="Arial" panose="020B0604020202020204" pitchFamily="34" charset="0"/>
                <a:cs typeface="Arial" panose="020B0604020202020204" pitchFamily="34" charset="0"/>
              </a:rPr>
              <a:t>RECALENTAMIENTO = </a:t>
            </a:r>
            <a:r>
              <a:rPr lang="es-ES" sz="2000" b="1" dirty="0" err="1">
                <a:latin typeface="Arial" panose="020B0604020202020204" pitchFamily="34" charset="0"/>
                <a:cs typeface="Arial" panose="020B0604020202020204" pitchFamily="34" charset="0"/>
              </a:rPr>
              <a:t>Tª</a:t>
            </a:r>
            <a:r>
              <a:rPr lang="es-ES" sz="2000" b="1" dirty="0">
                <a:latin typeface="Arial" panose="020B0604020202020204" pitchFamily="34" charset="0"/>
                <a:cs typeface="Arial" panose="020B0604020202020204" pitchFamily="34" charset="0"/>
              </a:rPr>
              <a:t> salida evaporador – </a:t>
            </a:r>
            <a:r>
              <a:rPr lang="es-ES" sz="2000" b="1" dirty="0" err="1">
                <a:latin typeface="Arial" panose="020B0604020202020204" pitchFamily="34" charset="0"/>
                <a:cs typeface="Arial" panose="020B0604020202020204" pitchFamily="34" charset="0"/>
              </a:rPr>
              <a:t>Tª</a:t>
            </a:r>
            <a:r>
              <a:rPr lang="es-ES" sz="2000" b="1" dirty="0">
                <a:latin typeface="Arial" panose="020B0604020202020204" pitchFamily="34" charset="0"/>
                <a:cs typeface="Arial" panose="020B0604020202020204" pitchFamily="34" charset="0"/>
              </a:rPr>
              <a:t> evaporación</a:t>
            </a:r>
          </a:p>
        </p:txBody>
      </p:sp>
      <p:sp>
        <p:nvSpPr>
          <p:cNvPr id="13" name="CuadroTexto 12">
            <a:extLst>
              <a:ext uri="{FF2B5EF4-FFF2-40B4-BE49-F238E27FC236}">
                <a16:creationId xmlns:a16="http://schemas.microsoft.com/office/drawing/2014/main" id="{C3D228CB-3DE4-51A4-89BE-7F2C256E66E1}"/>
              </a:ext>
            </a:extLst>
          </p:cNvPr>
          <p:cNvSpPr txBox="1"/>
          <p:nvPr/>
        </p:nvSpPr>
        <p:spPr>
          <a:xfrm>
            <a:off x="1324297" y="4724922"/>
            <a:ext cx="9900749" cy="923330"/>
          </a:xfrm>
          <a:prstGeom prst="rect">
            <a:avLst/>
          </a:prstGeom>
          <a:noFill/>
        </p:spPr>
        <p:txBody>
          <a:bodyPr wrap="square" rtlCol="0">
            <a:spAutoFit/>
          </a:bodyPr>
          <a:lstStyle/>
          <a:p>
            <a:pPr algn="ctr"/>
            <a:r>
              <a:rPr lang="es-ES" dirty="0">
                <a:latin typeface="Arial" panose="020B0604020202020204" pitchFamily="34" charset="0"/>
                <a:cs typeface="Arial" panose="020B0604020202020204" pitchFamily="34" charset="0"/>
              </a:rPr>
              <a:t>La misión o función de este recalentamiento, es evitar que a la entrada del compresor llegue el fluido refrigerante como mezcla vapor-líquido, puesto que sería un problema para el compresor puesto que los líquidos son incompresibles.</a:t>
            </a:r>
          </a:p>
        </p:txBody>
      </p:sp>
    </p:spTree>
    <p:extLst>
      <p:ext uri="{BB962C8B-B14F-4D97-AF65-F5344CB8AC3E}">
        <p14:creationId xmlns:p14="http://schemas.microsoft.com/office/powerpoint/2010/main" val="14925264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0021F1-1BAE-167D-DCE3-70E808E5252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2F2448F-FB6B-BEDD-30D2-33B2E571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7F8495C9-657F-B90B-361F-F7FB7BA70D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EB7973F4-A051-AB29-545F-383C72ABC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ítulo 1">
            <a:extLst>
              <a:ext uri="{FF2B5EF4-FFF2-40B4-BE49-F238E27FC236}">
                <a16:creationId xmlns:a16="http://schemas.microsoft.com/office/drawing/2014/main" id="{DE7C6CCB-30E8-F6D4-2E7B-2586AA7C84C4}"/>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5.RECALENTAMIENTO</a:t>
            </a:r>
          </a:p>
        </p:txBody>
      </p:sp>
      <p:sp>
        <p:nvSpPr>
          <p:cNvPr id="2" name="CuadroTexto 1">
            <a:extLst>
              <a:ext uri="{FF2B5EF4-FFF2-40B4-BE49-F238E27FC236}">
                <a16:creationId xmlns:a16="http://schemas.microsoft.com/office/drawing/2014/main" id="{06FF2727-E677-2422-10D8-0827C6820703}"/>
              </a:ext>
            </a:extLst>
          </p:cNvPr>
          <p:cNvSpPr txBox="1"/>
          <p:nvPr/>
        </p:nvSpPr>
        <p:spPr>
          <a:xfrm>
            <a:off x="840827" y="1675963"/>
            <a:ext cx="10510344" cy="369332"/>
          </a:xfrm>
          <a:prstGeom prst="rect">
            <a:avLst/>
          </a:prstGeom>
          <a:noFill/>
        </p:spPr>
        <p:txBody>
          <a:bodyPr wrap="square" rtlCol="0">
            <a:spAutoFit/>
          </a:bodyPr>
          <a:lstStyle/>
          <a:p>
            <a:r>
              <a:rPr lang="es-ES" dirty="0">
                <a:latin typeface="Arial" panose="020B0604020202020204" pitchFamily="34" charset="0"/>
                <a:cs typeface="Arial" panose="020B0604020202020204" pitchFamily="34" charset="0"/>
              </a:rPr>
              <a:t>¿Pero como podemos obtener los valores de temperatura para poder calcular este recalentamiento?</a:t>
            </a:r>
          </a:p>
        </p:txBody>
      </p:sp>
      <p:sp>
        <p:nvSpPr>
          <p:cNvPr id="5" name="Rectángulo 4">
            <a:extLst>
              <a:ext uri="{FF2B5EF4-FFF2-40B4-BE49-F238E27FC236}">
                <a16:creationId xmlns:a16="http://schemas.microsoft.com/office/drawing/2014/main" id="{DC8F6907-CD94-08A8-A5A8-96351F46186E}"/>
              </a:ext>
            </a:extLst>
          </p:cNvPr>
          <p:cNvSpPr/>
          <p:nvPr/>
        </p:nvSpPr>
        <p:spPr>
          <a:xfrm>
            <a:off x="427812" y="2411248"/>
            <a:ext cx="5574411" cy="461665"/>
          </a:xfrm>
          <a:prstGeom prst="rect">
            <a:avLst/>
          </a:prstGeom>
          <a:noFill/>
        </p:spPr>
        <p:txBody>
          <a:bodyPr wrap="none" lIns="91440" tIns="45720" rIns="91440" bIns="45720">
            <a:spAutoFit/>
          </a:bodyPr>
          <a:lstStyle/>
          <a:p>
            <a:pPr algn="ctr"/>
            <a:r>
              <a:rPr lang="es-E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rPr>
              <a:t>MÉTODO PRESIÓN -TEMPERATURA</a:t>
            </a:r>
          </a:p>
        </p:txBody>
      </p:sp>
      <p:sp>
        <p:nvSpPr>
          <p:cNvPr id="6" name="Rectángulo 5">
            <a:extLst>
              <a:ext uri="{FF2B5EF4-FFF2-40B4-BE49-F238E27FC236}">
                <a16:creationId xmlns:a16="http://schemas.microsoft.com/office/drawing/2014/main" id="{42B380C6-5264-557B-E69F-97231D40B1DD}"/>
              </a:ext>
            </a:extLst>
          </p:cNvPr>
          <p:cNvSpPr/>
          <p:nvPr/>
        </p:nvSpPr>
        <p:spPr>
          <a:xfrm>
            <a:off x="6834376" y="2427411"/>
            <a:ext cx="4953280" cy="461665"/>
          </a:xfrm>
          <a:prstGeom prst="rect">
            <a:avLst/>
          </a:prstGeom>
          <a:noFill/>
        </p:spPr>
        <p:txBody>
          <a:bodyPr wrap="none" lIns="91440" tIns="45720" rIns="91440" bIns="45720">
            <a:spAutoFit/>
          </a:bodyPr>
          <a:lstStyle/>
          <a:p>
            <a:pPr algn="ctr"/>
            <a:r>
              <a:rPr lang="es-E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rPr>
              <a:t>MÉTODO DOS TEMPERATURAS</a:t>
            </a:r>
          </a:p>
        </p:txBody>
      </p:sp>
      <p:sp>
        <p:nvSpPr>
          <p:cNvPr id="7" name="Abrir llave 6">
            <a:extLst>
              <a:ext uri="{FF2B5EF4-FFF2-40B4-BE49-F238E27FC236}">
                <a16:creationId xmlns:a16="http://schemas.microsoft.com/office/drawing/2014/main" id="{2549E93D-1A2B-546C-B53D-FB315EC1C86F}"/>
              </a:ext>
            </a:extLst>
          </p:cNvPr>
          <p:cNvSpPr/>
          <p:nvPr/>
        </p:nvSpPr>
        <p:spPr>
          <a:xfrm>
            <a:off x="6355079" y="2604144"/>
            <a:ext cx="45719" cy="4151174"/>
          </a:xfrm>
          <a:prstGeom prst="leftBrace">
            <a:avLst/>
          </a:prstGeom>
          <a:solidFill>
            <a:srgbClr val="7030A0"/>
          </a:solidFill>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3" name="CuadroTexto 12">
            <a:extLst>
              <a:ext uri="{FF2B5EF4-FFF2-40B4-BE49-F238E27FC236}">
                <a16:creationId xmlns:a16="http://schemas.microsoft.com/office/drawing/2014/main" id="{8201BF58-E0ED-D43F-CD74-177D1464ED1A}"/>
              </a:ext>
            </a:extLst>
          </p:cNvPr>
          <p:cNvSpPr txBox="1"/>
          <p:nvPr/>
        </p:nvSpPr>
        <p:spPr>
          <a:xfrm>
            <a:off x="313879" y="3290235"/>
            <a:ext cx="5864772" cy="369332"/>
          </a:xfrm>
          <a:prstGeom prst="rect">
            <a:avLst/>
          </a:prstGeom>
          <a:noFill/>
        </p:spPr>
        <p:txBody>
          <a:bodyPr wrap="square" rtlCol="0">
            <a:spAutoFit/>
          </a:bodyPr>
          <a:lstStyle/>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NECESITAMOS UN MANÓMETRO Y UNA SONDA</a:t>
            </a:r>
          </a:p>
        </p:txBody>
      </p:sp>
      <p:sp>
        <p:nvSpPr>
          <p:cNvPr id="14" name="CuadroTexto 13">
            <a:extLst>
              <a:ext uri="{FF2B5EF4-FFF2-40B4-BE49-F238E27FC236}">
                <a16:creationId xmlns:a16="http://schemas.microsoft.com/office/drawing/2014/main" id="{09121FED-834A-1683-3BDF-53A4D64D6DF3}"/>
              </a:ext>
            </a:extLst>
          </p:cNvPr>
          <p:cNvSpPr txBox="1"/>
          <p:nvPr/>
        </p:nvSpPr>
        <p:spPr>
          <a:xfrm>
            <a:off x="6753654" y="3290235"/>
            <a:ext cx="5864772" cy="369332"/>
          </a:xfrm>
          <a:prstGeom prst="rect">
            <a:avLst/>
          </a:prstGeom>
          <a:noFill/>
        </p:spPr>
        <p:txBody>
          <a:bodyPr wrap="square" rtlCol="0">
            <a:spAutoFit/>
          </a:bodyPr>
          <a:lstStyle/>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NECESITAMOS DOS SONDAS</a:t>
            </a:r>
          </a:p>
        </p:txBody>
      </p:sp>
      <p:sp>
        <p:nvSpPr>
          <p:cNvPr id="15" name="CuadroTexto 14">
            <a:extLst>
              <a:ext uri="{FF2B5EF4-FFF2-40B4-BE49-F238E27FC236}">
                <a16:creationId xmlns:a16="http://schemas.microsoft.com/office/drawing/2014/main" id="{5883F9D3-081C-0AAE-D883-3920785FFD9C}"/>
              </a:ext>
            </a:extLst>
          </p:cNvPr>
          <p:cNvSpPr txBox="1"/>
          <p:nvPr/>
        </p:nvSpPr>
        <p:spPr>
          <a:xfrm>
            <a:off x="515007" y="3888828"/>
            <a:ext cx="5580993" cy="1754326"/>
          </a:xfrm>
          <a:prstGeom prst="rect">
            <a:avLst/>
          </a:prstGeom>
          <a:noFill/>
        </p:spPr>
        <p:txBody>
          <a:bodyPr wrap="square" rtlCol="0">
            <a:spAutoFit/>
          </a:bodyPr>
          <a:lstStyle/>
          <a:p>
            <a:pPr marL="285750" indent="-285750">
              <a:buFont typeface="Wingdings" panose="05000000000000000000" pitchFamily="2" charset="2"/>
              <a:buChar char="Ø"/>
            </a:pPr>
            <a:r>
              <a:rPr lang="es-ES" dirty="0">
                <a:latin typeface="Arial" panose="020B0604020202020204" pitchFamily="34" charset="0"/>
                <a:cs typeface="Arial" panose="020B0604020202020204" pitchFamily="34" charset="0"/>
              </a:rPr>
              <a:t>Con el manómetro medimos la presión de baja y con esta, sacamos el valor de la temperatura de evaporación.</a:t>
            </a:r>
          </a:p>
          <a:p>
            <a:pPr marL="285750" indent="-285750">
              <a:buFont typeface="Wingdings" panose="05000000000000000000" pitchFamily="2" charset="2"/>
              <a:buChar char="Ø"/>
            </a:pPr>
            <a:endParaRPr lang="es-E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ES" dirty="0">
                <a:latin typeface="Arial" panose="020B0604020202020204" pitchFamily="34" charset="0"/>
                <a:cs typeface="Arial" panose="020B0604020202020204" pitchFamily="34" charset="0"/>
              </a:rPr>
              <a:t>Con la sonda medimos la temperatura a la salida del evaporador.</a:t>
            </a:r>
          </a:p>
        </p:txBody>
      </p:sp>
      <p:sp>
        <p:nvSpPr>
          <p:cNvPr id="16" name="CuadroTexto 15">
            <a:extLst>
              <a:ext uri="{FF2B5EF4-FFF2-40B4-BE49-F238E27FC236}">
                <a16:creationId xmlns:a16="http://schemas.microsoft.com/office/drawing/2014/main" id="{1289AAC8-011C-8707-6CE8-AAAA71B99BA5}"/>
              </a:ext>
            </a:extLst>
          </p:cNvPr>
          <p:cNvSpPr txBox="1"/>
          <p:nvPr/>
        </p:nvSpPr>
        <p:spPr>
          <a:xfrm>
            <a:off x="6763407" y="3884069"/>
            <a:ext cx="5580993" cy="2308324"/>
          </a:xfrm>
          <a:prstGeom prst="rect">
            <a:avLst/>
          </a:prstGeom>
          <a:noFill/>
        </p:spPr>
        <p:txBody>
          <a:bodyPr wrap="square" rtlCol="0">
            <a:spAutoFit/>
          </a:bodyPr>
          <a:lstStyle/>
          <a:p>
            <a:pPr marL="285750" indent="-285750">
              <a:buFont typeface="Wingdings" panose="05000000000000000000" pitchFamily="2" charset="2"/>
              <a:buChar char="Ø"/>
            </a:pPr>
            <a:r>
              <a:rPr lang="es-ES" dirty="0">
                <a:latin typeface="Arial" panose="020B0604020202020204" pitchFamily="34" charset="0"/>
                <a:cs typeface="Arial" panose="020B0604020202020204" pitchFamily="34" charset="0"/>
              </a:rPr>
              <a:t>Con unos equipos más avanzados y con un puente de manómetros digital, sacamos en la aspiración del compresor la presión de baja y directamente este nos proporciona el valor de la temperatura de condensación</a:t>
            </a:r>
          </a:p>
          <a:p>
            <a:pPr marL="285750" indent="-285750">
              <a:buFont typeface="Wingdings" panose="05000000000000000000" pitchFamily="2" charset="2"/>
              <a:buChar char="Ø"/>
            </a:pPr>
            <a:endParaRPr lang="es-E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ES" dirty="0">
                <a:latin typeface="Arial" panose="020B0604020202020204" pitchFamily="34" charset="0"/>
                <a:cs typeface="Arial" panose="020B0604020202020204" pitchFamily="34" charset="0"/>
              </a:rPr>
              <a:t>Con una sonda medimos la temperatura a la salida del evaporador.</a:t>
            </a:r>
          </a:p>
        </p:txBody>
      </p:sp>
    </p:spTree>
    <p:extLst>
      <p:ext uri="{BB962C8B-B14F-4D97-AF65-F5344CB8AC3E}">
        <p14:creationId xmlns:p14="http://schemas.microsoft.com/office/powerpoint/2010/main" val="18909040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312637-4119-33E5-21B4-55B7746FD26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A532C9-9040-519F-5B7F-A060FE269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507327CB-C743-9AD8-55D5-25466DB75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96D5F559-C4D6-5851-45C7-04B292B99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ítulo 1">
            <a:extLst>
              <a:ext uri="{FF2B5EF4-FFF2-40B4-BE49-F238E27FC236}">
                <a16:creationId xmlns:a16="http://schemas.microsoft.com/office/drawing/2014/main" id="{C01C4E73-B24A-15DA-34B4-218BD4383C78}"/>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5.RECALENTAMIENTO</a:t>
            </a:r>
          </a:p>
        </p:txBody>
      </p:sp>
      <p:sp>
        <p:nvSpPr>
          <p:cNvPr id="7" name="Abrir llave 6">
            <a:extLst>
              <a:ext uri="{FF2B5EF4-FFF2-40B4-BE49-F238E27FC236}">
                <a16:creationId xmlns:a16="http://schemas.microsoft.com/office/drawing/2014/main" id="{584EC45B-EA62-8E63-1269-7DBB03899D93}"/>
              </a:ext>
            </a:extLst>
          </p:cNvPr>
          <p:cNvSpPr/>
          <p:nvPr/>
        </p:nvSpPr>
        <p:spPr>
          <a:xfrm>
            <a:off x="6355079" y="2604144"/>
            <a:ext cx="45719" cy="4151174"/>
          </a:xfrm>
          <a:prstGeom prst="leftBrace">
            <a:avLst/>
          </a:prstGeom>
          <a:solidFill>
            <a:srgbClr val="7030A0"/>
          </a:solidFill>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CuadroTexto 12">
            <a:extLst>
              <a:ext uri="{FF2B5EF4-FFF2-40B4-BE49-F238E27FC236}">
                <a16:creationId xmlns:a16="http://schemas.microsoft.com/office/drawing/2014/main" id="{3487198E-9727-E21D-4DF5-FCFA90CF6144}"/>
              </a:ext>
            </a:extLst>
          </p:cNvPr>
          <p:cNvSpPr txBox="1"/>
          <p:nvPr/>
        </p:nvSpPr>
        <p:spPr>
          <a:xfrm>
            <a:off x="127698" y="3136519"/>
            <a:ext cx="5864772" cy="369332"/>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DENTRO DEL EVAPORADOR</a:t>
            </a:r>
          </a:p>
        </p:txBody>
      </p:sp>
      <p:sp>
        <p:nvSpPr>
          <p:cNvPr id="14" name="CuadroTexto 13">
            <a:extLst>
              <a:ext uri="{FF2B5EF4-FFF2-40B4-BE49-F238E27FC236}">
                <a16:creationId xmlns:a16="http://schemas.microsoft.com/office/drawing/2014/main" id="{E4864448-8C5A-43AB-67A8-275C3685CEE1}"/>
              </a:ext>
            </a:extLst>
          </p:cNvPr>
          <p:cNvSpPr txBox="1"/>
          <p:nvPr/>
        </p:nvSpPr>
        <p:spPr>
          <a:xfrm>
            <a:off x="6355079" y="3136517"/>
            <a:ext cx="5864772" cy="369332"/>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LINEA DE ASPIRACIÓN</a:t>
            </a:r>
          </a:p>
        </p:txBody>
      </p:sp>
      <p:sp>
        <p:nvSpPr>
          <p:cNvPr id="15" name="CuadroTexto 14">
            <a:extLst>
              <a:ext uri="{FF2B5EF4-FFF2-40B4-BE49-F238E27FC236}">
                <a16:creationId xmlns:a16="http://schemas.microsoft.com/office/drawing/2014/main" id="{DF842DF1-EFD8-3C92-DFB0-5F02904CF726}"/>
              </a:ext>
            </a:extLst>
          </p:cNvPr>
          <p:cNvSpPr txBox="1"/>
          <p:nvPr/>
        </p:nvSpPr>
        <p:spPr>
          <a:xfrm>
            <a:off x="515007" y="3888828"/>
            <a:ext cx="5580993"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 definimos como útil, puesto que, al producirse en el interior de este, absorbe calor del interior de la cámara o espacio a refrigerar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8D15E295-27A8-E5F7-2303-6BA0836692D4}"/>
              </a:ext>
            </a:extLst>
          </p:cNvPr>
          <p:cNvSpPr txBox="1"/>
          <p:nvPr/>
        </p:nvSpPr>
        <p:spPr>
          <a:xfrm>
            <a:off x="6763407" y="3884069"/>
            <a:ext cx="5580993"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ES" dirty="0">
                <a:solidFill>
                  <a:prstClr val="black"/>
                </a:solidFill>
                <a:latin typeface="Arial" panose="020B0604020202020204" pitchFamily="34" charset="0"/>
                <a:cs typeface="Arial" panose="020B0604020202020204" pitchFamily="34" charset="0"/>
              </a:rPr>
              <a:t>E</a:t>
            </a: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 aumento de temperatura del refrigerante no se produce como consecuencia de una disminución de la temperatura del espacio a refrigerar, es debida al calor  que se absorbe del medio en el que se encuentra instalada la mencionada tubería.</a:t>
            </a:r>
          </a:p>
        </p:txBody>
      </p:sp>
      <p:sp>
        <p:nvSpPr>
          <p:cNvPr id="4" name="CuadroTexto 3">
            <a:extLst>
              <a:ext uri="{FF2B5EF4-FFF2-40B4-BE49-F238E27FC236}">
                <a16:creationId xmlns:a16="http://schemas.microsoft.com/office/drawing/2014/main" id="{D9D6868D-E1E0-0F07-A892-A837A78A33D5}"/>
              </a:ext>
            </a:extLst>
          </p:cNvPr>
          <p:cNvSpPr txBox="1"/>
          <p:nvPr/>
        </p:nvSpPr>
        <p:spPr>
          <a:xfrm>
            <a:off x="851338" y="1229710"/>
            <a:ext cx="10773103" cy="369332"/>
          </a:xfrm>
          <a:prstGeom prst="rect">
            <a:avLst/>
          </a:prstGeom>
          <a:noFill/>
        </p:spPr>
        <p:txBody>
          <a:bodyPr wrap="square" rtlCol="0">
            <a:spAutoFit/>
          </a:bodyPr>
          <a:lstStyle/>
          <a:p>
            <a:r>
              <a:rPr lang="es-ES" dirty="0">
                <a:latin typeface="Arial" panose="020B0604020202020204" pitchFamily="34" charset="0"/>
                <a:cs typeface="Arial" panose="020B0604020202020204" pitchFamily="34" charset="0"/>
              </a:rPr>
              <a:t>En función de donde tenga lugar o se produzca este recalentamiento, podemos distinguir dos tipos:</a:t>
            </a:r>
          </a:p>
        </p:txBody>
      </p:sp>
      <p:sp>
        <p:nvSpPr>
          <p:cNvPr id="9" name="Rectángulo: esquinas redondeadas 8">
            <a:extLst>
              <a:ext uri="{FF2B5EF4-FFF2-40B4-BE49-F238E27FC236}">
                <a16:creationId xmlns:a16="http://schemas.microsoft.com/office/drawing/2014/main" id="{F7D1FCB8-C1BE-253B-85ED-6C51128B43AA}"/>
              </a:ext>
            </a:extLst>
          </p:cNvPr>
          <p:cNvSpPr/>
          <p:nvPr/>
        </p:nvSpPr>
        <p:spPr>
          <a:xfrm>
            <a:off x="767255" y="2112578"/>
            <a:ext cx="5161398" cy="510405"/>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RECALENTAMIENTO ÚTIL</a:t>
            </a:r>
          </a:p>
        </p:txBody>
      </p:sp>
      <p:sp>
        <p:nvSpPr>
          <p:cNvPr id="11" name="Rectángulo: esquinas redondeadas 10">
            <a:extLst>
              <a:ext uri="{FF2B5EF4-FFF2-40B4-BE49-F238E27FC236}">
                <a16:creationId xmlns:a16="http://schemas.microsoft.com/office/drawing/2014/main" id="{E25DFEAD-2C5C-1B16-1EDC-D62BC59A2B80}"/>
              </a:ext>
            </a:extLst>
          </p:cNvPr>
          <p:cNvSpPr/>
          <p:nvPr/>
        </p:nvSpPr>
        <p:spPr>
          <a:xfrm>
            <a:off x="6715700" y="2112577"/>
            <a:ext cx="5161398" cy="510405"/>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RECALENTAMIENTO NO ÚTIL</a:t>
            </a:r>
          </a:p>
        </p:txBody>
      </p:sp>
    </p:spTree>
    <p:extLst>
      <p:ext uri="{BB962C8B-B14F-4D97-AF65-F5344CB8AC3E}">
        <p14:creationId xmlns:p14="http://schemas.microsoft.com/office/powerpoint/2010/main" val="25568005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2693ED-5165-B1F8-5B5B-379A30CE70D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923C62-6411-4C45-73F6-584BD1149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804B212E-067D-9345-637E-34A66596F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40E94BB2-4E43-582C-3CF9-08664D6448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ítulo 1">
            <a:extLst>
              <a:ext uri="{FF2B5EF4-FFF2-40B4-BE49-F238E27FC236}">
                <a16:creationId xmlns:a16="http://schemas.microsoft.com/office/drawing/2014/main" id="{690AC01B-2370-9D8E-6A12-3B11F2DD6EB1}"/>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5.RECALENTAMIENTO</a:t>
            </a:r>
          </a:p>
        </p:txBody>
      </p:sp>
      <p:sp>
        <p:nvSpPr>
          <p:cNvPr id="7" name="Abrir llave 6">
            <a:extLst>
              <a:ext uri="{FF2B5EF4-FFF2-40B4-BE49-F238E27FC236}">
                <a16:creationId xmlns:a16="http://schemas.microsoft.com/office/drawing/2014/main" id="{DB682540-D60C-6E13-8D7C-D9BC5323AFDC}"/>
              </a:ext>
            </a:extLst>
          </p:cNvPr>
          <p:cNvSpPr/>
          <p:nvPr/>
        </p:nvSpPr>
        <p:spPr>
          <a:xfrm flipH="1">
            <a:off x="6400798" y="1602172"/>
            <a:ext cx="45719" cy="5153146"/>
          </a:xfrm>
          <a:prstGeom prst="leftBrace">
            <a:avLst/>
          </a:prstGeom>
          <a:solidFill>
            <a:srgbClr val="7030A0"/>
          </a:solidFill>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Rectángulo: esquinas redondeadas 8">
            <a:extLst>
              <a:ext uri="{FF2B5EF4-FFF2-40B4-BE49-F238E27FC236}">
                <a16:creationId xmlns:a16="http://schemas.microsoft.com/office/drawing/2014/main" id="{23ACE505-DEAF-F6C2-344B-E92E84DE63DD}"/>
              </a:ext>
            </a:extLst>
          </p:cNvPr>
          <p:cNvSpPr/>
          <p:nvPr/>
        </p:nvSpPr>
        <p:spPr>
          <a:xfrm>
            <a:off x="675524" y="1128358"/>
            <a:ext cx="5161398" cy="510405"/>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RECALENTAMIENTO ÚTIL</a:t>
            </a:r>
          </a:p>
        </p:txBody>
      </p:sp>
      <p:sp>
        <p:nvSpPr>
          <p:cNvPr id="11" name="Rectángulo: esquinas redondeadas 10">
            <a:extLst>
              <a:ext uri="{FF2B5EF4-FFF2-40B4-BE49-F238E27FC236}">
                <a16:creationId xmlns:a16="http://schemas.microsoft.com/office/drawing/2014/main" id="{A10959D3-AE3E-5E18-4324-584E6AF7DFCE}"/>
              </a:ext>
            </a:extLst>
          </p:cNvPr>
          <p:cNvSpPr/>
          <p:nvPr/>
        </p:nvSpPr>
        <p:spPr>
          <a:xfrm>
            <a:off x="6706766" y="1128358"/>
            <a:ext cx="5161398" cy="510405"/>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RECALENTAMIENTO NO ÚTIL</a:t>
            </a:r>
          </a:p>
        </p:txBody>
      </p:sp>
      <p:pic>
        <p:nvPicPr>
          <p:cNvPr id="5" name="Imagen 4">
            <a:extLst>
              <a:ext uri="{FF2B5EF4-FFF2-40B4-BE49-F238E27FC236}">
                <a16:creationId xmlns:a16="http://schemas.microsoft.com/office/drawing/2014/main" id="{2FFB0670-4561-A1D5-8D0E-32EC1262B94F}"/>
              </a:ext>
            </a:extLst>
          </p:cNvPr>
          <p:cNvPicPr>
            <a:picLocks noChangeAspect="1"/>
          </p:cNvPicPr>
          <p:nvPr/>
        </p:nvPicPr>
        <p:blipFill>
          <a:blip r:embed="rId3"/>
          <a:stretch>
            <a:fillRect/>
          </a:stretch>
        </p:blipFill>
        <p:spPr>
          <a:xfrm>
            <a:off x="433350" y="2367779"/>
            <a:ext cx="5662649" cy="4032492"/>
          </a:xfrm>
          <a:prstGeom prst="rect">
            <a:avLst/>
          </a:prstGeom>
        </p:spPr>
      </p:pic>
      <p:pic>
        <p:nvPicPr>
          <p:cNvPr id="17" name="Imagen 16">
            <a:extLst>
              <a:ext uri="{FF2B5EF4-FFF2-40B4-BE49-F238E27FC236}">
                <a16:creationId xmlns:a16="http://schemas.microsoft.com/office/drawing/2014/main" id="{FB82018F-1B4F-F16E-60F6-0DA017FD7063}"/>
              </a:ext>
            </a:extLst>
          </p:cNvPr>
          <p:cNvPicPr>
            <a:picLocks noChangeAspect="1"/>
          </p:cNvPicPr>
          <p:nvPr/>
        </p:nvPicPr>
        <p:blipFill>
          <a:blip r:embed="rId4"/>
          <a:stretch>
            <a:fillRect/>
          </a:stretch>
        </p:blipFill>
        <p:spPr>
          <a:xfrm>
            <a:off x="6544629" y="3236785"/>
            <a:ext cx="5549258" cy="1865105"/>
          </a:xfrm>
          <a:prstGeom prst="rect">
            <a:avLst/>
          </a:prstGeom>
        </p:spPr>
      </p:pic>
    </p:spTree>
    <p:extLst>
      <p:ext uri="{BB962C8B-B14F-4D97-AF65-F5344CB8AC3E}">
        <p14:creationId xmlns:p14="http://schemas.microsoft.com/office/powerpoint/2010/main" val="679091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32AAAD-1A61-BC7F-9E06-E279EAECE09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EE2328-1CEC-7D2E-7D86-2BB31033F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04EA7C42-B6FF-D16D-58ED-E42396DAAC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E5DE47D0-9377-61F8-DD20-A248ACCF83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19C4CBB7-39AC-10C3-0E53-75A7ACBC056C}"/>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1.FUNDAMENTOS MÁQUINA FRIGORÍFICA</a:t>
            </a:r>
          </a:p>
        </p:txBody>
      </p:sp>
      <p:pic>
        <p:nvPicPr>
          <p:cNvPr id="5" name="Imagen 4">
            <a:extLst>
              <a:ext uri="{FF2B5EF4-FFF2-40B4-BE49-F238E27FC236}">
                <a16:creationId xmlns:a16="http://schemas.microsoft.com/office/drawing/2014/main" id="{FD90A5A8-F924-C69D-EE95-520B10009E32}"/>
              </a:ext>
            </a:extLst>
          </p:cNvPr>
          <p:cNvPicPr>
            <a:picLocks noChangeAspect="1"/>
          </p:cNvPicPr>
          <p:nvPr/>
        </p:nvPicPr>
        <p:blipFill>
          <a:blip r:embed="rId3"/>
          <a:stretch>
            <a:fillRect/>
          </a:stretch>
        </p:blipFill>
        <p:spPr>
          <a:xfrm>
            <a:off x="6956198" y="3066744"/>
            <a:ext cx="5093561" cy="3019754"/>
          </a:xfrm>
          <a:prstGeom prst="rect">
            <a:avLst/>
          </a:prstGeom>
        </p:spPr>
      </p:pic>
      <p:pic>
        <p:nvPicPr>
          <p:cNvPr id="7" name="Imagen 6">
            <a:extLst>
              <a:ext uri="{FF2B5EF4-FFF2-40B4-BE49-F238E27FC236}">
                <a16:creationId xmlns:a16="http://schemas.microsoft.com/office/drawing/2014/main" id="{935DE726-35CE-0B68-4126-845689EE4318}"/>
              </a:ext>
            </a:extLst>
          </p:cNvPr>
          <p:cNvPicPr>
            <a:picLocks noChangeAspect="1"/>
          </p:cNvPicPr>
          <p:nvPr/>
        </p:nvPicPr>
        <p:blipFill>
          <a:blip r:embed="rId4"/>
          <a:stretch>
            <a:fillRect/>
          </a:stretch>
        </p:blipFill>
        <p:spPr>
          <a:xfrm>
            <a:off x="8922685" y="1112765"/>
            <a:ext cx="1160586" cy="1838956"/>
          </a:xfrm>
          <a:prstGeom prst="rect">
            <a:avLst/>
          </a:prstGeom>
        </p:spPr>
      </p:pic>
      <p:sp>
        <p:nvSpPr>
          <p:cNvPr id="13" name="CuadroTexto 12">
            <a:extLst>
              <a:ext uri="{FF2B5EF4-FFF2-40B4-BE49-F238E27FC236}">
                <a16:creationId xmlns:a16="http://schemas.microsoft.com/office/drawing/2014/main" id="{F8A04318-2124-2793-9BAE-BCC9E2A2A6A7}"/>
              </a:ext>
            </a:extLst>
          </p:cNvPr>
          <p:cNvSpPr txBox="1"/>
          <p:nvPr/>
        </p:nvSpPr>
        <p:spPr>
          <a:xfrm>
            <a:off x="294640" y="2196155"/>
            <a:ext cx="5588000" cy="815608"/>
          </a:xfrm>
          <a:prstGeom prst="rect">
            <a:avLst/>
          </a:prstGeom>
          <a:noFill/>
        </p:spPr>
        <p:txBody>
          <a:bodyPr wrap="square">
            <a:spAutoFit/>
          </a:bodyPr>
          <a:lstStyle/>
          <a:p>
            <a:pPr algn="ctr"/>
            <a:endParaRPr lang="es-ES" sz="1100" b="0" i="0" u="none" strike="noStrike" baseline="0" dirty="0">
              <a:solidFill>
                <a:srgbClr val="000000"/>
              </a:solidFill>
              <a:latin typeface="Arial" panose="020B0604020202020204" pitchFamily="34" charset="0"/>
              <a:cs typeface="Arial" panose="020B0604020202020204" pitchFamily="34" charset="0"/>
            </a:endParaRPr>
          </a:p>
          <a:p>
            <a:pPr algn="ctr"/>
            <a:r>
              <a:rPr lang="es-ES" sz="1800" b="0" i="0" u="none" strike="noStrike" baseline="0" dirty="0">
                <a:latin typeface="Arial" panose="020B0604020202020204" pitchFamily="34" charset="0"/>
                <a:cs typeface="Arial" panose="020B0604020202020204" pitchFamily="34" charset="0"/>
              </a:rPr>
              <a:t>Para que el agua pueda hervir a temperatura ambiente es necesario que su presión sea muy baja</a:t>
            </a:r>
            <a:endParaRPr lang="es-ES" dirty="0">
              <a:latin typeface="Arial" panose="020B0604020202020204" pitchFamily="34" charset="0"/>
              <a:cs typeface="Arial" panose="020B0604020202020204" pitchFamily="34" charset="0"/>
            </a:endParaRPr>
          </a:p>
        </p:txBody>
      </p:sp>
      <p:sp>
        <p:nvSpPr>
          <p:cNvPr id="14" name="Flecha: hacia abajo 13">
            <a:extLst>
              <a:ext uri="{FF2B5EF4-FFF2-40B4-BE49-F238E27FC236}">
                <a16:creationId xmlns:a16="http://schemas.microsoft.com/office/drawing/2014/main" id="{A424E02E-D25D-16DC-E064-6E89BA40B1F9}"/>
              </a:ext>
            </a:extLst>
          </p:cNvPr>
          <p:cNvSpPr/>
          <p:nvPr/>
        </p:nvSpPr>
        <p:spPr>
          <a:xfrm>
            <a:off x="2885438" y="3097632"/>
            <a:ext cx="426720" cy="477520"/>
          </a:xfrm>
          <a:prstGeom prst="down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a:extLst>
              <a:ext uri="{FF2B5EF4-FFF2-40B4-BE49-F238E27FC236}">
                <a16:creationId xmlns:a16="http://schemas.microsoft.com/office/drawing/2014/main" id="{5231B51F-B2C8-B605-42FB-9AFEE61DEFE0}"/>
              </a:ext>
            </a:extLst>
          </p:cNvPr>
          <p:cNvSpPr txBox="1"/>
          <p:nvPr/>
        </p:nvSpPr>
        <p:spPr>
          <a:xfrm>
            <a:off x="828040" y="3664362"/>
            <a:ext cx="4521200" cy="369332"/>
          </a:xfrm>
          <a:prstGeom prst="rect">
            <a:avLst/>
          </a:prstGeom>
          <a:noFill/>
        </p:spPr>
        <p:txBody>
          <a:bodyPr wrap="square" rtlCol="0">
            <a:spAutoFit/>
          </a:bodyPr>
          <a:lstStyle/>
          <a:p>
            <a:pPr algn="ctr"/>
            <a:r>
              <a:rPr lang="es-ES" b="1" dirty="0">
                <a:latin typeface="Arial" panose="020B0604020202020204" pitchFamily="34" charset="0"/>
                <a:cs typeface="Arial" panose="020B0604020202020204" pitchFamily="34" charset="0"/>
              </a:rPr>
              <a:t>INCONVENIENTE</a:t>
            </a:r>
          </a:p>
        </p:txBody>
      </p:sp>
      <p:sp>
        <p:nvSpPr>
          <p:cNvPr id="16" name="CuadroTexto 15">
            <a:extLst>
              <a:ext uri="{FF2B5EF4-FFF2-40B4-BE49-F238E27FC236}">
                <a16:creationId xmlns:a16="http://schemas.microsoft.com/office/drawing/2014/main" id="{DD012DD5-7926-6B11-A396-FC0912EAE506}"/>
              </a:ext>
            </a:extLst>
          </p:cNvPr>
          <p:cNvSpPr txBox="1"/>
          <p:nvPr/>
        </p:nvSpPr>
        <p:spPr>
          <a:xfrm>
            <a:off x="-889001" y="5633558"/>
            <a:ext cx="4521200" cy="369332"/>
          </a:xfrm>
          <a:prstGeom prst="rect">
            <a:avLst/>
          </a:prstGeom>
          <a:noFill/>
        </p:spPr>
        <p:txBody>
          <a:bodyPr wrap="square" rtlCol="0">
            <a:spAutoFit/>
          </a:bodyPr>
          <a:lstStyle/>
          <a:p>
            <a:pPr algn="ctr"/>
            <a:r>
              <a:rPr lang="es-ES" b="1" dirty="0">
                <a:latin typeface="Arial" panose="020B0604020202020204" pitchFamily="34" charset="0"/>
                <a:cs typeface="Arial" panose="020B0604020202020204" pitchFamily="34" charset="0"/>
              </a:rPr>
              <a:t>REFRIGERANTES</a:t>
            </a:r>
          </a:p>
        </p:txBody>
      </p:sp>
      <p:sp>
        <p:nvSpPr>
          <p:cNvPr id="19" name="CuadroTexto 18">
            <a:extLst>
              <a:ext uri="{FF2B5EF4-FFF2-40B4-BE49-F238E27FC236}">
                <a16:creationId xmlns:a16="http://schemas.microsoft.com/office/drawing/2014/main" id="{141D20A2-4B76-B73A-BD2E-D41FD7B14BD5}"/>
              </a:ext>
            </a:extLst>
          </p:cNvPr>
          <p:cNvSpPr txBox="1"/>
          <p:nvPr/>
        </p:nvSpPr>
        <p:spPr>
          <a:xfrm>
            <a:off x="2743197" y="5073563"/>
            <a:ext cx="4064454" cy="1031051"/>
          </a:xfrm>
          <a:prstGeom prst="rect">
            <a:avLst/>
          </a:prstGeom>
          <a:noFill/>
        </p:spPr>
        <p:txBody>
          <a:bodyPr wrap="square">
            <a:spAutoFit/>
          </a:bodyPr>
          <a:lstStyle/>
          <a:p>
            <a:pPr algn="ctr"/>
            <a:endParaRPr lang="es-ES" sz="1100" b="1" i="0" u="none" strike="noStrike" baseline="0" dirty="0">
              <a:solidFill>
                <a:srgbClr val="000000"/>
              </a:solidFill>
              <a:latin typeface="Arial" panose="020B0604020202020204" pitchFamily="34" charset="0"/>
              <a:cs typeface="Arial" panose="020B0604020202020204" pitchFamily="34" charset="0"/>
            </a:endParaRPr>
          </a:p>
          <a:p>
            <a:pPr algn="ctr"/>
            <a:r>
              <a:rPr lang="es-ES" sz="1400" b="1" i="0" u="none" strike="noStrike" baseline="0" dirty="0">
                <a:latin typeface="Arial" panose="020B0604020202020204" pitchFamily="34" charset="0"/>
                <a:cs typeface="Arial" panose="020B0604020202020204" pitchFamily="34" charset="0"/>
              </a:rPr>
              <a:t>PRESIÓN DE SATURACIÓN MODERADAMENTE ELEVADA </a:t>
            </a:r>
            <a:r>
              <a:rPr lang="es-ES" sz="1800" b="1" i="0" u="none" strike="noStrike" baseline="0" dirty="0">
                <a:latin typeface="Arial" panose="020B0604020202020204" pitchFamily="34" charset="0"/>
                <a:cs typeface="Arial" panose="020B0604020202020204" pitchFamily="34" charset="0"/>
              </a:rPr>
              <a:t>a temperatura ambiente</a:t>
            </a:r>
            <a:endParaRPr lang="es-ES" b="1" dirty="0">
              <a:latin typeface="Arial" panose="020B0604020202020204" pitchFamily="34" charset="0"/>
              <a:cs typeface="Arial" panose="020B0604020202020204" pitchFamily="34" charset="0"/>
            </a:endParaRPr>
          </a:p>
        </p:txBody>
      </p:sp>
      <p:sp>
        <p:nvSpPr>
          <p:cNvPr id="20" name="Abrir llave 19">
            <a:extLst>
              <a:ext uri="{FF2B5EF4-FFF2-40B4-BE49-F238E27FC236}">
                <a16:creationId xmlns:a16="http://schemas.microsoft.com/office/drawing/2014/main" id="{3F772E2F-0791-9BEA-2592-59AB169E5CD3}"/>
              </a:ext>
            </a:extLst>
          </p:cNvPr>
          <p:cNvSpPr/>
          <p:nvPr/>
        </p:nvSpPr>
        <p:spPr>
          <a:xfrm>
            <a:off x="2560320" y="5164199"/>
            <a:ext cx="182877" cy="1308050"/>
          </a:xfrm>
          <a:prstGeom prst="lef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40831297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9CDD1-4555-3A90-4875-2B65621ED8D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F096D8D-920A-977A-8647-2E07EEBC8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6ABA2B98-C2FB-ECBD-255D-B2E51A3E5A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3F199B71-D994-20B7-C897-8DB60AA89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ítulo 1">
            <a:extLst>
              <a:ext uri="{FF2B5EF4-FFF2-40B4-BE49-F238E27FC236}">
                <a16:creationId xmlns:a16="http://schemas.microsoft.com/office/drawing/2014/main" id="{2030A3FF-0F81-E64F-F5E3-54926655D431}"/>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5.RECALENTAMIENTO</a:t>
            </a:r>
          </a:p>
        </p:txBody>
      </p:sp>
      <p:sp>
        <p:nvSpPr>
          <p:cNvPr id="2" name="CuadroTexto 1">
            <a:extLst>
              <a:ext uri="{FF2B5EF4-FFF2-40B4-BE49-F238E27FC236}">
                <a16:creationId xmlns:a16="http://schemas.microsoft.com/office/drawing/2014/main" id="{E18137C2-E149-23AD-C314-8C504E72EBC1}"/>
              </a:ext>
            </a:extLst>
          </p:cNvPr>
          <p:cNvSpPr txBox="1"/>
          <p:nvPr/>
        </p:nvSpPr>
        <p:spPr>
          <a:xfrm>
            <a:off x="1074234" y="1436110"/>
            <a:ext cx="9891132" cy="461665"/>
          </a:xfrm>
          <a:prstGeom prst="rect">
            <a:avLst/>
          </a:prstGeom>
          <a:noFill/>
        </p:spPr>
        <p:txBody>
          <a:bodyPr wrap="square" rtlCol="0">
            <a:spAutoFit/>
          </a:bodyPr>
          <a:lstStyle/>
          <a:p>
            <a:pPr algn="ctr"/>
            <a:r>
              <a:rPr lang="es-ES" sz="2400" b="1" dirty="0">
                <a:latin typeface="Arial" panose="020B0604020202020204" pitchFamily="34" charset="0"/>
                <a:cs typeface="Arial" panose="020B0604020202020204" pitchFamily="34" charset="0"/>
              </a:rPr>
              <a:t>¿Cómo podemos conseguir ese recalentamiento útil?</a:t>
            </a:r>
          </a:p>
        </p:txBody>
      </p:sp>
      <p:pic>
        <p:nvPicPr>
          <p:cNvPr id="1026" name="Picture 2" descr="Válvulas de expansión térmica TE 55 | TE5-55 | Danfoss">
            <a:extLst>
              <a:ext uri="{FF2B5EF4-FFF2-40B4-BE49-F238E27FC236}">
                <a16:creationId xmlns:a16="http://schemas.microsoft.com/office/drawing/2014/main" id="{97F49E76-1092-196A-EF4D-4847D4391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69" y="2500602"/>
            <a:ext cx="3184754" cy="2119309"/>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C0F3DBC0-9E88-9CF9-C064-48670314216F}"/>
              </a:ext>
            </a:extLst>
          </p:cNvPr>
          <p:cNvSpPr txBox="1"/>
          <p:nvPr/>
        </p:nvSpPr>
        <p:spPr>
          <a:xfrm>
            <a:off x="381582" y="4825271"/>
            <a:ext cx="4279628" cy="369332"/>
          </a:xfrm>
          <a:prstGeom prst="rect">
            <a:avLst/>
          </a:prstGeom>
          <a:noFill/>
        </p:spPr>
        <p:txBody>
          <a:bodyPr wrap="square">
            <a:spAutoFit/>
          </a:bodyPr>
          <a:lstStyle/>
          <a:p>
            <a:r>
              <a:rPr lang="es-ES" dirty="0">
                <a:latin typeface="Arial" panose="020B0604020202020204" pitchFamily="34" charset="0"/>
                <a:cs typeface="Arial" panose="020B0604020202020204" pitchFamily="34" charset="0"/>
              </a:rPr>
              <a:t>Regulando la </a:t>
            </a:r>
            <a:r>
              <a:rPr lang="es-ES" b="1" dirty="0">
                <a:latin typeface="Arial" panose="020B0604020202020204" pitchFamily="34" charset="0"/>
                <a:cs typeface="Arial" panose="020B0604020202020204" pitchFamily="34" charset="0"/>
              </a:rPr>
              <a:t>válvula de expansión</a:t>
            </a:r>
            <a:endParaRPr lang="es-ES" dirty="0">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A302CE19-A652-6F99-FAC9-DF5EE40BC03A}"/>
              </a:ext>
            </a:extLst>
          </p:cNvPr>
          <p:cNvSpPr txBox="1"/>
          <p:nvPr/>
        </p:nvSpPr>
        <p:spPr>
          <a:xfrm>
            <a:off x="4661210" y="2418391"/>
            <a:ext cx="7338780" cy="1754326"/>
          </a:xfrm>
          <a:prstGeom prst="rect">
            <a:avLst/>
          </a:prstGeom>
          <a:noFill/>
        </p:spPr>
        <p:txBody>
          <a:bodyPr wrap="square">
            <a:spAutoFit/>
          </a:bodyPr>
          <a:lstStyle/>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La válvula dosifica el refrigerante.</a:t>
            </a:r>
          </a:p>
          <a:p>
            <a:pPr marL="285750" indent="-285750">
              <a:buFont typeface="Arial" panose="020B0604020202020204" pitchFamily="34" charset="0"/>
              <a:buChar char="•"/>
            </a:pPr>
            <a:endParaRPr lang="es-E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Si entra menos refrigerante, el evaporador se “queda corto” al final → aparece recalentamiento.</a:t>
            </a:r>
          </a:p>
          <a:p>
            <a:pPr marL="285750" indent="-285750">
              <a:buFont typeface="Arial" panose="020B0604020202020204" pitchFamily="34" charset="0"/>
              <a:buChar char="•"/>
            </a:pPr>
            <a:endParaRPr lang="es-E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Si entra demasiado, hay riesgo de líquido al compresor.</a:t>
            </a:r>
          </a:p>
        </p:txBody>
      </p:sp>
      <p:graphicFrame>
        <p:nvGraphicFramePr>
          <p:cNvPr id="21" name="Tabla 20">
            <a:extLst>
              <a:ext uri="{FF2B5EF4-FFF2-40B4-BE49-F238E27FC236}">
                <a16:creationId xmlns:a16="http://schemas.microsoft.com/office/drawing/2014/main" id="{51B605B0-388A-F374-0C5A-5744CC614CF6}"/>
              </a:ext>
            </a:extLst>
          </p:cNvPr>
          <p:cNvGraphicFramePr>
            <a:graphicFrameLocks noGrp="1"/>
          </p:cNvGraphicFramePr>
          <p:nvPr>
            <p:extLst>
              <p:ext uri="{D42A27DB-BD31-4B8C-83A1-F6EECF244321}">
                <p14:modId xmlns:p14="http://schemas.microsoft.com/office/powerpoint/2010/main" val="2088063896"/>
              </p:ext>
            </p:extLst>
          </p:nvPr>
        </p:nvGraphicFramePr>
        <p:xfrm>
          <a:off x="4661210" y="4678376"/>
          <a:ext cx="6998010" cy="1112520"/>
        </p:xfrm>
        <a:graphic>
          <a:graphicData uri="http://schemas.openxmlformats.org/drawingml/2006/table">
            <a:tbl>
              <a:tblPr firstRow="1" bandRow="1">
                <a:tableStyleId>{5C22544A-7EE6-4342-B048-85BDC9FD1C3A}</a:tableStyleId>
              </a:tblPr>
              <a:tblGrid>
                <a:gridCol w="3499005">
                  <a:extLst>
                    <a:ext uri="{9D8B030D-6E8A-4147-A177-3AD203B41FA5}">
                      <a16:colId xmlns:a16="http://schemas.microsoft.com/office/drawing/2014/main" val="2689781868"/>
                    </a:ext>
                  </a:extLst>
                </a:gridCol>
                <a:gridCol w="3499005">
                  <a:extLst>
                    <a:ext uri="{9D8B030D-6E8A-4147-A177-3AD203B41FA5}">
                      <a16:colId xmlns:a16="http://schemas.microsoft.com/office/drawing/2014/main" val="2251627901"/>
                    </a:ext>
                  </a:extLst>
                </a:gridCol>
              </a:tblGrid>
              <a:tr h="370840">
                <a:tc gridSpan="2">
                  <a:txBody>
                    <a:bodyPr/>
                    <a:lstStyle/>
                    <a:p>
                      <a:pPr algn="ctr"/>
                      <a:r>
                        <a:rPr lang="es-ES" dirty="0">
                          <a:latin typeface="Arial" panose="020B0604020202020204" pitchFamily="34" charset="0"/>
                          <a:cs typeface="Arial" panose="020B0604020202020204" pitchFamily="34" charset="0"/>
                        </a:rPr>
                        <a:t>VALORES HABITUALES DE RECALENTAMIENTO</a:t>
                      </a:r>
                    </a:p>
                  </a:txBody>
                  <a:tcPr>
                    <a:solidFill>
                      <a:srgbClr val="7030A0"/>
                    </a:solidFill>
                  </a:tcPr>
                </a:tc>
                <a:tc hMerge="1">
                  <a:txBody>
                    <a:bodyPr/>
                    <a:lstStyle/>
                    <a:p>
                      <a:endParaRPr lang="es-ES" dirty="0"/>
                    </a:p>
                  </a:txBody>
                  <a:tcPr/>
                </a:tc>
                <a:extLst>
                  <a:ext uri="{0D108BD9-81ED-4DB2-BD59-A6C34878D82A}">
                    <a16:rowId xmlns:a16="http://schemas.microsoft.com/office/drawing/2014/main" val="1927294248"/>
                  </a:ext>
                </a:extLst>
              </a:tr>
              <a:tr h="370840">
                <a:tc>
                  <a:txBody>
                    <a:bodyPr/>
                    <a:lstStyle/>
                    <a:p>
                      <a:pPr algn="ctr"/>
                      <a:r>
                        <a:rPr lang="es-ES" dirty="0">
                          <a:latin typeface="Arial" panose="020B0604020202020204" pitchFamily="34" charset="0"/>
                          <a:cs typeface="Arial" panose="020B0604020202020204" pitchFamily="34" charset="0"/>
                        </a:rPr>
                        <a:t>REFRIGERACIÓN</a:t>
                      </a:r>
                    </a:p>
                  </a:txBody>
                  <a:tcPr/>
                </a:tc>
                <a:tc>
                  <a:txBody>
                    <a:bodyPr/>
                    <a:lstStyle/>
                    <a:p>
                      <a:pPr algn="ctr"/>
                      <a:r>
                        <a:rPr lang="es-ES" dirty="0">
                          <a:latin typeface="Arial" panose="020B0604020202020204" pitchFamily="34" charset="0"/>
                          <a:cs typeface="Arial" panose="020B0604020202020204" pitchFamily="34" charset="0"/>
                        </a:rPr>
                        <a:t>CONGELACIÓN</a:t>
                      </a:r>
                    </a:p>
                  </a:txBody>
                  <a:tcPr/>
                </a:tc>
                <a:extLst>
                  <a:ext uri="{0D108BD9-81ED-4DB2-BD59-A6C34878D82A}">
                    <a16:rowId xmlns:a16="http://schemas.microsoft.com/office/drawing/2014/main" val="1067651680"/>
                  </a:ext>
                </a:extLst>
              </a:tr>
              <a:tr h="370840">
                <a:tc>
                  <a:txBody>
                    <a:bodyPr/>
                    <a:lstStyle/>
                    <a:p>
                      <a:pPr algn="ctr"/>
                      <a:r>
                        <a:rPr lang="es-ES" dirty="0">
                          <a:latin typeface="Arial" panose="020B0604020202020204" pitchFamily="34" charset="0"/>
                          <a:cs typeface="Arial" panose="020B0604020202020204" pitchFamily="34" charset="0"/>
                        </a:rPr>
                        <a:t>5-8</a:t>
                      </a:r>
                    </a:p>
                  </a:txBody>
                  <a:tcPr/>
                </a:tc>
                <a:tc>
                  <a:txBody>
                    <a:bodyPr/>
                    <a:lstStyle/>
                    <a:p>
                      <a:pPr algn="ctr"/>
                      <a:r>
                        <a:rPr lang="es-ES" dirty="0">
                          <a:latin typeface="Arial" panose="020B0604020202020204" pitchFamily="34" charset="0"/>
                          <a:cs typeface="Arial" panose="020B0604020202020204" pitchFamily="34" charset="0"/>
                        </a:rPr>
                        <a:t>6-10 º C</a:t>
                      </a:r>
                    </a:p>
                  </a:txBody>
                  <a:tcPr/>
                </a:tc>
                <a:extLst>
                  <a:ext uri="{0D108BD9-81ED-4DB2-BD59-A6C34878D82A}">
                    <a16:rowId xmlns:a16="http://schemas.microsoft.com/office/drawing/2014/main" val="3606503283"/>
                  </a:ext>
                </a:extLst>
              </a:tr>
            </a:tbl>
          </a:graphicData>
        </a:graphic>
      </p:graphicFrame>
    </p:spTree>
    <p:extLst>
      <p:ext uri="{BB962C8B-B14F-4D97-AF65-F5344CB8AC3E}">
        <p14:creationId xmlns:p14="http://schemas.microsoft.com/office/powerpoint/2010/main" val="168301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C51657-D0EF-842F-BEA8-360FD6F4613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19862E-6E35-3DC9-0913-5E48E035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E5368465-B8F0-9B34-3848-D931F36692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B1F44257-EFD2-D5F1-72D2-2EFCD67DD0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ítulo 1">
            <a:extLst>
              <a:ext uri="{FF2B5EF4-FFF2-40B4-BE49-F238E27FC236}">
                <a16:creationId xmlns:a16="http://schemas.microsoft.com/office/drawing/2014/main" id="{3388060C-8C6D-645F-7551-FC30919B1A0C}"/>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5.RECALENTAMIENTO</a:t>
            </a:r>
          </a:p>
        </p:txBody>
      </p:sp>
      <p:sp>
        <p:nvSpPr>
          <p:cNvPr id="4" name="Rectángulo 3">
            <a:extLst>
              <a:ext uri="{FF2B5EF4-FFF2-40B4-BE49-F238E27FC236}">
                <a16:creationId xmlns:a16="http://schemas.microsoft.com/office/drawing/2014/main" id="{9894954E-FBB4-1CEC-F99F-6872E5969754}"/>
              </a:ext>
            </a:extLst>
          </p:cNvPr>
          <p:cNvSpPr/>
          <p:nvPr/>
        </p:nvSpPr>
        <p:spPr>
          <a:xfrm>
            <a:off x="4537843" y="1991623"/>
            <a:ext cx="3319307" cy="830997"/>
          </a:xfrm>
          <a:prstGeom prst="rect">
            <a:avLst/>
          </a:prstGeom>
          <a:noFill/>
        </p:spPr>
        <p:txBody>
          <a:bodyPr wrap="none" lIns="91440" tIns="45720" rIns="91440" bIns="45720">
            <a:spAutoFit/>
          </a:bodyPr>
          <a:lstStyle/>
          <a:p>
            <a:pPr algn="ctr"/>
            <a:r>
              <a:rPr lang="es-ES" sz="4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rPr>
              <a:t>VENTAJAS</a:t>
            </a:r>
          </a:p>
        </p:txBody>
      </p:sp>
      <p:sp>
        <p:nvSpPr>
          <p:cNvPr id="13" name="CuadroTexto 12">
            <a:extLst>
              <a:ext uri="{FF2B5EF4-FFF2-40B4-BE49-F238E27FC236}">
                <a16:creationId xmlns:a16="http://schemas.microsoft.com/office/drawing/2014/main" id="{3BCBB58E-5373-53CB-66FB-599D166E10C1}"/>
              </a:ext>
            </a:extLst>
          </p:cNvPr>
          <p:cNvSpPr txBox="1"/>
          <p:nvPr/>
        </p:nvSpPr>
        <p:spPr>
          <a:xfrm>
            <a:off x="490379" y="3112051"/>
            <a:ext cx="11414234" cy="923330"/>
          </a:xfrm>
          <a:prstGeom prst="rect">
            <a:avLst/>
          </a:prstGeom>
          <a:noFill/>
        </p:spPr>
        <p:txBody>
          <a:bodyPr wrap="square">
            <a:spAutoFit/>
          </a:bodyPr>
          <a:lstStyle/>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Impide que, entre líquido al compresor, el cual puede originar graves fallos en su funcionamiento al intentar comprimirlo (los líquidos son incompresibles) causando un golpe de líquido y deteriorar algunas partes del compresor.</a:t>
            </a:r>
          </a:p>
        </p:txBody>
      </p:sp>
      <p:sp>
        <p:nvSpPr>
          <p:cNvPr id="15" name="CuadroTexto 14">
            <a:extLst>
              <a:ext uri="{FF2B5EF4-FFF2-40B4-BE49-F238E27FC236}">
                <a16:creationId xmlns:a16="http://schemas.microsoft.com/office/drawing/2014/main" id="{149E2EAD-4C43-600C-F548-E3DB085C64BE}"/>
              </a:ext>
            </a:extLst>
          </p:cNvPr>
          <p:cNvSpPr txBox="1"/>
          <p:nvPr/>
        </p:nvSpPr>
        <p:spPr>
          <a:xfrm>
            <a:off x="490379" y="4526085"/>
            <a:ext cx="11414234" cy="369332"/>
          </a:xfrm>
          <a:prstGeom prst="rect">
            <a:avLst/>
          </a:prstGeom>
          <a:noFill/>
        </p:spPr>
        <p:txBody>
          <a:bodyPr wrap="square">
            <a:spAutoFit/>
          </a:bodyPr>
          <a:lstStyle/>
          <a:p>
            <a:pPr marL="285750" indent="-285750">
              <a:buFont typeface="Arial" panose="020B0604020202020204" pitchFamily="34" charset="0"/>
              <a:buChar char="•"/>
            </a:pPr>
            <a:r>
              <a:rPr lang="es-ES" sz="1800" b="0" i="0" u="none" strike="noStrike" baseline="0" dirty="0">
                <a:solidFill>
                  <a:srgbClr val="000000"/>
                </a:solidFill>
                <a:latin typeface="Arial" panose="020B0604020202020204" pitchFamily="34" charset="0"/>
                <a:cs typeface="Arial" panose="020B0604020202020204" pitchFamily="34" charset="0"/>
              </a:rPr>
              <a:t>Aumento de la capacidad frigorífica si el recalentamiento se produce en el interior del evaporador. </a:t>
            </a:r>
          </a:p>
        </p:txBody>
      </p:sp>
    </p:spTree>
    <p:extLst>
      <p:ext uri="{BB962C8B-B14F-4D97-AF65-F5344CB8AC3E}">
        <p14:creationId xmlns:p14="http://schemas.microsoft.com/office/powerpoint/2010/main" val="14562142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B7F3F7-EFA2-6C56-BD21-9A97A1E37F5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6648E0B-76D6-EAE8-7F5C-C3908E8F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C32FDEFC-2DFD-075E-1FDB-3707449993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AF1A363C-27F1-A36A-46E1-81268EA66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ítulo 1">
            <a:extLst>
              <a:ext uri="{FF2B5EF4-FFF2-40B4-BE49-F238E27FC236}">
                <a16:creationId xmlns:a16="http://schemas.microsoft.com/office/drawing/2014/main" id="{CA48A7FE-52CE-E6C3-8EF6-E8E845664E55}"/>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5.RECALENTAMIENTO</a:t>
            </a:r>
          </a:p>
        </p:txBody>
      </p:sp>
      <p:sp>
        <p:nvSpPr>
          <p:cNvPr id="5" name="Rectángulo 4">
            <a:extLst>
              <a:ext uri="{FF2B5EF4-FFF2-40B4-BE49-F238E27FC236}">
                <a16:creationId xmlns:a16="http://schemas.microsoft.com/office/drawing/2014/main" id="{DD16534D-7333-2381-66F6-B06AF9ABD122}"/>
              </a:ext>
            </a:extLst>
          </p:cNvPr>
          <p:cNvSpPr/>
          <p:nvPr/>
        </p:nvSpPr>
        <p:spPr>
          <a:xfrm>
            <a:off x="3268141" y="1925772"/>
            <a:ext cx="565571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dirty="0">
                <a:ln w="0"/>
                <a:gradFill>
                  <a:gsLst>
                    <a:gs pos="0">
                      <a:srgbClr val="A02B93">
                        <a:lumMod val="50000"/>
                      </a:srgbClr>
                    </a:gs>
                    <a:gs pos="50000">
                      <a:srgbClr val="A02B93"/>
                    </a:gs>
                    <a:gs pos="100000">
                      <a:srgbClr val="A02B93">
                        <a:lumMod val="60000"/>
                        <a:lumOff val="40000"/>
                      </a:srgbClr>
                    </a:gs>
                  </a:gsLst>
                  <a:lin ang="5400000"/>
                </a:gradFill>
                <a:effectLst>
                  <a:reflection blurRad="6350" stA="53000" endA="300" endPos="35500" dir="5400000" sy="-90000" algn="bl" rotWithShape="0"/>
                </a:effectLst>
                <a:uLnTx/>
                <a:uFillTx/>
                <a:latin typeface="Arial" panose="020B0604020202020204" pitchFamily="34" charset="0"/>
                <a:cs typeface="Arial" panose="020B0604020202020204" pitchFamily="34" charset="0"/>
              </a:rPr>
              <a:t>INCONVENIENTES</a:t>
            </a:r>
          </a:p>
        </p:txBody>
      </p:sp>
      <p:sp>
        <p:nvSpPr>
          <p:cNvPr id="6" name="CuadroTexto 5">
            <a:extLst>
              <a:ext uri="{FF2B5EF4-FFF2-40B4-BE49-F238E27FC236}">
                <a16:creationId xmlns:a16="http://schemas.microsoft.com/office/drawing/2014/main" id="{0428A70A-9CAB-BEA7-9481-E0AE3CE35C42}"/>
              </a:ext>
            </a:extLst>
          </p:cNvPr>
          <p:cNvSpPr txBox="1"/>
          <p:nvPr/>
        </p:nvSpPr>
        <p:spPr>
          <a:xfrm>
            <a:off x="517633" y="2963518"/>
            <a:ext cx="11156729" cy="2339102"/>
          </a:xfrm>
          <a:prstGeom prst="rect">
            <a:avLst/>
          </a:prstGeom>
          <a:noFill/>
        </p:spPr>
        <p:txBody>
          <a:bodyPr wrap="square">
            <a:spAutoFit/>
          </a:bodyPr>
          <a:lstStyle/>
          <a:p>
            <a:pPr marL="342900" indent="-342900" algn="l">
              <a:buFont typeface="Arial" panose="020B0604020202020204" pitchFamily="34" charset="0"/>
              <a:buChar char="•"/>
            </a:pPr>
            <a:endParaRPr lang="es-ES" sz="2000" b="0" i="0" u="none" strike="noStrike" baseline="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800" b="0" i="0" u="none" strike="noStrike" baseline="0" dirty="0">
                <a:solidFill>
                  <a:srgbClr val="000000"/>
                </a:solidFill>
                <a:latin typeface="Arial" panose="020B0604020202020204" pitchFamily="34" charset="0"/>
                <a:cs typeface="Arial" panose="020B0604020202020204" pitchFamily="34" charset="0"/>
              </a:rPr>
              <a:t>Disminución de la densidad de gas de aspiración como consecuencia del aumento del volumen, por lo que la cantidad de gas en circulación será menor. </a:t>
            </a:r>
          </a:p>
          <a:p>
            <a:pPr marL="285750" indent="-285750">
              <a:buFont typeface="Arial" panose="020B0604020202020204" pitchFamily="34" charset="0"/>
              <a:buChar char="•"/>
            </a:pPr>
            <a:endParaRPr lang="es-ES" sz="1800" b="0" i="0" u="none" strike="noStrike" baseline="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800" b="0" i="0" u="none" strike="noStrike" baseline="0" dirty="0">
                <a:solidFill>
                  <a:srgbClr val="000000"/>
                </a:solidFill>
                <a:latin typeface="Arial" panose="020B0604020202020204" pitchFamily="34" charset="0"/>
                <a:cs typeface="Arial" panose="020B0604020202020204" pitchFamily="34" charset="0"/>
              </a:rPr>
              <a:t>Aumento del tamaño del compresor, ya que el trabajo que tendrá que hacer será ligeramente mayor. </a:t>
            </a:r>
          </a:p>
          <a:p>
            <a:pPr marL="285750" indent="-285750">
              <a:buFont typeface="Arial" panose="020B0604020202020204" pitchFamily="34" charset="0"/>
              <a:buChar char="•"/>
            </a:pPr>
            <a:endParaRPr lang="es-E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800" b="0" i="0" u="none" strike="noStrike" baseline="0" dirty="0">
                <a:solidFill>
                  <a:srgbClr val="000000"/>
                </a:solidFill>
                <a:latin typeface="Arial" panose="020B0604020202020204" pitchFamily="34" charset="0"/>
                <a:cs typeface="Arial" panose="020B0604020202020204" pitchFamily="34" charset="0"/>
              </a:rPr>
              <a:t>Aumento de la temperatura al final de la compresión, lo cual puede provocar un deterioro en el aceite lubricante al disminuir su viscosidad. </a:t>
            </a:r>
          </a:p>
        </p:txBody>
      </p:sp>
    </p:spTree>
    <p:extLst>
      <p:ext uri="{BB962C8B-B14F-4D97-AF65-F5344CB8AC3E}">
        <p14:creationId xmlns:p14="http://schemas.microsoft.com/office/powerpoint/2010/main" val="24081529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7D3D2B-A816-343D-8B22-482B31D2CEE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40AFC8B-FF98-8E28-417F-DB87DA7D3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2CFF1A11-5A02-56FB-DA78-C18A1A01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FDDD9346-81AA-81E6-01A0-804EF2A68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ítulo 1">
            <a:extLst>
              <a:ext uri="{FF2B5EF4-FFF2-40B4-BE49-F238E27FC236}">
                <a16:creationId xmlns:a16="http://schemas.microsoft.com/office/drawing/2014/main" id="{AE31C20D-F4F9-A8F0-ACFB-3BB979B8E034}"/>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5.RECALENTAMIENTO</a:t>
            </a:r>
          </a:p>
        </p:txBody>
      </p:sp>
      <p:sp>
        <p:nvSpPr>
          <p:cNvPr id="4" name="CuadroTexto 3">
            <a:extLst>
              <a:ext uri="{FF2B5EF4-FFF2-40B4-BE49-F238E27FC236}">
                <a16:creationId xmlns:a16="http://schemas.microsoft.com/office/drawing/2014/main" id="{67752449-8D19-5F35-BBE1-979514FC523A}"/>
              </a:ext>
            </a:extLst>
          </p:cNvPr>
          <p:cNvSpPr txBox="1"/>
          <p:nvPr/>
        </p:nvSpPr>
        <p:spPr>
          <a:xfrm>
            <a:off x="1644868" y="2531434"/>
            <a:ext cx="8902262" cy="2031325"/>
          </a:xfrm>
          <a:prstGeom prst="rect">
            <a:avLst/>
          </a:prstGeom>
          <a:noFill/>
        </p:spPr>
        <p:txBody>
          <a:bodyPr wrap="square">
            <a:spAutoFit/>
          </a:bodyPr>
          <a:lstStyle/>
          <a:p>
            <a:pPr algn="ctr"/>
            <a:r>
              <a:rPr lang="es-ES" sz="1800" b="1" i="0" u="none" strike="noStrike" baseline="0" dirty="0">
                <a:latin typeface="Arial" panose="020B0604020202020204" pitchFamily="34" charset="0"/>
                <a:cs typeface="Arial" panose="020B0604020202020204" pitchFamily="34" charset="0"/>
              </a:rPr>
              <a:t>En una instalación se han efectuado las siguientes medidas: </a:t>
            </a:r>
          </a:p>
          <a:p>
            <a:pPr algn="ctr"/>
            <a:endParaRPr lang="es-ES" sz="1800" b="1" i="0" u="none" strike="noStrike" baseline="0" dirty="0">
              <a:latin typeface="Arial" panose="020B0604020202020204" pitchFamily="34" charset="0"/>
              <a:cs typeface="Arial" panose="020B0604020202020204" pitchFamily="34" charset="0"/>
            </a:endParaRPr>
          </a:p>
          <a:p>
            <a:pPr algn="ctr">
              <a:lnSpc>
                <a:spcPct val="150000"/>
              </a:lnSpc>
            </a:pPr>
            <a:r>
              <a:rPr lang="es-ES" sz="1800" b="1" i="0" u="none" strike="noStrike" baseline="0" dirty="0">
                <a:latin typeface="Arial" panose="020B0604020202020204" pitchFamily="34" charset="0"/>
                <a:cs typeface="Arial" panose="020B0604020202020204" pitchFamily="34" charset="0"/>
              </a:rPr>
              <a:t>• Temperatura a la salida del evaporador: 10 °C </a:t>
            </a:r>
          </a:p>
          <a:p>
            <a:pPr algn="ctr">
              <a:lnSpc>
                <a:spcPct val="150000"/>
              </a:lnSpc>
            </a:pPr>
            <a:r>
              <a:rPr lang="es-ES" sz="1800" b="1" i="0" u="none" strike="noStrike" baseline="0" dirty="0">
                <a:latin typeface="Arial" panose="020B0604020202020204" pitchFamily="34" charset="0"/>
                <a:cs typeface="Arial" panose="020B0604020202020204" pitchFamily="34" charset="0"/>
              </a:rPr>
              <a:t>• Presión de aspiración: 2 bar </a:t>
            </a:r>
          </a:p>
          <a:p>
            <a:pPr algn="ctr"/>
            <a:endParaRPr lang="es-ES" sz="1800" b="1" i="0" u="none" strike="noStrike" baseline="0" dirty="0">
              <a:latin typeface="Arial" panose="020B0604020202020204" pitchFamily="34" charset="0"/>
              <a:cs typeface="Arial" panose="020B0604020202020204" pitchFamily="34" charset="0"/>
            </a:endParaRPr>
          </a:p>
          <a:p>
            <a:pPr algn="ctr"/>
            <a:r>
              <a:rPr lang="es-ES" sz="1800" b="1" i="0" u="none" strike="noStrike" baseline="0" dirty="0">
                <a:latin typeface="Arial" panose="020B0604020202020204" pitchFamily="34" charset="0"/>
                <a:cs typeface="Arial" panose="020B0604020202020204" pitchFamily="34" charset="0"/>
              </a:rPr>
              <a:t>Determinar el valor del recalentamiento sabiendo que el refrigerante es R-134a. </a:t>
            </a:r>
            <a:endParaRPr lang="es-E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3632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350A02-0B14-38AB-D4E9-B4E5AE3E142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A0B6D0-FE5E-DBF4-1A5E-6CDD0158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E28EDB15-380B-4103-CDF6-A6EBC8C6A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0E892F65-1F9B-C57D-7D34-46B6358BD7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3F9AE199-AD48-80F8-03D5-A6AF5900FA56}"/>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1.FUNDAMENTOS MÁQUINA FRIGORÍFICA</a:t>
            </a:r>
          </a:p>
        </p:txBody>
      </p:sp>
      <p:pic>
        <p:nvPicPr>
          <p:cNvPr id="4" name="Imagen 3">
            <a:extLst>
              <a:ext uri="{FF2B5EF4-FFF2-40B4-BE49-F238E27FC236}">
                <a16:creationId xmlns:a16="http://schemas.microsoft.com/office/drawing/2014/main" id="{2AC43723-E37C-C617-60AA-48FA5288BDC2}"/>
              </a:ext>
            </a:extLst>
          </p:cNvPr>
          <p:cNvPicPr>
            <a:picLocks noChangeAspect="1"/>
          </p:cNvPicPr>
          <p:nvPr/>
        </p:nvPicPr>
        <p:blipFill>
          <a:blip r:embed="rId3"/>
          <a:stretch>
            <a:fillRect/>
          </a:stretch>
        </p:blipFill>
        <p:spPr>
          <a:xfrm>
            <a:off x="6242892" y="2342059"/>
            <a:ext cx="5949108" cy="3448280"/>
          </a:xfrm>
          <a:prstGeom prst="rect">
            <a:avLst/>
          </a:prstGeom>
        </p:spPr>
      </p:pic>
      <p:sp>
        <p:nvSpPr>
          <p:cNvPr id="9" name="CuadroTexto 8">
            <a:extLst>
              <a:ext uri="{FF2B5EF4-FFF2-40B4-BE49-F238E27FC236}">
                <a16:creationId xmlns:a16="http://schemas.microsoft.com/office/drawing/2014/main" id="{08DEDF81-668F-6BAC-B0C0-7223AFC7693C}"/>
              </a:ext>
            </a:extLst>
          </p:cNvPr>
          <p:cNvSpPr txBox="1"/>
          <p:nvPr/>
        </p:nvSpPr>
        <p:spPr>
          <a:xfrm>
            <a:off x="6052606" y="1526451"/>
            <a:ext cx="6329680" cy="746358"/>
          </a:xfrm>
          <a:prstGeom prst="rect">
            <a:avLst/>
          </a:prstGeom>
          <a:noFill/>
        </p:spPr>
        <p:txBody>
          <a:bodyPr wrap="square">
            <a:spAutoFit/>
          </a:bodyPr>
          <a:lstStyle/>
          <a:p>
            <a:pPr algn="ctr"/>
            <a:endParaRPr lang="es-ES" sz="1050" b="0" i="0" u="none" strike="noStrike" baseline="0" dirty="0">
              <a:solidFill>
                <a:srgbClr val="000000"/>
              </a:solidFill>
              <a:latin typeface="Comic Sans MS" panose="030F0702030302020204" pitchFamily="66" charset="0"/>
            </a:endParaRPr>
          </a:p>
          <a:p>
            <a:pPr algn="ctr"/>
            <a:r>
              <a:rPr lang="es-ES" sz="1600" b="1" i="0" u="none" strike="noStrike" baseline="0" dirty="0">
                <a:latin typeface="Comic Sans MS" panose="030F0702030302020204" pitchFamily="66" charset="0"/>
              </a:rPr>
              <a:t>CURVA DE SATURACIÓN PARA EL REFRIGERANTE </a:t>
            </a:r>
            <a:endParaRPr lang="es-ES" sz="1600" b="0" i="0" u="none" strike="noStrike" baseline="0" dirty="0">
              <a:latin typeface="Comic Sans MS" panose="030F0702030302020204" pitchFamily="66" charset="0"/>
            </a:endParaRPr>
          </a:p>
          <a:p>
            <a:pPr algn="ctr"/>
            <a:r>
              <a:rPr lang="es-ES" sz="1600" b="1" i="0" u="none" strike="noStrike" baseline="0" dirty="0">
                <a:latin typeface="Comic Sans MS" panose="030F0702030302020204" pitchFamily="66" charset="0"/>
              </a:rPr>
              <a:t>R-134A</a:t>
            </a:r>
            <a:endParaRPr lang="es-ES" sz="1600" dirty="0"/>
          </a:p>
        </p:txBody>
      </p:sp>
      <p:sp>
        <p:nvSpPr>
          <p:cNvPr id="17" name="CuadroTexto 16">
            <a:extLst>
              <a:ext uri="{FF2B5EF4-FFF2-40B4-BE49-F238E27FC236}">
                <a16:creationId xmlns:a16="http://schemas.microsoft.com/office/drawing/2014/main" id="{162C1543-FEC8-F117-DB17-D85ED46A1EEE}"/>
              </a:ext>
            </a:extLst>
          </p:cNvPr>
          <p:cNvSpPr txBox="1"/>
          <p:nvPr/>
        </p:nvSpPr>
        <p:spPr>
          <a:xfrm>
            <a:off x="328930" y="1815799"/>
            <a:ext cx="5533390" cy="1369606"/>
          </a:xfrm>
          <a:prstGeom prst="rect">
            <a:avLst/>
          </a:prstGeom>
          <a:noFill/>
        </p:spPr>
        <p:txBody>
          <a:bodyPr wrap="square">
            <a:spAutoFit/>
          </a:bodyPr>
          <a:lstStyle/>
          <a:p>
            <a:pPr marL="171450" indent="-171450" algn="ctr">
              <a:buFont typeface="Wingdings" panose="05000000000000000000" pitchFamily="2" charset="2"/>
              <a:buChar char="Ø"/>
            </a:pPr>
            <a:endParaRPr lang="es-ES" sz="1100" b="0" i="0" u="none" strike="noStrike" baseline="0" dirty="0">
              <a:solidFill>
                <a:srgbClr val="000000"/>
              </a:solidFill>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Ø"/>
            </a:pPr>
            <a:r>
              <a:rPr lang="es-ES" sz="1800" b="0" i="0" u="none" strike="noStrike" baseline="0" dirty="0">
                <a:latin typeface="Arial" panose="020B0604020202020204" pitchFamily="34" charset="0"/>
                <a:cs typeface="Arial" panose="020B0604020202020204" pitchFamily="34" charset="0"/>
              </a:rPr>
              <a:t>En el refrigerante se le baja la presión absoluta a 2 bar para que hierva en el evaporador a -10ºC, inferior a la temperatura del espacio que se desea refrigerar, -5ºC </a:t>
            </a:r>
            <a:endParaRPr lang="es-ES" dirty="0">
              <a:latin typeface="Arial" panose="020B0604020202020204" pitchFamily="34" charset="0"/>
              <a:cs typeface="Arial" panose="020B0604020202020204" pitchFamily="34" charset="0"/>
            </a:endParaRPr>
          </a:p>
        </p:txBody>
      </p:sp>
      <p:sp>
        <p:nvSpPr>
          <p:cNvPr id="21" name="CuadroTexto 20">
            <a:extLst>
              <a:ext uri="{FF2B5EF4-FFF2-40B4-BE49-F238E27FC236}">
                <a16:creationId xmlns:a16="http://schemas.microsoft.com/office/drawing/2014/main" id="{93ACF0BA-5834-230F-C7AF-E8EE58BBC73D}"/>
              </a:ext>
            </a:extLst>
          </p:cNvPr>
          <p:cNvSpPr txBox="1"/>
          <p:nvPr/>
        </p:nvSpPr>
        <p:spPr>
          <a:xfrm>
            <a:off x="189651" y="3172363"/>
            <a:ext cx="6192520" cy="815608"/>
          </a:xfrm>
          <a:prstGeom prst="rect">
            <a:avLst/>
          </a:prstGeom>
          <a:noFill/>
        </p:spPr>
        <p:txBody>
          <a:bodyPr wrap="square">
            <a:spAutoFit/>
          </a:bodyPr>
          <a:lstStyle/>
          <a:p>
            <a:pPr algn="ctr"/>
            <a:endParaRPr lang="es-ES" sz="1100" b="1" i="0" u="none" strike="noStrike" baseline="0" dirty="0">
              <a:solidFill>
                <a:srgbClr val="000000"/>
              </a:solidFill>
              <a:latin typeface="Arial" panose="020B0604020202020204" pitchFamily="34" charset="0"/>
              <a:cs typeface="Arial" panose="020B0604020202020204" pitchFamily="34" charset="0"/>
            </a:endParaRPr>
          </a:p>
          <a:p>
            <a:pPr algn="ctr"/>
            <a:r>
              <a:rPr lang="es-ES" sz="1800" b="1" i="0" u="none" strike="noStrike" baseline="0" dirty="0">
                <a:latin typeface="Arial" panose="020B0604020202020204" pitchFamily="34" charset="0"/>
                <a:cs typeface="Arial" panose="020B0604020202020204" pitchFamily="34" charset="0"/>
              </a:rPr>
              <a:t>PARA QUE UN FLUIDO SE EVAPORE DEBE ABSORBER CALOR.</a:t>
            </a:r>
            <a:endParaRPr lang="es-ES" b="1" dirty="0">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id="{537B3987-8BA8-C3F7-053F-D2822955FE32}"/>
              </a:ext>
            </a:extLst>
          </p:cNvPr>
          <p:cNvSpPr txBox="1"/>
          <p:nvPr/>
        </p:nvSpPr>
        <p:spPr>
          <a:xfrm>
            <a:off x="328930" y="3987971"/>
            <a:ext cx="6192520" cy="1369606"/>
          </a:xfrm>
          <a:prstGeom prst="rect">
            <a:avLst/>
          </a:prstGeom>
          <a:noFill/>
        </p:spPr>
        <p:txBody>
          <a:bodyPr wrap="square">
            <a:spAutoFit/>
          </a:bodyPr>
          <a:lstStyle/>
          <a:p>
            <a:pPr marL="171450" indent="-171450" algn="ctr">
              <a:buFont typeface="Wingdings" panose="05000000000000000000" pitchFamily="2" charset="2"/>
              <a:buChar char="Ø"/>
            </a:pPr>
            <a:endParaRPr lang="es-ES" sz="1100" b="0" i="0" u="none" strike="noStrike" baseline="0" dirty="0">
              <a:solidFill>
                <a:srgbClr val="000000"/>
              </a:solidFill>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Ø"/>
            </a:pPr>
            <a:r>
              <a:rPr lang="es-ES" sz="1800" b="0" i="0" u="none" strike="noStrike" baseline="0" dirty="0">
                <a:latin typeface="Arial" panose="020B0604020202020204" pitchFamily="34" charset="0"/>
                <a:cs typeface="Arial" panose="020B0604020202020204" pitchFamily="34" charset="0"/>
              </a:rPr>
              <a:t>En el compresor</a:t>
            </a:r>
            <a:r>
              <a:rPr lang="es-ES" dirty="0">
                <a:latin typeface="Arial" panose="020B0604020202020204" pitchFamily="34" charset="0"/>
                <a:cs typeface="Arial" panose="020B0604020202020204" pitchFamily="34" charset="0"/>
              </a:rPr>
              <a:t> aumenta</a:t>
            </a:r>
            <a:r>
              <a:rPr lang="es-ES" sz="1800" b="0" i="0" u="none" strike="noStrike" baseline="0" dirty="0">
                <a:latin typeface="Arial" panose="020B0604020202020204" pitchFamily="34" charset="0"/>
                <a:cs typeface="Arial" panose="020B0604020202020204" pitchFamily="34" charset="0"/>
              </a:rPr>
              <a:t> la presión hasta los 8 bar, para que condense en el condensador a una temperatura de 35ºC, superior a la temperatura ambiente (25ºC), </a:t>
            </a:r>
            <a:endParaRPr lang="es-ES" dirty="0">
              <a:latin typeface="Arial" panose="020B0604020202020204" pitchFamily="34" charset="0"/>
              <a:cs typeface="Arial" panose="020B0604020202020204" pitchFamily="34" charset="0"/>
            </a:endParaRPr>
          </a:p>
        </p:txBody>
      </p:sp>
      <p:sp>
        <p:nvSpPr>
          <p:cNvPr id="25" name="CuadroTexto 24">
            <a:extLst>
              <a:ext uri="{FF2B5EF4-FFF2-40B4-BE49-F238E27FC236}">
                <a16:creationId xmlns:a16="http://schemas.microsoft.com/office/drawing/2014/main" id="{28CA3B27-229B-7CEE-DF8C-0E6F90423DDC}"/>
              </a:ext>
            </a:extLst>
          </p:cNvPr>
          <p:cNvSpPr txBox="1"/>
          <p:nvPr/>
        </p:nvSpPr>
        <p:spPr>
          <a:xfrm>
            <a:off x="302681" y="5391314"/>
            <a:ext cx="6192520" cy="815608"/>
          </a:xfrm>
          <a:prstGeom prst="rect">
            <a:avLst/>
          </a:prstGeom>
          <a:noFill/>
        </p:spPr>
        <p:txBody>
          <a:bodyPr wrap="square">
            <a:spAutoFit/>
          </a:bodyPr>
          <a:lstStyle/>
          <a:p>
            <a:pPr algn="l"/>
            <a:endParaRPr lang="es-ES" sz="1100" b="0" i="0" u="none" strike="noStrike" baseline="0" dirty="0">
              <a:solidFill>
                <a:srgbClr val="000000"/>
              </a:solidFill>
              <a:latin typeface="Comic Sans MS" panose="030F0702030302020204" pitchFamily="66" charset="0"/>
            </a:endParaRPr>
          </a:p>
          <a:p>
            <a:pPr algn="ctr"/>
            <a:r>
              <a:rPr lang="es-ES" sz="1800" b="1" i="0" u="none" strike="noStrike" baseline="0" dirty="0">
                <a:latin typeface="Arial" panose="020B0604020202020204" pitchFamily="34" charset="0"/>
                <a:cs typeface="Arial" panose="020B0604020202020204" pitchFamily="34" charset="0"/>
              </a:rPr>
              <a:t>HAY UNA TRANSFERENCIA DE CALOR DEL REFRIGERANTE AL AIRE DE AMBIENTE.</a:t>
            </a:r>
            <a:endParaRPr lang="es-E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659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E7E937-1177-D392-2FCF-4BFCB07F18A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2B9D664-027E-0101-6C43-37FA94389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BD75CB81-DC23-6844-476E-7DEF6203E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7EB6352C-8B85-5BDC-7002-0CA7AA1D1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ítulo 1">
            <a:extLst>
              <a:ext uri="{FF2B5EF4-FFF2-40B4-BE49-F238E27FC236}">
                <a16:creationId xmlns:a16="http://schemas.microsoft.com/office/drawing/2014/main" id="{04C69E6B-560B-4859-0DB0-FE25DB3182FA}"/>
              </a:ext>
            </a:extLst>
          </p:cNvPr>
          <p:cNvSpPr txBox="1">
            <a:spLocks/>
          </p:cNvSpPr>
          <p:nvPr/>
        </p:nvSpPr>
        <p:spPr>
          <a:xfrm>
            <a:off x="1324297" y="205364"/>
            <a:ext cx="9543405" cy="776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1.FUNDAMENTOS MÁQUINA FRIGORÍFICA</a:t>
            </a:r>
          </a:p>
        </p:txBody>
      </p:sp>
      <p:pic>
        <p:nvPicPr>
          <p:cNvPr id="5" name="Imagen 4">
            <a:extLst>
              <a:ext uri="{FF2B5EF4-FFF2-40B4-BE49-F238E27FC236}">
                <a16:creationId xmlns:a16="http://schemas.microsoft.com/office/drawing/2014/main" id="{57008C75-0F13-3B17-EF8F-0BE5B6591BD7}"/>
              </a:ext>
            </a:extLst>
          </p:cNvPr>
          <p:cNvPicPr>
            <a:picLocks noChangeAspect="1"/>
          </p:cNvPicPr>
          <p:nvPr/>
        </p:nvPicPr>
        <p:blipFill>
          <a:blip r:embed="rId3"/>
          <a:stretch>
            <a:fillRect/>
          </a:stretch>
        </p:blipFill>
        <p:spPr>
          <a:xfrm>
            <a:off x="5906559" y="1324672"/>
            <a:ext cx="6192520" cy="3167778"/>
          </a:xfrm>
          <a:prstGeom prst="rect">
            <a:avLst/>
          </a:prstGeom>
        </p:spPr>
      </p:pic>
      <p:sp>
        <p:nvSpPr>
          <p:cNvPr id="7" name="CuadroTexto 6">
            <a:extLst>
              <a:ext uri="{FF2B5EF4-FFF2-40B4-BE49-F238E27FC236}">
                <a16:creationId xmlns:a16="http://schemas.microsoft.com/office/drawing/2014/main" id="{C6A0C4E2-6AFA-1F2B-2C18-62DEF792D432}"/>
              </a:ext>
            </a:extLst>
          </p:cNvPr>
          <p:cNvSpPr txBox="1"/>
          <p:nvPr/>
        </p:nvSpPr>
        <p:spPr>
          <a:xfrm>
            <a:off x="92921" y="2295242"/>
            <a:ext cx="5007399" cy="1092607"/>
          </a:xfrm>
          <a:prstGeom prst="rect">
            <a:avLst/>
          </a:prstGeom>
          <a:noFill/>
        </p:spPr>
        <p:txBody>
          <a:bodyPr wrap="square">
            <a:spAutoFit/>
          </a:bodyPr>
          <a:lstStyle/>
          <a:p>
            <a:pPr marL="171450" indent="-171450" algn="ctr">
              <a:buFont typeface="Wingdings" panose="05000000000000000000" pitchFamily="2" charset="2"/>
              <a:buChar char="Ø"/>
            </a:pPr>
            <a:endParaRPr lang="es-ES" sz="1100" b="0" i="0" u="none" strike="noStrike" baseline="0" dirty="0">
              <a:solidFill>
                <a:srgbClr val="000000"/>
              </a:solidFill>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Ø"/>
            </a:pPr>
            <a:r>
              <a:rPr lang="es-ES" sz="1800" b="0" i="0" u="none" strike="noStrike" baseline="0" dirty="0">
                <a:latin typeface="Arial" panose="020B0604020202020204" pitchFamily="34" charset="0"/>
                <a:cs typeface="Arial" panose="020B0604020202020204" pitchFamily="34" charset="0"/>
              </a:rPr>
              <a:t>La bomba </a:t>
            </a:r>
            <a:r>
              <a:rPr lang="es-ES" sz="1800" b="1" i="0" u="none" strike="noStrike" baseline="0" dirty="0">
                <a:latin typeface="Arial" panose="020B0604020202020204" pitchFamily="34" charset="0"/>
                <a:cs typeface="Arial" panose="020B0604020202020204" pitchFamily="34" charset="0"/>
              </a:rPr>
              <a:t>C </a:t>
            </a:r>
            <a:r>
              <a:rPr lang="es-ES" sz="1800" b="0" i="0" u="none" strike="noStrike" baseline="0" dirty="0">
                <a:latin typeface="Arial" panose="020B0604020202020204" pitchFamily="34" charset="0"/>
                <a:cs typeface="Arial" panose="020B0604020202020204" pitchFamily="34" charset="0"/>
              </a:rPr>
              <a:t>extrae el vapor del recipiente </a:t>
            </a:r>
            <a:r>
              <a:rPr lang="es-ES" sz="1800" b="1" i="0" u="none" strike="noStrike" baseline="0" dirty="0">
                <a:latin typeface="Arial" panose="020B0604020202020204" pitchFamily="34" charset="0"/>
                <a:cs typeface="Arial" panose="020B0604020202020204" pitchFamily="34" charset="0"/>
              </a:rPr>
              <a:t>A</a:t>
            </a:r>
            <a:r>
              <a:rPr lang="es-ES" sz="1800" b="0" i="0" u="none" strike="noStrike" baseline="0" dirty="0">
                <a:latin typeface="Arial" panose="020B0604020202020204" pitchFamily="34" charset="0"/>
                <a:cs typeface="Arial" panose="020B0604020202020204" pitchFamily="34" charset="0"/>
              </a:rPr>
              <a:t> y lo introduce en el </a:t>
            </a:r>
            <a:r>
              <a:rPr lang="es-ES" sz="1800" b="1" i="0" u="none" strike="noStrike" baseline="0" dirty="0">
                <a:latin typeface="Arial" panose="020B0604020202020204" pitchFamily="34" charset="0"/>
                <a:cs typeface="Arial" panose="020B0604020202020204" pitchFamily="34" charset="0"/>
              </a:rPr>
              <a:t>B</a:t>
            </a:r>
            <a:r>
              <a:rPr lang="es-ES" sz="1800" b="0" i="0" u="none" strike="noStrike" baseline="0" dirty="0">
                <a:latin typeface="Arial" panose="020B0604020202020204" pitchFamily="34" charset="0"/>
                <a:cs typeface="Arial" panose="020B0604020202020204" pitchFamily="34" charset="0"/>
              </a:rPr>
              <a:t>, </a:t>
            </a:r>
            <a:r>
              <a:rPr lang="es-ES" sz="1800" b="0" i="0" u="none" strike="noStrike" baseline="0" dirty="0" err="1">
                <a:latin typeface="Arial" panose="020B0604020202020204" pitchFamily="34" charset="0"/>
                <a:cs typeface="Arial" panose="020B0604020202020204" pitchFamily="34" charset="0"/>
              </a:rPr>
              <a:t>descendendiendo</a:t>
            </a:r>
            <a:r>
              <a:rPr lang="es-ES" sz="1800" b="0" i="0" u="none" strike="noStrike" baseline="0" dirty="0">
                <a:latin typeface="Arial" panose="020B0604020202020204" pitchFamily="34" charset="0"/>
                <a:cs typeface="Arial" panose="020B0604020202020204" pitchFamily="34" charset="0"/>
              </a:rPr>
              <a:t> la presión en </a:t>
            </a:r>
            <a:r>
              <a:rPr lang="es-ES" sz="1800" b="1" i="0" u="none" strike="noStrike" baseline="0" dirty="0">
                <a:latin typeface="Arial" panose="020B0604020202020204" pitchFamily="34" charset="0"/>
                <a:cs typeface="Arial" panose="020B0604020202020204" pitchFamily="34" charset="0"/>
              </a:rPr>
              <a:t>A</a:t>
            </a:r>
            <a:r>
              <a:rPr lang="es-ES" sz="1800" b="0" i="0" u="none" strike="noStrike" baseline="0" dirty="0">
                <a:latin typeface="Arial" panose="020B0604020202020204" pitchFamily="34" charset="0"/>
                <a:cs typeface="Arial" panose="020B0604020202020204" pitchFamily="34" charset="0"/>
              </a:rPr>
              <a:t> y aumentándola en </a:t>
            </a:r>
            <a:r>
              <a:rPr lang="es-ES" sz="1800" b="1" i="0" u="none" strike="noStrike" baseline="0" dirty="0">
                <a:latin typeface="Arial" panose="020B0604020202020204" pitchFamily="34" charset="0"/>
                <a:cs typeface="Arial" panose="020B0604020202020204" pitchFamily="34" charset="0"/>
              </a:rPr>
              <a:t>B</a:t>
            </a:r>
            <a:r>
              <a:rPr lang="es-ES" sz="1800" b="0" i="0" u="none" strike="noStrike" baseline="0" dirty="0">
                <a:latin typeface="Arial" panose="020B0604020202020204" pitchFamily="34" charset="0"/>
                <a:cs typeface="Arial" panose="020B0604020202020204" pitchFamily="34" charset="0"/>
              </a:rPr>
              <a:t>. </a:t>
            </a:r>
            <a:endParaRPr lang="es-ES"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9F2FC213-51A8-CB3E-E365-B4FE4E215A9E}"/>
              </a:ext>
            </a:extLst>
          </p:cNvPr>
          <p:cNvSpPr txBox="1"/>
          <p:nvPr/>
        </p:nvSpPr>
        <p:spPr>
          <a:xfrm>
            <a:off x="17461" y="3529955"/>
            <a:ext cx="5007399" cy="1646605"/>
          </a:xfrm>
          <a:prstGeom prst="rect">
            <a:avLst/>
          </a:prstGeom>
          <a:noFill/>
        </p:spPr>
        <p:txBody>
          <a:bodyPr wrap="square">
            <a:spAutoFit/>
          </a:bodyPr>
          <a:lstStyle/>
          <a:p>
            <a:pPr marL="171450" indent="-171450" algn="ctr">
              <a:buFont typeface="Wingdings" panose="05000000000000000000" pitchFamily="2" charset="2"/>
              <a:buChar char="Ø"/>
            </a:pPr>
            <a:endParaRPr lang="es-ES" sz="1100" b="0" i="0" u="none" strike="noStrike" baseline="0" dirty="0">
              <a:solidFill>
                <a:srgbClr val="000000"/>
              </a:solidFill>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Ø"/>
            </a:pPr>
            <a:r>
              <a:rPr lang="es-ES" sz="1800" b="0" i="0" u="none" strike="noStrike" baseline="0" dirty="0">
                <a:latin typeface="Arial" panose="020B0604020202020204" pitchFamily="34" charset="0"/>
                <a:cs typeface="Arial" panose="020B0604020202020204" pitchFamily="34" charset="0"/>
              </a:rPr>
              <a:t>Si además el recipiente </a:t>
            </a:r>
            <a:r>
              <a:rPr lang="es-ES" sz="1800" b="1" i="0" u="none" strike="noStrike" baseline="0" dirty="0">
                <a:latin typeface="Arial" panose="020B0604020202020204" pitchFamily="34" charset="0"/>
                <a:cs typeface="Arial" panose="020B0604020202020204" pitchFamily="34" charset="0"/>
              </a:rPr>
              <a:t>A</a:t>
            </a:r>
            <a:r>
              <a:rPr lang="es-ES" sz="1800" b="0" i="0" u="none" strike="noStrike" baseline="0" dirty="0">
                <a:latin typeface="Arial" panose="020B0604020202020204" pitchFamily="34" charset="0"/>
                <a:cs typeface="Arial" panose="020B0604020202020204" pitchFamily="34" charset="0"/>
              </a:rPr>
              <a:t> se encuentra en el interior de un recinto debidamente cerrado y aislado </a:t>
            </a:r>
            <a:r>
              <a:rPr lang="es-ES" sz="1800" b="1" i="0" u="none" strike="noStrike" baseline="0" dirty="0">
                <a:latin typeface="Arial" panose="020B0604020202020204" pitchFamily="34" charset="0"/>
                <a:cs typeface="Arial" panose="020B0604020202020204" pitchFamily="34" charset="0"/>
              </a:rPr>
              <a:t>(E)</a:t>
            </a:r>
            <a:r>
              <a:rPr lang="es-ES" sz="1800" b="0" i="0" u="none" strike="noStrike" baseline="0" dirty="0">
                <a:latin typeface="Arial" panose="020B0604020202020204" pitchFamily="34" charset="0"/>
                <a:cs typeface="Arial" panose="020B0604020202020204" pitchFamily="34" charset="0"/>
              </a:rPr>
              <a:t>, el aire que contiene se enfriará a medida que el refrigerante de </a:t>
            </a:r>
            <a:r>
              <a:rPr lang="es-ES" sz="1800" b="1" i="0" u="none" strike="noStrike" baseline="0" dirty="0">
                <a:latin typeface="Arial" panose="020B0604020202020204" pitchFamily="34" charset="0"/>
                <a:cs typeface="Arial" panose="020B0604020202020204" pitchFamily="34" charset="0"/>
              </a:rPr>
              <a:t>A</a:t>
            </a:r>
            <a:r>
              <a:rPr lang="es-ES" sz="1800" b="0" i="0" u="none" strike="noStrike" baseline="0" dirty="0">
                <a:latin typeface="Arial" panose="020B0604020202020204" pitchFamily="34" charset="0"/>
                <a:cs typeface="Arial" panose="020B0604020202020204" pitchFamily="34" charset="0"/>
              </a:rPr>
              <a:t> vaya absorbiendo calor. </a:t>
            </a:r>
            <a:endParaRPr lang="es-ES"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BFA6FA4D-D0C1-CD5C-61B7-AB87880F6EDF}"/>
              </a:ext>
            </a:extLst>
          </p:cNvPr>
          <p:cNvSpPr txBox="1"/>
          <p:nvPr/>
        </p:nvSpPr>
        <p:spPr>
          <a:xfrm>
            <a:off x="92920" y="5318666"/>
            <a:ext cx="4931939" cy="1092607"/>
          </a:xfrm>
          <a:prstGeom prst="rect">
            <a:avLst/>
          </a:prstGeom>
          <a:noFill/>
        </p:spPr>
        <p:txBody>
          <a:bodyPr wrap="square">
            <a:spAutoFit/>
          </a:bodyPr>
          <a:lstStyle/>
          <a:p>
            <a:pPr marL="171450" indent="-171450" algn="ctr">
              <a:buFont typeface="Wingdings" panose="05000000000000000000" pitchFamily="2" charset="2"/>
              <a:buChar char="Ø"/>
            </a:pPr>
            <a:endParaRPr lang="es-ES" sz="1100" b="0" i="0" u="none" strike="noStrike" baseline="0" dirty="0">
              <a:solidFill>
                <a:srgbClr val="000000"/>
              </a:solidFill>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Ø"/>
            </a:pPr>
            <a:r>
              <a:rPr lang="es-ES" sz="1800" b="0" i="0" u="none" strike="noStrike" baseline="0" dirty="0">
                <a:latin typeface="Arial" panose="020B0604020202020204" pitchFamily="34" charset="0"/>
                <a:cs typeface="Arial" panose="020B0604020202020204" pitchFamily="34" charset="0"/>
              </a:rPr>
              <a:t>Para lograr el retorno del líquido de </a:t>
            </a:r>
            <a:r>
              <a:rPr lang="es-ES" sz="1800" b="1" i="0" u="none" strike="noStrike" baseline="0" dirty="0">
                <a:latin typeface="Arial" panose="020B0604020202020204" pitchFamily="34" charset="0"/>
                <a:cs typeface="Arial" panose="020B0604020202020204" pitchFamily="34" charset="0"/>
              </a:rPr>
              <a:t>B</a:t>
            </a:r>
            <a:r>
              <a:rPr lang="es-ES" sz="1800" b="0" i="0" u="none" strike="noStrike" baseline="0" dirty="0">
                <a:latin typeface="Arial" panose="020B0604020202020204" pitchFamily="34" charset="0"/>
                <a:cs typeface="Arial" panose="020B0604020202020204" pitchFamily="34" charset="0"/>
              </a:rPr>
              <a:t> hasta </a:t>
            </a:r>
            <a:r>
              <a:rPr lang="es-ES" sz="1800" b="1" i="0" u="none" strike="noStrike" baseline="0" dirty="0">
                <a:latin typeface="Arial" panose="020B0604020202020204" pitchFamily="34" charset="0"/>
                <a:cs typeface="Arial" panose="020B0604020202020204" pitchFamily="34" charset="0"/>
              </a:rPr>
              <a:t>A </a:t>
            </a:r>
            <a:r>
              <a:rPr lang="es-ES" sz="1800" b="0" i="0" u="none" strike="noStrike" baseline="0" dirty="0">
                <a:latin typeface="Arial" panose="020B0604020202020204" pitchFamily="34" charset="0"/>
                <a:cs typeface="Arial" panose="020B0604020202020204" pitchFamily="34" charset="0"/>
              </a:rPr>
              <a:t>se han comunicado ambos recipientes por medio de un tubo capilar </a:t>
            </a:r>
            <a:r>
              <a:rPr lang="es-ES" sz="1800" b="1" i="0" u="none" strike="noStrike" baseline="0" dirty="0">
                <a:latin typeface="Arial" panose="020B0604020202020204" pitchFamily="34" charset="0"/>
                <a:cs typeface="Arial" panose="020B0604020202020204" pitchFamily="34" charset="0"/>
              </a:rPr>
              <a:t>(D)</a:t>
            </a:r>
            <a:endParaRPr lang="es-ES" b="1" dirty="0">
              <a:latin typeface="Arial" panose="020B0604020202020204" pitchFamily="34" charset="0"/>
              <a:cs typeface="Arial" panose="020B0604020202020204" pitchFamily="34" charset="0"/>
            </a:endParaRPr>
          </a:p>
        </p:txBody>
      </p:sp>
      <p:sp>
        <p:nvSpPr>
          <p:cNvPr id="19" name="Elipse 18">
            <a:extLst>
              <a:ext uri="{FF2B5EF4-FFF2-40B4-BE49-F238E27FC236}">
                <a16:creationId xmlns:a16="http://schemas.microsoft.com/office/drawing/2014/main" id="{6589E3EE-AB48-549E-4C7B-12F8E3EEA43E}"/>
              </a:ext>
            </a:extLst>
          </p:cNvPr>
          <p:cNvSpPr/>
          <p:nvPr/>
        </p:nvSpPr>
        <p:spPr>
          <a:xfrm>
            <a:off x="6048108" y="4624334"/>
            <a:ext cx="2560321" cy="552226"/>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r>
              <a:rPr lang="es-ES" sz="1200" b="1" dirty="0">
                <a:latin typeface="Arial" panose="020B0604020202020204" pitchFamily="34" charset="0"/>
                <a:cs typeface="Arial" panose="020B0604020202020204" pitchFamily="34" charset="0"/>
              </a:rPr>
              <a:t>EVAPORADOR</a:t>
            </a:r>
            <a:r>
              <a:rPr lang="es-ES" dirty="0">
                <a:latin typeface="Comic Sans MS" panose="030F0702030302020204" pitchFamily="66" charset="0"/>
              </a:rPr>
              <a:t> (A)</a:t>
            </a:r>
          </a:p>
        </p:txBody>
      </p:sp>
      <p:sp>
        <p:nvSpPr>
          <p:cNvPr id="20" name="Elipse 19">
            <a:extLst>
              <a:ext uri="{FF2B5EF4-FFF2-40B4-BE49-F238E27FC236}">
                <a16:creationId xmlns:a16="http://schemas.microsoft.com/office/drawing/2014/main" id="{35FA706D-D95C-46BE-D9F8-E52A142F93DC}"/>
              </a:ext>
            </a:extLst>
          </p:cNvPr>
          <p:cNvSpPr/>
          <p:nvPr/>
        </p:nvSpPr>
        <p:spPr>
          <a:xfrm>
            <a:off x="9254277" y="4624334"/>
            <a:ext cx="2560321" cy="552226"/>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r>
              <a:rPr lang="es-ES" sz="1200" b="1" dirty="0">
                <a:latin typeface="Arial" panose="020B0604020202020204" pitchFamily="34" charset="0"/>
                <a:cs typeface="Arial" panose="020B0604020202020204" pitchFamily="34" charset="0"/>
              </a:rPr>
              <a:t>CONDENSADOR </a:t>
            </a:r>
            <a:r>
              <a:rPr lang="es-ES" dirty="0">
                <a:latin typeface="Comic Sans MS" panose="030F0702030302020204" pitchFamily="66" charset="0"/>
              </a:rPr>
              <a:t>(B)</a:t>
            </a:r>
            <a:endParaRPr lang="es-ES" sz="1200" b="1" dirty="0">
              <a:latin typeface="Arial" panose="020B0604020202020204" pitchFamily="34" charset="0"/>
              <a:cs typeface="Arial" panose="020B0604020202020204" pitchFamily="34" charset="0"/>
            </a:endParaRPr>
          </a:p>
        </p:txBody>
      </p:sp>
      <p:sp>
        <p:nvSpPr>
          <p:cNvPr id="22" name="Elipse 21">
            <a:extLst>
              <a:ext uri="{FF2B5EF4-FFF2-40B4-BE49-F238E27FC236}">
                <a16:creationId xmlns:a16="http://schemas.microsoft.com/office/drawing/2014/main" id="{C19D659C-BF3E-C194-7B5A-6CD65A5D5C85}"/>
              </a:ext>
            </a:extLst>
          </p:cNvPr>
          <p:cNvSpPr/>
          <p:nvPr/>
        </p:nvSpPr>
        <p:spPr>
          <a:xfrm>
            <a:off x="6048107" y="5669827"/>
            <a:ext cx="2560321" cy="552226"/>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endParaRPr lang="es-ES" dirty="0">
              <a:latin typeface="Comic Sans MS" panose="030F0702030302020204" pitchFamily="66" charset="0"/>
            </a:endParaRPr>
          </a:p>
          <a:p>
            <a:r>
              <a:rPr lang="es-ES" sz="1200" b="1" dirty="0">
                <a:latin typeface="Arial" panose="020B0604020202020204" pitchFamily="34" charset="0"/>
                <a:cs typeface="Arial" panose="020B0604020202020204" pitchFamily="34" charset="0"/>
              </a:rPr>
              <a:t>COMPRESOR</a:t>
            </a:r>
            <a:r>
              <a:rPr lang="es-ES" dirty="0">
                <a:latin typeface="Comic Sans MS" panose="030F0702030302020204" pitchFamily="66" charset="0"/>
              </a:rPr>
              <a:t> (C) </a:t>
            </a:r>
          </a:p>
          <a:p>
            <a:endParaRPr lang="es-ES" dirty="0">
              <a:latin typeface="Comic Sans MS" panose="030F0702030302020204" pitchFamily="66" charset="0"/>
            </a:endParaRPr>
          </a:p>
        </p:txBody>
      </p:sp>
      <p:sp>
        <p:nvSpPr>
          <p:cNvPr id="24" name="Elipse 23">
            <a:extLst>
              <a:ext uri="{FF2B5EF4-FFF2-40B4-BE49-F238E27FC236}">
                <a16:creationId xmlns:a16="http://schemas.microsoft.com/office/drawing/2014/main" id="{D316BB45-572D-8159-6627-3A6BB65D5D93}"/>
              </a:ext>
            </a:extLst>
          </p:cNvPr>
          <p:cNvSpPr/>
          <p:nvPr/>
        </p:nvSpPr>
        <p:spPr>
          <a:xfrm>
            <a:off x="9235439" y="5694783"/>
            <a:ext cx="2863639" cy="552226"/>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endParaRPr lang="es-ES" sz="1000" b="1" dirty="0">
              <a:latin typeface="Arial" panose="020B0604020202020204" pitchFamily="34" charset="0"/>
              <a:cs typeface="Arial" panose="020B0604020202020204" pitchFamily="34" charset="0"/>
            </a:endParaRPr>
          </a:p>
          <a:p>
            <a:r>
              <a:rPr lang="es-ES" sz="1000" b="1" dirty="0">
                <a:latin typeface="Arial" panose="020B0604020202020204" pitchFamily="34" charset="0"/>
                <a:cs typeface="Arial" panose="020B0604020202020204" pitchFamily="34" charset="0"/>
              </a:rPr>
              <a:t>SISTEMA DE EXPANSIÓN</a:t>
            </a:r>
            <a:r>
              <a:rPr lang="es-ES" sz="1200" b="1" dirty="0">
                <a:latin typeface="Arial" panose="020B0604020202020204" pitchFamily="34" charset="0"/>
                <a:cs typeface="Arial" panose="020B0604020202020204" pitchFamily="34" charset="0"/>
              </a:rPr>
              <a:t> </a:t>
            </a:r>
            <a:r>
              <a:rPr lang="es-ES" sz="1200" dirty="0">
                <a:latin typeface="Comic Sans MS" panose="030F0702030302020204" pitchFamily="66" charset="0"/>
              </a:rPr>
              <a:t>(D)</a:t>
            </a:r>
            <a:r>
              <a:rPr lang="es-ES" sz="1200" b="1" dirty="0">
                <a:latin typeface="Arial" panose="020B0604020202020204" pitchFamily="34" charset="0"/>
                <a:cs typeface="Arial" panose="020B0604020202020204" pitchFamily="34" charset="0"/>
              </a:rPr>
              <a:t> </a:t>
            </a:r>
            <a:endParaRPr lang="es-ES" sz="1000" b="1" dirty="0">
              <a:latin typeface="Arial" panose="020B0604020202020204" pitchFamily="34" charset="0"/>
              <a:cs typeface="Arial" panose="020B0604020202020204" pitchFamily="34" charset="0"/>
            </a:endParaRPr>
          </a:p>
          <a:p>
            <a:endParaRPr lang="es-E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4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4"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30136</TotalTime>
  <Words>3964</Words>
  <Application>Microsoft Office PowerPoint</Application>
  <PresentationFormat>Panorámica</PresentationFormat>
  <Paragraphs>575</Paragraphs>
  <Slides>73</Slides>
  <Notes>63</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73</vt:i4>
      </vt:variant>
    </vt:vector>
  </HeadingPairs>
  <TitlesOfParts>
    <vt:vector size="82" baseType="lpstr">
      <vt:lpstr>Aptos</vt:lpstr>
      <vt:lpstr>Aptos Display</vt:lpstr>
      <vt:lpstr>Arial</vt:lpstr>
      <vt:lpstr>Calibri</vt:lpstr>
      <vt:lpstr>Cambria Math</vt:lpstr>
      <vt:lpstr>Comic Sans MS</vt:lpstr>
      <vt:lpstr>Symbol</vt:lpstr>
      <vt:lpstr>Wingdings</vt:lpstr>
      <vt:lpstr>Tema de Office</vt:lpstr>
      <vt:lpstr>MÁQUINAS TÉRMICAS</vt:lpstr>
      <vt:lpstr>UD 5:  CICLOS FRIGORÍFICOS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Jorge Arceiz Baquero</dc:creator>
  <cp:lastModifiedBy>Jorge Arceiz Baquero</cp:lastModifiedBy>
  <cp:revision>1</cp:revision>
  <cp:lastPrinted>2025-11-28T11:29:36Z</cp:lastPrinted>
  <dcterms:created xsi:type="dcterms:W3CDTF">2025-09-13T20:50:14Z</dcterms:created>
  <dcterms:modified xsi:type="dcterms:W3CDTF">2025-12-16T23:26:35Z</dcterms:modified>
</cp:coreProperties>
</file>