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5"/>
  </p:notesMasterIdLst>
  <p:sldIdLst>
    <p:sldId id="256" r:id="rId2"/>
    <p:sldId id="257" r:id="rId3"/>
    <p:sldId id="545" r:id="rId4"/>
    <p:sldId id="546" r:id="rId5"/>
    <p:sldId id="547" r:id="rId6"/>
    <p:sldId id="548" r:id="rId7"/>
    <p:sldId id="549" r:id="rId8"/>
    <p:sldId id="550" r:id="rId9"/>
    <p:sldId id="551" r:id="rId10"/>
    <p:sldId id="552" r:id="rId11"/>
    <p:sldId id="553" r:id="rId12"/>
    <p:sldId id="554" r:id="rId13"/>
    <p:sldId id="555" r:id="rId14"/>
    <p:sldId id="556" r:id="rId15"/>
    <p:sldId id="557" r:id="rId16"/>
    <p:sldId id="559" r:id="rId17"/>
    <p:sldId id="558" r:id="rId18"/>
    <p:sldId id="561" r:id="rId19"/>
    <p:sldId id="562" r:id="rId20"/>
    <p:sldId id="564" r:id="rId21"/>
    <p:sldId id="565" r:id="rId22"/>
    <p:sldId id="563" r:id="rId23"/>
    <p:sldId id="566" r:id="rId24"/>
    <p:sldId id="567" r:id="rId25"/>
    <p:sldId id="568" r:id="rId26"/>
    <p:sldId id="569" r:id="rId27"/>
    <p:sldId id="285" r:id="rId28"/>
    <p:sldId id="286" r:id="rId29"/>
    <p:sldId id="287" r:id="rId30"/>
    <p:sldId id="288" r:id="rId31"/>
    <p:sldId id="570" r:id="rId32"/>
    <p:sldId id="571" r:id="rId33"/>
    <p:sldId id="572" r:id="rId34"/>
    <p:sldId id="573" r:id="rId35"/>
    <p:sldId id="574" r:id="rId36"/>
    <p:sldId id="575" r:id="rId37"/>
    <p:sldId id="576" r:id="rId38"/>
    <p:sldId id="577" r:id="rId39"/>
    <p:sldId id="578" r:id="rId40"/>
    <p:sldId id="579" r:id="rId41"/>
    <p:sldId id="580" r:id="rId42"/>
    <p:sldId id="581" r:id="rId43"/>
    <p:sldId id="582" r:id="rId44"/>
    <p:sldId id="583" r:id="rId45"/>
    <p:sldId id="584" r:id="rId46"/>
    <p:sldId id="585" r:id="rId47"/>
    <p:sldId id="586" r:id="rId48"/>
    <p:sldId id="587" r:id="rId49"/>
    <p:sldId id="588" r:id="rId50"/>
    <p:sldId id="589" r:id="rId51"/>
    <p:sldId id="590" r:id="rId52"/>
    <p:sldId id="591" r:id="rId53"/>
    <p:sldId id="592" r:id="rId54"/>
    <p:sldId id="593" r:id="rId55"/>
    <p:sldId id="594" r:id="rId56"/>
    <p:sldId id="595" r:id="rId57"/>
    <p:sldId id="596" r:id="rId58"/>
    <p:sldId id="598" r:id="rId59"/>
    <p:sldId id="597" r:id="rId60"/>
    <p:sldId id="599" r:id="rId61"/>
    <p:sldId id="600" r:id="rId62"/>
    <p:sldId id="601" r:id="rId63"/>
    <p:sldId id="602" r:id="rId64"/>
    <p:sldId id="603" r:id="rId65"/>
    <p:sldId id="604" r:id="rId66"/>
    <p:sldId id="605" r:id="rId67"/>
    <p:sldId id="606" r:id="rId68"/>
    <p:sldId id="607" r:id="rId69"/>
    <p:sldId id="608" r:id="rId70"/>
    <p:sldId id="609" r:id="rId71"/>
    <p:sldId id="610" r:id="rId72"/>
    <p:sldId id="611" r:id="rId73"/>
    <p:sldId id="612" r:id="rId74"/>
  </p:sldIdLst>
  <p:sldSz cx="12192000" cy="6858000"/>
  <p:notesSz cx="7104063" cy="10234613"/>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DBDB6D9-1424-495F-B128-463344D6D3F8}" v="846" dt="2025-12-16T23:20:14.265"/>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38" autoAdjust="0"/>
    <p:restoredTop sz="93020" autoAdjust="0"/>
  </p:normalViewPr>
  <p:slideViewPr>
    <p:cSldViewPr snapToGrid="0">
      <p:cViewPr varScale="1">
        <p:scale>
          <a:sx n="61" d="100"/>
          <a:sy n="61" d="100"/>
        </p:scale>
        <p:origin x="68" y="1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8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microsoft.com/office/2016/11/relationships/changesInfo" Target="changesInfos/changesInfo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rge Arceiz Baquero" userId="0eec8acd2f74270f" providerId="LiveId" clId="{B9D79354-62C4-4EA2-A351-D83E24ADBC51}"/>
    <pc:docChg chg="undo redo custSel addSld delSld modSld sldOrd delMainMaster modNotesMaster">
      <pc:chgData name="Jorge Arceiz Baquero" userId="0eec8acd2f74270f" providerId="LiveId" clId="{B9D79354-62C4-4EA2-A351-D83E24ADBC51}" dt="2025-12-16T23:26:26.261" v="46797" actId="20577"/>
      <pc:docMkLst>
        <pc:docMk/>
      </pc:docMkLst>
      <pc:sldChg chg="add del">
        <pc:chgData name="Jorge Arceiz Baquero" userId="0eec8acd2f74270f" providerId="LiveId" clId="{B9D79354-62C4-4EA2-A351-D83E24ADBC51}" dt="2025-11-17T09:59:23.467" v="26098" actId="47"/>
        <pc:sldMkLst>
          <pc:docMk/>
          <pc:sldMk cId="2654691467" sldId="256"/>
        </pc:sldMkLst>
      </pc:sldChg>
      <pc:sldChg chg="addSp delSp modSp add del mod">
        <pc:chgData name="Jorge Arceiz Baquero" userId="0eec8acd2f74270f" providerId="LiveId" clId="{B9D79354-62C4-4EA2-A351-D83E24ADBC51}" dt="2025-11-29T22:20:16.672" v="37334" actId="1076"/>
        <pc:sldMkLst>
          <pc:docMk/>
          <pc:sldMk cId="3085717138" sldId="257"/>
        </pc:sldMkLst>
        <pc:spChg chg="mod">
          <ac:chgData name="Jorge Arceiz Baquero" userId="0eec8acd2f74270f" providerId="LiveId" clId="{B9D79354-62C4-4EA2-A351-D83E24ADBC51}" dt="2025-11-29T22:14:26.396" v="37218" actId="20577"/>
          <ac:spMkLst>
            <pc:docMk/>
            <pc:sldMk cId="3085717138" sldId="257"/>
            <ac:spMk id="2" creationId="{491CAFA9-ECE3-2FF7-3C4E-DC9BD5A6AEA5}"/>
          </ac:spMkLst>
        </pc:spChg>
        <pc:picChg chg="add mod">
          <ac:chgData name="Jorge Arceiz Baquero" userId="0eec8acd2f74270f" providerId="LiveId" clId="{B9D79354-62C4-4EA2-A351-D83E24ADBC51}" dt="2025-11-29T22:20:16.672" v="37334" actId="1076"/>
          <ac:picMkLst>
            <pc:docMk/>
            <pc:sldMk cId="3085717138" sldId="257"/>
            <ac:picMk id="4" creationId="{E07118EA-CC93-C561-ACFD-ACF593424261}"/>
          </ac:picMkLst>
        </pc:picChg>
      </pc:sldChg>
      <pc:sldChg chg="add del">
        <pc:chgData name="Jorge Arceiz Baquero" userId="0eec8acd2f74270f" providerId="LiveId" clId="{B9D79354-62C4-4EA2-A351-D83E24ADBC51}" dt="2025-11-30T22:08:32.159" v="39916"/>
        <pc:sldMkLst>
          <pc:docMk/>
          <pc:sldMk cId="647087452" sldId="285"/>
        </pc:sldMkLst>
      </pc:sldChg>
      <pc:sldChg chg="add">
        <pc:chgData name="Jorge Arceiz Baquero" userId="0eec8acd2f74270f" providerId="LiveId" clId="{B9D79354-62C4-4EA2-A351-D83E24ADBC51}" dt="2025-11-30T22:10:19.253" v="39917"/>
        <pc:sldMkLst>
          <pc:docMk/>
          <pc:sldMk cId="2315527298" sldId="286"/>
        </pc:sldMkLst>
      </pc:sldChg>
      <pc:sldChg chg="add">
        <pc:chgData name="Jorge Arceiz Baquero" userId="0eec8acd2f74270f" providerId="LiveId" clId="{B9D79354-62C4-4EA2-A351-D83E24ADBC51}" dt="2025-11-30T22:12:22.196" v="39918"/>
        <pc:sldMkLst>
          <pc:docMk/>
          <pc:sldMk cId="2036942826" sldId="287"/>
        </pc:sldMkLst>
      </pc:sldChg>
      <pc:sldChg chg="add">
        <pc:chgData name="Jorge Arceiz Baquero" userId="0eec8acd2f74270f" providerId="LiveId" clId="{B9D79354-62C4-4EA2-A351-D83E24ADBC51}" dt="2025-11-30T22:15:02.421" v="39919"/>
        <pc:sldMkLst>
          <pc:docMk/>
          <pc:sldMk cId="2469554557" sldId="288"/>
        </pc:sldMkLst>
      </pc:sldChg>
      <pc:sldChg chg="addSp delSp modSp add del mod">
        <pc:chgData name="Jorge Arceiz Baquero" userId="0eec8acd2f74270f" providerId="LiveId" clId="{B9D79354-62C4-4EA2-A351-D83E24ADBC51}" dt="2025-12-16T23:26:26.261" v="46797" actId="20577"/>
        <pc:sldMkLst>
          <pc:docMk/>
          <pc:sldMk cId="1299681345" sldId="545"/>
        </pc:sldMkLst>
        <pc:spChg chg="mod">
          <ac:chgData name="Jorge Arceiz Baquero" userId="0eec8acd2f74270f" providerId="LiveId" clId="{B9D79354-62C4-4EA2-A351-D83E24ADBC51}" dt="2025-11-29T22:21:15.727" v="37383" actId="122"/>
          <ac:spMkLst>
            <pc:docMk/>
            <pc:sldMk cId="1299681345" sldId="545"/>
            <ac:spMk id="2" creationId="{0A255574-9A01-C216-E4E8-8BBB3481BFEC}"/>
          </ac:spMkLst>
        </pc:spChg>
        <pc:spChg chg="add mod">
          <ac:chgData name="Jorge Arceiz Baquero" userId="0eec8acd2f74270f" providerId="LiveId" clId="{B9D79354-62C4-4EA2-A351-D83E24ADBC51}" dt="2025-12-16T23:26:26.261" v="46797" actId="20577"/>
          <ac:spMkLst>
            <pc:docMk/>
            <pc:sldMk cId="1299681345" sldId="545"/>
            <ac:spMk id="14" creationId="{181C389F-BA6F-E5D5-A858-50922621F72B}"/>
          </ac:spMkLst>
        </pc:spChg>
      </pc:sldChg>
      <pc:sldChg chg="addSp delSp modSp add mod">
        <pc:chgData name="Jorge Arceiz Baquero" userId="0eec8acd2f74270f" providerId="LiveId" clId="{B9D79354-62C4-4EA2-A351-D83E24ADBC51}" dt="2025-11-29T22:30:13.399" v="37589" actId="20577"/>
        <pc:sldMkLst>
          <pc:docMk/>
          <pc:sldMk cId="386300420" sldId="546"/>
        </pc:sldMkLst>
        <pc:spChg chg="add mod">
          <ac:chgData name="Jorge Arceiz Baquero" userId="0eec8acd2f74270f" providerId="LiveId" clId="{B9D79354-62C4-4EA2-A351-D83E24ADBC51}" dt="2025-11-29T22:28:00.535" v="37545" actId="122"/>
          <ac:spMkLst>
            <pc:docMk/>
            <pc:sldMk cId="386300420" sldId="546"/>
            <ac:spMk id="9" creationId="{9E45B12A-D0E1-4B3B-DACB-004E4BB9C033}"/>
          </ac:spMkLst>
        </pc:spChg>
        <pc:spChg chg="add mod">
          <ac:chgData name="Jorge Arceiz Baquero" userId="0eec8acd2f74270f" providerId="LiveId" clId="{B9D79354-62C4-4EA2-A351-D83E24ADBC51}" dt="2025-11-29T22:30:13.399" v="37589" actId="20577"/>
          <ac:spMkLst>
            <pc:docMk/>
            <pc:sldMk cId="386300420" sldId="546"/>
            <ac:spMk id="13" creationId="{D67D48A4-FC36-3CFA-9392-734FCB3684C7}"/>
          </ac:spMkLst>
        </pc:spChg>
        <pc:picChg chg="add mod">
          <ac:chgData name="Jorge Arceiz Baquero" userId="0eec8acd2f74270f" providerId="LiveId" clId="{B9D79354-62C4-4EA2-A351-D83E24ADBC51}" dt="2025-11-29T22:26:43.972" v="37505" actId="1076"/>
          <ac:picMkLst>
            <pc:docMk/>
            <pc:sldMk cId="386300420" sldId="546"/>
            <ac:picMk id="4" creationId="{3C85B3F7-A413-B2B7-45C7-5C0AF5540190}"/>
          </ac:picMkLst>
        </pc:picChg>
      </pc:sldChg>
      <pc:sldChg chg="addSp delSp modSp add mod">
        <pc:chgData name="Jorge Arceiz Baquero" userId="0eec8acd2f74270f" providerId="LiveId" clId="{B9D79354-62C4-4EA2-A351-D83E24ADBC51}" dt="2025-11-29T22:35:40.512" v="37647" actId="1076"/>
        <pc:sldMkLst>
          <pc:docMk/>
          <pc:sldMk cId="38948838" sldId="547"/>
        </pc:sldMkLst>
        <pc:spChg chg="add mod">
          <ac:chgData name="Jorge Arceiz Baquero" userId="0eec8acd2f74270f" providerId="LiveId" clId="{B9D79354-62C4-4EA2-A351-D83E24ADBC51}" dt="2025-11-29T22:35:40.512" v="37647" actId="1076"/>
          <ac:spMkLst>
            <pc:docMk/>
            <pc:sldMk cId="38948838" sldId="547"/>
            <ac:spMk id="6" creationId="{1C668EC0-0A08-7F2C-FCB6-51E79BD37D4E}"/>
          </ac:spMkLst>
        </pc:spChg>
        <pc:spChg chg="add mod">
          <ac:chgData name="Jorge Arceiz Baquero" userId="0eec8acd2f74270f" providerId="LiveId" clId="{B9D79354-62C4-4EA2-A351-D83E24ADBC51}" dt="2025-11-29T22:34:50.070" v="37642" actId="404"/>
          <ac:spMkLst>
            <pc:docMk/>
            <pc:sldMk cId="38948838" sldId="547"/>
            <ac:spMk id="7" creationId="{3CF64D89-F728-21E7-48B1-365A255EA1D9}"/>
          </ac:spMkLst>
        </pc:spChg>
        <pc:picChg chg="add mod">
          <ac:chgData name="Jorge Arceiz Baquero" userId="0eec8acd2f74270f" providerId="LiveId" clId="{B9D79354-62C4-4EA2-A351-D83E24ADBC51}" dt="2025-11-29T22:34:56.879" v="37643" actId="1076"/>
          <ac:picMkLst>
            <pc:docMk/>
            <pc:sldMk cId="38948838" sldId="547"/>
            <ac:picMk id="5" creationId="{193B27EE-FAD1-2C20-19B5-2DB6788DF166}"/>
          </ac:picMkLst>
        </pc:picChg>
      </pc:sldChg>
      <pc:sldChg chg="addSp delSp modSp add mod">
        <pc:chgData name="Jorge Arceiz Baquero" userId="0eec8acd2f74270f" providerId="LiveId" clId="{B9D79354-62C4-4EA2-A351-D83E24ADBC51}" dt="2025-11-29T22:39:04.023" v="37677"/>
        <pc:sldMkLst>
          <pc:docMk/>
          <pc:sldMk cId="535648540" sldId="548"/>
        </pc:sldMkLst>
        <pc:spChg chg="add mod">
          <ac:chgData name="Jorge Arceiz Baquero" userId="0eec8acd2f74270f" providerId="LiveId" clId="{B9D79354-62C4-4EA2-A351-D83E24ADBC51}" dt="2025-11-29T22:39:04.023" v="37677"/>
          <ac:spMkLst>
            <pc:docMk/>
            <pc:sldMk cId="535648540" sldId="548"/>
            <ac:spMk id="11" creationId="{2E8AB5ED-E575-45B0-86EB-21F76BCDF7E3}"/>
          </ac:spMkLst>
        </pc:spChg>
        <pc:picChg chg="add mod">
          <ac:chgData name="Jorge Arceiz Baquero" userId="0eec8acd2f74270f" providerId="LiveId" clId="{B9D79354-62C4-4EA2-A351-D83E24ADBC51}" dt="2025-11-29T22:37:02.116" v="37659" actId="1076"/>
          <ac:picMkLst>
            <pc:docMk/>
            <pc:sldMk cId="535648540" sldId="548"/>
            <ac:picMk id="4" creationId="{115667A6-FE0E-8C51-1568-FB620A8205DE}"/>
          </ac:picMkLst>
        </pc:picChg>
      </pc:sldChg>
      <pc:sldChg chg="addSp delSp modSp add mod">
        <pc:chgData name="Jorge Arceiz Baquero" userId="0eec8acd2f74270f" providerId="LiveId" clId="{B9D79354-62C4-4EA2-A351-D83E24ADBC51}" dt="2025-12-03T11:52:53.630" v="40601" actId="113"/>
        <pc:sldMkLst>
          <pc:docMk/>
          <pc:sldMk cId="4083129740" sldId="549"/>
        </pc:sldMkLst>
        <pc:spChg chg="add mod">
          <ac:chgData name="Jorge Arceiz Baquero" userId="0eec8acd2f74270f" providerId="LiveId" clId="{B9D79354-62C4-4EA2-A351-D83E24ADBC51}" dt="2025-11-29T22:41:43.542" v="37709" actId="1076"/>
          <ac:spMkLst>
            <pc:docMk/>
            <pc:sldMk cId="4083129740" sldId="549"/>
            <ac:spMk id="13" creationId="{F8A04318-2124-2793-9BAE-BCC9E2A2A6A7}"/>
          </ac:spMkLst>
        </pc:spChg>
        <pc:spChg chg="add mod">
          <ac:chgData name="Jorge Arceiz Baquero" userId="0eec8acd2f74270f" providerId="LiveId" clId="{B9D79354-62C4-4EA2-A351-D83E24ADBC51}" dt="2025-11-29T22:42:13.970" v="37712" actId="1076"/>
          <ac:spMkLst>
            <pc:docMk/>
            <pc:sldMk cId="4083129740" sldId="549"/>
            <ac:spMk id="14" creationId="{A424E02E-D25D-16DC-E064-6E89BA40B1F9}"/>
          </ac:spMkLst>
        </pc:spChg>
        <pc:spChg chg="add mod">
          <ac:chgData name="Jorge Arceiz Baquero" userId="0eec8acd2f74270f" providerId="LiveId" clId="{B9D79354-62C4-4EA2-A351-D83E24ADBC51}" dt="2025-11-29T22:42:39.080" v="37735" actId="1076"/>
          <ac:spMkLst>
            <pc:docMk/>
            <pc:sldMk cId="4083129740" sldId="549"/>
            <ac:spMk id="15" creationId="{5231B51F-B2C8-B605-42FB-9AFEE61DEFE0}"/>
          </ac:spMkLst>
        </pc:spChg>
        <pc:spChg chg="add mod">
          <ac:chgData name="Jorge Arceiz Baquero" userId="0eec8acd2f74270f" providerId="LiveId" clId="{B9D79354-62C4-4EA2-A351-D83E24ADBC51}" dt="2025-11-29T22:45:15.814" v="37769" actId="1076"/>
          <ac:spMkLst>
            <pc:docMk/>
            <pc:sldMk cId="4083129740" sldId="549"/>
            <ac:spMk id="16" creationId="{DD012DD5-7926-6B11-A396-FC0912EAE506}"/>
          </ac:spMkLst>
        </pc:spChg>
        <pc:spChg chg="add mod">
          <ac:chgData name="Jorge Arceiz Baquero" userId="0eec8acd2f74270f" providerId="LiveId" clId="{B9D79354-62C4-4EA2-A351-D83E24ADBC51}" dt="2025-12-03T11:52:53.630" v="40601" actId="113"/>
          <ac:spMkLst>
            <pc:docMk/>
            <pc:sldMk cId="4083129740" sldId="549"/>
            <ac:spMk id="19" creationId="{141D20A2-4B76-B73A-BD2E-D41FD7B14BD5}"/>
          </ac:spMkLst>
        </pc:spChg>
        <pc:spChg chg="add mod">
          <ac:chgData name="Jorge Arceiz Baquero" userId="0eec8acd2f74270f" providerId="LiveId" clId="{B9D79354-62C4-4EA2-A351-D83E24ADBC51}" dt="2025-11-29T22:45:05.284" v="37767" actId="208"/>
          <ac:spMkLst>
            <pc:docMk/>
            <pc:sldMk cId="4083129740" sldId="549"/>
            <ac:spMk id="20" creationId="{3F772E2F-0791-9BEA-2592-59AB169E5CD3}"/>
          </ac:spMkLst>
        </pc:spChg>
        <pc:picChg chg="add mod">
          <ac:chgData name="Jorge Arceiz Baquero" userId="0eec8acd2f74270f" providerId="LiveId" clId="{B9D79354-62C4-4EA2-A351-D83E24ADBC51}" dt="2025-11-29T22:40:59.925" v="37697" actId="1076"/>
          <ac:picMkLst>
            <pc:docMk/>
            <pc:sldMk cId="4083129740" sldId="549"/>
            <ac:picMk id="5" creationId="{FD90A5A8-F924-C69D-EE95-520B10009E32}"/>
          </ac:picMkLst>
        </pc:picChg>
        <pc:picChg chg="add mod">
          <ac:chgData name="Jorge Arceiz Baquero" userId="0eec8acd2f74270f" providerId="LiveId" clId="{B9D79354-62C4-4EA2-A351-D83E24ADBC51}" dt="2025-11-29T22:41:01.837" v="37698" actId="1076"/>
          <ac:picMkLst>
            <pc:docMk/>
            <pc:sldMk cId="4083129740" sldId="549"/>
            <ac:picMk id="7" creationId="{935DE726-35CE-0B68-4126-845689EE4318}"/>
          </ac:picMkLst>
        </pc:picChg>
      </pc:sldChg>
      <pc:sldChg chg="addSp delSp modSp add mod">
        <pc:chgData name="Jorge Arceiz Baquero" userId="0eec8acd2f74270f" providerId="LiveId" clId="{B9D79354-62C4-4EA2-A351-D83E24ADBC51}" dt="2025-11-29T23:08:19.964" v="37867" actId="1076"/>
        <pc:sldMkLst>
          <pc:docMk/>
          <pc:sldMk cId="1983659123" sldId="550"/>
        </pc:sldMkLst>
        <pc:spChg chg="add mod">
          <ac:chgData name="Jorge Arceiz Baquero" userId="0eec8acd2f74270f" providerId="LiveId" clId="{B9D79354-62C4-4EA2-A351-D83E24ADBC51}" dt="2025-11-29T23:02:32.039" v="37793" actId="404"/>
          <ac:spMkLst>
            <pc:docMk/>
            <pc:sldMk cId="1983659123" sldId="550"/>
            <ac:spMk id="9" creationId="{08DEDF81-668F-6BAC-B0C0-7223AFC7693C}"/>
          </ac:spMkLst>
        </pc:spChg>
        <pc:spChg chg="add mod">
          <ac:chgData name="Jorge Arceiz Baquero" userId="0eec8acd2f74270f" providerId="LiveId" clId="{B9D79354-62C4-4EA2-A351-D83E24ADBC51}" dt="2025-11-29T23:04:37.568" v="37808" actId="20577"/>
          <ac:spMkLst>
            <pc:docMk/>
            <pc:sldMk cId="1983659123" sldId="550"/>
            <ac:spMk id="17" creationId="{162C1543-FEC8-F117-DB17-D85ED46A1EEE}"/>
          </ac:spMkLst>
        </pc:spChg>
        <pc:spChg chg="add mod">
          <ac:chgData name="Jorge Arceiz Baquero" userId="0eec8acd2f74270f" providerId="LiveId" clId="{B9D79354-62C4-4EA2-A351-D83E24ADBC51}" dt="2025-11-29T23:06:58.419" v="37855" actId="1076"/>
          <ac:spMkLst>
            <pc:docMk/>
            <pc:sldMk cId="1983659123" sldId="550"/>
            <ac:spMk id="21" creationId="{93ACF0BA-5834-230F-C7AF-E8EE58BBC73D}"/>
          </ac:spMkLst>
        </pc:spChg>
        <pc:spChg chg="add mod">
          <ac:chgData name="Jorge Arceiz Baquero" userId="0eec8acd2f74270f" providerId="LiveId" clId="{B9D79354-62C4-4EA2-A351-D83E24ADBC51}" dt="2025-11-29T23:07:07.846" v="37856" actId="1076"/>
          <ac:spMkLst>
            <pc:docMk/>
            <pc:sldMk cId="1983659123" sldId="550"/>
            <ac:spMk id="23" creationId="{537B3987-8BA8-C3F7-053F-D2822955FE32}"/>
          </ac:spMkLst>
        </pc:spChg>
        <pc:spChg chg="add mod">
          <ac:chgData name="Jorge Arceiz Baquero" userId="0eec8acd2f74270f" providerId="LiveId" clId="{B9D79354-62C4-4EA2-A351-D83E24ADBC51}" dt="2025-11-29T23:08:19.964" v="37867" actId="1076"/>
          <ac:spMkLst>
            <pc:docMk/>
            <pc:sldMk cId="1983659123" sldId="550"/>
            <ac:spMk id="25" creationId="{28CA3B27-229B-7CEE-DF8C-0E6F90423DDC}"/>
          </ac:spMkLst>
        </pc:spChg>
        <pc:picChg chg="add mod">
          <ac:chgData name="Jorge Arceiz Baquero" userId="0eec8acd2f74270f" providerId="LiveId" clId="{B9D79354-62C4-4EA2-A351-D83E24ADBC51}" dt="2025-11-29T23:01:46.069" v="37783" actId="1076"/>
          <ac:picMkLst>
            <pc:docMk/>
            <pc:sldMk cId="1983659123" sldId="550"/>
            <ac:picMk id="4" creationId="{2AC43723-E37C-C617-60AA-48FA5288BDC2}"/>
          </ac:picMkLst>
        </pc:picChg>
      </pc:sldChg>
      <pc:sldChg chg="addSp delSp modSp add mod modAnim">
        <pc:chgData name="Jorge Arceiz Baquero" userId="0eec8acd2f74270f" providerId="LiveId" clId="{B9D79354-62C4-4EA2-A351-D83E24ADBC51}" dt="2025-11-29T23:25:55.395" v="38056"/>
        <pc:sldMkLst>
          <pc:docMk/>
          <pc:sldMk cId="3084746906" sldId="551"/>
        </pc:sldMkLst>
        <pc:spChg chg="add mod">
          <ac:chgData name="Jorge Arceiz Baquero" userId="0eec8acd2f74270f" providerId="LiveId" clId="{B9D79354-62C4-4EA2-A351-D83E24ADBC51}" dt="2025-11-29T23:15:54.843" v="37921" actId="20577"/>
          <ac:spMkLst>
            <pc:docMk/>
            <pc:sldMk cId="3084746906" sldId="551"/>
            <ac:spMk id="7" creationId="{C6A0C4E2-6AFA-1F2B-2C18-62DEF792D432}"/>
          </ac:spMkLst>
        </pc:spChg>
        <pc:spChg chg="add mod">
          <ac:chgData name="Jorge Arceiz Baquero" userId="0eec8acd2f74270f" providerId="LiveId" clId="{B9D79354-62C4-4EA2-A351-D83E24ADBC51}" dt="2025-11-29T23:18:21.595" v="37939" actId="1076"/>
          <ac:spMkLst>
            <pc:docMk/>
            <pc:sldMk cId="3084746906" sldId="551"/>
            <ac:spMk id="13" creationId="{9F2FC213-51A8-CB3E-E365-B4FE4E215A9E}"/>
          </ac:spMkLst>
        </pc:spChg>
        <pc:spChg chg="add mod">
          <ac:chgData name="Jorge Arceiz Baquero" userId="0eec8acd2f74270f" providerId="LiveId" clId="{B9D79354-62C4-4EA2-A351-D83E24ADBC51}" dt="2025-11-29T23:19:03.370" v="37950" actId="113"/>
          <ac:spMkLst>
            <pc:docMk/>
            <pc:sldMk cId="3084746906" sldId="551"/>
            <ac:spMk id="15" creationId="{BFA6FA4D-D0C1-CD5C-61B7-AB87880F6EDF}"/>
          </ac:spMkLst>
        </pc:spChg>
        <pc:spChg chg="add mod">
          <ac:chgData name="Jorge Arceiz Baquero" userId="0eec8acd2f74270f" providerId="LiveId" clId="{B9D79354-62C4-4EA2-A351-D83E24ADBC51}" dt="2025-11-29T23:25:11.177" v="38046" actId="1076"/>
          <ac:spMkLst>
            <pc:docMk/>
            <pc:sldMk cId="3084746906" sldId="551"/>
            <ac:spMk id="19" creationId="{6589E3EE-AB48-549E-4C7B-12F8E3EEA43E}"/>
          </ac:spMkLst>
        </pc:spChg>
        <pc:spChg chg="add mod">
          <ac:chgData name="Jorge Arceiz Baquero" userId="0eec8acd2f74270f" providerId="LiveId" clId="{B9D79354-62C4-4EA2-A351-D83E24ADBC51}" dt="2025-11-29T23:25:41.911" v="38055" actId="1076"/>
          <ac:spMkLst>
            <pc:docMk/>
            <pc:sldMk cId="3084746906" sldId="551"/>
            <ac:spMk id="20" creationId="{35FA706D-D95C-46BE-D9F8-E52A142F93DC}"/>
          </ac:spMkLst>
        </pc:spChg>
        <pc:spChg chg="add mod">
          <ac:chgData name="Jorge Arceiz Baquero" userId="0eec8acd2f74270f" providerId="LiveId" clId="{B9D79354-62C4-4EA2-A351-D83E24ADBC51}" dt="2025-11-29T23:25:36.182" v="38054" actId="1076"/>
          <ac:spMkLst>
            <pc:docMk/>
            <pc:sldMk cId="3084746906" sldId="551"/>
            <ac:spMk id="22" creationId="{C19D659C-BF3E-C194-7B5A-6CD65A5D5C85}"/>
          </ac:spMkLst>
        </pc:spChg>
        <pc:spChg chg="add mod">
          <ac:chgData name="Jorge Arceiz Baquero" userId="0eec8acd2f74270f" providerId="LiveId" clId="{B9D79354-62C4-4EA2-A351-D83E24ADBC51}" dt="2025-11-29T23:25:33.608" v="38053" actId="14100"/>
          <ac:spMkLst>
            <pc:docMk/>
            <pc:sldMk cId="3084746906" sldId="551"/>
            <ac:spMk id="24" creationId="{D316BB45-572D-8159-6627-3A6BB65D5D93}"/>
          </ac:spMkLst>
        </pc:spChg>
        <pc:picChg chg="add mod">
          <ac:chgData name="Jorge Arceiz Baquero" userId="0eec8acd2f74270f" providerId="LiveId" clId="{B9D79354-62C4-4EA2-A351-D83E24ADBC51}" dt="2025-11-29T23:13:46.213" v="37882" actId="1076"/>
          <ac:picMkLst>
            <pc:docMk/>
            <pc:sldMk cId="3084746906" sldId="551"/>
            <ac:picMk id="5" creationId="{57008C75-0F13-3B17-EF8F-0BE5B6591BD7}"/>
          </ac:picMkLst>
        </pc:picChg>
      </pc:sldChg>
      <pc:sldChg chg="addSp delSp modSp add mod delAnim">
        <pc:chgData name="Jorge Arceiz Baquero" userId="0eec8acd2f74270f" providerId="LiveId" clId="{B9D79354-62C4-4EA2-A351-D83E24ADBC51}" dt="2025-11-29T23:30:50.142" v="38160"/>
        <pc:sldMkLst>
          <pc:docMk/>
          <pc:sldMk cId="905325603" sldId="552"/>
        </pc:sldMkLst>
        <pc:spChg chg="add mod">
          <ac:chgData name="Jorge Arceiz Baquero" userId="0eec8acd2f74270f" providerId="LiveId" clId="{B9D79354-62C4-4EA2-A351-D83E24ADBC51}" dt="2025-11-29T23:28:16.571" v="38088" actId="1076"/>
          <ac:spMkLst>
            <pc:docMk/>
            <pc:sldMk cId="905325603" sldId="552"/>
            <ac:spMk id="6" creationId="{569E8A25-9CA1-B5BA-CF17-11B3B1EC5727}"/>
          </ac:spMkLst>
        </pc:spChg>
        <pc:spChg chg="add mod">
          <ac:chgData name="Jorge Arceiz Baquero" userId="0eec8acd2f74270f" providerId="LiveId" clId="{B9D79354-62C4-4EA2-A351-D83E24ADBC51}" dt="2025-11-29T23:30:50.142" v="38160"/>
          <ac:spMkLst>
            <pc:docMk/>
            <pc:sldMk cId="905325603" sldId="552"/>
            <ac:spMk id="11" creationId="{555C188B-0DCE-DA9E-5ECD-5C290B66A3E7}"/>
          </ac:spMkLst>
        </pc:spChg>
        <pc:picChg chg="add mod">
          <ac:chgData name="Jorge Arceiz Baquero" userId="0eec8acd2f74270f" providerId="LiveId" clId="{B9D79354-62C4-4EA2-A351-D83E24ADBC51}" dt="2025-11-29T23:27:24.267" v="38071" actId="1076"/>
          <ac:picMkLst>
            <pc:docMk/>
            <pc:sldMk cId="905325603" sldId="552"/>
            <ac:picMk id="4" creationId="{2D81B444-360B-FE97-D8D1-CE1D0597EE70}"/>
          </ac:picMkLst>
        </pc:picChg>
      </pc:sldChg>
      <pc:sldChg chg="addSp delSp modSp add mod">
        <pc:chgData name="Jorge Arceiz Baquero" userId="0eec8acd2f74270f" providerId="LiveId" clId="{B9D79354-62C4-4EA2-A351-D83E24ADBC51}" dt="2025-11-29T23:36:10.321" v="38301" actId="14100"/>
        <pc:sldMkLst>
          <pc:docMk/>
          <pc:sldMk cId="3314260340" sldId="553"/>
        </pc:sldMkLst>
        <pc:spChg chg="add mod">
          <ac:chgData name="Jorge Arceiz Baquero" userId="0eec8acd2f74270f" providerId="LiveId" clId="{B9D79354-62C4-4EA2-A351-D83E24ADBC51}" dt="2025-11-29T23:35:15.941" v="38275" actId="1076"/>
          <ac:spMkLst>
            <pc:docMk/>
            <pc:sldMk cId="3314260340" sldId="553"/>
            <ac:spMk id="7" creationId="{C180DD06-5006-0932-672A-20A39E7274F3}"/>
          </ac:spMkLst>
        </pc:spChg>
        <pc:spChg chg="add mod">
          <ac:chgData name="Jorge Arceiz Baquero" userId="0eec8acd2f74270f" providerId="LiveId" clId="{B9D79354-62C4-4EA2-A351-D83E24ADBC51}" dt="2025-11-29T23:35:11.103" v="38273" actId="1076"/>
          <ac:spMkLst>
            <pc:docMk/>
            <pc:sldMk cId="3314260340" sldId="553"/>
            <ac:spMk id="9" creationId="{3ACEF8AA-E4A1-E43C-2E14-76AB2F08E4A7}"/>
          </ac:spMkLst>
        </pc:spChg>
        <pc:spChg chg="add mod">
          <ac:chgData name="Jorge Arceiz Baquero" userId="0eec8acd2f74270f" providerId="LiveId" clId="{B9D79354-62C4-4EA2-A351-D83E24ADBC51}" dt="2025-11-29T23:35:44.237" v="38287" actId="14100"/>
          <ac:spMkLst>
            <pc:docMk/>
            <pc:sldMk cId="3314260340" sldId="553"/>
            <ac:spMk id="13" creationId="{70224CC7-AAE0-F0C6-E072-988FDF5F96B4}"/>
          </ac:spMkLst>
        </pc:spChg>
        <pc:spChg chg="add mod">
          <ac:chgData name="Jorge Arceiz Baquero" userId="0eec8acd2f74270f" providerId="LiveId" clId="{B9D79354-62C4-4EA2-A351-D83E24ADBC51}" dt="2025-11-29T23:35:46.786" v="38288" actId="14100"/>
          <ac:spMkLst>
            <pc:docMk/>
            <pc:sldMk cId="3314260340" sldId="553"/>
            <ac:spMk id="14" creationId="{6B91C7C7-A354-6592-0D32-8BC1F0612474}"/>
          </ac:spMkLst>
        </pc:spChg>
        <pc:picChg chg="add mod">
          <ac:chgData name="Jorge Arceiz Baquero" userId="0eec8acd2f74270f" providerId="LiveId" clId="{B9D79354-62C4-4EA2-A351-D83E24ADBC51}" dt="2025-11-29T23:36:10.321" v="38301" actId="14100"/>
          <ac:picMkLst>
            <pc:docMk/>
            <pc:sldMk cId="3314260340" sldId="553"/>
            <ac:picMk id="5" creationId="{F3714458-E0AF-693B-5575-DF7BF9143C42}"/>
          </ac:picMkLst>
        </pc:picChg>
        <pc:picChg chg="add mod">
          <ac:chgData name="Jorge Arceiz Baquero" userId="0eec8acd2f74270f" providerId="LiveId" clId="{B9D79354-62C4-4EA2-A351-D83E24ADBC51}" dt="2025-11-29T23:35:59.431" v="38296" actId="1076"/>
          <ac:picMkLst>
            <pc:docMk/>
            <pc:sldMk cId="3314260340" sldId="553"/>
            <ac:picMk id="16" creationId="{5912F66F-7F7B-9B36-0D02-24A8C7DB89CE}"/>
          </ac:picMkLst>
        </pc:picChg>
        <pc:picChg chg="add mod">
          <ac:chgData name="Jorge Arceiz Baquero" userId="0eec8acd2f74270f" providerId="LiveId" clId="{B9D79354-62C4-4EA2-A351-D83E24ADBC51}" dt="2025-11-29T23:36:03.744" v="38298" actId="1076"/>
          <ac:picMkLst>
            <pc:docMk/>
            <pc:sldMk cId="3314260340" sldId="553"/>
            <ac:picMk id="18" creationId="{6A952875-09E4-F9C8-C900-5AC6E36F8D4A}"/>
          </ac:picMkLst>
        </pc:picChg>
        <pc:picChg chg="add mod">
          <ac:chgData name="Jorge Arceiz Baquero" userId="0eec8acd2f74270f" providerId="LiveId" clId="{B9D79354-62C4-4EA2-A351-D83E24ADBC51}" dt="2025-11-29T23:35:57.069" v="38294" actId="1076"/>
          <ac:picMkLst>
            <pc:docMk/>
            <pc:sldMk cId="3314260340" sldId="553"/>
            <ac:picMk id="20" creationId="{FF004B47-F44E-FBEE-7399-1909649542A6}"/>
          </ac:picMkLst>
        </pc:picChg>
        <pc:picChg chg="add mod">
          <ac:chgData name="Jorge Arceiz Baquero" userId="0eec8acd2f74270f" providerId="LiveId" clId="{B9D79354-62C4-4EA2-A351-D83E24ADBC51}" dt="2025-11-29T23:35:52.682" v="38291" actId="1076"/>
          <ac:picMkLst>
            <pc:docMk/>
            <pc:sldMk cId="3314260340" sldId="553"/>
            <ac:picMk id="22" creationId="{C105C242-6CFD-FDA9-9270-4459FA90F37A}"/>
          </ac:picMkLst>
        </pc:picChg>
      </pc:sldChg>
      <pc:sldChg chg="addSp delSp modSp add mod">
        <pc:chgData name="Jorge Arceiz Baquero" userId="0eec8acd2f74270f" providerId="LiveId" clId="{B9D79354-62C4-4EA2-A351-D83E24ADBC51}" dt="2025-12-03T11:56:20.686" v="40633" actId="20577"/>
        <pc:sldMkLst>
          <pc:docMk/>
          <pc:sldMk cId="2111405816" sldId="554"/>
        </pc:sldMkLst>
        <pc:spChg chg="add mod">
          <ac:chgData name="Jorge Arceiz Baquero" userId="0eec8acd2f74270f" providerId="LiveId" clId="{B9D79354-62C4-4EA2-A351-D83E24ADBC51}" dt="2025-11-29T23:37:11.294" v="38310" actId="1076"/>
          <ac:spMkLst>
            <pc:docMk/>
            <pc:sldMk cId="2111405816" sldId="554"/>
            <ac:spMk id="3" creationId="{64A078CB-1561-01CA-D7B5-36CF990E186D}"/>
          </ac:spMkLst>
        </pc:spChg>
        <pc:spChg chg="add mod">
          <ac:chgData name="Jorge Arceiz Baquero" userId="0eec8acd2f74270f" providerId="LiveId" clId="{B9D79354-62C4-4EA2-A351-D83E24ADBC51}" dt="2025-12-03T11:56:20.686" v="40633" actId="20577"/>
          <ac:spMkLst>
            <pc:docMk/>
            <pc:sldMk cId="2111405816" sldId="554"/>
            <ac:spMk id="6" creationId="{1FA85AA5-E434-9CCF-C23D-24B9876F01F1}"/>
          </ac:spMkLst>
        </pc:spChg>
        <pc:spChg chg="add mod">
          <ac:chgData name="Jorge Arceiz Baquero" userId="0eec8acd2f74270f" providerId="LiveId" clId="{B9D79354-62C4-4EA2-A351-D83E24ADBC51}" dt="2025-11-29T23:40:44.024" v="38370" actId="1076"/>
          <ac:spMkLst>
            <pc:docMk/>
            <pc:sldMk cId="2111405816" sldId="554"/>
            <ac:spMk id="11" creationId="{2D2FC08B-9697-51AE-960B-DD99C537406D}"/>
          </ac:spMkLst>
        </pc:spChg>
        <pc:spChg chg="add mod">
          <ac:chgData name="Jorge Arceiz Baquero" userId="0eec8acd2f74270f" providerId="LiveId" clId="{B9D79354-62C4-4EA2-A351-D83E24ADBC51}" dt="2025-11-29T23:41:46.190" v="38388" actId="1076"/>
          <ac:spMkLst>
            <pc:docMk/>
            <pc:sldMk cId="2111405816" sldId="554"/>
            <ac:spMk id="17" creationId="{269232D8-9089-01B9-0722-8B5707CF3917}"/>
          </ac:spMkLst>
        </pc:spChg>
        <pc:spChg chg="add mod">
          <ac:chgData name="Jorge Arceiz Baquero" userId="0eec8acd2f74270f" providerId="LiveId" clId="{B9D79354-62C4-4EA2-A351-D83E24ADBC51}" dt="2025-11-29T23:41:58.478" v="38409" actId="20577"/>
          <ac:spMkLst>
            <pc:docMk/>
            <pc:sldMk cId="2111405816" sldId="554"/>
            <ac:spMk id="19" creationId="{E6BA58F5-0380-4DF1-0BE8-843E48B5275D}"/>
          </ac:spMkLst>
        </pc:spChg>
        <pc:picChg chg="add mod">
          <ac:chgData name="Jorge Arceiz Baquero" userId="0eec8acd2f74270f" providerId="LiveId" clId="{B9D79354-62C4-4EA2-A351-D83E24ADBC51}" dt="2025-11-29T23:42:33.325" v="38413" actId="1076"/>
          <ac:picMkLst>
            <pc:docMk/>
            <pc:sldMk cId="2111405816" sldId="554"/>
            <ac:picMk id="23" creationId="{57E85CD7-CDC7-0FD7-0981-449C2529F92F}"/>
          </ac:picMkLst>
        </pc:picChg>
      </pc:sldChg>
      <pc:sldChg chg="addSp delSp modSp add mod">
        <pc:chgData name="Jorge Arceiz Baquero" userId="0eec8acd2f74270f" providerId="LiveId" clId="{B9D79354-62C4-4EA2-A351-D83E24ADBC51}" dt="2025-12-03T11:57:11.367" v="40634" actId="20577"/>
        <pc:sldMkLst>
          <pc:docMk/>
          <pc:sldMk cId="2604350216" sldId="555"/>
        </pc:sldMkLst>
        <pc:spChg chg="mod">
          <ac:chgData name="Jorge Arceiz Baquero" userId="0eec8acd2f74270f" providerId="LiveId" clId="{B9D79354-62C4-4EA2-A351-D83E24ADBC51}" dt="2025-11-29T23:43:08.344" v="38433" actId="20577"/>
          <ac:spMkLst>
            <pc:docMk/>
            <pc:sldMk cId="2604350216" sldId="555"/>
            <ac:spMk id="3" creationId="{1395D9DA-2F70-7155-E847-BA23282D6B09}"/>
          </ac:spMkLst>
        </pc:spChg>
        <pc:spChg chg="add mod">
          <ac:chgData name="Jorge Arceiz Baquero" userId="0eec8acd2f74270f" providerId="LiveId" clId="{B9D79354-62C4-4EA2-A351-D83E24ADBC51}" dt="2025-11-30T20:03:02.409" v="38674" actId="113"/>
          <ac:spMkLst>
            <pc:docMk/>
            <pc:sldMk cId="2604350216" sldId="555"/>
            <ac:spMk id="5" creationId="{2E7CAC24-F1E5-F596-EAA4-4033AA591CB1}"/>
          </ac:spMkLst>
        </pc:spChg>
        <pc:spChg chg="add mod">
          <ac:chgData name="Jorge Arceiz Baquero" userId="0eec8acd2f74270f" providerId="LiveId" clId="{B9D79354-62C4-4EA2-A351-D83E24ADBC51}" dt="2025-11-30T19:59:26.435" v="38551" actId="1076"/>
          <ac:spMkLst>
            <pc:docMk/>
            <pc:sldMk cId="2604350216" sldId="555"/>
            <ac:spMk id="7" creationId="{FAAFB789-9EAB-F8F1-6574-F2261517CA91}"/>
          </ac:spMkLst>
        </pc:spChg>
        <pc:spChg chg="add mod">
          <ac:chgData name="Jorge Arceiz Baquero" userId="0eec8acd2f74270f" providerId="LiveId" clId="{B9D79354-62C4-4EA2-A351-D83E24ADBC51}" dt="2025-11-30T19:59:29.410" v="38552" actId="1076"/>
          <ac:spMkLst>
            <pc:docMk/>
            <pc:sldMk cId="2604350216" sldId="555"/>
            <ac:spMk id="9" creationId="{B584B9BF-EE99-4E5F-279F-B8FF3814D227}"/>
          </ac:spMkLst>
        </pc:spChg>
        <pc:spChg chg="add mod">
          <ac:chgData name="Jorge Arceiz Baquero" userId="0eec8acd2f74270f" providerId="LiveId" clId="{B9D79354-62C4-4EA2-A351-D83E24ADBC51}" dt="2025-11-30T19:57:18.150" v="38510" actId="1076"/>
          <ac:spMkLst>
            <pc:docMk/>
            <pc:sldMk cId="2604350216" sldId="555"/>
            <ac:spMk id="15" creationId="{AE5C1754-410A-1B77-3CD3-491061701112}"/>
          </ac:spMkLst>
        </pc:spChg>
        <pc:spChg chg="add mod">
          <ac:chgData name="Jorge Arceiz Baquero" userId="0eec8acd2f74270f" providerId="LiveId" clId="{B9D79354-62C4-4EA2-A351-D83E24ADBC51}" dt="2025-11-30T19:57:31.993" v="38512" actId="1076"/>
          <ac:spMkLst>
            <pc:docMk/>
            <pc:sldMk cId="2604350216" sldId="555"/>
            <ac:spMk id="16" creationId="{931C4277-ED20-FA5A-716E-3495DDD86189}"/>
          </ac:spMkLst>
        </pc:spChg>
        <pc:spChg chg="add mod">
          <ac:chgData name="Jorge Arceiz Baquero" userId="0eec8acd2f74270f" providerId="LiveId" clId="{B9D79354-62C4-4EA2-A351-D83E24ADBC51}" dt="2025-11-30T20:00:49.545" v="38581" actId="122"/>
          <ac:spMkLst>
            <pc:docMk/>
            <pc:sldMk cId="2604350216" sldId="555"/>
            <ac:spMk id="22" creationId="{1DE11648-3CFE-06A9-F004-DCA1CF3BE30B}"/>
          </ac:spMkLst>
        </pc:spChg>
        <pc:spChg chg="add mod">
          <ac:chgData name="Jorge Arceiz Baquero" userId="0eec8acd2f74270f" providerId="LiveId" clId="{B9D79354-62C4-4EA2-A351-D83E24ADBC51}" dt="2025-11-30T20:01:05.155" v="38583" actId="1076"/>
          <ac:spMkLst>
            <pc:docMk/>
            <pc:sldMk cId="2604350216" sldId="555"/>
            <ac:spMk id="24" creationId="{596DC64A-E32F-B9EF-6F9F-6C719ABA73FA}"/>
          </ac:spMkLst>
        </pc:spChg>
        <pc:spChg chg="add mod">
          <ac:chgData name="Jorge Arceiz Baquero" userId="0eec8acd2f74270f" providerId="LiveId" clId="{B9D79354-62C4-4EA2-A351-D83E24ADBC51}" dt="2025-12-03T11:57:11.367" v="40634" actId="20577"/>
          <ac:spMkLst>
            <pc:docMk/>
            <pc:sldMk cId="2604350216" sldId="555"/>
            <ac:spMk id="26" creationId="{9B95C8D7-04AD-6B70-7CE2-A87A70114E65}"/>
          </ac:spMkLst>
        </pc:spChg>
        <pc:spChg chg="add mod">
          <ac:chgData name="Jorge Arceiz Baquero" userId="0eec8acd2f74270f" providerId="LiveId" clId="{B9D79354-62C4-4EA2-A351-D83E24ADBC51}" dt="2025-11-30T20:05:52.465" v="38721" actId="1076"/>
          <ac:spMkLst>
            <pc:docMk/>
            <pc:sldMk cId="2604350216" sldId="555"/>
            <ac:spMk id="30" creationId="{0D5833EC-0262-F03A-B888-6157DA7583E3}"/>
          </ac:spMkLst>
        </pc:spChg>
        <pc:picChg chg="add mod">
          <ac:chgData name="Jorge Arceiz Baquero" userId="0eec8acd2f74270f" providerId="LiveId" clId="{B9D79354-62C4-4EA2-A351-D83E24ADBC51}" dt="2025-11-30T19:59:32.540" v="38553" actId="1076"/>
          <ac:picMkLst>
            <pc:docMk/>
            <pc:sldMk cId="2604350216" sldId="555"/>
            <ac:picMk id="14" creationId="{C0D5896B-C2E7-FB27-360E-21E52A67207D}"/>
          </ac:picMkLst>
        </pc:picChg>
      </pc:sldChg>
      <pc:sldChg chg="addSp delSp modSp add mod">
        <pc:chgData name="Jorge Arceiz Baquero" userId="0eec8acd2f74270f" providerId="LiveId" clId="{B9D79354-62C4-4EA2-A351-D83E24ADBC51}" dt="2025-11-30T20:12:25.421" v="38808" actId="1076"/>
        <pc:sldMkLst>
          <pc:docMk/>
          <pc:sldMk cId="3683595775" sldId="556"/>
        </pc:sldMkLst>
        <pc:spChg chg="mod">
          <ac:chgData name="Jorge Arceiz Baquero" userId="0eec8acd2f74270f" providerId="LiveId" clId="{B9D79354-62C4-4EA2-A351-D83E24ADBC51}" dt="2025-11-30T20:06:45.120" v="38754" actId="20577"/>
          <ac:spMkLst>
            <pc:docMk/>
            <pc:sldMk cId="3683595775" sldId="556"/>
            <ac:spMk id="3" creationId="{988F74EE-BF53-0E7B-0B41-581F46CD5EDE}"/>
          </ac:spMkLst>
        </pc:spChg>
        <pc:spChg chg="add mod">
          <ac:chgData name="Jorge Arceiz Baquero" userId="0eec8acd2f74270f" providerId="LiveId" clId="{B9D79354-62C4-4EA2-A351-D83E24ADBC51}" dt="2025-11-30T20:10:23.609" v="38798" actId="113"/>
          <ac:spMkLst>
            <pc:docMk/>
            <pc:sldMk cId="3683595775" sldId="556"/>
            <ac:spMk id="13" creationId="{248323DE-2742-76D7-976F-3F4557611021}"/>
          </ac:spMkLst>
        </pc:spChg>
        <pc:picChg chg="add mod">
          <ac:chgData name="Jorge Arceiz Baquero" userId="0eec8acd2f74270f" providerId="LiveId" clId="{B9D79354-62C4-4EA2-A351-D83E24ADBC51}" dt="2025-11-30T20:12:25.421" v="38808" actId="1076"/>
          <ac:picMkLst>
            <pc:docMk/>
            <pc:sldMk cId="3683595775" sldId="556"/>
            <ac:picMk id="6" creationId="{41FB7EF6-E465-F4EE-5E35-9D167A66EAC6}"/>
          </ac:picMkLst>
        </pc:picChg>
        <pc:picChg chg="add mod">
          <ac:chgData name="Jorge Arceiz Baquero" userId="0eec8acd2f74270f" providerId="LiveId" clId="{B9D79354-62C4-4EA2-A351-D83E24ADBC51}" dt="2025-11-30T20:12:23.374" v="38807" actId="1076"/>
          <ac:picMkLst>
            <pc:docMk/>
            <pc:sldMk cId="3683595775" sldId="556"/>
            <ac:picMk id="20" creationId="{93A77C2D-D8B1-ED92-8EDA-51CA04F49582}"/>
          </ac:picMkLst>
        </pc:picChg>
      </pc:sldChg>
      <pc:sldChg chg="addSp delSp modSp add mod">
        <pc:chgData name="Jorge Arceiz Baquero" userId="0eec8acd2f74270f" providerId="LiveId" clId="{B9D79354-62C4-4EA2-A351-D83E24ADBC51}" dt="2025-11-30T20:16:19.275" v="38918" actId="113"/>
        <pc:sldMkLst>
          <pc:docMk/>
          <pc:sldMk cId="2319480204" sldId="557"/>
        </pc:sldMkLst>
        <pc:spChg chg="mod">
          <ac:chgData name="Jorge Arceiz Baquero" userId="0eec8acd2f74270f" providerId="LiveId" clId="{B9D79354-62C4-4EA2-A351-D83E24ADBC51}" dt="2025-11-30T20:12:41.389" v="38828" actId="20577"/>
          <ac:spMkLst>
            <pc:docMk/>
            <pc:sldMk cId="2319480204" sldId="557"/>
            <ac:spMk id="3" creationId="{CCE6D198-1886-22F5-21DA-A29EC43D122E}"/>
          </ac:spMkLst>
        </pc:spChg>
        <pc:spChg chg="add mod">
          <ac:chgData name="Jorge Arceiz Baquero" userId="0eec8acd2f74270f" providerId="LiveId" clId="{B9D79354-62C4-4EA2-A351-D83E24ADBC51}" dt="2025-11-30T20:14:37.343" v="38879" actId="207"/>
          <ac:spMkLst>
            <pc:docMk/>
            <pc:sldMk cId="2319480204" sldId="557"/>
            <ac:spMk id="5" creationId="{1CFD7788-DA65-D38D-4356-1AFC08C5E5CD}"/>
          </ac:spMkLst>
        </pc:spChg>
        <pc:spChg chg="add mod">
          <ac:chgData name="Jorge Arceiz Baquero" userId="0eec8acd2f74270f" providerId="LiveId" clId="{B9D79354-62C4-4EA2-A351-D83E24ADBC51}" dt="2025-11-30T20:16:19.275" v="38918" actId="113"/>
          <ac:spMkLst>
            <pc:docMk/>
            <pc:sldMk cId="2319480204" sldId="557"/>
            <ac:spMk id="14" creationId="{DEC25BD9-9E34-2C6D-034C-A0C6C6AA8DC6}"/>
          </ac:spMkLst>
        </pc:spChg>
        <pc:spChg chg="add mod">
          <ac:chgData name="Jorge Arceiz Baquero" userId="0eec8acd2f74270f" providerId="LiveId" clId="{B9D79354-62C4-4EA2-A351-D83E24ADBC51}" dt="2025-11-30T20:15:15.811" v="38889" actId="1076"/>
          <ac:spMkLst>
            <pc:docMk/>
            <pc:sldMk cId="2319480204" sldId="557"/>
            <ac:spMk id="15" creationId="{CCD1B2C7-C544-D52A-122A-B6E4BB93CBA7}"/>
          </ac:spMkLst>
        </pc:spChg>
        <pc:picChg chg="add mod">
          <ac:chgData name="Jorge Arceiz Baquero" userId="0eec8acd2f74270f" providerId="LiveId" clId="{B9D79354-62C4-4EA2-A351-D83E24ADBC51}" dt="2025-11-30T20:14:49.112" v="38883" actId="1076"/>
          <ac:picMkLst>
            <pc:docMk/>
            <pc:sldMk cId="2319480204" sldId="557"/>
            <ac:picMk id="9" creationId="{68036B91-B633-9BC3-5AF5-4B0F43605460}"/>
          </ac:picMkLst>
        </pc:picChg>
      </pc:sldChg>
      <pc:sldChg chg="addSp delSp modSp add mod modClrScheme delDesignElem chgLayout">
        <pc:chgData name="Jorge Arceiz Baquero" userId="0eec8acd2f74270f" providerId="LiveId" clId="{B9D79354-62C4-4EA2-A351-D83E24ADBC51}" dt="2025-11-30T20:25:49.944" v="39163" actId="14100"/>
        <pc:sldMkLst>
          <pc:docMk/>
          <pc:sldMk cId="4141621039" sldId="558"/>
        </pc:sldMkLst>
        <pc:picChg chg="add mod">
          <ac:chgData name="Jorge Arceiz Baquero" userId="0eec8acd2f74270f" providerId="LiveId" clId="{B9D79354-62C4-4EA2-A351-D83E24ADBC51}" dt="2025-11-30T20:25:49.944" v="39163" actId="14100"/>
          <ac:picMkLst>
            <pc:docMk/>
            <pc:sldMk cId="4141621039" sldId="558"/>
            <ac:picMk id="11" creationId="{EDB90E1F-7FED-F23E-6E45-F57FD21F3E39}"/>
          </ac:picMkLst>
        </pc:picChg>
      </pc:sldChg>
      <pc:sldChg chg="addSp delSp modSp add mod">
        <pc:chgData name="Jorge Arceiz Baquero" userId="0eec8acd2f74270f" providerId="LiveId" clId="{B9D79354-62C4-4EA2-A351-D83E24ADBC51}" dt="2025-11-30T20:25:12.146" v="39158" actId="14100"/>
        <pc:sldMkLst>
          <pc:docMk/>
          <pc:sldMk cId="2103334879" sldId="559"/>
        </pc:sldMkLst>
        <pc:spChg chg="add mod">
          <ac:chgData name="Jorge Arceiz Baquero" userId="0eec8acd2f74270f" providerId="LiveId" clId="{B9D79354-62C4-4EA2-A351-D83E24ADBC51}" dt="2025-11-30T20:19:17.957" v="39008"/>
          <ac:spMkLst>
            <pc:docMk/>
            <pc:sldMk cId="2103334879" sldId="559"/>
            <ac:spMk id="4" creationId="{B75C1930-CAD1-F494-2CF6-6ACCF1130FD1}"/>
          </ac:spMkLst>
        </pc:spChg>
        <pc:spChg chg="add mod">
          <ac:chgData name="Jorge Arceiz Baquero" userId="0eec8acd2f74270f" providerId="LiveId" clId="{B9D79354-62C4-4EA2-A351-D83E24ADBC51}" dt="2025-11-30T20:21:27.355" v="39058" actId="12"/>
          <ac:spMkLst>
            <pc:docMk/>
            <pc:sldMk cId="2103334879" sldId="559"/>
            <ac:spMk id="13" creationId="{8374C606-7D33-BE98-6D96-4DF673936C5D}"/>
          </ac:spMkLst>
        </pc:spChg>
        <pc:spChg chg="add mod">
          <ac:chgData name="Jorge Arceiz Baquero" userId="0eec8acd2f74270f" providerId="LiveId" clId="{B9D79354-62C4-4EA2-A351-D83E24ADBC51}" dt="2025-11-30T20:23:18.471" v="39114" actId="1076"/>
          <ac:spMkLst>
            <pc:docMk/>
            <pc:sldMk cId="2103334879" sldId="559"/>
            <ac:spMk id="17" creationId="{D8BBE21B-AD72-23C7-FADB-D2614AC4EC40}"/>
          </ac:spMkLst>
        </pc:spChg>
        <pc:spChg chg="add mod">
          <ac:chgData name="Jorge Arceiz Baquero" userId="0eec8acd2f74270f" providerId="LiveId" clId="{B9D79354-62C4-4EA2-A351-D83E24ADBC51}" dt="2025-11-30T20:25:05.779" v="39156" actId="1076"/>
          <ac:spMkLst>
            <pc:docMk/>
            <pc:sldMk cId="2103334879" sldId="559"/>
            <ac:spMk id="19" creationId="{411CDFD9-AB8F-24F1-51F5-21618B71ECA0}"/>
          </ac:spMkLst>
        </pc:spChg>
        <pc:picChg chg="add mod">
          <ac:chgData name="Jorge Arceiz Baquero" userId="0eec8acd2f74270f" providerId="LiveId" clId="{B9D79354-62C4-4EA2-A351-D83E24ADBC51}" dt="2025-11-30T20:25:12.146" v="39158" actId="14100"/>
          <ac:picMkLst>
            <pc:docMk/>
            <pc:sldMk cId="2103334879" sldId="559"/>
            <ac:picMk id="7" creationId="{CC3E30DB-517D-4C23-FFAB-19762F7A7AEA}"/>
          </ac:picMkLst>
        </pc:picChg>
      </pc:sldChg>
      <pc:sldChg chg="addSp delSp modSp add mod">
        <pc:chgData name="Jorge Arceiz Baquero" userId="0eec8acd2f74270f" providerId="LiveId" clId="{B9D79354-62C4-4EA2-A351-D83E24ADBC51}" dt="2025-11-30T20:44:50.073" v="39301" actId="1076"/>
        <pc:sldMkLst>
          <pc:docMk/>
          <pc:sldMk cId="1386960703" sldId="561"/>
        </pc:sldMkLst>
        <pc:spChg chg="add mod">
          <ac:chgData name="Jorge Arceiz Baquero" userId="0eec8acd2f74270f" providerId="LiveId" clId="{B9D79354-62C4-4EA2-A351-D83E24ADBC51}" dt="2025-11-30T20:44:41.770" v="39299" actId="20577"/>
          <ac:spMkLst>
            <pc:docMk/>
            <pc:sldMk cId="1386960703" sldId="561"/>
            <ac:spMk id="6" creationId="{986E0F75-83DB-F9BD-91FF-4C2CDDBB1BD4}"/>
          </ac:spMkLst>
        </pc:spChg>
        <pc:spChg chg="add mod">
          <ac:chgData name="Jorge Arceiz Baquero" userId="0eec8acd2f74270f" providerId="LiveId" clId="{B9D79354-62C4-4EA2-A351-D83E24ADBC51}" dt="2025-11-30T20:44:50.073" v="39301" actId="1076"/>
          <ac:spMkLst>
            <pc:docMk/>
            <pc:sldMk cId="1386960703" sldId="561"/>
            <ac:spMk id="11" creationId="{3BC31F0B-A0B2-844B-8288-A68CC43FE2EE}"/>
          </ac:spMkLst>
        </pc:spChg>
        <pc:picChg chg="add mod">
          <ac:chgData name="Jorge Arceiz Baquero" userId="0eec8acd2f74270f" providerId="LiveId" clId="{B9D79354-62C4-4EA2-A351-D83E24ADBC51}" dt="2025-11-30T20:40:09.294" v="39181" actId="1076"/>
          <ac:picMkLst>
            <pc:docMk/>
            <pc:sldMk cId="1386960703" sldId="561"/>
            <ac:picMk id="3" creationId="{BC048946-A96C-35B5-59CF-8C2AC5228435}"/>
          </ac:picMkLst>
        </pc:picChg>
      </pc:sldChg>
      <pc:sldChg chg="addSp delSp modSp add mod">
        <pc:chgData name="Jorge Arceiz Baquero" userId="0eec8acd2f74270f" providerId="LiveId" clId="{B9D79354-62C4-4EA2-A351-D83E24ADBC51}" dt="2025-11-30T21:08:34.401" v="39464" actId="1076"/>
        <pc:sldMkLst>
          <pc:docMk/>
          <pc:sldMk cId="431754648" sldId="562"/>
        </pc:sldMkLst>
        <pc:spChg chg="add mod">
          <ac:chgData name="Jorge Arceiz Baquero" userId="0eec8acd2f74270f" providerId="LiveId" clId="{B9D79354-62C4-4EA2-A351-D83E24ADBC51}" dt="2025-11-30T21:08:34.401" v="39464" actId="1076"/>
          <ac:spMkLst>
            <pc:docMk/>
            <pc:sldMk cId="431754648" sldId="562"/>
            <ac:spMk id="5" creationId="{FB5FB722-B335-6C7A-D503-CF235D655445}"/>
          </ac:spMkLst>
        </pc:spChg>
        <pc:picChg chg="mod">
          <ac:chgData name="Jorge Arceiz Baquero" userId="0eec8acd2f74270f" providerId="LiveId" clId="{B9D79354-62C4-4EA2-A351-D83E24ADBC51}" dt="2025-11-30T21:04:18.851" v="39384" actId="14100"/>
          <ac:picMkLst>
            <pc:docMk/>
            <pc:sldMk cId="431754648" sldId="562"/>
            <ac:picMk id="3" creationId="{A68D454E-7AEF-D20F-B8A3-167DFD656E96}"/>
          </ac:picMkLst>
        </pc:picChg>
      </pc:sldChg>
      <pc:sldChg chg="addSp delSp modSp add mod ord">
        <pc:chgData name="Jorge Arceiz Baquero" userId="0eec8acd2f74270f" providerId="LiveId" clId="{B9D79354-62C4-4EA2-A351-D83E24ADBC51}" dt="2025-11-30T21:43:45.331" v="39670" actId="478"/>
        <pc:sldMkLst>
          <pc:docMk/>
          <pc:sldMk cId="1885486127" sldId="563"/>
        </pc:sldMkLst>
        <pc:spChg chg="add mod">
          <ac:chgData name="Jorge Arceiz Baquero" userId="0eec8acd2f74270f" providerId="LiveId" clId="{B9D79354-62C4-4EA2-A351-D83E24ADBC51}" dt="2025-11-30T21:43:43.113" v="39669" actId="1076"/>
          <ac:spMkLst>
            <pc:docMk/>
            <pc:sldMk cId="1885486127" sldId="563"/>
            <ac:spMk id="7" creationId="{0FA06269-8C44-51A9-E748-5F508437E661}"/>
          </ac:spMkLst>
        </pc:spChg>
        <pc:spChg chg="add mod">
          <ac:chgData name="Jorge Arceiz Baquero" userId="0eec8acd2f74270f" providerId="LiveId" clId="{B9D79354-62C4-4EA2-A351-D83E24ADBC51}" dt="2025-11-30T21:42:14.743" v="39651" actId="688"/>
          <ac:spMkLst>
            <pc:docMk/>
            <pc:sldMk cId="1885486127" sldId="563"/>
            <ac:spMk id="17" creationId="{E8E66459-6E24-DBE0-E9D4-997D019A450E}"/>
          </ac:spMkLst>
        </pc:spChg>
        <pc:picChg chg="add mod">
          <ac:chgData name="Jorge Arceiz Baquero" userId="0eec8acd2f74270f" providerId="LiveId" clId="{B9D79354-62C4-4EA2-A351-D83E24ADBC51}" dt="2025-11-30T21:16:27.150" v="39607" actId="1076"/>
          <ac:picMkLst>
            <pc:docMk/>
            <pc:sldMk cId="1885486127" sldId="563"/>
            <ac:picMk id="6" creationId="{92C27E4D-97C3-C85C-FBD8-95B709DC6138}"/>
          </ac:picMkLst>
        </pc:picChg>
      </pc:sldChg>
      <pc:sldChg chg="addSp delSp modSp add mod">
        <pc:chgData name="Jorge Arceiz Baquero" userId="0eec8acd2f74270f" providerId="LiveId" clId="{B9D79354-62C4-4EA2-A351-D83E24ADBC51}" dt="2025-11-30T21:11:37.452" v="39501" actId="1076"/>
        <pc:sldMkLst>
          <pc:docMk/>
          <pc:sldMk cId="2139955194" sldId="564"/>
        </pc:sldMkLst>
        <pc:spChg chg="add mod">
          <ac:chgData name="Jorge Arceiz Baquero" userId="0eec8acd2f74270f" providerId="LiveId" clId="{B9D79354-62C4-4EA2-A351-D83E24ADBC51}" dt="2025-11-30T21:09:30.627" v="39475"/>
          <ac:spMkLst>
            <pc:docMk/>
            <pc:sldMk cId="2139955194" sldId="564"/>
            <ac:spMk id="2" creationId="{57846BA9-A99E-2FCD-3312-82071AD3D214}"/>
          </ac:spMkLst>
        </pc:spChg>
        <pc:spChg chg="add mod">
          <ac:chgData name="Jorge Arceiz Baquero" userId="0eec8acd2f74270f" providerId="LiveId" clId="{B9D79354-62C4-4EA2-A351-D83E24ADBC51}" dt="2025-11-30T21:11:26.105" v="39500" actId="1076"/>
          <ac:spMkLst>
            <pc:docMk/>
            <pc:sldMk cId="2139955194" sldId="564"/>
            <ac:spMk id="18" creationId="{E4F1CC9A-9485-0853-AFB7-D609FF17CC8F}"/>
          </ac:spMkLst>
        </pc:spChg>
        <pc:picChg chg="add mod">
          <ac:chgData name="Jorge Arceiz Baquero" userId="0eec8acd2f74270f" providerId="LiveId" clId="{B9D79354-62C4-4EA2-A351-D83E24ADBC51}" dt="2025-11-30T21:11:37.452" v="39501" actId="1076"/>
          <ac:picMkLst>
            <pc:docMk/>
            <pc:sldMk cId="2139955194" sldId="564"/>
            <ac:picMk id="9" creationId="{48E595E5-C633-BBCD-74DB-FB7816CC08B4}"/>
          </ac:picMkLst>
        </pc:picChg>
        <pc:picChg chg="add mod">
          <ac:chgData name="Jorge Arceiz Baquero" userId="0eec8acd2f74270f" providerId="LiveId" clId="{B9D79354-62C4-4EA2-A351-D83E24ADBC51}" dt="2025-11-30T21:10:32.941" v="39488" actId="1076"/>
          <ac:picMkLst>
            <pc:docMk/>
            <pc:sldMk cId="2139955194" sldId="564"/>
            <ac:picMk id="15" creationId="{29540FBC-5A93-B721-C1C5-F8FDBCEF0FF3}"/>
          </ac:picMkLst>
        </pc:picChg>
      </pc:sldChg>
      <pc:sldChg chg="addSp delSp modSp add mod">
        <pc:chgData name="Jorge Arceiz Baquero" userId="0eec8acd2f74270f" providerId="LiveId" clId="{B9D79354-62C4-4EA2-A351-D83E24ADBC51}" dt="2025-11-30T21:41:17.498" v="39644" actId="14100"/>
        <pc:sldMkLst>
          <pc:docMk/>
          <pc:sldMk cId="911853460" sldId="565"/>
        </pc:sldMkLst>
        <pc:spChg chg="add mod">
          <ac:chgData name="Jorge Arceiz Baquero" userId="0eec8acd2f74270f" providerId="LiveId" clId="{B9D79354-62C4-4EA2-A351-D83E24ADBC51}" dt="2025-11-30T21:41:17.498" v="39644" actId="14100"/>
          <ac:spMkLst>
            <pc:docMk/>
            <pc:sldMk cId="911853460" sldId="565"/>
            <ac:spMk id="2" creationId="{CB91CDDF-5DFE-CEFF-E2C6-B8CA7913FA73}"/>
          </ac:spMkLst>
        </pc:spChg>
      </pc:sldChg>
      <pc:sldChg chg="addSp delSp modSp add mod">
        <pc:chgData name="Jorge Arceiz Baquero" userId="0eec8acd2f74270f" providerId="LiveId" clId="{B9D79354-62C4-4EA2-A351-D83E24ADBC51}" dt="2025-11-30T21:48:54.240" v="39695" actId="22"/>
        <pc:sldMkLst>
          <pc:docMk/>
          <pc:sldMk cId="1068505517" sldId="566"/>
        </pc:sldMkLst>
        <pc:spChg chg="mod">
          <ac:chgData name="Jorge Arceiz Baquero" userId="0eec8acd2f74270f" providerId="LiveId" clId="{B9D79354-62C4-4EA2-A351-D83E24ADBC51}" dt="2025-11-30T21:46:46.658" v="39693" actId="122"/>
          <ac:spMkLst>
            <pc:docMk/>
            <pc:sldMk cId="1068505517" sldId="566"/>
            <ac:spMk id="7" creationId="{C6FFEC64-FFBE-B693-0301-92328CC6E6D0}"/>
          </ac:spMkLst>
        </pc:spChg>
        <pc:spChg chg="mod">
          <ac:chgData name="Jorge Arceiz Baquero" userId="0eec8acd2f74270f" providerId="LiveId" clId="{B9D79354-62C4-4EA2-A351-D83E24ADBC51}" dt="2025-11-30T21:44:21.250" v="39678" actId="14100"/>
          <ac:spMkLst>
            <pc:docMk/>
            <pc:sldMk cId="1068505517" sldId="566"/>
            <ac:spMk id="17" creationId="{816CFA8C-D3C2-BACE-20AA-31709939F1E7}"/>
          </ac:spMkLst>
        </pc:spChg>
      </pc:sldChg>
      <pc:sldChg chg="modSp add mod">
        <pc:chgData name="Jorge Arceiz Baquero" userId="0eec8acd2f74270f" providerId="LiveId" clId="{B9D79354-62C4-4EA2-A351-D83E24ADBC51}" dt="2025-11-30T21:50:33.994" v="39717" actId="14100"/>
        <pc:sldMkLst>
          <pc:docMk/>
          <pc:sldMk cId="3437606272" sldId="567"/>
        </pc:sldMkLst>
        <pc:spChg chg="mod">
          <ac:chgData name="Jorge Arceiz Baquero" userId="0eec8acd2f74270f" providerId="LiveId" clId="{B9D79354-62C4-4EA2-A351-D83E24ADBC51}" dt="2025-11-30T21:50:33.994" v="39717" actId="14100"/>
          <ac:spMkLst>
            <pc:docMk/>
            <pc:sldMk cId="3437606272" sldId="567"/>
            <ac:spMk id="7" creationId="{702BBAE2-C546-B2BF-4ED4-F716FDC06E11}"/>
          </ac:spMkLst>
        </pc:spChg>
        <pc:spChg chg="mod">
          <ac:chgData name="Jorge Arceiz Baquero" userId="0eec8acd2f74270f" providerId="LiveId" clId="{B9D79354-62C4-4EA2-A351-D83E24ADBC51}" dt="2025-11-30T21:49:17.857" v="39703" actId="688"/>
          <ac:spMkLst>
            <pc:docMk/>
            <pc:sldMk cId="3437606272" sldId="567"/>
            <ac:spMk id="17" creationId="{47C067DF-AEE2-905A-3F98-3DC966BC390F}"/>
          </ac:spMkLst>
        </pc:spChg>
      </pc:sldChg>
      <pc:sldChg chg="modSp add mod">
        <pc:chgData name="Jorge Arceiz Baquero" userId="0eec8acd2f74270f" providerId="LiveId" clId="{B9D79354-62C4-4EA2-A351-D83E24ADBC51}" dt="2025-11-30T21:57:14.667" v="39742" actId="1076"/>
        <pc:sldMkLst>
          <pc:docMk/>
          <pc:sldMk cId="507508861" sldId="568"/>
        </pc:sldMkLst>
        <pc:spChg chg="mod">
          <ac:chgData name="Jorge Arceiz Baquero" userId="0eec8acd2f74270f" providerId="LiveId" clId="{B9D79354-62C4-4EA2-A351-D83E24ADBC51}" dt="2025-11-30T21:57:14.667" v="39742" actId="1076"/>
          <ac:spMkLst>
            <pc:docMk/>
            <pc:sldMk cId="507508861" sldId="568"/>
            <ac:spMk id="7" creationId="{1671B70C-0481-2F17-4966-3E46F7F2226B}"/>
          </ac:spMkLst>
        </pc:spChg>
        <pc:spChg chg="mod">
          <ac:chgData name="Jorge Arceiz Baquero" userId="0eec8acd2f74270f" providerId="LiveId" clId="{B9D79354-62C4-4EA2-A351-D83E24ADBC51}" dt="2025-11-30T21:51:51.294" v="39730" actId="688"/>
          <ac:spMkLst>
            <pc:docMk/>
            <pc:sldMk cId="507508861" sldId="568"/>
            <ac:spMk id="17" creationId="{7E6201D0-5C43-61BD-1D0D-8FB9F918758E}"/>
          </ac:spMkLst>
        </pc:spChg>
      </pc:sldChg>
      <pc:sldChg chg="addSp delSp modSp add mod">
        <pc:chgData name="Jorge Arceiz Baquero" userId="0eec8acd2f74270f" providerId="LiveId" clId="{B9D79354-62C4-4EA2-A351-D83E24ADBC51}" dt="2025-11-30T22:07:34.234" v="39911" actId="1076"/>
        <pc:sldMkLst>
          <pc:docMk/>
          <pc:sldMk cId="3768493140" sldId="569"/>
        </pc:sldMkLst>
        <pc:spChg chg="add mod">
          <ac:chgData name="Jorge Arceiz Baquero" userId="0eec8acd2f74270f" providerId="LiveId" clId="{B9D79354-62C4-4EA2-A351-D83E24ADBC51}" dt="2025-11-30T22:03:09.465" v="39802" actId="20577"/>
          <ac:spMkLst>
            <pc:docMk/>
            <pc:sldMk cId="3768493140" sldId="569"/>
            <ac:spMk id="2" creationId="{C7817FD9-0A24-1477-725E-AE98734CD0D2}"/>
          </ac:spMkLst>
        </pc:spChg>
        <pc:spChg chg="add mod">
          <ac:chgData name="Jorge Arceiz Baquero" userId="0eec8acd2f74270f" providerId="LiveId" clId="{B9D79354-62C4-4EA2-A351-D83E24ADBC51}" dt="2025-11-30T22:05:44.939" v="39815" actId="12"/>
          <ac:spMkLst>
            <pc:docMk/>
            <pc:sldMk cId="3768493140" sldId="569"/>
            <ac:spMk id="3" creationId="{77186623-E21D-CBD4-E297-5B5878CA4345}"/>
          </ac:spMkLst>
        </pc:spChg>
        <pc:spChg chg="add mod">
          <ac:chgData name="Jorge Arceiz Baquero" userId="0eec8acd2f74270f" providerId="LiveId" clId="{B9D79354-62C4-4EA2-A351-D83E24ADBC51}" dt="2025-11-30T22:07:34.234" v="39911" actId="1076"/>
          <ac:spMkLst>
            <pc:docMk/>
            <pc:sldMk cId="3768493140" sldId="569"/>
            <ac:spMk id="5" creationId="{5C2B8993-5052-757D-7312-6511352485FF}"/>
          </ac:spMkLst>
        </pc:spChg>
      </pc:sldChg>
      <pc:sldChg chg="addSp delSp modSp add mod">
        <pc:chgData name="Jorge Arceiz Baquero" userId="0eec8acd2f74270f" providerId="LiveId" clId="{B9D79354-62C4-4EA2-A351-D83E24ADBC51}" dt="2025-12-01T21:47:47.899" v="40014" actId="1076"/>
        <pc:sldMkLst>
          <pc:docMk/>
          <pc:sldMk cId="3353264620" sldId="570"/>
        </pc:sldMkLst>
        <pc:spChg chg="add mod">
          <ac:chgData name="Jorge Arceiz Baquero" userId="0eec8acd2f74270f" providerId="LiveId" clId="{B9D79354-62C4-4EA2-A351-D83E24ADBC51}" dt="2025-12-01T21:47:47.899" v="40014" actId="1076"/>
          <ac:spMkLst>
            <pc:docMk/>
            <pc:sldMk cId="3353264620" sldId="570"/>
            <ac:spMk id="4" creationId="{575DE95F-99A1-A538-38D5-297605B1FE6B}"/>
          </ac:spMkLst>
        </pc:spChg>
      </pc:sldChg>
      <pc:sldChg chg="addSp delSp modSp add mod">
        <pc:chgData name="Jorge Arceiz Baquero" userId="0eec8acd2f74270f" providerId="LiveId" clId="{B9D79354-62C4-4EA2-A351-D83E24ADBC51}" dt="2025-12-01T21:53:46.467" v="40341" actId="20577"/>
        <pc:sldMkLst>
          <pc:docMk/>
          <pc:sldMk cId="1288957834" sldId="571"/>
        </pc:sldMkLst>
        <pc:spChg chg="mod">
          <ac:chgData name="Jorge Arceiz Baquero" userId="0eec8acd2f74270f" providerId="LiveId" clId="{B9D79354-62C4-4EA2-A351-D83E24ADBC51}" dt="2025-12-01T21:53:46.467" v="40341" actId="20577"/>
          <ac:spMkLst>
            <pc:docMk/>
            <pc:sldMk cId="1288957834" sldId="571"/>
            <ac:spMk id="2" creationId="{04ECA08C-78C2-6CE2-1726-ABE5A695AA89}"/>
          </ac:spMkLst>
        </pc:spChg>
        <pc:spChg chg="add mod">
          <ac:chgData name="Jorge Arceiz Baquero" userId="0eec8acd2f74270f" providerId="LiveId" clId="{B9D79354-62C4-4EA2-A351-D83E24ADBC51}" dt="2025-12-01T21:53:15.650" v="40329" actId="21"/>
          <ac:spMkLst>
            <pc:docMk/>
            <pc:sldMk cId="1288957834" sldId="571"/>
            <ac:spMk id="6" creationId="{11DF0A63-C522-D4F6-A87E-72E2EF554423}"/>
          </ac:spMkLst>
        </pc:spChg>
        <pc:spChg chg="add mod">
          <ac:chgData name="Jorge Arceiz Baquero" userId="0eec8acd2f74270f" providerId="LiveId" clId="{B9D79354-62C4-4EA2-A351-D83E24ADBC51}" dt="2025-12-01T21:53:33.915" v="40337" actId="20577"/>
          <ac:spMkLst>
            <pc:docMk/>
            <pc:sldMk cId="1288957834" sldId="571"/>
            <ac:spMk id="15" creationId="{CEA5A751-5B4C-6A5E-CB67-C74509A49DDF}"/>
          </ac:spMkLst>
        </pc:spChg>
        <pc:picChg chg="add mod">
          <ac:chgData name="Jorge Arceiz Baquero" userId="0eec8acd2f74270f" providerId="LiveId" clId="{B9D79354-62C4-4EA2-A351-D83E24ADBC51}" dt="2025-12-01T21:53:12.430" v="40328" actId="1076"/>
          <ac:picMkLst>
            <pc:docMk/>
            <pc:sldMk cId="1288957834" sldId="571"/>
            <ac:picMk id="13" creationId="{9AC4E008-04D3-C322-3316-AE82F0AB4322}"/>
          </ac:picMkLst>
        </pc:picChg>
      </pc:sldChg>
      <pc:sldChg chg="addSp delSp modSp add mod">
        <pc:chgData name="Jorge Arceiz Baquero" userId="0eec8acd2f74270f" providerId="LiveId" clId="{B9D79354-62C4-4EA2-A351-D83E24ADBC51}" dt="2025-12-01T21:56:19.109" v="40374" actId="21"/>
        <pc:sldMkLst>
          <pc:docMk/>
          <pc:sldMk cId="3234287801" sldId="572"/>
        </pc:sldMkLst>
        <pc:spChg chg="add mod">
          <ac:chgData name="Jorge Arceiz Baquero" userId="0eec8acd2f74270f" providerId="LiveId" clId="{B9D79354-62C4-4EA2-A351-D83E24ADBC51}" dt="2025-12-01T21:55:31.469" v="40370" actId="122"/>
          <ac:spMkLst>
            <pc:docMk/>
            <pc:sldMk cId="3234287801" sldId="572"/>
            <ac:spMk id="7" creationId="{43EA6B3D-1A85-C5FD-E6F0-E69ABC8C8B24}"/>
          </ac:spMkLst>
        </pc:spChg>
        <pc:picChg chg="add mod">
          <ac:chgData name="Jorge Arceiz Baquero" userId="0eec8acd2f74270f" providerId="LiveId" clId="{B9D79354-62C4-4EA2-A351-D83E24ADBC51}" dt="2025-12-01T21:54:58.693" v="40362" actId="14100"/>
          <ac:picMkLst>
            <pc:docMk/>
            <pc:sldMk cId="3234287801" sldId="572"/>
            <ac:picMk id="4" creationId="{78E35252-99BE-7710-8D3F-A70979C4C6DC}"/>
          </ac:picMkLst>
        </pc:picChg>
      </pc:sldChg>
      <pc:sldChg chg="addSp delSp modSp new mod modClrScheme modAnim chgLayout">
        <pc:chgData name="Jorge Arceiz Baquero" userId="0eec8acd2f74270f" providerId="LiveId" clId="{B9D79354-62C4-4EA2-A351-D83E24ADBC51}" dt="2025-12-10T10:46:04.238" v="40674"/>
        <pc:sldMkLst>
          <pc:docMk/>
          <pc:sldMk cId="119614154" sldId="573"/>
        </pc:sldMkLst>
        <pc:picChg chg="add mod">
          <ac:chgData name="Jorge Arceiz Baquero" userId="0eec8acd2f74270f" providerId="LiveId" clId="{B9D79354-62C4-4EA2-A351-D83E24ADBC51}" dt="2025-12-01T21:58:37.623" v="40399" actId="1076"/>
          <ac:picMkLst>
            <pc:docMk/>
            <pc:sldMk cId="119614154" sldId="573"/>
            <ac:picMk id="8" creationId="{ABF2C27B-2392-F91B-5033-5C81272DD7EC}"/>
          </ac:picMkLst>
        </pc:picChg>
        <pc:picChg chg="add mod">
          <ac:chgData name="Jorge Arceiz Baquero" userId="0eec8acd2f74270f" providerId="LiveId" clId="{B9D79354-62C4-4EA2-A351-D83E24ADBC51}" dt="2025-12-01T21:59:02.066" v="40402" actId="14100"/>
          <ac:picMkLst>
            <pc:docMk/>
            <pc:sldMk cId="119614154" sldId="573"/>
            <ac:picMk id="10" creationId="{9A2EA266-8862-E344-3093-9A3EA7600FC9}"/>
          </ac:picMkLst>
        </pc:picChg>
        <pc:picChg chg="add mod">
          <ac:chgData name="Jorge Arceiz Baquero" userId="0eec8acd2f74270f" providerId="LiveId" clId="{B9D79354-62C4-4EA2-A351-D83E24ADBC51}" dt="2025-12-01T21:56:37.998" v="40383" actId="1076"/>
          <ac:picMkLst>
            <pc:docMk/>
            <pc:sldMk cId="119614154" sldId="573"/>
            <ac:picMk id="11" creationId="{8C443356-FAE7-61EE-466E-E31D530B9EB8}"/>
          </ac:picMkLst>
        </pc:picChg>
        <pc:picChg chg="add mod">
          <ac:chgData name="Jorge Arceiz Baquero" userId="0eec8acd2f74270f" providerId="LiveId" clId="{B9D79354-62C4-4EA2-A351-D83E24ADBC51}" dt="2025-12-01T21:59:30.886" v="40409" actId="14100"/>
          <ac:picMkLst>
            <pc:docMk/>
            <pc:sldMk cId="119614154" sldId="573"/>
            <ac:picMk id="14" creationId="{068D394A-FC18-A8D5-F66E-ED8CB70878B2}"/>
          </ac:picMkLst>
        </pc:picChg>
        <pc:picChg chg="add mod">
          <ac:chgData name="Jorge Arceiz Baquero" userId="0eec8acd2f74270f" providerId="LiveId" clId="{B9D79354-62C4-4EA2-A351-D83E24ADBC51}" dt="2025-12-01T22:01:09.664" v="40416" actId="1076"/>
          <ac:picMkLst>
            <pc:docMk/>
            <pc:sldMk cId="119614154" sldId="573"/>
            <ac:picMk id="18" creationId="{BB2EB9CD-CEE0-6A05-27BE-CEAC3F9D7C96}"/>
          </ac:picMkLst>
        </pc:picChg>
        <pc:cxnChg chg="add mod">
          <ac:chgData name="Jorge Arceiz Baquero" userId="0eec8acd2f74270f" providerId="LiveId" clId="{B9D79354-62C4-4EA2-A351-D83E24ADBC51}" dt="2025-12-01T21:57:55.898" v="40392" actId="692"/>
          <ac:cxnSpMkLst>
            <pc:docMk/>
            <pc:sldMk cId="119614154" sldId="573"/>
            <ac:cxnSpMk id="5" creationId="{76259993-EF1D-3BB3-EC9F-BD8777A9C854}"/>
          </ac:cxnSpMkLst>
        </pc:cxnChg>
        <pc:cxnChg chg="add mod">
          <ac:chgData name="Jorge Arceiz Baquero" userId="0eec8acd2f74270f" providerId="LiveId" clId="{B9D79354-62C4-4EA2-A351-D83E24ADBC51}" dt="2025-12-01T21:58:16.279" v="40397" actId="1036"/>
          <ac:cxnSpMkLst>
            <pc:docMk/>
            <pc:sldMk cId="119614154" sldId="573"/>
            <ac:cxnSpMk id="6" creationId="{BA249EBA-F9D5-79A7-CF8B-D40452054692}"/>
          </ac:cxnSpMkLst>
        </pc:cxnChg>
      </pc:sldChg>
      <pc:sldChg chg="addSp delSp modSp add mod modAnim">
        <pc:chgData name="Jorge Arceiz Baquero" userId="0eec8acd2f74270f" providerId="LiveId" clId="{B9D79354-62C4-4EA2-A351-D83E24ADBC51}" dt="2025-12-10T10:46:17.894" v="40676"/>
        <pc:sldMkLst>
          <pc:docMk/>
          <pc:sldMk cId="3212395214" sldId="574"/>
        </pc:sldMkLst>
        <pc:picChg chg="add mod">
          <ac:chgData name="Jorge Arceiz Baquero" userId="0eec8acd2f74270f" providerId="LiveId" clId="{B9D79354-62C4-4EA2-A351-D83E24ADBC51}" dt="2025-12-01T22:03:11.537" v="40434" actId="1076"/>
          <ac:picMkLst>
            <pc:docMk/>
            <pc:sldMk cId="3212395214" sldId="574"/>
            <ac:picMk id="7" creationId="{D54F9527-962D-B248-F095-26AFE4281399}"/>
          </ac:picMkLst>
        </pc:picChg>
        <pc:picChg chg="add mod">
          <ac:chgData name="Jorge Arceiz Baquero" userId="0eec8acd2f74270f" providerId="LiveId" clId="{B9D79354-62C4-4EA2-A351-D83E24ADBC51}" dt="2025-12-01T22:03:32.288" v="40438" actId="1076"/>
          <ac:picMkLst>
            <pc:docMk/>
            <pc:sldMk cId="3212395214" sldId="574"/>
            <ac:picMk id="12" creationId="{10163C7E-D20B-5E17-9C40-7A83A178E1BD}"/>
          </ac:picMkLst>
        </pc:picChg>
        <pc:cxnChg chg="add mod">
          <ac:chgData name="Jorge Arceiz Baquero" userId="0eec8acd2f74270f" providerId="LiveId" clId="{B9D79354-62C4-4EA2-A351-D83E24ADBC51}" dt="2025-12-01T22:02:48.582" v="40430" actId="692"/>
          <ac:cxnSpMkLst>
            <pc:docMk/>
            <pc:sldMk cId="3212395214" sldId="574"/>
            <ac:cxnSpMk id="3" creationId="{FB96D299-95B1-A4C5-ECE6-B7C6CA70C488}"/>
          </ac:cxnSpMkLst>
        </pc:cxnChg>
      </pc:sldChg>
      <pc:sldChg chg="addSp delSp modSp add mod modAnim">
        <pc:chgData name="Jorge Arceiz Baquero" userId="0eec8acd2f74270f" providerId="LiveId" clId="{B9D79354-62C4-4EA2-A351-D83E24ADBC51}" dt="2025-12-10T10:46:29.526" v="40678"/>
        <pc:sldMkLst>
          <pc:docMk/>
          <pc:sldMk cId="1609727164" sldId="575"/>
        </pc:sldMkLst>
        <pc:picChg chg="add del mod">
          <ac:chgData name="Jorge Arceiz Baquero" userId="0eec8acd2f74270f" providerId="LiveId" clId="{B9D79354-62C4-4EA2-A351-D83E24ADBC51}" dt="2025-12-01T22:07:37.293" v="40459" actId="478"/>
          <ac:picMkLst>
            <pc:docMk/>
            <pc:sldMk cId="1609727164" sldId="575"/>
            <ac:picMk id="4" creationId="{FBEDDEB0-9ACA-7622-0A29-089D63C55C91}"/>
          </ac:picMkLst>
        </pc:picChg>
      </pc:sldChg>
      <pc:sldChg chg="addSp delSp modSp add mod modAnim">
        <pc:chgData name="Jorge Arceiz Baquero" userId="0eec8acd2f74270f" providerId="LiveId" clId="{B9D79354-62C4-4EA2-A351-D83E24ADBC51}" dt="2025-12-10T10:46:55.062" v="40680"/>
        <pc:sldMkLst>
          <pc:docMk/>
          <pc:sldMk cId="1339031431" sldId="576"/>
        </pc:sldMkLst>
        <pc:picChg chg="add mod">
          <ac:chgData name="Jorge Arceiz Baquero" userId="0eec8acd2f74270f" providerId="LiveId" clId="{B9D79354-62C4-4EA2-A351-D83E24ADBC51}" dt="2025-12-01T22:09:32.886" v="40487" actId="14100"/>
          <ac:picMkLst>
            <pc:docMk/>
            <pc:sldMk cId="1339031431" sldId="576"/>
            <ac:picMk id="13" creationId="{279E5C0A-44F6-30DE-AF99-19F230CD10C5}"/>
          </ac:picMkLst>
        </pc:picChg>
        <pc:picChg chg="add mod">
          <ac:chgData name="Jorge Arceiz Baquero" userId="0eec8acd2f74270f" providerId="LiveId" clId="{B9D79354-62C4-4EA2-A351-D83E24ADBC51}" dt="2025-12-01T22:11:01.616" v="40491" actId="1076"/>
          <ac:picMkLst>
            <pc:docMk/>
            <pc:sldMk cId="1339031431" sldId="576"/>
            <ac:picMk id="16" creationId="{44371497-1CFD-8BB4-89A4-1C6751B24399}"/>
          </ac:picMkLst>
        </pc:picChg>
        <pc:picChg chg="add mod">
          <ac:chgData name="Jorge Arceiz Baquero" userId="0eec8acd2f74270f" providerId="LiveId" clId="{B9D79354-62C4-4EA2-A351-D83E24ADBC51}" dt="2025-12-01T22:11:19.323" v="40493" actId="1076"/>
          <ac:picMkLst>
            <pc:docMk/>
            <pc:sldMk cId="1339031431" sldId="576"/>
            <ac:picMk id="19" creationId="{92E99BDF-3331-945F-B5B2-714E264666C0}"/>
          </ac:picMkLst>
        </pc:picChg>
        <pc:cxnChg chg="mod">
          <ac:chgData name="Jorge Arceiz Baquero" userId="0eec8acd2f74270f" providerId="LiveId" clId="{B9D79354-62C4-4EA2-A351-D83E24ADBC51}" dt="2025-12-01T22:09:12.627" v="40484" actId="692"/>
          <ac:cxnSpMkLst>
            <pc:docMk/>
            <pc:sldMk cId="1339031431" sldId="576"/>
            <ac:cxnSpMk id="3" creationId="{7F3263F1-70E5-FF3A-DA3C-ABFB03BCA5D9}"/>
          </ac:cxnSpMkLst>
        </pc:cxnChg>
        <pc:cxnChg chg="add mod">
          <ac:chgData name="Jorge Arceiz Baquero" userId="0eec8acd2f74270f" providerId="LiveId" clId="{B9D79354-62C4-4EA2-A351-D83E24ADBC51}" dt="2025-12-01T22:09:09.680" v="40483" actId="692"/>
          <ac:cxnSpMkLst>
            <pc:docMk/>
            <pc:sldMk cId="1339031431" sldId="576"/>
            <ac:cxnSpMk id="7" creationId="{2361EF97-DAD8-AA9B-853B-522640F60C3A}"/>
          </ac:cxnSpMkLst>
        </pc:cxnChg>
        <pc:cxnChg chg="add mod">
          <ac:chgData name="Jorge Arceiz Baquero" userId="0eec8acd2f74270f" providerId="LiveId" clId="{B9D79354-62C4-4EA2-A351-D83E24ADBC51}" dt="2025-12-01T22:09:07.080" v="40482" actId="692"/>
          <ac:cxnSpMkLst>
            <pc:docMk/>
            <pc:sldMk cId="1339031431" sldId="576"/>
            <ac:cxnSpMk id="9" creationId="{0CBDFF21-D9C8-4E63-A1E5-9B444C2ED743}"/>
          </ac:cxnSpMkLst>
        </pc:cxnChg>
        <pc:cxnChg chg="mod">
          <ac:chgData name="Jorge Arceiz Baquero" userId="0eec8acd2f74270f" providerId="LiveId" clId="{B9D79354-62C4-4EA2-A351-D83E24ADBC51}" dt="2025-12-01T22:09:01.670" v="40481" actId="692"/>
          <ac:cxnSpMkLst>
            <pc:docMk/>
            <pc:sldMk cId="1339031431" sldId="576"/>
            <ac:cxnSpMk id="15" creationId="{E9E42425-9209-D80E-E907-1BAB8B347C86}"/>
          </ac:cxnSpMkLst>
        </pc:cxnChg>
      </pc:sldChg>
      <pc:sldChg chg="addSp delSp modSp add mod modAnim">
        <pc:chgData name="Jorge Arceiz Baquero" userId="0eec8acd2f74270f" providerId="LiveId" clId="{B9D79354-62C4-4EA2-A351-D83E24ADBC51}" dt="2025-12-10T10:47:19.975" v="40684"/>
        <pc:sldMkLst>
          <pc:docMk/>
          <pc:sldMk cId="2149326093" sldId="577"/>
        </pc:sldMkLst>
        <pc:spChg chg="add mod">
          <ac:chgData name="Jorge Arceiz Baquero" userId="0eec8acd2f74270f" providerId="LiveId" clId="{B9D79354-62C4-4EA2-A351-D83E24ADBC51}" dt="2025-12-01T22:14:33.175" v="40591" actId="14100"/>
          <ac:spMkLst>
            <pc:docMk/>
            <pc:sldMk cId="2149326093" sldId="577"/>
            <ac:spMk id="14" creationId="{DBE12DE2-D622-955D-5ABB-F6E38AFD284A}"/>
          </ac:spMkLst>
        </pc:spChg>
        <pc:spChg chg="add mod">
          <ac:chgData name="Jorge Arceiz Baquero" userId="0eec8acd2f74270f" providerId="LiveId" clId="{B9D79354-62C4-4EA2-A351-D83E24ADBC51}" dt="2025-12-01T22:14:35.781" v="40592" actId="113"/>
          <ac:spMkLst>
            <pc:docMk/>
            <pc:sldMk cId="2149326093" sldId="577"/>
            <ac:spMk id="17" creationId="{9BD63496-A805-EC12-1217-A253840A8772}"/>
          </ac:spMkLst>
        </pc:spChg>
        <pc:spChg chg="add mod">
          <ac:chgData name="Jorge Arceiz Baquero" userId="0eec8acd2f74270f" providerId="LiveId" clId="{B9D79354-62C4-4EA2-A351-D83E24ADBC51}" dt="2025-12-01T22:14:27.382" v="40589" actId="113"/>
          <ac:spMkLst>
            <pc:docMk/>
            <pc:sldMk cId="2149326093" sldId="577"/>
            <ac:spMk id="21" creationId="{83F41D59-EFED-0FF4-6F73-314C54C26E90}"/>
          </ac:spMkLst>
        </pc:spChg>
        <pc:spChg chg="add mod">
          <ac:chgData name="Jorge Arceiz Baquero" userId="0eec8acd2f74270f" providerId="LiveId" clId="{B9D79354-62C4-4EA2-A351-D83E24ADBC51}" dt="2025-12-01T22:14:25.131" v="40588" actId="113"/>
          <ac:spMkLst>
            <pc:docMk/>
            <pc:sldMk cId="2149326093" sldId="577"/>
            <ac:spMk id="22" creationId="{7D199501-DF13-8671-36F3-2FD1E140CECB}"/>
          </ac:spMkLst>
        </pc:spChg>
        <pc:cxnChg chg="mod">
          <ac:chgData name="Jorge Arceiz Baquero" userId="0eec8acd2f74270f" providerId="LiveId" clId="{B9D79354-62C4-4EA2-A351-D83E24ADBC51}" dt="2025-12-01T22:12:38.145" v="40503" actId="14100"/>
          <ac:cxnSpMkLst>
            <pc:docMk/>
            <pc:sldMk cId="2149326093" sldId="577"/>
            <ac:cxnSpMk id="5" creationId="{4B086AC7-E34D-597D-5132-B59568CE0825}"/>
          </ac:cxnSpMkLst>
        </pc:cxnChg>
        <pc:cxnChg chg="mod">
          <ac:chgData name="Jorge Arceiz Baquero" userId="0eec8acd2f74270f" providerId="LiveId" clId="{B9D79354-62C4-4EA2-A351-D83E24ADBC51}" dt="2025-12-01T22:12:31.111" v="40502" actId="14100"/>
          <ac:cxnSpMkLst>
            <pc:docMk/>
            <pc:sldMk cId="2149326093" sldId="577"/>
            <ac:cxnSpMk id="6" creationId="{586C08AB-3DB7-51D9-C41E-30A51DF24282}"/>
          </ac:cxnSpMkLst>
        </pc:cxnChg>
      </pc:sldChg>
      <pc:sldChg chg="modSp add mod">
        <pc:chgData name="Jorge Arceiz Baquero" userId="0eec8acd2f74270f" providerId="LiveId" clId="{B9D79354-62C4-4EA2-A351-D83E24ADBC51}" dt="2025-12-10T09:31:41.712" v="40669" actId="20577"/>
        <pc:sldMkLst>
          <pc:docMk/>
          <pc:sldMk cId="282907994" sldId="578"/>
        </pc:sldMkLst>
        <pc:spChg chg="mod">
          <ac:chgData name="Jorge Arceiz Baquero" userId="0eec8acd2f74270f" providerId="LiveId" clId="{B9D79354-62C4-4EA2-A351-D83E24ADBC51}" dt="2025-12-10T09:31:41.712" v="40669" actId="20577"/>
          <ac:spMkLst>
            <pc:docMk/>
            <pc:sldMk cId="282907994" sldId="578"/>
            <ac:spMk id="4" creationId="{0447A93A-CFDF-BB67-1CF5-9A1B8AB06B5F}"/>
          </ac:spMkLst>
        </pc:spChg>
      </pc:sldChg>
      <pc:sldChg chg="addSp delSp modSp add mod">
        <pc:chgData name="Jorge Arceiz Baquero" userId="0eec8acd2f74270f" providerId="LiveId" clId="{B9D79354-62C4-4EA2-A351-D83E24ADBC51}" dt="2025-12-14T21:30:51.581" v="41262" actId="14100"/>
        <pc:sldMkLst>
          <pc:docMk/>
          <pc:sldMk cId="3512215462" sldId="579"/>
        </pc:sldMkLst>
        <pc:spChg chg="mod">
          <ac:chgData name="Jorge Arceiz Baquero" userId="0eec8acd2f74270f" providerId="LiveId" clId="{B9D79354-62C4-4EA2-A351-D83E24ADBC51}" dt="2025-12-14T20:54:57.457" v="40759" actId="6549"/>
          <ac:spMkLst>
            <pc:docMk/>
            <pc:sldMk cId="3512215462" sldId="579"/>
            <ac:spMk id="2" creationId="{8F7041EF-4140-B72D-E146-47357618BE69}"/>
          </ac:spMkLst>
        </pc:spChg>
        <pc:spChg chg="add mod">
          <ac:chgData name="Jorge Arceiz Baquero" userId="0eec8acd2f74270f" providerId="LiveId" clId="{B9D79354-62C4-4EA2-A351-D83E24ADBC51}" dt="2025-12-14T21:30:48.342" v="41261" actId="14100"/>
          <ac:spMkLst>
            <pc:docMk/>
            <pc:sldMk cId="3512215462" sldId="579"/>
            <ac:spMk id="3" creationId="{2141E2B2-E57D-96F3-17A2-F741C5CA84A8}"/>
          </ac:spMkLst>
        </pc:spChg>
        <pc:spChg chg="add mod">
          <ac:chgData name="Jorge Arceiz Baquero" userId="0eec8acd2f74270f" providerId="LiveId" clId="{B9D79354-62C4-4EA2-A351-D83E24ADBC51}" dt="2025-12-14T21:30:51.581" v="41262" actId="14100"/>
          <ac:spMkLst>
            <pc:docMk/>
            <pc:sldMk cId="3512215462" sldId="579"/>
            <ac:spMk id="5" creationId="{21EFF737-C1FD-945E-3097-61718C38816D}"/>
          </ac:spMkLst>
        </pc:spChg>
        <pc:spChg chg="add mod">
          <ac:chgData name="Jorge Arceiz Baquero" userId="0eec8acd2f74270f" providerId="LiveId" clId="{B9D79354-62C4-4EA2-A351-D83E24ADBC51}" dt="2025-12-14T21:07:38.864" v="41030" actId="1076"/>
          <ac:spMkLst>
            <pc:docMk/>
            <pc:sldMk cId="3512215462" sldId="579"/>
            <ac:spMk id="6" creationId="{616F60DC-1A25-82AC-65F6-089966C299C0}"/>
          </ac:spMkLst>
        </pc:spChg>
        <pc:spChg chg="add mod">
          <ac:chgData name="Jorge Arceiz Baquero" userId="0eec8acd2f74270f" providerId="LiveId" clId="{B9D79354-62C4-4EA2-A351-D83E24ADBC51}" dt="2025-12-14T20:59:23.728" v="40840" actId="1076"/>
          <ac:spMkLst>
            <pc:docMk/>
            <pc:sldMk cId="3512215462" sldId="579"/>
            <ac:spMk id="7" creationId="{94581C22-4379-5554-9640-058A029D0798}"/>
          </ac:spMkLst>
        </pc:spChg>
        <pc:spChg chg="add mod">
          <ac:chgData name="Jorge Arceiz Baquero" userId="0eec8acd2f74270f" providerId="LiveId" clId="{B9D79354-62C4-4EA2-A351-D83E24ADBC51}" dt="2025-12-14T21:08:49.505" v="41058" actId="1076"/>
          <ac:spMkLst>
            <pc:docMk/>
            <pc:sldMk cId="3512215462" sldId="579"/>
            <ac:spMk id="9" creationId="{623B6E6B-177F-BD16-5F7D-F1DBBA8B16FE}"/>
          </ac:spMkLst>
        </pc:spChg>
        <pc:spChg chg="add mod">
          <ac:chgData name="Jorge Arceiz Baquero" userId="0eec8acd2f74270f" providerId="LiveId" clId="{B9D79354-62C4-4EA2-A351-D83E24ADBC51}" dt="2025-12-14T21:08:54.505" v="41059" actId="1076"/>
          <ac:spMkLst>
            <pc:docMk/>
            <pc:sldMk cId="3512215462" sldId="579"/>
            <ac:spMk id="11" creationId="{696CF6C5-BB81-3FDA-91DC-60F5C072F083}"/>
          </ac:spMkLst>
        </pc:spChg>
        <pc:spChg chg="add mod">
          <ac:chgData name="Jorge Arceiz Baquero" userId="0eec8acd2f74270f" providerId="LiveId" clId="{B9D79354-62C4-4EA2-A351-D83E24ADBC51}" dt="2025-12-14T21:08:33.868" v="41055" actId="1076"/>
          <ac:spMkLst>
            <pc:docMk/>
            <pc:sldMk cId="3512215462" sldId="579"/>
            <ac:spMk id="13" creationId="{133CB6C0-CA8C-1520-7157-7F268449F45C}"/>
          </ac:spMkLst>
        </pc:spChg>
        <pc:spChg chg="add mod">
          <ac:chgData name="Jorge Arceiz Baquero" userId="0eec8acd2f74270f" providerId="LiveId" clId="{B9D79354-62C4-4EA2-A351-D83E24ADBC51}" dt="2025-12-14T21:09:08.111" v="41062" actId="1076"/>
          <ac:spMkLst>
            <pc:docMk/>
            <pc:sldMk cId="3512215462" sldId="579"/>
            <ac:spMk id="14" creationId="{9E7910CE-8709-3BC4-753A-D860477352C5}"/>
          </ac:spMkLst>
        </pc:spChg>
        <pc:spChg chg="add mod">
          <ac:chgData name="Jorge Arceiz Baquero" userId="0eec8acd2f74270f" providerId="LiveId" clId="{B9D79354-62C4-4EA2-A351-D83E24ADBC51}" dt="2025-12-14T21:10:30.549" v="41110" actId="1076"/>
          <ac:spMkLst>
            <pc:docMk/>
            <pc:sldMk cId="3512215462" sldId="579"/>
            <ac:spMk id="15" creationId="{9390FD06-65ED-CB84-7DF8-1228AA2C569F}"/>
          </ac:spMkLst>
        </pc:spChg>
        <pc:spChg chg="add mod">
          <ac:chgData name="Jorge Arceiz Baquero" userId="0eec8acd2f74270f" providerId="LiveId" clId="{B9D79354-62C4-4EA2-A351-D83E24ADBC51}" dt="2025-12-14T21:25:15.839" v="41117" actId="20577"/>
          <ac:spMkLst>
            <pc:docMk/>
            <pc:sldMk cId="3512215462" sldId="579"/>
            <ac:spMk id="16" creationId="{B4B4CCB8-C039-CF82-68AB-4BA74F9B3205}"/>
          </ac:spMkLst>
        </pc:spChg>
        <pc:spChg chg="add mod">
          <ac:chgData name="Jorge Arceiz Baquero" userId="0eec8acd2f74270f" providerId="LiveId" clId="{B9D79354-62C4-4EA2-A351-D83E24ADBC51}" dt="2025-12-14T21:27:45.595" v="41149" actId="1076"/>
          <ac:spMkLst>
            <pc:docMk/>
            <pc:sldMk cId="3512215462" sldId="579"/>
            <ac:spMk id="17" creationId="{A4EF6175-39F0-9050-1D05-DA4A40D88009}"/>
          </ac:spMkLst>
        </pc:spChg>
        <pc:spChg chg="add mod">
          <ac:chgData name="Jorge Arceiz Baquero" userId="0eec8acd2f74270f" providerId="LiveId" clId="{B9D79354-62C4-4EA2-A351-D83E24ADBC51}" dt="2025-12-14T21:28:00.597" v="41191" actId="20577"/>
          <ac:spMkLst>
            <pc:docMk/>
            <pc:sldMk cId="3512215462" sldId="579"/>
            <ac:spMk id="18" creationId="{49CE62F9-DF2C-0813-7558-288FCFB4BFD8}"/>
          </ac:spMkLst>
        </pc:spChg>
        <pc:spChg chg="add mod">
          <ac:chgData name="Jorge Arceiz Baquero" userId="0eec8acd2f74270f" providerId="LiveId" clId="{B9D79354-62C4-4EA2-A351-D83E24ADBC51}" dt="2025-12-14T21:29:13.777" v="41219" actId="20577"/>
          <ac:spMkLst>
            <pc:docMk/>
            <pc:sldMk cId="3512215462" sldId="579"/>
            <ac:spMk id="19" creationId="{020617AF-0316-31CC-E7BD-C5500CADEDB9}"/>
          </ac:spMkLst>
        </pc:spChg>
      </pc:sldChg>
      <pc:sldChg chg="addSp delSp modSp add mod">
        <pc:chgData name="Jorge Arceiz Baquero" userId="0eec8acd2f74270f" providerId="LiveId" clId="{B9D79354-62C4-4EA2-A351-D83E24ADBC51}" dt="2025-12-14T21:45:28.082" v="41678" actId="403"/>
        <pc:sldMkLst>
          <pc:docMk/>
          <pc:sldMk cId="192888852" sldId="580"/>
        </pc:sldMkLst>
        <pc:spChg chg="add mod">
          <ac:chgData name="Jorge Arceiz Baquero" userId="0eec8acd2f74270f" providerId="LiveId" clId="{B9D79354-62C4-4EA2-A351-D83E24ADBC51}" dt="2025-12-14T21:45:28.082" v="41678" actId="403"/>
          <ac:spMkLst>
            <pc:docMk/>
            <pc:sldMk cId="192888852" sldId="580"/>
            <ac:spMk id="4" creationId="{D050ED82-0271-98AF-535A-272A7EB83C55}"/>
          </ac:spMkLst>
        </pc:spChg>
        <pc:spChg chg="add mod">
          <ac:chgData name="Jorge Arceiz Baquero" userId="0eec8acd2f74270f" providerId="LiveId" clId="{B9D79354-62C4-4EA2-A351-D83E24ADBC51}" dt="2025-12-14T21:32:06.190" v="41281" actId="14100"/>
          <ac:spMkLst>
            <pc:docMk/>
            <pc:sldMk cId="192888852" sldId="580"/>
            <ac:spMk id="21" creationId="{E191892C-70D7-41A6-D746-4DD3DD2AD95F}"/>
          </ac:spMkLst>
        </pc:spChg>
        <pc:spChg chg="add mod">
          <ac:chgData name="Jorge Arceiz Baquero" userId="0eec8acd2f74270f" providerId="LiveId" clId="{B9D79354-62C4-4EA2-A351-D83E24ADBC51}" dt="2025-12-14T21:38:44.915" v="41355" actId="1076"/>
          <ac:spMkLst>
            <pc:docMk/>
            <pc:sldMk cId="192888852" sldId="580"/>
            <ac:spMk id="26" creationId="{39998B53-5D88-5DDD-D650-9A41584C2CA7}"/>
          </ac:spMkLst>
        </pc:spChg>
        <pc:spChg chg="add mod">
          <ac:chgData name="Jorge Arceiz Baquero" userId="0eec8acd2f74270f" providerId="LiveId" clId="{B9D79354-62C4-4EA2-A351-D83E24ADBC51}" dt="2025-12-14T21:40:30.256" v="41381" actId="1076"/>
          <ac:spMkLst>
            <pc:docMk/>
            <pc:sldMk cId="192888852" sldId="580"/>
            <ac:spMk id="27" creationId="{A486E7FE-FA29-70B9-A6DC-30FF062207DB}"/>
          </ac:spMkLst>
        </pc:spChg>
        <pc:spChg chg="add mod">
          <ac:chgData name="Jorge Arceiz Baquero" userId="0eec8acd2f74270f" providerId="LiveId" clId="{B9D79354-62C4-4EA2-A351-D83E24ADBC51}" dt="2025-12-14T21:40:24.716" v="41380" actId="20577"/>
          <ac:spMkLst>
            <pc:docMk/>
            <pc:sldMk cId="192888852" sldId="580"/>
            <ac:spMk id="28" creationId="{7457A2AD-48DB-B444-A703-7E0FFBCF6807}"/>
          </ac:spMkLst>
        </pc:spChg>
        <pc:spChg chg="add mod">
          <ac:chgData name="Jorge Arceiz Baquero" userId="0eec8acd2f74270f" providerId="LiveId" clId="{B9D79354-62C4-4EA2-A351-D83E24ADBC51}" dt="2025-12-14T21:44:40.464" v="41674" actId="1076"/>
          <ac:spMkLst>
            <pc:docMk/>
            <pc:sldMk cId="192888852" sldId="580"/>
            <ac:spMk id="29" creationId="{19F51C75-AF57-1077-832B-4B96DF8B9D7C}"/>
          </ac:spMkLst>
        </pc:spChg>
        <pc:spChg chg="add mod">
          <ac:chgData name="Jorge Arceiz Baquero" userId="0eec8acd2f74270f" providerId="LiveId" clId="{B9D79354-62C4-4EA2-A351-D83E24ADBC51}" dt="2025-12-14T21:44:29.551" v="41670" actId="404"/>
          <ac:spMkLst>
            <pc:docMk/>
            <pc:sldMk cId="192888852" sldId="580"/>
            <ac:spMk id="30" creationId="{9D0A21A4-175D-B7B3-1953-81EC8259BD9C}"/>
          </ac:spMkLst>
        </pc:spChg>
      </pc:sldChg>
      <pc:sldChg chg="addSp delSp modSp add mod">
        <pc:chgData name="Jorge Arceiz Baquero" userId="0eec8acd2f74270f" providerId="LiveId" clId="{B9D79354-62C4-4EA2-A351-D83E24ADBC51}" dt="2025-12-14T21:53:06.444" v="41843" actId="1076"/>
        <pc:sldMkLst>
          <pc:docMk/>
          <pc:sldMk cId="327402099" sldId="581"/>
        </pc:sldMkLst>
        <pc:spChg chg="add mod">
          <ac:chgData name="Jorge Arceiz Baquero" userId="0eec8acd2f74270f" providerId="LiveId" clId="{B9D79354-62C4-4EA2-A351-D83E24ADBC51}" dt="2025-12-14T21:47:19.738" v="41736" actId="1076"/>
          <ac:spMkLst>
            <pc:docMk/>
            <pc:sldMk cId="327402099" sldId="581"/>
            <ac:spMk id="6" creationId="{51E2D286-9AB4-8966-D566-62AB1E2CB528}"/>
          </ac:spMkLst>
        </pc:spChg>
        <pc:spChg chg="add mod">
          <ac:chgData name="Jorge Arceiz Baquero" userId="0eec8acd2f74270f" providerId="LiveId" clId="{B9D79354-62C4-4EA2-A351-D83E24ADBC51}" dt="2025-12-14T21:47:32.587" v="41746" actId="20577"/>
          <ac:spMkLst>
            <pc:docMk/>
            <pc:sldMk cId="327402099" sldId="581"/>
            <ac:spMk id="7" creationId="{CA7060A9-CC85-D1BA-1264-AA14164272AA}"/>
          </ac:spMkLst>
        </pc:spChg>
        <pc:spChg chg="add mod">
          <ac:chgData name="Jorge Arceiz Baquero" userId="0eec8acd2f74270f" providerId="LiveId" clId="{B9D79354-62C4-4EA2-A351-D83E24ADBC51}" dt="2025-12-14T21:49:40.157" v="41794" actId="403"/>
          <ac:spMkLst>
            <pc:docMk/>
            <pc:sldMk cId="327402099" sldId="581"/>
            <ac:spMk id="15" creationId="{EDEA7D5C-66F6-2C7D-0631-1CF40935F48D}"/>
          </ac:spMkLst>
        </pc:spChg>
        <pc:spChg chg="add mod">
          <ac:chgData name="Jorge Arceiz Baquero" userId="0eec8acd2f74270f" providerId="LiveId" clId="{B9D79354-62C4-4EA2-A351-D83E24ADBC51}" dt="2025-12-14T21:50:33.427" v="41812" actId="403"/>
          <ac:spMkLst>
            <pc:docMk/>
            <pc:sldMk cId="327402099" sldId="581"/>
            <ac:spMk id="17" creationId="{16FD601C-ADAC-96AA-4EA3-B9E69F476E26}"/>
          </ac:spMkLst>
        </pc:spChg>
        <pc:spChg chg="add mod">
          <ac:chgData name="Jorge Arceiz Baquero" userId="0eec8acd2f74270f" providerId="LiveId" clId="{B9D79354-62C4-4EA2-A351-D83E24ADBC51}" dt="2025-12-14T21:52:07.722" v="41823" actId="20577"/>
          <ac:spMkLst>
            <pc:docMk/>
            <pc:sldMk cId="327402099" sldId="581"/>
            <ac:spMk id="18" creationId="{9E0F33A1-62F5-BA12-918C-E0FA9EE91CC6}"/>
          </ac:spMkLst>
        </pc:spChg>
        <pc:spChg chg="add mod">
          <ac:chgData name="Jorge Arceiz Baquero" userId="0eec8acd2f74270f" providerId="LiveId" clId="{B9D79354-62C4-4EA2-A351-D83E24ADBC51}" dt="2025-12-14T21:52:54.145" v="41839" actId="1076"/>
          <ac:spMkLst>
            <pc:docMk/>
            <pc:sldMk cId="327402099" sldId="581"/>
            <ac:spMk id="19" creationId="{AEFA793A-FFB6-1361-A1EB-B9AD15F8F2B6}"/>
          </ac:spMkLst>
        </pc:spChg>
        <pc:picChg chg="add mod">
          <ac:chgData name="Jorge Arceiz Baquero" userId="0eec8acd2f74270f" providerId="LiveId" clId="{B9D79354-62C4-4EA2-A351-D83E24ADBC51}" dt="2025-12-14T21:53:06.444" v="41843" actId="1076"/>
          <ac:picMkLst>
            <pc:docMk/>
            <pc:sldMk cId="327402099" sldId="581"/>
            <ac:picMk id="22" creationId="{3F22882C-D622-98EB-8998-8E6A49B168BF}"/>
          </ac:picMkLst>
        </pc:picChg>
      </pc:sldChg>
      <pc:sldChg chg="addSp delSp modSp add mod">
        <pc:chgData name="Jorge Arceiz Baquero" userId="0eec8acd2f74270f" providerId="LiveId" clId="{B9D79354-62C4-4EA2-A351-D83E24ADBC51}" dt="2025-12-15T17:01:14.574" v="43547" actId="20577"/>
        <pc:sldMkLst>
          <pc:docMk/>
          <pc:sldMk cId="1441379630" sldId="582"/>
        </pc:sldMkLst>
        <pc:spChg chg="add mod">
          <ac:chgData name="Jorge Arceiz Baquero" userId="0eec8acd2f74270f" providerId="LiveId" clId="{B9D79354-62C4-4EA2-A351-D83E24ADBC51}" dt="2025-12-14T21:54:34.330" v="41866" actId="403"/>
          <ac:spMkLst>
            <pc:docMk/>
            <pc:sldMk cId="1441379630" sldId="582"/>
            <ac:spMk id="3" creationId="{5CA36C74-637F-EA7A-8A80-BCA812EB7E6E}"/>
          </ac:spMkLst>
        </pc:spChg>
        <pc:spChg chg="add mod">
          <ac:chgData name="Jorge Arceiz Baquero" userId="0eec8acd2f74270f" providerId="LiveId" clId="{B9D79354-62C4-4EA2-A351-D83E24ADBC51}" dt="2025-12-14T21:56:41.424" v="41875" actId="1076"/>
          <ac:spMkLst>
            <pc:docMk/>
            <pc:sldMk cId="1441379630" sldId="582"/>
            <ac:spMk id="9" creationId="{35D734AF-883B-628A-987F-847171DE38EF}"/>
          </ac:spMkLst>
        </pc:spChg>
        <pc:spChg chg="add mod">
          <ac:chgData name="Jorge Arceiz Baquero" userId="0eec8acd2f74270f" providerId="LiveId" clId="{B9D79354-62C4-4EA2-A351-D83E24ADBC51}" dt="2025-12-14T21:58:56.468" v="41896" actId="20577"/>
          <ac:spMkLst>
            <pc:docMk/>
            <pc:sldMk cId="1441379630" sldId="582"/>
            <ac:spMk id="13" creationId="{9397CAAB-CE3A-42A4-0BCA-73A4E81C1067}"/>
          </ac:spMkLst>
        </pc:spChg>
        <pc:spChg chg="add mod">
          <ac:chgData name="Jorge Arceiz Baquero" userId="0eec8acd2f74270f" providerId="LiveId" clId="{B9D79354-62C4-4EA2-A351-D83E24ADBC51}" dt="2025-12-14T21:59:40.886" v="41945" actId="14100"/>
          <ac:spMkLst>
            <pc:docMk/>
            <pc:sldMk cId="1441379630" sldId="582"/>
            <ac:spMk id="14" creationId="{220A276D-8D3A-0883-FAB3-16235DFD92C2}"/>
          </ac:spMkLst>
        </pc:spChg>
        <pc:spChg chg="add mod">
          <ac:chgData name="Jorge Arceiz Baquero" userId="0eec8acd2f74270f" providerId="LiveId" clId="{B9D79354-62C4-4EA2-A351-D83E24ADBC51}" dt="2025-12-15T17:01:14.574" v="43547" actId="20577"/>
          <ac:spMkLst>
            <pc:docMk/>
            <pc:sldMk cId="1441379630" sldId="582"/>
            <ac:spMk id="16" creationId="{77D29C08-0828-5FE9-0637-12FCAF01668F}"/>
          </ac:spMkLst>
        </pc:spChg>
      </pc:sldChg>
      <pc:sldChg chg="addSp delSp modSp add mod">
        <pc:chgData name="Jorge Arceiz Baquero" userId="0eec8acd2f74270f" providerId="LiveId" clId="{B9D79354-62C4-4EA2-A351-D83E24ADBC51}" dt="2025-12-14T22:06:11.550" v="42159" actId="115"/>
        <pc:sldMkLst>
          <pc:docMk/>
          <pc:sldMk cId="1544399390" sldId="583"/>
        </pc:sldMkLst>
        <pc:spChg chg="add mod">
          <ac:chgData name="Jorge Arceiz Baquero" userId="0eec8acd2f74270f" providerId="LiveId" clId="{B9D79354-62C4-4EA2-A351-D83E24ADBC51}" dt="2025-12-14T22:02:37.120" v="42083"/>
          <ac:spMkLst>
            <pc:docMk/>
            <pc:sldMk cId="1544399390" sldId="583"/>
            <ac:spMk id="5" creationId="{48B272F4-8BE7-3449-2E1F-7EAB1476798A}"/>
          </ac:spMkLst>
        </pc:spChg>
        <pc:spChg chg="add mod">
          <ac:chgData name="Jorge Arceiz Baquero" userId="0eec8acd2f74270f" providerId="LiveId" clId="{B9D79354-62C4-4EA2-A351-D83E24ADBC51}" dt="2025-12-14T22:06:11.550" v="42159" actId="115"/>
          <ac:spMkLst>
            <pc:docMk/>
            <pc:sldMk cId="1544399390" sldId="583"/>
            <ac:spMk id="7" creationId="{E38220CF-7962-58E7-8A46-D876FBB7E625}"/>
          </ac:spMkLst>
        </pc:spChg>
      </pc:sldChg>
      <pc:sldChg chg="addSp delSp modSp add mod">
        <pc:chgData name="Jorge Arceiz Baquero" userId="0eec8acd2f74270f" providerId="LiveId" clId="{B9D79354-62C4-4EA2-A351-D83E24ADBC51}" dt="2025-12-14T22:09:50.770" v="42202" actId="1076"/>
        <pc:sldMkLst>
          <pc:docMk/>
          <pc:sldMk cId="2082624661" sldId="584"/>
        </pc:sldMkLst>
        <pc:spChg chg="add mod">
          <ac:chgData name="Jorge Arceiz Baquero" userId="0eec8acd2f74270f" providerId="LiveId" clId="{B9D79354-62C4-4EA2-A351-D83E24ADBC51}" dt="2025-12-14T22:09:46.886" v="42201" actId="1076"/>
          <ac:spMkLst>
            <pc:docMk/>
            <pc:sldMk cId="2082624661" sldId="584"/>
            <ac:spMk id="6" creationId="{5CBDDCC7-971E-4BE6-DF57-D2763B71A28B}"/>
          </ac:spMkLst>
        </pc:spChg>
        <pc:spChg chg="add mod">
          <ac:chgData name="Jorge Arceiz Baquero" userId="0eec8acd2f74270f" providerId="LiveId" clId="{B9D79354-62C4-4EA2-A351-D83E24ADBC51}" dt="2025-12-14T22:09:50.770" v="42202" actId="1076"/>
          <ac:spMkLst>
            <pc:docMk/>
            <pc:sldMk cId="2082624661" sldId="584"/>
            <ac:spMk id="14" creationId="{3F23D59C-E98B-2E75-9D06-22DE648BEF6A}"/>
          </ac:spMkLst>
        </pc:spChg>
        <pc:picChg chg="add mod">
          <ac:chgData name="Jorge Arceiz Baquero" userId="0eec8acd2f74270f" providerId="LiveId" clId="{B9D79354-62C4-4EA2-A351-D83E24ADBC51}" dt="2025-12-14T22:09:27.806" v="42197" actId="1076"/>
          <ac:picMkLst>
            <pc:docMk/>
            <pc:sldMk cId="2082624661" sldId="584"/>
            <ac:picMk id="11" creationId="{9F45AB37-124C-A605-9E63-23F4FB212465}"/>
          </ac:picMkLst>
        </pc:picChg>
      </pc:sldChg>
      <pc:sldChg chg="addSp delSp modSp add mod">
        <pc:chgData name="Jorge Arceiz Baquero" userId="0eec8acd2f74270f" providerId="LiveId" clId="{B9D79354-62C4-4EA2-A351-D83E24ADBC51}" dt="2025-12-14T22:16:46.411" v="42335" actId="12"/>
        <pc:sldMkLst>
          <pc:docMk/>
          <pc:sldMk cId="596748201" sldId="585"/>
        </pc:sldMkLst>
        <pc:spChg chg="mod">
          <ac:chgData name="Jorge Arceiz Baquero" userId="0eec8acd2f74270f" providerId="LiveId" clId="{B9D79354-62C4-4EA2-A351-D83E24ADBC51}" dt="2025-12-14T22:10:44.229" v="42260" actId="20577"/>
          <ac:spMkLst>
            <pc:docMk/>
            <pc:sldMk cId="596748201" sldId="585"/>
            <ac:spMk id="2" creationId="{39D5A42B-29DD-BCE3-2164-27C033C037C3}"/>
          </ac:spMkLst>
        </pc:spChg>
        <pc:spChg chg="add mod">
          <ac:chgData name="Jorge Arceiz Baquero" userId="0eec8acd2f74270f" providerId="LiveId" clId="{B9D79354-62C4-4EA2-A351-D83E24ADBC51}" dt="2025-12-14T22:15:22.595" v="42305" actId="1076"/>
          <ac:spMkLst>
            <pc:docMk/>
            <pc:sldMk cId="596748201" sldId="585"/>
            <ac:spMk id="4" creationId="{124A1A8B-0928-6A27-0B68-446FEB5EC73B}"/>
          </ac:spMkLst>
        </pc:spChg>
        <pc:spChg chg="add mod">
          <ac:chgData name="Jorge Arceiz Baquero" userId="0eec8acd2f74270f" providerId="LiveId" clId="{B9D79354-62C4-4EA2-A351-D83E24ADBC51}" dt="2025-12-14T22:15:10.784" v="42302" actId="1076"/>
          <ac:spMkLst>
            <pc:docMk/>
            <pc:sldMk cId="596748201" sldId="585"/>
            <ac:spMk id="5" creationId="{2DF34B3E-90B5-0842-866A-C1883049B862}"/>
          </ac:spMkLst>
        </pc:spChg>
        <pc:spChg chg="add mod">
          <ac:chgData name="Jorge Arceiz Baquero" userId="0eec8acd2f74270f" providerId="LiveId" clId="{B9D79354-62C4-4EA2-A351-D83E24ADBC51}" dt="2025-12-14T22:15:15.635" v="42303" actId="1076"/>
          <ac:spMkLst>
            <pc:docMk/>
            <pc:sldMk cId="596748201" sldId="585"/>
            <ac:spMk id="7" creationId="{B4BB2050-F0D0-0E04-CBCA-EA20CC19D99A}"/>
          </ac:spMkLst>
        </pc:spChg>
        <pc:spChg chg="add mod">
          <ac:chgData name="Jorge Arceiz Baquero" userId="0eec8acd2f74270f" providerId="LiveId" clId="{B9D79354-62C4-4EA2-A351-D83E24ADBC51}" dt="2025-12-14T22:15:18.718" v="42304" actId="1076"/>
          <ac:spMkLst>
            <pc:docMk/>
            <pc:sldMk cId="596748201" sldId="585"/>
            <ac:spMk id="9" creationId="{81D11270-B97E-21CB-CBEA-C2E688D339F3}"/>
          </ac:spMkLst>
        </pc:spChg>
        <pc:spChg chg="add mod">
          <ac:chgData name="Jorge Arceiz Baquero" userId="0eec8acd2f74270f" providerId="LiveId" clId="{B9D79354-62C4-4EA2-A351-D83E24ADBC51}" dt="2025-12-14T22:16:46.411" v="42335" actId="12"/>
          <ac:spMkLst>
            <pc:docMk/>
            <pc:sldMk cId="596748201" sldId="585"/>
            <ac:spMk id="15" creationId="{97A6987B-D1DE-0525-9766-6375C45182CE}"/>
          </ac:spMkLst>
        </pc:spChg>
      </pc:sldChg>
      <pc:sldChg chg="addSp delSp modSp add mod">
        <pc:chgData name="Jorge Arceiz Baquero" userId="0eec8acd2f74270f" providerId="LiveId" clId="{B9D79354-62C4-4EA2-A351-D83E24ADBC51}" dt="2025-12-15T09:19:21.995" v="43543" actId="1076"/>
        <pc:sldMkLst>
          <pc:docMk/>
          <pc:sldMk cId="4221093669" sldId="586"/>
        </pc:sldMkLst>
        <pc:spChg chg="add mod">
          <ac:chgData name="Jorge Arceiz Baquero" userId="0eec8acd2f74270f" providerId="LiveId" clId="{B9D79354-62C4-4EA2-A351-D83E24ADBC51}" dt="2025-12-15T09:19:21.995" v="43543" actId="1076"/>
          <ac:spMkLst>
            <pc:docMk/>
            <pc:sldMk cId="4221093669" sldId="586"/>
            <ac:spMk id="4" creationId="{571F735A-7BE2-54C0-D352-84C7BED96383}"/>
          </ac:spMkLst>
        </pc:spChg>
        <pc:spChg chg="mod">
          <ac:chgData name="Jorge Arceiz Baquero" userId="0eec8acd2f74270f" providerId="LiveId" clId="{B9D79354-62C4-4EA2-A351-D83E24ADBC51}" dt="2025-12-14T22:20:05.081" v="42412" actId="1076"/>
          <ac:spMkLst>
            <pc:docMk/>
            <pc:sldMk cId="4221093669" sldId="586"/>
            <ac:spMk id="5" creationId="{78FE04AF-52B3-ED5E-15F8-42C907A38931}"/>
          </ac:spMkLst>
        </pc:spChg>
        <pc:spChg chg="add mod">
          <ac:chgData name="Jorge Arceiz Baquero" userId="0eec8acd2f74270f" providerId="LiveId" clId="{B9D79354-62C4-4EA2-A351-D83E24ADBC51}" dt="2025-12-14T22:18:21.820" v="42373" actId="113"/>
          <ac:spMkLst>
            <pc:docMk/>
            <pc:sldMk cId="4221093669" sldId="586"/>
            <ac:spMk id="6" creationId="{6C657E9F-90D9-672B-66E8-61B639305385}"/>
          </ac:spMkLst>
        </pc:spChg>
        <pc:spChg chg="add mod">
          <ac:chgData name="Jorge Arceiz Baquero" userId="0eec8acd2f74270f" providerId="LiveId" clId="{B9D79354-62C4-4EA2-A351-D83E24ADBC51}" dt="2025-12-15T09:18:57.280" v="43536" actId="20577"/>
          <ac:spMkLst>
            <pc:docMk/>
            <pc:sldMk cId="4221093669" sldId="586"/>
            <ac:spMk id="13" creationId="{D06CDCBF-9555-0726-2AA2-61950DD3167F}"/>
          </ac:spMkLst>
        </pc:spChg>
      </pc:sldChg>
      <pc:sldChg chg="modSp add mod">
        <pc:chgData name="Jorge Arceiz Baquero" userId="0eec8acd2f74270f" providerId="LiveId" clId="{B9D79354-62C4-4EA2-A351-D83E24ADBC51}" dt="2025-12-14T22:21:47.065" v="42512" actId="14100"/>
        <pc:sldMkLst>
          <pc:docMk/>
          <pc:sldMk cId="2291251474" sldId="587"/>
        </pc:sldMkLst>
        <pc:spChg chg="mod">
          <ac:chgData name="Jorge Arceiz Baquero" userId="0eec8acd2f74270f" providerId="LiveId" clId="{B9D79354-62C4-4EA2-A351-D83E24ADBC51}" dt="2025-12-14T22:20:29.796" v="42418"/>
          <ac:spMkLst>
            <pc:docMk/>
            <pc:sldMk cId="2291251474" sldId="587"/>
            <ac:spMk id="5" creationId="{87B050EE-4E61-234C-C7E9-4547BAD8B55F}"/>
          </ac:spMkLst>
        </pc:spChg>
        <pc:spChg chg="mod">
          <ac:chgData name="Jorge Arceiz Baquero" userId="0eec8acd2f74270f" providerId="LiveId" clId="{B9D79354-62C4-4EA2-A351-D83E24ADBC51}" dt="2025-12-14T22:21:47.065" v="42512" actId="14100"/>
          <ac:spMkLst>
            <pc:docMk/>
            <pc:sldMk cId="2291251474" sldId="587"/>
            <ac:spMk id="6" creationId="{7EF16631-8A1F-420B-1E50-98C2AE7C0FE9}"/>
          </ac:spMkLst>
        </pc:spChg>
        <pc:spChg chg="mod">
          <ac:chgData name="Jorge Arceiz Baquero" userId="0eec8acd2f74270f" providerId="LiveId" clId="{B9D79354-62C4-4EA2-A351-D83E24ADBC51}" dt="2025-12-14T22:21:23.889" v="42509" actId="20577"/>
          <ac:spMkLst>
            <pc:docMk/>
            <pc:sldMk cId="2291251474" sldId="587"/>
            <ac:spMk id="13" creationId="{9C69AB19-BAA8-24BA-35B1-E2917EC332BB}"/>
          </ac:spMkLst>
        </pc:spChg>
      </pc:sldChg>
      <pc:sldChg chg="modSp add mod">
        <pc:chgData name="Jorge Arceiz Baquero" userId="0eec8acd2f74270f" providerId="LiveId" clId="{B9D79354-62C4-4EA2-A351-D83E24ADBC51}" dt="2025-12-14T22:23:56.033" v="42554" actId="20577"/>
        <pc:sldMkLst>
          <pc:docMk/>
          <pc:sldMk cId="1786990802" sldId="588"/>
        </pc:sldMkLst>
        <pc:spChg chg="mod">
          <ac:chgData name="Jorge Arceiz Baquero" userId="0eec8acd2f74270f" providerId="LiveId" clId="{B9D79354-62C4-4EA2-A351-D83E24ADBC51}" dt="2025-12-14T22:22:26.126" v="42517"/>
          <ac:spMkLst>
            <pc:docMk/>
            <pc:sldMk cId="1786990802" sldId="588"/>
            <ac:spMk id="5" creationId="{710CC435-2683-1D04-5EC8-5A7102B38DC4}"/>
          </ac:spMkLst>
        </pc:spChg>
        <pc:spChg chg="mod">
          <ac:chgData name="Jorge Arceiz Baquero" userId="0eec8acd2f74270f" providerId="LiveId" clId="{B9D79354-62C4-4EA2-A351-D83E24ADBC51}" dt="2025-12-14T22:23:44.845" v="42550" actId="20577"/>
          <ac:spMkLst>
            <pc:docMk/>
            <pc:sldMk cId="1786990802" sldId="588"/>
            <ac:spMk id="6" creationId="{35D69138-1817-EF92-B401-A0CC22EC2AB2}"/>
          </ac:spMkLst>
        </pc:spChg>
        <pc:spChg chg="mod">
          <ac:chgData name="Jorge Arceiz Baquero" userId="0eec8acd2f74270f" providerId="LiveId" clId="{B9D79354-62C4-4EA2-A351-D83E24ADBC51}" dt="2025-12-14T22:23:56.033" v="42554" actId="20577"/>
          <ac:spMkLst>
            <pc:docMk/>
            <pc:sldMk cId="1786990802" sldId="588"/>
            <ac:spMk id="13" creationId="{75295427-14EA-2AC2-826E-21DEC2BB43A3}"/>
          </ac:spMkLst>
        </pc:spChg>
      </pc:sldChg>
      <pc:sldChg chg="addSp delSp modSp add mod">
        <pc:chgData name="Jorge Arceiz Baquero" userId="0eec8acd2f74270f" providerId="LiveId" clId="{B9D79354-62C4-4EA2-A351-D83E24ADBC51}" dt="2025-12-14T22:25:36.127" v="42580" actId="1076"/>
        <pc:sldMkLst>
          <pc:docMk/>
          <pc:sldMk cId="3066725294" sldId="589"/>
        </pc:sldMkLst>
        <pc:spChg chg="add mod">
          <ac:chgData name="Jorge Arceiz Baquero" userId="0eec8acd2f74270f" providerId="LiveId" clId="{B9D79354-62C4-4EA2-A351-D83E24ADBC51}" dt="2025-12-14T22:25:18.584" v="42578" actId="1076"/>
          <ac:spMkLst>
            <pc:docMk/>
            <pc:sldMk cId="3066725294" sldId="589"/>
            <ac:spMk id="4" creationId="{690C3CE1-66A9-6E93-E6D9-151758121C57}"/>
          </ac:spMkLst>
        </pc:spChg>
        <pc:spChg chg="add mod">
          <ac:chgData name="Jorge Arceiz Baquero" userId="0eec8acd2f74270f" providerId="LiveId" clId="{B9D79354-62C4-4EA2-A351-D83E24ADBC51}" dt="2025-12-14T22:25:36.127" v="42580" actId="1076"/>
          <ac:spMkLst>
            <pc:docMk/>
            <pc:sldMk cId="3066725294" sldId="589"/>
            <ac:spMk id="7" creationId="{A3E97913-118A-E2B5-BB16-E782BFF0AB54}"/>
          </ac:spMkLst>
        </pc:spChg>
      </pc:sldChg>
      <pc:sldChg chg="addSp delSp modSp add mod">
        <pc:chgData name="Jorge Arceiz Baquero" userId="0eec8acd2f74270f" providerId="LiveId" clId="{B9D79354-62C4-4EA2-A351-D83E24ADBC51}" dt="2025-12-15T11:51:57.966" v="43544" actId="478"/>
        <pc:sldMkLst>
          <pc:docMk/>
          <pc:sldMk cId="1720886952" sldId="590"/>
        </pc:sldMkLst>
        <pc:picChg chg="add mod">
          <ac:chgData name="Jorge Arceiz Baquero" userId="0eec8acd2f74270f" providerId="LiveId" clId="{B9D79354-62C4-4EA2-A351-D83E24ADBC51}" dt="2025-12-14T22:26:52.113" v="42602" actId="14100"/>
          <ac:picMkLst>
            <pc:docMk/>
            <pc:sldMk cId="1720886952" sldId="590"/>
            <ac:picMk id="6" creationId="{AFB1E6F2-2307-02F4-7C32-B81D8990DC72}"/>
          </ac:picMkLst>
        </pc:picChg>
        <pc:picChg chg="add del">
          <ac:chgData name="Jorge Arceiz Baquero" userId="0eec8acd2f74270f" providerId="LiveId" clId="{B9D79354-62C4-4EA2-A351-D83E24ADBC51}" dt="2025-12-15T11:51:57.966" v="43544" actId="478"/>
          <ac:picMkLst>
            <pc:docMk/>
            <pc:sldMk cId="1720886952" sldId="590"/>
            <ac:picMk id="9" creationId="{82146D48-748B-7256-476C-88B1D757B130}"/>
          </ac:picMkLst>
        </pc:picChg>
      </pc:sldChg>
      <pc:sldChg chg="delSp modSp add mod setBg delDesignElem">
        <pc:chgData name="Jorge Arceiz Baquero" userId="0eec8acd2f74270f" providerId="LiveId" clId="{B9D79354-62C4-4EA2-A351-D83E24ADBC51}" dt="2025-12-14T22:27:49.734" v="42617" actId="14100"/>
        <pc:sldMkLst>
          <pc:docMk/>
          <pc:sldMk cId="3641944787" sldId="591"/>
        </pc:sldMkLst>
        <pc:picChg chg="mod">
          <ac:chgData name="Jorge Arceiz Baquero" userId="0eec8acd2f74270f" providerId="LiveId" clId="{B9D79354-62C4-4EA2-A351-D83E24ADBC51}" dt="2025-12-14T22:27:49.734" v="42617" actId="14100"/>
          <ac:picMkLst>
            <pc:docMk/>
            <pc:sldMk cId="3641944787" sldId="591"/>
            <ac:picMk id="9" creationId="{EBF28A62-0737-7CD7-E3AF-04C43C80F014}"/>
          </ac:picMkLst>
        </pc:picChg>
      </pc:sldChg>
      <pc:sldChg chg="addSp delSp modSp add mod">
        <pc:chgData name="Jorge Arceiz Baquero" userId="0eec8acd2f74270f" providerId="LiveId" clId="{B9D79354-62C4-4EA2-A351-D83E24ADBC51}" dt="2025-12-14T22:41:31.102" v="42864" actId="1076"/>
        <pc:sldMkLst>
          <pc:docMk/>
          <pc:sldMk cId="4055455260" sldId="592"/>
        </pc:sldMkLst>
        <pc:spChg chg="mod">
          <ac:chgData name="Jorge Arceiz Baquero" userId="0eec8acd2f74270f" providerId="LiveId" clId="{B9D79354-62C4-4EA2-A351-D83E24ADBC51}" dt="2025-12-14T22:34:21.313" v="42676" actId="20577"/>
          <ac:spMkLst>
            <pc:docMk/>
            <pc:sldMk cId="4055455260" sldId="592"/>
            <ac:spMk id="2" creationId="{96DB7AEF-D23C-9317-D2B3-83B2DB29F59D}"/>
          </ac:spMkLst>
        </pc:spChg>
        <pc:spChg chg="add mod">
          <ac:chgData name="Jorge Arceiz Baquero" userId="0eec8acd2f74270f" providerId="LiveId" clId="{B9D79354-62C4-4EA2-A351-D83E24ADBC51}" dt="2025-12-14T22:35:04.461" v="42682" actId="403"/>
          <ac:spMkLst>
            <pc:docMk/>
            <pc:sldMk cId="4055455260" sldId="592"/>
            <ac:spMk id="3" creationId="{3DFE067A-7369-90ED-AE59-5CB8B66F4680}"/>
          </ac:spMkLst>
        </pc:spChg>
        <pc:spChg chg="add mod">
          <ac:chgData name="Jorge Arceiz Baquero" userId="0eec8acd2f74270f" providerId="LiveId" clId="{B9D79354-62C4-4EA2-A351-D83E24ADBC51}" dt="2025-12-14T22:38:28.038" v="42794" actId="20577"/>
          <ac:spMkLst>
            <pc:docMk/>
            <pc:sldMk cId="4055455260" sldId="592"/>
            <ac:spMk id="6" creationId="{264EAF28-6491-0ED6-0A59-776E32286EE3}"/>
          </ac:spMkLst>
        </pc:spChg>
        <pc:spChg chg="add mod">
          <ac:chgData name="Jorge Arceiz Baquero" userId="0eec8acd2f74270f" providerId="LiveId" clId="{B9D79354-62C4-4EA2-A351-D83E24ADBC51}" dt="2025-12-14T22:41:31.102" v="42864" actId="1076"/>
          <ac:spMkLst>
            <pc:docMk/>
            <pc:sldMk cId="4055455260" sldId="592"/>
            <ac:spMk id="15" creationId="{4054E151-0E3F-0501-BD3E-A55BFF34EB6D}"/>
          </ac:spMkLst>
        </pc:spChg>
      </pc:sldChg>
      <pc:sldChg chg="addSp delSp modSp add mod">
        <pc:chgData name="Jorge Arceiz Baquero" userId="0eec8acd2f74270f" providerId="LiveId" clId="{B9D79354-62C4-4EA2-A351-D83E24ADBC51}" dt="2025-12-14T22:45:31.224" v="43015" actId="20577"/>
        <pc:sldMkLst>
          <pc:docMk/>
          <pc:sldMk cId="1407864255" sldId="593"/>
        </pc:sldMkLst>
        <pc:spChg chg="add mod">
          <ac:chgData name="Jorge Arceiz Baquero" userId="0eec8acd2f74270f" providerId="LiveId" clId="{B9D79354-62C4-4EA2-A351-D83E24ADBC51}" dt="2025-12-14T22:43:15.057" v="42958" actId="6549"/>
          <ac:spMkLst>
            <pc:docMk/>
            <pc:sldMk cId="1407864255" sldId="593"/>
            <ac:spMk id="5" creationId="{596CD1C5-31C2-3093-8D9D-1C46E254DF6F}"/>
          </ac:spMkLst>
        </pc:spChg>
        <pc:spChg chg="add mod">
          <ac:chgData name="Jorge Arceiz Baquero" userId="0eec8acd2f74270f" providerId="LiveId" clId="{B9D79354-62C4-4EA2-A351-D83E24ADBC51}" dt="2025-12-14T22:43:44.418" v="42963" actId="208"/>
          <ac:spMkLst>
            <pc:docMk/>
            <pc:sldMk cId="1407864255" sldId="593"/>
            <ac:spMk id="7" creationId="{5ACD4A83-2F37-8D3B-E794-5C62A90FA95B}"/>
          </ac:spMkLst>
        </pc:spChg>
        <pc:spChg chg="add mod">
          <ac:chgData name="Jorge Arceiz Baquero" userId="0eec8acd2f74270f" providerId="LiveId" clId="{B9D79354-62C4-4EA2-A351-D83E24ADBC51}" dt="2025-12-14T22:45:31.224" v="43015" actId="20577"/>
          <ac:spMkLst>
            <pc:docMk/>
            <pc:sldMk cId="1407864255" sldId="593"/>
            <ac:spMk id="11" creationId="{2733453C-900D-BC00-5960-2CDC4D5690B3}"/>
          </ac:spMkLst>
        </pc:spChg>
        <pc:spChg chg="mod">
          <ac:chgData name="Jorge Arceiz Baquero" userId="0eec8acd2f74270f" providerId="LiveId" clId="{B9D79354-62C4-4EA2-A351-D83E24ADBC51}" dt="2025-12-14T22:43:22.458" v="42959" actId="1076"/>
          <ac:spMkLst>
            <pc:docMk/>
            <pc:sldMk cId="1407864255" sldId="593"/>
            <ac:spMk id="15" creationId="{306AEB8B-09CA-66F8-F28E-5298D7F9AA1A}"/>
          </ac:spMkLst>
        </pc:spChg>
      </pc:sldChg>
      <pc:sldChg chg="addSp delSp modSp add mod">
        <pc:chgData name="Jorge Arceiz Baquero" userId="0eec8acd2f74270f" providerId="LiveId" clId="{B9D79354-62C4-4EA2-A351-D83E24ADBC51}" dt="2025-12-14T23:05:16.171" v="43143"/>
        <pc:sldMkLst>
          <pc:docMk/>
          <pc:sldMk cId="3095464002" sldId="594"/>
        </pc:sldMkLst>
        <pc:spChg chg="mod">
          <ac:chgData name="Jorge Arceiz Baquero" userId="0eec8acd2f74270f" providerId="LiveId" clId="{B9D79354-62C4-4EA2-A351-D83E24ADBC51}" dt="2025-12-14T22:46:08.644" v="43049" actId="20577"/>
          <ac:spMkLst>
            <pc:docMk/>
            <pc:sldMk cId="3095464002" sldId="594"/>
            <ac:spMk id="2" creationId="{68C7FA19-EE06-F56C-2C63-4E338B0810D8}"/>
          </ac:spMkLst>
        </pc:spChg>
        <pc:spChg chg="mod">
          <ac:chgData name="Jorge Arceiz Baquero" userId="0eec8acd2f74270f" providerId="LiveId" clId="{B9D79354-62C4-4EA2-A351-D83E24ADBC51}" dt="2025-12-14T22:50:19.223" v="43052" actId="404"/>
          <ac:spMkLst>
            <pc:docMk/>
            <pc:sldMk cId="3095464002" sldId="594"/>
            <ac:spMk id="3" creationId="{A3E2F106-BBDE-6F1E-4698-5B37F1BF4593}"/>
          </ac:spMkLst>
        </pc:spChg>
        <pc:spChg chg="add mod">
          <ac:chgData name="Jorge Arceiz Baquero" userId="0eec8acd2f74270f" providerId="LiveId" clId="{B9D79354-62C4-4EA2-A351-D83E24ADBC51}" dt="2025-12-14T22:51:37.036" v="43074" actId="1076"/>
          <ac:spMkLst>
            <pc:docMk/>
            <pc:sldMk cId="3095464002" sldId="594"/>
            <ac:spMk id="6" creationId="{27BB6EEB-14AF-D66A-AF2B-E5D49AA08C71}"/>
          </ac:spMkLst>
        </pc:spChg>
        <pc:spChg chg="add mod">
          <ac:chgData name="Jorge Arceiz Baquero" userId="0eec8acd2f74270f" providerId="LiveId" clId="{B9D79354-62C4-4EA2-A351-D83E24ADBC51}" dt="2025-12-14T22:53:40.196" v="43128" actId="20577"/>
          <ac:spMkLst>
            <pc:docMk/>
            <pc:sldMk cId="3095464002" sldId="594"/>
            <ac:spMk id="9" creationId="{7F523E4F-F4A0-1AD6-7D69-8AE53D045F4D}"/>
          </ac:spMkLst>
        </pc:spChg>
        <pc:spChg chg="add mod">
          <ac:chgData name="Jorge Arceiz Baquero" userId="0eec8acd2f74270f" providerId="LiveId" clId="{B9D79354-62C4-4EA2-A351-D83E24ADBC51}" dt="2025-12-14T23:05:03.686" v="43142" actId="1076"/>
          <ac:spMkLst>
            <pc:docMk/>
            <pc:sldMk cId="3095464002" sldId="594"/>
            <ac:spMk id="13" creationId="{6ED89D5D-36EC-7FB8-FE0A-C8CE6D524DA2}"/>
          </ac:spMkLst>
        </pc:spChg>
      </pc:sldChg>
      <pc:sldChg chg="addSp delSp modSp add mod">
        <pc:chgData name="Jorge Arceiz Baquero" userId="0eec8acd2f74270f" providerId="LiveId" clId="{B9D79354-62C4-4EA2-A351-D83E24ADBC51}" dt="2025-12-14T23:08:22.069" v="43222" actId="20577"/>
        <pc:sldMkLst>
          <pc:docMk/>
          <pc:sldMk cId="2865000019" sldId="595"/>
        </pc:sldMkLst>
        <pc:spChg chg="mod">
          <ac:chgData name="Jorge Arceiz Baquero" userId="0eec8acd2f74270f" providerId="LiveId" clId="{B9D79354-62C4-4EA2-A351-D83E24ADBC51}" dt="2025-12-14T23:05:37.912" v="43148"/>
          <ac:spMkLst>
            <pc:docMk/>
            <pc:sldMk cId="2865000019" sldId="595"/>
            <ac:spMk id="3" creationId="{DAB17B79-1CD6-3401-C79B-2D0A9FBC998C}"/>
          </ac:spMkLst>
        </pc:spChg>
        <pc:spChg chg="add mod">
          <ac:chgData name="Jorge Arceiz Baquero" userId="0eec8acd2f74270f" providerId="LiveId" clId="{B9D79354-62C4-4EA2-A351-D83E24ADBC51}" dt="2025-12-14T23:08:22.069" v="43222" actId="20577"/>
          <ac:spMkLst>
            <pc:docMk/>
            <pc:sldMk cId="2865000019" sldId="595"/>
            <ac:spMk id="5" creationId="{3B894275-B8E1-A471-E727-6BA23352093F}"/>
          </ac:spMkLst>
        </pc:spChg>
        <pc:spChg chg="mod">
          <ac:chgData name="Jorge Arceiz Baquero" userId="0eec8acd2f74270f" providerId="LiveId" clId="{B9D79354-62C4-4EA2-A351-D83E24ADBC51}" dt="2025-12-14T23:08:05.750" v="43215" actId="20577"/>
          <ac:spMkLst>
            <pc:docMk/>
            <pc:sldMk cId="2865000019" sldId="595"/>
            <ac:spMk id="9" creationId="{9EEE53AA-5632-A781-1AA4-96B7835BE678}"/>
          </ac:spMkLst>
        </pc:spChg>
        <pc:spChg chg="add mod">
          <ac:chgData name="Jorge Arceiz Baquero" userId="0eec8acd2f74270f" providerId="LiveId" clId="{B9D79354-62C4-4EA2-A351-D83E24ADBC51}" dt="2025-12-14T23:07:22.217" v="43169" actId="20577"/>
          <ac:spMkLst>
            <pc:docMk/>
            <pc:sldMk cId="2865000019" sldId="595"/>
            <ac:spMk id="11" creationId="{1FAECDBE-3D90-8735-B554-5B40FCE6B64E}"/>
          </ac:spMkLst>
        </pc:spChg>
      </pc:sldChg>
      <pc:sldChg chg="addSp delSp modSp add mod">
        <pc:chgData name="Jorge Arceiz Baquero" userId="0eec8acd2f74270f" providerId="LiveId" clId="{B9D79354-62C4-4EA2-A351-D83E24ADBC51}" dt="2025-12-14T23:15:48.500" v="43385" actId="20577"/>
        <pc:sldMkLst>
          <pc:docMk/>
          <pc:sldMk cId="934515704" sldId="596"/>
        </pc:sldMkLst>
        <pc:spChg chg="mod">
          <ac:chgData name="Jorge Arceiz Baquero" userId="0eec8acd2f74270f" providerId="LiveId" clId="{B9D79354-62C4-4EA2-A351-D83E24ADBC51}" dt="2025-12-14T23:11:06.161" v="43240" actId="404"/>
          <ac:spMkLst>
            <pc:docMk/>
            <pc:sldMk cId="934515704" sldId="596"/>
            <ac:spMk id="3" creationId="{50D03336-6CB0-678A-4F26-9536C3843094}"/>
          </ac:spMkLst>
        </pc:spChg>
        <pc:spChg chg="add mod">
          <ac:chgData name="Jorge Arceiz Baquero" userId="0eec8acd2f74270f" providerId="LiveId" clId="{B9D79354-62C4-4EA2-A351-D83E24ADBC51}" dt="2025-12-14T23:15:48.500" v="43385" actId="20577"/>
          <ac:spMkLst>
            <pc:docMk/>
            <pc:sldMk cId="934515704" sldId="596"/>
            <ac:spMk id="6" creationId="{9D596780-4223-61A0-B0A6-42736EA78829}"/>
          </ac:spMkLst>
        </pc:spChg>
        <pc:spChg chg="mod">
          <ac:chgData name="Jorge Arceiz Baquero" userId="0eec8acd2f74270f" providerId="LiveId" clId="{B9D79354-62C4-4EA2-A351-D83E24ADBC51}" dt="2025-12-14T23:15:41.603" v="43379" actId="20577"/>
          <ac:spMkLst>
            <pc:docMk/>
            <pc:sldMk cId="934515704" sldId="596"/>
            <ac:spMk id="9" creationId="{8F1C2285-B3D6-6F8A-9AAB-E0B377A53C2E}"/>
          </ac:spMkLst>
        </pc:spChg>
      </pc:sldChg>
      <pc:sldChg chg="addSp delSp modSp add mod">
        <pc:chgData name="Jorge Arceiz Baquero" userId="0eec8acd2f74270f" providerId="LiveId" clId="{B9D79354-62C4-4EA2-A351-D83E24ADBC51}" dt="2025-12-14T23:17:28.992" v="43447"/>
        <pc:sldMkLst>
          <pc:docMk/>
          <pc:sldMk cId="3232532926" sldId="597"/>
        </pc:sldMkLst>
        <pc:spChg chg="add mod">
          <ac:chgData name="Jorge Arceiz Baquero" userId="0eec8acd2f74270f" providerId="LiveId" clId="{B9D79354-62C4-4EA2-A351-D83E24ADBC51}" dt="2025-12-14T23:17:28.992" v="43447"/>
          <ac:spMkLst>
            <pc:docMk/>
            <pc:sldMk cId="3232532926" sldId="597"/>
            <ac:spMk id="3" creationId="{61A88084-AF39-F1DD-5F97-AD364A3820D6}"/>
          </ac:spMkLst>
        </pc:spChg>
        <pc:spChg chg="mod">
          <ac:chgData name="Jorge Arceiz Baquero" userId="0eec8acd2f74270f" providerId="LiveId" clId="{B9D79354-62C4-4EA2-A351-D83E24ADBC51}" dt="2025-12-14T23:17:08.055" v="43445" actId="20577"/>
          <ac:spMkLst>
            <pc:docMk/>
            <pc:sldMk cId="3232532926" sldId="597"/>
            <ac:spMk id="4" creationId="{B565ED40-C12D-E45E-C6E0-22C4455E23CE}"/>
          </ac:spMkLst>
        </pc:spChg>
      </pc:sldChg>
      <pc:sldChg chg="addSp delSp modSp add mod ord">
        <pc:chgData name="Jorge Arceiz Baquero" userId="0eec8acd2f74270f" providerId="LiveId" clId="{B9D79354-62C4-4EA2-A351-D83E24ADBC51}" dt="2025-12-15T09:16:25.104" v="43513" actId="20577"/>
        <pc:sldMkLst>
          <pc:docMk/>
          <pc:sldMk cId="580305841" sldId="598"/>
        </pc:sldMkLst>
        <pc:spChg chg="mod">
          <ac:chgData name="Jorge Arceiz Baquero" userId="0eec8acd2f74270f" providerId="LiveId" clId="{B9D79354-62C4-4EA2-A351-D83E24ADBC51}" dt="2025-12-15T09:14:05.691" v="43476" actId="403"/>
          <ac:spMkLst>
            <pc:docMk/>
            <pc:sldMk cId="580305841" sldId="598"/>
            <ac:spMk id="3" creationId="{76D574BF-3D79-087E-1890-B26FFC7FE85E}"/>
          </ac:spMkLst>
        </pc:spChg>
        <pc:spChg chg="add mod">
          <ac:chgData name="Jorge Arceiz Baquero" userId="0eec8acd2f74270f" providerId="LiveId" clId="{B9D79354-62C4-4EA2-A351-D83E24ADBC51}" dt="2025-12-15T09:13:51.537" v="43469" actId="1076"/>
          <ac:spMkLst>
            <pc:docMk/>
            <pc:sldMk cId="580305841" sldId="598"/>
            <ac:spMk id="5" creationId="{8A0964C7-3FCA-9D81-8A1D-1513A0258BD1}"/>
          </ac:spMkLst>
        </pc:spChg>
        <pc:spChg chg="del">
          <ac:chgData name="Jorge Arceiz Baquero" userId="0eec8acd2f74270f" providerId="LiveId" clId="{B9D79354-62C4-4EA2-A351-D83E24ADBC51}" dt="2025-12-15T09:14:22.003" v="43477" actId="478"/>
          <ac:spMkLst>
            <pc:docMk/>
            <pc:sldMk cId="580305841" sldId="598"/>
            <ac:spMk id="6" creationId="{4646C0F9-6B7B-5519-8C91-D6F61BEB6FA1}"/>
          </ac:spMkLst>
        </pc:spChg>
        <pc:spChg chg="del">
          <ac:chgData name="Jorge Arceiz Baquero" userId="0eec8acd2f74270f" providerId="LiveId" clId="{B9D79354-62C4-4EA2-A351-D83E24ADBC51}" dt="2025-12-15T09:15:07.110" v="43493" actId="478"/>
          <ac:spMkLst>
            <pc:docMk/>
            <pc:sldMk cId="580305841" sldId="598"/>
            <ac:spMk id="9" creationId="{1C8A734B-4187-4FCB-F1BD-6ACBABE3BFA4}"/>
          </ac:spMkLst>
        </pc:spChg>
        <pc:spChg chg="add mod">
          <ac:chgData name="Jorge Arceiz Baquero" userId="0eec8acd2f74270f" providerId="LiveId" clId="{B9D79354-62C4-4EA2-A351-D83E24ADBC51}" dt="2025-12-15T09:15:04.187" v="43492" actId="20577"/>
          <ac:spMkLst>
            <pc:docMk/>
            <pc:sldMk cId="580305841" sldId="598"/>
            <ac:spMk id="11" creationId="{527FC852-67EA-B732-981A-02493FE8A931}"/>
          </ac:spMkLst>
        </pc:spChg>
        <pc:spChg chg="add mod">
          <ac:chgData name="Jorge Arceiz Baquero" userId="0eec8acd2f74270f" providerId="LiveId" clId="{B9D79354-62C4-4EA2-A351-D83E24ADBC51}" dt="2025-12-15T09:16:25.104" v="43513" actId="20577"/>
          <ac:spMkLst>
            <pc:docMk/>
            <pc:sldMk cId="580305841" sldId="598"/>
            <ac:spMk id="14" creationId="{94607C78-4970-2181-A35B-D77D7BC656FE}"/>
          </ac:spMkLst>
        </pc:spChg>
      </pc:sldChg>
      <pc:sldChg chg="addSp delSp add del setBg delDesignElem">
        <pc:chgData name="Jorge Arceiz Baquero" userId="0eec8acd2f74270f" providerId="LiveId" clId="{B9D79354-62C4-4EA2-A351-D83E24ADBC51}" dt="2025-12-15T09:13:00.354" v="43450"/>
        <pc:sldMkLst>
          <pc:docMk/>
          <pc:sldMk cId="1886776201" sldId="598"/>
        </pc:sldMkLst>
        <pc:spChg chg="add del">
          <ac:chgData name="Jorge Arceiz Baquero" userId="0eec8acd2f74270f" providerId="LiveId" clId="{B9D79354-62C4-4EA2-A351-D83E24ADBC51}" dt="2025-12-15T09:13:00.354" v="43450"/>
          <ac:spMkLst>
            <pc:docMk/>
            <pc:sldMk cId="1886776201" sldId="598"/>
            <ac:spMk id="8" creationId="{8838CD52-6AE7-C6FD-52EC-5FF510688D8E}"/>
          </ac:spMkLst>
        </pc:spChg>
        <pc:spChg chg="add del">
          <ac:chgData name="Jorge Arceiz Baquero" userId="0eec8acd2f74270f" providerId="LiveId" clId="{B9D79354-62C4-4EA2-A351-D83E24ADBC51}" dt="2025-12-15T09:13:00.354" v="43450"/>
          <ac:spMkLst>
            <pc:docMk/>
            <pc:sldMk cId="1886776201" sldId="598"/>
            <ac:spMk id="10" creationId="{48CCE8EB-28C2-5323-17DF-1509F4070723}"/>
          </ac:spMkLst>
        </pc:spChg>
        <pc:spChg chg="add del">
          <ac:chgData name="Jorge Arceiz Baquero" userId="0eec8acd2f74270f" providerId="LiveId" clId="{B9D79354-62C4-4EA2-A351-D83E24ADBC51}" dt="2025-12-15T09:13:00.354" v="43450"/>
          <ac:spMkLst>
            <pc:docMk/>
            <pc:sldMk cId="1886776201" sldId="598"/>
            <ac:spMk id="12" creationId="{E8D39C36-DA78-F6DA-E593-81CF79776C45}"/>
          </ac:spMkLst>
        </pc:spChg>
      </pc:sldChg>
      <pc:sldChg chg="addSp delSp add del setBg delDesignElem">
        <pc:chgData name="Jorge Arceiz Baquero" userId="0eec8acd2f74270f" providerId="LiveId" clId="{B9D79354-62C4-4EA2-A351-D83E24ADBC51}" dt="2025-12-16T21:35:02.936" v="43550"/>
        <pc:sldMkLst>
          <pc:docMk/>
          <pc:sldMk cId="327074523" sldId="599"/>
        </pc:sldMkLst>
        <pc:spChg chg="add del">
          <ac:chgData name="Jorge Arceiz Baquero" userId="0eec8acd2f74270f" providerId="LiveId" clId="{B9D79354-62C4-4EA2-A351-D83E24ADBC51}" dt="2025-12-16T21:35:02.936" v="43550"/>
          <ac:spMkLst>
            <pc:docMk/>
            <pc:sldMk cId="327074523" sldId="599"/>
            <ac:spMk id="8" creationId="{B5073725-E0CC-80A7-1D31-CF149EA18C3A}"/>
          </ac:spMkLst>
        </pc:spChg>
        <pc:spChg chg="add del">
          <ac:chgData name="Jorge Arceiz Baquero" userId="0eec8acd2f74270f" providerId="LiveId" clId="{B9D79354-62C4-4EA2-A351-D83E24ADBC51}" dt="2025-12-16T21:35:02.936" v="43550"/>
          <ac:spMkLst>
            <pc:docMk/>
            <pc:sldMk cId="327074523" sldId="599"/>
            <ac:spMk id="10" creationId="{62B7935C-C18B-552C-929A-547262E5AABF}"/>
          </ac:spMkLst>
        </pc:spChg>
        <pc:spChg chg="add del">
          <ac:chgData name="Jorge Arceiz Baquero" userId="0eec8acd2f74270f" providerId="LiveId" clId="{B9D79354-62C4-4EA2-A351-D83E24ADBC51}" dt="2025-12-16T21:35:02.936" v="43550"/>
          <ac:spMkLst>
            <pc:docMk/>
            <pc:sldMk cId="327074523" sldId="599"/>
            <ac:spMk id="12" creationId="{27209D16-CE4B-6921-C58C-47ED067CC91F}"/>
          </ac:spMkLst>
        </pc:spChg>
      </pc:sldChg>
      <pc:sldChg chg="addSp delSp modSp add mod">
        <pc:chgData name="Jorge Arceiz Baquero" userId="0eec8acd2f74270f" providerId="LiveId" clId="{B9D79354-62C4-4EA2-A351-D83E24ADBC51}" dt="2025-12-16T22:27:57.008" v="44788" actId="20577"/>
        <pc:sldMkLst>
          <pc:docMk/>
          <pc:sldMk cId="2501147927" sldId="599"/>
        </pc:sldMkLst>
        <pc:spChg chg="add mod">
          <ac:chgData name="Jorge Arceiz Baquero" userId="0eec8acd2f74270f" providerId="LiveId" clId="{B9D79354-62C4-4EA2-A351-D83E24ADBC51}" dt="2025-12-16T21:42:27.234" v="43857" actId="1076"/>
          <ac:spMkLst>
            <pc:docMk/>
            <pc:sldMk cId="2501147927" sldId="599"/>
            <ac:spMk id="2" creationId="{D86CF898-9F3E-C327-1A05-E34AA6E67CC6}"/>
          </ac:spMkLst>
        </pc:spChg>
        <pc:spChg chg="mod">
          <ac:chgData name="Jorge Arceiz Baquero" userId="0eec8acd2f74270f" providerId="LiveId" clId="{B9D79354-62C4-4EA2-A351-D83E24ADBC51}" dt="2025-12-16T22:27:57.008" v="44788" actId="20577"/>
          <ac:spMkLst>
            <pc:docMk/>
            <pc:sldMk cId="2501147927" sldId="599"/>
            <ac:spMk id="3" creationId="{69E19EE6-92B3-05D6-8761-3EC5877C853E}"/>
          </ac:spMkLst>
        </pc:spChg>
        <pc:spChg chg="del">
          <ac:chgData name="Jorge Arceiz Baquero" userId="0eec8acd2f74270f" providerId="LiveId" clId="{B9D79354-62C4-4EA2-A351-D83E24ADBC51}" dt="2025-12-16T21:35:17.371" v="43563" actId="478"/>
          <ac:spMkLst>
            <pc:docMk/>
            <pc:sldMk cId="2501147927" sldId="599"/>
            <ac:spMk id="4" creationId="{05D3375A-D005-013B-9F2E-12F2970645D3}"/>
          </ac:spMkLst>
        </pc:spChg>
        <pc:spChg chg="add mod">
          <ac:chgData name="Jorge Arceiz Baquero" userId="0eec8acd2f74270f" providerId="LiveId" clId="{B9D79354-62C4-4EA2-A351-D83E24ADBC51}" dt="2025-12-16T21:42:32.596" v="43859" actId="20577"/>
          <ac:spMkLst>
            <pc:docMk/>
            <pc:sldMk cId="2501147927" sldId="599"/>
            <ac:spMk id="5" creationId="{E9554999-94E3-4F30-1468-95AC12C1BC87}"/>
          </ac:spMkLst>
        </pc:spChg>
        <pc:spChg chg="add mod">
          <ac:chgData name="Jorge Arceiz Baquero" userId="0eec8acd2f74270f" providerId="LiveId" clId="{B9D79354-62C4-4EA2-A351-D83E24ADBC51}" dt="2025-12-16T21:42:42.069" v="43861" actId="1076"/>
          <ac:spMkLst>
            <pc:docMk/>
            <pc:sldMk cId="2501147927" sldId="599"/>
            <ac:spMk id="6" creationId="{D44A9E9C-084D-7FF6-A7B3-917D396898A0}"/>
          </ac:spMkLst>
        </pc:spChg>
        <pc:spChg chg="add mod">
          <ac:chgData name="Jorge Arceiz Baquero" userId="0eec8acd2f74270f" providerId="LiveId" clId="{B9D79354-62C4-4EA2-A351-D83E24ADBC51}" dt="2025-12-16T21:41:31.058" v="43840" actId="403"/>
          <ac:spMkLst>
            <pc:docMk/>
            <pc:sldMk cId="2501147927" sldId="599"/>
            <ac:spMk id="9" creationId="{8A8EF86B-7E9D-CB23-D4CA-D5C97B844CEA}"/>
          </ac:spMkLst>
        </pc:spChg>
        <pc:spChg chg="add del mod">
          <ac:chgData name="Jorge Arceiz Baquero" userId="0eec8acd2f74270f" providerId="LiveId" clId="{B9D79354-62C4-4EA2-A351-D83E24ADBC51}" dt="2025-12-16T21:42:15.295" v="43854" actId="478"/>
          <ac:spMkLst>
            <pc:docMk/>
            <pc:sldMk cId="2501147927" sldId="599"/>
            <ac:spMk id="13" creationId="{4DA5E788-AF6D-6D98-33AB-21EB6ED85A90}"/>
          </ac:spMkLst>
        </pc:spChg>
        <pc:spChg chg="add mod">
          <ac:chgData name="Jorge Arceiz Baquero" userId="0eec8acd2f74270f" providerId="LiveId" clId="{B9D79354-62C4-4EA2-A351-D83E24ADBC51}" dt="2025-12-16T21:56:14.349" v="44096" actId="14100"/>
          <ac:spMkLst>
            <pc:docMk/>
            <pc:sldMk cId="2501147927" sldId="599"/>
            <ac:spMk id="14" creationId="{79636099-F830-D6F1-0AFB-078EB7673659}"/>
          </ac:spMkLst>
        </pc:spChg>
        <pc:spChg chg="add mod">
          <ac:chgData name="Jorge Arceiz Baquero" userId="0eec8acd2f74270f" providerId="LiveId" clId="{B9D79354-62C4-4EA2-A351-D83E24ADBC51}" dt="2025-12-16T21:43:20.272" v="43871" actId="1076"/>
          <ac:spMkLst>
            <pc:docMk/>
            <pc:sldMk cId="2501147927" sldId="599"/>
            <ac:spMk id="16" creationId="{28E006D2-6B2B-1296-B7C7-2C8187AB1AB6}"/>
          </ac:spMkLst>
        </pc:spChg>
        <pc:spChg chg="add mod">
          <ac:chgData name="Jorge Arceiz Baquero" userId="0eec8acd2f74270f" providerId="LiveId" clId="{B9D79354-62C4-4EA2-A351-D83E24ADBC51}" dt="2025-12-16T21:53:55.990" v="44061" actId="122"/>
          <ac:spMkLst>
            <pc:docMk/>
            <pc:sldMk cId="2501147927" sldId="599"/>
            <ac:spMk id="18" creationId="{D297B73F-7636-B959-9EEC-E730D079CB53}"/>
          </ac:spMkLst>
        </pc:spChg>
        <pc:spChg chg="add mod">
          <ac:chgData name="Jorge Arceiz Baquero" userId="0eec8acd2f74270f" providerId="LiveId" clId="{B9D79354-62C4-4EA2-A351-D83E24ADBC51}" dt="2025-12-16T21:44:20.826" v="43885" actId="1076"/>
          <ac:spMkLst>
            <pc:docMk/>
            <pc:sldMk cId="2501147927" sldId="599"/>
            <ac:spMk id="19" creationId="{2964113D-FC27-EA20-6F39-50C9BBCAF4C2}"/>
          </ac:spMkLst>
        </pc:spChg>
        <pc:spChg chg="add mod">
          <ac:chgData name="Jorge Arceiz Baquero" userId="0eec8acd2f74270f" providerId="LiveId" clId="{B9D79354-62C4-4EA2-A351-D83E24ADBC51}" dt="2025-12-16T21:54:02.227" v="44062" actId="1076"/>
          <ac:spMkLst>
            <pc:docMk/>
            <pc:sldMk cId="2501147927" sldId="599"/>
            <ac:spMk id="20" creationId="{F3EC112E-8300-F118-D01E-43F446BF1638}"/>
          </ac:spMkLst>
        </pc:spChg>
        <pc:spChg chg="add mod">
          <ac:chgData name="Jorge Arceiz Baquero" userId="0eec8acd2f74270f" providerId="LiveId" clId="{B9D79354-62C4-4EA2-A351-D83E24ADBC51}" dt="2025-12-16T21:45:47.987" v="43920" actId="1076"/>
          <ac:spMkLst>
            <pc:docMk/>
            <pc:sldMk cId="2501147927" sldId="599"/>
            <ac:spMk id="22" creationId="{C289EA7B-2FA7-D5C9-9C07-923A64F2060C}"/>
          </ac:spMkLst>
        </pc:spChg>
        <pc:spChg chg="add mod">
          <ac:chgData name="Jorge Arceiz Baquero" userId="0eec8acd2f74270f" providerId="LiveId" clId="{B9D79354-62C4-4EA2-A351-D83E24ADBC51}" dt="2025-12-16T21:46:25.149" v="43927" actId="1076"/>
          <ac:spMkLst>
            <pc:docMk/>
            <pc:sldMk cId="2501147927" sldId="599"/>
            <ac:spMk id="24" creationId="{06BE03A8-2A63-F794-876C-3EF7546DF109}"/>
          </ac:spMkLst>
        </pc:spChg>
      </pc:sldChg>
      <pc:sldChg chg="addSp delSp add del setBg delDesignElem">
        <pc:chgData name="Jorge Arceiz Baquero" userId="0eec8acd2f74270f" providerId="LiveId" clId="{B9D79354-62C4-4EA2-A351-D83E24ADBC51}" dt="2025-12-16T21:47:01.033" v="43930"/>
        <pc:sldMkLst>
          <pc:docMk/>
          <pc:sldMk cId="2021587860" sldId="600"/>
        </pc:sldMkLst>
        <pc:spChg chg="add del">
          <ac:chgData name="Jorge Arceiz Baquero" userId="0eec8acd2f74270f" providerId="LiveId" clId="{B9D79354-62C4-4EA2-A351-D83E24ADBC51}" dt="2025-12-16T21:47:01.033" v="43930"/>
          <ac:spMkLst>
            <pc:docMk/>
            <pc:sldMk cId="2021587860" sldId="600"/>
            <ac:spMk id="8" creationId="{E3729A7E-6F18-7774-E04A-54CAC16F4B4C}"/>
          </ac:spMkLst>
        </pc:spChg>
        <pc:spChg chg="add del">
          <ac:chgData name="Jorge Arceiz Baquero" userId="0eec8acd2f74270f" providerId="LiveId" clId="{B9D79354-62C4-4EA2-A351-D83E24ADBC51}" dt="2025-12-16T21:47:01.033" v="43930"/>
          <ac:spMkLst>
            <pc:docMk/>
            <pc:sldMk cId="2021587860" sldId="600"/>
            <ac:spMk id="10" creationId="{1BA8C235-BEB8-B3BA-D15F-01D4648EFA9B}"/>
          </ac:spMkLst>
        </pc:spChg>
        <pc:spChg chg="add del">
          <ac:chgData name="Jorge Arceiz Baquero" userId="0eec8acd2f74270f" providerId="LiveId" clId="{B9D79354-62C4-4EA2-A351-D83E24ADBC51}" dt="2025-12-16T21:47:01.033" v="43930"/>
          <ac:spMkLst>
            <pc:docMk/>
            <pc:sldMk cId="2021587860" sldId="600"/>
            <ac:spMk id="12" creationId="{29E4D79E-0545-0584-0939-9FB1481A273A}"/>
          </ac:spMkLst>
        </pc:spChg>
      </pc:sldChg>
      <pc:sldChg chg="addSp delSp modSp add mod">
        <pc:chgData name="Jorge Arceiz Baquero" userId="0eec8acd2f74270f" providerId="LiveId" clId="{B9D79354-62C4-4EA2-A351-D83E24ADBC51}" dt="2025-12-16T22:28:03.155" v="44791" actId="20577"/>
        <pc:sldMkLst>
          <pc:docMk/>
          <pc:sldMk cId="3510946360" sldId="600"/>
        </pc:sldMkLst>
        <pc:spChg chg="del">
          <ac:chgData name="Jorge Arceiz Baquero" userId="0eec8acd2f74270f" providerId="LiveId" clId="{B9D79354-62C4-4EA2-A351-D83E24ADBC51}" dt="2025-12-16T21:47:04.229" v="43932" actId="478"/>
          <ac:spMkLst>
            <pc:docMk/>
            <pc:sldMk cId="3510946360" sldId="600"/>
            <ac:spMk id="2" creationId="{3415AFD1-8EDE-0CDB-CFF2-F907A5774F4A}"/>
          </ac:spMkLst>
        </pc:spChg>
        <pc:spChg chg="mod">
          <ac:chgData name="Jorge Arceiz Baquero" userId="0eec8acd2f74270f" providerId="LiveId" clId="{B9D79354-62C4-4EA2-A351-D83E24ADBC51}" dt="2025-12-16T22:28:03.155" v="44791" actId="20577"/>
          <ac:spMkLst>
            <pc:docMk/>
            <pc:sldMk cId="3510946360" sldId="600"/>
            <ac:spMk id="3" creationId="{A1B029D7-D7AC-62BD-AF26-21654629EA4A}"/>
          </ac:spMkLst>
        </pc:spChg>
        <pc:spChg chg="mod">
          <ac:chgData name="Jorge Arceiz Baquero" userId="0eec8acd2f74270f" providerId="LiveId" clId="{B9D79354-62C4-4EA2-A351-D83E24ADBC51}" dt="2025-12-16T22:02:57.736" v="44405" actId="20577"/>
          <ac:spMkLst>
            <pc:docMk/>
            <pc:sldMk cId="3510946360" sldId="600"/>
            <ac:spMk id="5" creationId="{9DE938EF-8115-8878-A38A-0BCFDE26F819}"/>
          </ac:spMkLst>
        </pc:spChg>
        <pc:spChg chg="mod">
          <ac:chgData name="Jorge Arceiz Baquero" userId="0eec8acd2f74270f" providerId="LiveId" clId="{B9D79354-62C4-4EA2-A351-D83E24ADBC51}" dt="2025-12-16T21:51:50.337" v="44046" actId="1076"/>
          <ac:spMkLst>
            <pc:docMk/>
            <pc:sldMk cId="3510946360" sldId="600"/>
            <ac:spMk id="6" creationId="{C4559E24-FAD4-5387-C32D-154DE732C389}"/>
          </ac:spMkLst>
        </pc:spChg>
        <pc:spChg chg="add mod">
          <ac:chgData name="Jorge Arceiz Baquero" userId="0eec8acd2f74270f" providerId="LiveId" clId="{B9D79354-62C4-4EA2-A351-D83E24ADBC51}" dt="2025-12-16T22:02:22.014" v="44387" actId="20577"/>
          <ac:spMkLst>
            <pc:docMk/>
            <pc:sldMk cId="3510946360" sldId="600"/>
            <ac:spMk id="7" creationId="{3FC450C4-D3A8-AD7A-3EC6-E38E00F1D909}"/>
          </ac:spMkLst>
        </pc:spChg>
        <pc:spChg chg="mod">
          <ac:chgData name="Jorge Arceiz Baquero" userId="0eec8acd2f74270f" providerId="LiveId" clId="{B9D79354-62C4-4EA2-A351-D83E24ADBC51}" dt="2025-12-16T21:51:52.413" v="44047" actId="1076"/>
          <ac:spMkLst>
            <pc:docMk/>
            <pc:sldMk cId="3510946360" sldId="600"/>
            <ac:spMk id="9" creationId="{61E6D96A-702C-2614-EFF5-2F5F8EEBBDC6}"/>
          </ac:spMkLst>
        </pc:spChg>
        <pc:spChg chg="add mod">
          <ac:chgData name="Jorge Arceiz Baquero" userId="0eec8acd2f74270f" providerId="LiveId" clId="{B9D79354-62C4-4EA2-A351-D83E24ADBC51}" dt="2025-12-16T22:02:26.677" v="44393" actId="20577"/>
          <ac:spMkLst>
            <pc:docMk/>
            <pc:sldMk cId="3510946360" sldId="600"/>
            <ac:spMk id="13" creationId="{44614A11-C5CC-1581-4686-7E09FB6C684D}"/>
          </ac:spMkLst>
        </pc:spChg>
        <pc:spChg chg="mod">
          <ac:chgData name="Jorge Arceiz Baquero" userId="0eec8acd2f74270f" providerId="LiveId" clId="{B9D79354-62C4-4EA2-A351-D83E24ADBC51}" dt="2025-12-16T21:52:53.461" v="44056" actId="20577"/>
          <ac:spMkLst>
            <pc:docMk/>
            <pc:sldMk cId="3510946360" sldId="600"/>
            <ac:spMk id="14" creationId="{077B3EC8-F855-3149-9A4B-D67811AE73DB}"/>
          </ac:spMkLst>
        </pc:spChg>
        <pc:spChg chg="mod">
          <ac:chgData name="Jorge Arceiz Baquero" userId="0eec8acd2f74270f" providerId="LiveId" clId="{B9D79354-62C4-4EA2-A351-D83E24ADBC51}" dt="2025-12-16T21:52:04.264" v="44048" actId="1076"/>
          <ac:spMkLst>
            <pc:docMk/>
            <pc:sldMk cId="3510946360" sldId="600"/>
            <ac:spMk id="16" creationId="{9234C22C-0E9B-5C00-B33C-92141FE61490}"/>
          </ac:spMkLst>
        </pc:spChg>
        <pc:spChg chg="mod">
          <ac:chgData name="Jorge Arceiz Baquero" userId="0eec8acd2f74270f" providerId="LiveId" clId="{B9D79354-62C4-4EA2-A351-D83E24ADBC51}" dt="2025-12-16T21:48:51.318" v="43975" actId="1076"/>
          <ac:spMkLst>
            <pc:docMk/>
            <pc:sldMk cId="3510946360" sldId="600"/>
            <ac:spMk id="18" creationId="{DAA84090-39FA-179E-8613-C624BD562E0C}"/>
          </ac:spMkLst>
        </pc:spChg>
        <pc:spChg chg="del">
          <ac:chgData name="Jorge Arceiz Baquero" userId="0eec8acd2f74270f" providerId="LiveId" clId="{B9D79354-62C4-4EA2-A351-D83E24ADBC51}" dt="2025-12-16T21:49:03.074" v="43976" actId="478"/>
          <ac:spMkLst>
            <pc:docMk/>
            <pc:sldMk cId="3510946360" sldId="600"/>
            <ac:spMk id="22" creationId="{6C705AA4-E94C-0E1D-88A9-1A73D3A53032}"/>
          </ac:spMkLst>
        </pc:spChg>
        <pc:spChg chg="del">
          <ac:chgData name="Jorge Arceiz Baquero" userId="0eec8acd2f74270f" providerId="LiveId" clId="{B9D79354-62C4-4EA2-A351-D83E24ADBC51}" dt="2025-12-16T21:50:49.818" v="44023" actId="478"/>
          <ac:spMkLst>
            <pc:docMk/>
            <pc:sldMk cId="3510946360" sldId="600"/>
            <ac:spMk id="24" creationId="{4A44B0C2-1A4C-09BD-3EFD-CB40844D8811}"/>
          </ac:spMkLst>
        </pc:spChg>
      </pc:sldChg>
      <pc:sldChg chg="addSp delSp add del setBg delDesignElem">
        <pc:chgData name="Jorge Arceiz Baquero" userId="0eec8acd2f74270f" providerId="LiveId" clId="{B9D79354-62C4-4EA2-A351-D83E24ADBC51}" dt="2025-12-16T21:52:15.622" v="44051"/>
        <pc:sldMkLst>
          <pc:docMk/>
          <pc:sldMk cId="1190681692" sldId="601"/>
        </pc:sldMkLst>
        <pc:spChg chg="add del">
          <ac:chgData name="Jorge Arceiz Baquero" userId="0eec8acd2f74270f" providerId="LiveId" clId="{B9D79354-62C4-4EA2-A351-D83E24ADBC51}" dt="2025-12-16T21:52:15.622" v="44051"/>
          <ac:spMkLst>
            <pc:docMk/>
            <pc:sldMk cId="1190681692" sldId="601"/>
            <ac:spMk id="8" creationId="{93AEB0CA-08ED-11E8-84F3-C25585A9D9CE}"/>
          </ac:spMkLst>
        </pc:spChg>
        <pc:spChg chg="add del">
          <ac:chgData name="Jorge Arceiz Baquero" userId="0eec8acd2f74270f" providerId="LiveId" clId="{B9D79354-62C4-4EA2-A351-D83E24ADBC51}" dt="2025-12-16T21:52:15.622" v="44051"/>
          <ac:spMkLst>
            <pc:docMk/>
            <pc:sldMk cId="1190681692" sldId="601"/>
            <ac:spMk id="10" creationId="{3ACA379A-FC65-92E2-BDB3-282F68236F4B}"/>
          </ac:spMkLst>
        </pc:spChg>
        <pc:spChg chg="add del">
          <ac:chgData name="Jorge Arceiz Baquero" userId="0eec8acd2f74270f" providerId="LiveId" clId="{B9D79354-62C4-4EA2-A351-D83E24ADBC51}" dt="2025-12-16T21:52:15.622" v="44051"/>
          <ac:spMkLst>
            <pc:docMk/>
            <pc:sldMk cId="1190681692" sldId="601"/>
            <ac:spMk id="12" creationId="{0BDE0CFB-1B31-EED1-703D-4EBF2D806F59}"/>
          </ac:spMkLst>
        </pc:spChg>
      </pc:sldChg>
      <pc:sldChg chg="addSp delSp modSp add mod">
        <pc:chgData name="Jorge Arceiz Baquero" userId="0eec8acd2f74270f" providerId="LiveId" clId="{B9D79354-62C4-4EA2-A351-D83E24ADBC51}" dt="2025-12-16T22:28:09.391" v="44794" actId="20577"/>
        <pc:sldMkLst>
          <pc:docMk/>
          <pc:sldMk cId="3300830396" sldId="601"/>
        </pc:sldMkLst>
        <pc:spChg chg="mod">
          <ac:chgData name="Jorge Arceiz Baquero" userId="0eec8acd2f74270f" providerId="LiveId" clId="{B9D79354-62C4-4EA2-A351-D83E24ADBC51}" dt="2025-12-16T22:28:09.391" v="44794" actId="20577"/>
          <ac:spMkLst>
            <pc:docMk/>
            <pc:sldMk cId="3300830396" sldId="601"/>
            <ac:spMk id="3" creationId="{0EEAB642-A669-6102-7C4A-6C29F5B723BC}"/>
          </ac:spMkLst>
        </pc:spChg>
        <pc:spChg chg="add mod">
          <ac:chgData name="Jorge Arceiz Baquero" userId="0eec8acd2f74270f" providerId="LiveId" clId="{B9D79354-62C4-4EA2-A351-D83E24ADBC51}" dt="2025-12-16T21:57:24.732" v="44109" actId="1076"/>
          <ac:spMkLst>
            <pc:docMk/>
            <pc:sldMk cId="3300830396" sldId="601"/>
            <ac:spMk id="4" creationId="{3C36E33E-19E0-9849-18C3-C8AD08262E91}"/>
          </ac:spMkLst>
        </pc:spChg>
        <pc:spChg chg="mod">
          <ac:chgData name="Jorge Arceiz Baquero" userId="0eec8acd2f74270f" providerId="LiveId" clId="{B9D79354-62C4-4EA2-A351-D83E24ADBC51}" dt="2025-12-16T21:55:08.672" v="44072" actId="20577"/>
          <ac:spMkLst>
            <pc:docMk/>
            <pc:sldMk cId="3300830396" sldId="601"/>
            <ac:spMk id="5" creationId="{BF40274C-F6CB-3A4B-E60B-65E797BF89F1}"/>
          </ac:spMkLst>
        </pc:spChg>
        <pc:spChg chg="del">
          <ac:chgData name="Jorge Arceiz Baquero" userId="0eec8acd2f74270f" providerId="LiveId" clId="{B9D79354-62C4-4EA2-A351-D83E24ADBC51}" dt="2025-12-16T21:56:37.015" v="44103" actId="478"/>
          <ac:spMkLst>
            <pc:docMk/>
            <pc:sldMk cId="3300830396" sldId="601"/>
            <ac:spMk id="7" creationId="{700A29DA-A001-34EB-AABF-75DEF75CD0B1}"/>
          </ac:spMkLst>
        </pc:spChg>
        <pc:spChg chg="del mod">
          <ac:chgData name="Jorge Arceiz Baquero" userId="0eec8acd2f74270f" providerId="LiveId" clId="{B9D79354-62C4-4EA2-A351-D83E24ADBC51}" dt="2025-12-16T21:58:06.795" v="44118" actId="478"/>
          <ac:spMkLst>
            <pc:docMk/>
            <pc:sldMk cId="3300830396" sldId="601"/>
            <ac:spMk id="13" creationId="{58EF85FD-7DE4-9907-5783-3C359D55264D}"/>
          </ac:spMkLst>
        </pc:spChg>
        <pc:spChg chg="mod">
          <ac:chgData name="Jorge Arceiz Baquero" userId="0eec8acd2f74270f" providerId="LiveId" clId="{B9D79354-62C4-4EA2-A351-D83E24ADBC51}" dt="2025-12-16T21:56:26.606" v="44102" actId="113"/>
          <ac:spMkLst>
            <pc:docMk/>
            <pc:sldMk cId="3300830396" sldId="601"/>
            <ac:spMk id="14" creationId="{314F23E8-FAE4-C24D-9E47-7A36CAFD3B60}"/>
          </ac:spMkLst>
        </pc:spChg>
        <pc:spChg chg="add mod">
          <ac:chgData name="Jorge Arceiz Baquero" userId="0eec8acd2f74270f" providerId="LiveId" clId="{B9D79354-62C4-4EA2-A351-D83E24ADBC51}" dt="2025-12-16T21:58:38.402" v="44129" actId="1076"/>
          <ac:spMkLst>
            <pc:docMk/>
            <pc:sldMk cId="3300830396" sldId="601"/>
            <ac:spMk id="15" creationId="{2B7BEE8E-2A51-D383-F4E4-BB78E666E20A}"/>
          </ac:spMkLst>
        </pc:spChg>
        <pc:spChg chg="mod">
          <ac:chgData name="Jorge Arceiz Baquero" userId="0eec8acd2f74270f" providerId="LiveId" clId="{B9D79354-62C4-4EA2-A351-D83E24ADBC51}" dt="2025-12-16T21:57:58.837" v="44116" actId="20577"/>
          <ac:spMkLst>
            <pc:docMk/>
            <pc:sldMk cId="3300830396" sldId="601"/>
            <ac:spMk id="16" creationId="{F34600CA-8C98-7F22-40E0-D27CC741D9D8}"/>
          </ac:spMkLst>
        </pc:spChg>
        <pc:spChg chg="mod">
          <ac:chgData name="Jorge Arceiz Baquero" userId="0eec8acd2f74270f" providerId="LiveId" clId="{B9D79354-62C4-4EA2-A351-D83E24ADBC51}" dt="2025-12-16T21:57:40.489" v="44112"/>
          <ac:spMkLst>
            <pc:docMk/>
            <pc:sldMk cId="3300830396" sldId="601"/>
            <ac:spMk id="18" creationId="{1C152B0F-EAFC-8808-C783-94BE85A43E8A}"/>
          </ac:spMkLst>
        </pc:spChg>
        <pc:spChg chg="mod">
          <ac:chgData name="Jorge Arceiz Baquero" userId="0eec8acd2f74270f" providerId="LiveId" clId="{B9D79354-62C4-4EA2-A351-D83E24ADBC51}" dt="2025-12-16T21:58:09.671" v="44119" actId="1076"/>
          <ac:spMkLst>
            <pc:docMk/>
            <pc:sldMk cId="3300830396" sldId="601"/>
            <ac:spMk id="19" creationId="{DB3BBFE9-1670-2308-5045-7423980E9C82}"/>
          </ac:spMkLst>
        </pc:spChg>
      </pc:sldChg>
      <pc:sldChg chg="addSp delSp add del setBg delDesignElem">
        <pc:chgData name="Jorge Arceiz Baquero" userId="0eec8acd2f74270f" providerId="LiveId" clId="{B9D79354-62C4-4EA2-A351-D83E24ADBC51}" dt="2025-12-16T21:58:51.419" v="44132"/>
        <pc:sldMkLst>
          <pc:docMk/>
          <pc:sldMk cId="674687996" sldId="602"/>
        </pc:sldMkLst>
        <pc:spChg chg="add del">
          <ac:chgData name="Jorge Arceiz Baquero" userId="0eec8acd2f74270f" providerId="LiveId" clId="{B9D79354-62C4-4EA2-A351-D83E24ADBC51}" dt="2025-12-16T21:58:51.419" v="44132"/>
          <ac:spMkLst>
            <pc:docMk/>
            <pc:sldMk cId="674687996" sldId="602"/>
            <ac:spMk id="8" creationId="{1D1DFA83-A68D-1C9C-70E7-434F0E423FFB}"/>
          </ac:spMkLst>
        </pc:spChg>
        <pc:spChg chg="add del">
          <ac:chgData name="Jorge Arceiz Baquero" userId="0eec8acd2f74270f" providerId="LiveId" clId="{B9D79354-62C4-4EA2-A351-D83E24ADBC51}" dt="2025-12-16T21:58:51.419" v="44132"/>
          <ac:spMkLst>
            <pc:docMk/>
            <pc:sldMk cId="674687996" sldId="602"/>
            <ac:spMk id="10" creationId="{94BB73DD-DD4C-6512-FD5E-EDD04A565E5E}"/>
          </ac:spMkLst>
        </pc:spChg>
        <pc:spChg chg="add del">
          <ac:chgData name="Jorge Arceiz Baquero" userId="0eec8acd2f74270f" providerId="LiveId" clId="{B9D79354-62C4-4EA2-A351-D83E24ADBC51}" dt="2025-12-16T21:58:51.419" v="44132"/>
          <ac:spMkLst>
            <pc:docMk/>
            <pc:sldMk cId="674687996" sldId="602"/>
            <ac:spMk id="12" creationId="{54BE795B-6DE9-1434-04AB-ED5422DE32D3}"/>
          </ac:spMkLst>
        </pc:spChg>
      </pc:sldChg>
      <pc:sldChg chg="addSp delSp modSp add mod">
        <pc:chgData name="Jorge Arceiz Baquero" userId="0eec8acd2f74270f" providerId="LiveId" clId="{B9D79354-62C4-4EA2-A351-D83E24ADBC51}" dt="2025-12-16T22:28:12.932" v="44797" actId="20577"/>
        <pc:sldMkLst>
          <pc:docMk/>
          <pc:sldMk cId="2647665757" sldId="602"/>
        </pc:sldMkLst>
        <pc:spChg chg="add mod">
          <ac:chgData name="Jorge Arceiz Baquero" userId="0eec8acd2f74270f" providerId="LiveId" clId="{B9D79354-62C4-4EA2-A351-D83E24ADBC51}" dt="2025-12-16T22:00:14.454" v="44347" actId="20577"/>
          <ac:spMkLst>
            <pc:docMk/>
            <pc:sldMk cId="2647665757" sldId="602"/>
            <ac:spMk id="2" creationId="{506D335D-F3B9-A0C2-89EF-09A38EB41A14}"/>
          </ac:spMkLst>
        </pc:spChg>
        <pc:spChg chg="mod">
          <ac:chgData name="Jorge Arceiz Baquero" userId="0eec8acd2f74270f" providerId="LiveId" clId="{B9D79354-62C4-4EA2-A351-D83E24ADBC51}" dt="2025-12-16T22:28:12.932" v="44797" actId="20577"/>
          <ac:spMkLst>
            <pc:docMk/>
            <pc:sldMk cId="2647665757" sldId="602"/>
            <ac:spMk id="3" creationId="{A3A3FBC0-5178-07EC-BF2C-6B23620E389A}"/>
          </ac:spMkLst>
        </pc:spChg>
        <pc:spChg chg="del">
          <ac:chgData name="Jorge Arceiz Baquero" userId="0eec8acd2f74270f" providerId="LiveId" clId="{B9D79354-62C4-4EA2-A351-D83E24ADBC51}" dt="2025-12-16T21:59:10.595" v="44140" actId="478"/>
          <ac:spMkLst>
            <pc:docMk/>
            <pc:sldMk cId="2647665757" sldId="602"/>
            <ac:spMk id="4" creationId="{A97FFBA1-509A-9601-DE5A-035C2D033A95}"/>
          </ac:spMkLst>
        </pc:spChg>
        <pc:spChg chg="del">
          <ac:chgData name="Jorge Arceiz Baquero" userId="0eec8acd2f74270f" providerId="LiveId" clId="{B9D79354-62C4-4EA2-A351-D83E24ADBC51}" dt="2025-12-16T21:58:56.722" v="44134" actId="478"/>
          <ac:spMkLst>
            <pc:docMk/>
            <pc:sldMk cId="2647665757" sldId="602"/>
            <ac:spMk id="5" creationId="{8EEB1F52-4CE4-C0AD-C5AF-7169E24F1A37}"/>
          </ac:spMkLst>
        </pc:spChg>
        <pc:spChg chg="del">
          <ac:chgData name="Jorge Arceiz Baquero" userId="0eec8acd2f74270f" providerId="LiveId" clId="{B9D79354-62C4-4EA2-A351-D83E24ADBC51}" dt="2025-12-16T21:58:58.302" v="44135" actId="478"/>
          <ac:spMkLst>
            <pc:docMk/>
            <pc:sldMk cId="2647665757" sldId="602"/>
            <ac:spMk id="6" creationId="{369DE9DE-74AD-E3C4-A252-A80BB16F9228}"/>
          </ac:spMkLst>
        </pc:spChg>
        <pc:spChg chg="add mod">
          <ac:chgData name="Jorge Arceiz Baquero" userId="0eec8acd2f74270f" providerId="LiveId" clId="{B9D79354-62C4-4EA2-A351-D83E24ADBC51}" dt="2025-12-16T22:00:34.628" v="44352" actId="20577"/>
          <ac:spMkLst>
            <pc:docMk/>
            <pc:sldMk cId="2647665757" sldId="602"/>
            <ac:spMk id="7" creationId="{BAAF3021-56AA-761D-7EBD-0A97FFBC86F5}"/>
          </ac:spMkLst>
        </pc:spChg>
        <pc:spChg chg="del">
          <ac:chgData name="Jorge Arceiz Baquero" userId="0eec8acd2f74270f" providerId="LiveId" clId="{B9D79354-62C4-4EA2-A351-D83E24ADBC51}" dt="2025-12-16T21:59:00.475" v="44136" actId="478"/>
          <ac:spMkLst>
            <pc:docMk/>
            <pc:sldMk cId="2647665757" sldId="602"/>
            <ac:spMk id="9" creationId="{AA75CAE2-7E3A-8E8B-EB8C-6A20D9820F53}"/>
          </ac:spMkLst>
        </pc:spChg>
        <pc:spChg chg="add del mod">
          <ac:chgData name="Jorge Arceiz Baquero" userId="0eec8acd2f74270f" providerId="LiveId" clId="{B9D79354-62C4-4EA2-A351-D83E24ADBC51}" dt="2025-12-16T22:02:12.344" v="44381" actId="478"/>
          <ac:spMkLst>
            <pc:docMk/>
            <pc:sldMk cId="2647665757" sldId="602"/>
            <ac:spMk id="13" creationId="{8CFEC72C-C4DD-81DE-AAD6-3DCE438DA359}"/>
          </ac:spMkLst>
        </pc:spChg>
        <pc:spChg chg="del">
          <ac:chgData name="Jorge Arceiz Baquero" userId="0eec8acd2f74270f" providerId="LiveId" clId="{B9D79354-62C4-4EA2-A351-D83E24ADBC51}" dt="2025-12-16T21:59:02.053" v="44137" actId="478"/>
          <ac:spMkLst>
            <pc:docMk/>
            <pc:sldMk cId="2647665757" sldId="602"/>
            <ac:spMk id="14" creationId="{6D05F2BD-DE47-5244-3FC8-6CB09F7DEF45}"/>
          </ac:spMkLst>
        </pc:spChg>
        <pc:spChg chg="del">
          <ac:chgData name="Jorge Arceiz Baquero" userId="0eec8acd2f74270f" providerId="LiveId" clId="{B9D79354-62C4-4EA2-A351-D83E24ADBC51}" dt="2025-12-16T21:59:15.078" v="44142" actId="478"/>
          <ac:spMkLst>
            <pc:docMk/>
            <pc:sldMk cId="2647665757" sldId="602"/>
            <ac:spMk id="15" creationId="{AB38B15E-FA32-9175-8388-176B4C45544C}"/>
          </ac:spMkLst>
        </pc:spChg>
        <pc:spChg chg="del">
          <ac:chgData name="Jorge Arceiz Baquero" userId="0eec8acd2f74270f" providerId="LiveId" clId="{B9D79354-62C4-4EA2-A351-D83E24ADBC51}" dt="2025-12-16T21:59:12.923" v="44141" actId="478"/>
          <ac:spMkLst>
            <pc:docMk/>
            <pc:sldMk cId="2647665757" sldId="602"/>
            <ac:spMk id="16" creationId="{77584DE9-BC41-BF0A-3964-34EE15BB6346}"/>
          </ac:spMkLst>
        </pc:spChg>
        <pc:spChg chg="add mod">
          <ac:chgData name="Jorge Arceiz Baquero" userId="0eec8acd2f74270f" providerId="LiveId" clId="{B9D79354-62C4-4EA2-A351-D83E24ADBC51}" dt="2025-12-16T22:07:57.221" v="44643" actId="1076"/>
          <ac:spMkLst>
            <pc:docMk/>
            <pc:sldMk cId="2647665757" sldId="602"/>
            <ac:spMk id="17" creationId="{D68BBDC0-38CF-1092-993C-9BE13C8F984A}"/>
          </ac:spMkLst>
        </pc:spChg>
        <pc:spChg chg="del">
          <ac:chgData name="Jorge Arceiz Baquero" userId="0eec8acd2f74270f" providerId="LiveId" clId="{B9D79354-62C4-4EA2-A351-D83E24ADBC51}" dt="2025-12-16T21:59:04.459" v="44138" actId="478"/>
          <ac:spMkLst>
            <pc:docMk/>
            <pc:sldMk cId="2647665757" sldId="602"/>
            <ac:spMk id="18" creationId="{4E6D833D-08A4-865C-71C0-24C3E02BDCD3}"/>
          </ac:spMkLst>
        </pc:spChg>
        <pc:spChg chg="del">
          <ac:chgData name="Jorge Arceiz Baquero" userId="0eec8acd2f74270f" providerId="LiveId" clId="{B9D79354-62C4-4EA2-A351-D83E24ADBC51}" dt="2025-12-16T21:59:18.074" v="44143" actId="478"/>
          <ac:spMkLst>
            <pc:docMk/>
            <pc:sldMk cId="2647665757" sldId="602"/>
            <ac:spMk id="19" creationId="{215B94B6-510D-4140-016C-F6142E0E4A39}"/>
          </ac:spMkLst>
        </pc:spChg>
        <pc:spChg chg="del">
          <ac:chgData name="Jorge Arceiz Baquero" userId="0eec8acd2f74270f" providerId="LiveId" clId="{B9D79354-62C4-4EA2-A351-D83E24ADBC51}" dt="2025-12-16T21:59:07.589" v="44139" actId="478"/>
          <ac:spMkLst>
            <pc:docMk/>
            <pc:sldMk cId="2647665757" sldId="602"/>
            <ac:spMk id="20" creationId="{BBB8E311-3A66-B0A0-8FEF-BB1BA7D24F54}"/>
          </ac:spMkLst>
        </pc:spChg>
        <pc:spChg chg="add mod">
          <ac:chgData name="Jorge Arceiz Baquero" userId="0eec8acd2f74270f" providerId="LiveId" clId="{B9D79354-62C4-4EA2-A351-D83E24ADBC51}" dt="2025-12-16T22:05:17.516" v="44447" actId="1076"/>
          <ac:spMkLst>
            <pc:docMk/>
            <pc:sldMk cId="2647665757" sldId="602"/>
            <ac:spMk id="21" creationId="{8EFCD7A7-5CF1-7CE2-1D6E-A6701BAC963E}"/>
          </ac:spMkLst>
        </pc:spChg>
        <pc:spChg chg="add del mod">
          <ac:chgData name="Jorge Arceiz Baquero" userId="0eec8acd2f74270f" providerId="LiveId" clId="{B9D79354-62C4-4EA2-A351-D83E24ADBC51}" dt="2025-12-16T22:05:20.065" v="44448" actId="478"/>
          <ac:spMkLst>
            <pc:docMk/>
            <pc:sldMk cId="2647665757" sldId="602"/>
            <ac:spMk id="23" creationId="{8388C1BD-2845-800A-E776-A66F802C68CB}"/>
          </ac:spMkLst>
        </pc:spChg>
        <pc:spChg chg="add mod">
          <ac:chgData name="Jorge Arceiz Baquero" userId="0eec8acd2f74270f" providerId="LiveId" clId="{B9D79354-62C4-4EA2-A351-D83E24ADBC51}" dt="2025-12-16T22:05:15.520" v="44446" actId="1076"/>
          <ac:spMkLst>
            <pc:docMk/>
            <pc:sldMk cId="2647665757" sldId="602"/>
            <ac:spMk id="24" creationId="{3817ED96-338C-DFC0-F021-1BAAB393F2C2}"/>
          </ac:spMkLst>
        </pc:spChg>
      </pc:sldChg>
      <pc:sldChg chg="addSp delSp modSp add mod">
        <pc:chgData name="Jorge Arceiz Baquero" userId="0eec8acd2f74270f" providerId="LiveId" clId="{B9D79354-62C4-4EA2-A351-D83E24ADBC51}" dt="2025-12-16T22:28:17.658" v="44800" actId="20577"/>
        <pc:sldMkLst>
          <pc:docMk/>
          <pc:sldMk cId="1332866804" sldId="603"/>
        </pc:sldMkLst>
        <pc:spChg chg="mod">
          <ac:chgData name="Jorge Arceiz Baquero" userId="0eec8acd2f74270f" providerId="LiveId" clId="{B9D79354-62C4-4EA2-A351-D83E24ADBC51}" dt="2025-12-16T22:06:31.271" v="44613" actId="20577"/>
          <ac:spMkLst>
            <pc:docMk/>
            <pc:sldMk cId="1332866804" sldId="603"/>
            <ac:spMk id="2" creationId="{F9FF0B73-8856-1885-D7BB-06C305625266}"/>
          </ac:spMkLst>
        </pc:spChg>
        <pc:spChg chg="mod">
          <ac:chgData name="Jorge Arceiz Baquero" userId="0eec8acd2f74270f" providerId="LiveId" clId="{B9D79354-62C4-4EA2-A351-D83E24ADBC51}" dt="2025-12-16T22:28:17.658" v="44800" actId="20577"/>
          <ac:spMkLst>
            <pc:docMk/>
            <pc:sldMk cId="1332866804" sldId="603"/>
            <ac:spMk id="3" creationId="{02AF1525-1207-E706-0AB7-F4CDBF9A53D9}"/>
          </ac:spMkLst>
        </pc:spChg>
        <pc:spChg chg="add del">
          <ac:chgData name="Jorge Arceiz Baquero" userId="0eec8acd2f74270f" providerId="LiveId" clId="{B9D79354-62C4-4EA2-A351-D83E24ADBC51}" dt="2025-12-16T22:06:51.557" v="44619" actId="22"/>
          <ac:spMkLst>
            <pc:docMk/>
            <pc:sldMk cId="1332866804" sldId="603"/>
            <ac:spMk id="5" creationId="{C1A3B414-FA65-79B9-664D-8BC57BD53D62}"/>
          </ac:spMkLst>
        </pc:spChg>
        <pc:spChg chg="del">
          <ac:chgData name="Jorge Arceiz Baquero" userId="0eec8acd2f74270f" providerId="LiveId" clId="{B9D79354-62C4-4EA2-A351-D83E24ADBC51}" dt="2025-12-16T22:06:36.613" v="44614" actId="478"/>
          <ac:spMkLst>
            <pc:docMk/>
            <pc:sldMk cId="1332866804" sldId="603"/>
            <ac:spMk id="7" creationId="{0F8DEC3B-CD9D-6DC0-39A8-E1747715B521}"/>
          </ac:spMkLst>
        </pc:spChg>
        <pc:spChg chg="add del mod">
          <ac:chgData name="Jorge Arceiz Baquero" userId="0eec8acd2f74270f" providerId="LiveId" clId="{B9D79354-62C4-4EA2-A351-D83E24ADBC51}" dt="2025-12-16T22:06:59.459" v="44622" actId="478"/>
          <ac:spMkLst>
            <pc:docMk/>
            <pc:sldMk cId="1332866804" sldId="603"/>
            <ac:spMk id="9" creationId="{4F3624DC-73F9-4087-2342-BC0F14BB7205}"/>
          </ac:spMkLst>
        </pc:spChg>
        <pc:spChg chg="add mod">
          <ac:chgData name="Jorge Arceiz Baquero" userId="0eec8acd2f74270f" providerId="LiveId" clId="{B9D79354-62C4-4EA2-A351-D83E24ADBC51}" dt="2025-12-16T22:10:49.223" v="44684" actId="1076"/>
          <ac:spMkLst>
            <pc:docMk/>
            <pc:sldMk cId="1332866804" sldId="603"/>
            <ac:spMk id="11" creationId="{4352A5BB-A400-8DF8-CEC7-0C3AF8E87167}"/>
          </ac:spMkLst>
        </pc:spChg>
        <pc:spChg chg="add mod">
          <ac:chgData name="Jorge Arceiz Baquero" userId="0eec8acd2f74270f" providerId="LiveId" clId="{B9D79354-62C4-4EA2-A351-D83E24ADBC51}" dt="2025-12-16T22:10:31.290" v="44682" actId="1076"/>
          <ac:spMkLst>
            <pc:docMk/>
            <pc:sldMk cId="1332866804" sldId="603"/>
            <ac:spMk id="13" creationId="{0DACB300-F533-0854-8249-4F149D36AC05}"/>
          </ac:spMkLst>
        </pc:spChg>
        <pc:spChg chg="del">
          <ac:chgData name="Jorge Arceiz Baquero" userId="0eec8acd2f74270f" providerId="LiveId" clId="{B9D79354-62C4-4EA2-A351-D83E24ADBC51}" dt="2025-12-16T22:06:42.096" v="44617" actId="478"/>
          <ac:spMkLst>
            <pc:docMk/>
            <pc:sldMk cId="1332866804" sldId="603"/>
            <ac:spMk id="17" creationId="{1108989D-C938-4813-F2BA-FFF89A4FEB7D}"/>
          </ac:spMkLst>
        </pc:spChg>
        <pc:spChg chg="del">
          <ac:chgData name="Jorge Arceiz Baquero" userId="0eec8acd2f74270f" providerId="LiveId" clId="{B9D79354-62C4-4EA2-A351-D83E24ADBC51}" dt="2025-12-16T22:06:38.242" v="44615" actId="478"/>
          <ac:spMkLst>
            <pc:docMk/>
            <pc:sldMk cId="1332866804" sldId="603"/>
            <ac:spMk id="21" creationId="{F4BBD13B-42D0-C207-5A9B-E819B8222B79}"/>
          </ac:spMkLst>
        </pc:spChg>
        <pc:spChg chg="del">
          <ac:chgData name="Jorge Arceiz Baquero" userId="0eec8acd2f74270f" providerId="LiveId" clId="{B9D79354-62C4-4EA2-A351-D83E24ADBC51}" dt="2025-12-16T22:06:40.394" v="44616" actId="478"/>
          <ac:spMkLst>
            <pc:docMk/>
            <pc:sldMk cId="1332866804" sldId="603"/>
            <ac:spMk id="24" creationId="{2FAD1256-C53B-42DF-5261-FA3D3629419C}"/>
          </ac:spMkLst>
        </pc:spChg>
      </pc:sldChg>
      <pc:sldChg chg="addSp delSp add del setBg delDesignElem">
        <pc:chgData name="Jorge Arceiz Baquero" userId="0eec8acd2f74270f" providerId="LiveId" clId="{B9D79354-62C4-4EA2-A351-D83E24ADBC51}" dt="2025-12-16T22:05:40.179" v="44451"/>
        <pc:sldMkLst>
          <pc:docMk/>
          <pc:sldMk cId="3867486363" sldId="603"/>
        </pc:sldMkLst>
        <pc:spChg chg="add del">
          <ac:chgData name="Jorge Arceiz Baquero" userId="0eec8acd2f74270f" providerId="LiveId" clId="{B9D79354-62C4-4EA2-A351-D83E24ADBC51}" dt="2025-12-16T22:05:40.179" v="44451"/>
          <ac:spMkLst>
            <pc:docMk/>
            <pc:sldMk cId="3867486363" sldId="603"/>
            <ac:spMk id="8" creationId="{E679D148-780D-BC4A-A54F-17E30169CB12}"/>
          </ac:spMkLst>
        </pc:spChg>
        <pc:spChg chg="add del">
          <ac:chgData name="Jorge Arceiz Baquero" userId="0eec8acd2f74270f" providerId="LiveId" clId="{B9D79354-62C4-4EA2-A351-D83E24ADBC51}" dt="2025-12-16T22:05:40.179" v="44451"/>
          <ac:spMkLst>
            <pc:docMk/>
            <pc:sldMk cId="3867486363" sldId="603"/>
            <ac:spMk id="10" creationId="{9B30F9BD-EEEB-C7EF-3611-76641E2D09CB}"/>
          </ac:spMkLst>
        </pc:spChg>
        <pc:spChg chg="add del">
          <ac:chgData name="Jorge Arceiz Baquero" userId="0eec8acd2f74270f" providerId="LiveId" clId="{B9D79354-62C4-4EA2-A351-D83E24ADBC51}" dt="2025-12-16T22:05:40.179" v="44451"/>
          <ac:spMkLst>
            <pc:docMk/>
            <pc:sldMk cId="3867486363" sldId="603"/>
            <ac:spMk id="12" creationId="{805768A9-3C91-8D8C-C6FF-26D96DEAC9F2}"/>
          </ac:spMkLst>
        </pc:spChg>
      </pc:sldChg>
      <pc:sldChg chg="addSp delSp modSp add mod">
        <pc:chgData name="Jorge Arceiz Baquero" userId="0eec8acd2f74270f" providerId="LiveId" clId="{B9D79354-62C4-4EA2-A351-D83E24ADBC51}" dt="2025-12-16T22:28:49.180" v="44804" actId="20577"/>
        <pc:sldMkLst>
          <pc:docMk/>
          <pc:sldMk cId="3067314359" sldId="604"/>
        </pc:sldMkLst>
        <pc:spChg chg="del">
          <ac:chgData name="Jorge Arceiz Baquero" userId="0eec8acd2f74270f" providerId="LiveId" clId="{B9D79354-62C4-4EA2-A351-D83E24ADBC51}" dt="2025-12-16T22:12:19.141" v="44761" actId="478"/>
          <ac:spMkLst>
            <pc:docMk/>
            <pc:sldMk cId="3067314359" sldId="604"/>
            <ac:spMk id="2" creationId="{A6960826-24AB-4B61-1FFC-A5F30F994FB0}"/>
          </ac:spMkLst>
        </pc:spChg>
        <pc:spChg chg="mod">
          <ac:chgData name="Jorge Arceiz Baquero" userId="0eec8acd2f74270f" providerId="LiveId" clId="{B9D79354-62C4-4EA2-A351-D83E24ADBC51}" dt="2025-12-16T22:27:42.141" v="44785" actId="6549"/>
          <ac:spMkLst>
            <pc:docMk/>
            <pc:sldMk cId="3067314359" sldId="604"/>
            <ac:spMk id="3" creationId="{C949D0CF-25F6-0E75-7715-B5C237C69A64}"/>
          </ac:spMkLst>
        </pc:spChg>
        <pc:spChg chg="add mod">
          <ac:chgData name="Jorge Arceiz Baquero" userId="0eec8acd2f74270f" providerId="LiveId" clId="{B9D79354-62C4-4EA2-A351-D83E24ADBC51}" dt="2025-12-16T22:28:49.180" v="44804" actId="20577"/>
          <ac:spMkLst>
            <pc:docMk/>
            <pc:sldMk cId="3067314359" sldId="604"/>
            <ac:spMk id="7" creationId="{237BE330-C383-1448-1FB8-A27BB51A7629}"/>
          </ac:spMkLst>
        </pc:spChg>
        <pc:spChg chg="del">
          <ac:chgData name="Jorge Arceiz Baquero" userId="0eec8acd2f74270f" providerId="LiveId" clId="{B9D79354-62C4-4EA2-A351-D83E24ADBC51}" dt="2025-12-16T22:12:21.384" v="44762" actId="478"/>
          <ac:spMkLst>
            <pc:docMk/>
            <pc:sldMk cId="3067314359" sldId="604"/>
            <ac:spMk id="11" creationId="{2B9F5C42-1F75-4E90-86F2-B1EB53A896E8}"/>
          </ac:spMkLst>
        </pc:spChg>
        <pc:spChg chg="del">
          <ac:chgData name="Jorge Arceiz Baquero" userId="0eec8acd2f74270f" providerId="LiveId" clId="{B9D79354-62C4-4EA2-A351-D83E24ADBC51}" dt="2025-12-16T22:12:23.474" v="44763" actId="478"/>
          <ac:spMkLst>
            <pc:docMk/>
            <pc:sldMk cId="3067314359" sldId="604"/>
            <ac:spMk id="13" creationId="{057AF4CD-97C0-6DA0-B78F-2AA90D68E8A8}"/>
          </ac:spMkLst>
        </pc:spChg>
        <pc:picChg chg="add mod">
          <ac:chgData name="Jorge Arceiz Baquero" userId="0eec8acd2f74270f" providerId="LiveId" clId="{B9D79354-62C4-4EA2-A351-D83E24ADBC51}" dt="2025-12-16T22:26:52.815" v="44779" actId="1076"/>
          <ac:picMkLst>
            <pc:docMk/>
            <pc:sldMk cId="3067314359" sldId="604"/>
            <ac:picMk id="5" creationId="{B224511A-3364-C023-BBF7-8D70003FAEE2}"/>
          </ac:picMkLst>
        </pc:picChg>
      </pc:sldChg>
      <pc:sldChg chg="addSp delSp add del setBg delDesignElem">
        <pc:chgData name="Jorge Arceiz Baquero" userId="0eec8acd2f74270f" providerId="LiveId" clId="{B9D79354-62C4-4EA2-A351-D83E24ADBC51}" dt="2025-12-16T22:10:54.434" v="44687"/>
        <pc:sldMkLst>
          <pc:docMk/>
          <pc:sldMk cId="3596638311" sldId="604"/>
        </pc:sldMkLst>
        <pc:spChg chg="add del">
          <ac:chgData name="Jorge Arceiz Baquero" userId="0eec8acd2f74270f" providerId="LiveId" clId="{B9D79354-62C4-4EA2-A351-D83E24ADBC51}" dt="2025-12-16T22:10:54.434" v="44687"/>
          <ac:spMkLst>
            <pc:docMk/>
            <pc:sldMk cId="3596638311" sldId="604"/>
            <ac:spMk id="8" creationId="{3D8D3D48-719A-86CD-51E0-21B177C9763F}"/>
          </ac:spMkLst>
        </pc:spChg>
        <pc:spChg chg="add del">
          <ac:chgData name="Jorge Arceiz Baquero" userId="0eec8acd2f74270f" providerId="LiveId" clId="{B9D79354-62C4-4EA2-A351-D83E24ADBC51}" dt="2025-12-16T22:10:54.434" v="44687"/>
          <ac:spMkLst>
            <pc:docMk/>
            <pc:sldMk cId="3596638311" sldId="604"/>
            <ac:spMk id="10" creationId="{A84F498E-D321-F8EE-05D4-96965D8F398F}"/>
          </ac:spMkLst>
        </pc:spChg>
        <pc:spChg chg="add del">
          <ac:chgData name="Jorge Arceiz Baquero" userId="0eec8acd2f74270f" providerId="LiveId" clId="{B9D79354-62C4-4EA2-A351-D83E24ADBC51}" dt="2025-12-16T22:10:54.434" v="44687"/>
          <ac:spMkLst>
            <pc:docMk/>
            <pc:sldMk cId="3596638311" sldId="604"/>
            <ac:spMk id="12" creationId="{79BF81F3-CF34-A865-F805-3CBEBB67ACB8}"/>
          </ac:spMkLst>
        </pc:spChg>
      </pc:sldChg>
      <pc:sldChg chg="addSp delSp add del setBg delDesignElem">
        <pc:chgData name="Jorge Arceiz Baquero" userId="0eec8acd2f74270f" providerId="LiveId" clId="{B9D79354-62C4-4EA2-A351-D83E24ADBC51}" dt="2025-12-16T22:29:14.144" v="44807"/>
        <pc:sldMkLst>
          <pc:docMk/>
          <pc:sldMk cId="580867573" sldId="605"/>
        </pc:sldMkLst>
        <pc:spChg chg="add del">
          <ac:chgData name="Jorge Arceiz Baquero" userId="0eec8acd2f74270f" providerId="LiveId" clId="{B9D79354-62C4-4EA2-A351-D83E24ADBC51}" dt="2025-12-16T22:29:14.144" v="44807"/>
          <ac:spMkLst>
            <pc:docMk/>
            <pc:sldMk cId="580867573" sldId="605"/>
            <ac:spMk id="8" creationId="{07B113CD-A953-907F-DAA2-0C73095B9CB8}"/>
          </ac:spMkLst>
        </pc:spChg>
        <pc:spChg chg="add del">
          <ac:chgData name="Jorge Arceiz Baquero" userId="0eec8acd2f74270f" providerId="LiveId" clId="{B9D79354-62C4-4EA2-A351-D83E24ADBC51}" dt="2025-12-16T22:29:14.144" v="44807"/>
          <ac:spMkLst>
            <pc:docMk/>
            <pc:sldMk cId="580867573" sldId="605"/>
            <ac:spMk id="10" creationId="{ABF8081D-2C6F-5891-F69D-888E04D3E8CA}"/>
          </ac:spMkLst>
        </pc:spChg>
        <pc:spChg chg="add del">
          <ac:chgData name="Jorge Arceiz Baquero" userId="0eec8acd2f74270f" providerId="LiveId" clId="{B9D79354-62C4-4EA2-A351-D83E24ADBC51}" dt="2025-12-16T22:29:14.144" v="44807"/>
          <ac:spMkLst>
            <pc:docMk/>
            <pc:sldMk cId="580867573" sldId="605"/>
            <ac:spMk id="12" creationId="{CF879477-D974-2F9A-2B54-3675FD5C7598}"/>
          </ac:spMkLst>
        </pc:spChg>
      </pc:sldChg>
      <pc:sldChg chg="addSp delSp modSp add mod">
        <pc:chgData name="Jorge Arceiz Baquero" userId="0eec8acd2f74270f" providerId="LiveId" clId="{B9D79354-62C4-4EA2-A351-D83E24ADBC51}" dt="2025-12-16T22:37:38.214" v="45215" actId="14100"/>
        <pc:sldMkLst>
          <pc:docMk/>
          <pc:sldMk cId="1492526434" sldId="605"/>
        </pc:sldMkLst>
        <pc:spChg chg="add del">
          <ac:chgData name="Jorge Arceiz Baquero" userId="0eec8acd2f74270f" providerId="LiveId" clId="{B9D79354-62C4-4EA2-A351-D83E24ADBC51}" dt="2025-12-16T22:29:49.999" v="44812" actId="22"/>
          <ac:spMkLst>
            <pc:docMk/>
            <pc:sldMk cId="1492526434" sldId="605"/>
            <ac:spMk id="4" creationId="{2FD9DD9E-D750-1076-89CE-AAF56038315C}"/>
          </ac:spMkLst>
        </pc:spChg>
        <pc:spChg chg="del">
          <ac:chgData name="Jorge Arceiz Baquero" userId="0eec8acd2f74270f" providerId="LiveId" clId="{B9D79354-62C4-4EA2-A351-D83E24ADBC51}" dt="2025-12-16T22:29:19.354" v="44810" actId="478"/>
          <ac:spMkLst>
            <pc:docMk/>
            <pc:sldMk cId="1492526434" sldId="605"/>
            <ac:spMk id="7" creationId="{00347B89-D60E-B545-4E39-389C76BE913D}"/>
          </ac:spMkLst>
        </pc:spChg>
        <pc:spChg chg="add mod">
          <ac:chgData name="Jorge Arceiz Baquero" userId="0eec8acd2f74270f" providerId="LiveId" clId="{B9D79354-62C4-4EA2-A351-D83E24ADBC51}" dt="2025-12-16T22:37:27.999" v="45211" actId="1076"/>
          <ac:spMkLst>
            <pc:docMk/>
            <pc:sldMk cId="1492526434" sldId="605"/>
            <ac:spMk id="9" creationId="{4A4A8482-D71A-5CBE-9695-4A277C058785}"/>
          </ac:spMkLst>
        </pc:spChg>
        <pc:spChg chg="add mod">
          <ac:chgData name="Jorge Arceiz Baquero" userId="0eec8acd2f74270f" providerId="LiveId" clId="{B9D79354-62C4-4EA2-A351-D83E24ADBC51}" dt="2025-12-16T22:37:30.803" v="45212" actId="1076"/>
          <ac:spMkLst>
            <pc:docMk/>
            <pc:sldMk cId="1492526434" sldId="605"/>
            <ac:spMk id="11" creationId="{0B4BDC81-241D-5088-0D74-CE114772CBE7}"/>
          </ac:spMkLst>
        </pc:spChg>
        <pc:spChg chg="add mod">
          <ac:chgData name="Jorge Arceiz Baquero" userId="0eec8acd2f74270f" providerId="LiveId" clId="{B9D79354-62C4-4EA2-A351-D83E24ADBC51}" dt="2025-12-16T22:37:38.214" v="45215" actId="14100"/>
          <ac:spMkLst>
            <pc:docMk/>
            <pc:sldMk cId="1492526434" sldId="605"/>
            <ac:spMk id="13" creationId="{C3D228CB-3DE4-51A4-89BE-7F2C256E66E1}"/>
          </ac:spMkLst>
        </pc:spChg>
        <pc:picChg chg="del">
          <ac:chgData name="Jorge Arceiz Baquero" userId="0eec8acd2f74270f" providerId="LiveId" clId="{B9D79354-62C4-4EA2-A351-D83E24ADBC51}" dt="2025-12-16T22:29:16.066" v="44809" actId="478"/>
          <ac:picMkLst>
            <pc:docMk/>
            <pc:sldMk cId="1492526434" sldId="605"/>
            <ac:picMk id="5" creationId="{BA478558-B8C2-42D5-57B7-DB2A7FE5915E}"/>
          </ac:picMkLst>
        </pc:picChg>
      </pc:sldChg>
      <pc:sldChg chg="addSp delSp modSp add mod">
        <pc:chgData name="Jorge Arceiz Baquero" userId="0eec8acd2f74270f" providerId="LiveId" clId="{B9D79354-62C4-4EA2-A351-D83E24ADBC51}" dt="2025-12-16T22:58:12.210" v="46435" actId="692"/>
        <pc:sldMkLst>
          <pc:docMk/>
          <pc:sldMk cId="1890904028" sldId="606"/>
        </pc:sldMkLst>
        <pc:spChg chg="add mod">
          <ac:chgData name="Jorge Arceiz Baquero" userId="0eec8acd2f74270f" providerId="LiveId" clId="{B9D79354-62C4-4EA2-A351-D83E24ADBC51}" dt="2025-12-16T22:38:57.247" v="45345" actId="1076"/>
          <ac:spMkLst>
            <pc:docMk/>
            <pc:sldMk cId="1890904028" sldId="606"/>
            <ac:spMk id="2" creationId="{06FF2727-E677-2422-10D8-0827C6820703}"/>
          </ac:spMkLst>
        </pc:spChg>
        <pc:spChg chg="add del mod">
          <ac:chgData name="Jorge Arceiz Baquero" userId="0eec8acd2f74270f" providerId="LiveId" clId="{B9D79354-62C4-4EA2-A351-D83E24ADBC51}" dt="2025-12-16T22:39:40.725" v="45350" actId="478"/>
          <ac:spMkLst>
            <pc:docMk/>
            <pc:sldMk cId="1890904028" sldId="606"/>
            <ac:spMk id="4" creationId="{23CF0D98-80F1-AD0C-9001-3AC6BDDFD226}"/>
          </ac:spMkLst>
        </pc:spChg>
        <pc:spChg chg="add mod">
          <ac:chgData name="Jorge Arceiz Baquero" userId="0eec8acd2f74270f" providerId="LiveId" clId="{B9D79354-62C4-4EA2-A351-D83E24ADBC51}" dt="2025-12-16T22:40:42.259" v="45395" actId="6549"/>
          <ac:spMkLst>
            <pc:docMk/>
            <pc:sldMk cId="1890904028" sldId="606"/>
            <ac:spMk id="5" creationId="{DC8F6907-CD94-08A8-A5A8-96351F46186E}"/>
          </ac:spMkLst>
        </pc:spChg>
        <pc:spChg chg="add mod">
          <ac:chgData name="Jorge Arceiz Baquero" userId="0eec8acd2f74270f" providerId="LiveId" clId="{B9D79354-62C4-4EA2-A351-D83E24ADBC51}" dt="2025-12-16T22:40:36.637" v="45392" actId="20577"/>
          <ac:spMkLst>
            <pc:docMk/>
            <pc:sldMk cId="1890904028" sldId="606"/>
            <ac:spMk id="6" creationId="{42B380C6-5264-557B-E69F-97231D40B1DD}"/>
          </ac:spMkLst>
        </pc:spChg>
        <pc:spChg chg="add mod">
          <ac:chgData name="Jorge Arceiz Baquero" userId="0eec8acd2f74270f" providerId="LiveId" clId="{B9D79354-62C4-4EA2-A351-D83E24ADBC51}" dt="2025-12-16T22:58:12.210" v="46435" actId="692"/>
          <ac:spMkLst>
            <pc:docMk/>
            <pc:sldMk cId="1890904028" sldId="606"/>
            <ac:spMk id="7" creationId="{2549E93D-1A2B-546C-B53D-FB315EC1C86F}"/>
          </ac:spMkLst>
        </pc:spChg>
        <pc:spChg chg="del">
          <ac:chgData name="Jorge Arceiz Baquero" userId="0eec8acd2f74270f" providerId="LiveId" clId="{B9D79354-62C4-4EA2-A351-D83E24ADBC51}" dt="2025-12-16T22:34:47.390" v="44903" actId="478"/>
          <ac:spMkLst>
            <pc:docMk/>
            <pc:sldMk cId="1890904028" sldId="606"/>
            <ac:spMk id="9" creationId="{9AFA5B9F-4C3F-AC58-C3DF-188CB489B5FC}"/>
          </ac:spMkLst>
        </pc:spChg>
        <pc:spChg chg="del">
          <ac:chgData name="Jorge Arceiz Baquero" userId="0eec8acd2f74270f" providerId="LiveId" clId="{B9D79354-62C4-4EA2-A351-D83E24ADBC51}" dt="2025-12-16T22:34:44.327" v="44902" actId="478"/>
          <ac:spMkLst>
            <pc:docMk/>
            <pc:sldMk cId="1890904028" sldId="606"/>
            <ac:spMk id="11" creationId="{7EB64E16-E2CF-3C84-1090-B41C8673F827}"/>
          </ac:spMkLst>
        </pc:spChg>
        <pc:spChg chg="add mod">
          <ac:chgData name="Jorge Arceiz Baquero" userId="0eec8acd2f74270f" providerId="LiveId" clId="{B9D79354-62C4-4EA2-A351-D83E24ADBC51}" dt="2025-12-16T22:49:00.433" v="45698" actId="115"/>
          <ac:spMkLst>
            <pc:docMk/>
            <pc:sldMk cId="1890904028" sldId="606"/>
            <ac:spMk id="13" creationId="{8201BF58-E0ED-D43F-CD74-177D1464ED1A}"/>
          </ac:spMkLst>
        </pc:spChg>
        <pc:spChg chg="add mod">
          <ac:chgData name="Jorge Arceiz Baquero" userId="0eec8acd2f74270f" providerId="LiveId" clId="{B9D79354-62C4-4EA2-A351-D83E24ADBC51}" dt="2025-12-16T22:46:51.507" v="45483" actId="1076"/>
          <ac:spMkLst>
            <pc:docMk/>
            <pc:sldMk cId="1890904028" sldId="606"/>
            <ac:spMk id="14" creationId="{09121FED-834A-1683-3BDF-53A4D64D6DF3}"/>
          </ac:spMkLst>
        </pc:spChg>
        <pc:spChg chg="add mod">
          <ac:chgData name="Jorge Arceiz Baquero" userId="0eec8acd2f74270f" providerId="LiveId" clId="{B9D79354-62C4-4EA2-A351-D83E24ADBC51}" dt="2025-12-16T22:48:48.831" v="45696" actId="20577"/>
          <ac:spMkLst>
            <pc:docMk/>
            <pc:sldMk cId="1890904028" sldId="606"/>
            <ac:spMk id="15" creationId="{5883F9D3-081C-0AAE-D883-3920785FFD9C}"/>
          </ac:spMkLst>
        </pc:spChg>
        <pc:spChg chg="add mod">
          <ac:chgData name="Jorge Arceiz Baquero" userId="0eec8acd2f74270f" providerId="LiveId" clId="{B9D79354-62C4-4EA2-A351-D83E24ADBC51}" dt="2025-12-16T22:50:40.507" v="46025" actId="20577"/>
          <ac:spMkLst>
            <pc:docMk/>
            <pc:sldMk cId="1890904028" sldId="606"/>
            <ac:spMk id="16" creationId="{1289AAC8-011C-8707-6CE8-AAAA71B99BA5}"/>
          </ac:spMkLst>
        </pc:spChg>
        <pc:spChg chg="add mod">
          <ac:chgData name="Jorge Arceiz Baquero" userId="0eec8acd2f74270f" providerId="LiveId" clId="{B9D79354-62C4-4EA2-A351-D83E24ADBC51}" dt="2025-12-16T22:51:00.731" v="46026"/>
          <ac:spMkLst>
            <pc:docMk/>
            <pc:sldMk cId="1890904028" sldId="606"/>
            <ac:spMk id="17" creationId="{C55F2F67-5CF6-804A-121C-8626216D0FC3}"/>
          </ac:spMkLst>
        </pc:spChg>
      </pc:sldChg>
      <pc:sldChg chg="addSp delSp add del setBg delDesignElem">
        <pc:chgData name="Jorge Arceiz Baquero" userId="0eec8acd2f74270f" providerId="LiveId" clId="{B9D79354-62C4-4EA2-A351-D83E24ADBC51}" dt="2025-12-16T22:34:41.906" v="44900"/>
        <pc:sldMkLst>
          <pc:docMk/>
          <pc:sldMk cId="2405994415" sldId="606"/>
        </pc:sldMkLst>
        <pc:spChg chg="add del">
          <ac:chgData name="Jorge Arceiz Baquero" userId="0eec8acd2f74270f" providerId="LiveId" clId="{B9D79354-62C4-4EA2-A351-D83E24ADBC51}" dt="2025-12-16T22:34:41.906" v="44900"/>
          <ac:spMkLst>
            <pc:docMk/>
            <pc:sldMk cId="2405994415" sldId="606"/>
            <ac:spMk id="8" creationId="{03E9C55C-8A7B-1721-4DD6-82D7377D3715}"/>
          </ac:spMkLst>
        </pc:spChg>
        <pc:spChg chg="add del">
          <ac:chgData name="Jorge Arceiz Baquero" userId="0eec8acd2f74270f" providerId="LiveId" clId="{B9D79354-62C4-4EA2-A351-D83E24ADBC51}" dt="2025-12-16T22:34:41.906" v="44900"/>
          <ac:spMkLst>
            <pc:docMk/>
            <pc:sldMk cId="2405994415" sldId="606"/>
            <ac:spMk id="10" creationId="{45DD6B9C-ACCE-CAAD-D8DB-C1DE6BCF061C}"/>
          </ac:spMkLst>
        </pc:spChg>
        <pc:spChg chg="add del">
          <ac:chgData name="Jorge Arceiz Baquero" userId="0eec8acd2f74270f" providerId="LiveId" clId="{B9D79354-62C4-4EA2-A351-D83E24ADBC51}" dt="2025-12-16T22:34:41.906" v="44900"/>
          <ac:spMkLst>
            <pc:docMk/>
            <pc:sldMk cId="2405994415" sldId="606"/>
            <ac:spMk id="12" creationId="{5E6E9DBE-732F-816B-6804-43CB6D49539C}"/>
          </ac:spMkLst>
        </pc:spChg>
      </pc:sldChg>
      <pc:sldChg chg="addSp delSp add del setBg delDesignElem">
        <pc:chgData name="Jorge Arceiz Baquero" userId="0eec8acd2f74270f" providerId="LiveId" clId="{B9D79354-62C4-4EA2-A351-D83E24ADBC51}" dt="2025-12-16T22:51:06.514" v="46029"/>
        <pc:sldMkLst>
          <pc:docMk/>
          <pc:sldMk cId="1049342988" sldId="607"/>
        </pc:sldMkLst>
        <pc:spChg chg="add del">
          <ac:chgData name="Jorge Arceiz Baquero" userId="0eec8acd2f74270f" providerId="LiveId" clId="{B9D79354-62C4-4EA2-A351-D83E24ADBC51}" dt="2025-12-16T22:51:06.514" v="46029"/>
          <ac:spMkLst>
            <pc:docMk/>
            <pc:sldMk cId="1049342988" sldId="607"/>
            <ac:spMk id="8" creationId="{30156BFD-3A61-0399-99F7-531B3DA05C15}"/>
          </ac:spMkLst>
        </pc:spChg>
        <pc:spChg chg="add del">
          <ac:chgData name="Jorge Arceiz Baquero" userId="0eec8acd2f74270f" providerId="LiveId" clId="{B9D79354-62C4-4EA2-A351-D83E24ADBC51}" dt="2025-12-16T22:51:06.514" v="46029"/>
          <ac:spMkLst>
            <pc:docMk/>
            <pc:sldMk cId="1049342988" sldId="607"/>
            <ac:spMk id="10" creationId="{E98B0C60-30CD-4F8E-A6EF-271441D14A15}"/>
          </ac:spMkLst>
        </pc:spChg>
        <pc:spChg chg="add del">
          <ac:chgData name="Jorge Arceiz Baquero" userId="0eec8acd2f74270f" providerId="LiveId" clId="{B9D79354-62C4-4EA2-A351-D83E24ADBC51}" dt="2025-12-16T22:51:06.514" v="46029"/>
          <ac:spMkLst>
            <pc:docMk/>
            <pc:sldMk cId="1049342988" sldId="607"/>
            <ac:spMk id="12" creationId="{1B398161-BC68-CD1D-275A-1F7A033B31CC}"/>
          </ac:spMkLst>
        </pc:spChg>
      </pc:sldChg>
      <pc:sldChg chg="addSp delSp modSp add mod">
        <pc:chgData name="Jorge Arceiz Baquero" userId="0eec8acd2f74270f" providerId="LiveId" clId="{B9D79354-62C4-4EA2-A351-D83E24ADBC51}" dt="2025-12-16T22:57:53.342" v="46433" actId="692"/>
        <pc:sldMkLst>
          <pc:docMk/>
          <pc:sldMk cId="2556800521" sldId="607"/>
        </pc:sldMkLst>
        <pc:spChg chg="del">
          <ac:chgData name="Jorge Arceiz Baquero" userId="0eec8acd2f74270f" providerId="LiveId" clId="{B9D79354-62C4-4EA2-A351-D83E24ADBC51}" dt="2025-12-16T22:51:11.836" v="46031" actId="478"/>
          <ac:spMkLst>
            <pc:docMk/>
            <pc:sldMk cId="2556800521" sldId="607"/>
            <ac:spMk id="2" creationId="{A6AB0A3C-14A2-C340-715F-CF95DE4CE4B5}"/>
          </ac:spMkLst>
        </pc:spChg>
        <pc:spChg chg="add mod">
          <ac:chgData name="Jorge Arceiz Baquero" userId="0eec8acd2f74270f" providerId="LiveId" clId="{B9D79354-62C4-4EA2-A351-D83E24ADBC51}" dt="2025-12-16T22:51:55.414" v="46152" actId="20577"/>
          <ac:spMkLst>
            <pc:docMk/>
            <pc:sldMk cId="2556800521" sldId="607"/>
            <ac:spMk id="4" creationId="{D9D6868D-E1E0-0F07-A892-A837A78A33D5}"/>
          </ac:spMkLst>
        </pc:spChg>
        <pc:spChg chg="del">
          <ac:chgData name="Jorge Arceiz Baquero" userId="0eec8acd2f74270f" providerId="LiveId" clId="{B9D79354-62C4-4EA2-A351-D83E24ADBC51}" dt="2025-12-16T22:51:14.568" v="46032" actId="478"/>
          <ac:spMkLst>
            <pc:docMk/>
            <pc:sldMk cId="2556800521" sldId="607"/>
            <ac:spMk id="5" creationId="{0B513F48-93A1-003C-97A3-EE59DFB25758}"/>
          </ac:spMkLst>
        </pc:spChg>
        <pc:spChg chg="del">
          <ac:chgData name="Jorge Arceiz Baquero" userId="0eec8acd2f74270f" providerId="LiveId" clId="{B9D79354-62C4-4EA2-A351-D83E24ADBC51}" dt="2025-12-16T22:51:18.172" v="46033" actId="478"/>
          <ac:spMkLst>
            <pc:docMk/>
            <pc:sldMk cId="2556800521" sldId="607"/>
            <ac:spMk id="6" creationId="{67D2FD93-08E8-0CBE-F421-D0CE49F40564}"/>
          </ac:spMkLst>
        </pc:spChg>
        <pc:spChg chg="mod">
          <ac:chgData name="Jorge Arceiz Baquero" userId="0eec8acd2f74270f" providerId="LiveId" clId="{B9D79354-62C4-4EA2-A351-D83E24ADBC51}" dt="2025-12-16T22:57:53.342" v="46433" actId="692"/>
          <ac:spMkLst>
            <pc:docMk/>
            <pc:sldMk cId="2556800521" sldId="607"/>
            <ac:spMk id="7" creationId="{584EC45B-EA62-8E63-1269-7DBB03899D93}"/>
          </ac:spMkLst>
        </pc:spChg>
        <pc:spChg chg="add mod">
          <ac:chgData name="Jorge Arceiz Baquero" userId="0eec8acd2f74270f" providerId="LiveId" clId="{B9D79354-62C4-4EA2-A351-D83E24ADBC51}" dt="2025-12-16T22:52:20.979" v="46178" actId="113"/>
          <ac:spMkLst>
            <pc:docMk/>
            <pc:sldMk cId="2556800521" sldId="607"/>
            <ac:spMk id="9" creationId="{F7D1FCB8-C1BE-253B-85ED-6C51128B43AA}"/>
          </ac:spMkLst>
        </pc:spChg>
        <pc:spChg chg="add mod">
          <ac:chgData name="Jorge Arceiz Baquero" userId="0eec8acd2f74270f" providerId="LiveId" clId="{B9D79354-62C4-4EA2-A351-D83E24ADBC51}" dt="2025-12-16T22:54:16.215" v="46183" actId="20577"/>
          <ac:spMkLst>
            <pc:docMk/>
            <pc:sldMk cId="2556800521" sldId="607"/>
            <ac:spMk id="11" creationId="{E25DFEAD-2C5C-1B16-1EDC-D62BC59A2B80}"/>
          </ac:spMkLst>
        </pc:spChg>
        <pc:spChg chg="mod">
          <ac:chgData name="Jorge Arceiz Baquero" userId="0eec8acd2f74270f" providerId="LiveId" clId="{B9D79354-62C4-4EA2-A351-D83E24ADBC51}" dt="2025-12-16T22:56:19.045" v="46410" actId="115"/>
          <ac:spMkLst>
            <pc:docMk/>
            <pc:sldMk cId="2556800521" sldId="607"/>
            <ac:spMk id="13" creationId="{3487198E-9727-E21D-4DF5-FCFA90CF6144}"/>
          </ac:spMkLst>
        </pc:spChg>
        <pc:spChg chg="mod">
          <ac:chgData name="Jorge Arceiz Baquero" userId="0eec8acd2f74270f" providerId="LiveId" clId="{B9D79354-62C4-4EA2-A351-D83E24ADBC51}" dt="2025-12-16T22:56:22.668" v="46412" actId="115"/>
          <ac:spMkLst>
            <pc:docMk/>
            <pc:sldMk cId="2556800521" sldId="607"/>
            <ac:spMk id="14" creationId="{E4864448-8C5A-43AB-67A8-275C3685CEE1}"/>
          </ac:spMkLst>
        </pc:spChg>
        <pc:spChg chg="mod">
          <ac:chgData name="Jorge Arceiz Baquero" userId="0eec8acd2f74270f" providerId="LiveId" clId="{B9D79354-62C4-4EA2-A351-D83E24ADBC51}" dt="2025-12-16T22:56:08.501" v="46408" actId="20577"/>
          <ac:spMkLst>
            <pc:docMk/>
            <pc:sldMk cId="2556800521" sldId="607"/>
            <ac:spMk id="15" creationId="{DF842DF1-EFD8-3C92-DFB0-5F02904CF726}"/>
          </ac:spMkLst>
        </pc:spChg>
        <pc:spChg chg="mod">
          <ac:chgData name="Jorge Arceiz Baquero" userId="0eec8acd2f74270f" providerId="LiveId" clId="{B9D79354-62C4-4EA2-A351-D83E24ADBC51}" dt="2025-12-16T22:57:35.593" v="46432" actId="20577"/>
          <ac:spMkLst>
            <pc:docMk/>
            <pc:sldMk cId="2556800521" sldId="607"/>
            <ac:spMk id="16" creationId="{8D15E295-27A8-E5F7-2303-6BA0836692D4}"/>
          </ac:spMkLst>
        </pc:spChg>
      </pc:sldChg>
      <pc:sldChg chg="addSp delSp modSp add mod">
        <pc:chgData name="Jorge Arceiz Baquero" userId="0eec8acd2f74270f" providerId="LiveId" clId="{B9D79354-62C4-4EA2-A351-D83E24ADBC51}" dt="2025-12-16T23:00:55.499" v="46468" actId="22"/>
        <pc:sldMkLst>
          <pc:docMk/>
          <pc:sldMk cId="679091239" sldId="608"/>
        </pc:sldMkLst>
        <pc:spChg chg="del">
          <ac:chgData name="Jorge Arceiz Baquero" userId="0eec8acd2f74270f" providerId="LiveId" clId="{B9D79354-62C4-4EA2-A351-D83E24ADBC51}" dt="2025-12-16T22:58:27.538" v="46440" actId="478"/>
          <ac:spMkLst>
            <pc:docMk/>
            <pc:sldMk cId="679091239" sldId="608"/>
            <ac:spMk id="4" creationId="{A52E738D-99CF-DE8C-10F7-C05290E600C1}"/>
          </ac:spMkLst>
        </pc:spChg>
        <pc:spChg chg="mod">
          <ac:chgData name="Jorge Arceiz Baquero" userId="0eec8acd2f74270f" providerId="LiveId" clId="{B9D79354-62C4-4EA2-A351-D83E24ADBC51}" dt="2025-12-16T22:58:51.826" v="46448" actId="14100"/>
          <ac:spMkLst>
            <pc:docMk/>
            <pc:sldMk cId="679091239" sldId="608"/>
            <ac:spMk id="7" creationId="{DB682540-D60C-6E13-8D7C-D9BC5323AFDC}"/>
          </ac:spMkLst>
        </pc:spChg>
        <pc:spChg chg="mod">
          <ac:chgData name="Jorge Arceiz Baquero" userId="0eec8acd2f74270f" providerId="LiveId" clId="{B9D79354-62C4-4EA2-A351-D83E24ADBC51}" dt="2025-12-16T22:58:56.970" v="46450" actId="1076"/>
          <ac:spMkLst>
            <pc:docMk/>
            <pc:sldMk cId="679091239" sldId="608"/>
            <ac:spMk id="9" creationId="{23ACE505-DEAF-F6C2-344B-E92E84DE63DD}"/>
          </ac:spMkLst>
        </pc:spChg>
        <pc:spChg chg="mod">
          <ac:chgData name="Jorge Arceiz Baquero" userId="0eec8acd2f74270f" providerId="LiveId" clId="{B9D79354-62C4-4EA2-A351-D83E24ADBC51}" dt="2025-12-16T22:59:25.749" v="46453" actId="1076"/>
          <ac:spMkLst>
            <pc:docMk/>
            <pc:sldMk cId="679091239" sldId="608"/>
            <ac:spMk id="11" creationId="{A10959D3-AE3E-5E18-4324-584E6AF7DFCE}"/>
          </ac:spMkLst>
        </pc:spChg>
        <pc:spChg chg="del">
          <ac:chgData name="Jorge Arceiz Baquero" userId="0eec8acd2f74270f" providerId="LiveId" clId="{B9D79354-62C4-4EA2-A351-D83E24ADBC51}" dt="2025-12-16T22:58:32.851" v="46442" actId="478"/>
          <ac:spMkLst>
            <pc:docMk/>
            <pc:sldMk cId="679091239" sldId="608"/>
            <ac:spMk id="13" creationId="{F41C6A36-3D7E-C1EF-81D7-51F9F2B9CE38}"/>
          </ac:spMkLst>
        </pc:spChg>
        <pc:spChg chg="del">
          <ac:chgData name="Jorge Arceiz Baquero" userId="0eec8acd2f74270f" providerId="LiveId" clId="{B9D79354-62C4-4EA2-A351-D83E24ADBC51}" dt="2025-12-16T22:59:29.719" v="46454" actId="478"/>
          <ac:spMkLst>
            <pc:docMk/>
            <pc:sldMk cId="679091239" sldId="608"/>
            <ac:spMk id="14" creationId="{BCF87A81-7FD0-62B8-CC40-7F1FBAB3AFC8}"/>
          </ac:spMkLst>
        </pc:spChg>
        <pc:spChg chg="del">
          <ac:chgData name="Jorge Arceiz Baquero" userId="0eec8acd2f74270f" providerId="LiveId" clId="{B9D79354-62C4-4EA2-A351-D83E24ADBC51}" dt="2025-12-16T22:58:30.193" v="46441" actId="478"/>
          <ac:spMkLst>
            <pc:docMk/>
            <pc:sldMk cId="679091239" sldId="608"/>
            <ac:spMk id="15" creationId="{951EAFDF-24E5-D80C-5FC9-3D732B4D0D19}"/>
          </ac:spMkLst>
        </pc:spChg>
        <pc:spChg chg="del">
          <ac:chgData name="Jorge Arceiz Baquero" userId="0eec8acd2f74270f" providerId="LiveId" clId="{B9D79354-62C4-4EA2-A351-D83E24ADBC51}" dt="2025-12-16T22:59:32.096" v="46455" actId="478"/>
          <ac:spMkLst>
            <pc:docMk/>
            <pc:sldMk cId="679091239" sldId="608"/>
            <ac:spMk id="16" creationId="{CF5B7687-1D28-1D6A-1044-940A2792264E}"/>
          </ac:spMkLst>
        </pc:spChg>
        <pc:picChg chg="add mod">
          <ac:chgData name="Jorge Arceiz Baquero" userId="0eec8acd2f74270f" providerId="LiveId" clId="{B9D79354-62C4-4EA2-A351-D83E24ADBC51}" dt="2025-12-16T22:59:05.761" v="46452" actId="1076"/>
          <ac:picMkLst>
            <pc:docMk/>
            <pc:sldMk cId="679091239" sldId="608"/>
            <ac:picMk id="5" creationId="{2FFB0670-4561-A1D5-8D0E-32EC1262B94F}"/>
          </ac:picMkLst>
        </pc:picChg>
        <pc:picChg chg="add mod">
          <ac:chgData name="Jorge Arceiz Baquero" userId="0eec8acd2f74270f" providerId="LiveId" clId="{B9D79354-62C4-4EA2-A351-D83E24ADBC51}" dt="2025-12-16T23:00:07.941" v="46466" actId="1076"/>
          <ac:picMkLst>
            <pc:docMk/>
            <pc:sldMk cId="679091239" sldId="608"/>
            <ac:picMk id="17" creationId="{FB82018F-1B4F-F16E-60F6-0DA017FD7063}"/>
          </ac:picMkLst>
        </pc:picChg>
        <pc:picChg chg="add del">
          <ac:chgData name="Jorge Arceiz Baquero" userId="0eec8acd2f74270f" providerId="LiveId" clId="{B9D79354-62C4-4EA2-A351-D83E24ADBC51}" dt="2025-12-16T23:00:55.499" v="46468" actId="22"/>
          <ac:picMkLst>
            <pc:docMk/>
            <pc:sldMk cId="679091239" sldId="608"/>
            <ac:picMk id="19" creationId="{B224A367-96A7-C654-5986-7E0BCAED7F57}"/>
          </ac:picMkLst>
        </pc:picChg>
      </pc:sldChg>
      <pc:sldChg chg="addSp delSp add del setBg delDesignElem">
        <pc:chgData name="Jorge Arceiz Baquero" userId="0eec8acd2f74270f" providerId="LiveId" clId="{B9D79354-62C4-4EA2-A351-D83E24ADBC51}" dt="2025-12-16T22:58:22.604" v="46438"/>
        <pc:sldMkLst>
          <pc:docMk/>
          <pc:sldMk cId="3327069232" sldId="608"/>
        </pc:sldMkLst>
        <pc:spChg chg="add del">
          <ac:chgData name="Jorge Arceiz Baquero" userId="0eec8acd2f74270f" providerId="LiveId" clId="{B9D79354-62C4-4EA2-A351-D83E24ADBC51}" dt="2025-12-16T22:58:22.604" v="46438"/>
          <ac:spMkLst>
            <pc:docMk/>
            <pc:sldMk cId="3327069232" sldId="608"/>
            <ac:spMk id="8" creationId="{93264E98-F7B3-366F-1DC6-2F8A9F64F4DC}"/>
          </ac:spMkLst>
        </pc:spChg>
        <pc:spChg chg="add del">
          <ac:chgData name="Jorge Arceiz Baquero" userId="0eec8acd2f74270f" providerId="LiveId" clId="{B9D79354-62C4-4EA2-A351-D83E24ADBC51}" dt="2025-12-16T22:58:22.604" v="46438"/>
          <ac:spMkLst>
            <pc:docMk/>
            <pc:sldMk cId="3327069232" sldId="608"/>
            <ac:spMk id="10" creationId="{6BCF9684-F994-50C1-AFA7-78357A70C289}"/>
          </ac:spMkLst>
        </pc:spChg>
        <pc:spChg chg="add del">
          <ac:chgData name="Jorge Arceiz Baquero" userId="0eec8acd2f74270f" providerId="LiveId" clId="{B9D79354-62C4-4EA2-A351-D83E24ADBC51}" dt="2025-12-16T22:58:22.604" v="46438"/>
          <ac:spMkLst>
            <pc:docMk/>
            <pc:sldMk cId="3327069232" sldId="608"/>
            <ac:spMk id="12" creationId="{8748311E-6E9C-2431-26CA-E7CAEE2D8B64}"/>
          </ac:spMkLst>
        </pc:spChg>
      </pc:sldChg>
      <pc:sldChg chg="addSp delSp modSp add mod modAnim">
        <pc:chgData name="Jorge Arceiz Baquero" userId="0eec8acd2f74270f" providerId="LiveId" clId="{B9D79354-62C4-4EA2-A351-D83E24ADBC51}" dt="2025-12-16T23:15:07.443" v="46682"/>
        <pc:sldMkLst>
          <pc:docMk/>
          <pc:sldMk cId="1683017250" sldId="609"/>
        </pc:sldMkLst>
        <pc:spChg chg="add mod">
          <ac:chgData name="Jorge Arceiz Baquero" userId="0eec8acd2f74270f" providerId="LiveId" clId="{B9D79354-62C4-4EA2-A351-D83E24ADBC51}" dt="2025-12-16T23:13:52.259" v="46681" actId="113"/>
          <ac:spMkLst>
            <pc:docMk/>
            <pc:sldMk cId="1683017250" sldId="609"/>
            <ac:spMk id="2" creationId="{E18137C2-E149-23AD-C314-8C504E72EBC1}"/>
          </ac:spMkLst>
        </pc:spChg>
        <pc:spChg chg="add mod">
          <ac:chgData name="Jorge Arceiz Baquero" userId="0eec8acd2f74270f" providerId="LiveId" clId="{B9D79354-62C4-4EA2-A351-D83E24ADBC51}" dt="2025-12-16T23:08:26.649" v="46544" actId="1076"/>
          <ac:spMkLst>
            <pc:docMk/>
            <pc:sldMk cId="1683017250" sldId="609"/>
            <ac:spMk id="6" creationId="{C0F3DBC0-9E88-9CF9-C064-48670314216F}"/>
          </ac:spMkLst>
        </pc:spChg>
        <pc:spChg chg="del">
          <ac:chgData name="Jorge Arceiz Baquero" userId="0eec8acd2f74270f" providerId="LiveId" clId="{B9D79354-62C4-4EA2-A351-D83E24ADBC51}" dt="2025-12-16T23:01:03.401" v="46474" actId="478"/>
          <ac:spMkLst>
            <pc:docMk/>
            <pc:sldMk cId="1683017250" sldId="609"/>
            <ac:spMk id="7" creationId="{31650053-E895-4902-CCE0-EB8A2FAC6CC5}"/>
          </ac:spMkLst>
        </pc:spChg>
        <pc:spChg chg="del">
          <ac:chgData name="Jorge Arceiz Baquero" userId="0eec8acd2f74270f" providerId="LiveId" clId="{B9D79354-62C4-4EA2-A351-D83E24ADBC51}" dt="2025-12-16T23:05:54.492" v="46476" actId="478"/>
          <ac:spMkLst>
            <pc:docMk/>
            <pc:sldMk cId="1683017250" sldId="609"/>
            <ac:spMk id="9" creationId="{AA3C3E80-7024-706F-A5D2-815C43DBD3AE}"/>
          </ac:spMkLst>
        </pc:spChg>
        <pc:spChg chg="del">
          <ac:chgData name="Jorge Arceiz Baquero" userId="0eec8acd2f74270f" providerId="LiveId" clId="{B9D79354-62C4-4EA2-A351-D83E24ADBC51}" dt="2025-12-16T23:05:56.567" v="46477" actId="478"/>
          <ac:spMkLst>
            <pc:docMk/>
            <pc:sldMk cId="1683017250" sldId="609"/>
            <ac:spMk id="11" creationId="{52E4DE99-3843-04D7-EC4A-5D093C616236}"/>
          </ac:spMkLst>
        </pc:spChg>
        <pc:spChg chg="add">
          <ac:chgData name="Jorge Arceiz Baquero" userId="0eec8acd2f74270f" providerId="LiveId" clId="{B9D79354-62C4-4EA2-A351-D83E24ADBC51}" dt="2025-12-16T23:08:53.229" v="46545"/>
          <ac:spMkLst>
            <pc:docMk/>
            <pc:sldMk cId="1683017250" sldId="609"/>
            <ac:spMk id="13" creationId="{328BF3A3-57A9-A7EF-9C14-8B7F6F1FFF89}"/>
          </ac:spMkLst>
        </pc:spChg>
        <pc:spChg chg="add mod">
          <ac:chgData name="Jorge Arceiz Baquero" userId="0eec8acd2f74270f" providerId="LiveId" clId="{B9D79354-62C4-4EA2-A351-D83E24ADBC51}" dt="2025-12-16T23:09:10.808" v="46550" actId="1076"/>
          <ac:spMkLst>
            <pc:docMk/>
            <pc:sldMk cId="1683017250" sldId="609"/>
            <ac:spMk id="14" creationId="{DCA132BE-C826-08DA-0CE7-0A856E702210}"/>
          </ac:spMkLst>
        </pc:spChg>
        <pc:spChg chg="add mod">
          <ac:chgData name="Jorge Arceiz Baquero" userId="0eec8acd2f74270f" providerId="LiveId" clId="{B9D79354-62C4-4EA2-A351-D83E24ADBC51}" dt="2025-12-16T23:09:16.696" v="46551" actId="767"/>
          <ac:spMkLst>
            <pc:docMk/>
            <pc:sldMk cId="1683017250" sldId="609"/>
            <ac:spMk id="15" creationId="{DFA2F12E-AFA5-C544-0844-3D7ED441A2F9}"/>
          </ac:spMkLst>
        </pc:spChg>
        <pc:spChg chg="add">
          <ac:chgData name="Jorge Arceiz Baquero" userId="0eec8acd2f74270f" providerId="LiveId" clId="{B9D79354-62C4-4EA2-A351-D83E24ADBC51}" dt="2025-12-16T23:09:17.551" v="46552"/>
          <ac:spMkLst>
            <pc:docMk/>
            <pc:sldMk cId="1683017250" sldId="609"/>
            <ac:spMk id="16" creationId="{F42BEEDD-5B4D-B754-1D36-6EA376F0A2A8}"/>
          </ac:spMkLst>
        </pc:spChg>
        <pc:spChg chg="add mod">
          <ac:chgData name="Jorge Arceiz Baquero" userId="0eec8acd2f74270f" providerId="LiveId" clId="{B9D79354-62C4-4EA2-A351-D83E24ADBC51}" dt="2025-12-16T23:09:21.327" v="46554"/>
          <ac:spMkLst>
            <pc:docMk/>
            <pc:sldMk cId="1683017250" sldId="609"/>
            <ac:spMk id="18" creationId="{FD020561-85B0-92B8-ED0F-AF34A57010C0}"/>
          </ac:spMkLst>
        </pc:spChg>
        <pc:spChg chg="add mod">
          <ac:chgData name="Jorge Arceiz Baquero" userId="0eec8acd2f74270f" providerId="LiveId" clId="{B9D79354-62C4-4EA2-A351-D83E24ADBC51}" dt="2025-12-16T23:10:24.987" v="46568" actId="1076"/>
          <ac:spMkLst>
            <pc:docMk/>
            <pc:sldMk cId="1683017250" sldId="609"/>
            <ac:spMk id="20" creationId="{A302CE19-A652-6F99-FAC9-DF5EE40BC03A}"/>
          </ac:spMkLst>
        </pc:spChg>
        <pc:spChg chg="add">
          <ac:chgData name="Jorge Arceiz Baquero" userId="0eec8acd2f74270f" providerId="LiveId" clId="{B9D79354-62C4-4EA2-A351-D83E24ADBC51}" dt="2025-12-16T23:15:07.443" v="46682"/>
          <ac:spMkLst>
            <pc:docMk/>
            <pc:sldMk cId="1683017250" sldId="609"/>
            <ac:spMk id="22" creationId="{88801E80-1634-6048-9A0D-97C28702A3B9}"/>
          </ac:spMkLst>
        </pc:spChg>
        <pc:graphicFrameChg chg="add mod modGraphic">
          <ac:chgData name="Jorge Arceiz Baquero" userId="0eec8acd2f74270f" providerId="LiveId" clId="{B9D79354-62C4-4EA2-A351-D83E24ADBC51}" dt="2025-12-16T23:13:30.834" v="46677" actId="20577"/>
          <ac:graphicFrameMkLst>
            <pc:docMk/>
            <pc:sldMk cId="1683017250" sldId="609"/>
            <ac:graphicFrameMk id="21" creationId="{51B605B0-388A-F374-0C5A-5744CC614CF6}"/>
          </ac:graphicFrameMkLst>
        </pc:graphicFrameChg>
        <pc:picChg chg="del">
          <ac:chgData name="Jorge Arceiz Baquero" userId="0eec8acd2f74270f" providerId="LiveId" clId="{B9D79354-62C4-4EA2-A351-D83E24ADBC51}" dt="2025-12-16T23:01:01.040" v="46473" actId="478"/>
          <ac:picMkLst>
            <pc:docMk/>
            <pc:sldMk cId="1683017250" sldId="609"/>
            <ac:picMk id="5" creationId="{BEAB42D1-41AD-463F-69D2-4EB9F5B42B06}"/>
          </ac:picMkLst>
        </pc:picChg>
        <pc:picChg chg="del">
          <ac:chgData name="Jorge Arceiz Baquero" userId="0eec8acd2f74270f" providerId="LiveId" clId="{B9D79354-62C4-4EA2-A351-D83E24ADBC51}" dt="2025-12-16T23:01:05.986" v="46475" actId="478"/>
          <ac:picMkLst>
            <pc:docMk/>
            <pc:sldMk cId="1683017250" sldId="609"/>
            <ac:picMk id="17" creationId="{993BDBD5-F764-137A-4C7A-A2C97AB81953}"/>
          </ac:picMkLst>
        </pc:picChg>
        <pc:picChg chg="add mod">
          <ac:chgData name="Jorge Arceiz Baquero" userId="0eec8acd2f74270f" providerId="LiveId" clId="{B9D79354-62C4-4EA2-A351-D83E24ADBC51}" dt="2025-12-16T23:08:21.278" v="46543" actId="1076"/>
          <ac:picMkLst>
            <pc:docMk/>
            <pc:sldMk cId="1683017250" sldId="609"/>
            <ac:picMk id="1026" creationId="{97F49E76-1092-196A-EF4D-4847D43914AC}"/>
          </ac:picMkLst>
        </pc:picChg>
      </pc:sldChg>
      <pc:sldChg chg="addSp delSp add del setBg delDesignElem">
        <pc:chgData name="Jorge Arceiz Baquero" userId="0eec8acd2f74270f" providerId="LiveId" clId="{B9D79354-62C4-4EA2-A351-D83E24ADBC51}" dt="2025-12-16T23:00:59.355" v="46471"/>
        <pc:sldMkLst>
          <pc:docMk/>
          <pc:sldMk cId="2697341759" sldId="609"/>
        </pc:sldMkLst>
        <pc:spChg chg="add del">
          <ac:chgData name="Jorge Arceiz Baquero" userId="0eec8acd2f74270f" providerId="LiveId" clId="{B9D79354-62C4-4EA2-A351-D83E24ADBC51}" dt="2025-12-16T23:00:59.355" v="46471"/>
          <ac:spMkLst>
            <pc:docMk/>
            <pc:sldMk cId="2697341759" sldId="609"/>
            <ac:spMk id="8" creationId="{D78EBCD8-470A-8B62-2F14-2FDDB0B7708A}"/>
          </ac:spMkLst>
        </pc:spChg>
        <pc:spChg chg="add del">
          <ac:chgData name="Jorge Arceiz Baquero" userId="0eec8acd2f74270f" providerId="LiveId" clId="{B9D79354-62C4-4EA2-A351-D83E24ADBC51}" dt="2025-12-16T23:00:59.355" v="46471"/>
          <ac:spMkLst>
            <pc:docMk/>
            <pc:sldMk cId="2697341759" sldId="609"/>
            <ac:spMk id="10" creationId="{672BCDA0-5FA2-9B33-67A9-B478EE8A1546}"/>
          </ac:spMkLst>
        </pc:spChg>
        <pc:spChg chg="add del">
          <ac:chgData name="Jorge Arceiz Baquero" userId="0eec8acd2f74270f" providerId="LiveId" clId="{B9D79354-62C4-4EA2-A351-D83E24ADBC51}" dt="2025-12-16T23:00:59.355" v="46471"/>
          <ac:spMkLst>
            <pc:docMk/>
            <pc:sldMk cId="2697341759" sldId="609"/>
            <ac:spMk id="12" creationId="{1784DCD6-2633-5758-6926-B7FEFF33B840}"/>
          </ac:spMkLst>
        </pc:spChg>
      </pc:sldChg>
      <pc:sldChg chg="addSp delSp add del setBg delDesignElem">
        <pc:chgData name="Jorge Arceiz Baquero" userId="0eec8acd2f74270f" providerId="LiveId" clId="{B9D79354-62C4-4EA2-A351-D83E24ADBC51}" dt="2025-12-16T23:15:13.032" v="46685"/>
        <pc:sldMkLst>
          <pc:docMk/>
          <pc:sldMk cId="496011398" sldId="610"/>
        </pc:sldMkLst>
        <pc:spChg chg="add del">
          <ac:chgData name="Jorge Arceiz Baquero" userId="0eec8acd2f74270f" providerId="LiveId" clId="{B9D79354-62C4-4EA2-A351-D83E24ADBC51}" dt="2025-12-16T23:15:13.032" v="46685"/>
          <ac:spMkLst>
            <pc:docMk/>
            <pc:sldMk cId="496011398" sldId="610"/>
            <ac:spMk id="8" creationId="{AE4F28D6-5D5F-3351-110A-21D6A1BF0CBD}"/>
          </ac:spMkLst>
        </pc:spChg>
        <pc:spChg chg="add del">
          <ac:chgData name="Jorge Arceiz Baquero" userId="0eec8acd2f74270f" providerId="LiveId" clId="{B9D79354-62C4-4EA2-A351-D83E24ADBC51}" dt="2025-12-16T23:15:13.032" v="46685"/>
          <ac:spMkLst>
            <pc:docMk/>
            <pc:sldMk cId="496011398" sldId="610"/>
            <ac:spMk id="10" creationId="{0EF207E0-01DF-D01D-E423-1065307A89D0}"/>
          </ac:spMkLst>
        </pc:spChg>
        <pc:spChg chg="add del">
          <ac:chgData name="Jorge Arceiz Baquero" userId="0eec8acd2f74270f" providerId="LiveId" clId="{B9D79354-62C4-4EA2-A351-D83E24ADBC51}" dt="2025-12-16T23:15:13.032" v="46685"/>
          <ac:spMkLst>
            <pc:docMk/>
            <pc:sldMk cId="496011398" sldId="610"/>
            <ac:spMk id="12" creationId="{1CD96A74-3006-9A73-009E-CF742A8AC053}"/>
          </ac:spMkLst>
        </pc:spChg>
      </pc:sldChg>
      <pc:sldChg chg="addSp delSp modSp add mod delAnim modAnim">
        <pc:chgData name="Jorge Arceiz Baquero" userId="0eec8acd2f74270f" providerId="LiveId" clId="{B9D79354-62C4-4EA2-A351-D83E24ADBC51}" dt="2025-12-16T23:18:22.682" v="46757" actId="14100"/>
        <pc:sldMkLst>
          <pc:docMk/>
          <pc:sldMk cId="1456214239" sldId="610"/>
        </pc:sldMkLst>
        <pc:spChg chg="del">
          <ac:chgData name="Jorge Arceiz Baquero" userId="0eec8acd2f74270f" providerId="LiveId" clId="{B9D79354-62C4-4EA2-A351-D83E24ADBC51}" dt="2025-12-16T23:15:16.499" v="46687" actId="478"/>
          <ac:spMkLst>
            <pc:docMk/>
            <pc:sldMk cId="1456214239" sldId="610"/>
            <ac:spMk id="2" creationId="{796D6904-F8F6-9234-5886-96C7F8D74638}"/>
          </ac:spMkLst>
        </pc:spChg>
        <pc:spChg chg="add mod">
          <ac:chgData name="Jorge Arceiz Baquero" userId="0eec8acd2f74270f" providerId="LiveId" clId="{B9D79354-62C4-4EA2-A351-D83E24ADBC51}" dt="2025-12-16T23:17:24.229" v="46738" actId="2711"/>
          <ac:spMkLst>
            <pc:docMk/>
            <pc:sldMk cId="1456214239" sldId="610"/>
            <ac:spMk id="4" creationId="{9894954E-FBB4-1CEC-F99F-6872E5969754}"/>
          </ac:spMkLst>
        </pc:spChg>
        <pc:spChg chg="add del mod">
          <ac:chgData name="Jorge Arceiz Baquero" userId="0eec8acd2f74270f" providerId="LiveId" clId="{B9D79354-62C4-4EA2-A351-D83E24ADBC51}" dt="2025-12-16T23:17:16.425" v="46734" actId="478"/>
          <ac:spMkLst>
            <pc:docMk/>
            <pc:sldMk cId="1456214239" sldId="610"/>
            <ac:spMk id="5" creationId="{983F4B27-A0FC-CC24-784E-BB2367CC9B51}"/>
          </ac:spMkLst>
        </pc:spChg>
        <pc:spChg chg="del">
          <ac:chgData name="Jorge Arceiz Baquero" userId="0eec8acd2f74270f" providerId="LiveId" clId="{B9D79354-62C4-4EA2-A351-D83E24ADBC51}" dt="2025-12-16T23:15:28.727" v="46691" actId="478"/>
          <ac:spMkLst>
            <pc:docMk/>
            <pc:sldMk cId="1456214239" sldId="610"/>
            <ac:spMk id="6" creationId="{6DB8E2D0-C954-6487-DCB8-D7633E200F8A}"/>
          </ac:spMkLst>
        </pc:spChg>
        <pc:spChg chg="add del">
          <ac:chgData name="Jorge Arceiz Baquero" userId="0eec8acd2f74270f" providerId="LiveId" clId="{B9D79354-62C4-4EA2-A351-D83E24ADBC51}" dt="2025-12-16T23:16:59.931" v="46725" actId="22"/>
          <ac:spMkLst>
            <pc:docMk/>
            <pc:sldMk cId="1456214239" sldId="610"/>
            <ac:spMk id="9" creationId="{E6669E37-ED37-E8FA-964C-8F7F7B9E3F85}"/>
          </ac:spMkLst>
        </pc:spChg>
        <pc:spChg chg="add mod">
          <ac:chgData name="Jorge Arceiz Baquero" userId="0eec8acd2f74270f" providerId="LiveId" clId="{B9D79354-62C4-4EA2-A351-D83E24ADBC51}" dt="2025-12-16T23:17:53.071" v="46748" actId="1076"/>
          <ac:spMkLst>
            <pc:docMk/>
            <pc:sldMk cId="1456214239" sldId="610"/>
            <ac:spMk id="13" creationId="{3BCBB58E-5373-53CB-66FB-599D166E10C1}"/>
          </ac:spMkLst>
        </pc:spChg>
        <pc:spChg chg="add mod">
          <ac:chgData name="Jorge Arceiz Baquero" userId="0eec8acd2f74270f" providerId="LiveId" clId="{B9D79354-62C4-4EA2-A351-D83E24ADBC51}" dt="2025-12-16T23:18:22.682" v="46757" actId="14100"/>
          <ac:spMkLst>
            <pc:docMk/>
            <pc:sldMk cId="1456214239" sldId="610"/>
            <ac:spMk id="15" creationId="{149E2EAD-4C43-600C-F548-E3DB085C64BE}"/>
          </ac:spMkLst>
        </pc:spChg>
        <pc:spChg chg="del">
          <ac:chgData name="Jorge Arceiz Baquero" userId="0eec8acd2f74270f" providerId="LiveId" clId="{B9D79354-62C4-4EA2-A351-D83E24ADBC51}" dt="2025-12-16T23:15:19.732" v="46688" actId="478"/>
          <ac:spMkLst>
            <pc:docMk/>
            <pc:sldMk cId="1456214239" sldId="610"/>
            <ac:spMk id="20" creationId="{3836DA26-04E2-FAB2-60D2-A9B233CFF5B7}"/>
          </ac:spMkLst>
        </pc:spChg>
        <pc:graphicFrameChg chg="del">
          <ac:chgData name="Jorge Arceiz Baquero" userId="0eec8acd2f74270f" providerId="LiveId" clId="{B9D79354-62C4-4EA2-A351-D83E24ADBC51}" dt="2025-12-16T23:15:22.662" v="46689" actId="478"/>
          <ac:graphicFrameMkLst>
            <pc:docMk/>
            <pc:sldMk cId="1456214239" sldId="610"/>
            <ac:graphicFrameMk id="21" creationId="{AE4BDCFA-3A0D-28BA-EF94-17ABFD4E438B}"/>
          </ac:graphicFrameMkLst>
        </pc:graphicFrameChg>
        <pc:picChg chg="del">
          <ac:chgData name="Jorge Arceiz Baquero" userId="0eec8acd2f74270f" providerId="LiveId" clId="{B9D79354-62C4-4EA2-A351-D83E24ADBC51}" dt="2025-12-16T23:15:24.634" v="46690" actId="478"/>
          <ac:picMkLst>
            <pc:docMk/>
            <pc:sldMk cId="1456214239" sldId="610"/>
            <ac:picMk id="1026" creationId="{15F5D94A-0F02-8AF6-0CFA-FD2A317B02E5}"/>
          </ac:picMkLst>
        </pc:picChg>
      </pc:sldChg>
      <pc:sldChg chg="addSp delSp add del setBg delDesignElem">
        <pc:chgData name="Jorge Arceiz Baquero" userId="0eec8acd2f74270f" providerId="LiveId" clId="{B9D79354-62C4-4EA2-A351-D83E24ADBC51}" dt="2025-12-16T23:17:07.583" v="46730"/>
        <pc:sldMkLst>
          <pc:docMk/>
          <pc:sldMk cId="308143815" sldId="611"/>
        </pc:sldMkLst>
        <pc:spChg chg="add del">
          <ac:chgData name="Jorge Arceiz Baquero" userId="0eec8acd2f74270f" providerId="LiveId" clId="{B9D79354-62C4-4EA2-A351-D83E24ADBC51}" dt="2025-12-16T23:17:07.583" v="46730"/>
          <ac:spMkLst>
            <pc:docMk/>
            <pc:sldMk cId="308143815" sldId="611"/>
            <ac:spMk id="8" creationId="{BB63BF38-9C74-0C1D-9EA8-B696F749F4FD}"/>
          </ac:spMkLst>
        </pc:spChg>
        <pc:spChg chg="add del">
          <ac:chgData name="Jorge Arceiz Baquero" userId="0eec8acd2f74270f" providerId="LiveId" clId="{B9D79354-62C4-4EA2-A351-D83E24ADBC51}" dt="2025-12-16T23:17:07.583" v="46730"/>
          <ac:spMkLst>
            <pc:docMk/>
            <pc:sldMk cId="308143815" sldId="611"/>
            <ac:spMk id="10" creationId="{8BC1BF55-D24A-A956-4BE2-5643495ECEDB}"/>
          </ac:spMkLst>
        </pc:spChg>
        <pc:spChg chg="add del">
          <ac:chgData name="Jorge Arceiz Baquero" userId="0eec8acd2f74270f" providerId="LiveId" clId="{B9D79354-62C4-4EA2-A351-D83E24ADBC51}" dt="2025-12-16T23:17:07.583" v="46730"/>
          <ac:spMkLst>
            <pc:docMk/>
            <pc:sldMk cId="308143815" sldId="611"/>
            <ac:spMk id="12" creationId="{BEDF0E09-DD96-3933-F027-F97414E0281F}"/>
          </ac:spMkLst>
        </pc:spChg>
      </pc:sldChg>
      <pc:sldChg chg="addSp delSp modSp add mod">
        <pc:chgData name="Jorge Arceiz Baquero" userId="0eec8acd2f74270f" providerId="LiveId" clId="{B9D79354-62C4-4EA2-A351-D83E24ADBC51}" dt="2025-12-16T23:19:53.143" v="46779" actId="1076"/>
        <pc:sldMkLst>
          <pc:docMk/>
          <pc:sldMk cId="2408152940" sldId="611"/>
        </pc:sldMkLst>
        <pc:spChg chg="del">
          <ac:chgData name="Jorge Arceiz Baquero" userId="0eec8acd2f74270f" providerId="LiveId" clId="{B9D79354-62C4-4EA2-A351-D83E24ADBC51}" dt="2025-12-16T23:17:10.233" v="46732" actId="478"/>
          <ac:spMkLst>
            <pc:docMk/>
            <pc:sldMk cId="2408152940" sldId="611"/>
            <ac:spMk id="4" creationId="{96CE9980-C595-BEE9-CE64-06638B14FC70}"/>
          </ac:spMkLst>
        </pc:spChg>
        <pc:spChg chg="mod">
          <ac:chgData name="Jorge Arceiz Baquero" userId="0eec8acd2f74270f" providerId="LiveId" clId="{B9D79354-62C4-4EA2-A351-D83E24ADBC51}" dt="2025-12-16T23:18:42.446" v="46760" actId="404"/>
          <ac:spMkLst>
            <pc:docMk/>
            <pc:sldMk cId="2408152940" sldId="611"/>
            <ac:spMk id="5" creationId="{DD16534D-7333-2381-66F6-B06AF9ABD122}"/>
          </ac:spMkLst>
        </pc:spChg>
        <pc:spChg chg="add mod">
          <ac:chgData name="Jorge Arceiz Baquero" userId="0eec8acd2f74270f" providerId="LiveId" clId="{B9D79354-62C4-4EA2-A351-D83E24ADBC51}" dt="2025-12-16T23:19:53.143" v="46779" actId="1076"/>
          <ac:spMkLst>
            <pc:docMk/>
            <pc:sldMk cId="2408152940" sldId="611"/>
            <ac:spMk id="6" creationId="{0428A70A-9CAB-BEA7-9481-E0AE3CE35C42}"/>
          </ac:spMkLst>
        </pc:spChg>
        <pc:spChg chg="del">
          <ac:chgData name="Jorge Arceiz Baquero" userId="0eec8acd2f74270f" providerId="LiveId" clId="{B9D79354-62C4-4EA2-A351-D83E24ADBC51}" dt="2025-12-16T23:17:12.966" v="46733" actId="478"/>
          <ac:spMkLst>
            <pc:docMk/>
            <pc:sldMk cId="2408152940" sldId="611"/>
            <ac:spMk id="13" creationId="{5053FEC1-C038-D7C6-DED8-C638A594B5D2}"/>
          </ac:spMkLst>
        </pc:spChg>
      </pc:sldChg>
      <pc:sldChg chg="addSp delSp add del setBg delDesignElem">
        <pc:chgData name="Jorge Arceiz Baquero" userId="0eec8acd2f74270f" providerId="LiveId" clId="{B9D79354-62C4-4EA2-A351-D83E24ADBC51}" dt="2025-12-16T23:20:14.242" v="46782"/>
        <pc:sldMkLst>
          <pc:docMk/>
          <pc:sldMk cId="1075652496" sldId="612"/>
        </pc:sldMkLst>
        <pc:spChg chg="add del">
          <ac:chgData name="Jorge Arceiz Baquero" userId="0eec8acd2f74270f" providerId="LiveId" clId="{B9D79354-62C4-4EA2-A351-D83E24ADBC51}" dt="2025-12-16T23:20:14.242" v="46782"/>
          <ac:spMkLst>
            <pc:docMk/>
            <pc:sldMk cId="1075652496" sldId="612"/>
            <ac:spMk id="8" creationId="{1B21B190-4413-F0CC-E316-63B49C6A7506}"/>
          </ac:spMkLst>
        </pc:spChg>
        <pc:spChg chg="add del">
          <ac:chgData name="Jorge Arceiz Baquero" userId="0eec8acd2f74270f" providerId="LiveId" clId="{B9D79354-62C4-4EA2-A351-D83E24ADBC51}" dt="2025-12-16T23:20:14.242" v="46782"/>
          <ac:spMkLst>
            <pc:docMk/>
            <pc:sldMk cId="1075652496" sldId="612"/>
            <ac:spMk id="10" creationId="{690B5287-2272-B24E-D981-C6096844CA34}"/>
          </ac:spMkLst>
        </pc:spChg>
        <pc:spChg chg="add del">
          <ac:chgData name="Jorge Arceiz Baquero" userId="0eec8acd2f74270f" providerId="LiveId" clId="{B9D79354-62C4-4EA2-A351-D83E24ADBC51}" dt="2025-12-16T23:20:14.242" v="46782"/>
          <ac:spMkLst>
            <pc:docMk/>
            <pc:sldMk cId="1075652496" sldId="612"/>
            <ac:spMk id="12" creationId="{FFE346FA-588C-40EA-C82D-50B1B7E938E1}"/>
          </ac:spMkLst>
        </pc:spChg>
      </pc:sldChg>
      <pc:sldChg chg="addSp delSp modSp add mod">
        <pc:chgData name="Jorge Arceiz Baquero" userId="0eec8acd2f74270f" providerId="LiveId" clId="{B9D79354-62C4-4EA2-A351-D83E24ADBC51}" dt="2025-12-16T23:21:22.621" v="46796" actId="1076"/>
        <pc:sldMkLst>
          <pc:docMk/>
          <pc:sldMk cId="3213632507" sldId="612"/>
        </pc:sldMkLst>
        <pc:spChg chg="add mod">
          <ac:chgData name="Jorge Arceiz Baquero" userId="0eec8acd2f74270f" providerId="LiveId" clId="{B9D79354-62C4-4EA2-A351-D83E24ADBC51}" dt="2025-12-16T23:21:22.621" v="46796" actId="1076"/>
          <ac:spMkLst>
            <pc:docMk/>
            <pc:sldMk cId="3213632507" sldId="612"/>
            <ac:spMk id="4" creationId="{67752449-8D19-5F35-BBE1-979514FC523A}"/>
          </ac:spMkLst>
        </pc:spChg>
        <pc:spChg chg="del">
          <ac:chgData name="Jorge Arceiz Baquero" userId="0eec8acd2f74270f" providerId="LiveId" clId="{B9D79354-62C4-4EA2-A351-D83E24ADBC51}" dt="2025-12-16T23:20:22.463" v="46784" actId="478"/>
          <ac:spMkLst>
            <pc:docMk/>
            <pc:sldMk cId="3213632507" sldId="612"/>
            <ac:spMk id="5" creationId="{4B7D2A3D-F8D0-B6F7-4F4F-9F3ECA1AEC2F}"/>
          </ac:spMkLst>
        </pc:spChg>
        <pc:spChg chg="del">
          <ac:chgData name="Jorge Arceiz Baquero" userId="0eec8acd2f74270f" providerId="LiveId" clId="{B9D79354-62C4-4EA2-A351-D83E24ADBC51}" dt="2025-12-16T23:20:24.859" v="46785" actId="478"/>
          <ac:spMkLst>
            <pc:docMk/>
            <pc:sldMk cId="3213632507" sldId="612"/>
            <ac:spMk id="6" creationId="{8F6F063F-D35F-9FF3-6297-1B9181DD7DB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es-ES"/>
          </a:p>
        </p:txBody>
      </p:sp>
      <p:sp>
        <p:nvSpPr>
          <p:cNvPr id="3" name="Marcador de fecha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vl1pPr>
          </a:lstStyle>
          <a:p>
            <a:fld id="{537BA477-C523-4A24-AD23-0C11E229E06E}" type="datetimeFigureOut">
              <a:rPr lang="es-ES" smtClean="0"/>
              <a:t>16/12/2025</a:t>
            </a:fld>
            <a:endParaRPr lang="es-ES"/>
          </a:p>
        </p:txBody>
      </p:sp>
      <p:sp>
        <p:nvSpPr>
          <p:cNvPr id="4" name="Marcador de imagen de diapositiva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9075" tIns="49538" rIns="99075" bIns="49538" rtlCol="0" anchor="ctr"/>
          <a:lstStyle/>
          <a:p>
            <a:endParaRPr lang="es-ES"/>
          </a:p>
        </p:txBody>
      </p:sp>
      <p:sp>
        <p:nvSpPr>
          <p:cNvPr id="5" name="Marcador de notas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lang="es-ES"/>
          </a:p>
        </p:txBody>
      </p:sp>
      <p:sp>
        <p:nvSpPr>
          <p:cNvPr id="7" name="Marcador de número de diapositiva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1DBD812B-8961-4DCD-A991-1673E9956C6E}" type="slidenum">
              <a:rPr lang="es-ES" smtClean="0"/>
              <a:t>‹Nº›</a:t>
            </a:fld>
            <a:endParaRPr lang="es-ES"/>
          </a:p>
        </p:txBody>
      </p:sp>
    </p:spTree>
    <p:extLst>
      <p:ext uri="{BB962C8B-B14F-4D97-AF65-F5344CB8AC3E}">
        <p14:creationId xmlns:p14="http://schemas.microsoft.com/office/powerpoint/2010/main" val="21011886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15D740-2191-2B51-4281-7F00BB77571B}"/>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072E8F0-0126-765F-FD3E-D353F82C3ED3}"/>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B2A44C40-2CC4-9384-3C92-97215CD2C4F7}"/>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45DE2E0C-3A47-DE3D-FF5B-9FCDC0F508F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986152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5A3786-5824-0795-91CB-91B4A811E23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644B783-550C-30B2-4B1E-328B30540D43}"/>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8AB282E7-B7CB-5085-8F78-C6AB1C775B91}"/>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2377288F-732A-3F11-D668-D0A555614C5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641938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F273E1-565F-2E71-6D18-6DB81B05A8E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E640700-E20B-33CE-FDCA-6A499BD5E597}"/>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88BE4F32-D84C-9B03-28A5-A492508CBA02}"/>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92E862E5-0276-F460-9927-D291E4E9E50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016377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7A4CD9-6270-776B-A2D7-3356E37D3EC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9F0C02DC-F537-E06C-96AA-B9B2F049126F}"/>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223A8801-257D-9276-0416-312DD4CDCDDC}"/>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3CE74345-9C4C-90A0-1789-2F97071AEF0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455592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75EA7-D6F1-2802-58F9-C7F26FEA930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24B61B7-2DA4-4580-27F2-023AF25D9C3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699F6D7D-AE5C-3274-CFFE-5FA0CF400122}"/>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32A3CA3A-8562-1A84-17D9-0B66236BBA3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897233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A09C4-CAD5-3026-190F-0900C4FC16F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6DE7921-D668-64AE-A874-D232F879CA4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89E69FBD-CD42-3F42-3C7E-1C219459344C}"/>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95D1EED6-12B2-BD14-0FFA-5D3FECEBEAF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641331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31E878-7F3F-649B-94B7-67A29CE3CBC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6D1601F-EFF5-DDE9-FCE2-40268FC382AF}"/>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F41EE57D-9E5C-237E-A218-E6C2316CDF42}"/>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FF9724E1-6009-CD95-B81F-D5D1C782797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687529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9AE537-F03E-9180-35C6-8C70D0028FB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C2272D3-AE7E-4403-E5E7-607CE7850019}"/>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19235D0F-12EF-DC4B-D465-FA477AE49152}"/>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B1473858-2B43-E16F-4DED-55192796BE9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26035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07B3F1-3956-E542-8A22-01EC8EC812F5}"/>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6A5BE1A-40BF-D7BF-75B8-C4F70198191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DD1AF36-2B1B-5BD6-15C8-1CD7108406DB}"/>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E85B9D7B-E448-9607-D876-E025AF38C48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611769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FE69D0-ECE6-0D4B-DD8A-AB572CD8DF7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8709D91-9821-ED3B-C0D1-CC2F7238A635}"/>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58D7F2B8-6137-05CA-7C89-AD7279870385}"/>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467C8A73-6ECA-804E-CC66-FC0DEFAD5E2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509153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A41F2-0123-36BC-1DFA-946004F95EA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8F26D46-6792-9C8A-277C-3D7325E431F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8A1860B-51D8-55F6-5FAD-2C3A4459ECC9}"/>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C60715AC-CA52-7D7A-C181-AF35AFC9070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271301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3EF45-BD2B-B890-08B7-4274AF40EB46}"/>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A62D848-1748-FE19-2917-E927DF02B55B}"/>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AB42A09-A45D-8BA7-0725-0EBAE12D084A}"/>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88FDB231-647A-9537-448B-582EE0368B5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056499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2F37ED-E0D3-818A-589E-6F1EDB48B4E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2160D81-23EB-8424-DF70-E33362FA6E1B}"/>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6710D98B-A7D1-EF45-BE19-B8032BAF86FF}"/>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183F5593-DD55-CD1E-F5BF-152942D49DB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264713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F16A1-4752-A4C1-FC8B-60EA29470FB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5E6AD69-EB6A-F630-8C54-75578A14FB6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4A54E5DE-3F40-3BCE-6E1B-E1CF5C3BFB8B}"/>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E6A52FB7-5791-31C9-5FDE-844B84A5135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528006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0C7D38-AC26-F99A-F39D-C82831CCFF9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3822274-2BB4-01FA-CDF4-DE47FA6D3BA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092178B4-D6AD-0E82-B41D-FE6141EB2407}"/>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E3CC3B6C-7855-18E5-80E4-F152310C691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75716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021963-BC33-0614-A067-C44295A01F0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45921A1-9729-5F8E-9848-E76C6AB96C4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A8F7908-FC49-548D-C1CD-09F98BFF7F0C}"/>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5123FAB4-E13E-2497-C4C7-B9DC061A567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587533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21956A-99B1-55F1-6F99-CB4669A08084}"/>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05A855E-E352-5DE6-357F-62C0477F1EDB}"/>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BFD365FD-7D3A-A804-1D78-93886140DA7A}"/>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C3D04764-1CE8-5558-C38B-89317D05B07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746339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1DBD812B-8961-4DCD-A991-1673E9956C6E}" type="slidenum">
              <a:rPr lang="es-ES" smtClean="0"/>
              <a:t>27</a:t>
            </a:fld>
            <a:endParaRPr lang="es-ES"/>
          </a:p>
        </p:txBody>
      </p:sp>
    </p:spTree>
    <p:extLst>
      <p:ext uri="{BB962C8B-B14F-4D97-AF65-F5344CB8AC3E}">
        <p14:creationId xmlns:p14="http://schemas.microsoft.com/office/powerpoint/2010/main" val="7810338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4ABF7-866E-A433-A606-01DBDBFC0F94}"/>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9B3C3960-55DA-D719-CFE8-ED890E8E0C56}"/>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0AA371AA-4DAE-CEB4-7BC5-87B2BAC7B567}"/>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9ACEF734-C659-0237-BCD0-C8C9583134D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193586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F01D10-8A32-5741-BB9D-0B40A8A0C7B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9CF33BA1-13B9-74E9-01DB-015937F8F91B}"/>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6181F0E3-31EB-3D8F-600F-B74FBACE2006}"/>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24C9A0B1-AEE3-303F-2289-A6BAF0FE32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069860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DF0A72-AE7D-0292-E94C-3E20894FCC2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F9C220C-6C8D-FCDF-FE07-216740F2C68A}"/>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9EC9D475-D9E7-A0CC-99F9-851A3D620D56}"/>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B0C5EFE5-05B1-BD0C-5551-50542884E21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484053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B04AA1-7679-8E0D-B096-8E566AD5088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FDFB08C-A64F-6368-9DF9-87A204CC358E}"/>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8A72B65-07A7-00E7-0B5A-6E28DD0BB6BF}"/>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4AF314E4-C522-C737-B40C-0E0A57386C4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888732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C3294E-CD00-DF5B-351B-FF5895044666}"/>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A65F025-89E5-6F4A-E611-016CD39CA70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18E5FE1-3BF0-46F1-494A-3EF8F6DED7A9}"/>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7F379A56-7AD1-6F75-2695-78ED6C23B8C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9772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0240C-F444-008C-7378-DC0DC44F96E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36568CF-05BE-8CD0-BF08-44D0355B607E}"/>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9C47020C-05A8-B46C-C881-049AE9A25C45}"/>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03498270-A624-80DB-CD52-6B4116D74FC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897661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9245D9-7972-8665-66A0-B8DBD4797E2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8D76B7A-B370-98D4-5180-28A1A0ED1D2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05B6EA7-0DB1-8EAA-6DFB-162E901D4C24}"/>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865C3A1A-2ECA-C629-1584-23607D6F8E7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757816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28DD79-A7E9-9244-2D02-F0E11597FC0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578AEBF-6B4A-958A-5460-9F83A0837748}"/>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F0C2F07E-E4DE-7B69-5C7D-2FC41AACCA92}"/>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D456FDC1-7A10-4552-F35C-6FE6C4982AE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4870042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0862E-DC3F-3A91-C962-ADB5586357E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0DFB5F3-4F37-A0BA-648B-3BCF536712AB}"/>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4FFA1193-71BD-D59A-0F64-BEE840F5F136}"/>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E283DB49-BC0F-FE2A-9C15-3B96646B7B0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7534096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82BAF-356D-7015-B1AB-23F7E4A849E5}"/>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642C9ED-4BDF-6145-8B79-A34751F50F05}"/>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C5C47642-5C05-E198-F2F0-8B7BC57D1D63}"/>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4D61579F-492E-0BDC-3CC4-F5C4152CAFA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4764595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309AF-5E6C-0F82-64C9-3B17A30955C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70546F7-B3E1-3414-FDF0-D63FB5D2A1A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F6F3C79B-272A-A413-1997-D46742DE59F1}"/>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CFFF9813-F750-970B-BEE0-6E2B507C3A4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4186310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C01918-CD78-26F0-29B2-41F5163935B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CD99286-74F1-3228-3F25-C4F1DFFAA4B5}"/>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66B4D5E7-C600-4E97-6F69-FC1A98FC7504}"/>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CD65D5FC-DBAF-E98C-DF8F-85F14089682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9378173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4FD2C6-D86B-6862-9A31-B8021F1CDC6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3BF33DF-DC8A-CE85-1E66-0C76F0529E77}"/>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519EEE98-21C0-32BB-20A8-98CC4EF4CDB5}"/>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155C40FD-C0D1-48C1-C4F5-96751D06486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4123478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172DD-1E25-193C-BB37-9EB234C6E9BB}"/>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583815F-DDD2-4C68-6BEF-8BF62E249B9A}"/>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6292AF5A-983F-236F-B0D9-E7D964028491}"/>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6F9C10D2-DA5F-6D88-E079-C4ACD5DED95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0725906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FB71A-1D9B-54CB-8E0C-C56B397B98C5}"/>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1256663-6065-EDD8-1BAB-8C35753288A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D38B718-46E1-663F-5314-F70D1E4A7A0F}"/>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E11BFE04-7A74-1CA5-BF2D-FDB28A4AFD9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586084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A4080-ED37-1CF2-DE37-2E660D3FEDC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CF2B301-3197-6878-7877-9A1A8ED3D69A}"/>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57E233F2-0139-36CC-1654-F3072F9CBA8D}"/>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EFD0C01C-A2B7-393E-F3E4-3C6635BA195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2825659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C98814-1834-F2F9-07F7-D47D507EE64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47A3359-04F2-80C1-340F-D56E6A635FEF}"/>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42C1B2DA-A2B8-770B-3E3C-111D3881C04E}"/>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D49CD2BF-6274-74AA-B3DD-CF852241EFB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3213411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62D85C-68B1-9181-D402-C64C8A5CCC0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9D559168-C114-81E4-F433-48C2A9C9064F}"/>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943965F5-AA09-33E3-525B-7963D02AEB8A}"/>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DE8E76D4-9123-3455-42CF-23CAD9E75CC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380931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B6B1B2-D13D-F41A-EC5B-0E47418B110B}"/>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1001FC0-48E7-6A2E-A0FA-9924DC2385D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28B97A68-3E7F-98AA-7752-8C4B2495B4DE}"/>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DCA88298-0E95-8DBF-40E5-8874101458B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4098077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37C17F-B13F-1985-7EEA-1C63A25F5C2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BEBFD8D-2BD0-8C5C-B87F-238C71B580D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B24FC04-F8EC-5D74-E23E-B17093716B67}"/>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45AAD8D5-8BFB-0E9A-692B-BD27624836E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3666736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F27838-BD4B-47BD-599D-0DF3BE75C3B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78C70ED-60A5-0692-DB9F-356EED28BC6E}"/>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026D26F2-4E28-C18D-B421-9A741A6BE7D7}"/>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D771AE7A-F7E8-BF20-4387-FF4C140B3D7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0972183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207282-E133-9EF1-4444-1F3A94F9C15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BF96E8C-4056-D232-945B-1536805C57D8}"/>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19C02DC-DEA0-CF02-1919-79607DD7E097}"/>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5C1AA7A0-D713-5ADB-0B39-8ED00F7645F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1464824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404D2-9C7B-C95E-8039-A470FE5F461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C4A69A9-9619-74F0-DAC1-F95227EB361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61697BE8-6E91-3B6B-BCC2-9EDDA4907A62}"/>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3C6DCE9F-95BF-E701-D6A0-DBF139E4D64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7564785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FBDF26-216D-93CF-C5A8-F133F9EA246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3289B9C-451C-2A44-C396-A37B998B64EB}"/>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374980E-E8E9-544E-166E-A2C99CDCD94F}"/>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B50CDC38-78C8-5EE7-8F64-879976E556D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9620973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F0525B-DF14-ADB1-55B8-D341575DDDB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D28C4CB-142B-3E5C-CDFA-98F60E5728A9}"/>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1A42C19-030D-22A0-14A8-F56077D0279B}"/>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B81F6D65-7DA9-348B-A0BE-B4E43B8F60F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7672695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DCBD10-6E43-2D46-7A3E-7A5D5AEFD8E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7B0D03D-A535-9806-DF6A-2FD0B40827C9}"/>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8E8E16F-5DE3-012D-EF88-7FD1BA98EBF7}"/>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5E0E4C80-99C6-6535-D04F-33726C07F69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731976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7C4A6F-8958-38D5-49DD-0A78176D95E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85569AC-6715-DE6F-6936-E237E5EF96FF}"/>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430687B5-D383-1CF9-A40F-7101C070C18E}"/>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63F90DC2-E3D7-693E-22A2-027B2678C06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6801172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FADF21-9DBF-2D82-7FC8-1C286236623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36BD272-32A5-8F10-B0AD-23FC37684C2E}"/>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5FEFECE8-9A5C-24F3-A7B8-8C1A649C9E92}"/>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362F54AB-4848-3CF5-7E01-033F88CBEBB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5464676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AB3715-457A-5CF9-697B-992294923DA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AA2EFD7-9C0E-B714-0951-E659510DE2DF}"/>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57AA86F5-736A-F29B-5909-17F97CB88A8A}"/>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B9E12B51-0BAD-6101-3D97-67C652B50AA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437656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8FE05A-C159-4F28-0DAC-F5A4AE83D75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1E61A12-3CAD-1A65-5F21-EA3473B3D59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92870E2-79B5-2F24-0F2D-047B57763C68}"/>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21DC5DFC-3C4C-6F93-1292-F8D536297B2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5466791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9E5780-84E4-568B-54CB-E029274DC16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38B80F8-447A-F290-63E0-E948D551DD28}"/>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C016BE5-4C31-7987-DE7F-10C673821ADC}"/>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FC6F2CBC-C58D-4234-337F-CA546576765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6171642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B89F21-D2C2-188F-5826-340F41D86C8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F7544C9-BF50-9093-6D96-19E1B5B56AD8}"/>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BDD2A8C-8348-26AD-401A-28E6E72E7BCB}"/>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0A8695A8-5C7C-0FEF-C2C6-6EDA159FFCE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0899327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023ECD-ADB1-64F3-EB63-9B2DE172AC4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BD97395-BB94-2DB3-6D38-2F9CEFEC71C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0C4D02C3-18D3-905A-0DB9-1FFA95262476}"/>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963CB57D-62AD-2D8C-AB0F-F0DBDC75143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0069426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548F2E-7732-86F4-8D76-B9EC9DA8C79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966D254-FE86-F862-A4D0-51629BA0492B}"/>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DD25970-D6B6-3ABB-01EF-8A3DE6E82C03}"/>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E237440D-9B60-842B-EA5F-F5A8F431EA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8969879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9BD381-FEBB-C227-8C94-89CA532A33C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70F4766-C4BC-391C-6C9F-7C6FB76AA2F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9563F21B-622C-EFC0-2B71-1655EB0961AC}"/>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87A54496-DE4F-4832-EE3A-2A372A4DA88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1622685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639F6-A46F-1B80-AE2D-75CEAAA6DC3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B876FCD-2169-EBA6-10C6-A32B441B398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2EEFC6C8-44A0-67AC-30CE-A3A8109CEC47}"/>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7C543480-6DC5-0832-15BD-6832AEAFE49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7175615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BBEEE9-3BDF-A0CF-AA36-DE7C646C33E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72661A9-2239-C11C-6B14-99F435EA3BF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1A68341B-B73A-7DA9-563F-DBC47B2E033F}"/>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3F25689F-125B-BE24-573B-6C7737A1884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833313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B65A4-C5D4-7D7D-CE96-CD498B59F67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0E3CC89-6C03-D8FC-7ECF-D3386CA1A7AB}"/>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076D3D8A-6712-CB23-2131-DA8E44FD4A7F}"/>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05EE8C76-D2C2-DBB4-E4D4-95FFE9C749A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4156642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AD31C3-D5C7-628E-3D2D-EEE070D984A6}"/>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22E81FC-309F-CED4-9310-EDC34A4C37EA}"/>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5463374-9226-40DF-3E86-1C38EBBA4AB9}"/>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19BC3CCC-AE07-C663-6AAC-1C058C845BC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4008847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3BFA7F-1F44-5B79-F3A5-0196357061F5}"/>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365CEC6-F463-F7CF-54BE-0A91F65D864E}"/>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3222B41-D39B-AFD6-047D-60D23E9C8E4C}"/>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B63038E0-2851-6BD4-9155-4FB52EB3618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8446720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FD2669-BA3E-A8E6-5E1E-FFC4E0CAAC4B}"/>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BE401AD-DE03-C26A-A67A-2D3058FD43D9}"/>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A425DEE-E399-8636-A48C-1B0964CCDE11}"/>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B3B618C5-3ADF-F1CA-E73F-E083C3B7D70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2662038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D4554-D284-1906-3B2C-E3EF98BAEB6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F027C3C-9DE9-C58D-2826-6350DE5EE1AE}"/>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69BB7FE1-7E2C-1BBD-EE98-D233A99DE929}"/>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A4B1B29D-F3C5-2F7E-4C13-42FB1A439F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387970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49AA91-ECA5-0673-1F56-F9B48C3E6A3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B9F4542-EFB9-2798-947A-7AB124010EE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9EEC711C-FD0A-7942-5EBC-474D24A0C359}"/>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B6918AAB-B1E2-674F-6208-860DA0B48B5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029744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A961A-550C-C1B0-29BD-88F204D3F815}"/>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AE61A2E-55DE-7E9A-63E8-7C2D52AD4538}"/>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97BFCEAB-BAB6-5DF5-6D8E-0CD1A7A64AD9}"/>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24097071-1734-9CDE-BBC7-2674E7F4D8B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435734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C6860C-1212-0544-E52F-4B7AB53B076B}"/>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0C90E11-AE24-22A4-115E-401798F7C339}"/>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09898E6B-9092-B087-44D9-34338332307D}"/>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7FA99959-E3CB-958C-F659-59570A7A4E4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D812B-8961-4DCD-A991-1673E9956C6E}" type="slidenum">
              <a:rPr kumimoji="0" lang="es-E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s-E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975698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D23D0AE-8C03-EA9E-C544-81EC26DAF91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53747565-27DF-B119-0EAD-AC11C3719F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2F1B6FBD-446F-93BC-1279-BD7B133B6A54}"/>
              </a:ext>
            </a:extLst>
          </p:cNvPr>
          <p:cNvSpPr>
            <a:spLocks noGrp="1"/>
          </p:cNvSpPr>
          <p:nvPr>
            <p:ph type="dt" sz="half" idx="10"/>
          </p:nvPr>
        </p:nvSpPr>
        <p:spPr/>
        <p:txBody>
          <a:bodyPr/>
          <a:lstStyle/>
          <a:p>
            <a:fld id="{3FD5592C-86A6-40D7-BB09-80195207412B}" type="datetimeFigureOut">
              <a:rPr lang="es-ES" smtClean="0"/>
              <a:t>16/12/2025</a:t>
            </a:fld>
            <a:endParaRPr lang="es-ES"/>
          </a:p>
        </p:txBody>
      </p:sp>
      <p:sp>
        <p:nvSpPr>
          <p:cNvPr id="5" name="Marcador de pie de página 4">
            <a:extLst>
              <a:ext uri="{FF2B5EF4-FFF2-40B4-BE49-F238E27FC236}">
                <a16:creationId xmlns:a16="http://schemas.microsoft.com/office/drawing/2014/main" id="{1D2ADA8B-CDBF-7C6F-7246-B7F55AFBB14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CA6C4FE-8CE9-1880-E86B-3A2F21981849}"/>
              </a:ext>
            </a:extLst>
          </p:cNvPr>
          <p:cNvSpPr>
            <a:spLocks noGrp="1"/>
          </p:cNvSpPr>
          <p:nvPr>
            <p:ph type="sldNum" sz="quarter" idx="12"/>
          </p:nvPr>
        </p:nvSpPr>
        <p:spPr/>
        <p:txBody>
          <a:bodyPr/>
          <a:lstStyle/>
          <a:p>
            <a:fld id="{5CFDE9BB-E943-4660-93CE-6E8C81752F4B}" type="slidenum">
              <a:rPr lang="es-ES" smtClean="0"/>
              <a:t>‹Nº›</a:t>
            </a:fld>
            <a:endParaRPr lang="es-ES"/>
          </a:p>
        </p:txBody>
      </p:sp>
    </p:spTree>
    <p:extLst>
      <p:ext uri="{BB962C8B-B14F-4D97-AF65-F5344CB8AC3E}">
        <p14:creationId xmlns:p14="http://schemas.microsoft.com/office/powerpoint/2010/main" val="411170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ADE4608-69F4-67EE-15C2-AA356F0C16C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9CFA18F-07CE-1692-EFA3-F23B0C428A24}"/>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4922116-6BE3-CEA8-CB81-DBD99DEDCA59}"/>
              </a:ext>
            </a:extLst>
          </p:cNvPr>
          <p:cNvSpPr>
            <a:spLocks noGrp="1"/>
          </p:cNvSpPr>
          <p:nvPr>
            <p:ph type="dt" sz="half" idx="10"/>
          </p:nvPr>
        </p:nvSpPr>
        <p:spPr/>
        <p:txBody>
          <a:bodyPr/>
          <a:lstStyle/>
          <a:p>
            <a:fld id="{3FD5592C-86A6-40D7-BB09-80195207412B}" type="datetimeFigureOut">
              <a:rPr lang="es-ES" smtClean="0"/>
              <a:t>16/12/2025</a:t>
            </a:fld>
            <a:endParaRPr lang="es-ES"/>
          </a:p>
        </p:txBody>
      </p:sp>
      <p:sp>
        <p:nvSpPr>
          <p:cNvPr id="5" name="Marcador de pie de página 4">
            <a:extLst>
              <a:ext uri="{FF2B5EF4-FFF2-40B4-BE49-F238E27FC236}">
                <a16:creationId xmlns:a16="http://schemas.microsoft.com/office/drawing/2014/main" id="{ED7BADF0-01B0-B2D0-4D95-96FE70696D4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F8DA9D8-E781-ED64-58F2-028FC2014E7E}"/>
              </a:ext>
            </a:extLst>
          </p:cNvPr>
          <p:cNvSpPr>
            <a:spLocks noGrp="1"/>
          </p:cNvSpPr>
          <p:nvPr>
            <p:ph type="sldNum" sz="quarter" idx="12"/>
          </p:nvPr>
        </p:nvSpPr>
        <p:spPr/>
        <p:txBody>
          <a:bodyPr/>
          <a:lstStyle/>
          <a:p>
            <a:fld id="{5CFDE9BB-E943-4660-93CE-6E8C81752F4B}" type="slidenum">
              <a:rPr lang="es-ES" smtClean="0"/>
              <a:t>‹Nº›</a:t>
            </a:fld>
            <a:endParaRPr lang="es-ES"/>
          </a:p>
        </p:txBody>
      </p:sp>
    </p:spTree>
    <p:extLst>
      <p:ext uri="{BB962C8B-B14F-4D97-AF65-F5344CB8AC3E}">
        <p14:creationId xmlns:p14="http://schemas.microsoft.com/office/powerpoint/2010/main" val="11313015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7DFB0468-658F-6A08-CAA2-F0D780CC4FCA}"/>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9FFB5838-D06F-DEF1-6867-EF1C41312196}"/>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FF9E5D13-AA58-7B74-22FE-B9B4EA8ADFD8}"/>
              </a:ext>
            </a:extLst>
          </p:cNvPr>
          <p:cNvSpPr>
            <a:spLocks noGrp="1"/>
          </p:cNvSpPr>
          <p:nvPr>
            <p:ph type="dt" sz="half" idx="10"/>
          </p:nvPr>
        </p:nvSpPr>
        <p:spPr/>
        <p:txBody>
          <a:bodyPr/>
          <a:lstStyle/>
          <a:p>
            <a:fld id="{3FD5592C-86A6-40D7-BB09-80195207412B}" type="datetimeFigureOut">
              <a:rPr lang="es-ES" smtClean="0"/>
              <a:t>16/12/2025</a:t>
            </a:fld>
            <a:endParaRPr lang="es-ES"/>
          </a:p>
        </p:txBody>
      </p:sp>
      <p:sp>
        <p:nvSpPr>
          <p:cNvPr id="5" name="Marcador de pie de página 4">
            <a:extLst>
              <a:ext uri="{FF2B5EF4-FFF2-40B4-BE49-F238E27FC236}">
                <a16:creationId xmlns:a16="http://schemas.microsoft.com/office/drawing/2014/main" id="{98937BFC-A028-9928-9845-42B2AAC582F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603304A-67A1-5C0D-C699-643D6CFF42C9}"/>
              </a:ext>
            </a:extLst>
          </p:cNvPr>
          <p:cNvSpPr>
            <a:spLocks noGrp="1"/>
          </p:cNvSpPr>
          <p:nvPr>
            <p:ph type="sldNum" sz="quarter" idx="12"/>
          </p:nvPr>
        </p:nvSpPr>
        <p:spPr/>
        <p:txBody>
          <a:bodyPr/>
          <a:lstStyle/>
          <a:p>
            <a:fld id="{5CFDE9BB-E943-4660-93CE-6E8C81752F4B}" type="slidenum">
              <a:rPr lang="es-ES" smtClean="0"/>
              <a:t>‹Nº›</a:t>
            </a:fld>
            <a:endParaRPr lang="es-ES"/>
          </a:p>
        </p:txBody>
      </p:sp>
    </p:spTree>
    <p:extLst>
      <p:ext uri="{BB962C8B-B14F-4D97-AF65-F5344CB8AC3E}">
        <p14:creationId xmlns:p14="http://schemas.microsoft.com/office/powerpoint/2010/main" val="3839409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81BC01A-05E3-1475-678D-9143EB5B6AB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1618E3BB-F91B-DC78-06B1-19FADD82CBA5}"/>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9F551FD-6AD6-F3BF-4BED-0E42A2822C86}"/>
              </a:ext>
            </a:extLst>
          </p:cNvPr>
          <p:cNvSpPr>
            <a:spLocks noGrp="1"/>
          </p:cNvSpPr>
          <p:nvPr>
            <p:ph type="dt" sz="half" idx="10"/>
          </p:nvPr>
        </p:nvSpPr>
        <p:spPr/>
        <p:txBody>
          <a:bodyPr/>
          <a:lstStyle/>
          <a:p>
            <a:fld id="{3FD5592C-86A6-40D7-BB09-80195207412B}" type="datetimeFigureOut">
              <a:rPr lang="es-ES" smtClean="0"/>
              <a:t>16/12/2025</a:t>
            </a:fld>
            <a:endParaRPr lang="es-ES"/>
          </a:p>
        </p:txBody>
      </p:sp>
      <p:sp>
        <p:nvSpPr>
          <p:cNvPr id="5" name="Marcador de pie de página 4">
            <a:extLst>
              <a:ext uri="{FF2B5EF4-FFF2-40B4-BE49-F238E27FC236}">
                <a16:creationId xmlns:a16="http://schemas.microsoft.com/office/drawing/2014/main" id="{AC0ABADA-64DB-C457-4CA6-1B21ECDE7C7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3178030-2BEE-0EC2-A6F4-EC90D331CA73}"/>
              </a:ext>
            </a:extLst>
          </p:cNvPr>
          <p:cNvSpPr>
            <a:spLocks noGrp="1"/>
          </p:cNvSpPr>
          <p:nvPr>
            <p:ph type="sldNum" sz="quarter" idx="12"/>
          </p:nvPr>
        </p:nvSpPr>
        <p:spPr/>
        <p:txBody>
          <a:bodyPr/>
          <a:lstStyle/>
          <a:p>
            <a:fld id="{5CFDE9BB-E943-4660-93CE-6E8C81752F4B}" type="slidenum">
              <a:rPr lang="es-ES" smtClean="0"/>
              <a:t>‹Nº›</a:t>
            </a:fld>
            <a:endParaRPr lang="es-ES"/>
          </a:p>
        </p:txBody>
      </p:sp>
    </p:spTree>
    <p:extLst>
      <p:ext uri="{BB962C8B-B14F-4D97-AF65-F5344CB8AC3E}">
        <p14:creationId xmlns:p14="http://schemas.microsoft.com/office/powerpoint/2010/main" val="17034269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3990550-0B97-BB37-AE5E-9F0F1EA8CDC8}"/>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298A1CC-4FCA-9BF2-B2DC-D591211AFED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11C3C28B-6DF7-6ACC-76CD-07C2FC94E862}"/>
              </a:ext>
            </a:extLst>
          </p:cNvPr>
          <p:cNvSpPr>
            <a:spLocks noGrp="1"/>
          </p:cNvSpPr>
          <p:nvPr>
            <p:ph type="dt" sz="half" idx="10"/>
          </p:nvPr>
        </p:nvSpPr>
        <p:spPr/>
        <p:txBody>
          <a:bodyPr/>
          <a:lstStyle/>
          <a:p>
            <a:fld id="{3FD5592C-86A6-40D7-BB09-80195207412B}" type="datetimeFigureOut">
              <a:rPr lang="es-ES" smtClean="0"/>
              <a:t>16/12/2025</a:t>
            </a:fld>
            <a:endParaRPr lang="es-ES"/>
          </a:p>
        </p:txBody>
      </p:sp>
      <p:sp>
        <p:nvSpPr>
          <p:cNvPr id="5" name="Marcador de pie de página 4">
            <a:extLst>
              <a:ext uri="{FF2B5EF4-FFF2-40B4-BE49-F238E27FC236}">
                <a16:creationId xmlns:a16="http://schemas.microsoft.com/office/drawing/2014/main" id="{81C4A3C9-BB99-15F8-964E-9231968B1B72}"/>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9D9E9E2-1581-AAEF-3407-A3237242B237}"/>
              </a:ext>
            </a:extLst>
          </p:cNvPr>
          <p:cNvSpPr>
            <a:spLocks noGrp="1"/>
          </p:cNvSpPr>
          <p:nvPr>
            <p:ph type="sldNum" sz="quarter" idx="12"/>
          </p:nvPr>
        </p:nvSpPr>
        <p:spPr/>
        <p:txBody>
          <a:bodyPr/>
          <a:lstStyle/>
          <a:p>
            <a:fld id="{5CFDE9BB-E943-4660-93CE-6E8C81752F4B}" type="slidenum">
              <a:rPr lang="es-ES" smtClean="0"/>
              <a:t>‹Nº›</a:t>
            </a:fld>
            <a:endParaRPr lang="es-ES"/>
          </a:p>
        </p:txBody>
      </p:sp>
    </p:spTree>
    <p:extLst>
      <p:ext uri="{BB962C8B-B14F-4D97-AF65-F5344CB8AC3E}">
        <p14:creationId xmlns:p14="http://schemas.microsoft.com/office/powerpoint/2010/main" val="487058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0CEE103-DC9D-826B-91D5-4D1CA6A14495}"/>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47FBDD59-41C6-A003-FABE-4E4417027F9E}"/>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A5EBFFA7-559E-3A09-5642-0B0E96778AEC}"/>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BA916741-3D4B-B81E-241F-FDDA346642B4}"/>
              </a:ext>
            </a:extLst>
          </p:cNvPr>
          <p:cNvSpPr>
            <a:spLocks noGrp="1"/>
          </p:cNvSpPr>
          <p:nvPr>
            <p:ph type="dt" sz="half" idx="10"/>
          </p:nvPr>
        </p:nvSpPr>
        <p:spPr/>
        <p:txBody>
          <a:bodyPr/>
          <a:lstStyle/>
          <a:p>
            <a:fld id="{3FD5592C-86A6-40D7-BB09-80195207412B}" type="datetimeFigureOut">
              <a:rPr lang="es-ES" smtClean="0"/>
              <a:t>16/12/2025</a:t>
            </a:fld>
            <a:endParaRPr lang="es-ES"/>
          </a:p>
        </p:txBody>
      </p:sp>
      <p:sp>
        <p:nvSpPr>
          <p:cNvPr id="6" name="Marcador de pie de página 5">
            <a:extLst>
              <a:ext uri="{FF2B5EF4-FFF2-40B4-BE49-F238E27FC236}">
                <a16:creationId xmlns:a16="http://schemas.microsoft.com/office/drawing/2014/main" id="{2B6169E7-F1B9-F4EC-3E50-BE201EE6ADC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EE18953-ECED-5764-D9CC-7BA51D2259FE}"/>
              </a:ext>
            </a:extLst>
          </p:cNvPr>
          <p:cNvSpPr>
            <a:spLocks noGrp="1"/>
          </p:cNvSpPr>
          <p:nvPr>
            <p:ph type="sldNum" sz="quarter" idx="12"/>
          </p:nvPr>
        </p:nvSpPr>
        <p:spPr/>
        <p:txBody>
          <a:bodyPr/>
          <a:lstStyle/>
          <a:p>
            <a:fld id="{5CFDE9BB-E943-4660-93CE-6E8C81752F4B}" type="slidenum">
              <a:rPr lang="es-ES" smtClean="0"/>
              <a:t>‹Nº›</a:t>
            </a:fld>
            <a:endParaRPr lang="es-ES"/>
          </a:p>
        </p:txBody>
      </p:sp>
    </p:spTree>
    <p:extLst>
      <p:ext uri="{BB962C8B-B14F-4D97-AF65-F5344CB8AC3E}">
        <p14:creationId xmlns:p14="http://schemas.microsoft.com/office/powerpoint/2010/main" val="19067012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FF9ED14-91FB-58F7-E724-48503C6FFB25}"/>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00E47291-F8B0-7059-72D5-1C4A63A3CEB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BD41D091-19D5-A6AA-542D-1A920AEAC903}"/>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015FC78F-1BAA-E6EF-D707-5D7D9628B5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CBE509A0-13FB-13B0-5505-5839DDEDE68F}"/>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189A394A-C3F9-DB51-DE12-803D233D2091}"/>
              </a:ext>
            </a:extLst>
          </p:cNvPr>
          <p:cNvSpPr>
            <a:spLocks noGrp="1"/>
          </p:cNvSpPr>
          <p:nvPr>
            <p:ph type="dt" sz="half" idx="10"/>
          </p:nvPr>
        </p:nvSpPr>
        <p:spPr/>
        <p:txBody>
          <a:bodyPr/>
          <a:lstStyle/>
          <a:p>
            <a:fld id="{3FD5592C-86A6-40D7-BB09-80195207412B}" type="datetimeFigureOut">
              <a:rPr lang="es-ES" smtClean="0"/>
              <a:t>16/12/2025</a:t>
            </a:fld>
            <a:endParaRPr lang="es-ES"/>
          </a:p>
        </p:txBody>
      </p:sp>
      <p:sp>
        <p:nvSpPr>
          <p:cNvPr id="8" name="Marcador de pie de página 7">
            <a:extLst>
              <a:ext uri="{FF2B5EF4-FFF2-40B4-BE49-F238E27FC236}">
                <a16:creationId xmlns:a16="http://schemas.microsoft.com/office/drawing/2014/main" id="{1EABD229-2DA7-7242-DABC-CDD1F43BBECC}"/>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6A5017F1-8E33-BD39-1C3E-45EA5AA65D23}"/>
              </a:ext>
            </a:extLst>
          </p:cNvPr>
          <p:cNvSpPr>
            <a:spLocks noGrp="1"/>
          </p:cNvSpPr>
          <p:nvPr>
            <p:ph type="sldNum" sz="quarter" idx="12"/>
          </p:nvPr>
        </p:nvSpPr>
        <p:spPr/>
        <p:txBody>
          <a:bodyPr/>
          <a:lstStyle/>
          <a:p>
            <a:fld id="{5CFDE9BB-E943-4660-93CE-6E8C81752F4B}" type="slidenum">
              <a:rPr lang="es-ES" smtClean="0"/>
              <a:t>‹Nº›</a:t>
            </a:fld>
            <a:endParaRPr lang="es-ES"/>
          </a:p>
        </p:txBody>
      </p:sp>
    </p:spTree>
    <p:extLst>
      <p:ext uri="{BB962C8B-B14F-4D97-AF65-F5344CB8AC3E}">
        <p14:creationId xmlns:p14="http://schemas.microsoft.com/office/powerpoint/2010/main" val="25043493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C0BC8B-7BE2-36DB-1825-09B0A405E70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53A79169-294A-8945-D3CB-E10E95977C53}"/>
              </a:ext>
            </a:extLst>
          </p:cNvPr>
          <p:cNvSpPr>
            <a:spLocks noGrp="1"/>
          </p:cNvSpPr>
          <p:nvPr>
            <p:ph type="dt" sz="half" idx="10"/>
          </p:nvPr>
        </p:nvSpPr>
        <p:spPr/>
        <p:txBody>
          <a:bodyPr/>
          <a:lstStyle/>
          <a:p>
            <a:fld id="{3FD5592C-86A6-40D7-BB09-80195207412B}" type="datetimeFigureOut">
              <a:rPr lang="es-ES" smtClean="0"/>
              <a:t>16/12/2025</a:t>
            </a:fld>
            <a:endParaRPr lang="es-ES"/>
          </a:p>
        </p:txBody>
      </p:sp>
      <p:sp>
        <p:nvSpPr>
          <p:cNvPr id="4" name="Marcador de pie de página 3">
            <a:extLst>
              <a:ext uri="{FF2B5EF4-FFF2-40B4-BE49-F238E27FC236}">
                <a16:creationId xmlns:a16="http://schemas.microsoft.com/office/drawing/2014/main" id="{EC9F4F46-E80B-92F7-C1DE-97FC6DC4C20D}"/>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0DB502C-2592-69A7-34AA-C94E0B11501A}"/>
              </a:ext>
            </a:extLst>
          </p:cNvPr>
          <p:cNvSpPr>
            <a:spLocks noGrp="1"/>
          </p:cNvSpPr>
          <p:nvPr>
            <p:ph type="sldNum" sz="quarter" idx="12"/>
          </p:nvPr>
        </p:nvSpPr>
        <p:spPr/>
        <p:txBody>
          <a:bodyPr/>
          <a:lstStyle/>
          <a:p>
            <a:fld id="{5CFDE9BB-E943-4660-93CE-6E8C81752F4B}" type="slidenum">
              <a:rPr lang="es-ES" smtClean="0"/>
              <a:t>‹Nº›</a:t>
            </a:fld>
            <a:endParaRPr lang="es-ES"/>
          </a:p>
        </p:txBody>
      </p:sp>
    </p:spTree>
    <p:extLst>
      <p:ext uri="{BB962C8B-B14F-4D97-AF65-F5344CB8AC3E}">
        <p14:creationId xmlns:p14="http://schemas.microsoft.com/office/powerpoint/2010/main" val="958426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AE24F29-F0E3-C4B4-3919-BB50C7E03859}"/>
              </a:ext>
            </a:extLst>
          </p:cNvPr>
          <p:cNvSpPr>
            <a:spLocks noGrp="1"/>
          </p:cNvSpPr>
          <p:nvPr>
            <p:ph type="dt" sz="half" idx="10"/>
          </p:nvPr>
        </p:nvSpPr>
        <p:spPr/>
        <p:txBody>
          <a:bodyPr/>
          <a:lstStyle/>
          <a:p>
            <a:fld id="{3FD5592C-86A6-40D7-BB09-80195207412B}" type="datetimeFigureOut">
              <a:rPr lang="es-ES" smtClean="0"/>
              <a:t>16/12/2025</a:t>
            </a:fld>
            <a:endParaRPr lang="es-ES"/>
          </a:p>
        </p:txBody>
      </p:sp>
      <p:sp>
        <p:nvSpPr>
          <p:cNvPr id="3" name="Marcador de pie de página 2">
            <a:extLst>
              <a:ext uri="{FF2B5EF4-FFF2-40B4-BE49-F238E27FC236}">
                <a16:creationId xmlns:a16="http://schemas.microsoft.com/office/drawing/2014/main" id="{DF85D20E-3AE3-3B30-0826-31DB748D1F6E}"/>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CF58AB6A-3561-47DD-6C11-38408554409D}"/>
              </a:ext>
            </a:extLst>
          </p:cNvPr>
          <p:cNvSpPr>
            <a:spLocks noGrp="1"/>
          </p:cNvSpPr>
          <p:nvPr>
            <p:ph type="sldNum" sz="quarter" idx="12"/>
          </p:nvPr>
        </p:nvSpPr>
        <p:spPr/>
        <p:txBody>
          <a:bodyPr/>
          <a:lstStyle/>
          <a:p>
            <a:fld id="{5CFDE9BB-E943-4660-93CE-6E8C81752F4B}" type="slidenum">
              <a:rPr lang="es-ES" smtClean="0"/>
              <a:t>‹Nº›</a:t>
            </a:fld>
            <a:endParaRPr lang="es-ES"/>
          </a:p>
        </p:txBody>
      </p:sp>
    </p:spTree>
    <p:extLst>
      <p:ext uri="{BB962C8B-B14F-4D97-AF65-F5344CB8AC3E}">
        <p14:creationId xmlns:p14="http://schemas.microsoft.com/office/powerpoint/2010/main" val="24179332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A0FCE6D-6C23-593A-48CF-0CB9CFF8646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47124FA-EE19-AD9F-C971-FF732D133DF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84A87248-E66E-20AF-E495-6D4A96DA43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096F02C-682B-5829-AC4D-A3A37FD311AC}"/>
              </a:ext>
            </a:extLst>
          </p:cNvPr>
          <p:cNvSpPr>
            <a:spLocks noGrp="1"/>
          </p:cNvSpPr>
          <p:nvPr>
            <p:ph type="dt" sz="half" idx="10"/>
          </p:nvPr>
        </p:nvSpPr>
        <p:spPr/>
        <p:txBody>
          <a:bodyPr/>
          <a:lstStyle/>
          <a:p>
            <a:fld id="{3FD5592C-86A6-40D7-BB09-80195207412B}" type="datetimeFigureOut">
              <a:rPr lang="es-ES" smtClean="0"/>
              <a:t>16/12/2025</a:t>
            </a:fld>
            <a:endParaRPr lang="es-ES"/>
          </a:p>
        </p:txBody>
      </p:sp>
      <p:sp>
        <p:nvSpPr>
          <p:cNvPr id="6" name="Marcador de pie de página 5">
            <a:extLst>
              <a:ext uri="{FF2B5EF4-FFF2-40B4-BE49-F238E27FC236}">
                <a16:creationId xmlns:a16="http://schemas.microsoft.com/office/drawing/2014/main" id="{4C4B4F9D-CF3B-9FD1-62C7-35E56E068BD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F51944FF-0197-B2E9-5D2C-712E4371273F}"/>
              </a:ext>
            </a:extLst>
          </p:cNvPr>
          <p:cNvSpPr>
            <a:spLocks noGrp="1"/>
          </p:cNvSpPr>
          <p:nvPr>
            <p:ph type="sldNum" sz="quarter" idx="12"/>
          </p:nvPr>
        </p:nvSpPr>
        <p:spPr/>
        <p:txBody>
          <a:bodyPr/>
          <a:lstStyle/>
          <a:p>
            <a:fld id="{5CFDE9BB-E943-4660-93CE-6E8C81752F4B}" type="slidenum">
              <a:rPr lang="es-ES" smtClean="0"/>
              <a:t>‹Nº›</a:t>
            </a:fld>
            <a:endParaRPr lang="es-ES"/>
          </a:p>
        </p:txBody>
      </p:sp>
    </p:spTree>
    <p:extLst>
      <p:ext uri="{BB962C8B-B14F-4D97-AF65-F5344CB8AC3E}">
        <p14:creationId xmlns:p14="http://schemas.microsoft.com/office/powerpoint/2010/main" val="21239147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8D9A657-3068-440A-C12F-D54A3B6572F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CA9DEAD1-72E3-8497-80CB-2B41CC2EE54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A137C009-6C4A-08B1-B3B1-F805BB878E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4F6A972-0C94-7F95-50F5-D82C0BCCCB51}"/>
              </a:ext>
            </a:extLst>
          </p:cNvPr>
          <p:cNvSpPr>
            <a:spLocks noGrp="1"/>
          </p:cNvSpPr>
          <p:nvPr>
            <p:ph type="dt" sz="half" idx="10"/>
          </p:nvPr>
        </p:nvSpPr>
        <p:spPr/>
        <p:txBody>
          <a:bodyPr/>
          <a:lstStyle/>
          <a:p>
            <a:fld id="{3FD5592C-86A6-40D7-BB09-80195207412B}" type="datetimeFigureOut">
              <a:rPr lang="es-ES" smtClean="0"/>
              <a:t>16/12/2025</a:t>
            </a:fld>
            <a:endParaRPr lang="es-ES"/>
          </a:p>
        </p:txBody>
      </p:sp>
      <p:sp>
        <p:nvSpPr>
          <p:cNvPr id="6" name="Marcador de pie de página 5">
            <a:extLst>
              <a:ext uri="{FF2B5EF4-FFF2-40B4-BE49-F238E27FC236}">
                <a16:creationId xmlns:a16="http://schemas.microsoft.com/office/drawing/2014/main" id="{E7EA81FC-25BD-BFF6-1481-15918E1278FC}"/>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22D184B0-F274-F4DC-5679-E78829F4F89D}"/>
              </a:ext>
            </a:extLst>
          </p:cNvPr>
          <p:cNvSpPr>
            <a:spLocks noGrp="1"/>
          </p:cNvSpPr>
          <p:nvPr>
            <p:ph type="sldNum" sz="quarter" idx="12"/>
          </p:nvPr>
        </p:nvSpPr>
        <p:spPr/>
        <p:txBody>
          <a:bodyPr/>
          <a:lstStyle/>
          <a:p>
            <a:fld id="{5CFDE9BB-E943-4660-93CE-6E8C81752F4B}" type="slidenum">
              <a:rPr lang="es-ES" smtClean="0"/>
              <a:t>‹Nº›</a:t>
            </a:fld>
            <a:endParaRPr lang="es-ES"/>
          </a:p>
        </p:txBody>
      </p:sp>
    </p:spTree>
    <p:extLst>
      <p:ext uri="{BB962C8B-B14F-4D97-AF65-F5344CB8AC3E}">
        <p14:creationId xmlns:p14="http://schemas.microsoft.com/office/powerpoint/2010/main" val="23194397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0AE3C02E-FB45-7AB8-E340-F3CDC4B1D64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8D9F25EA-46C3-1904-362E-DEE6F1F5699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39F4E3F-4766-B337-3FB8-04C4D8A95C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FD5592C-86A6-40D7-BB09-80195207412B}" type="datetimeFigureOut">
              <a:rPr lang="es-ES" smtClean="0"/>
              <a:t>16/12/2025</a:t>
            </a:fld>
            <a:endParaRPr lang="es-ES"/>
          </a:p>
        </p:txBody>
      </p:sp>
      <p:sp>
        <p:nvSpPr>
          <p:cNvPr id="5" name="Marcador de pie de página 4">
            <a:extLst>
              <a:ext uri="{FF2B5EF4-FFF2-40B4-BE49-F238E27FC236}">
                <a16:creationId xmlns:a16="http://schemas.microsoft.com/office/drawing/2014/main" id="{13A019EC-5D45-B3B7-09F3-1446246F839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9C8F817F-8A6B-8CBD-2395-CA58FB65D86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CFDE9BB-E943-4660-93CE-6E8C81752F4B}" type="slidenum">
              <a:rPr lang="es-ES" smtClean="0"/>
              <a:t>‹Nº›</a:t>
            </a:fld>
            <a:endParaRPr lang="es-ES"/>
          </a:p>
        </p:txBody>
      </p:sp>
    </p:spTree>
    <p:extLst>
      <p:ext uri="{BB962C8B-B14F-4D97-AF65-F5344CB8AC3E}">
        <p14:creationId xmlns:p14="http://schemas.microsoft.com/office/powerpoint/2010/main" val="6070703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emf"/><Relationship Id="rId7" Type="http://schemas.openxmlformats.org/officeDocument/2006/relationships/image" Target="../media/image16.emf"/><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5.emf"/><Relationship Id="rId5" Type="http://schemas.openxmlformats.org/officeDocument/2006/relationships/image" Target="../media/image14.emf"/><Relationship Id="rId4" Type="http://schemas.openxmlformats.org/officeDocument/2006/relationships/image" Target="../media/image13.emf"/></Relationships>
</file>

<file path=ppt/slides/_rels/slide12.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2.emf"/></Relationships>
</file>

<file path=ppt/slides/_rels/slide15.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30.png"/><Relationship Id="rId2" Type="http://schemas.openxmlformats.org/officeDocument/2006/relationships/image" Target="../media/image23.png"/><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emf"/><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6.emf"/><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1.png"/></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6.emf"/><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32.png"/></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6.png"/><Relationship Id="rId2" Type="http://schemas.openxmlformats.org/officeDocument/2006/relationships/image" Target="../media/image26.emf"/><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2.png"/></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6.emf"/><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32.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6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50.emf"/></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emf"/></Relationships>
</file>

<file path=ppt/slides/_rels/slide7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8BA5F19-D5E1-4ECC-BEC2-DF7AEDFD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50CC88A9-A661-4C48-866E-8734E511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1269336" cy="2008639"/>
          </a:xfrm>
          <a:custGeom>
            <a:avLst/>
            <a:gdLst>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296127 w 11269336"/>
              <a:gd name="connsiteY139" fmla="*/ 2023208 h 2323145"/>
              <a:gd name="connsiteX140" fmla="*/ 5174645 w 11269336"/>
              <a:gd name="connsiteY140" fmla="*/ 2088358 h 2323145"/>
              <a:gd name="connsiteX141" fmla="*/ 5092476 w 11269336"/>
              <a:gd name="connsiteY141" fmla="*/ 2100737 h 2323145"/>
              <a:gd name="connsiteX142" fmla="*/ 5060738 w 11269336"/>
              <a:gd name="connsiteY142" fmla="*/ 2083274 h 2323145"/>
              <a:gd name="connsiteX143" fmla="*/ 4860988 w 11269336"/>
              <a:gd name="connsiteY143" fmla="*/ 2135698 h 2323145"/>
              <a:gd name="connsiteX144" fmla="*/ 4807902 w 11269336"/>
              <a:gd name="connsiteY144" fmla="*/ 2138894 h 2323145"/>
              <a:gd name="connsiteX145" fmla="*/ 4765388 w 11269336"/>
              <a:gd name="connsiteY145" fmla="*/ 2162525 h 2323145"/>
              <a:gd name="connsiteX146" fmla="*/ 4745033 w 11269336"/>
              <a:gd name="connsiteY146" fmla="*/ 2158859 h 2323145"/>
              <a:gd name="connsiteX147" fmla="*/ 4741475 w 11269336"/>
              <a:gd name="connsiteY147" fmla="*/ 2157998 h 2323145"/>
              <a:gd name="connsiteX148" fmla="*/ 4728247 w 11269336"/>
              <a:gd name="connsiteY148" fmla="*/ 2159526 h 2323145"/>
              <a:gd name="connsiteX149" fmla="*/ 4723263 w 11269336"/>
              <a:gd name="connsiteY149" fmla="*/ 2153742 h 2323145"/>
              <a:gd name="connsiteX150" fmla="*/ 4702453 w 11269336"/>
              <a:gd name="connsiteY150" fmla="*/ 2151586 h 2323145"/>
              <a:gd name="connsiteX151" fmla="*/ 4678455 w 11269336"/>
              <a:gd name="connsiteY151" fmla="*/ 2156131 h 2323145"/>
              <a:gd name="connsiteX152" fmla="*/ 4593061 w 11269336"/>
              <a:gd name="connsiteY152" fmla="*/ 2171597 h 2323145"/>
              <a:gd name="connsiteX153" fmla="*/ 4579902 w 11269336"/>
              <a:gd name="connsiteY153" fmla="*/ 2177927 h 2323145"/>
              <a:gd name="connsiteX154" fmla="*/ 4533444 w 11269336"/>
              <a:gd name="connsiteY154" fmla="*/ 2181200 h 2323145"/>
              <a:gd name="connsiteX155" fmla="*/ 4492832 w 11269336"/>
              <a:gd name="connsiteY155" fmla="*/ 2188033 h 2323145"/>
              <a:gd name="connsiteX156" fmla="*/ 4467257 w 11269336"/>
              <a:gd name="connsiteY156" fmla="*/ 2196121 h 2323145"/>
              <a:gd name="connsiteX157" fmla="*/ 4459937 w 11269336"/>
              <a:gd name="connsiteY157" fmla="*/ 2195182 h 2323145"/>
              <a:gd name="connsiteX158" fmla="*/ 4433312 w 11269336"/>
              <a:gd name="connsiteY158" fmla="*/ 2199004 h 2323145"/>
              <a:gd name="connsiteX159" fmla="*/ 4420601 w 11269336"/>
              <a:gd name="connsiteY159" fmla="*/ 2205158 h 2323145"/>
              <a:gd name="connsiteX160" fmla="*/ 4405765 w 11269336"/>
              <a:gd name="connsiteY160" fmla="*/ 2199902 h 2323145"/>
              <a:gd name="connsiteX161" fmla="*/ 4401354 w 11269336"/>
              <a:gd name="connsiteY161" fmla="*/ 2194745 h 2323145"/>
              <a:gd name="connsiteX162" fmla="*/ 4383151 w 11269336"/>
              <a:gd name="connsiteY162" fmla="*/ 2201140 h 2323145"/>
              <a:gd name="connsiteX163" fmla="*/ 4366646 w 11269336"/>
              <a:gd name="connsiteY163" fmla="*/ 2198564 h 2323145"/>
              <a:gd name="connsiteX164" fmla="*/ 4354009 w 11269336"/>
              <a:gd name="connsiteY164" fmla="*/ 2204984 h 2323145"/>
              <a:gd name="connsiteX165" fmla="*/ 4348284 w 11269336"/>
              <a:gd name="connsiteY165" fmla="*/ 2205270 h 2323145"/>
              <a:gd name="connsiteX166" fmla="*/ 4333906 w 11269336"/>
              <a:gd name="connsiteY166" fmla="*/ 2205251 h 2323145"/>
              <a:gd name="connsiteX167" fmla="*/ 4308819 w 11269336"/>
              <a:gd name="connsiteY167" fmla="*/ 2203822 h 2323145"/>
              <a:gd name="connsiteX168" fmla="*/ 4301210 w 11269336"/>
              <a:gd name="connsiteY168" fmla="*/ 2204456 h 2323145"/>
              <a:gd name="connsiteX169" fmla="*/ 4283095 w 11269336"/>
              <a:gd name="connsiteY169" fmla="*/ 2198177 h 2323145"/>
              <a:gd name="connsiteX170" fmla="*/ 4250119 w 11269336"/>
              <a:gd name="connsiteY170" fmla="*/ 2196342 h 2323145"/>
              <a:gd name="connsiteX171" fmla="*/ 4189203 w 11269336"/>
              <a:gd name="connsiteY171" fmla="*/ 2178994 h 2323145"/>
              <a:gd name="connsiteX172" fmla="*/ 4154035 w 11269336"/>
              <a:gd name="connsiteY172" fmla="*/ 2171950 h 2323145"/>
              <a:gd name="connsiteX173" fmla="*/ 4129569 w 11269336"/>
              <a:gd name="connsiteY173" fmla="*/ 2163850 h 2323145"/>
              <a:gd name="connsiteX174" fmla="*/ 4061250 w 11269336"/>
              <a:gd name="connsiteY174" fmla="*/ 2159236 h 2323145"/>
              <a:gd name="connsiteX175" fmla="*/ 3945480 w 11269336"/>
              <a:gd name="connsiteY175" fmla="*/ 2158279 h 2323145"/>
              <a:gd name="connsiteX176" fmla="*/ 3921468 w 11269336"/>
              <a:gd name="connsiteY176" fmla="*/ 2156588 h 2323145"/>
              <a:gd name="connsiteX177" fmla="*/ 3903348 w 11269336"/>
              <a:gd name="connsiteY177" fmla="*/ 2149220 h 2323145"/>
              <a:gd name="connsiteX178" fmla="*/ 3901342 w 11269336"/>
              <a:gd name="connsiteY178" fmla="*/ 2142355 h 2323145"/>
              <a:gd name="connsiteX179" fmla="*/ 3888539 w 11269336"/>
              <a:gd name="connsiteY179" fmla="*/ 2140476 h 2323145"/>
              <a:gd name="connsiteX180" fmla="*/ 3885662 w 11269336"/>
              <a:gd name="connsiteY180" fmla="*/ 2138740 h 2323145"/>
              <a:gd name="connsiteX181" fmla="*/ 3868627 w 11269336"/>
              <a:gd name="connsiteY181" fmla="*/ 2130023 h 2323145"/>
              <a:gd name="connsiteX182" fmla="*/ 3819177 w 11269336"/>
              <a:gd name="connsiteY182" fmla="*/ 2142111 h 2323145"/>
              <a:gd name="connsiteX183" fmla="*/ 3769100 w 11269336"/>
              <a:gd name="connsiteY183" fmla="*/ 2131731 h 2323145"/>
              <a:gd name="connsiteX184" fmla="*/ 3562752 w 11269336"/>
              <a:gd name="connsiteY184" fmla="*/ 2131785 h 2323145"/>
              <a:gd name="connsiteX185" fmla="*/ 3541402 w 11269336"/>
              <a:gd name="connsiteY185" fmla="*/ 2106821 h 2323145"/>
              <a:gd name="connsiteX186" fmla="*/ 3460591 w 11269336"/>
              <a:gd name="connsiteY186" fmla="*/ 2097951 h 2323145"/>
              <a:gd name="connsiteX187" fmla="*/ 3320348 w 11269336"/>
              <a:gd name="connsiteY187" fmla="*/ 2130191 h 2323145"/>
              <a:gd name="connsiteX188" fmla="*/ 3170922 w 11269336"/>
              <a:gd name="connsiteY188" fmla="*/ 2115957 h 2323145"/>
              <a:gd name="connsiteX189" fmla="*/ 3156256 w 11269336"/>
              <a:gd name="connsiteY189" fmla="*/ 2124773 h 2323145"/>
              <a:gd name="connsiteX190" fmla="*/ 3140298 w 11269336"/>
              <a:gd name="connsiteY190" fmla="*/ 2129182 h 2323145"/>
              <a:gd name="connsiteX191" fmla="*/ 3138514 w 11269336"/>
              <a:gd name="connsiteY191" fmla="*/ 2128069 h 2323145"/>
              <a:gd name="connsiteX192" fmla="*/ 3120467 w 11269336"/>
              <a:gd name="connsiteY192" fmla="*/ 2128281 h 2323145"/>
              <a:gd name="connsiteX193" fmla="*/ 3116175 w 11269336"/>
              <a:gd name="connsiteY193" fmla="*/ 2131633 h 2323145"/>
              <a:gd name="connsiteX194" fmla="*/ 3103685 w 11269336"/>
              <a:gd name="connsiteY194" fmla="*/ 2132814 h 2323145"/>
              <a:gd name="connsiteX195" fmla="*/ 3078794 w 11269336"/>
              <a:gd name="connsiteY195" fmla="*/ 2137935 h 2323145"/>
              <a:gd name="connsiteX196" fmla="*/ 3074407 w 11269336"/>
              <a:gd name="connsiteY196" fmla="*/ 2136274 h 2323145"/>
              <a:gd name="connsiteX197" fmla="*/ 3037285 w 11269336"/>
              <a:gd name="connsiteY197" fmla="*/ 2139919 h 2323145"/>
              <a:gd name="connsiteX198" fmla="*/ 3036901 w 11269336"/>
              <a:gd name="connsiteY198" fmla="*/ 2138726 h 2323145"/>
              <a:gd name="connsiteX199" fmla="*/ 3026996 w 11269336"/>
              <a:gd name="connsiteY199" fmla="*/ 2134322 h 2323145"/>
              <a:gd name="connsiteX200" fmla="*/ 3007772 w 11269336"/>
              <a:gd name="connsiteY200" fmla="*/ 2128742 h 2323145"/>
              <a:gd name="connsiteX201" fmla="*/ 2965030 w 11269336"/>
              <a:gd name="connsiteY201" fmla="*/ 2100494 h 2323145"/>
              <a:gd name="connsiteX202" fmla="*/ 2926342 w 11269336"/>
              <a:gd name="connsiteY202" fmla="*/ 2104155 h 2323145"/>
              <a:gd name="connsiteX203" fmla="*/ 2918608 w 11269336"/>
              <a:gd name="connsiteY203" fmla="*/ 2104215 h 2323145"/>
              <a:gd name="connsiteX204" fmla="*/ 2918475 w 11269336"/>
              <a:gd name="connsiteY204" fmla="*/ 2103937 h 2323145"/>
              <a:gd name="connsiteX205" fmla="*/ 2910360 w 11269336"/>
              <a:gd name="connsiteY205" fmla="*/ 2103444 h 2323145"/>
              <a:gd name="connsiteX206" fmla="*/ 2904507 w 11269336"/>
              <a:gd name="connsiteY206" fmla="*/ 2104326 h 2323145"/>
              <a:gd name="connsiteX207" fmla="*/ 2889503 w 11269336"/>
              <a:gd name="connsiteY207" fmla="*/ 2104443 h 2323145"/>
              <a:gd name="connsiteX208" fmla="*/ 2884480 w 11269336"/>
              <a:gd name="connsiteY208" fmla="*/ 2102626 h 2323145"/>
              <a:gd name="connsiteX209" fmla="*/ 2882689 w 11269336"/>
              <a:gd name="connsiteY209" fmla="*/ 2099228 h 2323145"/>
              <a:gd name="connsiteX210" fmla="*/ 2881291 w 11269336"/>
              <a:gd name="connsiteY210" fmla="*/ 2099618 h 2323145"/>
              <a:gd name="connsiteX211" fmla="*/ 2853979 w 11269336"/>
              <a:gd name="connsiteY211" fmla="*/ 2090388 h 2323145"/>
              <a:gd name="connsiteX212" fmla="*/ 2791790 w 11269336"/>
              <a:gd name="connsiteY212" fmla="*/ 2080332 h 2323145"/>
              <a:gd name="connsiteX213" fmla="*/ 2755844 w 11269336"/>
              <a:gd name="connsiteY213" fmla="*/ 2078874 h 2323145"/>
              <a:gd name="connsiteX214" fmla="*/ 2657742 w 11269336"/>
              <a:gd name="connsiteY214" fmla="*/ 2070179 h 2323145"/>
              <a:gd name="connsiteX215" fmla="*/ 2559549 w 11269336"/>
              <a:gd name="connsiteY215" fmla="*/ 2057873 h 2323145"/>
              <a:gd name="connsiteX216" fmla="*/ 2512054 w 11269336"/>
              <a:gd name="connsiteY216" fmla="*/ 2031671 h 2323145"/>
              <a:gd name="connsiteX217" fmla="*/ 2506437 w 11269336"/>
              <a:gd name="connsiteY217" fmla="*/ 2030918 h 2323145"/>
              <a:gd name="connsiteX218" fmla="*/ 2491752 w 11269336"/>
              <a:gd name="connsiteY218" fmla="*/ 2033906 h 2323145"/>
              <a:gd name="connsiteX219" fmla="*/ 2486338 w 11269336"/>
              <a:gd name="connsiteY219" fmla="*/ 2035862 h 2323145"/>
              <a:gd name="connsiteX220" fmla="*/ 2478186 w 11269336"/>
              <a:gd name="connsiteY220" fmla="*/ 2036953 h 2323145"/>
              <a:gd name="connsiteX221" fmla="*/ 2477950 w 11269336"/>
              <a:gd name="connsiteY221" fmla="*/ 2036715 h 2323145"/>
              <a:gd name="connsiteX222" fmla="*/ 2470381 w 11269336"/>
              <a:gd name="connsiteY222" fmla="*/ 2038256 h 2323145"/>
              <a:gd name="connsiteX223" fmla="*/ 2433781 w 11269336"/>
              <a:gd name="connsiteY223" fmla="*/ 2049140 h 2323145"/>
              <a:gd name="connsiteX224" fmla="*/ 2381172 w 11269336"/>
              <a:gd name="connsiteY224" fmla="*/ 2030645 h 2323145"/>
              <a:gd name="connsiteX225" fmla="*/ 2360198 w 11269336"/>
              <a:gd name="connsiteY225" fmla="*/ 2029059 h 2323145"/>
              <a:gd name="connsiteX226" fmla="*/ 2348815 w 11269336"/>
              <a:gd name="connsiteY226" fmla="*/ 2026798 h 2323145"/>
              <a:gd name="connsiteX227" fmla="*/ 2347988 w 11269336"/>
              <a:gd name="connsiteY227" fmla="*/ 2025745 h 2323145"/>
              <a:gd name="connsiteX228" fmla="*/ 2312920 w 11269336"/>
              <a:gd name="connsiteY228" fmla="*/ 2036311 h 2323145"/>
              <a:gd name="connsiteX229" fmla="*/ 2307986 w 11269336"/>
              <a:gd name="connsiteY229" fmla="*/ 2035583 h 2323145"/>
              <a:gd name="connsiteX230" fmla="*/ 2285481 w 11269336"/>
              <a:gd name="connsiteY230" fmla="*/ 2045197 h 2323145"/>
              <a:gd name="connsiteX231" fmla="*/ 2273666 w 11269336"/>
              <a:gd name="connsiteY231" fmla="*/ 2048710 h 2323145"/>
              <a:gd name="connsiteX232" fmla="*/ 2270719 w 11269336"/>
              <a:gd name="connsiteY232" fmla="*/ 2052702 h 2323145"/>
              <a:gd name="connsiteX233" fmla="*/ 2253080 w 11269336"/>
              <a:gd name="connsiteY233" fmla="*/ 2056363 h 2323145"/>
              <a:gd name="connsiteX234" fmla="*/ 2250906 w 11269336"/>
              <a:gd name="connsiteY234" fmla="*/ 2055654 h 2323145"/>
              <a:gd name="connsiteX235" fmla="*/ 2236905 w 11269336"/>
              <a:gd name="connsiteY235" fmla="*/ 2062882 h 2323145"/>
              <a:gd name="connsiteX236" fmla="*/ 2225830 w 11269336"/>
              <a:gd name="connsiteY236" fmla="*/ 2074027 h 2323145"/>
              <a:gd name="connsiteX237" fmla="*/ 2073776 w 11269336"/>
              <a:gd name="connsiteY237" fmla="*/ 2089244 h 2323145"/>
              <a:gd name="connsiteX238" fmla="*/ 1948256 w 11269336"/>
              <a:gd name="connsiteY238" fmla="*/ 2146616 h 2323145"/>
              <a:gd name="connsiteX239" fmla="*/ 1865582 w 11269336"/>
              <a:gd name="connsiteY239" fmla="*/ 2153738 h 2323145"/>
              <a:gd name="connsiteX240" fmla="*/ 1835210 w 11269336"/>
              <a:gd name="connsiteY240" fmla="*/ 2134244 h 2323145"/>
              <a:gd name="connsiteX241" fmla="*/ 1632661 w 11269336"/>
              <a:gd name="connsiteY241" fmla="*/ 2173882 h 2323145"/>
              <a:gd name="connsiteX242" fmla="*/ 1579590 w 11269336"/>
              <a:gd name="connsiteY242" fmla="*/ 2173680 h 2323145"/>
              <a:gd name="connsiteX243" fmla="*/ 1535601 w 11269336"/>
              <a:gd name="connsiteY243" fmla="*/ 2194590 h 2323145"/>
              <a:gd name="connsiteX244" fmla="*/ 1515594 w 11269336"/>
              <a:gd name="connsiteY244" fmla="*/ 2189622 h 2323145"/>
              <a:gd name="connsiteX245" fmla="*/ 1512113 w 11269336"/>
              <a:gd name="connsiteY245" fmla="*/ 2188534 h 2323145"/>
              <a:gd name="connsiteX246" fmla="*/ 1498838 w 11269336"/>
              <a:gd name="connsiteY246" fmla="*/ 2189213 h 2323145"/>
              <a:gd name="connsiteX247" fmla="*/ 1494279 w 11269336"/>
              <a:gd name="connsiteY247" fmla="*/ 2183112 h 2323145"/>
              <a:gd name="connsiteX248" fmla="*/ 1473714 w 11269336"/>
              <a:gd name="connsiteY248" fmla="*/ 2179625 h 2323145"/>
              <a:gd name="connsiteX249" fmla="*/ 1449503 w 11269336"/>
              <a:gd name="connsiteY249" fmla="*/ 2182633 h 2323145"/>
              <a:gd name="connsiteX250" fmla="*/ 1335495 w 11269336"/>
              <a:gd name="connsiteY250" fmla="*/ 2203940 h 2323145"/>
              <a:gd name="connsiteX251" fmla="*/ 1266687 w 11269336"/>
              <a:gd name="connsiteY251" fmla="*/ 2212688 h 2323145"/>
              <a:gd name="connsiteX252" fmla="*/ 1239614 w 11269336"/>
              <a:gd name="connsiteY252" fmla="*/ 2209727 h 2323145"/>
              <a:gd name="connsiteX253" fmla="*/ 1202436 w 11269336"/>
              <a:gd name="connsiteY253" fmla="*/ 2209817 h 2323145"/>
              <a:gd name="connsiteX254" fmla="*/ 1136097 w 11269336"/>
              <a:gd name="connsiteY254" fmla="*/ 2205112 h 2323145"/>
              <a:gd name="connsiteX255" fmla="*/ 1048229 w 11269336"/>
              <a:gd name="connsiteY255" fmla="*/ 2207249 h 2323145"/>
              <a:gd name="connsiteX256" fmla="*/ 988232 w 11269336"/>
              <a:gd name="connsiteY256" fmla="*/ 2235635 h 2323145"/>
              <a:gd name="connsiteX257" fmla="*/ 981959 w 11269336"/>
              <a:gd name="connsiteY257" fmla="*/ 2231607 h 2323145"/>
              <a:gd name="connsiteX258" fmla="*/ 938600 w 11269336"/>
              <a:gd name="connsiteY258" fmla="*/ 2238113 h 2323145"/>
              <a:gd name="connsiteX259" fmla="*/ 791788 w 11269336"/>
              <a:gd name="connsiteY259" fmla="*/ 2293224 h 2323145"/>
              <a:gd name="connsiteX260" fmla="*/ 706914 w 11269336"/>
              <a:gd name="connsiteY260" fmla="*/ 2305046 h 2323145"/>
              <a:gd name="connsiteX261" fmla="*/ 675971 w 11269336"/>
              <a:gd name="connsiteY261" fmla="*/ 2304030 h 2323145"/>
              <a:gd name="connsiteX262" fmla="*/ 624180 w 11269336"/>
              <a:gd name="connsiteY262" fmla="*/ 2302650 h 2323145"/>
              <a:gd name="connsiteX263" fmla="*/ 583453 w 11269336"/>
              <a:gd name="connsiteY263" fmla="*/ 2288788 h 2323145"/>
              <a:gd name="connsiteX264" fmla="*/ 540946 w 11269336"/>
              <a:gd name="connsiteY264" fmla="*/ 2292721 h 2323145"/>
              <a:gd name="connsiteX265" fmla="*/ 533680 w 11269336"/>
              <a:gd name="connsiteY265" fmla="*/ 2310233 h 2323145"/>
              <a:gd name="connsiteX266" fmla="*/ 487366 w 11269336"/>
              <a:gd name="connsiteY266" fmla="*/ 2309053 h 2323145"/>
              <a:gd name="connsiteX267" fmla="*/ 416820 w 11269336"/>
              <a:gd name="connsiteY267" fmla="*/ 2305443 h 2323145"/>
              <a:gd name="connsiteX268" fmla="*/ 376805 w 11269336"/>
              <a:gd name="connsiteY268" fmla="*/ 2307647 h 2323145"/>
              <a:gd name="connsiteX269" fmla="*/ 266777 w 11269336"/>
              <a:gd name="connsiteY269" fmla="*/ 2309012 h 2323145"/>
              <a:gd name="connsiteX270" fmla="*/ 156013 w 11269336"/>
              <a:gd name="connsiteY270" fmla="*/ 2306832 h 2323145"/>
              <a:gd name="connsiteX271" fmla="*/ 87258 w 11269336"/>
              <a:gd name="connsiteY271" fmla="*/ 2285511 h 2323145"/>
              <a:gd name="connsiteX272" fmla="*/ 23798 w 11269336"/>
              <a:gd name="connsiteY272" fmla="*/ 2281822 h 2323145"/>
              <a:gd name="connsiteX273" fmla="*/ 0 w 11269336"/>
              <a:gd name="connsiteY273" fmla="*/ 2285369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296127 w 11269336"/>
              <a:gd name="connsiteY139" fmla="*/ 2023208 h 2323145"/>
              <a:gd name="connsiteX140" fmla="*/ 5092476 w 11269336"/>
              <a:gd name="connsiteY140" fmla="*/ 2100737 h 2323145"/>
              <a:gd name="connsiteX141" fmla="*/ 5060738 w 11269336"/>
              <a:gd name="connsiteY141" fmla="*/ 2083274 h 2323145"/>
              <a:gd name="connsiteX142" fmla="*/ 4860988 w 11269336"/>
              <a:gd name="connsiteY142" fmla="*/ 2135698 h 2323145"/>
              <a:gd name="connsiteX143" fmla="*/ 4807902 w 11269336"/>
              <a:gd name="connsiteY143" fmla="*/ 2138894 h 2323145"/>
              <a:gd name="connsiteX144" fmla="*/ 4765388 w 11269336"/>
              <a:gd name="connsiteY144" fmla="*/ 2162525 h 2323145"/>
              <a:gd name="connsiteX145" fmla="*/ 4745033 w 11269336"/>
              <a:gd name="connsiteY145" fmla="*/ 2158859 h 2323145"/>
              <a:gd name="connsiteX146" fmla="*/ 4741475 w 11269336"/>
              <a:gd name="connsiteY146" fmla="*/ 2157998 h 2323145"/>
              <a:gd name="connsiteX147" fmla="*/ 4728247 w 11269336"/>
              <a:gd name="connsiteY147" fmla="*/ 2159526 h 2323145"/>
              <a:gd name="connsiteX148" fmla="*/ 4723263 w 11269336"/>
              <a:gd name="connsiteY148" fmla="*/ 2153742 h 2323145"/>
              <a:gd name="connsiteX149" fmla="*/ 4702453 w 11269336"/>
              <a:gd name="connsiteY149" fmla="*/ 2151586 h 2323145"/>
              <a:gd name="connsiteX150" fmla="*/ 4678455 w 11269336"/>
              <a:gd name="connsiteY150" fmla="*/ 2156131 h 2323145"/>
              <a:gd name="connsiteX151" fmla="*/ 4593061 w 11269336"/>
              <a:gd name="connsiteY151" fmla="*/ 2171597 h 2323145"/>
              <a:gd name="connsiteX152" fmla="*/ 4579902 w 11269336"/>
              <a:gd name="connsiteY152" fmla="*/ 2177927 h 2323145"/>
              <a:gd name="connsiteX153" fmla="*/ 4533444 w 11269336"/>
              <a:gd name="connsiteY153" fmla="*/ 2181200 h 2323145"/>
              <a:gd name="connsiteX154" fmla="*/ 4492832 w 11269336"/>
              <a:gd name="connsiteY154" fmla="*/ 2188033 h 2323145"/>
              <a:gd name="connsiteX155" fmla="*/ 4467257 w 11269336"/>
              <a:gd name="connsiteY155" fmla="*/ 2196121 h 2323145"/>
              <a:gd name="connsiteX156" fmla="*/ 4459937 w 11269336"/>
              <a:gd name="connsiteY156" fmla="*/ 2195182 h 2323145"/>
              <a:gd name="connsiteX157" fmla="*/ 4433312 w 11269336"/>
              <a:gd name="connsiteY157" fmla="*/ 2199004 h 2323145"/>
              <a:gd name="connsiteX158" fmla="*/ 4420601 w 11269336"/>
              <a:gd name="connsiteY158" fmla="*/ 2205158 h 2323145"/>
              <a:gd name="connsiteX159" fmla="*/ 4405765 w 11269336"/>
              <a:gd name="connsiteY159" fmla="*/ 2199902 h 2323145"/>
              <a:gd name="connsiteX160" fmla="*/ 4401354 w 11269336"/>
              <a:gd name="connsiteY160" fmla="*/ 2194745 h 2323145"/>
              <a:gd name="connsiteX161" fmla="*/ 4383151 w 11269336"/>
              <a:gd name="connsiteY161" fmla="*/ 2201140 h 2323145"/>
              <a:gd name="connsiteX162" fmla="*/ 4366646 w 11269336"/>
              <a:gd name="connsiteY162" fmla="*/ 2198564 h 2323145"/>
              <a:gd name="connsiteX163" fmla="*/ 4354009 w 11269336"/>
              <a:gd name="connsiteY163" fmla="*/ 2204984 h 2323145"/>
              <a:gd name="connsiteX164" fmla="*/ 4348284 w 11269336"/>
              <a:gd name="connsiteY164" fmla="*/ 2205270 h 2323145"/>
              <a:gd name="connsiteX165" fmla="*/ 4333906 w 11269336"/>
              <a:gd name="connsiteY165" fmla="*/ 2205251 h 2323145"/>
              <a:gd name="connsiteX166" fmla="*/ 4308819 w 11269336"/>
              <a:gd name="connsiteY166" fmla="*/ 2203822 h 2323145"/>
              <a:gd name="connsiteX167" fmla="*/ 4301210 w 11269336"/>
              <a:gd name="connsiteY167" fmla="*/ 2204456 h 2323145"/>
              <a:gd name="connsiteX168" fmla="*/ 4283095 w 11269336"/>
              <a:gd name="connsiteY168" fmla="*/ 2198177 h 2323145"/>
              <a:gd name="connsiteX169" fmla="*/ 4250119 w 11269336"/>
              <a:gd name="connsiteY169" fmla="*/ 2196342 h 2323145"/>
              <a:gd name="connsiteX170" fmla="*/ 4189203 w 11269336"/>
              <a:gd name="connsiteY170" fmla="*/ 2178994 h 2323145"/>
              <a:gd name="connsiteX171" fmla="*/ 4154035 w 11269336"/>
              <a:gd name="connsiteY171" fmla="*/ 2171950 h 2323145"/>
              <a:gd name="connsiteX172" fmla="*/ 4129569 w 11269336"/>
              <a:gd name="connsiteY172" fmla="*/ 2163850 h 2323145"/>
              <a:gd name="connsiteX173" fmla="*/ 4061250 w 11269336"/>
              <a:gd name="connsiteY173" fmla="*/ 2159236 h 2323145"/>
              <a:gd name="connsiteX174" fmla="*/ 3945480 w 11269336"/>
              <a:gd name="connsiteY174" fmla="*/ 2158279 h 2323145"/>
              <a:gd name="connsiteX175" fmla="*/ 3921468 w 11269336"/>
              <a:gd name="connsiteY175" fmla="*/ 2156588 h 2323145"/>
              <a:gd name="connsiteX176" fmla="*/ 3903348 w 11269336"/>
              <a:gd name="connsiteY176" fmla="*/ 2149220 h 2323145"/>
              <a:gd name="connsiteX177" fmla="*/ 3901342 w 11269336"/>
              <a:gd name="connsiteY177" fmla="*/ 2142355 h 2323145"/>
              <a:gd name="connsiteX178" fmla="*/ 3888539 w 11269336"/>
              <a:gd name="connsiteY178" fmla="*/ 2140476 h 2323145"/>
              <a:gd name="connsiteX179" fmla="*/ 3885662 w 11269336"/>
              <a:gd name="connsiteY179" fmla="*/ 2138740 h 2323145"/>
              <a:gd name="connsiteX180" fmla="*/ 3868627 w 11269336"/>
              <a:gd name="connsiteY180" fmla="*/ 2130023 h 2323145"/>
              <a:gd name="connsiteX181" fmla="*/ 3819177 w 11269336"/>
              <a:gd name="connsiteY181" fmla="*/ 2142111 h 2323145"/>
              <a:gd name="connsiteX182" fmla="*/ 3769100 w 11269336"/>
              <a:gd name="connsiteY182" fmla="*/ 2131731 h 2323145"/>
              <a:gd name="connsiteX183" fmla="*/ 3562752 w 11269336"/>
              <a:gd name="connsiteY183" fmla="*/ 2131785 h 2323145"/>
              <a:gd name="connsiteX184" fmla="*/ 3541402 w 11269336"/>
              <a:gd name="connsiteY184" fmla="*/ 2106821 h 2323145"/>
              <a:gd name="connsiteX185" fmla="*/ 3460591 w 11269336"/>
              <a:gd name="connsiteY185" fmla="*/ 2097951 h 2323145"/>
              <a:gd name="connsiteX186" fmla="*/ 3320348 w 11269336"/>
              <a:gd name="connsiteY186" fmla="*/ 2130191 h 2323145"/>
              <a:gd name="connsiteX187" fmla="*/ 3170922 w 11269336"/>
              <a:gd name="connsiteY187" fmla="*/ 2115957 h 2323145"/>
              <a:gd name="connsiteX188" fmla="*/ 3156256 w 11269336"/>
              <a:gd name="connsiteY188" fmla="*/ 2124773 h 2323145"/>
              <a:gd name="connsiteX189" fmla="*/ 3140298 w 11269336"/>
              <a:gd name="connsiteY189" fmla="*/ 2129182 h 2323145"/>
              <a:gd name="connsiteX190" fmla="*/ 3138514 w 11269336"/>
              <a:gd name="connsiteY190" fmla="*/ 2128069 h 2323145"/>
              <a:gd name="connsiteX191" fmla="*/ 3120467 w 11269336"/>
              <a:gd name="connsiteY191" fmla="*/ 2128281 h 2323145"/>
              <a:gd name="connsiteX192" fmla="*/ 3116175 w 11269336"/>
              <a:gd name="connsiteY192" fmla="*/ 2131633 h 2323145"/>
              <a:gd name="connsiteX193" fmla="*/ 3103685 w 11269336"/>
              <a:gd name="connsiteY193" fmla="*/ 2132814 h 2323145"/>
              <a:gd name="connsiteX194" fmla="*/ 3078794 w 11269336"/>
              <a:gd name="connsiteY194" fmla="*/ 2137935 h 2323145"/>
              <a:gd name="connsiteX195" fmla="*/ 3074407 w 11269336"/>
              <a:gd name="connsiteY195" fmla="*/ 2136274 h 2323145"/>
              <a:gd name="connsiteX196" fmla="*/ 3037285 w 11269336"/>
              <a:gd name="connsiteY196" fmla="*/ 2139919 h 2323145"/>
              <a:gd name="connsiteX197" fmla="*/ 3036901 w 11269336"/>
              <a:gd name="connsiteY197" fmla="*/ 2138726 h 2323145"/>
              <a:gd name="connsiteX198" fmla="*/ 3026996 w 11269336"/>
              <a:gd name="connsiteY198" fmla="*/ 2134322 h 2323145"/>
              <a:gd name="connsiteX199" fmla="*/ 3007772 w 11269336"/>
              <a:gd name="connsiteY199" fmla="*/ 2128742 h 2323145"/>
              <a:gd name="connsiteX200" fmla="*/ 2965030 w 11269336"/>
              <a:gd name="connsiteY200" fmla="*/ 2100494 h 2323145"/>
              <a:gd name="connsiteX201" fmla="*/ 2926342 w 11269336"/>
              <a:gd name="connsiteY201" fmla="*/ 2104155 h 2323145"/>
              <a:gd name="connsiteX202" fmla="*/ 2918608 w 11269336"/>
              <a:gd name="connsiteY202" fmla="*/ 2104215 h 2323145"/>
              <a:gd name="connsiteX203" fmla="*/ 2918475 w 11269336"/>
              <a:gd name="connsiteY203" fmla="*/ 2103937 h 2323145"/>
              <a:gd name="connsiteX204" fmla="*/ 2910360 w 11269336"/>
              <a:gd name="connsiteY204" fmla="*/ 2103444 h 2323145"/>
              <a:gd name="connsiteX205" fmla="*/ 2904507 w 11269336"/>
              <a:gd name="connsiteY205" fmla="*/ 2104326 h 2323145"/>
              <a:gd name="connsiteX206" fmla="*/ 2889503 w 11269336"/>
              <a:gd name="connsiteY206" fmla="*/ 2104443 h 2323145"/>
              <a:gd name="connsiteX207" fmla="*/ 2884480 w 11269336"/>
              <a:gd name="connsiteY207" fmla="*/ 2102626 h 2323145"/>
              <a:gd name="connsiteX208" fmla="*/ 2882689 w 11269336"/>
              <a:gd name="connsiteY208" fmla="*/ 2099228 h 2323145"/>
              <a:gd name="connsiteX209" fmla="*/ 2881291 w 11269336"/>
              <a:gd name="connsiteY209" fmla="*/ 2099618 h 2323145"/>
              <a:gd name="connsiteX210" fmla="*/ 2853979 w 11269336"/>
              <a:gd name="connsiteY210" fmla="*/ 2090388 h 2323145"/>
              <a:gd name="connsiteX211" fmla="*/ 2791790 w 11269336"/>
              <a:gd name="connsiteY211" fmla="*/ 2080332 h 2323145"/>
              <a:gd name="connsiteX212" fmla="*/ 2755844 w 11269336"/>
              <a:gd name="connsiteY212" fmla="*/ 2078874 h 2323145"/>
              <a:gd name="connsiteX213" fmla="*/ 2657742 w 11269336"/>
              <a:gd name="connsiteY213" fmla="*/ 2070179 h 2323145"/>
              <a:gd name="connsiteX214" fmla="*/ 2559549 w 11269336"/>
              <a:gd name="connsiteY214" fmla="*/ 2057873 h 2323145"/>
              <a:gd name="connsiteX215" fmla="*/ 2512054 w 11269336"/>
              <a:gd name="connsiteY215" fmla="*/ 2031671 h 2323145"/>
              <a:gd name="connsiteX216" fmla="*/ 2506437 w 11269336"/>
              <a:gd name="connsiteY216" fmla="*/ 2030918 h 2323145"/>
              <a:gd name="connsiteX217" fmla="*/ 2491752 w 11269336"/>
              <a:gd name="connsiteY217" fmla="*/ 2033906 h 2323145"/>
              <a:gd name="connsiteX218" fmla="*/ 2486338 w 11269336"/>
              <a:gd name="connsiteY218" fmla="*/ 2035862 h 2323145"/>
              <a:gd name="connsiteX219" fmla="*/ 2478186 w 11269336"/>
              <a:gd name="connsiteY219" fmla="*/ 2036953 h 2323145"/>
              <a:gd name="connsiteX220" fmla="*/ 2477950 w 11269336"/>
              <a:gd name="connsiteY220" fmla="*/ 2036715 h 2323145"/>
              <a:gd name="connsiteX221" fmla="*/ 2470381 w 11269336"/>
              <a:gd name="connsiteY221" fmla="*/ 2038256 h 2323145"/>
              <a:gd name="connsiteX222" fmla="*/ 2433781 w 11269336"/>
              <a:gd name="connsiteY222" fmla="*/ 2049140 h 2323145"/>
              <a:gd name="connsiteX223" fmla="*/ 2381172 w 11269336"/>
              <a:gd name="connsiteY223" fmla="*/ 2030645 h 2323145"/>
              <a:gd name="connsiteX224" fmla="*/ 2360198 w 11269336"/>
              <a:gd name="connsiteY224" fmla="*/ 2029059 h 2323145"/>
              <a:gd name="connsiteX225" fmla="*/ 2348815 w 11269336"/>
              <a:gd name="connsiteY225" fmla="*/ 2026798 h 2323145"/>
              <a:gd name="connsiteX226" fmla="*/ 2347988 w 11269336"/>
              <a:gd name="connsiteY226" fmla="*/ 2025745 h 2323145"/>
              <a:gd name="connsiteX227" fmla="*/ 2312920 w 11269336"/>
              <a:gd name="connsiteY227" fmla="*/ 2036311 h 2323145"/>
              <a:gd name="connsiteX228" fmla="*/ 2307986 w 11269336"/>
              <a:gd name="connsiteY228" fmla="*/ 2035583 h 2323145"/>
              <a:gd name="connsiteX229" fmla="*/ 2285481 w 11269336"/>
              <a:gd name="connsiteY229" fmla="*/ 2045197 h 2323145"/>
              <a:gd name="connsiteX230" fmla="*/ 2273666 w 11269336"/>
              <a:gd name="connsiteY230" fmla="*/ 2048710 h 2323145"/>
              <a:gd name="connsiteX231" fmla="*/ 2270719 w 11269336"/>
              <a:gd name="connsiteY231" fmla="*/ 2052702 h 2323145"/>
              <a:gd name="connsiteX232" fmla="*/ 2253080 w 11269336"/>
              <a:gd name="connsiteY232" fmla="*/ 2056363 h 2323145"/>
              <a:gd name="connsiteX233" fmla="*/ 2250906 w 11269336"/>
              <a:gd name="connsiteY233" fmla="*/ 2055654 h 2323145"/>
              <a:gd name="connsiteX234" fmla="*/ 2236905 w 11269336"/>
              <a:gd name="connsiteY234" fmla="*/ 2062882 h 2323145"/>
              <a:gd name="connsiteX235" fmla="*/ 2225830 w 11269336"/>
              <a:gd name="connsiteY235" fmla="*/ 2074027 h 2323145"/>
              <a:gd name="connsiteX236" fmla="*/ 2073776 w 11269336"/>
              <a:gd name="connsiteY236" fmla="*/ 2089244 h 2323145"/>
              <a:gd name="connsiteX237" fmla="*/ 1948256 w 11269336"/>
              <a:gd name="connsiteY237" fmla="*/ 2146616 h 2323145"/>
              <a:gd name="connsiteX238" fmla="*/ 1865582 w 11269336"/>
              <a:gd name="connsiteY238" fmla="*/ 2153738 h 2323145"/>
              <a:gd name="connsiteX239" fmla="*/ 1835210 w 11269336"/>
              <a:gd name="connsiteY239" fmla="*/ 2134244 h 2323145"/>
              <a:gd name="connsiteX240" fmla="*/ 1632661 w 11269336"/>
              <a:gd name="connsiteY240" fmla="*/ 2173882 h 2323145"/>
              <a:gd name="connsiteX241" fmla="*/ 1579590 w 11269336"/>
              <a:gd name="connsiteY241" fmla="*/ 2173680 h 2323145"/>
              <a:gd name="connsiteX242" fmla="*/ 1535601 w 11269336"/>
              <a:gd name="connsiteY242" fmla="*/ 2194590 h 2323145"/>
              <a:gd name="connsiteX243" fmla="*/ 1515594 w 11269336"/>
              <a:gd name="connsiteY243" fmla="*/ 2189622 h 2323145"/>
              <a:gd name="connsiteX244" fmla="*/ 1512113 w 11269336"/>
              <a:gd name="connsiteY244" fmla="*/ 2188534 h 2323145"/>
              <a:gd name="connsiteX245" fmla="*/ 1498838 w 11269336"/>
              <a:gd name="connsiteY245" fmla="*/ 2189213 h 2323145"/>
              <a:gd name="connsiteX246" fmla="*/ 1494279 w 11269336"/>
              <a:gd name="connsiteY246" fmla="*/ 2183112 h 2323145"/>
              <a:gd name="connsiteX247" fmla="*/ 1473714 w 11269336"/>
              <a:gd name="connsiteY247" fmla="*/ 2179625 h 2323145"/>
              <a:gd name="connsiteX248" fmla="*/ 1449503 w 11269336"/>
              <a:gd name="connsiteY248" fmla="*/ 2182633 h 2323145"/>
              <a:gd name="connsiteX249" fmla="*/ 1335495 w 11269336"/>
              <a:gd name="connsiteY249" fmla="*/ 2203940 h 2323145"/>
              <a:gd name="connsiteX250" fmla="*/ 1266687 w 11269336"/>
              <a:gd name="connsiteY250" fmla="*/ 2212688 h 2323145"/>
              <a:gd name="connsiteX251" fmla="*/ 1239614 w 11269336"/>
              <a:gd name="connsiteY251" fmla="*/ 2209727 h 2323145"/>
              <a:gd name="connsiteX252" fmla="*/ 1202436 w 11269336"/>
              <a:gd name="connsiteY252" fmla="*/ 2209817 h 2323145"/>
              <a:gd name="connsiteX253" fmla="*/ 1136097 w 11269336"/>
              <a:gd name="connsiteY253" fmla="*/ 2205112 h 2323145"/>
              <a:gd name="connsiteX254" fmla="*/ 1048229 w 11269336"/>
              <a:gd name="connsiteY254" fmla="*/ 2207249 h 2323145"/>
              <a:gd name="connsiteX255" fmla="*/ 988232 w 11269336"/>
              <a:gd name="connsiteY255" fmla="*/ 2235635 h 2323145"/>
              <a:gd name="connsiteX256" fmla="*/ 981959 w 11269336"/>
              <a:gd name="connsiteY256" fmla="*/ 2231607 h 2323145"/>
              <a:gd name="connsiteX257" fmla="*/ 938600 w 11269336"/>
              <a:gd name="connsiteY257" fmla="*/ 2238113 h 2323145"/>
              <a:gd name="connsiteX258" fmla="*/ 791788 w 11269336"/>
              <a:gd name="connsiteY258" fmla="*/ 2293224 h 2323145"/>
              <a:gd name="connsiteX259" fmla="*/ 706914 w 11269336"/>
              <a:gd name="connsiteY259" fmla="*/ 2305046 h 2323145"/>
              <a:gd name="connsiteX260" fmla="*/ 675971 w 11269336"/>
              <a:gd name="connsiteY260" fmla="*/ 2304030 h 2323145"/>
              <a:gd name="connsiteX261" fmla="*/ 624180 w 11269336"/>
              <a:gd name="connsiteY261" fmla="*/ 2302650 h 2323145"/>
              <a:gd name="connsiteX262" fmla="*/ 583453 w 11269336"/>
              <a:gd name="connsiteY262" fmla="*/ 2288788 h 2323145"/>
              <a:gd name="connsiteX263" fmla="*/ 540946 w 11269336"/>
              <a:gd name="connsiteY263" fmla="*/ 2292721 h 2323145"/>
              <a:gd name="connsiteX264" fmla="*/ 533680 w 11269336"/>
              <a:gd name="connsiteY264" fmla="*/ 2310233 h 2323145"/>
              <a:gd name="connsiteX265" fmla="*/ 487366 w 11269336"/>
              <a:gd name="connsiteY265" fmla="*/ 2309053 h 2323145"/>
              <a:gd name="connsiteX266" fmla="*/ 416820 w 11269336"/>
              <a:gd name="connsiteY266" fmla="*/ 2305443 h 2323145"/>
              <a:gd name="connsiteX267" fmla="*/ 376805 w 11269336"/>
              <a:gd name="connsiteY267" fmla="*/ 2307647 h 2323145"/>
              <a:gd name="connsiteX268" fmla="*/ 266777 w 11269336"/>
              <a:gd name="connsiteY268" fmla="*/ 2309012 h 2323145"/>
              <a:gd name="connsiteX269" fmla="*/ 156013 w 11269336"/>
              <a:gd name="connsiteY269" fmla="*/ 2306832 h 2323145"/>
              <a:gd name="connsiteX270" fmla="*/ 87258 w 11269336"/>
              <a:gd name="connsiteY270" fmla="*/ 2285511 h 2323145"/>
              <a:gd name="connsiteX271" fmla="*/ 23798 w 11269336"/>
              <a:gd name="connsiteY271" fmla="*/ 2281822 h 2323145"/>
              <a:gd name="connsiteX272" fmla="*/ 0 w 11269336"/>
              <a:gd name="connsiteY272" fmla="*/ 2285369 h 2323145"/>
              <a:gd name="connsiteX273" fmla="*/ 0 w 11269336"/>
              <a:gd name="connsiteY27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092476 w 11269336"/>
              <a:gd name="connsiteY139" fmla="*/ 2100737 h 2323145"/>
              <a:gd name="connsiteX140" fmla="*/ 5060738 w 11269336"/>
              <a:gd name="connsiteY140" fmla="*/ 208327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60738 w 11269336"/>
              <a:gd name="connsiteY140" fmla="*/ 208327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1048229 w 11269336"/>
              <a:gd name="connsiteY252" fmla="*/ 2207249 h 2323145"/>
              <a:gd name="connsiteX253" fmla="*/ 988232 w 11269336"/>
              <a:gd name="connsiteY253" fmla="*/ 2235635 h 2323145"/>
              <a:gd name="connsiteX254" fmla="*/ 981959 w 11269336"/>
              <a:gd name="connsiteY254" fmla="*/ 2231607 h 2323145"/>
              <a:gd name="connsiteX255" fmla="*/ 938600 w 11269336"/>
              <a:gd name="connsiteY255" fmla="*/ 2238113 h 2323145"/>
              <a:gd name="connsiteX256" fmla="*/ 791788 w 11269336"/>
              <a:gd name="connsiteY256" fmla="*/ 2293224 h 2323145"/>
              <a:gd name="connsiteX257" fmla="*/ 706914 w 11269336"/>
              <a:gd name="connsiteY257" fmla="*/ 2305046 h 2323145"/>
              <a:gd name="connsiteX258" fmla="*/ 675971 w 11269336"/>
              <a:gd name="connsiteY258" fmla="*/ 2304030 h 2323145"/>
              <a:gd name="connsiteX259" fmla="*/ 624180 w 11269336"/>
              <a:gd name="connsiteY259" fmla="*/ 2302650 h 2323145"/>
              <a:gd name="connsiteX260" fmla="*/ 583453 w 11269336"/>
              <a:gd name="connsiteY260" fmla="*/ 2288788 h 2323145"/>
              <a:gd name="connsiteX261" fmla="*/ 540946 w 11269336"/>
              <a:gd name="connsiteY261" fmla="*/ 2292721 h 2323145"/>
              <a:gd name="connsiteX262" fmla="*/ 533680 w 11269336"/>
              <a:gd name="connsiteY262" fmla="*/ 2310233 h 2323145"/>
              <a:gd name="connsiteX263" fmla="*/ 487366 w 11269336"/>
              <a:gd name="connsiteY263" fmla="*/ 2309053 h 2323145"/>
              <a:gd name="connsiteX264" fmla="*/ 416820 w 11269336"/>
              <a:gd name="connsiteY264" fmla="*/ 2305443 h 2323145"/>
              <a:gd name="connsiteX265" fmla="*/ 376805 w 11269336"/>
              <a:gd name="connsiteY265" fmla="*/ 2307647 h 2323145"/>
              <a:gd name="connsiteX266" fmla="*/ 266777 w 11269336"/>
              <a:gd name="connsiteY266" fmla="*/ 2309012 h 2323145"/>
              <a:gd name="connsiteX267" fmla="*/ 156013 w 11269336"/>
              <a:gd name="connsiteY267" fmla="*/ 2306832 h 2323145"/>
              <a:gd name="connsiteX268" fmla="*/ 87258 w 11269336"/>
              <a:gd name="connsiteY268" fmla="*/ 2285511 h 2323145"/>
              <a:gd name="connsiteX269" fmla="*/ 23798 w 11269336"/>
              <a:gd name="connsiteY269" fmla="*/ 2281822 h 2323145"/>
              <a:gd name="connsiteX270" fmla="*/ 0 w 11269336"/>
              <a:gd name="connsiteY270" fmla="*/ 2285369 h 2323145"/>
              <a:gd name="connsiteX271" fmla="*/ 0 w 11269336"/>
              <a:gd name="connsiteY27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1048229 w 11269336"/>
              <a:gd name="connsiteY252" fmla="*/ 2207249 h 2323145"/>
              <a:gd name="connsiteX253" fmla="*/ 988232 w 11269336"/>
              <a:gd name="connsiteY253" fmla="*/ 2235635 h 2323145"/>
              <a:gd name="connsiteX254" fmla="*/ 981959 w 11269336"/>
              <a:gd name="connsiteY254" fmla="*/ 2231607 h 2323145"/>
              <a:gd name="connsiteX255" fmla="*/ 938600 w 11269336"/>
              <a:gd name="connsiteY255" fmla="*/ 2238113 h 2323145"/>
              <a:gd name="connsiteX256" fmla="*/ 791788 w 11269336"/>
              <a:gd name="connsiteY256" fmla="*/ 2293224 h 2323145"/>
              <a:gd name="connsiteX257" fmla="*/ 706914 w 11269336"/>
              <a:gd name="connsiteY257" fmla="*/ 2305046 h 2323145"/>
              <a:gd name="connsiteX258" fmla="*/ 675971 w 11269336"/>
              <a:gd name="connsiteY258" fmla="*/ 2304030 h 2323145"/>
              <a:gd name="connsiteX259" fmla="*/ 624180 w 11269336"/>
              <a:gd name="connsiteY259" fmla="*/ 2302650 h 2323145"/>
              <a:gd name="connsiteX260" fmla="*/ 583453 w 11269336"/>
              <a:gd name="connsiteY260" fmla="*/ 2288788 h 2323145"/>
              <a:gd name="connsiteX261" fmla="*/ 540946 w 11269336"/>
              <a:gd name="connsiteY261" fmla="*/ 2292721 h 2323145"/>
              <a:gd name="connsiteX262" fmla="*/ 533680 w 11269336"/>
              <a:gd name="connsiteY262" fmla="*/ 2310233 h 2323145"/>
              <a:gd name="connsiteX263" fmla="*/ 487366 w 11269336"/>
              <a:gd name="connsiteY263" fmla="*/ 2309053 h 2323145"/>
              <a:gd name="connsiteX264" fmla="*/ 416820 w 11269336"/>
              <a:gd name="connsiteY264" fmla="*/ 2305443 h 2323145"/>
              <a:gd name="connsiteX265" fmla="*/ 376805 w 11269336"/>
              <a:gd name="connsiteY265" fmla="*/ 2307647 h 2323145"/>
              <a:gd name="connsiteX266" fmla="*/ 266777 w 11269336"/>
              <a:gd name="connsiteY266" fmla="*/ 2309012 h 2323145"/>
              <a:gd name="connsiteX267" fmla="*/ 156013 w 11269336"/>
              <a:gd name="connsiteY267" fmla="*/ 2306832 h 2323145"/>
              <a:gd name="connsiteX268" fmla="*/ 87258 w 11269336"/>
              <a:gd name="connsiteY268" fmla="*/ 2285511 h 2323145"/>
              <a:gd name="connsiteX269" fmla="*/ 23798 w 11269336"/>
              <a:gd name="connsiteY269" fmla="*/ 2281822 h 2323145"/>
              <a:gd name="connsiteX270" fmla="*/ 0 w 11269336"/>
              <a:gd name="connsiteY270" fmla="*/ 2285369 h 2323145"/>
              <a:gd name="connsiteX271" fmla="*/ 0 w 11269336"/>
              <a:gd name="connsiteY27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988232 w 11269336"/>
              <a:gd name="connsiteY252" fmla="*/ 2235635 h 2323145"/>
              <a:gd name="connsiteX253" fmla="*/ 981959 w 11269336"/>
              <a:gd name="connsiteY253" fmla="*/ 2231607 h 2323145"/>
              <a:gd name="connsiteX254" fmla="*/ 938600 w 11269336"/>
              <a:gd name="connsiteY254" fmla="*/ 2238113 h 2323145"/>
              <a:gd name="connsiteX255" fmla="*/ 791788 w 11269336"/>
              <a:gd name="connsiteY255" fmla="*/ 2293224 h 2323145"/>
              <a:gd name="connsiteX256" fmla="*/ 706914 w 11269336"/>
              <a:gd name="connsiteY256" fmla="*/ 2305046 h 2323145"/>
              <a:gd name="connsiteX257" fmla="*/ 675971 w 11269336"/>
              <a:gd name="connsiteY257" fmla="*/ 2304030 h 2323145"/>
              <a:gd name="connsiteX258" fmla="*/ 624180 w 11269336"/>
              <a:gd name="connsiteY258" fmla="*/ 2302650 h 2323145"/>
              <a:gd name="connsiteX259" fmla="*/ 583453 w 11269336"/>
              <a:gd name="connsiteY259" fmla="*/ 2288788 h 2323145"/>
              <a:gd name="connsiteX260" fmla="*/ 540946 w 11269336"/>
              <a:gd name="connsiteY260" fmla="*/ 2292721 h 2323145"/>
              <a:gd name="connsiteX261" fmla="*/ 533680 w 11269336"/>
              <a:gd name="connsiteY261" fmla="*/ 2310233 h 2323145"/>
              <a:gd name="connsiteX262" fmla="*/ 487366 w 11269336"/>
              <a:gd name="connsiteY262" fmla="*/ 2309053 h 2323145"/>
              <a:gd name="connsiteX263" fmla="*/ 416820 w 11269336"/>
              <a:gd name="connsiteY263" fmla="*/ 2305443 h 2323145"/>
              <a:gd name="connsiteX264" fmla="*/ 376805 w 11269336"/>
              <a:gd name="connsiteY264" fmla="*/ 2307647 h 2323145"/>
              <a:gd name="connsiteX265" fmla="*/ 266777 w 11269336"/>
              <a:gd name="connsiteY265" fmla="*/ 2309012 h 2323145"/>
              <a:gd name="connsiteX266" fmla="*/ 156013 w 11269336"/>
              <a:gd name="connsiteY266" fmla="*/ 2306832 h 2323145"/>
              <a:gd name="connsiteX267" fmla="*/ 87258 w 11269336"/>
              <a:gd name="connsiteY267" fmla="*/ 2285511 h 2323145"/>
              <a:gd name="connsiteX268" fmla="*/ 23798 w 11269336"/>
              <a:gd name="connsiteY268" fmla="*/ 2281822 h 2323145"/>
              <a:gd name="connsiteX269" fmla="*/ 0 w 11269336"/>
              <a:gd name="connsiteY269" fmla="*/ 2285369 h 2323145"/>
              <a:gd name="connsiteX270" fmla="*/ 0 w 11269336"/>
              <a:gd name="connsiteY270"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266687 w 11269336"/>
              <a:gd name="connsiteY247" fmla="*/ 2212688 h 2323145"/>
              <a:gd name="connsiteX248" fmla="*/ 1239614 w 11269336"/>
              <a:gd name="connsiteY248" fmla="*/ 2209727 h 2323145"/>
              <a:gd name="connsiteX249" fmla="*/ 1202436 w 11269336"/>
              <a:gd name="connsiteY249" fmla="*/ 2209817 h 2323145"/>
              <a:gd name="connsiteX250" fmla="*/ 1136097 w 11269336"/>
              <a:gd name="connsiteY250" fmla="*/ 2205112 h 2323145"/>
              <a:gd name="connsiteX251" fmla="*/ 988232 w 11269336"/>
              <a:gd name="connsiteY251" fmla="*/ 2235635 h 2323145"/>
              <a:gd name="connsiteX252" fmla="*/ 981959 w 11269336"/>
              <a:gd name="connsiteY252" fmla="*/ 2231607 h 2323145"/>
              <a:gd name="connsiteX253" fmla="*/ 938600 w 11269336"/>
              <a:gd name="connsiteY253" fmla="*/ 2238113 h 2323145"/>
              <a:gd name="connsiteX254" fmla="*/ 791788 w 11269336"/>
              <a:gd name="connsiteY254" fmla="*/ 2293224 h 2323145"/>
              <a:gd name="connsiteX255" fmla="*/ 706914 w 11269336"/>
              <a:gd name="connsiteY255" fmla="*/ 2305046 h 2323145"/>
              <a:gd name="connsiteX256" fmla="*/ 675971 w 11269336"/>
              <a:gd name="connsiteY256" fmla="*/ 2304030 h 2323145"/>
              <a:gd name="connsiteX257" fmla="*/ 624180 w 11269336"/>
              <a:gd name="connsiteY257" fmla="*/ 2302650 h 2323145"/>
              <a:gd name="connsiteX258" fmla="*/ 583453 w 11269336"/>
              <a:gd name="connsiteY258" fmla="*/ 2288788 h 2323145"/>
              <a:gd name="connsiteX259" fmla="*/ 540946 w 11269336"/>
              <a:gd name="connsiteY259" fmla="*/ 2292721 h 2323145"/>
              <a:gd name="connsiteX260" fmla="*/ 533680 w 11269336"/>
              <a:gd name="connsiteY260" fmla="*/ 2310233 h 2323145"/>
              <a:gd name="connsiteX261" fmla="*/ 487366 w 11269336"/>
              <a:gd name="connsiteY261" fmla="*/ 2309053 h 2323145"/>
              <a:gd name="connsiteX262" fmla="*/ 416820 w 11269336"/>
              <a:gd name="connsiteY262" fmla="*/ 2305443 h 2323145"/>
              <a:gd name="connsiteX263" fmla="*/ 376805 w 11269336"/>
              <a:gd name="connsiteY263" fmla="*/ 2307647 h 2323145"/>
              <a:gd name="connsiteX264" fmla="*/ 266777 w 11269336"/>
              <a:gd name="connsiteY264" fmla="*/ 2309012 h 2323145"/>
              <a:gd name="connsiteX265" fmla="*/ 156013 w 11269336"/>
              <a:gd name="connsiteY265" fmla="*/ 2306832 h 2323145"/>
              <a:gd name="connsiteX266" fmla="*/ 87258 w 11269336"/>
              <a:gd name="connsiteY266" fmla="*/ 2285511 h 2323145"/>
              <a:gd name="connsiteX267" fmla="*/ 23798 w 11269336"/>
              <a:gd name="connsiteY267" fmla="*/ 2281822 h 2323145"/>
              <a:gd name="connsiteX268" fmla="*/ 0 w 11269336"/>
              <a:gd name="connsiteY268" fmla="*/ 2285369 h 2323145"/>
              <a:gd name="connsiteX269" fmla="*/ 0 w 11269336"/>
              <a:gd name="connsiteY269"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197391 w 11269336"/>
              <a:gd name="connsiteY54" fmla="*/ 1107746 h 2323145"/>
              <a:gd name="connsiteX55" fmla="*/ 8081474 w 11269336"/>
              <a:gd name="connsiteY55" fmla="*/ 1130125 h 2323145"/>
              <a:gd name="connsiteX56" fmla="*/ 8053585 w 11269336"/>
              <a:gd name="connsiteY56" fmla="*/ 1129169 h 2323145"/>
              <a:gd name="connsiteX57" fmla="*/ 8038422 w 11269336"/>
              <a:gd name="connsiteY57" fmla="*/ 1119092 h 2323145"/>
              <a:gd name="connsiteX58" fmla="*/ 8029450 w 11269336"/>
              <a:gd name="connsiteY58" fmla="*/ 1125592 h 2323145"/>
              <a:gd name="connsiteX59" fmla="*/ 7959552 w 11269336"/>
              <a:gd name="connsiteY59" fmla="*/ 1140188 h 2323145"/>
              <a:gd name="connsiteX60" fmla="*/ 7914188 w 11269336"/>
              <a:gd name="connsiteY60" fmla="*/ 1150862 h 2323145"/>
              <a:gd name="connsiteX61" fmla="*/ 7914918 w 11269336"/>
              <a:gd name="connsiteY61" fmla="*/ 1168758 h 2323145"/>
              <a:gd name="connsiteX62" fmla="*/ 7875510 w 11269336"/>
              <a:gd name="connsiteY62" fmla="*/ 1183153 h 2323145"/>
              <a:gd name="connsiteX63" fmla="*/ 7829932 w 11269336"/>
              <a:gd name="connsiteY63" fmla="*/ 1180782 h 2323145"/>
              <a:gd name="connsiteX64" fmla="*/ 7779182 w 11269336"/>
              <a:gd name="connsiteY64" fmla="*/ 1192665 h 2323145"/>
              <a:gd name="connsiteX65" fmla="*/ 7748774 w 11269336"/>
              <a:gd name="connsiteY65" fmla="*/ 1199586 h 2323145"/>
              <a:gd name="connsiteX66" fmla="*/ 7671846 w 11269336"/>
              <a:gd name="connsiteY66" fmla="*/ 1231966 h 2323145"/>
              <a:gd name="connsiteX67" fmla="*/ 7554146 w 11269336"/>
              <a:gd name="connsiteY67" fmla="*/ 1319748 h 2323145"/>
              <a:gd name="connsiteX68" fmla="*/ 7515052 w 11269336"/>
              <a:gd name="connsiteY68" fmla="*/ 1336718 h 2323145"/>
              <a:gd name="connsiteX69" fmla="*/ 7507193 w 11269336"/>
              <a:gd name="connsiteY69" fmla="*/ 1334617 h 2323145"/>
              <a:gd name="connsiteX70" fmla="*/ 7461694 w 11269336"/>
              <a:gd name="connsiteY70" fmla="*/ 1375866 h 2323145"/>
              <a:gd name="connsiteX71" fmla="*/ 7377571 w 11269336"/>
              <a:gd name="connsiteY71" fmla="*/ 1400128 h 2323145"/>
              <a:gd name="connsiteX72" fmla="*/ 7311261 w 11269336"/>
              <a:gd name="connsiteY72" fmla="*/ 1412652 h 2323145"/>
              <a:gd name="connsiteX73" fmla="*/ 7275307 w 11269336"/>
              <a:gd name="connsiteY73" fmla="*/ 1422171 h 2323145"/>
              <a:gd name="connsiteX74" fmla="*/ 7247783 w 11269336"/>
              <a:gd name="connsiteY74" fmla="*/ 1426330 h 2323145"/>
              <a:gd name="connsiteX75" fmla="*/ 7185047 w 11269336"/>
              <a:gd name="connsiteY75" fmla="*/ 1451812 h 2323145"/>
              <a:gd name="connsiteX76" fmla="*/ 7084117 w 11269336"/>
              <a:gd name="connsiteY76" fmla="*/ 1500281 h 2323145"/>
              <a:gd name="connsiteX77" fmla="*/ 7062011 w 11269336"/>
              <a:gd name="connsiteY77" fmla="*/ 1509183 h 2323145"/>
              <a:gd name="connsiteX78" fmla="*/ 7040555 w 11269336"/>
              <a:gd name="connsiteY78" fmla="*/ 1511207 h 2323145"/>
              <a:gd name="connsiteX79" fmla="*/ 7033438 w 11269336"/>
              <a:gd name="connsiteY79" fmla="*/ 1506772 h 2323145"/>
              <a:gd name="connsiteX80" fmla="*/ 7020886 w 11269336"/>
              <a:gd name="connsiteY80" fmla="*/ 1510764 h 2323145"/>
              <a:gd name="connsiteX81" fmla="*/ 7017033 w 11269336"/>
              <a:gd name="connsiteY81" fmla="*/ 1510650 h 2323145"/>
              <a:gd name="connsiteX82" fmla="*/ 6995460 w 11269336"/>
              <a:gd name="connsiteY82" fmla="*/ 1511173 h 2323145"/>
              <a:gd name="connsiteX83" fmla="*/ 6962144 w 11269336"/>
              <a:gd name="connsiteY83" fmla="*/ 1541508 h 2323145"/>
              <a:gd name="connsiteX84" fmla="*/ 6910674 w 11269336"/>
              <a:gd name="connsiteY84" fmla="*/ 1554793 h 2323145"/>
              <a:gd name="connsiteX85" fmla="*/ 6732152 w 11269336"/>
              <a:gd name="connsiteY85" fmla="*/ 1642538 h 2323145"/>
              <a:gd name="connsiteX86" fmla="*/ 6694106 w 11269336"/>
              <a:gd name="connsiteY86" fmla="*/ 1632377 h 2323145"/>
              <a:gd name="connsiteX87" fmla="*/ 6617223 w 11269336"/>
              <a:gd name="connsiteY87" fmla="*/ 1659889 h 2323145"/>
              <a:gd name="connsiteX88" fmla="*/ 6521138 w 11269336"/>
              <a:gd name="connsiteY88" fmla="*/ 1744340 h 2323145"/>
              <a:gd name="connsiteX89" fmla="*/ 6380677 w 11269336"/>
              <a:gd name="connsiteY89" fmla="*/ 1796883 h 2323145"/>
              <a:gd name="connsiteX90" fmla="*/ 6374897 w 11269336"/>
              <a:gd name="connsiteY90" fmla="*/ 1809910 h 2323145"/>
              <a:gd name="connsiteX91" fmla="*/ 6364545 w 11269336"/>
              <a:gd name="connsiteY91" fmla="*/ 1820090 h 2323145"/>
              <a:gd name="connsiteX92" fmla="*/ 6362126 w 11269336"/>
              <a:gd name="connsiteY92" fmla="*/ 1819991 h 2323145"/>
              <a:gd name="connsiteX93" fmla="*/ 6346673 w 11269336"/>
              <a:gd name="connsiteY93" fmla="*/ 1827824 h 2323145"/>
              <a:gd name="connsiteX94" fmla="*/ 6345588 w 11269336"/>
              <a:gd name="connsiteY94" fmla="*/ 1832232 h 2323145"/>
              <a:gd name="connsiteX95" fmla="*/ 6335708 w 11269336"/>
              <a:gd name="connsiteY95" fmla="*/ 1838451 h 2323145"/>
              <a:gd name="connsiteX96" fmla="*/ 6318182 w 11269336"/>
              <a:gd name="connsiteY96" fmla="*/ 1852975 h 2323145"/>
              <a:gd name="connsiteX97" fmla="*/ 6313084 w 11269336"/>
              <a:gd name="connsiteY97" fmla="*/ 1853561 h 2323145"/>
              <a:gd name="connsiteX98" fmla="*/ 6283816 w 11269336"/>
              <a:gd name="connsiteY98" fmla="*/ 1872148 h 2323145"/>
              <a:gd name="connsiteX99" fmla="*/ 6282550 w 11269336"/>
              <a:gd name="connsiteY99" fmla="*/ 1871392 h 2323145"/>
              <a:gd name="connsiteX100" fmla="*/ 6270527 w 11269336"/>
              <a:gd name="connsiteY100" fmla="*/ 1872208 h 2323145"/>
              <a:gd name="connsiteX101" fmla="*/ 6249518 w 11269336"/>
              <a:gd name="connsiteY101" fmla="*/ 1876079 h 2323145"/>
              <a:gd name="connsiteX102" fmla="*/ 6190386 w 11269336"/>
              <a:gd name="connsiteY102" fmla="*/ 1872478 h 2323145"/>
              <a:gd name="connsiteX103" fmla="*/ 6159777 w 11269336"/>
              <a:gd name="connsiteY103" fmla="*/ 1891745 h 2323145"/>
              <a:gd name="connsiteX104" fmla="*/ 6153131 w 11269336"/>
              <a:gd name="connsiteY104" fmla="*/ 1895079 h 2323145"/>
              <a:gd name="connsiteX105" fmla="*/ 6152798 w 11269336"/>
              <a:gd name="connsiteY105" fmla="*/ 1894920 h 2323145"/>
              <a:gd name="connsiteX106" fmla="*/ 6145388 w 11269336"/>
              <a:gd name="connsiteY106" fmla="*/ 1897990 h 2323145"/>
              <a:gd name="connsiteX107" fmla="*/ 6141014 w 11269336"/>
              <a:gd name="connsiteY107" fmla="*/ 1901155 h 2323145"/>
              <a:gd name="connsiteX108" fmla="*/ 6128122 w 11269336"/>
              <a:gd name="connsiteY108" fmla="*/ 1907623 h 2323145"/>
              <a:gd name="connsiteX109" fmla="*/ 6122351 w 11269336"/>
              <a:gd name="connsiteY109" fmla="*/ 1908359 h 2323145"/>
              <a:gd name="connsiteX110" fmla="*/ 6064750 w 11269336"/>
              <a:gd name="connsiteY110" fmla="*/ 1896394 h 2323145"/>
              <a:gd name="connsiteX111" fmla="*/ 5964230 w 11269336"/>
              <a:gd name="connsiteY111" fmla="*/ 1910038 h 2323145"/>
              <a:gd name="connsiteX112" fmla="*/ 5865399 w 11269336"/>
              <a:gd name="connsiteY112" fmla="*/ 1926966 h 2323145"/>
              <a:gd name="connsiteX113" fmla="*/ 5829951 w 11269336"/>
              <a:gd name="connsiteY113" fmla="*/ 1934755 h 2323145"/>
              <a:gd name="connsiteX114" fmla="*/ 5765285 w 11269336"/>
              <a:gd name="connsiteY114" fmla="*/ 1941322 h 2323145"/>
              <a:gd name="connsiteX115" fmla="*/ 5734750 w 11269336"/>
              <a:gd name="connsiteY115" fmla="*/ 1939793 h 2323145"/>
              <a:gd name="connsiteX116" fmla="*/ 5733569 w 11269336"/>
              <a:gd name="connsiteY116" fmla="*/ 1940505 h 2323145"/>
              <a:gd name="connsiteX117" fmla="*/ 5730329 w 11269336"/>
              <a:gd name="connsiteY117" fmla="*/ 1937845 h 2323145"/>
              <a:gd name="connsiteX118" fmla="*/ 5724661 w 11269336"/>
              <a:gd name="connsiteY118" fmla="*/ 1937455 h 2323145"/>
              <a:gd name="connsiteX119" fmla="*/ 5710186 w 11269336"/>
              <a:gd name="connsiteY119" fmla="*/ 1941370 h 2323145"/>
              <a:gd name="connsiteX120" fmla="*/ 5704910 w 11269336"/>
              <a:gd name="connsiteY120" fmla="*/ 1943663 h 2323145"/>
              <a:gd name="connsiteX121" fmla="*/ 5696836 w 11269336"/>
              <a:gd name="connsiteY121" fmla="*/ 1945271 h 2323145"/>
              <a:gd name="connsiteX122" fmla="*/ 5696583 w 11269336"/>
              <a:gd name="connsiteY122" fmla="*/ 1945050 h 2323145"/>
              <a:gd name="connsiteX123" fmla="*/ 5689123 w 11269336"/>
              <a:gd name="connsiteY123" fmla="*/ 1947067 h 2323145"/>
              <a:gd name="connsiteX124" fmla="*/ 5653291 w 11269336"/>
              <a:gd name="connsiteY124" fmla="*/ 1960245 h 2323145"/>
              <a:gd name="connsiteX125" fmla="*/ 5599385 w 11269336"/>
              <a:gd name="connsiteY125" fmla="*/ 1945198 h 2323145"/>
              <a:gd name="connsiteX126" fmla="*/ 5578300 w 11269336"/>
              <a:gd name="connsiteY126" fmla="*/ 1944963 h 2323145"/>
              <a:gd name="connsiteX127" fmla="*/ 5566758 w 11269336"/>
              <a:gd name="connsiteY127" fmla="*/ 1943441 h 2323145"/>
              <a:gd name="connsiteX128" fmla="*/ 5565857 w 11269336"/>
              <a:gd name="connsiteY128" fmla="*/ 1942445 h 2323145"/>
              <a:gd name="connsiteX129" fmla="*/ 5531534 w 11269336"/>
              <a:gd name="connsiteY129" fmla="*/ 1955208 h 2323145"/>
              <a:gd name="connsiteX130" fmla="*/ 5526552 w 11269336"/>
              <a:gd name="connsiteY130" fmla="*/ 1954799 h 2323145"/>
              <a:gd name="connsiteX131" fmla="*/ 5504723 w 11269336"/>
              <a:gd name="connsiteY131" fmla="*/ 1965811 h 2323145"/>
              <a:gd name="connsiteX132" fmla="*/ 5493156 w 11269336"/>
              <a:gd name="connsiteY132" fmla="*/ 1970063 h 2323145"/>
              <a:gd name="connsiteX133" fmla="*/ 5490486 w 11269336"/>
              <a:gd name="connsiteY133" fmla="*/ 1974227 h 2323145"/>
              <a:gd name="connsiteX134" fmla="*/ 5473107 w 11269336"/>
              <a:gd name="connsiteY134" fmla="*/ 1979001 h 2323145"/>
              <a:gd name="connsiteX135" fmla="*/ 5470885 w 11269336"/>
              <a:gd name="connsiteY135" fmla="*/ 1978432 h 2323145"/>
              <a:gd name="connsiteX136" fmla="*/ 5457393 w 11269336"/>
              <a:gd name="connsiteY136" fmla="*/ 1986525 h 2323145"/>
              <a:gd name="connsiteX137" fmla="*/ 5447102 w 11269336"/>
              <a:gd name="connsiteY137" fmla="*/ 1998329 h 2323145"/>
              <a:gd name="connsiteX138" fmla="*/ 5159151 w 11269336"/>
              <a:gd name="connsiteY138" fmla="*/ 2029640 h 2323145"/>
              <a:gd name="connsiteX139" fmla="*/ 5041688 w 11269336"/>
              <a:gd name="connsiteY139" fmla="*/ 2022334 h 2323145"/>
              <a:gd name="connsiteX140" fmla="*/ 4860988 w 11269336"/>
              <a:gd name="connsiteY140" fmla="*/ 2135698 h 2323145"/>
              <a:gd name="connsiteX141" fmla="*/ 4807902 w 11269336"/>
              <a:gd name="connsiteY141" fmla="*/ 2138894 h 2323145"/>
              <a:gd name="connsiteX142" fmla="*/ 4765388 w 11269336"/>
              <a:gd name="connsiteY142" fmla="*/ 2162525 h 2323145"/>
              <a:gd name="connsiteX143" fmla="*/ 4745033 w 11269336"/>
              <a:gd name="connsiteY143" fmla="*/ 2158859 h 2323145"/>
              <a:gd name="connsiteX144" fmla="*/ 4741475 w 11269336"/>
              <a:gd name="connsiteY144" fmla="*/ 2157998 h 2323145"/>
              <a:gd name="connsiteX145" fmla="*/ 4728247 w 11269336"/>
              <a:gd name="connsiteY145" fmla="*/ 2159526 h 2323145"/>
              <a:gd name="connsiteX146" fmla="*/ 4723263 w 11269336"/>
              <a:gd name="connsiteY146" fmla="*/ 2153742 h 2323145"/>
              <a:gd name="connsiteX147" fmla="*/ 4702453 w 11269336"/>
              <a:gd name="connsiteY147" fmla="*/ 2151586 h 2323145"/>
              <a:gd name="connsiteX148" fmla="*/ 4678455 w 11269336"/>
              <a:gd name="connsiteY148" fmla="*/ 2156131 h 2323145"/>
              <a:gd name="connsiteX149" fmla="*/ 4593061 w 11269336"/>
              <a:gd name="connsiteY149" fmla="*/ 2171597 h 2323145"/>
              <a:gd name="connsiteX150" fmla="*/ 4579902 w 11269336"/>
              <a:gd name="connsiteY150" fmla="*/ 2177927 h 2323145"/>
              <a:gd name="connsiteX151" fmla="*/ 4533444 w 11269336"/>
              <a:gd name="connsiteY151" fmla="*/ 2181200 h 2323145"/>
              <a:gd name="connsiteX152" fmla="*/ 4492832 w 11269336"/>
              <a:gd name="connsiteY152" fmla="*/ 2188033 h 2323145"/>
              <a:gd name="connsiteX153" fmla="*/ 4467257 w 11269336"/>
              <a:gd name="connsiteY153" fmla="*/ 2196121 h 2323145"/>
              <a:gd name="connsiteX154" fmla="*/ 4459937 w 11269336"/>
              <a:gd name="connsiteY154" fmla="*/ 2195182 h 2323145"/>
              <a:gd name="connsiteX155" fmla="*/ 4433312 w 11269336"/>
              <a:gd name="connsiteY155" fmla="*/ 2199004 h 2323145"/>
              <a:gd name="connsiteX156" fmla="*/ 4420601 w 11269336"/>
              <a:gd name="connsiteY156" fmla="*/ 2205158 h 2323145"/>
              <a:gd name="connsiteX157" fmla="*/ 4405765 w 11269336"/>
              <a:gd name="connsiteY157" fmla="*/ 2199902 h 2323145"/>
              <a:gd name="connsiteX158" fmla="*/ 4401354 w 11269336"/>
              <a:gd name="connsiteY158" fmla="*/ 2194745 h 2323145"/>
              <a:gd name="connsiteX159" fmla="*/ 4383151 w 11269336"/>
              <a:gd name="connsiteY159" fmla="*/ 2201140 h 2323145"/>
              <a:gd name="connsiteX160" fmla="*/ 4366646 w 11269336"/>
              <a:gd name="connsiteY160" fmla="*/ 2198564 h 2323145"/>
              <a:gd name="connsiteX161" fmla="*/ 4354009 w 11269336"/>
              <a:gd name="connsiteY161" fmla="*/ 2204984 h 2323145"/>
              <a:gd name="connsiteX162" fmla="*/ 4348284 w 11269336"/>
              <a:gd name="connsiteY162" fmla="*/ 2205270 h 2323145"/>
              <a:gd name="connsiteX163" fmla="*/ 4333906 w 11269336"/>
              <a:gd name="connsiteY163" fmla="*/ 2205251 h 2323145"/>
              <a:gd name="connsiteX164" fmla="*/ 4308819 w 11269336"/>
              <a:gd name="connsiteY164" fmla="*/ 2203822 h 2323145"/>
              <a:gd name="connsiteX165" fmla="*/ 4301210 w 11269336"/>
              <a:gd name="connsiteY165" fmla="*/ 2204456 h 2323145"/>
              <a:gd name="connsiteX166" fmla="*/ 4283095 w 11269336"/>
              <a:gd name="connsiteY166" fmla="*/ 2198177 h 2323145"/>
              <a:gd name="connsiteX167" fmla="*/ 4250119 w 11269336"/>
              <a:gd name="connsiteY167" fmla="*/ 2196342 h 2323145"/>
              <a:gd name="connsiteX168" fmla="*/ 4189203 w 11269336"/>
              <a:gd name="connsiteY168" fmla="*/ 2178994 h 2323145"/>
              <a:gd name="connsiteX169" fmla="*/ 4154035 w 11269336"/>
              <a:gd name="connsiteY169" fmla="*/ 2171950 h 2323145"/>
              <a:gd name="connsiteX170" fmla="*/ 4129569 w 11269336"/>
              <a:gd name="connsiteY170" fmla="*/ 2163850 h 2323145"/>
              <a:gd name="connsiteX171" fmla="*/ 4061250 w 11269336"/>
              <a:gd name="connsiteY171" fmla="*/ 2159236 h 2323145"/>
              <a:gd name="connsiteX172" fmla="*/ 3945480 w 11269336"/>
              <a:gd name="connsiteY172" fmla="*/ 2158279 h 2323145"/>
              <a:gd name="connsiteX173" fmla="*/ 3921468 w 11269336"/>
              <a:gd name="connsiteY173" fmla="*/ 2156588 h 2323145"/>
              <a:gd name="connsiteX174" fmla="*/ 3903348 w 11269336"/>
              <a:gd name="connsiteY174" fmla="*/ 2149220 h 2323145"/>
              <a:gd name="connsiteX175" fmla="*/ 3901342 w 11269336"/>
              <a:gd name="connsiteY175" fmla="*/ 2142355 h 2323145"/>
              <a:gd name="connsiteX176" fmla="*/ 3888539 w 11269336"/>
              <a:gd name="connsiteY176" fmla="*/ 2140476 h 2323145"/>
              <a:gd name="connsiteX177" fmla="*/ 3885662 w 11269336"/>
              <a:gd name="connsiteY177" fmla="*/ 2138740 h 2323145"/>
              <a:gd name="connsiteX178" fmla="*/ 3868627 w 11269336"/>
              <a:gd name="connsiteY178" fmla="*/ 2130023 h 2323145"/>
              <a:gd name="connsiteX179" fmla="*/ 3819177 w 11269336"/>
              <a:gd name="connsiteY179" fmla="*/ 2142111 h 2323145"/>
              <a:gd name="connsiteX180" fmla="*/ 3769100 w 11269336"/>
              <a:gd name="connsiteY180" fmla="*/ 2131731 h 2323145"/>
              <a:gd name="connsiteX181" fmla="*/ 3562752 w 11269336"/>
              <a:gd name="connsiteY181" fmla="*/ 2131785 h 2323145"/>
              <a:gd name="connsiteX182" fmla="*/ 3541402 w 11269336"/>
              <a:gd name="connsiteY182" fmla="*/ 2106821 h 2323145"/>
              <a:gd name="connsiteX183" fmla="*/ 3365341 w 11269336"/>
              <a:gd name="connsiteY183" fmla="*/ 2077638 h 2323145"/>
              <a:gd name="connsiteX184" fmla="*/ 3170922 w 11269336"/>
              <a:gd name="connsiteY184" fmla="*/ 2115957 h 2323145"/>
              <a:gd name="connsiteX185" fmla="*/ 3156256 w 11269336"/>
              <a:gd name="connsiteY185" fmla="*/ 2124773 h 2323145"/>
              <a:gd name="connsiteX186" fmla="*/ 3140298 w 11269336"/>
              <a:gd name="connsiteY186" fmla="*/ 2129182 h 2323145"/>
              <a:gd name="connsiteX187" fmla="*/ 3138514 w 11269336"/>
              <a:gd name="connsiteY187" fmla="*/ 2128069 h 2323145"/>
              <a:gd name="connsiteX188" fmla="*/ 3120467 w 11269336"/>
              <a:gd name="connsiteY188" fmla="*/ 2128281 h 2323145"/>
              <a:gd name="connsiteX189" fmla="*/ 3116175 w 11269336"/>
              <a:gd name="connsiteY189" fmla="*/ 2131633 h 2323145"/>
              <a:gd name="connsiteX190" fmla="*/ 3103685 w 11269336"/>
              <a:gd name="connsiteY190" fmla="*/ 2132814 h 2323145"/>
              <a:gd name="connsiteX191" fmla="*/ 3078794 w 11269336"/>
              <a:gd name="connsiteY191" fmla="*/ 2137935 h 2323145"/>
              <a:gd name="connsiteX192" fmla="*/ 3074407 w 11269336"/>
              <a:gd name="connsiteY192" fmla="*/ 2136274 h 2323145"/>
              <a:gd name="connsiteX193" fmla="*/ 3037285 w 11269336"/>
              <a:gd name="connsiteY193" fmla="*/ 2139919 h 2323145"/>
              <a:gd name="connsiteX194" fmla="*/ 3036901 w 11269336"/>
              <a:gd name="connsiteY194" fmla="*/ 2138726 h 2323145"/>
              <a:gd name="connsiteX195" fmla="*/ 3026996 w 11269336"/>
              <a:gd name="connsiteY195" fmla="*/ 2134322 h 2323145"/>
              <a:gd name="connsiteX196" fmla="*/ 3007772 w 11269336"/>
              <a:gd name="connsiteY196" fmla="*/ 2128742 h 2323145"/>
              <a:gd name="connsiteX197" fmla="*/ 2965030 w 11269336"/>
              <a:gd name="connsiteY197" fmla="*/ 2100494 h 2323145"/>
              <a:gd name="connsiteX198" fmla="*/ 2926342 w 11269336"/>
              <a:gd name="connsiteY198" fmla="*/ 2104155 h 2323145"/>
              <a:gd name="connsiteX199" fmla="*/ 2918608 w 11269336"/>
              <a:gd name="connsiteY199" fmla="*/ 2104215 h 2323145"/>
              <a:gd name="connsiteX200" fmla="*/ 2918475 w 11269336"/>
              <a:gd name="connsiteY200" fmla="*/ 2103937 h 2323145"/>
              <a:gd name="connsiteX201" fmla="*/ 2910360 w 11269336"/>
              <a:gd name="connsiteY201" fmla="*/ 2103444 h 2323145"/>
              <a:gd name="connsiteX202" fmla="*/ 2904507 w 11269336"/>
              <a:gd name="connsiteY202" fmla="*/ 2104326 h 2323145"/>
              <a:gd name="connsiteX203" fmla="*/ 2889503 w 11269336"/>
              <a:gd name="connsiteY203" fmla="*/ 2104443 h 2323145"/>
              <a:gd name="connsiteX204" fmla="*/ 2884480 w 11269336"/>
              <a:gd name="connsiteY204" fmla="*/ 2102626 h 2323145"/>
              <a:gd name="connsiteX205" fmla="*/ 2882689 w 11269336"/>
              <a:gd name="connsiteY205" fmla="*/ 2099228 h 2323145"/>
              <a:gd name="connsiteX206" fmla="*/ 2881291 w 11269336"/>
              <a:gd name="connsiteY206" fmla="*/ 2099618 h 2323145"/>
              <a:gd name="connsiteX207" fmla="*/ 2853979 w 11269336"/>
              <a:gd name="connsiteY207" fmla="*/ 2090388 h 2323145"/>
              <a:gd name="connsiteX208" fmla="*/ 2791790 w 11269336"/>
              <a:gd name="connsiteY208" fmla="*/ 2080332 h 2323145"/>
              <a:gd name="connsiteX209" fmla="*/ 2755844 w 11269336"/>
              <a:gd name="connsiteY209" fmla="*/ 2078874 h 2323145"/>
              <a:gd name="connsiteX210" fmla="*/ 2657742 w 11269336"/>
              <a:gd name="connsiteY210" fmla="*/ 2070179 h 2323145"/>
              <a:gd name="connsiteX211" fmla="*/ 2559549 w 11269336"/>
              <a:gd name="connsiteY211" fmla="*/ 2057873 h 2323145"/>
              <a:gd name="connsiteX212" fmla="*/ 2512054 w 11269336"/>
              <a:gd name="connsiteY212" fmla="*/ 2031671 h 2323145"/>
              <a:gd name="connsiteX213" fmla="*/ 2506437 w 11269336"/>
              <a:gd name="connsiteY213" fmla="*/ 2030918 h 2323145"/>
              <a:gd name="connsiteX214" fmla="*/ 2491752 w 11269336"/>
              <a:gd name="connsiteY214" fmla="*/ 2033906 h 2323145"/>
              <a:gd name="connsiteX215" fmla="*/ 2486338 w 11269336"/>
              <a:gd name="connsiteY215" fmla="*/ 2035862 h 2323145"/>
              <a:gd name="connsiteX216" fmla="*/ 2478186 w 11269336"/>
              <a:gd name="connsiteY216" fmla="*/ 2036953 h 2323145"/>
              <a:gd name="connsiteX217" fmla="*/ 2477950 w 11269336"/>
              <a:gd name="connsiteY217" fmla="*/ 2036715 h 2323145"/>
              <a:gd name="connsiteX218" fmla="*/ 2470381 w 11269336"/>
              <a:gd name="connsiteY218" fmla="*/ 2038256 h 2323145"/>
              <a:gd name="connsiteX219" fmla="*/ 2433781 w 11269336"/>
              <a:gd name="connsiteY219" fmla="*/ 2049140 h 2323145"/>
              <a:gd name="connsiteX220" fmla="*/ 2381172 w 11269336"/>
              <a:gd name="connsiteY220" fmla="*/ 2030645 h 2323145"/>
              <a:gd name="connsiteX221" fmla="*/ 2360198 w 11269336"/>
              <a:gd name="connsiteY221" fmla="*/ 2029059 h 2323145"/>
              <a:gd name="connsiteX222" fmla="*/ 2348815 w 11269336"/>
              <a:gd name="connsiteY222" fmla="*/ 2026798 h 2323145"/>
              <a:gd name="connsiteX223" fmla="*/ 2347988 w 11269336"/>
              <a:gd name="connsiteY223" fmla="*/ 2025745 h 2323145"/>
              <a:gd name="connsiteX224" fmla="*/ 2312920 w 11269336"/>
              <a:gd name="connsiteY224" fmla="*/ 2036311 h 2323145"/>
              <a:gd name="connsiteX225" fmla="*/ 2307986 w 11269336"/>
              <a:gd name="connsiteY225" fmla="*/ 2035583 h 2323145"/>
              <a:gd name="connsiteX226" fmla="*/ 2285481 w 11269336"/>
              <a:gd name="connsiteY226" fmla="*/ 2045197 h 2323145"/>
              <a:gd name="connsiteX227" fmla="*/ 2273666 w 11269336"/>
              <a:gd name="connsiteY227" fmla="*/ 2048710 h 2323145"/>
              <a:gd name="connsiteX228" fmla="*/ 2270719 w 11269336"/>
              <a:gd name="connsiteY228" fmla="*/ 2052702 h 2323145"/>
              <a:gd name="connsiteX229" fmla="*/ 2253080 w 11269336"/>
              <a:gd name="connsiteY229" fmla="*/ 2056363 h 2323145"/>
              <a:gd name="connsiteX230" fmla="*/ 2250906 w 11269336"/>
              <a:gd name="connsiteY230" fmla="*/ 2055654 h 2323145"/>
              <a:gd name="connsiteX231" fmla="*/ 2236905 w 11269336"/>
              <a:gd name="connsiteY231" fmla="*/ 2062882 h 2323145"/>
              <a:gd name="connsiteX232" fmla="*/ 2225830 w 11269336"/>
              <a:gd name="connsiteY232" fmla="*/ 2074027 h 2323145"/>
              <a:gd name="connsiteX233" fmla="*/ 2073776 w 11269336"/>
              <a:gd name="connsiteY233" fmla="*/ 2089244 h 2323145"/>
              <a:gd name="connsiteX234" fmla="*/ 1948256 w 11269336"/>
              <a:gd name="connsiteY234" fmla="*/ 2146616 h 2323145"/>
              <a:gd name="connsiteX235" fmla="*/ 1865582 w 11269336"/>
              <a:gd name="connsiteY235" fmla="*/ 2153738 h 2323145"/>
              <a:gd name="connsiteX236" fmla="*/ 1835210 w 11269336"/>
              <a:gd name="connsiteY236" fmla="*/ 2134244 h 2323145"/>
              <a:gd name="connsiteX237" fmla="*/ 1632661 w 11269336"/>
              <a:gd name="connsiteY237" fmla="*/ 2173882 h 2323145"/>
              <a:gd name="connsiteX238" fmla="*/ 1579590 w 11269336"/>
              <a:gd name="connsiteY238" fmla="*/ 2173680 h 2323145"/>
              <a:gd name="connsiteX239" fmla="*/ 1535601 w 11269336"/>
              <a:gd name="connsiteY239" fmla="*/ 2194590 h 2323145"/>
              <a:gd name="connsiteX240" fmla="*/ 1515594 w 11269336"/>
              <a:gd name="connsiteY240" fmla="*/ 2189622 h 2323145"/>
              <a:gd name="connsiteX241" fmla="*/ 1512113 w 11269336"/>
              <a:gd name="connsiteY241" fmla="*/ 2188534 h 2323145"/>
              <a:gd name="connsiteX242" fmla="*/ 1498838 w 11269336"/>
              <a:gd name="connsiteY242" fmla="*/ 2189213 h 2323145"/>
              <a:gd name="connsiteX243" fmla="*/ 1494279 w 11269336"/>
              <a:gd name="connsiteY243" fmla="*/ 2183112 h 2323145"/>
              <a:gd name="connsiteX244" fmla="*/ 1473714 w 11269336"/>
              <a:gd name="connsiteY244" fmla="*/ 2179625 h 2323145"/>
              <a:gd name="connsiteX245" fmla="*/ 1449503 w 11269336"/>
              <a:gd name="connsiteY245" fmla="*/ 2182633 h 2323145"/>
              <a:gd name="connsiteX246" fmla="*/ 1266687 w 11269336"/>
              <a:gd name="connsiteY246" fmla="*/ 2212688 h 2323145"/>
              <a:gd name="connsiteX247" fmla="*/ 1239614 w 11269336"/>
              <a:gd name="connsiteY247" fmla="*/ 2209727 h 2323145"/>
              <a:gd name="connsiteX248" fmla="*/ 1202436 w 11269336"/>
              <a:gd name="connsiteY248" fmla="*/ 2209817 h 2323145"/>
              <a:gd name="connsiteX249" fmla="*/ 1136097 w 11269336"/>
              <a:gd name="connsiteY249" fmla="*/ 2205112 h 2323145"/>
              <a:gd name="connsiteX250" fmla="*/ 988232 w 11269336"/>
              <a:gd name="connsiteY250" fmla="*/ 2235635 h 2323145"/>
              <a:gd name="connsiteX251" fmla="*/ 981959 w 11269336"/>
              <a:gd name="connsiteY251" fmla="*/ 2231607 h 2323145"/>
              <a:gd name="connsiteX252" fmla="*/ 938600 w 11269336"/>
              <a:gd name="connsiteY252" fmla="*/ 2238113 h 2323145"/>
              <a:gd name="connsiteX253" fmla="*/ 791788 w 11269336"/>
              <a:gd name="connsiteY253" fmla="*/ 2293224 h 2323145"/>
              <a:gd name="connsiteX254" fmla="*/ 706914 w 11269336"/>
              <a:gd name="connsiteY254" fmla="*/ 2305046 h 2323145"/>
              <a:gd name="connsiteX255" fmla="*/ 675971 w 11269336"/>
              <a:gd name="connsiteY255" fmla="*/ 2304030 h 2323145"/>
              <a:gd name="connsiteX256" fmla="*/ 624180 w 11269336"/>
              <a:gd name="connsiteY256" fmla="*/ 2302650 h 2323145"/>
              <a:gd name="connsiteX257" fmla="*/ 583453 w 11269336"/>
              <a:gd name="connsiteY257" fmla="*/ 2288788 h 2323145"/>
              <a:gd name="connsiteX258" fmla="*/ 540946 w 11269336"/>
              <a:gd name="connsiteY258" fmla="*/ 2292721 h 2323145"/>
              <a:gd name="connsiteX259" fmla="*/ 533680 w 11269336"/>
              <a:gd name="connsiteY259" fmla="*/ 2310233 h 2323145"/>
              <a:gd name="connsiteX260" fmla="*/ 487366 w 11269336"/>
              <a:gd name="connsiteY260" fmla="*/ 2309053 h 2323145"/>
              <a:gd name="connsiteX261" fmla="*/ 416820 w 11269336"/>
              <a:gd name="connsiteY261" fmla="*/ 2305443 h 2323145"/>
              <a:gd name="connsiteX262" fmla="*/ 376805 w 11269336"/>
              <a:gd name="connsiteY262" fmla="*/ 2307647 h 2323145"/>
              <a:gd name="connsiteX263" fmla="*/ 266777 w 11269336"/>
              <a:gd name="connsiteY263" fmla="*/ 2309012 h 2323145"/>
              <a:gd name="connsiteX264" fmla="*/ 156013 w 11269336"/>
              <a:gd name="connsiteY264" fmla="*/ 2306832 h 2323145"/>
              <a:gd name="connsiteX265" fmla="*/ 87258 w 11269336"/>
              <a:gd name="connsiteY265" fmla="*/ 2285511 h 2323145"/>
              <a:gd name="connsiteX266" fmla="*/ 23798 w 11269336"/>
              <a:gd name="connsiteY266" fmla="*/ 2281822 h 2323145"/>
              <a:gd name="connsiteX267" fmla="*/ 0 w 11269336"/>
              <a:gd name="connsiteY267" fmla="*/ 2285369 h 2323145"/>
              <a:gd name="connsiteX268" fmla="*/ 0 w 11269336"/>
              <a:gd name="connsiteY268"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795998 w 11269336"/>
              <a:gd name="connsiteY32" fmla="*/ 863337 h 2323145"/>
              <a:gd name="connsiteX33" fmla="*/ 8776970 w 11269336"/>
              <a:gd name="connsiteY33" fmla="*/ 885177 h 2323145"/>
              <a:gd name="connsiteX34" fmla="*/ 8755719 w 11269336"/>
              <a:gd name="connsiteY34" fmla="*/ 889754 h 2323145"/>
              <a:gd name="connsiteX35" fmla="*/ 8743257 w 11269336"/>
              <a:gd name="connsiteY35" fmla="*/ 904723 h 2323145"/>
              <a:gd name="connsiteX36" fmla="*/ 8721366 w 11269336"/>
              <a:gd name="connsiteY36" fmla="*/ 904711 h 2323145"/>
              <a:gd name="connsiteX37" fmla="*/ 8678353 w 11269336"/>
              <a:gd name="connsiteY37" fmla="*/ 926318 h 2323145"/>
              <a:gd name="connsiteX38" fmla="*/ 8636849 w 11269336"/>
              <a:gd name="connsiteY38" fmla="*/ 937900 h 2323145"/>
              <a:gd name="connsiteX39" fmla="*/ 8620213 w 11269336"/>
              <a:gd name="connsiteY39" fmla="*/ 943068 h 2323145"/>
              <a:gd name="connsiteX40" fmla="*/ 8612581 w 11269336"/>
              <a:gd name="connsiteY40" fmla="*/ 952695 h 2323145"/>
              <a:gd name="connsiteX41" fmla="*/ 8589038 w 11269336"/>
              <a:gd name="connsiteY41" fmla="*/ 963892 h 2323145"/>
              <a:gd name="connsiteX42" fmla="*/ 8579950 w 11269336"/>
              <a:gd name="connsiteY42" fmla="*/ 960899 h 2323145"/>
              <a:gd name="connsiteX43" fmla="*/ 8579319 w 11269336"/>
              <a:gd name="connsiteY43" fmla="*/ 965630 h 2323145"/>
              <a:gd name="connsiteX44" fmla="*/ 8547429 w 11269336"/>
              <a:gd name="connsiteY44" fmla="*/ 984506 h 2323145"/>
              <a:gd name="connsiteX45" fmla="*/ 8478704 w 11269336"/>
              <a:gd name="connsiteY45" fmla="*/ 1025490 h 2323145"/>
              <a:gd name="connsiteX46" fmla="*/ 8461421 w 11269336"/>
              <a:gd name="connsiteY46" fmla="*/ 1035512 h 2323145"/>
              <a:gd name="connsiteX47" fmla="*/ 8445003 w 11269336"/>
              <a:gd name="connsiteY47" fmla="*/ 1036851 h 2323145"/>
              <a:gd name="connsiteX48" fmla="*/ 8357350 w 11269336"/>
              <a:gd name="connsiteY48" fmla="*/ 1060213 h 2323145"/>
              <a:gd name="connsiteX49" fmla="*/ 8335565 w 11269336"/>
              <a:gd name="connsiteY49" fmla="*/ 1061151 h 2323145"/>
              <a:gd name="connsiteX50" fmla="*/ 8325267 w 11269336"/>
              <a:gd name="connsiteY50" fmla="*/ 1055919 h 2323145"/>
              <a:gd name="connsiteX51" fmla="*/ 8293586 w 11269336"/>
              <a:gd name="connsiteY51" fmla="*/ 1076144 h 2323145"/>
              <a:gd name="connsiteX52" fmla="*/ 8242405 w 11269336"/>
              <a:gd name="connsiteY52" fmla="*/ 1095960 h 2323145"/>
              <a:gd name="connsiteX53" fmla="*/ 8197391 w 11269336"/>
              <a:gd name="connsiteY53" fmla="*/ 1107746 h 2323145"/>
              <a:gd name="connsiteX54" fmla="*/ 8081474 w 11269336"/>
              <a:gd name="connsiteY54" fmla="*/ 1130125 h 2323145"/>
              <a:gd name="connsiteX55" fmla="*/ 8053585 w 11269336"/>
              <a:gd name="connsiteY55" fmla="*/ 1129169 h 2323145"/>
              <a:gd name="connsiteX56" fmla="*/ 8038422 w 11269336"/>
              <a:gd name="connsiteY56" fmla="*/ 1119092 h 2323145"/>
              <a:gd name="connsiteX57" fmla="*/ 8029450 w 11269336"/>
              <a:gd name="connsiteY57" fmla="*/ 1125592 h 2323145"/>
              <a:gd name="connsiteX58" fmla="*/ 7959552 w 11269336"/>
              <a:gd name="connsiteY58" fmla="*/ 1140188 h 2323145"/>
              <a:gd name="connsiteX59" fmla="*/ 7914188 w 11269336"/>
              <a:gd name="connsiteY59" fmla="*/ 1150862 h 2323145"/>
              <a:gd name="connsiteX60" fmla="*/ 7914918 w 11269336"/>
              <a:gd name="connsiteY60" fmla="*/ 1168758 h 2323145"/>
              <a:gd name="connsiteX61" fmla="*/ 7875510 w 11269336"/>
              <a:gd name="connsiteY61" fmla="*/ 1183153 h 2323145"/>
              <a:gd name="connsiteX62" fmla="*/ 7829932 w 11269336"/>
              <a:gd name="connsiteY62" fmla="*/ 1180782 h 2323145"/>
              <a:gd name="connsiteX63" fmla="*/ 7779182 w 11269336"/>
              <a:gd name="connsiteY63" fmla="*/ 1192665 h 2323145"/>
              <a:gd name="connsiteX64" fmla="*/ 7748774 w 11269336"/>
              <a:gd name="connsiteY64" fmla="*/ 1199586 h 2323145"/>
              <a:gd name="connsiteX65" fmla="*/ 7671846 w 11269336"/>
              <a:gd name="connsiteY65" fmla="*/ 1231966 h 2323145"/>
              <a:gd name="connsiteX66" fmla="*/ 7554146 w 11269336"/>
              <a:gd name="connsiteY66" fmla="*/ 1319748 h 2323145"/>
              <a:gd name="connsiteX67" fmla="*/ 7515052 w 11269336"/>
              <a:gd name="connsiteY67" fmla="*/ 1336718 h 2323145"/>
              <a:gd name="connsiteX68" fmla="*/ 7507193 w 11269336"/>
              <a:gd name="connsiteY68" fmla="*/ 1334617 h 2323145"/>
              <a:gd name="connsiteX69" fmla="*/ 7461694 w 11269336"/>
              <a:gd name="connsiteY69" fmla="*/ 1375866 h 2323145"/>
              <a:gd name="connsiteX70" fmla="*/ 7377571 w 11269336"/>
              <a:gd name="connsiteY70" fmla="*/ 1400128 h 2323145"/>
              <a:gd name="connsiteX71" fmla="*/ 7311261 w 11269336"/>
              <a:gd name="connsiteY71" fmla="*/ 1412652 h 2323145"/>
              <a:gd name="connsiteX72" fmla="*/ 7275307 w 11269336"/>
              <a:gd name="connsiteY72" fmla="*/ 1422171 h 2323145"/>
              <a:gd name="connsiteX73" fmla="*/ 7247783 w 11269336"/>
              <a:gd name="connsiteY73" fmla="*/ 1426330 h 2323145"/>
              <a:gd name="connsiteX74" fmla="*/ 7185047 w 11269336"/>
              <a:gd name="connsiteY74" fmla="*/ 1451812 h 2323145"/>
              <a:gd name="connsiteX75" fmla="*/ 7084117 w 11269336"/>
              <a:gd name="connsiteY75" fmla="*/ 1500281 h 2323145"/>
              <a:gd name="connsiteX76" fmla="*/ 7062011 w 11269336"/>
              <a:gd name="connsiteY76" fmla="*/ 1509183 h 2323145"/>
              <a:gd name="connsiteX77" fmla="*/ 7040555 w 11269336"/>
              <a:gd name="connsiteY77" fmla="*/ 1511207 h 2323145"/>
              <a:gd name="connsiteX78" fmla="*/ 7033438 w 11269336"/>
              <a:gd name="connsiteY78" fmla="*/ 1506772 h 2323145"/>
              <a:gd name="connsiteX79" fmla="*/ 7020886 w 11269336"/>
              <a:gd name="connsiteY79" fmla="*/ 1510764 h 2323145"/>
              <a:gd name="connsiteX80" fmla="*/ 7017033 w 11269336"/>
              <a:gd name="connsiteY80" fmla="*/ 1510650 h 2323145"/>
              <a:gd name="connsiteX81" fmla="*/ 6995460 w 11269336"/>
              <a:gd name="connsiteY81" fmla="*/ 1511173 h 2323145"/>
              <a:gd name="connsiteX82" fmla="*/ 6962144 w 11269336"/>
              <a:gd name="connsiteY82" fmla="*/ 1541508 h 2323145"/>
              <a:gd name="connsiteX83" fmla="*/ 6910674 w 11269336"/>
              <a:gd name="connsiteY83" fmla="*/ 1554793 h 2323145"/>
              <a:gd name="connsiteX84" fmla="*/ 6732152 w 11269336"/>
              <a:gd name="connsiteY84" fmla="*/ 1642538 h 2323145"/>
              <a:gd name="connsiteX85" fmla="*/ 6694106 w 11269336"/>
              <a:gd name="connsiteY85" fmla="*/ 1632377 h 2323145"/>
              <a:gd name="connsiteX86" fmla="*/ 6617223 w 11269336"/>
              <a:gd name="connsiteY86" fmla="*/ 1659889 h 2323145"/>
              <a:gd name="connsiteX87" fmla="*/ 6521138 w 11269336"/>
              <a:gd name="connsiteY87" fmla="*/ 1744340 h 2323145"/>
              <a:gd name="connsiteX88" fmla="*/ 6380677 w 11269336"/>
              <a:gd name="connsiteY88" fmla="*/ 1796883 h 2323145"/>
              <a:gd name="connsiteX89" fmla="*/ 6374897 w 11269336"/>
              <a:gd name="connsiteY89" fmla="*/ 1809910 h 2323145"/>
              <a:gd name="connsiteX90" fmla="*/ 6364545 w 11269336"/>
              <a:gd name="connsiteY90" fmla="*/ 1820090 h 2323145"/>
              <a:gd name="connsiteX91" fmla="*/ 6362126 w 11269336"/>
              <a:gd name="connsiteY91" fmla="*/ 1819991 h 2323145"/>
              <a:gd name="connsiteX92" fmla="*/ 6346673 w 11269336"/>
              <a:gd name="connsiteY92" fmla="*/ 1827824 h 2323145"/>
              <a:gd name="connsiteX93" fmla="*/ 6345588 w 11269336"/>
              <a:gd name="connsiteY93" fmla="*/ 1832232 h 2323145"/>
              <a:gd name="connsiteX94" fmla="*/ 6335708 w 11269336"/>
              <a:gd name="connsiteY94" fmla="*/ 1838451 h 2323145"/>
              <a:gd name="connsiteX95" fmla="*/ 6318182 w 11269336"/>
              <a:gd name="connsiteY95" fmla="*/ 1852975 h 2323145"/>
              <a:gd name="connsiteX96" fmla="*/ 6313084 w 11269336"/>
              <a:gd name="connsiteY96" fmla="*/ 1853561 h 2323145"/>
              <a:gd name="connsiteX97" fmla="*/ 6283816 w 11269336"/>
              <a:gd name="connsiteY97" fmla="*/ 1872148 h 2323145"/>
              <a:gd name="connsiteX98" fmla="*/ 6282550 w 11269336"/>
              <a:gd name="connsiteY98" fmla="*/ 1871392 h 2323145"/>
              <a:gd name="connsiteX99" fmla="*/ 6270527 w 11269336"/>
              <a:gd name="connsiteY99" fmla="*/ 1872208 h 2323145"/>
              <a:gd name="connsiteX100" fmla="*/ 6249518 w 11269336"/>
              <a:gd name="connsiteY100" fmla="*/ 1876079 h 2323145"/>
              <a:gd name="connsiteX101" fmla="*/ 6190386 w 11269336"/>
              <a:gd name="connsiteY101" fmla="*/ 1872478 h 2323145"/>
              <a:gd name="connsiteX102" fmla="*/ 6159777 w 11269336"/>
              <a:gd name="connsiteY102" fmla="*/ 1891745 h 2323145"/>
              <a:gd name="connsiteX103" fmla="*/ 6153131 w 11269336"/>
              <a:gd name="connsiteY103" fmla="*/ 1895079 h 2323145"/>
              <a:gd name="connsiteX104" fmla="*/ 6152798 w 11269336"/>
              <a:gd name="connsiteY104" fmla="*/ 1894920 h 2323145"/>
              <a:gd name="connsiteX105" fmla="*/ 6145388 w 11269336"/>
              <a:gd name="connsiteY105" fmla="*/ 1897990 h 2323145"/>
              <a:gd name="connsiteX106" fmla="*/ 6141014 w 11269336"/>
              <a:gd name="connsiteY106" fmla="*/ 1901155 h 2323145"/>
              <a:gd name="connsiteX107" fmla="*/ 6128122 w 11269336"/>
              <a:gd name="connsiteY107" fmla="*/ 1907623 h 2323145"/>
              <a:gd name="connsiteX108" fmla="*/ 6122351 w 11269336"/>
              <a:gd name="connsiteY108" fmla="*/ 1908359 h 2323145"/>
              <a:gd name="connsiteX109" fmla="*/ 6064750 w 11269336"/>
              <a:gd name="connsiteY109" fmla="*/ 1896394 h 2323145"/>
              <a:gd name="connsiteX110" fmla="*/ 5964230 w 11269336"/>
              <a:gd name="connsiteY110" fmla="*/ 1910038 h 2323145"/>
              <a:gd name="connsiteX111" fmla="*/ 5865399 w 11269336"/>
              <a:gd name="connsiteY111" fmla="*/ 1926966 h 2323145"/>
              <a:gd name="connsiteX112" fmla="*/ 5829951 w 11269336"/>
              <a:gd name="connsiteY112" fmla="*/ 1934755 h 2323145"/>
              <a:gd name="connsiteX113" fmla="*/ 5765285 w 11269336"/>
              <a:gd name="connsiteY113" fmla="*/ 1941322 h 2323145"/>
              <a:gd name="connsiteX114" fmla="*/ 5734750 w 11269336"/>
              <a:gd name="connsiteY114" fmla="*/ 1939793 h 2323145"/>
              <a:gd name="connsiteX115" fmla="*/ 5733569 w 11269336"/>
              <a:gd name="connsiteY115" fmla="*/ 1940505 h 2323145"/>
              <a:gd name="connsiteX116" fmla="*/ 5730329 w 11269336"/>
              <a:gd name="connsiteY116" fmla="*/ 1937845 h 2323145"/>
              <a:gd name="connsiteX117" fmla="*/ 5724661 w 11269336"/>
              <a:gd name="connsiteY117" fmla="*/ 1937455 h 2323145"/>
              <a:gd name="connsiteX118" fmla="*/ 5710186 w 11269336"/>
              <a:gd name="connsiteY118" fmla="*/ 1941370 h 2323145"/>
              <a:gd name="connsiteX119" fmla="*/ 5704910 w 11269336"/>
              <a:gd name="connsiteY119" fmla="*/ 1943663 h 2323145"/>
              <a:gd name="connsiteX120" fmla="*/ 5696836 w 11269336"/>
              <a:gd name="connsiteY120" fmla="*/ 1945271 h 2323145"/>
              <a:gd name="connsiteX121" fmla="*/ 5696583 w 11269336"/>
              <a:gd name="connsiteY121" fmla="*/ 1945050 h 2323145"/>
              <a:gd name="connsiteX122" fmla="*/ 5689123 w 11269336"/>
              <a:gd name="connsiteY122" fmla="*/ 1947067 h 2323145"/>
              <a:gd name="connsiteX123" fmla="*/ 5653291 w 11269336"/>
              <a:gd name="connsiteY123" fmla="*/ 1960245 h 2323145"/>
              <a:gd name="connsiteX124" fmla="*/ 5599385 w 11269336"/>
              <a:gd name="connsiteY124" fmla="*/ 1945198 h 2323145"/>
              <a:gd name="connsiteX125" fmla="*/ 5578300 w 11269336"/>
              <a:gd name="connsiteY125" fmla="*/ 1944963 h 2323145"/>
              <a:gd name="connsiteX126" fmla="*/ 5566758 w 11269336"/>
              <a:gd name="connsiteY126" fmla="*/ 1943441 h 2323145"/>
              <a:gd name="connsiteX127" fmla="*/ 5565857 w 11269336"/>
              <a:gd name="connsiteY127" fmla="*/ 1942445 h 2323145"/>
              <a:gd name="connsiteX128" fmla="*/ 5531534 w 11269336"/>
              <a:gd name="connsiteY128" fmla="*/ 1955208 h 2323145"/>
              <a:gd name="connsiteX129" fmla="*/ 5526552 w 11269336"/>
              <a:gd name="connsiteY129" fmla="*/ 1954799 h 2323145"/>
              <a:gd name="connsiteX130" fmla="*/ 5504723 w 11269336"/>
              <a:gd name="connsiteY130" fmla="*/ 1965811 h 2323145"/>
              <a:gd name="connsiteX131" fmla="*/ 5493156 w 11269336"/>
              <a:gd name="connsiteY131" fmla="*/ 1970063 h 2323145"/>
              <a:gd name="connsiteX132" fmla="*/ 5490486 w 11269336"/>
              <a:gd name="connsiteY132" fmla="*/ 1974227 h 2323145"/>
              <a:gd name="connsiteX133" fmla="*/ 5473107 w 11269336"/>
              <a:gd name="connsiteY133" fmla="*/ 1979001 h 2323145"/>
              <a:gd name="connsiteX134" fmla="*/ 5470885 w 11269336"/>
              <a:gd name="connsiteY134" fmla="*/ 1978432 h 2323145"/>
              <a:gd name="connsiteX135" fmla="*/ 5457393 w 11269336"/>
              <a:gd name="connsiteY135" fmla="*/ 1986525 h 2323145"/>
              <a:gd name="connsiteX136" fmla="*/ 5447102 w 11269336"/>
              <a:gd name="connsiteY136" fmla="*/ 1998329 h 2323145"/>
              <a:gd name="connsiteX137" fmla="*/ 5159151 w 11269336"/>
              <a:gd name="connsiteY137" fmla="*/ 2029640 h 2323145"/>
              <a:gd name="connsiteX138" fmla="*/ 5041688 w 11269336"/>
              <a:gd name="connsiteY138" fmla="*/ 2022334 h 2323145"/>
              <a:gd name="connsiteX139" fmla="*/ 4860988 w 11269336"/>
              <a:gd name="connsiteY139" fmla="*/ 2135698 h 2323145"/>
              <a:gd name="connsiteX140" fmla="*/ 4807902 w 11269336"/>
              <a:gd name="connsiteY140" fmla="*/ 2138894 h 2323145"/>
              <a:gd name="connsiteX141" fmla="*/ 4765388 w 11269336"/>
              <a:gd name="connsiteY141" fmla="*/ 2162525 h 2323145"/>
              <a:gd name="connsiteX142" fmla="*/ 4745033 w 11269336"/>
              <a:gd name="connsiteY142" fmla="*/ 2158859 h 2323145"/>
              <a:gd name="connsiteX143" fmla="*/ 4741475 w 11269336"/>
              <a:gd name="connsiteY143" fmla="*/ 2157998 h 2323145"/>
              <a:gd name="connsiteX144" fmla="*/ 4728247 w 11269336"/>
              <a:gd name="connsiteY144" fmla="*/ 2159526 h 2323145"/>
              <a:gd name="connsiteX145" fmla="*/ 4723263 w 11269336"/>
              <a:gd name="connsiteY145" fmla="*/ 2153742 h 2323145"/>
              <a:gd name="connsiteX146" fmla="*/ 4702453 w 11269336"/>
              <a:gd name="connsiteY146" fmla="*/ 2151586 h 2323145"/>
              <a:gd name="connsiteX147" fmla="*/ 4678455 w 11269336"/>
              <a:gd name="connsiteY147" fmla="*/ 2156131 h 2323145"/>
              <a:gd name="connsiteX148" fmla="*/ 4593061 w 11269336"/>
              <a:gd name="connsiteY148" fmla="*/ 2171597 h 2323145"/>
              <a:gd name="connsiteX149" fmla="*/ 4579902 w 11269336"/>
              <a:gd name="connsiteY149" fmla="*/ 2177927 h 2323145"/>
              <a:gd name="connsiteX150" fmla="*/ 4533444 w 11269336"/>
              <a:gd name="connsiteY150" fmla="*/ 2181200 h 2323145"/>
              <a:gd name="connsiteX151" fmla="*/ 4492832 w 11269336"/>
              <a:gd name="connsiteY151" fmla="*/ 2188033 h 2323145"/>
              <a:gd name="connsiteX152" fmla="*/ 4467257 w 11269336"/>
              <a:gd name="connsiteY152" fmla="*/ 2196121 h 2323145"/>
              <a:gd name="connsiteX153" fmla="*/ 4459937 w 11269336"/>
              <a:gd name="connsiteY153" fmla="*/ 2195182 h 2323145"/>
              <a:gd name="connsiteX154" fmla="*/ 4433312 w 11269336"/>
              <a:gd name="connsiteY154" fmla="*/ 2199004 h 2323145"/>
              <a:gd name="connsiteX155" fmla="*/ 4420601 w 11269336"/>
              <a:gd name="connsiteY155" fmla="*/ 2205158 h 2323145"/>
              <a:gd name="connsiteX156" fmla="*/ 4405765 w 11269336"/>
              <a:gd name="connsiteY156" fmla="*/ 2199902 h 2323145"/>
              <a:gd name="connsiteX157" fmla="*/ 4401354 w 11269336"/>
              <a:gd name="connsiteY157" fmla="*/ 2194745 h 2323145"/>
              <a:gd name="connsiteX158" fmla="*/ 4383151 w 11269336"/>
              <a:gd name="connsiteY158" fmla="*/ 2201140 h 2323145"/>
              <a:gd name="connsiteX159" fmla="*/ 4366646 w 11269336"/>
              <a:gd name="connsiteY159" fmla="*/ 2198564 h 2323145"/>
              <a:gd name="connsiteX160" fmla="*/ 4354009 w 11269336"/>
              <a:gd name="connsiteY160" fmla="*/ 2204984 h 2323145"/>
              <a:gd name="connsiteX161" fmla="*/ 4348284 w 11269336"/>
              <a:gd name="connsiteY161" fmla="*/ 2205270 h 2323145"/>
              <a:gd name="connsiteX162" fmla="*/ 4333906 w 11269336"/>
              <a:gd name="connsiteY162" fmla="*/ 2205251 h 2323145"/>
              <a:gd name="connsiteX163" fmla="*/ 4308819 w 11269336"/>
              <a:gd name="connsiteY163" fmla="*/ 2203822 h 2323145"/>
              <a:gd name="connsiteX164" fmla="*/ 4301210 w 11269336"/>
              <a:gd name="connsiteY164" fmla="*/ 2204456 h 2323145"/>
              <a:gd name="connsiteX165" fmla="*/ 4283095 w 11269336"/>
              <a:gd name="connsiteY165" fmla="*/ 2198177 h 2323145"/>
              <a:gd name="connsiteX166" fmla="*/ 4250119 w 11269336"/>
              <a:gd name="connsiteY166" fmla="*/ 2196342 h 2323145"/>
              <a:gd name="connsiteX167" fmla="*/ 4189203 w 11269336"/>
              <a:gd name="connsiteY167" fmla="*/ 2178994 h 2323145"/>
              <a:gd name="connsiteX168" fmla="*/ 4154035 w 11269336"/>
              <a:gd name="connsiteY168" fmla="*/ 2171950 h 2323145"/>
              <a:gd name="connsiteX169" fmla="*/ 4129569 w 11269336"/>
              <a:gd name="connsiteY169" fmla="*/ 2163850 h 2323145"/>
              <a:gd name="connsiteX170" fmla="*/ 4061250 w 11269336"/>
              <a:gd name="connsiteY170" fmla="*/ 2159236 h 2323145"/>
              <a:gd name="connsiteX171" fmla="*/ 3945480 w 11269336"/>
              <a:gd name="connsiteY171" fmla="*/ 2158279 h 2323145"/>
              <a:gd name="connsiteX172" fmla="*/ 3921468 w 11269336"/>
              <a:gd name="connsiteY172" fmla="*/ 2156588 h 2323145"/>
              <a:gd name="connsiteX173" fmla="*/ 3903348 w 11269336"/>
              <a:gd name="connsiteY173" fmla="*/ 2149220 h 2323145"/>
              <a:gd name="connsiteX174" fmla="*/ 3901342 w 11269336"/>
              <a:gd name="connsiteY174" fmla="*/ 2142355 h 2323145"/>
              <a:gd name="connsiteX175" fmla="*/ 3888539 w 11269336"/>
              <a:gd name="connsiteY175" fmla="*/ 2140476 h 2323145"/>
              <a:gd name="connsiteX176" fmla="*/ 3885662 w 11269336"/>
              <a:gd name="connsiteY176" fmla="*/ 2138740 h 2323145"/>
              <a:gd name="connsiteX177" fmla="*/ 3868627 w 11269336"/>
              <a:gd name="connsiteY177" fmla="*/ 2130023 h 2323145"/>
              <a:gd name="connsiteX178" fmla="*/ 3819177 w 11269336"/>
              <a:gd name="connsiteY178" fmla="*/ 2142111 h 2323145"/>
              <a:gd name="connsiteX179" fmla="*/ 3769100 w 11269336"/>
              <a:gd name="connsiteY179" fmla="*/ 2131731 h 2323145"/>
              <a:gd name="connsiteX180" fmla="*/ 3562752 w 11269336"/>
              <a:gd name="connsiteY180" fmla="*/ 2131785 h 2323145"/>
              <a:gd name="connsiteX181" fmla="*/ 3541402 w 11269336"/>
              <a:gd name="connsiteY181" fmla="*/ 2106821 h 2323145"/>
              <a:gd name="connsiteX182" fmla="*/ 3365341 w 11269336"/>
              <a:gd name="connsiteY182" fmla="*/ 2077638 h 2323145"/>
              <a:gd name="connsiteX183" fmla="*/ 3170922 w 11269336"/>
              <a:gd name="connsiteY183" fmla="*/ 2115957 h 2323145"/>
              <a:gd name="connsiteX184" fmla="*/ 3156256 w 11269336"/>
              <a:gd name="connsiteY184" fmla="*/ 2124773 h 2323145"/>
              <a:gd name="connsiteX185" fmla="*/ 3140298 w 11269336"/>
              <a:gd name="connsiteY185" fmla="*/ 2129182 h 2323145"/>
              <a:gd name="connsiteX186" fmla="*/ 3138514 w 11269336"/>
              <a:gd name="connsiteY186" fmla="*/ 2128069 h 2323145"/>
              <a:gd name="connsiteX187" fmla="*/ 3120467 w 11269336"/>
              <a:gd name="connsiteY187" fmla="*/ 2128281 h 2323145"/>
              <a:gd name="connsiteX188" fmla="*/ 3116175 w 11269336"/>
              <a:gd name="connsiteY188" fmla="*/ 2131633 h 2323145"/>
              <a:gd name="connsiteX189" fmla="*/ 3103685 w 11269336"/>
              <a:gd name="connsiteY189" fmla="*/ 2132814 h 2323145"/>
              <a:gd name="connsiteX190" fmla="*/ 3078794 w 11269336"/>
              <a:gd name="connsiteY190" fmla="*/ 2137935 h 2323145"/>
              <a:gd name="connsiteX191" fmla="*/ 3074407 w 11269336"/>
              <a:gd name="connsiteY191" fmla="*/ 2136274 h 2323145"/>
              <a:gd name="connsiteX192" fmla="*/ 3037285 w 11269336"/>
              <a:gd name="connsiteY192" fmla="*/ 2139919 h 2323145"/>
              <a:gd name="connsiteX193" fmla="*/ 3036901 w 11269336"/>
              <a:gd name="connsiteY193" fmla="*/ 2138726 h 2323145"/>
              <a:gd name="connsiteX194" fmla="*/ 3026996 w 11269336"/>
              <a:gd name="connsiteY194" fmla="*/ 2134322 h 2323145"/>
              <a:gd name="connsiteX195" fmla="*/ 3007772 w 11269336"/>
              <a:gd name="connsiteY195" fmla="*/ 2128742 h 2323145"/>
              <a:gd name="connsiteX196" fmla="*/ 2965030 w 11269336"/>
              <a:gd name="connsiteY196" fmla="*/ 2100494 h 2323145"/>
              <a:gd name="connsiteX197" fmla="*/ 2926342 w 11269336"/>
              <a:gd name="connsiteY197" fmla="*/ 2104155 h 2323145"/>
              <a:gd name="connsiteX198" fmla="*/ 2918608 w 11269336"/>
              <a:gd name="connsiteY198" fmla="*/ 2104215 h 2323145"/>
              <a:gd name="connsiteX199" fmla="*/ 2918475 w 11269336"/>
              <a:gd name="connsiteY199" fmla="*/ 2103937 h 2323145"/>
              <a:gd name="connsiteX200" fmla="*/ 2910360 w 11269336"/>
              <a:gd name="connsiteY200" fmla="*/ 2103444 h 2323145"/>
              <a:gd name="connsiteX201" fmla="*/ 2904507 w 11269336"/>
              <a:gd name="connsiteY201" fmla="*/ 2104326 h 2323145"/>
              <a:gd name="connsiteX202" fmla="*/ 2889503 w 11269336"/>
              <a:gd name="connsiteY202" fmla="*/ 2104443 h 2323145"/>
              <a:gd name="connsiteX203" fmla="*/ 2884480 w 11269336"/>
              <a:gd name="connsiteY203" fmla="*/ 2102626 h 2323145"/>
              <a:gd name="connsiteX204" fmla="*/ 2882689 w 11269336"/>
              <a:gd name="connsiteY204" fmla="*/ 2099228 h 2323145"/>
              <a:gd name="connsiteX205" fmla="*/ 2881291 w 11269336"/>
              <a:gd name="connsiteY205" fmla="*/ 2099618 h 2323145"/>
              <a:gd name="connsiteX206" fmla="*/ 2853979 w 11269336"/>
              <a:gd name="connsiteY206" fmla="*/ 2090388 h 2323145"/>
              <a:gd name="connsiteX207" fmla="*/ 2791790 w 11269336"/>
              <a:gd name="connsiteY207" fmla="*/ 2080332 h 2323145"/>
              <a:gd name="connsiteX208" fmla="*/ 2755844 w 11269336"/>
              <a:gd name="connsiteY208" fmla="*/ 2078874 h 2323145"/>
              <a:gd name="connsiteX209" fmla="*/ 2657742 w 11269336"/>
              <a:gd name="connsiteY209" fmla="*/ 2070179 h 2323145"/>
              <a:gd name="connsiteX210" fmla="*/ 2559549 w 11269336"/>
              <a:gd name="connsiteY210" fmla="*/ 2057873 h 2323145"/>
              <a:gd name="connsiteX211" fmla="*/ 2512054 w 11269336"/>
              <a:gd name="connsiteY211" fmla="*/ 2031671 h 2323145"/>
              <a:gd name="connsiteX212" fmla="*/ 2506437 w 11269336"/>
              <a:gd name="connsiteY212" fmla="*/ 2030918 h 2323145"/>
              <a:gd name="connsiteX213" fmla="*/ 2491752 w 11269336"/>
              <a:gd name="connsiteY213" fmla="*/ 2033906 h 2323145"/>
              <a:gd name="connsiteX214" fmla="*/ 2486338 w 11269336"/>
              <a:gd name="connsiteY214" fmla="*/ 2035862 h 2323145"/>
              <a:gd name="connsiteX215" fmla="*/ 2478186 w 11269336"/>
              <a:gd name="connsiteY215" fmla="*/ 2036953 h 2323145"/>
              <a:gd name="connsiteX216" fmla="*/ 2477950 w 11269336"/>
              <a:gd name="connsiteY216" fmla="*/ 2036715 h 2323145"/>
              <a:gd name="connsiteX217" fmla="*/ 2470381 w 11269336"/>
              <a:gd name="connsiteY217" fmla="*/ 2038256 h 2323145"/>
              <a:gd name="connsiteX218" fmla="*/ 2433781 w 11269336"/>
              <a:gd name="connsiteY218" fmla="*/ 2049140 h 2323145"/>
              <a:gd name="connsiteX219" fmla="*/ 2381172 w 11269336"/>
              <a:gd name="connsiteY219" fmla="*/ 2030645 h 2323145"/>
              <a:gd name="connsiteX220" fmla="*/ 2360198 w 11269336"/>
              <a:gd name="connsiteY220" fmla="*/ 2029059 h 2323145"/>
              <a:gd name="connsiteX221" fmla="*/ 2348815 w 11269336"/>
              <a:gd name="connsiteY221" fmla="*/ 2026798 h 2323145"/>
              <a:gd name="connsiteX222" fmla="*/ 2347988 w 11269336"/>
              <a:gd name="connsiteY222" fmla="*/ 2025745 h 2323145"/>
              <a:gd name="connsiteX223" fmla="*/ 2312920 w 11269336"/>
              <a:gd name="connsiteY223" fmla="*/ 2036311 h 2323145"/>
              <a:gd name="connsiteX224" fmla="*/ 2307986 w 11269336"/>
              <a:gd name="connsiteY224" fmla="*/ 2035583 h 2323145"/>
              <a:gd name="connsiteX225" fmla="*/ 2285481 w 11269336"/>
              <a:gd name="connsiteY225" fmla="*/ 2045197 h 2323145"/>
              <a:gd name="connsiteX226" fmla="*/ 2273666 w 11269336"/>
              <a:gd name="connsiteY226" fmla="*/ 2048710 h 2323145"/>
              <a:gd name="connsiteX227" fmla="*/ 2270719 w 11269336"/>
              <a:gd name="connsiteY227" fmla="*/ 2052702 h 2323145"/>
              <a:gd name="connsiteX228" fmla="*/ 2253080 w 11269336"/>
              <a:gd name="connsiteY228" fmla="*/ 2056363 h 2323145"/>
              <a:gd name="connsiteX229" fmla="*/ 2250906 w 11269336"/>
              <a:gd name="connsiteY229" fmla="*/ 2055654 h 2323145"/>
              <a:gd name="connsiteX230" fmla="*/ 2236905 w 11269336"/>
              <a:gd name="connsiteY230" fmla="*/ 2062882 h 2323145"/>
              <a:gd name="connsiteX231" fmla="*/ 2225830 w 11269336"/>
              <a:gd name="connsiteY231" fmla="*/ 2074027 h 2323145"/>
              <a:gd name="connsiteX232" fmla="*/ 2073776 w 11269336"/>
              <a:gd name="connsiteY232" fmla="*/ 2089244 h 2323145"/>
              <a:gd name="connsiteX233" fmla="*/ 1948256 w 11269336"/>
              <a:gd name="connsiteY233" fmla="*/ 2146616 h 2323145"/>
              <a:gd name="connsiteX234" fmla="*/ 1865582 w 11269336"/>
              <a:gd name="connsiteY234" fmla="*/ 2153738 h 2323145"/>
              <a:gd name="connsiteX235" fmla="*/ 1835210 w 11269336"/>
              <a:gd name="connsiteY235" fmla="*/ 2134244 h 2323145"/>
              <a:gd name="connsiteX236" fmla="*/ 1632661 w 11269336"/>
              <a:gd name="connsiteY236" fmla="*/ 2173882 h 2323145"/>
              <a:gd name="connsiteX237" fmla="*/ 1579590 w 11269336"/>
              <a:gd name="connsiteY237" fmla="*/ 2173680 h 2323145"/>
              <a:gd name="connsiteX238" fmla="*/ 1535601 w 11269336"/>
              <a:gd name="connsiteY238" fmla="*/ 2194590 h 2323145"/>
              <a:gd name="connsiteX239" fmla="*/ 1515594 w 11269336"/>
              <a:gd name="connsiteY239" fmla="*/ 2189622 h 2323145"/>
              <a:gd name="connsiteX240" fmla="*/ 1512113 w 11269336"/>
              <a:gd name="connsiteY240" fmla="*/ 2188534 h 2323145"/>
              <a:gd name="connsiteX241" fmla="*/ 1498838 w 11269336"/>
              <a:gd name="connsiteY241" fmla="*/ 2189213 h 2323145"/>
              <a:gd name="connsiteX242" fmla="*/ 1494279 w 11269336"/>
              <a:gd name="connsiteY242" fmla="*/ 2183112 h 2323145"/>
              <a:gd name="connsiteX243" fmla="*/ 1473714 w 11269336"/>
              <a:gd name="connsiteY243" fmla="*/ 2179625 h 2323145"/>
              <a:gd name="connsiteX244" fmla="*/ 1449503 w 11269336"/>
              <a:gd name="connsiteY244" fmla="*/ 2182633 h 2323145"/>
              <a:gd name="connsiteX245" fmla="*/ 1266687 w 11269336"/>
              <a:gd name="connsiteY245" fmla="*/ 2212688 h 2323145"/>
              <a:gd name="connsiteX246" fmla="*/ 1239614 w 11269336"/>
              <a:gd name="connsiteY246" fmla="*/ 2209727 h 2323145"/>
              <a:gd name="connsiteX247" fmla="*/ 1202436 w 11269336"/>
              <a:gd name="connsiteY247" fmla="*/ 2209817 h 2323145"/>
              <a:gd name="connsiteX248" fmla="*/ 1136097 w 11269336"/>
              <a:gd name="connsiteY248" fmla="*/ 2205112 h 2323145"/>
              <a:gd name="connsiteX249" fmla="*/ 988232 w 11269336"/>
              <a:gd name="connsiteY249" fmla="*/ 2235635 h 2323145"/>
              <a:gd name="connsiteX250" fmla="*/ 981959 w 11269336"/>
              <a:gd name="connsiteY250" fmla="*/ 2231607 h 2323145"/>
              <a:gd name="connsiteX251" fmla="*/ 938600 w 11269336"/>
              <a:gd name="connsiteY251" fmla="*/ 2238113 h 2323145"/>
              <a:gd name="connsiteX252" fmla="*/ 791788 w 11269336"/>
              <a:gd name="connsiteY252" fmla="*/ 2293224 h 2323145"/>
              <a:gd name="connsiteX253" fmla="*/ 706914 w 11269336"/>
              <a:gd name="connsiteY253" fmla="*/ 2305046 h 2323145"/>
              <a:gd name="connsiteX254" fmla="*/ 675971 w 11269336"/>
              <a:gd name="connsiteY254" fmla="*/ 2304030 h 2323145"/>
              <a:gd name="connsiteX255" fmla="*/ 624180 w 11269336"/>
              <a:gd name="connsiteY255" fmla="*/ 2302650 h 2323145"/>
              <a:gd name="connsiteX256" fmla="*/ 583453 w 11269336"/>
              <a:gd name="connsiteY256" fmla="*/ 2288788 h 2323145"/>
              <a:gd name="connsiteX257" fmla="*/ 540946 w 11269336"/>
              <a:gd name="connsiteY257" fmla="*/ 2292721 h 2323145"/>
              <a:gd name="connsiteX258" fmla="*/ 533680 w 11269336"/>
              <a:gd name="connsiteY258" fmla="*/ 2310233 h 2323145"/>
              <a:gd name="connsiteX259" fmla="*/ 487366 w 11269336"/>
              <a:gd name="connsiteY259" fmla="*/ 2309053 h 2323145"/>
              <a:gd name="connsiteX260" fmla="*/ 416820 w 11269336"/>
              <a:gd name="connsiteY260" fmla="*/ 2305443 h 2323145"/>
              <a:gd name="connsiteX261" fmla="*/ 376805 w 11269336"/>
              <a:gd name="connsiteY261" fmla="*/ 2307647 h 2323145"/>
              <a:gd name="connsiteX262" fmla="*/ 266777 w 11269336"/>
              <a:gd name="connsiteY262" fmla="*/ 2309012 h 2323145"/>
              <a:gd name="connsiteX263" fmla="*/ 156013 w 11269336"/>
              <a:gd name="connsiteY263" fmla="*/ 2306832 h 2323145"/>
              <a:gd name="connsiteX264" fmla="*/ 87258 w 11269336"/>
              <a:gd name="connsiteY264" fmla="*/ 2285511 h 2323145"/>
              <a:gd name="connsiteX265" fmla="*/ 23798 w 11269336"/>
              <a:gd name="connsiteY265" fmla="*/ 2281822 h 2323145"/>
              <a:gd name="connsiteX266" fmla="*/ 0 w 11269336"/>
              <a:gd name="connsiteY266" fmla="*/ 2285369 h 2323145"/>
              <a:gd name="connsiteX267" fmla="*/ 0 w 11269336"/>
              <a:gd name="connsiteY267"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380600 w 11269336"/>
              <a:gd name="connsiteY19" fmla="*/ 549821 h 2323145"/>
              <a:gd name="connsiteX20" fmla="*/ 9139429 w 11269336"/>
              <a:gd name="connsiteY20" fmla="*/ 696446 h 2323145"/>
              <a:gd name="connsiteX21" fmla="*/ 9114263 w 11269336"/>
              <a:gd name="connsiteY21" fmla="*/ 709213 h 2323145"/>
              <a:gd name="connsiteX22" fmla="*/ 9028928 w 11269336"/>
              <a:gd name="connsiteY22" fmla="*/ 745350 h 2323145"/>
              <a:gd name="connsiteX23" fmla="*/ 8977138 w 11269336"/>
              <a:gd name="connsiteY23" fmla="*/ 774970 h 2323145"/>
              <a:gd name="connsiteX24" fmla="*/ 8947030 w 11269336"/>
              <a:gd name="connsiteY24" fmla="*/ 814934 h 2323145"/>
              <a:gd name="connsiteX25" fmla="*/ 8914746 w 11269336"/>
              <a:gd name="connsiteY25" fmla="*/ 826428 h 2323145"/>
              <a:gd name="connsiteX26" fmla="*/ 8917778 w 11269336"/>
              <a:gd name="connsiteY26" fmla="*/ 835198 h 2323145"/>
              <a:gd name="connsiteX27" fmla="*/ 8905560 w 11269336"/>
              <a:gd name="connsiteY27" fmla="*/ 838358 h 2323145"/>
              <a:gd name="connsiteX28" fmla="*/ 8897564 w 11269336"/>
              <a:gd name="connsiteY28" fmla="*/ 834287 h 2323145"/>
              <a:gd name="connsiteX29" fmla="*/ 8878040 w 11269336"/>
              <a:gd name="connsiteY29" fmla="*/ 844150 h 2323145"/>
              <a:gd name="connsiteX30" fmla="*/ 8882654 w 11269336"/>
              <a:gd name="connsiteY30" fmla="*/ 892768 h 2323145"/>
              <a:gd name="connsiteX31" fmla="*/ 8795998 w 11269336"/>
              <a:gd name="connsiteY31" fmla="*/ 863337 h 2323145"/>
              <a:gd name="connsiteX32" fmla="*/ 8776970 w 11269336"/>
              <a:gd name="connsiteY32" fmla="*/ 885177 h 2323145"/>
              <a:gd name="connsiteX33" fmla="*/ 8755719 w 11269336"/>
              <a:gd name="connsiteY33" fmla="*/ 889754 h 2323145"/>
              <a:gd name="connsiteX34" fmla="*/ 8743257 w 11269336"/>
              <a:gd name="connsiteY34" fmla="*/ 904723 h 2323145"/>
              <a:gd name="connsiteX35" fmla="*/ 8721366 w 11269336"/>
              <a:gd name="connsiteY35" fmla="*/ 904711 h 2323145"/>
              <a:gd name="connsiteX36" fmla="*/ 8678353 w 11269336"/>
              <a:gd name="connsiteY36" fmla="*/ 926318 h 2323145"/>
              <a:gd name="connsiteX37" fmla="*/ 8636849 w 11269336"/>
              <a:gd name="connsiteY37" fmla="*/ 937900 h 2323145"/>
              <a:gd name="connsiteX38" fmla="*/ 8620213 w 11269336"/>
              <a:gd name="connsiteY38" fmla="*/ 943068 h 2323145"/>
              <a:gd name="connsiteX39" fmla="*/ 8612581 w 11269336"/>
              <a:gd name="connsiteY39" fmla="*/ 952695 h 2323145"/>
              <a:gd name="connsiteX40" fmla="*/ 8589038 w 11269336"/>
              <a:gd name="connsiteY40" fmla="*/ 963892 h 2323145"/>
              <a:gd name="connsiteX41" fmla="*/ 8579950 w 11269336"/>
              <a:gd name="connsiteY41" fmla="*/ 960899 h 2323145"/>
              <a:gd name="connsiteX42" fmla="*/ 8579319 w 11269336"/>
              <a:gd name="connsiteY42" fmla="*/ 965630 h 2323145"/>
              <a:gd name="connsiteX43" fmla="*/ 8547429 w 11269336"/>
              <a:gd name="connsiteY43" fmla="*/ 984506 h 2323145"/>
              <a:gd name="connsiteX44" fmla="*/ 8478704 w 11269336"/>
              <a:gd name="connsiteY44" fmla="*/ 1025490 h 2323145"/>
              <a:gd name="connsiteX45" fmla="*/ 8461421 w 11269336"/>
              <a:gd name="connsiteY45" fmla="*/ 1035512 h 2323145"/>
              <a:gd name="connsiteX46" fmla="*/ 8445003 w 11269336"/>
              <a:gd name="connsiteY46" fmla="*/ 1036851 h 2323145"/>
              <a:gd name="connsiteX47" fmla="*/ 8357350 w 11269336"/>
              <a:gd name="connsiteY47" fmla="*/ 1060213 h 2323145"/>
              <a:gd name="connsiteX48" fmla="*/ 8335565 w 11269336"/>
              <a:gd name="connsiteY48" fmla="*/ 1061151 h 2323145"/>
              <a:gd name="connsiteX49" fmla="*/ 8325267 w 11269336"/>
              <a:gd name="connsiteY49" fmla="*/ 1055919 h 2323145"/>
              <a:gd name="connsiteX50" fmla="*/ 8293586 w 11269336"/>
              <a:gd name="connsiteY50" fmla="*/ 1076144 h 2323145"/>
              <a:gd name="connsiteX51" fmla="*/ 8242405 w 11269336"/>
              <a:gd name="connsiteY51" fmla="*/ 1095960 h 2323145"/>
              <a:gd name="connsiteX52" fmla="*/ 8197391 w 11269336"/>
              <a:gd name="connsiteY52" fmla="*/ 1107746 h 2323145"/>
              <a:gd name="connsiteX53" fmla="*/ 8081474 w 11269336"/>
              <a:gd name="connsiteY53" fmla="*/ 1130125 h 2323145"/>
              <a:gd name="connsiteX54" fmla="*/ 8053585 w 11269336"/>
              <a:gd name="connsiteY54" fmla="*/ 1129169 h 2323145"/>
              <a:gd name="connsiteX55" fmla="*/ 8038422 w 11269336"/>
              <a:gd name="connsiteY55" fmla="*/ 1119092 h 2323145"/>
              <a:gd name="connsiteX56" fmla="*/ 8029450 w 11269336"/>
              <a:gd name="connsiteY56" fmla="*/ 1125592 h 2323145"/>
              <a:gd name="connsiteX57" fmla="*/ 7959552 w 11269336"/>
              <a:gd name="connsiteY57" fmla="*/ 1140188 h 2323145"/>
              <a:gd name="connsiteX58" fmla="*/ 7914188 w 11269336"/>
              <a:gd name="connsiteY58" fmla="*/ 1150862 h 2323145"/>
              <a:gd name="connsiteX59" fmla="*/ 7914918 w 11269336"/>
              <a:gd name="connsiteY59" fmla="*/ 1168758 h 2323145"/>
              <a:gd name="connsiteX60" fmla="*/ 7875510 w 11269336"/>
              <a:gd name="connsiteY60" fmla="*/ 1183153 h 2323145"/>
              <a:gd name="connsiteX61" fmla="*/ 7829932 w 11269336"/>
              <a:gd name="connsiteY61" fmla="*/ 1180782 h 2323145"/>
              <a:gd name="connsiteX62" fmla="*/ 7779182 w 11269336"/>
              <a:gd name="connsiteY62" fmla="*/ 1192665 h 2323145"/>
              <a:gd name="connsiteX63" fmla="*/ 7748774 w 11269336"/>
              <a:gd name="connsiteY63" fmla="*/ 1199586 h 2323145"/>
              <a:gd name="connsiteX64" fmla="*/ 7671846 w 11269336"/>
              <a:gd name="connsiteY64" fmla="*/ 1231966 h 2323145"/>
              <a:gd name="connsiteX65" fmla="*/ 7554146 w 11269336"/>
              <a:gd name="connsiteY65" fmla="*/ 1319748 h 2323145"/>
              <a:gd name="connsiteX66" fmla="*/ 7515052 w 11269336"/>
              <a:gd name="connsiteY66" fmla="*/ 1336718 h 2323145"/>
              <a:gd name="connsiteX67" fmla="*/ 7507193 w 11269336"/>
              <a:gd name="connsiteY67" fmla="*/ 1334617 h 2323145"/>
              <a:gd name="connsiteX68" fmla="*/ 7461694 w 11269336"/>
              <a:gd name="connsiteY68" fmla="*/ 1375866 h 2323145"/>
              <a:gd name="connsiteX69" fmla="*/ 7377571 w 11269336"/>
              <a:gd name="connsiteY69" fmla="*/ 1400128 h 2323145"/>
              <a:gd name="connsiteX70" fmla="*/ 7311261 w 11269336"/>
              <a:gd name="connsiteY70" fmla="*/ 1412652 h 2323145"/>
              <a:gd name="connsiteX71" fmla="*/ 7275307 w 11269336"/>
              <a:gd name="connsiteY71" fmla="*/ 1422171 h 2323145"/>
              <a:gd name="connsiteX72" fmla="*/ 7247783 w 11269336"/>
              <a:gd name="connsiteY72" fmla="*/ 1426330 h 2323145"/>
              <a:gd name="connsiteX73" fmla="*/ 7185047 w 11269336"/>
              <a:gd name="connsiteY73" fmla="*/ 1451812 h 2323145"/>
              <a:gd name="connsiteX74" fmla="*/ 7084117 w 11269336"/>
              <a:gd name="connsiteY74" fmla="*/ 1500281 h 2323145"/>
              <a:gd name="connsiteX75" fmla="*/ 7062011 w 11269336"/>
              <a:gd name="connsiteY75" fmla="*/ 1509183 h 2323145"/>
              <a:gd name="connsiteX76" fmla="*/ 7040555 w 11269336"/>
              <a:gd name="connsiteY76" fmla="*/ 1511207 h 2323145"/>
              <a:gd name="connsiteX77" fmla="*/ 7033438 w 11269336"/>
              <a:gd name="connsiteY77" fmla="*/ 1506772 h 2323145"/>
              <a:gd name="connsiteX78" fmla="*/ 7020886 w 11269336"/>
              <a:gd name="connsiteY78" fmla="*/ 1510764 h 2323145"/>
              <a:gd name="connsiteX79" fmla="*/ 7017033 w 11269336"/>
              <a:gd name="connsiteY79" fmla="*/ 1510650 h 2323145"/>
              <a:gd name="connsiteX80" fmla="*/ 6995460 w 11269336"/>
              <a:gd name="connsiteY80" fmla="*/ 1511173 h 2323145"/>
              <a:gd name="connsiteX81" fmla="*/ 6962144 w 11269336"/>
              <a:gd name="connsiteY81" fmla="*/ 1541508 h 2323145"/>
              <a:gd name="connsiteX82" fmla="*/ 6910674 w 11269336"/>
              <a:gd name="connsiteY82" fmla="*/ 1554793 h 2323145"/>
              <a:gd name="connsiteX83" fmla="*/ 6732152 w 11269336"/>
              <a:gd name="connsiteY83" fmla="*/ 1642538 h 2323145"/>
              <a:gd name="connsiteX84" fmla="*/ 6694106 w 11269336"/>
              <a:gd name="connsiteY84" fmla="*/ 1632377 h 2323145"/>
              <a:gd name="connsiteX85" fmla="*/ 6617223 w 11269336"/>
              <a:gd name="connsiteY85" fmla="*/ 1659889 h 2323145"/>
              <a:gd name="connsiteX86" fmla="*/ 6521138 w 11269336"/>
              <a:gd name="connsiteY86" fmla="*/ 1744340 h 2323145"/>
              <a:gd name="connsiteX87" fmla="*/ 6380677 w 11269336"/>
              <a:gd name="connsiteY87" fmla="*/ 1796883 h 2323145"/>
              <a:gd name="connsiteX88" fmla="*/ 6374897 w 11269336"/>
              <a:gd name="connsiteY88" fmla="*/ 1809910 h 2323145"/>
              <a:gd name="connsiteX89" fmla="*/ 6364545 w 11269336"/>
              <a:gd name="connsiteY89" fmla="*/ 1820090 h 2323145"/>
              <a:gd name="connsiteX90" fmla="*/ 6362126 w 11269336"/>
              <a:gd name="connsiteY90" fmla="*/ 1819991 h 2323145"/>
              <a:gd name="connsiteX91" fmla="*/ 6346673 w 11269336"/>
              <a:gd name="connsiteY91" fmla="*/ 1827824 h 2323145"/>
              <a:gd name="connsiteX92" fmla="*/ 6345588 w 11269336"/>
              <a:gd name="connsiteY92" fmla="*/ 1832232 h 2323145"/>
              <a:gd name="connsiteX93" fmla="*/ 6335708 w 11269336"/>
              <a:gd name="connsiteY93" fmla="*/ 1838451 h 2323145"/>
              <a:gd name="connsiteX94" fmla="*/ 6318182 w 11269336"/>
              <a:gd name="connsiteY94" fmla="*/ 1852975 h 2323145"/>
              <a:gd name="connsiteX95" fmla="*/ 6313084 w 11269336"/>
              <a:gd name="connsiteY95" fmla="*/ 1853561 h 2323145"/>
              <a:gd name="connsiteX96" fmla="*/ 6283816 w 11269336"/>
              <a:gd name="connsiteY96" fmla="*/ 1872148 h 2323145"/>
              <a:gd name="connsiteX97" fmla="*/ 6282550 w 11269336"/>
              <a:gd name="connsiteY97" fmla="*/ 1871392 h 2323145"/>
              <a:gd name="connsiteX98" fmla="*/ 6270527 w 11269336"/>
              <a:gd name="connsiteY98" fmla="*/ 1872208 h 2323145"/>
              <a:gd name="connsiteX99" fmla="*/ 6249518 w 11269336"/>
              <a:gd name="connsiteY99" fmla="*/ 1876079 h 2323145"/>
              <a:gd name="connsiteX100" fmla="*/ 6190386 w 11269336"/>
              <a:gd name="connsiteY100" fmla="*/ 1872478 h 2323145"/>
              <a:gd name="connsiteX101" fmla="*/ 6159777 w 11269336"/>
              <a:gd name="connsiteY101" fmla="*/ 1891745 h 2323145"/>
              <a:gd name="connsiteX102" fmla="*/ 6153131 w 11269336"/>
              <a:gd name="connsiteY102" fmla="*/ 1895079 h 2323145"/>
              <a:gd name="connsiteX103" fmla="*/ 6152798 w 11269336"/>
              <a:gd name="connsiteY103" fmla="*/ 1894920 h 2323145"/>
              <a:gd name="connsiteX104" fmla="*/ 6145388 w 11269336"/>
              <a:gd name="connsiteY104" fmla="*/ 1897990 h 2323145"/>
              <a:gd name="connsiteX105" fmla="*/ 6141014 w 11269336"/>
              <a:gd name="connsiteY105" fmla="*/ 1901155 h 2323145"/>
              <a:gd name="connsiteX106" fmla="*/ 6128122 w 11269336"/>
              <a:gd name="connsiteY106" fmla="*/ 1907623 h 2323145"/>
              <a:gd name="connsiteX107" fmla="*/ 6122351 w 11269336"/>
              <a:gd name="connsiteY107" fmla="*/ 1908359 h 2323145"/>
              <a:gd name="connsiteX108" fmla="*/ 6064750 w 11269336"/>
              <a:gd name="connsiteY108" fmla="*/ 1896394 h 2323145"/>
              <a:gd name="connsiteX109" fmla="*/ 5964230 w 11269336"/>
              <a:gd name="connsiteY109" fmla="*/ 1910038 h 2323145"/>
              <a:gd name="connsiteX110" fmla="*/ 5865399 w 11269336"/>
              <a:gd name="connsiteY110" fmla="*/ 1926966 h 2323145"/>
              <a:gd name="connsiteX111" fmla="*/ 5829951 w 11269336"/>
              <a:gd name="connsiteY111" fmla="*/ 1934755 h 2323145"/>
              <a:gd name="connsiteX112" fmla="*/ 5765285 w 11269336"/>
              <a:gd name="connsiteY112" fmla="*/ 1941322 h 2323145"/>
              <a:gd name="connsiteX113" fmla="*/ 5734750 w 11269336"/>
              <a:gd name="connsiteY113" fmla="*/ 1939793 h 2323145"/>
              <a:gd name="connsiteX114" fmla="*/ 5733569 w 11269336"/>
              <a:gd name="connsiteY114" fmla="*/ 1940505 h 2323145"/>
              <a:gd name="connsiteX115" fmla="*/ 5730329 w 11269336"/>
              <a:gd name="connsiteY115" fmla="*/ 1937845 h 2323145"/>
              <a:gd name="connsiteX116" fmla="*/ 5724661 w 11269336"/>
              <a:gd name="connsiteY116" fmla="*/ 1937455 h 2323145"/>
              <a:gd name="connsiteX117" fmla="*/ 5710186 w 11269336"/>
              <a:gd name="connsiteY117" fmla="*/ 1941370 h 2323145"/>
              <a:gd name="connsiteX118" fmla="*/ 5704910 w 11269336"/>
              <a:gd name="connsiteY118" fmla="*/ 1943663 h 2323145"/>
              <a:gd name="connsiteX119" fmla="*/ 5696836 w 11269336"/>
              <a:gd name="connsiteY119" fmla="*/ 1945271 h 2323145"/>
              <a:gd name="connsiteX120" fmla="*/ 5696583 w 11269336"/>
              <a:gd name="connsiteY120" fmla="*/ 1945050 h 2323145"/>
              <a:gd name="connsiteX121" fmla="*/ 5689123 w 11269336"/>
              <a:gd name="connsiteY121" fmla="*/ 1947067 h 2323145"/>
              <a:gd name="connsiteX122" fmla="*/ 5653291 w 11269336"/>
              <a:gd name="connsiteY122" fmla="*/ 1960245 h 2323145"/>
              <a:gd name="connsiteX123" fmla="*/ 5599385 w 11269336"/>
              <a:gd name="connsiteY123" fmla="*/ 1945198 h 2323145"/>
              <a:gd name="connsiteX124" fmla="*/ 5578300 w 11269336"/>
              <a:gd name="connsiteY124" fmla="*/ 1944963 h 2323145"/>
              <a:gd name="connsiteX125" fmla="*/ 5566758 w 11269336"/>
              <a:gd name="connsiteY125" fmla="*/ 1943441 h 2323145"/>
              <a:gd name="connsiteX126" fmla="*/ 5565857 w 11269336"/>
              <a:gd name="connsiteY126" fmla="*/ 1942445 h 2323145"/>
              <a:gd name="connsiteX127" fmla="*/ 5531534 w 11269336"/>
              <a:gd name="connsiteY127" fmla="*/ 1955208 h 2323145"/>
              <a:gd name="connsiteX128" fmla="*/ 5526552 w 11269336"/>
              <a:gd name="connsiteY128" fmla="*/ 1954799 h 2323145"/>
              <a:gd name="connsiteX129" fmla="*/ 5504723 w 11269336"/>
              <a:gd name="connsiteY129" fmla="*/ 1965811 h 2323145"/>
              <a:gd name="connsiteX130" fmla="*/ 5493156 w 11269336"/>
              <a:gd name="connsiteY130" fmla="*/ 1970063 h 2323145"/>
              <a:gd name="connsiteX131" fmla="*/ 5490486 w 11269336"/>
              <a:gd name="connsiteY131" fmla="*/ 1974227 h 2323145"/>
              <a:gd name="connsiteX132" fmla="*/ 5473107 w 11269336"/>
              <a:gd name="connsiteY132" fmla="*/ 1979001 h 2323145"/>
              <a:gd name="connsiteX133" fmla="*/ 5470885 w 11269336"/>
              <a:gd name="connsiteY133" fmla="*/ 1978432 h 2323145"/>
              <a:gd name="connsiteX134" fmla="*/ 5457393 w 11269336"/>
              <a:gd name="connsiteY134" fmla="*/ 1986525 h 2323145"/>
              <a:gd name="connsiteX135" fmla="*/ 5447102 w 11269336"/>
              <a:gd name="connsiteY135" fmla="*/ 1998329 h 2323145"/>
              <a:gd name="connsiteX136" fmla="*/ 5159151 w 11269336"/>
              <a:gd name="connsiteY136" fmla="*/ 2029640 h 2323145"/>
              <a:gd name="connsiteX137" fmla="*/ 5041688 w 11269336"/>
              <a:gd name="connsiteY137" fmla="*/ 2022334 h 2323145"/>
              <a:gd name="connsiteX138" fmla="*/ 4860988 w 11269336"/>
              <a:gd name="connsiteY138" fmla="*/ 2135698 h 2323145"/>
              <a:gd name="connsiteX139" fmla="*/ 4807902 w 11269336"/>
              <a:gd name="connsiteY139" fmla="*/ 2138894 h 2323145"/>
              <a:gd name="connsiteX140" fmla="*/ 4765388 w 11269336"/>
              <a:gd name="connsiteY140" fmla="*/ 2162525 h 2323145"/>
              <a:gd name="connsiteX141" fmla="*/ 4745033 w 11269336"/>
              <a:gd name="connsiteY141" fmla="*/ 2158859 h 2323145"/>
              <a:gd name="connsiteX142" fmla="*/ 4741475 w 11269336"/>
              <a:gd name="connsiteY142" fmla="*/ 2157998 h 2323145"/>
              <a:gd name="connsiteX143" fmla="*/ 4728247 w 11269336"/>
              <a:gd name="connsiteY143" fmla="*/ 2159526 h 2323145"/>
              <a:gd name="connsiteX144" fmla="*/ 4723263 w 11269336"/>
              <a:gd name="connsiteY144" fmla="*/ 2153742 h 2323145"/>
              <a:gd name="connsiteX145" fmla="*/ 4702453 w 11269336"/>
              <a:gd name="connsiteY145" fmla="*/ 2151586 h 2323145"/>
              <a:gd name="connsiteX146" fmla="*/ 4678455 w 11269336"/>
              <a:gd name="connsiteY146" fmla="*/ 2156131 h 2323145"/>
              <a:gd name="connsiteX147" fmla="*/ 4593061 w 11269336"/>
              <a:gd name="connsiteY147" fmla="*/ 2171597 h 2323145"/>
              <a:gd name="connsiteX148" fmla="*/ 4579902 w 11269336"/>
              <a:gd name="connsiteY148" fmla="*/ 2177927 h 2323145"/>
              <a:gd name="connsiteX149" fmla="*/ 4533444 w 11269336"/>
              <a:gd name="connsiteY149" fmla="*/ 2181200 h 2323145"/>
              <a:gd name="connsiteX150" fmla="*/ 4492832 w 11269336"/>
              <a:gd name="connsiteY150" fmla="*/ 2188033 h 2323145"/>
              <a:gd name="connsiteX151" fmla="*/ 4467257 w 11269336"/>
              <a:gd name="connsiteY151" fmla="*/ 2196121 h 2323145"/>
              <a:gd name="connsiteX152" fmla="*/ 4459937 w 11269336"/>
              <a:gd name="connsiteY152" fmla="*/ 2195182 h 2323145"/>
              <a:gd name="connsiteX153" fmla="*/ 4433312 w 11269336"/>
              <a:gd name="connsiteY153" fmla="*/ 2199004 h 2323145"/>
              <a:gd name="connsiteX154" fmla="*/ 4420601 w 11269336"/>
              <a:gd name="connsiteY154" fmla="*/ 2205158 h 2323145"/>
              <a:gd name="connsiteX155" fmla="*/ 4405765 w 11269336"/>
              <a:gd name="connsiteY155" fmla="*/ 2199902 h 2323145"/>
              <a:gd name="connsiteX156" fmla="*/ 4401354 w 11269336"/>
              <a:gd name="connsiteY156" fmla="*/ 2194745 h 2323145"/>
              <a:gd name="connsiteX157" fmla="*/ 4383151 w 11269336"/>
              <a:gd name="connsiteY157" fmla="*/ 2201140 h 2323145"/>
              <a:gd name="connsiteX158" fmla="*/ 4366646 w 11269336"/>
              <a:gd name="connsiteY158" fmla="*/ 2198564 h 2323145"/>
              <a:gd name="connsiteX159" fmla="*/ 4354009 w 11269336"/>
              <a:gd name="connsiteY159" fmla="*/ 2204984 h 2323145"/>
              <a:gd name="connsiteX160" fmla="*/ 4348284 w 11269336"/>
              <a:gd name="connsiteY160" fmla="*/ 2205270 h 2323145"/>
              <a:gd name="connsiteX161" fmla="*/ 4333906 w 11269336"/>
              <a:gd name="connsiteY161" fmla="*/ 2205251 h 2323145"/>
              <a:gd name="connsiteX162" fmla="*/ 4308819 w 11269336"/>
              <a:gd name="connsiteY162" fmla="*/ 2203822 h 2323145"/>
              <a:gd name="connsiteX163" fmla="*/ 4301210 w 11269336"/>
              <a:gd name="connsiteY163" fmla="*/ 2204456 h 2323145"/>
              <a:gd name="connsiteX164" fmla="*/ 4283095 w 11269336"/>
              <a:gd name="connsiteY164" fmla="*/ 2198177 h 2323145"/>
              <a:gd name="connsiteX165" fmla="*/ 4250119 w 11269336"/>
              <a:gd name="connsiteY165" fmla="*/ 2196342 h 2323145"/>
              <a:gd name="connsiteX166" fmla="*/ 4189203 w 11269336"/>
              <a:gd name="connsiteY166" fmla="*/ 2178994 h 2323145"/>
              <a:gd name="connsiteX167" fmla="*/ 4154035 w 11269336"/>
              <a:gd name="connsiteY167" fmla="*/ 2171950 h 2323145"/>
              <a:gd name="connsiteX168" fmla="*/ 4129569 w 11269336"/>
              <a:gd name="connsiteY168" fmla="*/ 2163850 h 2323145"/>
              <a:gd name="connsiteX169" fmla="*/ 4061250 w 11269336"/>
              <a:gd name="connsiteY169" fmla="*/ 2159236 h 2323145"/>
              <a:gd name="connsiteX170" fmla="*/ 3945480 w 11269336"/>
              <a:gd name="connsiteY170" fmla="*/ 2158279 h 2323145"/>
              <a:gd name="connsiteX171" fmla="*/ 3921468 w 11269336"/>
              <a:gd name="connsiteY171" fmla="*/ 2156588 h 2323145"/>
              <a:gd name="connsiteX172" fmla="*/ 3903348 w 11269336"/>
              <a:gd name="connsiteY172" fmla="*/ 2149220 h 2323145"/>
              <a:gd name="connsiteX173" fmla="*/ 3901342 w 11269336"/>
              <a:gd name="connsiteY173" fmla="*/ 2142355 h 2323145"/>
              <a:gd name="connsiteX174" fmla="*/ 3888539 w 11269336"/>
              <a:gd name="connsiteY174" fmla="*/ 2140476 h 2323145"/>
              <a:gd name="connsiteX175" fmla="*/ 3885662 w 11269336"/>
              <a:gd name="connsiteY175" fmla="*/ 2138740 h 2323145"/>
              <a:gd name="connsiteX176" fmla="*/ 3868627 w 11269336"/>
              <a:gd name="connsiteY176" fmla="*/ 2130023 h 2323145"/>
              <a:gd name="connsiteX177" fmla="*/ 3819177 w 11269336"/>
              <a:gd name="connsiteY177" fmla="*/ 2142111 h 2323145"/>
              <a:gd name="connsiteX178" fmla="*/ 3769100 w 11269336"/>
              <a:gd name="connsiteY178" fmla="*/ 2131731 h 2323145"/>
              <a:gd name="connsiteX179" fmla="*/ 3562752 w 11269336"/>
              <a:gd name="connsiteY179" fmla="*/ 2131785 h 2323145"/>
              <a:gd name="connsiteX180" fmla="*/ 3541402 w 11269336"/>
              <a:gd name="connsiteY180" fmla="*/ 2106821 h 2323145"/>
              <a:gd name="connsiteX181" fmla="*/ 3365341 w 11269336"/>
              <a:gd name="connsiteY181" fmla="*/ 2077638 h 2323145"/>
              <a:gd name="connsiteX182" fmla="*/ 3170922 w 11269336"/>
              <a:gd name="connsiteY182" fmla="*/ 2115957 h 2323145"/>
              <a:gd name="connsiteX183" fmla="*/ 3156256 w 11269336"/>
              <a:gd name="connsiteY183" fmla="*/ 2124773 h 2323145"/>
              <a:gd name="connsiteX184" fmla="*/ 3140298 w 11269336"/>
              <a:gd name="connsiteY184" fmla="*/ 2129182 h 2323145"/>
              <a:gd name="connsiteX185" fmla="*/ 3138514 w 11269336"/>
              <a:gd name="connsiteY185" fmla="*/ 2128069 h 2323145"/>
              <a:gd name="connsiteX186" fmla="*/ 3120467 w 11269336"/>
              <a:gd name="connsiteY186" fmla="*/ 2128281 h 2323145"/>
              <a:gd name="connsiteX187" fmla="*/ 3116175 w 11269336"/>
              <a:gd name="connsiteY187" fmla="*/ 2131633 h 2323145"/>
              <a:gd name="connsiteX188" fmla="*/ 3103685 w 11269336"/>
              <a:gd name="connsiteY188" fmla="*/ 2132814 h 2323145"/>
              <a:gd name="connsiteX189" fmla="*/ 3078794 w 11269336"/>
              <a:gd name="connsiteY189" fmla="*/ 2137935 h 2323145"/>
              <a:gd name="connsiteX190" fmla="*/ 3074407 w 11269336"/>
              <a:gd name="connsiteY190" fmla="*/ 2136274 h 2323145"/>
              <a:gd name="connsiteX191" fmla="*/ 3037285 w 11269336"/>
              <a:gd name="connsiteY191" fmla="*/ 2139919 h 2323145"/>
              <a:gd name="connsiteX192" fmla="*/ 3036901 w 11269336"/>
              <a:gd name="connsiteY192" fmla="*/ 2138726 h 2323145"/>
              <a:gd name="connsiteX193" fmla="*/ 3026996 w 11269336"/>
              <a:gd name="connsiteY193" fmla="*/ 2134322 h 2323145"/>
              <a:gd name="connsiteX194" fmla="*/ 3007772 w 11269336"/>
              <a:gd name="connsiteY194" fmla="*/ 2128742 h 2323145"/>
              <a:gd name="connsiteX195" fmla="*/ 2965030 w 11269336"/>
              <a:gd name="connsiteY195" fmla="*/ 2100494 h 2323145"/>
              <a:gd name="connsiteX196" fmla="*/ 2926342 w 11269336"/>
              <a:gd name="connsiteY196" fmla="*/ 2104155 h 2323145"/>
              <a:gd name="connsiteX197" fmla="*/ 2918608 w 11269336"/>
              <a:gd name="connsiteY197" fmla="*/ 2104215 h 2323145"/>
              <a:gd name="connsiteX198" fmla="*/ 2918475 w 11269336"/>
              <a:gd name="connsiteY198" fmla="*/ 2103937 h 2323145"/>
              <a:gd name="connsiteX199" fmla="*/ 2910360 w 11269336"/>
              <a:gd name="connsiteY199" fmla="*/ 2103444 h 2323145"/>
              <a:gd name="connsiteX200" fmla="*/ 2904507 w 11269336"/>
              <a:gd name="connsiteY200" fmla="*/ 2104326 h 2323145"/>
              <a:gd name="connsiteX201" fmla="*/ 2889503 w 11269336"/>
              <a:gd name="connsiteY201" fmla="*/ 2104443 h 2323145"/>
              <a:gd name="connsiteX202" fmla="*/ 2884480 w 11269336"/>
              <a:gd name="connsiteY202" fmla="*/ 2102626 h 2323145"/>
              <a:gd name="connsiteX203" fmla="*/ 2882689 w 11269336"/>
              <a:gd name="connsiteY203" fmla="*/ 2099228 h 2323145"/>
              <a:gd name="connsiteX204" fmla="*/ 2881291 w 11269336"/>
              <a:gd name="connsiteY204" fmla="*/ 2099618 h 2323145"/>
              <a:gd name="connsiteX205" fmla="*/ 2853979 w 11269336"/>
              <a:gd name="connsiteY205" fmla="*/ 2090388 h 2323145"/>
              <a:gd name="connsiteX206" fmla="*/ 2791790 w 11269336"/>
              <a:gd name="connsiteY206" fmla="*/ 2080332 h 2323145"/>
              <a:gd name="connsiteX207" fmla="*/ 2755844 w 11269336"/>
              <a:gd name="connsiteY207" fmla="*/ 2078874 h 2323145"/>
              <a:gd name="connsiteX208" fmla="*/ 2657742 w 11269336"/>
              <a:gd name="connsiteY208" fmla="*/ 2070179 h 2323145"/>
              <a:gd name="connsiteX209" fmla="*/ 2559549 w 11269336"/>
              <a:gd name="connsiteY209" fmla="*/ 2057873 h 2323145"/>
              <a:gd name="connsiteX210" fmla="*/ 2512054 w 11269336"/>
              <a:gd name="connsiteY210" fmla="*/ 2031671 h 2323145"/>
              <a:gd name="connsiteX211" fmla="*/ 2506437 w 11269336"/>
              <a:gd name="connsiteY211" fmla="*/ 2030918 h 2323145"/>
              <a:gd name="connsiteX212" fmla="*/ 2491752 w 11269336"/>
              <a:gd name="connsiteY212" fmla="*/ 2033906 h 2323145"/>
              <a:gd name="connsiteX213" fmla="*/ 2486338 w 11269336"/>
              <a:gd name="connsiteY213" fmla="*/ 2035862 h 2323145"/>
              <a:gd name="connsiteX214" fmla="*/ 2478186 w 11269336"/>
              <a:gd name="connsiteY214" fmla="*/ 2036953 h 2323145"/>
              <a:gd name="connsiteX215" fmla="*/ 2477950 w 11269336"/>
              <a:gd name="connsiteY215" fmla="*/ 2036715 h 2323145"/>
              <a:gd name="connsiteX216" fmla="*/ 2470381 w 11269336"/>
              <a:gd name="connsiteY216" fmla="*/ 2038256 h 2323145"/>
              <a:gd name="connsiteX217" fmla="*/ 2433781 w 11269336"/>
              <a:gd name="connsiteY217" fmla="*/ 2049140 h 2323145"/>
              <a:gd name="connsiteX218" fmla="*/ 2381172 w 11269336"/>
              <a:gd name="connsiteY218" fmla="*/ 2030645 h 2323145"/>
              <a:gd name="connsiteX219" fmla="*/ 2360198 w 11269336"/>
              <a:gd name="connsiteY219" fmla="*/ 2029059 h 2323145"/>
              <a:gd name="connsiteX220" fmla="*/ 2348815 w 11269336"/>
              <a:gd name="connsiteY220" fmla="*/ 2026798 h 2323145"/>
              <a:gd name="connsiteX221" fmla="*/ 2347988 w 11269336"/>
              <a:gd name="connsiteY221" fmla="*/ 2025745 h 2323145"/>
              <a:gd name="connsiteX222" fmla="*/ 2312920 w 11269336"/>
              <a:gd name="connsiteY222" fmla="*/ 2036311 h 2323145"/>
              <a:gd name="connsiteX223" fmla="*/ 2307986 w 11269336"/>
              <a:gd name="connsiteY223" fmla="*/ 2035583 h 2323145"/>
              <a:gd name="connsiteX224" fmla="*/ 2285481 w 11269336"/>
              <a:gd name="connsiteY224" fmla="*/ 2045197 h 2323145"/>
              <a:gd name="connsiteX225" fmla="*/ 2273666 w 11269336"/>
              <a:gd name="connsiteY225" fmla="*/ 2048710 h 2323145"/>
              <a:gd name="connsiteX226" fmla="*/ 2270719 w 11269336"/>
              <a:gd name="connsiteY226" fmla="*/ 2052702 h 2323145"/>
              <a:gd name="connsiteX227" fmla="*/ 2253080 w 11269336"/>
              <a:gd name="connsiteY227" fmla="*/ 2056363 h 2323145"/>
              <a:gd name="connsiteX228" fmla="*/ 2250906 w 11269336"/>
              <a:gd name="connsiteY228" fmla="*/ 2055654 h 2323145"/>
              <a:gd name="connsiteX229" fmla="*/ 2236905 w 11269336"/>
              <a:gd name="connsiteY229" fmla="*/ 2062882 h 2323145"/>
              <a:gd name="connsiteX230" fmla="*/ 2225830 w 11269336"/>
              <a:gd name="connsiteY230" fmla="*/ 2074027 h 2323145"/>
              <a:gd name="connsiteX231" fmla="*/ 2073776 w 11269336"/>
              <a:gd name="connsiteY231" fmla="*/ 2089244 h 2323145"/>
              <a:gd name="connsiteX232" fmla="*/ 1948256 w 11269336"/>
              <a:gd name="connsiteY232" fmla="*/ 2146616 h 2323145"/>
              <a:gd name="connsiteX233" fmla="*/ 1865582 w 11269336"/>
              <a:gd name="connsiteY233" fmla="*/ 2153738 h 2323145"/>
              <a:gd name="connsiteX234" fmla="*/ 1835210 w 11269336"/>
              <a:gd name="connsiteY234" fmla="*/ 2134244 h 2323145"/>
              <a:gd name="connsiteX235" fmla="*/ 1632661 w 11269336"/>
              <a:gd name="connsiteY235" fmla="*/ 2173882 h 2323145"/>
              <a:gd name="connsiteX236" fmla="*/ 1579590 w 11269336"/>
              <a:gd name="connsiteY236" fmla="*/ 2173680 h 2323145"/>
              <a:gd name="connsiteX237" fmla="*/ 1535601 w 11269336"/>
              <a:gd name="connsiteY237" fmla="*/ 2194590 h 2323145"/>
              <a:gd name="connsiteX238" fmla="*/ 1515594 w 11269336"/>
              <a:gd name="connsiteY238" fmla="*/ 2189622 h 2323145"/>
              <a:gd name="connsiteX239" fmla="*/ 1512113 w 11269336"/>
              <a:gd name="connsiteY239" fmla="*/ 2188534 h 2323145"/>
              <a:gd name="connsiteX240" fmla="*/ 1498838 w 11269336"/>
              <a:gd name="connsiteY240" fmla="*/ 2189213 h 2323145"/>
              <a:gd name="connsiteX241" fmla="*/ 1494279 w 11269336"/>
              <a:gd name="connsiteY241" fmla="*/ 2183112 h 2323145"/>
              <a:gd name="connsiteX242" fmla="*/ 1473714 w 11269336"/>
              <a:gd name="connsiteY242" fmla="*/ 2179625 h 2323145"/>
              <a:gd name="connsiteX243" fmla="*/ 1449503 w 11269336"/>
              <a:gd name="connsiteY243" fmla="*/ 2182633 h 2323145"/>
              <a:gd name="connsiteX244" fmla="*/ 1266687 w 11269336"/>
              <a:gd name="connsiteY244" fmla="*/ 2212688 h 2323145"/>
              <a:gd name="connsiteX245" fmla="*/ 1239614 w 11269336"/>
              <a:gd name="connsiteY245" fmla="*/ 2209727 h 2323145"/>
              <a:gd name="connsiteX246" fmla="*/ 1202436 w 11269336"/>
              <a:gd name="connsiteY246" fmla="*/ 2209817 h 2323145"/>
              <a:gd name="connsiteX247" fmla="*/ 1136097 w 11269336"/>
              <a:gd name="connsiteY247" fmla="*/ 2205112 h 2323145"/>
              <a:gd name="connsiteX248" fmla="*/ 988232 w 11269336"/>
              <a:gd name="connsiteY248" fmla="*/ 2235635 h 2323145"/>
              <a:gd name="connsiteX249" fmla="*/ 981959 w 11269336"/>
              <a:gd name="connsiteY249" fmla="*/ 2231607 h 2323145"/>
              <a:gd name="connsiteX250" fmla="*/ 938600 w 11269336"/>
              <a:gd name="connsiteY250" fmla="*/ 2238113 h 2323145"/>
              <a:gd name="connsiteX251" fmla="*/ 791788 w 11269336"/>
              <a:gd name="connsiteY251" fmla="*/ 2293224 h 2323145"/>
              <a:gd name="connsiteX252" fmla="*/ 706914 w 11269336"/>
              <a:gd name="connsiteY252" fmla="*/ 2305046 h 2323145"/>
              <a:gd name="connsiteX253" fmla="*/ 675971 w 11269336"/>
              <a:gd name="connsiteY253" fmla="*/ 2304030 h 2323145"/>
              <a:gd name="connsiteX254" fmla="*/ 624180 w 11269336"/>
              <a:gd name="connsiteY254" fmla="*/ 2302650 h 2323145"/>
              <a:gd name="connsiteX255" fmla="*/ 583453 w 11269336"/>
              <a:gd name="connsiteY255" fmla="*/ 2288788 h 2323145"/>
              <a:gd name="connsiteX256" fmla="*/ 540946 w 11269336"/>
              <a:gd name="connsiteY256" fmla="*/ 2292721 h 2323145"/>
              <a:gd name="connsiteX257" fmla="*/ 533680 w 11269336"/>
              <a:gd name="connsiteY257" fmla="*/ 2310233 h 2323145"/>
              <a:gd name="connsiteX258" fmla="*/ 487366 w 11269336"/>
              <a:gd name="connsiteY258" fmla="*/ 2309053 h 2323145"/>
              <a:gd name="connsiteX259" fmla="*/ 416820 w 11269336"/>
              <a:gd name="connsiteY259" fmla="*/ 2305443 h 2323145"/>
              <a:gd name="connsiteX260" fmla="*/ 376805 w 11269336"/>
              <a:gd name="connsiteY260" fmla="*/ 2307647 h 2323145"/>
              <a:gd name="connsiteX261" fmla="*/ 266777 w 11269336"/>
              <a:gd name="connsiteY261" fmla="*/ 2309012 h 2323145"/>
              <a:gd name="connsiteX262" fmla="*/ 156013 w 11269336"/>
              <a:gd name="connsiteY262" fmla="*/ 2306832 h 2323145"/>
              <a:gd name="connsiteX263" fmla="*/ 87258 w 11269336"/>
              <a:gd name="connsiteY263" fmla="*/ 2285511 h 2323145"/>
              <a:gd name="connsiteX264" fmla="*/ 23798 w 11269336"/>
              <a:gd name="connsiteY264" fmla="*/ 2281822 h 2323145"/>
              <a:gd name="connsiteX265" fmla="*/ 0 w 11269336"/>
              <a:gd name="connsiteY265" fmla="*/ 2285369 h 2323145"/>
              <a:gd name="connsiteX266" fmla="*/ 0 w 11269336"/>
              <a:gd name="connsiteY26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39429 w 11269336"/>
              <a:gd name="connsiteY20" fmla="*/ 696446 h 2323145"/>
              <a:gd name="connsiteX21" fmla="*/ 9114263 w 11269336"/>
              <a:gd name="connsiteY21" fmla="*/ 709213 h 2323145"/>
              <a:gd name="connsiteX22" fmla="*/ 9028928 w 11269336"/>
              <a:gd name="connsiteY22" fmla="*/ 745350 h 2323145"/>
              <a:gd name="connsiteX23" fmla="*/ 8977138 w 11269336"/>
              <a:gd name="connsiteY23" fmla="*/ 774970 h 2323145"/>
              <a:gd name="connsiteX24" fmla="*/ 8947030 w 11269336"/>
              <a:gd name="connsiteY24" fmla="*/ 814934 h 2323145"/>
              <a:gd name="connsiteX25" fmla="*/ 8914746 w 11269336"/>
              <a:gd name="connsiteY25" fmla="*/ 826428 h 2323145"/>
              <a:gd name="connsiteX26" fmla="*/ 8917778 w 11269336"/>
              <a:gd name="connsiteY26" fmla="*/ 835198 h 2323145"/>
              <a:gd name="connsiteX27" fmla="*/ 8905560 w 11269336"/>
              <a:gd name="connsiteY27" fmla="*/ 838358 h 2323145"/>
              <a:gd name="connsiteX28" fmla="*/ 8897564 w 11269336"/>
              <a:gd name="connsiteY28" fmla="*/ 834287 h 2323145"/>
              <a:gd name="connsiteX29" fmla="*/ 8878040 w 11269336"/>
              <a:gd name="connsiteY29" fmla="*/ 844150 h 2323145"/>
              <a:gd name="connsiteX30" fmla="*/ 8882654 w 11269336"/>
              <a:gd name="connsiteY30" fmla="*/ 892768 h 2323145"/>
              <a:gd name="connsiteX31" fmla="*/ 8795998 w 11269336"/>
              <a:gd name="connsiteY31" fmla="*/ 863337 h 2323145"/>
              <a:gd name="connsiteX32" fmla="*/ 8776970 w 11269336"/>
              <a:gd name="connsiteY32" fmla="*/ 885177 h 2323145"/>
              <a:gd name="connsiteX33" fmla="*/ 8755719 w 11269336"/>
              <a:gd name="connsiteY33" fmla="*/ 889754 h 2323145"/>
              <a:gd name="connsiteX34" fmla="*/ 8743257 w 11269336"/>
              <a:gd name="connsiteY34" fmla="*/ 904723 h 2323145"/>
              <a:gd name="connsiteX35" fmla="*/ 8721366 w 11269336"/>
              <a:gd name="connsiteY35" fmla="*/ 904711 h 2323145"/>
              <a:gd name="connsiteX36" fmla="*/ 8678353 w 11269336"/>
              <a:gd name="connsiteY36" fmla="*/ 926318 h 2323145"/>
              <a:gd name="connsiteX37" fmla="*/ 8636849 w 11269336"/>
              <a:gd name="connsiteY37" fmla="*/ 937900 h 2323145"/>
              <a:gd name="connsiteX38" fmla="*/ 8620213 w 11269336"/>
              <a:gd name="connsiteY38" fmla="*/ 943068 h 2323145"/>
              <a:gd name="connsiteX39" fmla="*/ 8612581 w 11269336"/>
              <a:gd name="connsiteY39" fmla="*/ 952695 h 2323145"/>
              <a:gd name="connsiteX40" fmla="*/ 8589038 w 11269336"/>
              <a:gd name="connsiteY40" fmla="*/ 963892 h 2323145"/>
              <a:gd name="connsiteX41" fmla="*/ 8579950 w 11269336"/>
              <a:gd name="connsiteY41" fmla="*/ 960899 h 2323145"/>
              <a:gd name="connsiteX42" fmla="*/ 8579319 w 11269336"/>
              <a:gd name="connsiteY42" fmla="*/ 965630 h 2323145"/>
              <a:gd name="connsiteX43" fmla="*/ 8547429 w 11269336"/>
              <a:gd name="connsiteY43" fmla="*/ 984506 h 2323145"/>
              <a:gd name="connsiteX44" fmla="*/ 8478704 w 11269336"/>
              <a:gd name="connsiteY44" fmla="*/ 1025490 h 2323145"/>
              <a:gd name="connsiteX45" fmla="*/ 8461421 w 11269336"/>
              <a:gd name="connsiteY45" fmla="*/ 1035512 h 2323145"/>
              <a:gd name="connsiteX46" fmla="*/ 8445003 w 11269336"/>
              <a:gd name="connsiteY46" fmla="*/ 1036851 h 2323145"/>
              <a:gd name="connsiteX47" fmla="*/ 8357350 w 11269336"/>
              <a:gd name="connsiteY47" fmla="*/ 1060213 h 2323145"/>
              <a:gd name="connsiteX48" fmla="*/ 8335565 w 11269336"/>
              <a:gd name="connsiteY48" fmla="*/ 1061151 h 2323145"/>
              <a:gd name="connsiteX49" fmla="*/ 8325267 w 11269336"/>
              <a:gd name="connsiteY49" fmla="*/ 1055919 h 2323145"/>
              <a:gd name="connsiteX50" fmla="*/ 8293586 w 11269336"/>
              <a:gd name="connsiteY50" fmla="*/ 1076144 h 2323145"/>
              <a:gd name="connsiteX51" fmla="*/ 8242405 w 11269336"/>
              <a:gd name="connsiteY51" fmla="*/ 1095960 h 2323145"/>
              <a:gd name="connsiteX52" fmla="*/ 8197391 w 11269336"/>
              <a:gd name="connsiteY52" fmla="*/ 1107746 h 2323145"/>
              <a:gd name="connsiteX53" fmla="*/ 8081474 w 11269336"/>
              <a:gd name="connsiteY53" fmla="*/ 1130125 h 2323145"/>
              <a:gd name="connsiteX54" fmla="*/ 8053585 w 11269336"/>
              <a:gd name="connsiteY54" fmla="*/ 1129169 h 2323145"/>
              <a:gd name="connsiteX55" fmla="*/ 8038422 w 11269336"/>
              <a:gd name="connsiteY55" fmla="*/ 1119092 h 2323145"/>
              <a:gd name="connsiteX56" fmla="*/ 8029450 w 11269336"/>
              <a:gd name="connsiteY56" fmla="*/ 1125592 h 2323145"/>
              <a:gd name="connsiteX57" fmla="*/ 7959552 w 11269336"/>
              <a:gd name="connsiteY57" fmla="*/ 1140188 h 2323145"/>
              <a:gd name="connsiteX58" fmla="*/ 7914188 w 11269336"/>
              <a:gd name="connsiteY58" fmla="*/ 1150862 h 2323145"/>
              <a:gd name="connsiteX59" fmla="*/ 7914918 w 11269336"/>
              <a:gd name="connsiteY59" fmla="*/ 1168758 h 2323145"/>
              <a:gd name="connsiteX60" fmla="*/ 7875510 w 11269336"/>
              <a:gd name="connsiteY60" fmla="*/ 1183153 h 2323145"/>
              <a:gd name="connsiteX61" fmla="*/ 7829932 w 11269336"/>
              <a:gd name="connsiteY61" fmla="*/ 1180782 h 2323145"/>
              <a:gd name="connsiteX62" fmla="*/ 7779182 w 11269336"/>
              <a:gd name="connsiteY62" fmla="*/ 1192665 h 2323145"/>
              <a:gd name="connsiteX63" fmla="*/ 7748774 w 11269336"/>
              <a:gd name="connsiteY63" fmla="*/ 1199586 h 2323145"/>
              <a:gd name="connsiteX64" fmla="*/ 7671846 w 11269336"/>
              <a:gd name="connsiteY64" fmla="*/ 1231966 h 2323145"/>
              <a:gd name="connsiteX65" fmla="*/ 7554146 w 11269336"/>
              <a:gd name="connsiteY65" fmla="*/ 1319748 h 2323145"/>
              <a:gd name="connsiteX66" fmla="*/ 7515052 w 11269336"/>
              <a:gd name="connsiteY66" fmla="*/ 1336718 h 2323145"/>
              <a:gd name="connsiteX67" fmla="*/ 7507193 w 11269336"/>
              <a:gd name="connsiteY67" fmla="*/ 1334617 h 2323145"/>
              <a:gd name="connsiteX68" fmla="*/ 7461694 w 11269336"/>
              <a:gd name="connsiteY68" fmla="*/ 1375866 h 2323145"/>
              <a:gd name="connsiteX69" fmla="*/ 7377571 w 11269336"/>
              <a:gd name="connsiteY69" fmla="*/ 1400128 h 2323145"/>
              <a:gd name="connsiteX70" fmla="*/ 7311261 w 11269336"/>
              <a:gd name="connsiteY70" fmla="*/ 1412652 h 2323145"/>
              <a:gd name="connsiteX71" fmla="*/ 7275307 w 11269336"/>
              <a:gd name="connsiteY71" fmla="*/ 1422171 h 2323145"/>
              <a:gd name="connsiteX72" fmla="*/ 7247783 w 11269336"/>
              <a:gd name="connsiteY72" fmla="*/ 1426330 h 2323145"/>
              <a:gd name="connsiteX73" fmla="*/ 7185047 w 11269336"/>
              <a:gd name="connsiteY73" fmla="*/ 1451812 h 2323145"/>
              <a:gd name="connsiteX74" fmla="*/ 7084117 w 11269336"/>
              <a:gd name="connsiteY74" fmla="*/ 1500281 h 2323145"/>
              <a:gd name="connsiteX75" fmla="*/ 7062011 w 11269336"/>
              <a:gd name="connsiteY75" fmla="*/ 1509183 h 2323145"/>
              <a:gd name="connsiteX76" fmla="*/ 7040555 w 11269336"/>
              <a:gd name="connsiteY76" fmla="*/ 1511207 h 2323145"/>
              <a:gd name="connsiteX77" fmla="*/ 7033438 w 11269336"/>
              <a:gd name="connsiteY77" fmla="*/ 1506772 h 2323145"/>
              <a:gd name="connsiteX78" fmla="*/ 7020886 w 11269336"/>
              <a:gd name="connsiteY78" fmla="*/ 1510764 h 2323145"/>
              <a:gd name="connsiteX79" fmla="*/ 7017033 w 11269336"/>
              <a:gd name="connsiteY79" fmla="*/ 1510650 h 2323145"/>
              <a:gd name="connsiteX80" fmla="*/ 6995460 w 11269336"/>
              <a:gd name="connsiteY80" fmla="*/ 1511173 h 2323145"/>
              <a:gd name="connsiteX81" fmla="*/ 6962144 w 11269336"/>
              <a:gd name="connsiteY81" fmla="*/ 1541508 h 2323145"/>
              <a:gd name="connsiteX82" fmla="*/ 6910674 w 11269336"/>
              <a:gd name="connsiteY82" fmla="*/ 1554793 h 2323145"/>
              <a:gd name="connsiteX83" fmla="*/ 6732152 w 11269336"/>
              <a:gd name="connsiteY83" fmla="*/ 1642538 h 2323145"/>
              <a:gd name="connsiteX84" fmla="*/ 6694106 w 11269336"/>
              <a:gd name="connsiteY84" fmla="*/ 1632377 h 2323145"/>
              <a:gd name="connsiteX85" fmla="*/ 6617223 w 11269336"/>
              <a:gd name="connsiteY85" fmla="*/ 1659889 h 2323145"/>
              <a:gd name="connsiteX86" fmla="*/ 6521138 w 11269336"/>
              <a:gd name="connsiteY86" fmla="*/ 1744340 h 2323145"/>
              <a:gd name="connsiteX87" fmla="*/ 6380677 w 11269336"/>
              <a:gd name="connsiteY87" fmla="*/ 1796883 h 2323145"/>
              <a:gd name="connsiteX88" fmla="*/ 6374897 w 11269336"/>
              <a:gd name="connsiteY88" fmla="*/ 1809910 h 2323145"/>
              <a:gd name="connsiteX89" fmla="*/ 6364545 w 11269336"/>
              <a:gd name="connsiteY89" fmla="*/ 1820090 h 2323145"/>
              <a:gd name="connsiteX90" fmla="*/ 6362126 w 11269336"/>
              <a:gd name="connsiteY90" fmla="*/ 1819991 h 2323145"/>
              <a:gd name="connsiteX91" fmla="*/ 6346673 w 11269336"/>
              <a:gd name="connsiteY91" fmla="*/ 1827824 h 2323145"/>
              <a:gd name="connsiteX92" fmla="*/ 6345588 w 11269336"/>
              <a:gd name="connsiteY92" fmla="*/ 1832232 h 2323145"/>
              <a:gd name="connsiteX93" fmla="*/ 6335708 w 11269336"/>
              <a:gd name="connsiteY93" fmla="*/ 1838451 h 2323145"/>
              <a:gd name="connsiteX94" fmla="*/ 6318182 w 11269336"/>
              <a:gd name="connsiteY94" fmla="*/ 1852975 h 2323145"/>
              <a:gd name="connsiteX95" fmla="*/ 6313084 w 11269336"/>
              <a:gd name="connsiteY95" fmla="*/ 1853561 h 2323145"/>
              <a:gd name="connsiteX96" fmla="*/ 6283816 w 11269336"/>
              <a:gd name="connsiteY96" fmla="*/ 1872148 h 2323145"/>
              <a:gd name="connsiteX97" fmla="*/ 6282550 w 11269336"/>
              <a:gd name="connsiteY97" fmla="*/ 1871392 h 2323145"/>
              <a:gd name="connsiteX98" fmla="*/ 6270527 w 11269336"/>
              <a:gd name="connsiteY98" fmla="*/ 1872208 h 2323145"/>
              <a:gd name="connsiteX99" fmla="*/ 6249518 w 11269336"/>
              <a:gd name="connsiteY99" fmla="*/ 1876079 h 2323145"/>
              <a:gd name="connsiteX100" fmla="*/ 6190386 w 11269336"/>
              <a:gd name="connsiteY100" fmla="*/ 1872478 h 2323145"/>
              <a:gd name="connsiteX101" fmla="*/ 6159777 w 11269336"/>
              <a:gd name="connsiteY101" fmla="*/ 1891745 h 2323145"/>
              <a:gd name="connsiteX102" fmla="*/ 6153131 w 11269336"/>
              <a:gd name="connsiteY102" fmla="*/ 1895079 h 2323145"/>
              <a:gd name="connsiteX103" fmla="*/ 6152798 w 11269336"/>
              <a:gd name="connsiteY103" fmla="*/ 1894920 h 2323145"/>
              <a:gd name="connsiteX104" fmla="*/ 6145388 w 11269336"/>
              <a:gd name="connsiteY104" fmla="*/ 1897990 h 2323145"/>
              <a:gd name="connsiteX105" fmla="*/ 6141014 w 11269336"/>
              <a:gd name="connsiteY105" fmla="*/ 1901155 h 2323145"/>
              <a:gd name="connsiteX106" fmla="*/ 6128122 w 11269336"/>
              <a:gd name="connsiteY106" fmla="*/ 1907623 h 2323145"/>
              <a:gd name="connsiteX107" fmla="*/ 6122351 w 11269336"/>
              <a:gd name="connsiteY107" fmla="*/ 1908359 h 2323145"/>
              <a:gd name="connsiteX108" fmla="*/ 6064750 w 11269336"/>
              <a:gd name="connsiteY108" fmla="*/ 1896394 h 2323145"/>
              <a:gd name="connsiteX109" fmla="*/ 5964230 w 11269336"/>
              <a:gd name="connsiteY109" fmla="*/ 1910038 h 2323145"/>
              <a:gd name="connsiteX110" fmla="*/ 5865399 w 11269336"/>
              <a:gd name="connsiteY110" fmla="*/ 1926966 h 2323145"/>
              <a:gd name="connsiteX111" fmla="*/ 5829951 w 11269336"/>
              <a:gd name="connsiteY111" fmla="*/ 1934755 h 2323145"/>
              <a:gd name="connsiteX112" fmla="*/ 5765285 w 11269336"/>
              <a:gd name="connsiteY112" fmla="*/ 1941322 h 2323145"/>
              <a:gd name="connsiteX113" fmla="*/ 5734750 w 11269336"/>
              <a:gd name="connsiteY113" fmla="*/ 1939793 h 2323145"/>
              <a:gd name="connsiteX114" fmla="*/ 5733569 w 11269336"/>
              <a:gd name="connsiteY114" fmla="*/ 1940505 h 2323145"/>
              <a:gd name="connsiteX115" fmla="*/ 5730329 w 11269336"/>
              <a:gd name="connsiteY115" fmla="*/ 1937845 h 2323145"/>
              <a:gd name="connsiteX116" fmla="*/ 5724661 w 11269336"/>
              <a:gd name="connsiteY116" fmla="*/ 1937455 h 2323145"/>
              <a:gd name="connsiteX117" fmla="*/ 5710186 w 11269336"/>
              <a:gd name="connsiteY117" fmla="*/ 1941370 h 2323145"/>
              <a:gd name="connsiteX118" fmla="*/ 5704910 w 11269336"/>
              <a:gd name="connsiteY118" fmla="*/ 1943663 h 2323145"/>
              <a:gd name="connsiteX119" fmla="*/ 5696836 w 11269336"/>
              <a:gd name="connsiteY119" fmla="*/ 1945271 h 2323145"/>
              <a:gd name="connsiteX120" fmla="*/ 5696583 w 11269336"/>
              <a:gd name="connsiteY120" fmla="*/ 1945050 h 2323145"/>
              <a:gd name="connsiteX121" fmla="*/ 5689123 w 11269336"/>
              <a:gd name="connsiteY121" fmla="*/ 1947067 h 2323145"/>
              <a:gd name="connsiteX122" fmla="*/ 5653291 w 11269336"/>
              <a:gd name="connsiteY122" fmla="*/ 1960245 h 2323145"/>
              <a:gd name="connsiteX123" fmla="*/ 5599385 w 11269336"/>
              <a:gd name="connsiteY123" fmla="*/ 1945198 h 2323145"/>
              <a:gd name="connsiteX124" fmla="*/ 5578300 w 11269336"/>
              <a:gd name="connsiteY124" fmla="*/ 1944963 h 2323145"/>
              <a:gd name="connsiteX125" fmla="*/ 5566758 w 11269336"/>
              <a:gd name="connsiteY125" fmla="*/ 1943441 h 2323145"/>
              <a:gd name="connsiteX126" fmla="*/ 5565857 w 11269336"/>
              <a:gd name="connsiteY126" fmla="*/ 1942445 h 2323145"/>
              <a:gd name="connsiteX127" fmla="*/ 5531534 w 11269336"/>
              <a:gd name="connsiteY127" fmla="*/ 1955208 h 2323145"/>
              <a:gd name="connsiteX128" fmla="*/ 5526552 w 11269336"/>
              <a:gd name="connsiteY128" fmla="*/ 1954799 h 2323145"/>
              <a:gd name="connsiteX129" fmla="*/ 5504723 w 11269336"/>
              <a:gd name="connsiteY129" fmla="*/ 1965811 h 2323145"/>
              <a:gd name="connsiteX130" fmla="*/ 5493156 w 11269336"/>
              <a:gd name="connsiteY130" fmla="*/ 1970063 h 2323145"/>
              <a:gd name="connsiteX131" fmla="*/ 5490486 w 11269336"/>
              <a:gd name="connsiteY131" fmla="*/ 1974227 h 2323145"/>
              <a:gd name="connsiteX132" fmla="*/ 5473107 w 11269336"/>
              <a:gd name="connsiteY132" fmla="*/ 1979001 h 2323145"/>
              <a:gd name="connsiteX133" fmla="*/ 5470885 w 11269336"/>
              <a:gd name="connsiteY133" fmla="*/ 1978432 h 2323145"/>
              <a:gd name="connsiteX134" fmla="*/ 5457393 w 11269336"/>
              <a:gd name="connsiteY134" fmla="*/ 1986525 h 2323145"/>
              <a:gd name="connsiteX135" fmla="*/ 5447102 w 11269336"/>
              <a:gd name="connsiteY135" fmla="*/ 1998329 h 2323145"/>
              <a:gd name="connsiteX136" fmla="*/ 5159151 w 11269336"/>
              <a:gd name="connsiteY136" fmla="*/ 2029640 h 2323145"/>
              <a:gd name="connsiteX137" fmla="*/ 5041688 w 11269336"/>
              <a:gd name="connsiteY137" fmla="*/ 2022334 h 2323145"/>
              <a:gd name="connsiteX138" fmla="*/ 4860988 w 11269336"/>
              <a:gd name="connsiteY138" fmla="*/ 2135698 h 2323145"/>
              <a:gd name="connsiteX139" fmla="*/ 4807902 w 11269336"/>
              <a:gd name="connsiteY139" fmla="*/ 2138894 h 2323145"/>
              <a:gd name="connsiteX140" fmla="*/ 4765388 w 11269336"/>
              <a:gd name="connsiteY140" fmla="*/ 2162525 h 2323145"/>
              <a:gd name="connsiteX141" fmla="*/ 4745033 w 11269336"/>
              <a:gd name="connsiteY141" fmla="*/ 2158859 h 2323145"/>
              <a:gd name="connsiteX142" fmla="*/ 4741475 w 11269336"/>
              <a:gd name="connsiteY142" fmla="*/ 2157998 h 2323145"/>
              <a:gd name="connsiteX143" fmla="*/ 4728247 w 11269336"/>
              <a:gd name="connsiteY143" fmla="*/ 2159526 h 2323145"/>
              <a:gd name="connsiteX144" fmla="*/ 4723263 w 11269336"/>
              <a:gd name="connsiteY144" fmla="*/ 2153742 h 2323145"/>
              <a:gd name="connsiteX145" fmla="*/ 4702453 w 11269336"/>
              <a:gd name="connsiteY145" fmla="*/ 2151586 h 2323145"/>
              <a:gd name="connsiteX146" fmla="*/ 4678455 w 11269336"/>
              <a:gd name="connsiteY146" fmla="*/ 2156131 h 2323145"/>
              <a:gd name="connsiteX147" fmla="*/ 4593061 w 11269336"/>
              <a:gd name="connsiteY147" fmla="*/ 2171597 h 2323145"/>
              <a:gd name="connsiteX148" fmla="*/ 4579902 w 11269336"/>
              <a:gd name="connsiteY148" fmla="*/ 2177927 h 2323145"/>
              <a:gd name="connsiteX149" fmla="*/ 4533444 w 11269336"/>
              <a:gd name="connsiteY149" fmla="*/ 2181200 h 2323145"/>
              <a:gd name="connsiteX150" fmla="*/ 4492832 w 11269336"/>
              <a:gd name="connsiteY150" fmla="*/ 2188033 h 2323145"/>
              <a:gd name="connsiteX151" fmla="*/ 4467257 w 11269336"/>
              <a:gd name="connsiteY151" fmla="*/ 2196121 h 2323145"/>
              <a:gd name="connsiteX152" fmla="*/ 4459937 w 11269336"/>
              <a:gd name="connsiteY152" fmla="*/ 2195182 h 2323145"/>
              <a:gd name="connsiteX153" fmla="*/ 4433312 w 11269336"/>
              <a:gd name="connsiteY153" fmla="*/ 2199004 h 2323145"/>
              <a:gd name="connsiteX154" fmla="*/ 4420601 w 11269336"/>
              <a:gd name="connsiteY154" fmla="*/ 2205158 h 2323145"/>
              <a:gd name="connsiteX155" fmla="*/ 4405765 w 11269336"/>
              <a:gd name="connsiteY155" fmla="*/ 2199902 h 2323145"/>
              <a:gd name="connsiteX156" fmla="*/ 4401354 w 11269336"/>
              <a:gd name="connsiteY156" fmla="*/ 2194745 h 2323145"/>
              <a:gd name="connsiteX157" fmla="*/ 4383151 w 11269336"/>
              <a:gd name="connsiteY157" fmla="*/ 2201140 h 2323145"/>
              <a:gd name="connsiteX158" fmla="*/ 4366646 w 11269336"/>
              <a:gd name="connsiteY158" fmla="*/ 2198564 h 2323145"/>
              <a:gd name="connsiteX159" fmla="*/ 4354009 w 11269336"/>
              <a:gd name="connsiteY159" fmla="*/ 2204984 h 2323145"/>
              <a:gd name="connsiteX160" fmla="*/ 4348284 w 11269336"/>
              <a:gd name="connsiteY160" fmla="*/ 2205270 h 2323145"/>
              <a:gd name="connsiteX161" fmla="*/ 4333906 w 11269336"/>
              <a:gd name="connsiteY161" fmla="*/ 2205251 h 2323145"/>
              <a:gd name="connsiteX162" fmla="*/ 4308819 w 11269336"/>
              <a:gd name="connsiteY162" fmla="*/ 2203822 h 2323145"/>
              <a:gd name="connsiteX163" fmla="*/ 4301210 w 11269336"/>
              <a:gd name="connsiteY163" fmla="*/ 2204456 h 2323145"/>
              <a:gd name="connsiteX164" fmla="*/ 4283095 w 11269336"/>
              <a:gd name="connsiteY164" fmla="*/ 2198177 h 2323145"/>
              <a:gd name="connsiteX165" fmla="*/ 4250119 w 11269336"/>
              <a:gd name="connsiteY165" fmla="*/ 2196342 h 2323145"/>
              <a:gd name="connsiteX166" fmla="*/ 4189203 w 11269336"/>
              <a:gd name="connsiteY166" fmla="*/ 2178994 h 2323145"/>
              <a:gd name="connsiteX167" fmla="*/ 4154035 w 11269336"/>
              <a:gd name="connsiteY167" fmla="*/ 2171950 h 2323145"/>
              <a:gd name="connsiteX168" fmla="*/ 4129569 w 11269336"/>
              <a:gd name="connsiteY168" fmla="*/ 2163850 h 2323145"/>
              <a:gd name="connsiteX169" fmla="*/ 4061250 w 11269336"/>
              <a:gd name="connsiteY169" fmla="*/ 2159236 h 2323145"/>
              <a:gd name="connsiteX170" fmla="*/ 3945480 w 11269336"/>
              <a:gd name="connsiteY170" fmla="*/ 2158279 h 2323145"/>
              <a:gd name="connsiteX171" fmla="*/ 3921468 w 11269336"/>
              <a:gd name="connsiteY171" fmla="*/ 2156588 h 2323145"/>
              <a:gd name="connsiteX172" fmla="*/ 3903348 w 11269336"/>
              <a:gd name="connsiteY172" fmla="*/ 2149220 h 2323145"/>
              <a:gd name="connsiteX173" fmla="*/ 3901342 w 11269336"/>
              <a:gd name="connsiteY173" fmla="*/ 2142355 h 2323145"/>
              <a:gd name="connsiteX174" fmla="*/ 3888539 w 11269336"/>
              <a:gd name="connsiteY174" fmla="*/ 2140476 h 2323145"/>
              <a:gd name="connsiteX175" fmla="*/ 3885662 w 11269336"/>
              <a:gd name="connsiteY175" fmla="*/ 2138740 h 2323145"/>
              <a:gd name="connsiteX176" fmla="*/ 3868627 w 11269336"/>
              <a:gd name="connsiteY176" fmla="*/ 2130023 h 2323145"/>
              <a:gd name="connsiteX177" fmla="*/ 3819177 w 11269336"/>
              <a:gd name="connsiteY177" fmla="*/ 2142111 h 2323145"/>
              <a:gd name="connsiteX178" fmla="*/ 3769100 w 11269336"/>
              <a:gd name="connsiteY178" fmla="*/ 2131731 h 2323145"/>
              <a:gd name="connsiteX179" fmla="*/ 3562752 w 11269336"/>
              <a:gd name="connsiteY179" fmla="*/ 2131785 h 2323145"/>
              <a:gd name="connsiteX180" fmla="*/ 3541402 w 11269336"/>
              <a:gd name="connsiteY180" fmla="*/ 2106821 h 2323145"/>
              <a:gd name="connsiteX181" fmla="*/ 3365341 w 11269336"/>
              <a:gd name="connsiteY181" fmla="*/ 2077638 h 2323145"/>
              <a:gd name="connsiteX182" fmla="*/ 3170922 w 11269336"/>
              <a:gd name="connsiteY182" fmla="*/ 2115957 h 2323145"/>
              <a:gd name="connsiteX183" fmla="*/ 3156256 w 11269336"/>
              <a:gd name="connsiteY183" fmla="*/ 2124773 h 2323145"/>
              <a:gd name="connsiteX184" fmla="*/ 3140298 w 11269336"/>
              <a:gd name="connsiteY184" fmla="*/ 2129182 h 2323145"/>
              <a:gd name="connsiteX185" fmla="*/ 3138514 w 11269336"/>
              <a:gd name="connsiteY185" fmla="*/ 2128069 h 2323145"/>
              <a:gd name="connsiteX186" fmla="*/ 3120467 w 11269336"/>
              <a:gd name="connsiteY186" fmla="*/ 2128281 h 2323145"/>
              <a:gd name="connsiteX187" fmla="*/ 3116175 w 11269336"/>
              <a:gd name="connsiteY187" fmla="*/ 2131633 h 2323145"/>
              <a:gd name="connsiteX188" fmla="*/ 3103685 w 11269336"/>
              <a:gd name="connsiteY188" fmla="*/ 2132814 h 2323145"/>
              <a:gd name="connsiteX189" fmla="*/ 3078794 w 11269336"/>
              <a:gd name="connsiteY189" fmla="*/ 2137935 h 2323145"/>
              <a:gd name="connsiteX190" fmla="*/ 3074407 w 11269336"/>
              <a:gd name="connsiteY190" fmla="*/ 2136274 h 2323145"/>
              <a:gd name="connsiteX191" fmla="*/ 3037285 w 11269336"/>
              <a:gd name="connsiteY191" fmla="*/ 2139919 h 2323145"/>
              <a:gd name="connsiteX192" fmla="*/ 3036901 w 11269336"/>
              <a:gd name="connsiteY192" fmla="*/ 2138726 h 2323145"/>
              <a:gd name="connsiteX193" fmla="*/ 3026996 w 11269336"/>
              <a:gd name="connsiteY193" fmla="*/ 2134322 h 2323145"/>
              <a:gd name="connsiteX194" fmla="*/ 3007772 w 11269336"/>
              <a:gd name="connsiteY194" fmla="*/ 2128742 h 2323145"/>
              <a:gd name="connsiteX195" fmla="*/ 2965030 w 11269336"/>
              <a:gd name="connsiteY195" fmla="*/ 2100494 h 2323145"/>
              <a:gd name="connsiteX196" fmla="*/ 2926342 w 11269336"/>
              <a:gd name="connsiteY196" fmla="*/ 2104155 h 2323145"/>
              <a:gd name="connsiteX197" fmla="*/ 2918608 w 11269336"/>
              <a:gd name="connsiteY197" fmla="*/ 2104215 h 2323145"/>
              <a:gd name="connsiteX198" fmla="*/ 2918475 w 11269336"/>
              <a:gd name="connsiteY198" fmla="*/ 2103937 h 2323145"/>
              <a:gd name="connsiteX199" fmla="*/ 2910360 w 11269336"/>
              <a:gd name="connsiteY199" fmla="*/ 2103444 h 2323145"/>
              <a:gd name="connsiteX200" fmla="*/ 2904507 w 11269336"/>
              <a:gd name="connsiteY200" fmla="*/ 2104326 h 2323145"/>
              <a:gd name="connsiteX201" fmla="*/ 2889503 w 11269336"/>
              <a:gd name="connsiteY201" fmla="*/ 2104443 h 2323145"/>
              <a:gd name="connsiteX202" fmla="*/ 2884480 w 11269336"/>
              <a:gd name="connsiteY202" fmla="*/ 2102626 h 2323145"/>
              <a:gd name="connsiteX203" fmla="*/ 2882689 w 11269336"/>
              <a:gd name="connsiteY203" fmla="*/ 2099228 h 2323145"/>
              <a:gd name="connsiteX204" fmla="*/ 2881291 w 11269336"/>
              <a:gd name="connsiteY204" fmla="*/ 2099618 h 2323145"/>
              <a:gd name="connsiteX205" fmla="*/ 2853979 w 11269336"/>
              <a:gd name="connsiteY205" fmla="*/ 2090388 h 2323145"/>
              <a:gd name="connsiteX206" fmla="*/ 2791790 w 11269336"/>
              <a:gd name="connsiteY206" fmla="*/ 2080332 h 2323145"/>
              <a:gd name="connsiteX207" fmla="*/ 2755844 w 11269336"/>
              <a:gd name="connsiteY207" fmla="*/ 2078874 h 2323145"/>
              <a:gd name="connsiteX208" fmla="*/ 2657742 w 11269336"/>
              <a:gd name="connsiteY208" fmla="*/ 2070179 h 2323145"/>
              <a:gd name="connsiteX209" fmla="*/ 2559549 w 11269336"/>
              <a:gd name="connsiteY209" fmla="*/ 2057873 h 2323145"/>
              <a:gd name="connsiteX210" fmla="*/ 2512054 w 11269336"/>
              <a:gd name="connsiteY210" fmla="*/ 2031671 h 2323145"/>
              <a:gd name="connsiteX211" fmla="*/ 2506437 w 11269336"/>
              <a:gd name="connsiteY211" fmla="*/ 2030918 h 2323145"/>
              <a:gd name="connsiteX212" fmla="*/ 2491752 w 11269336"/>
              <a:gd name="connsiteY212" fmla="*/ 2033906 h 2323145"/>
              <a:gd name="connsiteX213" fmla="*/ 2486338 w 11269336"/>
              <a:gd name="connsiteY213" fmla="*/ 2035862 h 2323145"/>
              <a:gd name="connsiteX214" fmla="*/ 2478186 w 11269336"/>
              <a:gd name="connsiteY214" fmla="*/ 2036953 h 2323145"/>
              <a:gd name="connsiteX215" fmla="*/ 2477950 w 11269336"/>
              <a:gd name="connsiteY215" fmla="*/ 2036715 h 2323145"/>
              <a:gd name="connsiteX216" fmla="*/ 2470381 w 11269336"/>
              <a:gd name="connsiteY216" fmla="*/ 2038256 h 2323145"/>
              <a:gd name="connsiteX217" fmla="*/ 2433781 w 11269336"/>
              <a:gd name="connsiteY217" fmla="*/ 2049140 h 2323145"/>
              <a:gd name="connsiteX218" fmla="*/ 2381172 w 11269336"/>
              <a:gd name="connsiteY218" fmla="*/ 2030645 h 2323145"/>
              <a:gd name="connsiteX219" fmla="*/ 2360198 w 11269336"/>
              <a:gd name="connsiteY219" fmla="*/ 2029059 h 2323145"/>
              <a:gd name="connsiteX220" fmla="*/ 2348815 w 11269336"/>
              <a:gd name="connsiteY220" fmla="*/ 2026798 h 2323145"/>
              <a:gd name="connsiteX221" fmla="*/ 2347988 w 11269336"/>
              <a:gd name="connsiteY221" fmla="*/ 2025745 h 2323145"/>
              <a:gd name="connsiteX222" fmla="*/ 2312920 w 11269336"/>
              <a:gd name="connsiteY222" fmla="*/ 2036311 h 2323145"/>
              <a:gd name="connsiteX223" fmla="*/ 2307986 w 11269336"/>
              <a:gd name="connsiteY223" fmla="*/ 2035583 h 2323145"/>
              <a:gd name="connsiteX224" fmla="*/ 2285481 w 11269336"/>
              <a:gd name="connsiteY224" fmla="*/ 2045197 h 2323145"/>
              <a:gd name="connsiteX225" fmla="*/ 2273666 w 11269336"/>
              <a:gd name="connsiteY225" fmla="*/ 2048710 h 2323145"/>
              <a:gd name="connsiteX226" fmla="*/ 2270719 w 11269336"/>
              <a:gd name="connsiteY226" fmla="*/ 2052702 h 2323145"/>
              <a:gd name="connsiteX227" fmla="*/ 2253080 w 11269336"/>
              <a:gd name="connsiteY227" fmla="*/ 2056363 h 2323145"/>
              <a:gd name="connsiteX228" fmla="*/ 2250906 w 11269336"/>
              <a:gd name="connsiteY228" fmla="*/ 2055654 h 2323145"/>
              <a:gd name="connsiteX229" fmla="*/ 2236905 w 11269336"/>
              <a:gd name="connsiteY229" fmla="*/ 2062882 h 2323145"/>
              <a:gd name="connsiteX230" fmla="*/ 2225830 w 11269336"/>
              <a:gd name="connsiteY230" fmla="*/ 2074027 h 2323145"/>
              <a:gd name="connsiteX231" fmla="*/ 2073776 w 11269336"/>
              <a:gd name="connsiteY231" fmla="*/ 2089244 h 2323145"/>
              <a:gd name="connsiteX232" fmla="*/ 1948256 w 11269336"/>
              <a:gd name="connsiteY232" fmla="*/ 2146616 h 2323145"/>
              <a:gd name="connsiteX233" fmla="*/ 1865582 w 11269336"/>
              <a:gd name="connsiteY233" fmla="*/ 2153738 h 2323145"/>
              <a:gd name="connsiteX234" fmla="*/ 1835210 w 11269336"/>
              <a:gd name="connsiteY234" fmla="*/ 2134244 h 2323145"/>
              <a:gd name="connsiteX235" fmla="*/ 1632661 w 11269336"/>
              <a:gd name="connsiteY235" fmla="*/ 2173882 h 2323145"/>
              <a:gd name="connsiteX236" fmla="*/ 1579590 w 11269336"/>
              <a:gd name="connsiteY236" fmla="*/ 2173680 h 2323145"/>
              <a:gd name="connsiteX237" fmla="*/ 1535601 w 11269336"/>
              <a:gd name="connsiteY237" fmla="*/ 2194590 h 2323145"/>
              <a:gd name="connsiteX238" fmla="*/ 1515594 w 11269336"/>
              <a:gd name="connsiteY238" fmla="*/ 2189622 h 2323145"/>
              <a:gd name="connsiteX239" fmla="*/ 1512113 w 11269336"/>
              <a:gd name="connsiteY239" fmla="*/ 2188534 h 2323145"/>
              <a:gd name="connsiteX240" fmla="*/ 1498838 w 11269336"/>
              <a:gd name="connsiteY240" fmla="*/ 2189213 h 2323145"/>
              <a:gd name="connsiteX241" fmla="*/ 1494279 w 11269336"/>
              <a:gd name="connsiteY241" fmla="*/ 2183112 h 2323145"/>
              <a:gd name="connsiteX242" fmla="*/ 1473714 w 11269336"/>
              <a:gd name="connsiteY242" fmla="*/ 2179625 h 2323145"/>
              <a:gd name="connsiteX243" fmla="*/ 1449503 w 11269336"/>
              <a:gd name="connsiteY243" fmla="*/ 2182633 h 2323145"/>
              <a:gd name="connsiteX244" fmla="*/ 1266687 w 11269336"/>
              <a:gd name="connsiteY244" fmla="*/ 2212688 h 2323145"/>
              <a:gd name="connsiteX245" fmla="*/ 1239614 w 11269336"/>
              <a:gd name="connsiteY245" fmla="*/ 2209727 h 2323145"/>
              <a:gd name="connsiteX246" fmla="*/ 1202436 w 11269336"/>
              <a:gd name="connsiteY246" fmla="*/ 2209817 h 2323145"/>
              <a:gd name="connsiteX247" fmla="*/ 1136097 w 11269336"/>
              <a:gd name="connsiteY247" fmla="*/ 2205112 h 2323145"/>
              <a:gd name="connsiteX248" fmla="*/ 988232 w 11269336"/>
              <a:gd name="connsiteY248" fmla="*/ 2235635 h 2323145"/>
              <a:gd name="connsiteX249" fmla="*/ 981959 w 11269336"/>
              <a:gd name="connsiteY249" fmla="*/ 2231607 h 2323145"/>
              <a:gd name="connsiteX250" fmla="*/ 938600 w 11269336"/>
              <a:gd name="connsiteY250" fmla="*/ 2238113 h 2323145"/>
              <a:gd name="connsiteX251" fmla="*/ 791788 w 11269336"/>
              <a:gd name="connsiteY251" fmla="*/ 2293224 h 2323145"/>
              <a:gd name="connsiteX252" fmla="*/ 706914 w 11269336"/>
              <a:gd name="connsiteY252" fmla="*/ 2305046 h 2323145"/>
              <a:gd name="connsiteX253" fmla="*/ 675971 w 11269336"/>
              <a:gd name="connsiteY253" fmla="*/ 2304030 h 2323145"/>
              <a:gd name="connsiteX254" fmla="*/ 624180 w 11269336"/>
              <a:gd name="connsiteY254" fmla="*/ 2302650 h 2323145"/>
              <a:gd name="connsiteX255" fmla="*/ 583453 w 11269336"/>
              <a:gd name="connsiteY255" fmla="*/ 2288788 h 2323145"/>
              <a:gd name="connsiteX256" fmla="*/ 540946 w 11269336"/>
              <a:gd name="connsiteY256" fmla="*/ 2292721 h 2323145"/>
              <a:gd name="connsiteX257" fmla="*/ 533680 w 11269336"/>
              <a:gd name="connsiteY257" fmla="*/ 2310233 h 2323145"/>
              <a:gd name="connsiteX258" fmla="*/ 487366 w 11269336"/>
              <a:gd name="connsiteY258" fmla="*/ 2309053 h 2323145"/>
              <a:gd name="connsiteX259" fmla="*/ 416820 w 11269336"/>
              <a:gd name="connsiteY259" fmla="*/ 2305443 h 2323145"/>
              <a:gd name="connsiteX260" fmla="*/ 376805 w 11269336"/>
              <a:gd name="connsiteY260" fmla="*/ 2307647 h 2323145"/>
              <a:gd name="connsiteX261" fmla="*/ 266777 w 11269336"/>
              <a:gd name="connsiteY261" fmla="*/ 2309012 h 2323145"/>
              <a:gd name="connsiteX262" fmla="*/ 156013 w 11269336"/>
              <a:gd name="connsiteY262" fmla="*/ 2306832 h 2323145"/>
              <a:gd name="connsiteX263" fmla="*/ 87258 w 11269336"/>
              <a:gd name="connsiteY263" fmla="*/ 2285511 h 2323145"/>
              <a:gd name="connsiteX264" fmla="*/ 23798 w 11269336"/>
              <a:gd name="connsiteY264" fmla="*/ 2281822 h 2323145"/>
              <a:gd name="connsiteX265" fmla="*/ 0 w 11269336"/>
              <a:gd name="connsiteY265" fmla="*/ 2285369 h 2323145"/>
              <a:gd name="connsiteX266" fmla="*/ 0 w 11269336"/>
              <a:gd name="connsiteY26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39429 w 11269336"/>
              <a:gd name="connsiteY20" fmla="*/ 696446 h 2323145"/>
              <a:gd name="connsiteX21" fmla="*/ 9028928 w 11269336"/>
              <a:gd name="connsiteY21" fmla="*/ 745350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028928 w 11269336"/>
              <a:gd name="connsiteY21" fmla="*/ 745350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9070855 w 11269336"/>
              <a:gd name="connsiteY23" fmla="*/ 794621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9070855 w 11269336"/>
              <a:gd name="connsiteY23" fmla="*/ 794621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795998 w 11269336"/>
              <a:gd name="connsiteY29" fmla="*/ 863337 h 2323145"/>
              <a:gd name="connsiteX30" fmla="*/ 8776970 w 11269336"/>
              <a:gd name="connsiteY30" fmla="*/ 885177 h 2323145"/>
              <a:gd name="connsiteX31" fmla="*/ 8755719 w 11269336"/>
              <a:gd name="connsiteY31" fmla="*/ 889754 h 2323145"/>
              <a:gd name="connsiteX32" fmla="*/ 8743257 w 11269336"/>
              <a:gd name="connsiteY32" fmla="*/ 904723 h 2323145"/>
              <a:gd name="connsiteX33" fmla="*/ 8721366 w 11269336"/>
              <a:gd name="connsiteY33" fmla="*/ 904711 h 2323145"/>
              <a:gd name="connsiteX34" fmla="*/ 8678353 w 11269336"/>
              <a:gd name="connsiteY34" fmla="*/ 926318 h 2323145"/>
              <a:gd name="connsiteX35" fmla="*/ 8636849 w 11269336"/>
              <a:gd name="connsiteY35" fmla="*/ 937900 h 2323145"/>
              <a:gd name="connsiteX36" fmla="*/ 8620213 w 11269336"/>
              <a:gd name="connsiteY36" fmla="*/ 943068 h 2323145"/>
              <a:gd name="connsiteX37" fmla="*/ 8612581 w 11269336"/>
              <a:gd name="connsiteY37" fmla="*/ 952695 h 2323145"/>
              <a:gd name="connsiteX38" fmla="*/ 8589038 w 11269336"/>
              <a:gd name="connsiteY38" fmla="*/ 963892 h 2323145"/>
              <a:gd name="connsiteX39" fmla="*/ 8579950 w 11269336"/>
              <a:gd name="connsiteY39" fmla="*/ 960899 h 2323145"/>
              <a:gd name="connsiteX40" fmla="*/ 8579319 w 11269336"/>
              <a:gd name="connsiteY40" fmla="*/ 965630 h 2323145"/>
              <a:gd name="connsiteX41" fmla="*/ 8547429 w 11269336"/>
              <a:gd name="connsiteY41" fmla="*/ 984506 h 2323145"/>
              <a:gd name="connsiteX42" fmla="*/ 8478704 w 11269336"/>
              <a:gd name="connsiteY42" fmla="*/ 1025490 h 2323145"/>
              <a:gd name="connsiteX43" fmla="*/ 8461421 w 11269336"/>
              <a:gd name="connsiteY43" fmla="*/ 1035512 h 2323145"/>
              <a:gd name="connsiteX44" fmla="*/ 8445003 w 11269336"/>
              <a:gd name="connsiteY44" fmla="*/ 1036851 h 2323145"/>
              <a:gd name="connsiteX45" fmla="*/ 8357350 w 11269336"/>
              <a:gd name="connsiteY45" fmla="*/ 1060213 h 2323145"/>
              <a:gd name="connsiteX46" fmla="*/ 8335565 w 11269336"/>
              <a:gd name="connsiteY46" fmla="*/ 1061151 h 2323145"/>
              <a:gd name="connsiteX47" fmla="*/ 8325267 w 11269336"/>
              <a:gd name="connsiteY47" fmla="*/ 1055919 h 2323145"/>
              <a:gd name="connsiteX48" fmla="*/ 8293586 w 11269336"/>
              <a:gd name="connsiteY48" fmla="*/ 1076144 h 2323145"/>
              <a:gd name="connsiteX49" fmla="*/ 8242405 w 11269336"/>
              <a:gd name="connsiteY49" fmla="*/ 1095960 h 2323145"/>
              <a:gd name="connsiteX50" fmla="*/ 8197391 w 11269336"/>
              <a:gd name="connsiteY50" fmla="*/ 1107746 h 2323145"/>
              <a:gd name="connsiteX51" fmla="*/ 8081474 w 11269336"/>
              <a:gd name="connsiteY51" fmla="*/ 1130125 h 2323145"/>
              <a:gd name="connsiteX52" fmla="*/ 8053585 w 11269336"/>
              <a:gd name="connsiteY52" fmla="*/ 1129169 h 2323145"/>
              <a:gd name="connsiteX53" fmla="*/ 8038422 w 11269336"/>
              <a:gd name="connsiteY53" fmla="*/ 1119092 h 2323145"/>
              <a:gd name="connsiteX54" fmla="*/ 8029450 w 11269336"/>
              <a:gd name="connsiteY54" fmla="*/ 1125592 h 2323145"/>
              <a:gd name="connsiteX55" fmla="*/ 7959552 w 11269336"/>
              <a:gd name="connsiteY55" fmla="*/ 1140188 h 2323145"/>
              <a:gd name="connsiteX56" fmla="*/ 7914188 w 11269336"/>
              <a:gd name="connsiteY56" fmla="*/ 1150862 h 2323145"/>
              <a:gd name="connsiteX57" fmla="*/ 7914918 w 11269336"/>
              <a:gd name="connsiteY57" fmla="*/ 1168758 h 2323145"/>
              <a:gd name="connsiteX58" fmla="*/ 7875510 w 11269336"/>
              <a:gd name="connsiteY58" fmla="*/ 1183153 h 2323145"/>
              <a:gd name="connsiteX59" fmla="*/ 7829932 w 11269336"/>
              <a:gd name="connsiteY59" fmla="*/ 1180782 h 2323145"/>
              <a:gd name="connsiteX60" fmla="*/ 7779182 w 11269336"/>
              <a:gd name="connsiteY60" fmla="*/ 1192665 h 2323145"/>
              <a:gd name="connsiteX61" fmla="*/ 7748774 w 11269336"/>
              <a:gd name="connsiteY61" fmla="*/ 1199586 h 2323145"/>
              <a:gd name="connsiteX62" fmla="*/ 7671846 w 11269336"/>
              <a:gd name="connsiteY62" fmla="*/ 1231966 h 2323145"/>
              <a:gd name="connsiteX63" fmla="*/ 7554146 w 11269336"/>
              <a:gd name="connsiteY63" fmla="*/ 1319748 h 2323145"/>
              <a:gd name="connsiteX64" fmla="*/ 7515052 w 11269336"/>
              <a:gd name="connsiteY64" fmla="*/ 1336718 h 2323145"/>
              <a:gd name="connsiteX65" fmla="*/ 7507193 w 11269336"/>
              <a:gd name="connsiteY65" fmla="*/ 1334617 h 2323145"/>
              <a:gd name="connsiteX66" fmla="*/ 7461694 w 11269336"/>
              <a:gd name="connsiteY66" fmla="*/ 1375866 h 2323145"/>
              <a:gd name="connsiteX67" fmla="*/ 7377571 w 11269336"/>
              <a:gd name="connsiteY67" fmla="*/ 1400128 h 2323145"/>
              <a:gd name="connsiteX68" fmla="*/ 7311261 w 11269336"/>
              <a:gd name="connsiteY68" fmla="*/ 1412652 h 2323145"/>
              <a:gd name="connsiteX69" fmla="*/ 7275307 w 11269336"/>
              <a:gd name="connsiteY69" fmla="*/ 1422171 h 2323145"/>
              <a:gd name="connsiteX70" fmla="*/ 7247783 w 11269336"/>
              <a:gd name="connsiteY70" fmla="*/ 1426330 h 2323145"/>
              <a:gd name="connsiteX71" fmla="*/ 7185047 w 11269336"/>
              <a:gd name="connsiteY71" fmla="*/ 1451812 h 2323145"/>
              <a:gd name="connsiteX72" fmla="*/ 7084117 w 11269336"/>
              <a:gd name="connsiteY72" fmla="*/ 1500281 h 2323145"/>
              <a:gd name="connsiteX73" fmla="*/ 7062011 w 11269336"/>
              <a:gd name="connsiteY73" fmla="*/ 1509183 h 2323145"/>
              <a:gd name="connsiteX74" fmla="*/ 7040555 w 11269336"/>
              <a:gd name="connsiteY74" fmla="*/ 1511207 h 2323145"/>
              <a:gd name="connsiteX75" fmla="*/ 7033438 w 11269336"/>
              <a:gd name="connsiteY75" fmla="*/ 1506772 h 2323145"/>
              <a:gd name="connsiteX76" fmla="*/ 7020886 w 11269336"/>
              <a:gd name="connsiteY76" fmla="*/ 1510764 h 2323145"/>
              <a:gd name="connsiteX77" fmla="*/ 7017033 w 11269336"/>
              <a:gd name="connsiteY77" fmla="*/ 1510650 h 2323145"/>
              <a:gd name="connsiteX78" fmla="*/ 6995460 w 11269336"/>
              <a:gd name="connsiteY78" fmla="*/ 1511173 h 2323145"/>
              <a:gd name="connsiteX79" fmla="*/ 6962144 w 11269336"/>
              <a:gd name="connsiteY79" fmla="*/ 1541508 h 2323145"/>
              <a:gd name="connsiteX80" fmla="*/ 6910674 w 11269336"/>
              <a:gd name="connsiteY80" fmla="*/ 1554793 h 2323145"/>
              <a:gd name="connsiteX81" fmla="*/ 6732152 w 11269336"/>
              <a:gd name="connsiteY81" fmla="*/ 1642538 h 2323145"/>
              <a:gd name="connsiteX82" fmla="*/ 6694106 w 11269336"/>
              <a:gd name="connsiteY82" fmla="*/ 1632377 h 2323145"/>
              <a:gd name="connsiteX83" fmla="*/ 6617223 w 11269336"/>
              <a:gd name="connsiteY83" fmla="*/ 1659889 h 2323145"/>
              <a:gd name="connsiteX84" fmla="*/ 6521138 w 11269336"/>
              <a:gd name="connsiteY84" fmla="*/ 1744340 h 2323145"/>
              <a:gd name="connsiteX85" fmla="*/ 6380677 w 11269336"/>
              <a:gd name="connsiteY85" fmla="*/ 1796883 h 2323145"/>
              <a:gd name="connsiteX86" fmla="*/ 6374897 w 11269336"/>
              <a:gd name="connsiteY86" fmla="*/ 1809910 h 2323145"/>
              <a:gd name="connsiteX87" fmla="*/ 6364545 w 11269336"/>
              <a:gd name="connsiteY87" fmla="*/ 1820090 h 2323145"/>
              <a:gd name="connsiteX88" fmla="*/ 6362126 w 11269336"/>
              <a:gd name="connsiteY88" fmla="*/ 1819991 h 2323145"/>
              <a:gd name="connsiteX89" fmla="*/ 6346673 w 11269336"/>
              <a:gd name="connsiteY89" fmla="*/ 1827824 h 2323145"/>
              <a:gd name="connsiteX90" fmla="*/ 6345588 w 11269336"/>
              <a:gd name="connsiteY90" fmla="*/ 1832232 h 2323145"/>
              <a:gd name="connsiteX91" fmla="*/ 6335708 w 11269336"/>
              <a:gd name="connsiteY91" fmla="*/ 1838451 h 2323145"/>
              <a:gd name="connsiteX92" fmla="*/ 6318182 w 11269336"/>
              <a:gd name="connsiteY92" fmla="*/ 1852975 h 2323145"/>
              <a:gd name="connsiteX93" fmla="*/ 6313084 w 11269336"/>
              <a:gd name="connsiteY93" fmla="*/ 1853561 h 2323145"/>
              <a:gd name="connsiteX94" fmla="*/ 6283816 w 11269336"/>
              <a:gd name="connsiteY94" fmla="*/ 1872148 h 2323145"/>
              <a:gd name="connsiteX95" fmla="*/ 6282550 w 11269336"/>
              <a:gd name="connsiteY95" fmla="*/ 1871392 h 2323145"/>
              <a:gd name="connsiteX96" fmla="*/ 6270527 w 11269336"/>
              <a:gd name="connsiteY96" fmla="*/ 1872208 h 2323145"/>
              <a:gd name="connsiteX97" fmla="*/ 6249518 w 11269336"/>
              <a:gd name="connsiteY97" fmla="*/ 1876079 h 2323145"/>
              <a:gd name="connsiteX98" fmla="*/ 6190386 w 11269336"/>
              <a:gd name="connsiteY98" fmla="*/ 1872478 h 2323145"/>
              <a:gd name="connsiteX99" fmla="*/ 6159777 w 11269336"/>
              <a:gd name="connsiteY99" fmla="*/ 1891745 h 2323145"/>
              <a:gd name="connsiteX100" fmla="*/ 6153131 w 11269336"/>
              <a:gd name="connsiteY100" fmla="*/ 1895079 h 2323145"/>
              <a:gd name="connsiteX101" fmla="*/ 6152798 w 11269336"/>
              <a:gd name="connsiteY101" fmla="*/ 1894920 h 2323145"/>
              <a:gd name="connsiteX102" fmla="*/ 6145388 w 11269336"/>
              <a:gd name="connsiteY102" fmla="*/ 1897990 h 2323145"/>
              <a:gd name="connsiteX103" fmla="*/ 6141014 w 11269336"/>
              <a:gd name="connsiteY103" fmla="*/ 1901155 h 2323145"/>
              <a:gd name="connsiteX104" fmla="*/ 6128122 w 11269336"/>
              <a:gd name="connsiteY104" fmla="*/ 1907623 h 2323145"/>
              <a:gd name="connsiteX105" fmla="*/ 6122351 w 11269336"/>
              <a:gd name="connsiteY105" fmla="*/ 1908359 h 2323145"/>
              <a:gd name="connsiteX106" fmla="*/ 6064750 w 11269336"/>
              <a:gd name="connsiteY106" fmla="*/ 1896394 h 2323145"/>
              <a:gd name="connsiteX107" fmla="*/ 5964230 w 11269336"/>
              <a:gd name="connsiteY107" fmla="*/ 1910038 h 2323145"/>
              <a:gd name="connsiteX108" fmla="*/ 5865399 w 11269336"/>
              <a:gd name="connsiteY108" fmla="*/ 1926966 h 2323145"/>
              <a:gd name="connsiteX109" fmla="*/ 5829951 w 11269336"/>
              <a:gd name="connsiteY109" fmla="*/ 1934755 h 2323145"/>
              <a:gd name="connsiteX110" fmla="*/ 5765285 w 11269336"/>
              <a:gd name="connsiteY110" fmla="*/ 1941322 h 2323145"/>
              <a:gd name="connsiteX111" fmla="*/ 5734750 w 11269336"/>
              <a:gd name="connsiteY111" fmla="*/ 1939793 h 2323145"/>
              <a:gd name="connsiteX112" fmla="*/ 5733569 w 11269336"/>
              <a:gd name="connsiteY112" fmla="*/ 1940505 h 2323145"/>
              <a:gd name="connsiteX113" fmla="*/ 5730329 w 11269336"/>
              <a:gd name="connsiteY113" fmla="*/ 1937845 h 2323145"/>
              <a:gd name="connsiteX114" fmla="*/ 5724661 w 11269336"/>
              <a:gd name="connsiteY114" fmla="*/ 1937455 h 2323145"/>
              <a:gd name="connsiteX115" fmla="*/ 5710186 w 11269336"/>
              <a:gd name="connsiteY115" fmla="*/ 1941370 h 2323145"/>
              <a:gd name="connsiteX116" fmla="*/ 5704910 w 11269336"/>
              <a:gd name="connsiteY116" fmla="*/ 1943663 h 2323145"/>
              <a:gd name="connsiteX117" fmla="*/ 5696836 w 11269336"/>
              <a:gd name="connsiteY117" fmla="*/ 1945271 h 2323145"/>
              <a:gd name="connsiteX118" fmla="*/ 5696583 w 11269336"/>
              <a:gd name="connsiteY118" fmla="*/ 1945050 h 2323145"/>
              <a:gd name="connsiteX119" fmla="*/ 5689123 w 11269336"/>
              <a:gd name="connsiteY119" fmla="*/ 1947067 h 2323145"/>
              <a:gd name="connsiteX120" fmla="*/ 5653291 w 11269336"/>
              <a:gd name="connsiteY120" fmla="*/ 1960245 h 2323145"/>
              <a:gd name="connsiteX121" fmla="*/ 5599385 w 11269336"/>
              <a:gd name="connsiteY121" fmla="*/ 1945198 h 2323145"/>
              <a:gd name="connsiteX122" fmla="*/ 5578300 w 11269336"/>
              <a:gd name="connsiteY122" fmla="*/ 1944963 h 2323145"/>
              <a:gd name="connsiteX123" fmla="*/ 5566758 w 11269336"/>
              <a:gd name="connsiteY123" fmla="*/ 1943441 h 2323145"/>
              <a:gd name="connsiteX124" fmla="*/ 5565857 w 11269336"/>
              <a:gd name="connsiteY124" fmla="*/ 1942445 h 2323145"/>
              <a:gd name="connsiteX125" fmla="*/ 5531534 w 11269336"/>
              <a:gd name="connsiteY125" fmla="*/ 1955208 h 2323145"/>
              <a:gd name="connsiteX126" fmla="*/ 5526552 w 11269336"/>
              <a:gd name="connsiteY126" fmla="*/ 1954799 h 2323145"/>
              <a:gd name="connsiteX127" fmla="*/ 5504723 w 11269336"/>
              <a:gd name="connsiteY127" fmla="*/ 1965811 h 2323145"/>
              <a:gd name="connsiteX128" fmla="*/ 5493156 w 11269336"/>
              <a:gd name="connsiteY128" fmla="*/ 1970063 h 2323145"/>
              <a:gd name="connsiteX129" fmla="*/ 5490486 w 11269336"/>
              <a:gd name="connsiteY129" fmla="*/ 1974227 h 2323145"/>
              <a:gd name="connsiteX130" fmla="*/ 5473107 w 11269336"/>
              <a:gd name="connsiteY130" fmla="*/ 1979001 h 2323145"/>
              <a:gd name="connsiteX131" fmla="*/ 5470885 w 11269336"/>
              <a:gd name="connsiteY131" fmla="*/ 1978432 h 2323145"/>
              <a:gd name="connsiteX132" fmla="*/ 5457393 w 11269336"/>
              <a:gd name="connsiteY132" fmla="*/ 1986525 h 2323145"/>
              <a:gd name="connsiteX133" fmla="*/ 5447102 w 11269336"/>
              <a:gd name="connsiteY133" fmla="*/ 1998329 h 2323145"/>
              <a:gd name="connsiteX134" fmla="*/ 5159151 w 11269336"/>
              <a:gd name="connsiteY134" fmla="*/ 2029640 h 2323145"/>
              <a:gd name="connsiteX135" fmla="*/ 5041688 w 11269336"/>
              <a:gd name="connsiteY135" fmla="*/ 2022334 h 2323145"/>
              <a:gd name="connsiteX136" fmla="*/ 4860988 w 11269336"/>
              <a:gd name="connsiteY136" fmla="*/ 2135698 h 2323145"/>
              <a:gd name="connsiteX137" fmla="*/ 4807902 w 11269336"/>
              <a:gd name="connsiteY137" fmla="*/ 2138894 h 2323145"/>
              <a:gd name="connsiteX138" fmla="*/ 4765388 w 11269336"/>
              <a:gd name="connsiteY138" fmla="*/ 2162525 h 2323145"/>
              <a:gd name="connsiteX139" fmla="*/ 4745033 w 11269336"/>
              <a:gd name="connsiteY139" fmla="*/ 2158859 h 2323145"/>
              <a:gd name="connsiteX140" fmla="*/ 4741475 w 11269336"/>
              <a:gd name="connsiteY140" fmla="*/ 2157998 h 2323145"/>
              <a:gd name="connsiteX141" fmla="*/ 4728247 w 11269336"/>
              <a:gd name="connsiteY141" fmla="*/ 2159526 h 2323145"/>
              <a:gd name="connsiteX142" fmla="*/ 4723263 w 11269336"/>
              <a:gd name="connsiteY142" fmla="*/ 2153742 h 2323145"/>
              <a:gd name="connsiteX143" fmla="*/ 4702453 w 11269336"/>
              <a:gd name="connsiteY143" fmla="*/ 2151586 h 2323145"/>
              <a:gd name="connsiteX144" fmla="*/ 4678455 w 11269336"/>
              <a:gd name="connsiteY144" fmla="*/ 2156131 h 2323145"/>
              <a:gd name="connsiteX145" fmla="*/ 4593061 w 11269336"/>
              <a:gd name="connsiteY145" fmla="*/ 2171597 h 2323145"/>
              <a:gd name="connsiteX146" fmla="*/ 4579902 w 11269336"/>
              <a:gd name="connsiteY146" fmla="*/ 2177927 h 2323145"/>
              <a:gd name="connsiteX147" fmla="*/ 4533444 w 11269336"/>
              <a:gd name="connsiteY147" fmla="*/ 2181200 h 2323145"/>
              <a:gd name="connsiteX148" fmla="*/ 4492832 w 11269336"/>
              <a:gd name="connsiteY148" fmla="*/ 2188033 h 2323145"/>
              <a:gd name="connsiteX149" fmla="*/ 4467257 w 11269336"/>
              <a:gd name="connsiteY149" fmla="*/ 2196121 h 2323145"/>
              <a:gd name="connsiteX150" fmla="*/ 4459937 w 11269336"/>
              <a:gd name="connsiteY150" fmla="*/ 2195182 h 2323145"/>
              <a:gd name="connsiteX151" fmla="*/ 4433312 w 11269336"/>
              <a:gd name="connsiteY151" fmla="*/ 2199004 h 2323145"/>
              <a:gd name="connsiteX152" fmla="*/ 4420601 w 11269336"/>
              <a:gd name="connsiteY152" fmla="*/ 2205158 h 2323145"/>
              <a:gd name="connsiteX153" fmla="*/ 4405765 w 11269336"/>
              <a:gd name="connsiteY153" fmla="*/ 2199902 h 2323145"/>
              <a:gd name="connsiteX154" fmla="*/ 4401354 w 11269336"/>
              <a:gd name="connsiteY154" fmla="*/ 2194745 h 2323145"/>
              <a:gd name="connsiteX155" fmla="*/ 4383151 w 11269336"/>
              <a:gd name="connsiteY155" fmla="*/ 2201140 h 2323145"/>
              <a:gd name="connsiteX156" fmla="*/ 4366646 w 11269336"/>
              <a:gd name="connsiteY156" fmla="*/ 2198564 h 2323145"/>
              <a:gd name="connsiteX157" fmla="*/ 4354009 w 11269336"/>
              <a:gd name="connsiteY157" fmla="*/ 2204984 h 2323145"/>
              <a:gd name="connsiteX158" fmla="*/ 4348284 w 11269336"/>
              <a:gd name="connsiteY158" fmla="*/ 2205270 h 2323145"/>
              <a:gd name="connsiteX159" fmla="*/ 4333906 w 11269336"/>
              <a:gd name="connsiteY159" fmla="*/ 2205251 h 2323145"/>
              <a:gd name="connsiteX160" fmla="*/ 4308819 w 11269336"/>
              <a:gd name="connsiteY160" fmla="*/ 2203822 h 2323145"/>
              <a:gd name="connsiteX161" fmla="*/ 4301210 w 11269336"/>
              <a:gd name="connsiteY161" fmla="*/ 2204456 h 2323145"/>
              <a:gd name="connsiteX162" fmla="*/ 4283095 w 11269336"/>
              <a:gd name="connsiteY162" fmla="*/ 2198177 h 2323145"/>
              <a:gd name="connsiteX163" fmla="*/ 4250119 w 11269336"/>
              <a:gd name="connsiteY163" fmla="*/ 2196342 h 2323145"/>
              <a:gd name="connsiteX164" fmla="*/ 4189203 w 11269336"/>
              <a:gd name="connsiteY164" fmla="*/ 2178994 h 2323145"/>
              <a:gd name="connsiteX165" fmla="*/ 4154035 w 11269336"/>
              <a:gd name="connsiteY165" fmla="*/ 2171950 h 2323145"/>
              <a:gd name="connsiteX166" fmla="*/ 4129569 w 11269336"/>
              <a:gd name="connsiteY166" fmla="*/ 2163850 h 2323145"/>
              <a:gd name="connsiteX167" fmla="*/ 4061250 w 11269336"/>
              <a:gd name="connsiteY167" fmla="*/ 2159236 h 2323145"/>
              <a:gd name="connsiteX168" fmla="*/ 3945480 w 11269336"/>
              <a:gd name="connsiteY168" fmla="*/ 2158279 h 2323145"/>
              <a:gd name="connsiteX169" fmla="*/ 3921468 w 11269336"/>
              <a:gd name="connsiteY169" fmla="*/ 2156588 h 2323145"/>
              <a:gd name="connsiteX170" fmla="*/ 3903348 w 11269336"/>
              <a:gd name="connsiteY170" fmla="*/ 2149220 h 2323145"/>
              <a:gd name="connsiteX171" fmla="*/ 3901342 w 11269336"/>
              <a:gd name="connsiteY171" fmla="*/ 2142355 h 2323145"/>
              <a:gd name="connsiteX172" fmla="*/ 3888539 w 11269336"/>
              <a:gd name="connsiteY172" fmla="*/ 2140476 h 2323145"/>
              <a:gd name="connsiteX173" fmla="*/ 3885662 w 11269336"/>
              <a:gd name="connsiteY173" fmla="*/ 2138740 h 2323145"/>
              <a:gd name="connsiteX174" fmla="*/ 3868627 w 11269336"/>
              <a:gd name="connsiteY174" fmla="*/ 2130023 h 2323145"/>
              <a:gd name="connsiteX175" fmla="*/ 3819177 w 11269336"/>
              <a:gd name="connsiteY175" fmla="*/ 2142111 h 2323145"/>
              <a:gd name="connsiteX176" fmla="*/ 3769100 w 11269336"/>
              <a:gd name="connsiteY176" fmla="*/ 2131731 h 2323145"/>
              <a:gd name="connsiteX177" fmla="*/ 3562752 w 11269336"/>
              <a:gd name="connsiteY177" fmla="*/ 2131785 h 2323145"/>
              <a:gd name="connsiteX178" fmla="*/ 3541402 w 11269336"/>
              <a:gd name="connsiteY178" fmla="*/ 2106821 h 2323145"/>
              <a:gd name="connsiteX179" fmla="*/ 3365341 w 11269336"/>
              <a:gd name="connsiteY179" fmla="*/ 2077638 h 2323145"/>
              <a:gd name="connsiteX180" fmla="*/ 3170922 w 11269336"/>
              <a:gd name="connsiteY180" fmla="*/ 2115957 h 2323145"/>
              <a:gd name="connsiteX181" fmla="*/ 3156256 w 11269336"/>
              <a:gd name="connsiteY181" fmla="*/ 2124773 h 2323145"/>
              <a:gd name="connsiteX182" fmla="*/ 3140298 w 11269336"/>
              <a:gd name="connsiteY182" fmla="*/ 2129182 h 2323145"/>
              <a:gd name="connsiteX183" fmla="*/ 3138514 w 11269336"/>
              <a:gd name="connsiteY183" fmla="*/ 2128069 h 2323145"/>
              <a:gd name="connsiteX184" fmla="*/ 3120467 w 11269336"/>
              <a:gd name="connsiteY184" fmla="*/ 2128281 h 2323145"/>
              <a:gd name="connsiteX185" fmla="*/ 3116175 w 11269336"/>
              <a:gd name="connsiteY185" fmla="*/ 2131633 h 2323145"/>
              <a:gd name="connsiteX186" fmla="*/ 3103685 w 11269336"/>
              <a:gd name="connsiteY186" fmla="*/ 2132814 h 2323145"/>
              <a:gd name="connsiteX187" fmla="*/ 3078794 w 11269336"/>
              <a:gd name="connsiteY187" fmla="*/ 2137935 h 2323145"/>
              <a:gd name="connsiteX188" fmla="*/ 3074407 w 11269336"/>
              <a:gd name="connsiteY188" fmla="*/ 2136274 h 2323145"/>
              <a:gd name="connsiteX189" fmla="*/ 3037285 w 11269336"/>
              <a:gd name="connsiteY189" fmla="*/ 2139919 h 2323145"/>
              <a:gd name="connsiteX190" fmla="*/ 3036901 w 11269336"/>
              <a:gd name="connsiteY190" fmla="*/ 2138726 h 2323145"/>
              <a:gd name="connsiteX191" fmla="*/ 3026996 w 11269336"/>
              <a:gd name="connsiteY191" fmla="*/ 2134322 h 2323145"/>
              <a:gd name="connsiteX192" fmla="*/ 3007772 w 11269336"/>
              <a:gd name="connsiteY192" fmla="*/ 2128742 h 2323145"/>
              <a:gd name="connsiteX193" fmla="*/ 2965030 w 11269336"/>
              <a:gd name="connsiteY193" fmla="*/ 2100494 h 2323145"/>
              <a:gd name="connsiteX194" fmla="*/ 2926342 w 11269336"/>
              <a:gd name="connsiteY194" fmla="*/ 2104155 h 2323145"/>
              <a:gd name="connsiteX195" fmla="*/ 2918608 w 11269336"/>
              <a:gd name="connsiteY195" fmla="*/ 2104215 h 2323145"/>
              <a:gd name="connsiteX196" fmla="*/ 2918475 w 11269336"/>
              <a:gd name="connsiteY196" fmla="*/ 2103937 h 2323145"/>
              <a:gd name="connsiteX197" fmla="*/ 2910360 w 11269336"/>
              <a:gd name="connsiteY197" fmla="*/ 2103444 h 2323145"/>
              <a:gd name="connsiteX198" fmla="*/ 2904507 w 11269336"/>
              <a:gd name="connsiteY198" fmla="*/ 2104326 h 2323145"/>
              <a:gd name="connsiteX199" fmla="*/ 2889503 w 11269336"/>
              <a:gd name="connsiteY199" fmla="*/ 2104443 h 2323145"/>
              <a:gd name="connsiteX200" fmla="*/ 2884480 w 11269336"/>
              <a:gd name="connsiteY200" fmla="*/ 2102626 h 2323145"/>
              <a:gd name="connsiteX201" fmla="*/ 2882689 w 11269336"/>
              <a:gd name="connsiteY201" fmla="*/ 2099228 h 2323145"/>
              <a:gd name="connsiteX202" fmla="*/ 2881291 w 11269336"/>
              <a:gd name="connsiteY202" fmla="*/ 2099618 h 2323145"/>
              <a:gd name="connsiteX203" fmla="*/ 2853979 w 11269336"/>
              <a:gd name="connsiteY203" fmla="*/ 2090388 h 2323145"/>
              <a:gd name="connsiteX204" fmla="*/ 2791790 w 11269336"/>
              <a:gd name="connsiteY204" fmla="*/ 2080332 h 2323145"/>
              <a:gd name="connsiteX205" fmla="*/ 2755844 w 11269336"/>
              <a:gd name="connsiteY205" fmla="*/ 2078874 h 2323145"/>
              <a:gd name="connsiteX206" fmla="*/ 2657742 w 11269336"/>
              <a:gd name="connsiteY206" fmla="*/ 2070179 h 2323145"/>
              <a:gd name="connsiteX207" fmla="*/ 2559549 w 11269336"/>
              <a:gd name="connsiteY207" fmla="*/ 2057873 h 2323145"/>
              <a:gd name="connsiteX208" fmla="*/ 2512054 w 11269336"/>
              <a:gd name="connsiteY208" fmla="*/ 2031671 h 2323145"/>
              <a:gd name="connsiteX209" fmla="*/ 2506437 w 11269336"/>
              <a:gd name="connsiteY209" fmla="*/ 2030918 h 2323145"/>
              <a:gd name="connsiteX210" fmla="*/ 2491752 w 11269336"/>
              <a:gd name="connsiteY210" fmla="*/ 2033906 h 2323145"/>
              <a:gd name="connsiteX211" fmla="*/ 2486338 w 11269336"/>
              <a:gd name="connsiteY211" fmla="*/ 2035862 h 2323145"/>
              <a:gd name="connsiteX212" fmla="*/ 2478186 w 11269336"/>
              <a:gd name="connsiteY212" fmla="*/ 2036953 h 2323145"/>
              <a:gd name="connsiteX213" fmla="*/ 2477950 w 11269336"/>
              <a:gd name="connsiteY213" fmla="*/ 2036715 h 2323145"/>
              <a:gd name="connsiteX214" fmla="*/ 2470381 w 11269336"/>
              <a:gd name="connsiteY214" fmla="*/ 2038256 h 2323145"/>
              <a:gd name="connsiteX215" fmla="*/ 2433781 w 11269336"/>
              <a:gd name="connsiteY215" fmla="*/ 2049140 h 2323145"/>
              <a:gd name="connsiteX216" fmla="*/ 2381172 w 11269336"/>
              <a:gd name="connsiteY216" fmla="*/ 2030645 h 2323145"/>
              <a:gd name="connsiteX217" fmla="*/ 2360198 w 11269336"/>
              <a:gd name="connsiteY217" fmla="*/ 2029059 h 2323145"/>
              <a:gd name="connsiteX218" fmla="*/ 2348815 w 11269336"/>
              <a:gd name="connsiteY218" fmla="*/ 2026798 h 2323145"/>
              <a:gd name="connsiteX219" fmla="*/ 2347988 w 11269336"/>
              <a:gd name="connsiteY219" fmla="*/ 2025745 h 2323145"/>
              <a:gd name="connsiteX220" fmla="*/ 2312920 w 11269336"/>
              <a:gd name="connsiteY220" fmla="*/ 2036311 h 2323145"/>
              <a:gd name="connsiteX221" fmla="*/ 2307986 w 11269336"/>
              <a:gd name="connsiteY221" fmla="*/ 2035583 h 2323145"/>
              <a:gd name="connsiteX222" fmla="*/ 2285481 w 11269336"/>
              <a:gd name="connsiteY222" fmla="*/ 2045197 h 2323145"/>
              <a:gd name="connsiteX223" fmla="*/ 2273666 w 11269336"/>
              <a:gd name="connsiteY223" fmla="*/ 2048710 h 2323145"/>
              <a:gd name="connsiteX224" fmla="*/ 2270719 w 11269336"/>
              <a:gd name="connsiteY224" fmla="*/ 2052702 h 2323145"/>
              <a:gd name="connsiteX225" fmla="*/ 2253080 w 11269336"/>
              <a:gd name="connsiteY225" fmla="*/ 2056363 h 2323145"/>
              <a:gd name="connsiteX226" fmla="*/ 2250906 w 11269336"/>
              <a:gd name="connsiteY226" fmla="*/ 2055654 h 2323145"/>
              <a:gd name="connsiteX227" fmla="*/ 2236905 w 11269336"/>
              <a:gd name="connsiteY227" fmla="*/ 2062882 h 2323145"/>
              <a:gd name="connsiteX228" fmla="*/ 2225830 w 11269336"/>
              <a:gd name="connsiteY228" fmla="*/ 2074027 h 2323145"/>
              <a:gd name="connsiteX229" fmla="*/ 2073776 w 11269336"/>
              <a:gd name="connsiteY229" fmla="*/ 2089244 h 2323145"/>
              <a:gd name="connsiteX230" fmla="*/ 1948256 w 11269336"/>
              <a:gd name="connsiteY230" fmla="*/ 2146616 h 2323145"/>
              <a:gd name="connsiteX231" fmla="*/ 1865582 w 11269336"/>
              <a:gd name="connsiteY231" fmla="*/ 2153738 h 2323145"/>
              <a:gd name="connsiteX232" fmla="*/ 1835210 w 11269336"/>
              <a:gd name="connsiteY232" fmla="*/ 2134244 h 2323145"/>
              <a:gd name="connsiteX233" fmla="*/ 1632661 w 11269336"/>
              <a:gd name="connsiteY233" fmla="*/ 2173882 h 2323145"/>
              <a:gd name="connsiteX234" fmla="*/ 1579590 w 11269336"/>
              <a:gd name="connsiteY234" fmla="*/ 2173680 h 2323145"/>
              <a:gd name="connsiteX235" fmla="*/ 1535601 w 11269336"/>
              <a:gd name="connsiteY235" fmla="*/ 2194590 h 2323145"/>
              <a:gd name="connsiteX236" fmla="*/ 1515594 w 11269336"/>
              <a:gd name="connsiteY236" fmla="*/ 2189622 h 2323145"/>
              <a:gd name="connsiteX237" fmla="*/ 1512113 w 11269336"/>
              <a:gd name="connsiteY237" fmla="*/ 2188534 h 2323145"/>
              <a:gd name="connsiteX238" fmla="*/ 1498838 w 11269336"/>
              <a:gd name="connsiteY238" fmla="*/ 2189213 h 2323145"/>
              <a:gd name="connsiteX239" fmla="*/ 1494279 w 11269336"/>
              <a:gd name="connsiteY239" fmla="*/ 2183112 h 2323145"/>
              <a:gd name="connsiteX240" fmla="*/ 1473714 w 11269336"/>
              <a:gd name="connsiteY240" fmla="*/ 2179625 h 2323145"/>
              <a:gd name="connsiteX241" fmla="*/ 1449503 w 11269336"/>
              <a:gd name="connsiteY241" fmla="*/ 2182633 h 2323145"/>
              <a:gd name="connsiteX242" fmla="*/ 1266687 w 11269336"/>
              <a:gd name="connsiteY242" fmla="*/ 2212688 h 2323145"/>
              <a:gd name="connsiteX243" fmla="*/ 1239614 w 11269336"/>
              <a:gd name="connsiteY243" fmla="*/ 2209727 h 2323145"/>
              <a:gd name="connsiteX244" fmla="*/ 1202436 w 11269336"/>
              <a:gd name="connsiteY244" fmla="*/ 2209817 h 2323145"/>
              <a:gd name="connsiteX245" fmla="*/ 1136097 w 11269336"/>
              <a:gd name="connsiteY245" fmla="*/ 2205112 h 2323145"/>
              <a:gd name="connsiteX246" fmla="*/ 988232 w 11269336"/>
              <a:gd name="connsiteY246" fmla="*/ 2235635 h 2323145"/>
              <a:gd name="connsiteX247" fmla="*/ 981959 w 11269336"/>
              <a:gd name="connsiteY247" fmla="*/ 2231607 h 2323145"/>
              <a:gd name="connsiteX248" fmla="*/ 938600 w 11269336"/>
              <a:gd name="connsiteY248" fmla="*/ 2238113 h 2323145"/>
              <a:gd name="connsiteX249" fmla="*/ 791788 w 11269336"/>
              <a:gd name="connsiteY249" fmla="*/ 2293224 h 2323145"/>
              <a:gd name="connsiteX250" fmla="*/ 706914 w 11269336"/>
              <a:gd name="connsiteY250" fmla="*/ 2305046 h 2323145"/>
              <a:gd name="connsiteX251" fmla="*/ 675971 w 11269336"/>
              <a:gd name="connsiteY251" fmla="*/ 2304030 h 2323145"/>
              <a:gd name="connsiteX252" fmla="*/ 624180 w 11269336"/>
              <a:gd name="connsiteY252" fmla="*/ 2302650 h 2323145"/>
              <a:gd name="connsiteX253" fmla="*/ 583453 w 11269336"/>
              <a:gd name="connsiteY253" fmla="*/ 2288788 h 2323145"/>
              <a:gd name="connsiteX254" fmla="*/ 540946 w 11269336"/>
              <a:gd name="connsiteY254" fmla="*/ 2292721 h 2323145"/>
              <a:gd name="connsiteX255" fmla="*/ 533680 w 11269336"/>
              <a:gd name="connsiteY255" fmla="*/ 2310233 h 2323145"/>
              <a:gd name="connsiteX256" fmla="*/ 487366 w 11269336"/>
              <a:gd name="connsiteY256" fmla="*/ 2309053 h 2323145"/>
              <a:gd name="connsiteX257" fmla="*/ 416820 w 11269336"/>
              <a:gd name="connsiteY257" fmla="*/ 2305443 h 2323145"/>
              <a:gd name="connsiteX258" fmla="*/ 376805 w 11269336"/>
              <a:gd name="connsiteY258" fmla="*/ 2307647 h 2323145"/>
              <a:gd name="connsiteX259" fmla="*/ 266777 w 11269336"/>
              <a:gd name="connsiteY259" fmla="*/ 2309012 h 2323145"/>
              <a:gd name="connsiteX260" fmla="*/ 156013 w 11269336"/>
              <a:gd name="connsiteY260" fmla="*/ 2306832 h 2323145"/>
              <a:gd name="connsiteX261" fmla="*/ 87258 w 11269336"/>
              <a:gd name="connsiteY261" fmla="*/ 2285511 h 2323145"/>
              <a:gd name="connsiteX262" fmla="*/ 23798 w 11269336"/>
              <a:gd name="connsiteY262" fmla="*/ 2281822 h 2323145"/>
              <a:gd name="connsiteX263" fmla="*/ 0 w 11269336"/>
              <a:gd name="connsiteY263" fmla="*/ 2285369 h 2323145"/>
              <a:gd name="connsiteX264" fmla="*/ 0 w 11269336"/>
              <a:gd name="connsiteY264"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8914746 w 11269336"/>
              <a:gd name="connsiteY23" fmla="*/ 826428 h 2323145"/>
              <a:gd name="connsiteX24" fmla="*/ 8917778 w 11269336"/>
              <a:gd name="connsiteY24" fmla="*/ 835198 h 2323145"/>
              <a:gd name="connsiteX25" fmla="*/ 8905560 w 11269336"/>
              <a:gd name="connsiteY25" fmla="*/ 838358 h 2323145"/>
              <a:gd name="connsiteX26" fmla="*/ 8897564 w 11269336"/>
              <a:gd name="connsiteY26" fmla="*/ 834287 h 2323145"/>
              <a:gd name="connsiteX27" fmla="*/ 8878040 w 11269336"/>
              <a:gd name="connsiteY27" fmla="*/ 844150 h 2323145"/>
              <a:gd name="connsiteX28" fmla="*/ 8795998 w 11269336"/>
              <a:gd name="connsiteY28" fmla="*/ 863337 h 2323145"/>
              <a:gd name="connsiteX29" fmla="*/ 8776970 w 11269336"/>
              <a:gd name="connsiteY29" fmla="*/ 885177 h 2323145"/>
              <a:gd name="connsiteX30" fmla="*/ 8755719 w 11269336"/>
              <a:gd name="connsiteY30" fmla="*/ 889754 h 2323145"/>
              <a:gd name="connsiteX31" fmla="*/ 8743257 w 11269336"/>
              <a:gd name="connsiteY31" fmla="*/ 904723 h 2323145"/>
              <a:gd name="connsiteX32" fmla="*/ 8721366 w 11269336"/>
              <a:gd name="connsiteY32" fmla="*/ 904711 h 2323145"/>
              <a:gd name="connsiteX33" fmla="*/ 8678353 w 11269336"/>
              <a:gd name="connsiteY33" fmla="*/ 926318 h 2323145"/>
              <a:gd name="connsiteX34" fmla="*/ 8636849 w 11269336"/>
              <a:gd name="connsiteY34" fmla="*/ 937900 h 2323145"/>
              <a:gd name="connsiteX35" fmla="*/ 8620213 w 11269336"/>
              <a:gd name="connsiteY35" fmla="*/ 943068 h 2323145"/>
              <a:gd name="connsiteX36" fmla="*/ 8612581 w 11269336"/>
              <a:gd name="connsiteY36" fmla="*/ 952695 h 2323145"/>
              <a:gd name="connsiteX37" fmla="*/ 8589038 w 11269336"/>
              <a:gd name="connsiteY37" fmla="*/ 963892 h 2323145"/>
              <a:gd name="connsiteX38" fmla="*/ 8579950 w 11269336"/>
              <a:gd name="connsiteY38" fmla="*/ 960899 h 2323145"/>
              <a:gd name="connsiteX39" fmla="*/ 8579319 w 11269336"/>
              <a:gd name="connsiteY39" fmla="*/ 965630 h 2323145"/>
              <a:gd name="connsiteX40" fmla="*/ 8547429 w 11269336"/>
              <a:gd name="connsiteY40" fmla="*/ 984506 h 2323145"/>
              <a:gd name="connsiteX41" fmla="*/ 8478704 w 11269336"/>
              <a:gd name="connsiteY41" fmla="*/ 1025490 h 2323145"/>
              <a:gd name="connsiteX42" fmla="*/ 8461421 w 11269336"/>
              <a:gd name="connsiteY42" fmla="*/ 1035512 h 2323145"/>
              <a:gd name="connsiteX43" fmla="*/ 8445003 w 11269336"/>
              <a:gd name="connsiteY43" fmla="*/ 1036851 h 2323145"/>
              <a:gd name="connsiteX44" fmla="*/ 8357350 w 11269336"/>
              <a:gd name="connsiteY44" fmla="*/ 1060213 h 2323145"/>
              <a:gd name="connsiteX45" fmla="*/ 8335565 w 11269336"/>
              <a:gd name="connsiteY45" fmla="*/ 1061151 h 2323145"/>
              <a:gd name="connsiteX46" fmla="*/ 8325267 w 11269336"/>
              <a:gd name="connsiteY46" fmla="*/ 1055919 h 2323145"/>
              <a:gd name="connsiteX47" fmla="*/ 8293586 w 11269336"/>
              <a:gd name="connsiteY47" fmla="*/ 1076144 h 2323145"/>
              <a:gd name="connsiteX48" fmla="*/ 8242405 w 11269336"/>
              <a:gd name="connsiteY48" fmla="*/ 1095960 h 2323145"/>
              <a:gd name="connsiteX49" fmla="*/ 8197391 w 11269336"/>
              <a:gd name="connsiteY49" fmla="*/ 1107746 h 2323145"/>
              <a:gd name="connsiteX50" fmla="*/ 8081474 w 11269336"/>
              <a:gd name="connsiteY50" fmla="*/ 1130125 h 2323145"/>
              <a:gd name="connsiteX51" fmla="*/ 8053585 w 11269336"/>
              <a:gd name="connsiteY51" fmla="*/ 1129169 h 2323145"/>
              <a:gd name="connsiteX52" fmla="*/ 8038422 w 11269336"/>
              <a:gd name="connsiteY52" fmla="*/ 1119092 h 2323145"/>
              <a:gd name="connsiteX53" fmla="*/ 8029450 w 11269336"/>
              <a:gd name="connsiteY53" fmla="*/ 1125592 h 2323145"/>
              <a:gd name="connsiteX54" fmla="*/ 7959552 w 11269336"/>
              <a:gd name="connsiteY54" fmla="*/ 1140188 h 2323145"/>
              <a:gd name="connsiteX55" fmla="*/ 7914188 w 11269336"/>
              <a:gd name="connsiteY55" fmla="*/ 1150862 h 2323145"/>
              <a:gd name="connsiteX56" fmla="*/ 7914918 w 11269336"/>
              <a:gd name="connsiteY56" fmla="*/ 1168758 h 2323145"/>
              <a:gd name="connsiteX57" fmla="*/ 7875510 w 11269336"/>
              <a:gd name="connsiteY57" fmla="*/ 1183153 h 2323145"/>
              <a:gd name="connsiteX58" fmla="*/ 7829932 w 11269336"/>
              <a:gd name="connsiteY58" fmla="*/ 1180782 h 2323145"/>
              <a:gd name="connsiteX59" fmla="*/ 7779182 w 11269336"/>
              <a:gd name="connsiteY59" fmla="*/ 1192665 h 2323145"/>
              <a:gd name="connsiteX60" fmla="*/ 7748774 w 11269336"/>
              <a:gd name="connsiteY60" fmla="*/ 1199586 h 2323145"/>
              <a:gd name="connsiteX61" fmla="*/ 7671846 w 11269336"/>
              <a:gd name="connsiteY61" fmla="*/ 1231966 h 2323145"/>
              <a:gd name="connsiteX62" fmla="*/ 7554146 w 11269336"/>
              <a:gd name="connsiteY62" fmla="*/ 1319748 h 2323145"/>
              <a:gd name="connsiteX63" fmla="*/ 7515052 w 11269336"/>
              <a:gd name="connsiteY63" fmla="*/ 1336718 h 2323145"/>
              <a:gd name="connsiteX64" fmla="*/ 7507193 w 11269336"/>
              <a:gd name="connsiteY64" fmla="*/ 1334617 h 2323145"/>
              <a:gd name="connsiteX65" fmla="*/ 7461694 w 11269336"/>
              <a:gd name="connsiteY65" fmla="*/ 1375866 h 2323145"/>
              <a:gd name="connsiteX66" fmla="*/ 7377571 w 11269336"/>
              <a:gd name="connsiteY66" fmla="*/ 1400128 h 2323145"/>
              <a:gd name="connsiteX67" fmla="*/ 7311261 w 11269336"/>
              <a:gd name="connsiteY67" fmla="*/ 1412652 h 2323145"/>
              <a:gd name="connsiteX68" fmla="*/ 7275307 w 11269336"/>
              <a:gd name="connsiteY68" fmla="*/ 1422171 h 2323145"/>
              <a:gd name="connsiteX69" fmla="*/ 7247783 w 11269336"/>
              <a:gd name="connsiteY69" fmla="*/ 1426330 h 2323145"/>
              <a:gd name="connsiteX70" fmla="*/ 7185047 w 11269336"/>
              <a:gd name="connsiteY70" fmla="*/ 1451812 h 2323145"/>
              <a:gd name="connsiteX71" fmla="*/ 7084117 w 11269336"/>
              <a:gd name="connsiteY71" fmla="*/ 1500281 h 2323145"/>
              <a:gd name="connsiteX72" fmla="*/ 7062011 w 11269336"/>
              <a:gd name="connsiteY72" fmla="*/ 1509183 h 2323145"/>
              <a:gd name="connsiteX73" fmla="*/ 7040555 w 11269336"/>
              <a:gd name="connsiteY73" fmla="*/ 1511207 h 2323145"/>
              <a:gd name="connsiteX74" fmla="*/ 7033438 w 11269336"/>
              <a:gd name="connsiteY74" fmla="*/ 1506772 h 2323145"/>
              <a:gd name="connsiteX75" fmla="*/ 7020886 w 11269336"/>
              <a:gd name="connsiteY75" fmla="*/ 1510764 h 2323145"/>
              <a:gd name="connsiteX76" fmla="*/ 7017033 w 11269336"/>
              <a:gd name="connsiteY76" fmla="*/ 1510650 h 2323145"/>
              <a:gd name="connsiteX77" fmla="*/ 6995460 w 11269336"/>
              <a:gd name="connsiteY77" fmla="*/ 1511173 h 2323145"/>
              <a:gd name="connsiteX78" fmla="*/ 6962144 w 11269336"/>
              <a:gd name="connsiteY78" fmla="*/ 1541508 h 2323145"/>
              <a:gd name="connsiteX79" fmla="*/ 6910674 w 11269336"/>
              <a:gd name="connsiteY79" fmla="*/ 1554793 h 2323145"/>
              <a:gd name="connsiteX80" fmla="*/ 6732152 w 11269336"/>
              <a:gd name="connsiteY80" fmla="*/ 1642538 h 2323145"/>
              <a:gd name="connsiteX81" fmla="*/ 6694106 w 11269336"/>
              <a:gd name="connsiteY81" fmla="*/ 1632377 h 2323145"/>
              <a:gd name="connsiteX82" fmla="*/ 6617223 w 11269336"/>
              <a:gd name="connsiteY82" fmla="*/ 1659889 h 2323145"/>
              <a:gd name="connsiteX83" fmla="*/ 6521138 w 11269336"/>
              <a:gd name="connsiteY83" fmla="*/ 1744340 h 2323145"/>
              <a:gd name="connsiteX84" fmla="*/ 6380677 w 11269336"/>
              <a:gd name="connsiteY84" fmla="*/ 1796883 h 2323145"/>
              <a:gd name="connsiteX85" fmla="*/ 6374897 w 11269336"/>
              <a:gd name="connsiteY85" fmla="*/ 1809910 h 2323145"/>
              <a:gd name="connsiteX86" fmla="*/ 6364545 w 11269336"/>
              <a:gd name="connsiteY86" fmla="*/ 1820090 h 2323145"/>
              <a:gd name="connsiteX87" fmla="*/ 6362126 w 11269336"/>
              <a:gd name="connsiteY87" fmla="*/ 1819991 h 2323145"/>
              <a:gd name="connsiteX88" fmla="*/ 6346673 w 11269336"/>
              <a:gd name="connsiteY88" fmla="*/ 1827824 h 2323145"/>
              <a:gd name="connsiteX89" fmla="*/ 6345588 w 11269336"/>
              <a:gd name="connsiteY89" fmla="*/ 1832232 h 2323145"/>
              <a:gd name="connsiteX90" fmla="*/ 6335708 w 11269336"/>
              <a:gd name="connsiteY90" fmla="*/ 1838451 h 2323145"/>
              <a:gd name="connsiteX91" fmla="*/ 6318182 w 11269336"/>
              <a:gd name="connsiteY91" fmla="*/ 1852975 h 2323145"/>
              <a:gd name="connsiteX92" fmla="*/ 6313084 w 11269336"/>
              <a:gd name="connsiteY92" fmla="*/ 1853561 h 2323145"/>
              <a:gd name="connsiteX93" fmla="*/ 6283816 w 11269336"/>
              <a:gd name="connsiteY93" fmla="*/ 1872148 h 2323145"/>
              <a:gd name="connsiteX94" fmla="*/ 6282550 w 11269336"/>
              <a:gd name="connsiteY94" fmla="*/ 1871392 h 2323145"/>
              <a:gd name="connsiteX95" fmla="*/ 6270527 w 11269336"/>
              <a:gd name="connsiteY95" fmla="*/ 1872208 h 2323145"/>
              <a:gd name="connsiteX96" fmla="*/ 6249518 w 11269336"/>
              <a:gd name="connsiteY96" fmla="*/ 1876079 h 2323145"/>
              <a:gd name="connsiteX97" fmla="*/ 6190386 w 11269336"/>
              <a:gd name="connsiteY97" fmla="*/ 1872478 h 2323145"/>
              <a:gd name="connsiteX98" fmla="*/ 6159777 w 11269336"/>
              <a:gd name="connsiteY98" fmla="*/ 1891745 h 2323145"/>
              <a:gd name="connsiteX99" fmla="*/ 6153131 w 11269336"/>
              <a:gd name="connsiteY99" fmla="*/ 1895079 h 2323145"/>
              <a:gd name="connsiteX100" fmla="*/ 6152798 w 11269336"/>
              <a:gd name="connsiteY100" fmla="*/ 1894920 h 2323145"/>
              <a:gd name="connsiteX101" fmla="*/ 6145388 w 11269336"/>
              <a:gd name="connsiteY101" fmla="*/ 1897990 h 2323145"/>
              <a:gd name="connsiteX102" fmla="*/ 6141014 w 11269336"/>
              <a:gd name="connsiteY102" fmla="*/ 1901155 h 2323145"/>
              <a:gd name="connsiteX103" fmla="*/ 6128122 w 11269336"/>
              <a:gd name="connsiteY103" fmla="*/ 1907623 h 2323145"/>
              <a:gd name="connsiteX104" fmla="*/ 6122351 w 11269336"/>
              <a:gd name="connsiteY104" fmla="*/ 1908359 h 2323145"/>
              <a:gd name="connsiteX105" fmla="*/ 6064750 w 11269336"/>
              <a:gd name="connsiteY105" fmla="*/ 1896394 h 2323145"/>
              <a:gd name="connsiteX106" fmla="*/ 5964230 w 11269336"/>
              <a:gd name="connsiteY106" fmla="*/ 1910038 h 2323145"/>
              <a:gd name="connsiteX107" fmla="*/ 5865399 w 11269336"/>
              <a:gd name="connsiteY107" fmla="*/ 1926966 h 2323145"/>
              <a:gd name="connsiteX108" fmla="*/ 5829951 w 11269336"/>
              <a:gd name="connsiteY108" fmla="*/ 1934755 h 2323145"/>
              <a:gd name="connsiteX109" fmla="*/ 5765285 w 11269336"/>
              <a:gd name="connsiteY109" fmla="*/ 1941322 h 2323145"/>
              <a:gd name="connsiteX110" fmla="*/ 5734750 w 11269336"/>
              <a:gd name="connsiteY110" fmla="*/ 1939793 h 2323145"/>
              <a:gd name="connsiteX111" fmla="*/ 5733569 w 11269336"/>
              <a:gd name="connsiteY111" fmla="*/ 1940505 h 2323145"/>
              <a:gd name="connsiteX112" fmla="*/ 5730329 w 11269336"/>
              <a:gd name="connsiteY112" fmla="*/ 1937845 h 2323145"/>
              <a:gd name="connsiteX113" fmla="*/ 5724661 w 11269336"/>
              <a:gd name="connsiteY113" fmla="*/ 1937455 h 2323145"/>
              <a:gd name="connsiteX114" fmla="*/ 5710186 w 11269336"/>
              <a:gd name="connsiteY114" fmla="*/ 1941370 h 2323145"/>
              <a:gd name="connsiteX115" fmla="*/ 5704910 w 11269336"/>
              <a:gd name="connsiteY115" fmla="*/ 1943663 h 2323145"/>
              <a:gd name="connsiteX116" fmla="*/ 5696836 w 11269336"/>
              <a:gd name="connsiteY116" fmla="*/ 1945271 h 2323145"/>
              <a:gd name="connsiteX117" fmla="*/ 5696583 w 11269336"/>
              <a:gd name="connsiteY117" fmla="*/ 1945050 h 2323145"/>
              <a:gd name="connsiteX118" fmla="*/ 5689123 w 11269336"/>
              <a:gd name="connsiteY118" fmla="*/ 1947067 h 2323145"/>
              <a:gd name="connsiteX119" fmla="*/ 5653291 w 11269336"/>
              <a:gd name="connsiteY119" fmla="*/ 1960245 h 2323145"/>
              <a:gd name="connsiteX120" fmla="*/ 5599385 w 11269336"/>
              <a:gd name="connsiteY120" fmla="*/ 1945198 h 2323145"/>
              <a:gd name="connsiteX121" fmla="*/ 5578300 w 11269336"/>
              <a:gd name="connsiteY121" fmla="*/ 1944963 h 2323145"/>
              <a:gd name="connsiteX122" fmla="*/ 5566758 w 11269336"/>
              <a:gd name="connsiteY122" fmla="*/ 1943441 h 2323145"/>
              <a:gd name="connsiteX123" fmla="*/ 5565857 w 11269336"/>
              <a:gd name="connsiteY123" fmla="*/ 1942445 h 2323145"/>
              <a:gd name="connsiteX124" fmla="*/ 5531534 w 11269336"/>
              <a:gd name="connsiteY124" fmla="*/ 1955208 h 2323145"/>
              <a:gd name="connsiteX125" fmla="*/ 5526552 w 11269336"/>
              <a:gd name="connsiteY125" fmla="*/ 1954799 h 2323145"/>
              <a:gd name="connsiteX126" fmla="*/ 5504723 w 11269336"/>
              <a:gd name="connsiteY126" fmla="*/ 1965811 h 2323145"/>
              <a:gd name="connsiteX127" fmla="*/ 5493156 w 11269336"/>
              <a:gd name="connsiteY127" fmla="*/ 1970063 h 2323145"/>
              <a:gd name="connsiteX128" fmla="*/ 5490486 w 11269336"/>
              <a:gd name="connsiteY128" fmla="*/ 1974227 h 2323145"/>
              <a:gd name="connsiteX129" fmla="*/ 5473107 w 11269336"/>
              <a:gd name="connsiteY129" fmla="*/ 1979001 h 2323145"/>
              <a:gd name="connsiteX130" fmla="*/ 5470885 w 11269336"/>
              <a:gd name="connsiteY130" fmla="*/ 1978432 h 2323145"/>
              <a:gd name="connsiteX131" fmla="*/ 5457393 w 11269336"/>
              <a:gd name="connsiteY131" fmla="*/ 1986525 h 2323145"/>
              <a:gd name="connsiteX132" fmla="*/ 5447102 w 11269336"/>
              <a:gd name="connsiteY132" fmla="*/ 1998329 h 2323145"/>
              <a:gd name="connsiteX133" fmla="*/ 5159151 w 11269336"/>
              <a:gd name="connsiteY133" fmla="*/ 2029640 h 2323145"/>
              <a:gd name="connsiteX134" fmla="*/ 5041688 w 11269336"/>
              <a:gd name="connsiteY134" fmla="*/ 2022334 h 2323145"/>
              <a:gd name="connsiteX135" fmla="*/ 4860988 w 11269336"/>
              <a:gd name="connsiteY135" fmla="*/ 2135698 h 2323145"/>
              <a:gd name="connsiteX136" fmla="*/ 4807902 w 11269336"/>
              <a:gd name="connsiteY136" fmla="*/ 2138894 h 2323145"/>
              <a:gd name="connsiteX137" fmla="*/ 4765388 w 11269336"/>
              <a:gd name="connsiteY137" fmla="*/ 2162525 h 2323145"/>
              <a:gd name="connsiteX138" fmla="*/ 4745033 w 11269336"/>
              <a:gd name="connsiteY138" fmla="*/ 2158859 h 2323145"/>
              <a:gd name="connsiteX139" fmla="*/ 4741475 w 11269336"/>
              <a:gd name="connsiteY139" fmla="*/ 2157998 h 2323145"/>
              <a:gd name="connsiteX140" fmla="*/ 4728247 w 11269336"/>
              <a:gd name="connsiteY140" fmla="*/ 2159526 h 2323145"/>
              <a:gd name="connsiteX141" fmla="*/ 4723263 w 11269336"/>
              <a:gd name="connsiteY141" fmla="*/ 2153742 h 2323145"/>
              <a:gd name="connsiteX142" fmla="*/ 4702453 w 11269336"/>
              <a:gd name="connsiteY142" fmla="*/ 2151586 h 2323145"/>
              <a:gd name="connsiteX143" fmla="*/ 4678455 w 11269336"/>
              <a:gd name="connsiteY143" fmla="*/ 2156131 h 2323145"/>
              <a:gd name="connsiteX144" fmla="*/ 4593061 w 11269336"/>
              <a:gd name="connsiteY144" fmla="*/ 2171597 h 2323145"/>
              <a:gd name="connsiteX145" fmla="*/ 4579902 w 11269336"/>
              <a:gd name="connsiteY145" fmla="*/ 2177927 h 2323145"/>
              <a:gd name="connsiteX146" fmla="*/ 4533444 w 11269336"/>
              <a:gd name="connsiteY146" fmla="*/ 2181200 h 2323145"/>
              <a:gd name="connsiteX147" fmla="*/ 4492832 w 11269336"/>
              <a:gd name="connsiteY147" fmla="*/ 2188033 h 2323145"/>
              <a:gd name="connsiteX148" fmla="*/ 4467257 w 11269336"/>
              <a:gd name="connsiteY148" fmla="*/ 2196121 h 2323145"/>
              <a:gd name="connsiteX149" fmla="*/ 4459937 w 11269336"/>
              <a:gd name="connsiteY149" fmla="*/ 2195182 h 2323145"/>
              <a:gd name="connsiteX150" fmla="*/ 4433312 w 11269336"/>
              <a:gd name="connsiteY150" fmla="*/ 2199004 h 2323145"/>
              <a:gd name="connsiteX151" fmla="*/ 4420601 w 11269336"/>
              <a:gd name="connsiteY151" fmla="*/ 2205158 h 2323145"/>
              <a:gd name="connsiteX152" fmla="*/ 4405765 w 11269336"/>
              <a:gd name="connsiteY152" fmla="*/ 2199902 h 2323145"/>
              <a:gd name="connsiteX153" fmla="*/ 4401354 w 11269336"/>
              <a:gd name="connsiteY153" fmla="*/ 2194745 h 2323145"/>
              <a:gd name="connsiteX154" fmla="*/ 4383151 w 11269336"/>
              <a:gd name="connsiteY154" fmla="*/ 2201140 h 2323145"/>
              <a:gd name="connsiteX155" fmla="*/ 4366646 w 11269336"/>
              <a:gd name="connsiteY155" fmla="*/ 2198564 h 2323145"/>
              <a:gd name="connsiteX156" fmla="*/ 4354009 w 11269336"/>
              <a:gd name="connsiteY156" fmla="*/ 2204984 h 2323145"/>
              <a:gd name="connsiteX157" fmla="*/ 4348284 w 11269336"/>
              <a:gd name="connsiteY157" fmla="*/ 2205270 h 2323145"/>
              <a:gd name="connsiteX158" fmla="*/ 4333906 w 11269336"/>
              <a:gd name="connsiteY158" fmla="*/ 2205251 h 2323145"/>
              <a:gd name="connsiteX159" fmla="*/ 4308819 w 11269336"/>
              <a:gd name="connsiteY159" fmla="*/ 2203822 h 2323145"/>
              <a:gd name="connsiteX160" fmla="*/ 4301210 w 11269336"/>
              <a:gd name="connsiteY160" fmla="*/ 2204456 h 2323145"/>
              <a:gd name="connsiteX161" fmla="*/ 4283095 w 11269336"/>
              <a:gd name="connsiteY161" fmla="*/ 2198177 h 2323145"/>
              <a:gd name="connsiteX162" fmla="*/ 4250119 w 11269336"/>
              <a:gd name="connsiteY162" fmla="*/ 2196342 h 2323145"/>
              <a:gd name="connsiteX163" fmla="*/ 4189203 w 11269336"/>
              <a:gd name="connsiteY163" fmla="*/ 2178994 h 2323145"/>
              <a:gd name="connsiteX164" fmla="*/ 4154035 w 11269336"/>
              <a:gd name="connsiteY164" fmla="*/ 2171950 h 2323145"/>
              <a:gd name="connsiteX165" fmla="*/ 4129569 w 11269336"/>
              <a:gd name="connsiteY165" fmla="*/ 2163850 h 2323145"/>
              <a:gd name="connsiteX166" fmla="*/ 4061250 w 11269336"/>
              <a:gd name="connsiteY166" fmla="*/ 2159236 h 2323145"/>
              <a:gd name="connsiteX167" fmla="*/ 3945480 w 11269336"/>
              <a:gd name="connsiteY167" fmla="*/ 2158279 h 2323145"/>
              <a:gd name="connsiteX168" fmla="*/ 3921468 w 11269336"/>
              <a:gd name="connsiteY168" fmla="*/ 2156588 h 2323145"/>
              <a:gd name="connsiteX169" fmla="*/ 3903348 w 11269336"/>
              <a:gd name="connsiteY169" fmla="*/ 2149220 h 2323145"/>
              <a:gd name="connsiteX170" fmla="*/ 3901342 w 11269336"/>
              <a:gd name="connsiteY170" fmla="*/ 2142355 h 2323145"/>
              <a:gd name="connsiteX171" fmla="*/ 3888539 w 11269336"/>
              <a:gd name="connsiteY171" fmla="*/ 2140476 h 2323145"/>
              <a:gd name="connsiteX172" fmla="*/ 3885662 w 11269336"/>
              <a:gd name="connsiteY172" fmla="*/ 2138740 h 2323145"/>
              <a:gd name="connsiteX173" fmla="*/ 3868627 w 11269336"/>
              <a:gd name="connsiteY173" fmla="*/ 2130023 h 2323145"/>
              <a:gd name="connsiteX174" fmla="*/ 3819177 w 11269336"/>
              <a:gd name="connsiteY174" fmla="*/ 2142111 h 2323145"/>
              <a:gd name="connsiteX175" fmla="*/ 3769100 w 11269336"/>
              <a:gd name="connsiteY175" fmla="*/ 2131731 h 2323145"/>
              <a:gd name="connsiteX176" fmla="*/ 3562752 w 11269336"/>
              <a:gd name="connsiteY176" fmla="*/ 2131785 h 2323145"/>
              <a:gd name="connsiteX177" fmla="*/ 3541402 w 11269336"/>
              <a:gd name="connsiteY177" fmla="*/ 2106821 h 2323145"/>
              <a:gd name="connsiteX178" fmla="*/ 3365341 w 11269336"/>
              <a:gd name="connsiteY178" fmla="*/ 2077638 h 2323145"/>
              <a:gd name="connsiteX179" fmla="*/ 3170922 w 11269336"/>
              <a:gd name="connsiteY179" fmla="*/ 2115957 h 2323145"/>
              <a:gd name="connsiteX180" fmla="*/ 3156256 w 11269336"/>
              <a:gd name="connsiteY180" fmla="*/ 2124773 h 2323145"/>
              <a:gd name="connsiteX181" fmla="*/ 3140298 w 11269336"/>
              <a:gd name="connsiteY181" fmla="*/ 2129182 h 2323145"/>
              <a:gd name="connsiteX182" fmla="*/ 3138514 w 11269336"/>
              <a:gd name="connsiteY182" fmla="*/ 2128069 h 2323145"/>
              <a:gd name="connsiteX183" fmla="*/ 3120467 w 11269336"/>
              <a:gd name="connsiteY183" fmla="*/ 2128281 h 2323145"/>
              <a:gd name="connsiteX184" fmla="*/ 3116175 w 11269336"/>
              <a:gd name="connsiteY184" fmla="*/ 2131633 h 2323145"/>
              <a:gd name="connsiteX185" fmla="*/ 3103685 w 11269336"/>
              <a:gd name="connsiteY185" fmla="*/ 2132814 h 2323145"/>
              <a:gd name="connsiteX186" fmla="*/ 3078794 w 11269336"/>
              <a:gd name="connsiteY186" fmla="*/ 2137935 h 2323145"/>
              <a:gd name="connsiteX187" fmla="*/ 3074407 w 11269336"/>
              <a:gd name="connsiteY187" fmla="*/ 2136274 h 2323145"/>
              <a:gd name="connsiteX188" fmla="*/ 3037285 w 11269336"/>
              <a:gd name="connsiteY188" fmla="*/ 2139919 h 2323145"/>
              <a:gd name="connsiteX189" fmla="*/ 3036901 w 11269336"/>
              <a:gd name="connsiteY189" fmla="*/ 2138726 h 2323145"/>
              <a:gd name="connsiteX190" fmla="*/ 3026996 w 11269336"/>
              <a:gd name="connsiteY190" fmla="*/ 2134322 h 2323145"/>
              <a:gd name="connsiteX191" fmla="*/ 3007772 w 11269336"/>
              <a:gd name="connsiteY191" fmla="*/ 2128742 h 2323145"/>
              <a:gd name="connsiteX192" fmla="*/ 2965030 w 11269336"/>
              <a:gd name="connsiteY192" fmla="*/ 2100494 h 2323145"/>
              <a:gd name="connsiteX193" fmla="*/ 2926342 w 11269336"/>
              <a:gd name="connsiteY193" fmla="*/ 2104155 h 2323145"/>
              <a:gd name="connsiteX194" fmla="*/ 2918608 w 11269336"/>
              <a:gd name="connsiteY194" fmla="*/ 2104215 h 2323145"/>
              <a:gd name="connsiteX195" fmla="*/ 2918475 w 11269336"/>
              <a:gd name="connsiteY195" fmla="*/ 2103937 h 2323145"/>
              <a:gd name="connsiteX196" fmla="*/ 2910360 w 11269336"/>
              <a:gd name="connsiteY196" fmla="*/ 2103444 h 2323145"/>
              <a:gd name="connsiteX197" fmla="*/ 2904507 w 11269336"/>
              <a:gd name="connsiteY197" fmla="*/ 2104326 h 2323145"/>
              <a:gd name="connsiteX198" fmla="*/ 2889503 w 11269336"/>
              <a:gd name="connsiteY198" fmla="*/ 2104443 h 2323145"/>
              <a:gd name="connsiteX199" fmla="*/ 2884480 w 11269336"/>
              <a:gd name="connsiteY199" fmla="*/ 2102626 h 2323145"/>
              <a:gd name="connsiteX200" fmla="*/ 2882689 w 11269336"/>
              <a:gd name="connsiteY200" fmla="*/ 2099228 h 2323145"/>
              <a:gd name="connsiteX201" fmla="*/ 2881291 w 11269336"/>
              <a:gd name="connsiteY201" fmla="*/ 2099618 h 2323145"/>
              <a:gd name="connsiteX202" fmla="*/ 2853979 w 11269336"/>
              <a:gd name="connsiteY202" fmla="*/ 2090388 h 2323145"/>
              <a:gd name="connsiteX203" fmla="*/ 2791790 w 11269336"/>
              <a:gd name="connsiteY203" fmla="*/ 2080332 h 2323145"/>
              <a:gd name="connsiteX204" fmla="*/ 2755844 w 11269336"/>
              <a:gd name="connsiteY204" fmla="*/ 2078874 h 2323145"/>
              <a:gd name="connsiteX205" fmla="*/ 2657742 w 11269336"/>
              <a:gd name="connsiteY205" fmla="*/ 2070179 h 2323145"/>
              <a:gd name="connsiteX206" fmla="*/ 2559549 w 11269336"/>
              <a:gd name="connsiteY206" fmla="*/ 2057873 h 2323145"/>
              <a:gd name="connsiteX207" fmla="*/ 2512054 w 11269336"/>
              <a:gd name="connsiteY207" fmla="*/ 2031671 h 2323145"/>
              <a:gd name="connsiteX208" fmla="*/ 2506437 w 11269336"/>
              <a:gd name="connsiteY208" fmla="*/ 2030918 h 2323145"/>
              <a:gd name="connsiteX209" fmla="*/ 2491752 w 11269336"/>
              <a:gd name="connsiteY209" fmla="*/ 2033906 h 2323145"/>
              <a:gd name="connsiteX210" fmla="*/ 2486338 w 11269336"/>
              <a:gd name="connsiteY210" fmla="*/ 2035862 h 2323145"/>
              <a:gd name="connsiteX211" fmla="*/ 2478186 w 11269336"/>
              <a:gd name="connsiteY211" fmla="*/ 2036953 h 2323145"/>
              <a:gd name="connsiteX212" fmla="*/ 2477950 w 11269336"/>
              <a:gd name="connsiteY212" fmla="*/ 2036715 h 2323145"/>
              <a:gd name="connsiteX213" fmla="*/ 2470381 w 11269336"/>
              <a:gd name="connsiteY213" fmla="*/ 2038256 h 2323145"/>
              <a:gd name="connsiteX214" fmla="*/ 2433781 w 11269336"/>
              <a:gd name="connsiteY214" fmla="*/ 2049140 h 2323145"/>
              <a:gd name="connsiteX215" fmla="*/ 2381172 w 11269336"/>
              <a:gd name="connsiteY215" fmla="*/ 2030645 h 2323145"/>
              <a:gd name="connsiteX216" fmla="*/ 2360198 w 11269336"/>
              <a:gd name="connsiteY216" fmla="*/ 2029059 h 2323145"/>
              <a:gd name="connsiteX217" fmla="*/ 2348815 w 11269336"/>
              <a:gd name="connsiteY217" fmla="*/ 2026798 h 2323145"/>
              <a:gd name="connsiteX218" fmla="*/ 2347988 w 11269336"/>
              <a:gd name="connsiteY218" fmla="*/ 2025745 h 2323145"/>
              <a:gd name="connsiteX219" fmla="*/ 2312920 w 11269336"/>
              <a:gd name="connsiteY219" fmla="*/ 2036311 h 2323145"/>
              <a:gd name="connsiteX220" fmla="*/ 2307986 w 11269336"/>
              <a:gd name="connsiteY220" fmla="*/ 2035583 h 2323145"/>
              <a:gd name="connsiteX221" fmla="*/ 2285481 w 11269336"/>
              <a:gd name="connsiteY221" fmla="*/ 2045197 h 2323145"/>
              <a:gd name="connsiteX222" fmla="*/ 2273666 w 11269336"/>
              <a:gd name="connsiteY222" fmla="*/ 2048710 h 2323145"/>
              <a:gd name="connsiteX223" fmla="*/ 2270719 w 11269336"/>
              <a:gd name="connsiteY223" fmla="*/ 2052702 h 2323145"/>
              <a:gd name="connsiteX224" fmla="*/ 2253080 w 11269336"/>
              <a:gd name="connsiteY224" fmla="*/ 2056363 h 2323145"/>
              <a:gd name="connsiteX225" fmla="*/ 2250906 w 11269336"/>
              <a:gd name="connsiteY225" fmla="*/ 2055654 h 2323145"/>
              <a:gd name="connsiteX226" fmla="*/ 2236905 w 11269336"/>
              <a:gd name="connsiteY226" fmla="*/ 2062882 h 2323145"/>
              <a:gd name="connsiteX227" fmla="*/ 2225830 w 11269336"/>
              <a:gd name="connsiteY227" fmla="*/ 2074027 h 2323145"/>
              <a:gd name="connsiteX228" fmla="*/ 2073776 w 11269336"/>
              <a:gd name="connsiteY228" fmla="*/ 2089244 h 2323145"/>
              <a:gd name="connsiteX229" fmla="*/ 1948256 w 11269336"/>
              <a:gd name="connsiteY229" fmla="*/ 2146616 h 2323145"/>
              <a:gd name="connsiteX230" fmla="*/ 1865582 w 11269336"/>
              <a:gd name="connsiteY230" fmla="*/ 2153738 h 2323145"/>
              <a:gd name="connsiteX231" fmla="*/ 1835210 w 11269336"/>
              <a:gd name="connsiteY231" fmla="*/ 2134244 h 2323145"/>
              <a:gd name="connsiteX232" fmla="*/ 1632661 w 11269336"/>
              <a:gd name="connsiteY232" fmla="*/ 2173882 h 2323145"/>
              <a:gd name="connsiteX233" fmla="*/ 1579590 w 11269336"/>
              <a:gd name="connsiteY233" fmla="*/ 2173680 h 2323145"/>
              <a:gd name="connsiteX234" fmla="*/ 1535601 w 11269336"/>
              <a:gd name="connsiteY234" fmla="*/ 2194590 h 2323145"/>
              <a:gd name="connsiteX235" fmla="*/ 1515594 w 11269336"/>
              <a:gd name="connsiteY235" fmla="*/ 2189622 h 2323145"/>
              <a:gd name="connsiteX236" fmla="*/ 1512113 w 11269336"/>
              <a:gd name="connsiteY236" fmla="*/ 2188534 h 2323145"/>
              <a:gd name="connsiteX237" fmla="*/ 1498838 w 11269336"/>
              <a:gd name="connsiteY237" fmla="*/ 2189213 h 2323145"/>
              <a:gd name="connsiteX238" fmla="*/ 1494279 w 11269336"/>
              <a:gd name="connsiteY238" fmla="*/ 2183112 h 2323145"/>
              <a:gd name="connsiteX239" fmla="*/ 1473714 w 11269336"/>
              <a:gd name="connsiteY239" fmla="*/ 2179625 h 2323145"/>
              <a:gd name="connsiteX240" fmla="*/ 1449503 w 11269336"/>
              <a:gd name="connsiteY240" fmla="*/ 2182633 h 2323145"/>
              <a:gd name="connsiteX241" fmla="*/ 1266687 w 11269336"/>
              <a:gd name="connsiteY241" fmla="*/ 2212688 h 2323145"/>
              <a:gd name="connsiteX242" fmla="*/ 1239614 w 11269336"/>
              <a:gd name="connsiteY242" fmla="*/ 2209727 h 2323145"/>
              <a:gd name="connsiteX243" fmla="*/ 1202436 w 11269336"/>
              <a:gd name="connsiteY243" fmla="*/ 2209817 h 2323145"/>
              <a:gd name="connsiteX244" fmla="*/ 1136097 w 11269336"/>
              <a:gd name="connsiteY244" fmla="*/ 2205112 h 2323145"/>
              <a:gd name="connsiteX245" fmla="*/ 988232 w 11269336"/>
              <a:gd name="connsiteY245" fmla="*/ 2235635 h 2323145"/>
              <a:gd name="connsiteX246" fmla="*/ 981959 w 11269336"/>
              <a:gd name="connsiteY246" fmla="*/ 2231607 h 2323145"/>
              <a:gd name="connsiteX247" fmla="*/ 938600 w 11269336"/>
              <a:gd name="connsiteY247" fmla="*/ 2238113 h 2323145"/>
              <a:gd name="connsiteX248" fmla="*/ 791788 w 11269336"/>
              <a:gd name="connsiteY248" fmla="*/ 2293224 h 2323145"/>
              <a:gd name="connsiteX249" fmla="*/ 706914 w 11269336"/>
              <a:gd name="connsiteY249" fmla="*/ 2305046 h 2323145"/>
              <a:gd name="connsiteX250" fmla="*/ 675971 w 11269336"/>
              <a:gd name="connsiteY250" fmla="*/ 2304030 h 2323145"/>
              <a:gd name="connsiteX251" fmla="*/ 624180 w 11269336"/>
              <a:gd name="connsiteY251" fmla="*/ 2302650 h 2323145"/>
              <a:gd name="connsiteX252" fmla="*/ 583453 w 11269336"/>
              <a:gd name="connsiteY252" fmla="*/ 2288788 h 2323145"/>
              <a:gd name="connsiteX253" fmla="*/ 540946 w 11269336"/>
              <a:gd name="connsiteY253" fmla="*/ 2292721 h 2323145"/>
              <a:gd name="connsiteX254" fmla="*/ 533680 w 11269336"/>
              <a:gd name="connsiteY254" fmla="*/ 2310233 h 2323145"/>
              <a:gd name="connsiteX255" fmla="*/ 487366 w 11269336"/>
              <a:gd name="connsiteY255" fmla="*/ 2309053 h 2323145"/>
              <a:gd name="connsiteX256" fmla="*/ 416820 w 11269336"/>
              <a:gd name="connsiteY256" fmla="*/ 2305443 h 2323145"/>
              <a:gd name="connsiteX257" fmla="*/ 376805 w 11269336"/>
              <a:gd name="connsiteY257" fmla="*/ 2307647 h 2323145"/>
              <a:gd name="connsiteX258" fmla="*/ 266777 w 11269336"/>
              <a:gd name="connsiteY258" fmla="*/ 2309012 h 2323145"/>
              <a:gd name="connsiteX259" fmla="*/ 156013 w 11269336"/>
              <a:gd name="connsiteY259" fmla="*/ 2306832 h 2323145"/>
              <a:gd name="connsiteX260" fmla="*/ 87258 w 11269336"/>
              <a:gd name="connsiteY260" fmla="*/ 2285511 h 2323145"/>
              <a:gd name="connsiteX261" fmla="*/ 23798 w 11269336"/>
              <a:gd name="connsiteY261" fmla="*/ 2281822 h 2323145"/>
              <a:gd name="connsiteX262" fmla="*/ 0 w 11269336"/>
              <a:gd name="connsiteY262" fmla="*/ 2285369 h 2323145"/>
              <a:gd name="connsiteX263" fmla="*/ 0 w 11269336"/>
              <a:gd name="connsiteY26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9062863 w 11269336"/>
              <a:gd name="connsiteY22" fmla="*/ 754656 h 2323145"/>
              <a:gd name="connsiteX23" fmla="*/ 8914746 w 11269336"/>
              <a:gd name="connsiteY23" fmla="*/ 826428 h 2323145"/>
              <a:gd name="connsiteX24" fmla="*/ 8917778 w 11269336"/>
              <a:gd name="connsiteY24" fmla="*/ 835198 h 2323145"/>
              <a:gd name="connsiteX25" fmla="*/ 8905560 w 11269336"/>
              <a:gd name="connsiteY25" fmla="*/ 838358 h 2323145"/>
              <a:gd name="connsiteX26" fmla="*/ 8897564 w 11269336"/>
              <a:gd name="connsiteY26" fmla="*/ 834287 h 2323145"/>
              <a:gd name="connsiteX27" fmla="*/ 8878040 w 11269336"/>
              <a:gd name="connsiteY27" fmla="*/ 844150 h 2323145"/>
              <a:gd name="connsiteX28" fmla="*/ 8795998 w 11269336"/>
              <a:gd name="connsiteY28" fmla="*/ 863337 h 2323145"/>
              <a:gd name="connsiteX29" fmla="*/ 8776970 w 11269336"/>
              <a:gd name="connsiteY29" fmla="*/ 885177 h 2323145"/>
              <a:gd name="connsiteX30" fmla="*/ 8755719 w 11269336"/>
              <a:gd name="connsiteY30" fmla="*/ 889754 h 2323145"/>
              <a:gd name="connsiteX31" fmla="*/ 8743257 w 11269336"/>
              <a:gd name="connsiteY31" fmla="*/ 904723 h 2323145"/>
              <a:gd name="connsiteX32" fmla="*/ 8721366 w 11269336"/>
              <a:gd name="connsiteY32" fmla="*/ 904711 h 2323145"/>
              <a:gd name="connsiteX33" fmla="*/ 8678353 w 11269336"/>
              <a:gd name="connsiteY33" fmla="*/ 926318 h 2323145"/>
              <a:gd name="connsiteX34" fmla="*/ 8636849 w 11269336"/>
              <a:gd name="connsiteY34" fmla="*/ 937900 h 2323145"/>
              <a:gd name="connsiteX35" fmla="*/ 8620213 w 11269336"/>
              <a:gd name="connsiteY35" fmla="*/ 943068 h 2323145"/>
              <a:gd name="connsiteX36" fmla="*/ 8612581 w 11269336"/>
              <a:gd name="connsiteY36" fmla="*/ 952695 h 2323145"/>
              <a:gd name="connsiteX37" fmla="*/ 8589038 w 11269336"/>
              <a:gd name="connsiteY37" fmla="*/ 963892 h 2323145"/>
              <a:gd name="connsiteX38" fmla="*/ 8579950 w 11269336"/>
              <a:gd name="connsiteY38" fmla="*/ 960899 h 2323145"/>
              <a:gd name="connsiteX39" fmla="*/ 8579319 w 11269336"/>
              <a:gd name="connsiteY39" fmla="*/ 965630 h 2323145"/>
              <a:gd name="connsiteX40" fmla="*/ 8547429 w 11269336"/>
              <a:gd name="connsiteY40" fmla="*/ 984506 h 2323145"/>
              <a:gd name="connsiteX41" fmla="*/ 8478704 w 11269336"/>
              <a:gd name="connsiteY41" fmla="*/ 1025490 h 2323145"/>
              <a:gd name="connsiteX42" fmla="*/ 8461421 w 11269336"/>
              <a:gd name="connsiteY42" fmla="*/ 1035512 h 2323145"/>
              <a:gd name="connsiteX43" fmla="*/ 8445003 w 11269336"/>
              <a:gd name="connsiteY43" fmla="*/ 1036851 h 2323145"/>
              <a:gd name="connsiteX44" fmla="*/ 8357350 w 11269336"/>
              <a:gd name="connsiteY44" fmla="*/ 1060213 h 2323145"/>
              <a:gd name="connsiteX45" fmla="*/ 8335565 w 11269336"/>
              <a:gd name="connsiteY45" fmla="*/ 1061151 h 2323145"/>
              <a:gd name="connsiteX46" fmla="*/ 8325267 w 11269336"/>
              <a:gd name="connsiteY46" fmla="*/ 1055919 h 2323145"/>
              <a:gd name="connsiteX47" fmla="*/ 8293586 w 11269336"/>
              <a:gd name="connsiteY47" fmla="*/ 1076144 h 2323145"/>
              <a:gd name="connsiteX48" fmla="*/ 8242405 w 11269336"/>
              <a:gd name="connsiteY48" fmla="*/ 1095960 h 2323145"/>
              <a:gd name="connsiteX49" fmla="*/ 8197391 w 11269336"/>
              <a:gd name="connsiteY49" fmla="*/ 1107746 h 2323145"/>
              <a:gd name="connsiteX50" fmla="*/ 8081474 w 11269336"/>
              <a:gd name="connsiteY50" fmla="*/ 1130125 h 2323145"/>
              <a:gd name="connsiteX51" fmla="*/ 8053585 w 11269336"/>
              <a:gd name="connsiteY51" fmla="*/ 1129169 h 2323145"/>
              <a:gd name="connsiteX52" fmla="*/ 8038422 w 11269336"/>
              <a:gd name="connsiteY52" fmla="*/ 1119092 h 2323145"/>
              <a:gd name="connsiteX53" fmla="*/ 8029450 w 11269336"/>
              <a:gd name="connsiteY53" fmla="*/ 1125592 h 2323145"/>
              <a:gd name="connsiteX54" fmla="*/ 7959552 w 11269336"/>
              <a:gd name="connsiteY54" fmla="*/ 1140188 h 2323145"/>
              <a:gd name="connsiteX55" fmla="*/ 7914188 w 11269336"/>
              <a:gd name="connsiteY55" fmla="*/ 1150862 h 2323145"/>
              <a:gd name="connsiteX56" fmla="*/ 7914918 w 11269336"/>
              <a:gd name="connsiteY56" fmla="*/ 1168758 h 2323145"/>
              <a:gd name="connsiteX57" fmla="*/ 7875510 w 11269336"/>
              <a:gd name="connsiteY57" fmla="*/ 1183153 h 2323145"/>
              <a:gd name="connsiteX58" fmla="*/ 7829932 w 11269336"/>
              <a:gd name="connsiteY58" fmla="*/ 1180782 h 2323145"/>
              <a:gd name="connsiteX59" fmla="*/ 7779182 w 11269336"/>
              <a:gd name="connsiteY59" fmla="*/ 1192665 h 2323145"/>
              <a:gd name="connsiteX60" fmla="*/ 7748774 w 11269336"/>
              <a:gd name="connsiteY60" fmla="*/ 1199586 h 2323145"/>
              <a:gd name="connsiteX61" fmla="*/ 7671846 w 11269336"/>
              <a:gd name="connsiteY61" fmla="*/ 1231966 h 2323145"/>
              <a:gd name="connsiteX62" fmla="*/ 7554146 w 11269336"/>
              <a:gd name="connsiteY62" fmla="*/ 1319748 h 2323145"/>
              <a:gd name="connsiteX63" fmla="*/ 7515052 w 11269336"/>
              <a:gd name="connsiteY63" fmla="*/ 1336718 h 2323145"/>
              <a:gd name="connsiteX64" fmla="*/ 7507193 w 11269336"/>
              <a:gd name="connsiteY64" fmla="*/ 1334617 h 2323145"/>
              <a:gd name="connsiteX65" fmla="*/ 7461694 w 11269336"/>
              <a:gd name="connsiteY65" fmla="*/ 1375866 h 2323145"/>
              <a:gd name="connsiteX66" fmla="*/ 7377571 w 11269336"/>
              <a:gd name="connsiteY66" fmla="*/ 1400128 h 2323145"/>
              <a:gd name="connsiteX67" fmla="*/ 7311261 w 11269336"/>
              <a:gd name="connsiteY67" fmla="*/ 1412652 h 2323145"/>
              <a:gd name="connsiteX68" fmla="*/ 7275307 w 11269336"/>
              <a:gd name="connsiteY68" fmla="*/ 1422171 h 2323145"/>
              <a:gd name="connsiteX69" fmla="*/ 7247783 w 11269336"/>
              <a:gd name="connsiteY69" fmla="*/ 1426330 h 2323145"/>
              <a:gd name="connsiteX70" fmla="*/ 7185047 w 11269336"/>
              <a:gd name="connsiteY70" fmla="*/ 1451812 h 2323145"/>
              <a:gd name="connsiteX71" fmla="*/ 7084117 w 11269336"/>
              <a:gd name="connsiteY71" fmla="*/ 1500281 h 2323145"/>
              <a:gd name="connsiteX72" fmla="*/ 7062011 w 11269336"/>
              <a:gd name="connsiteY72" fmla="*/ 1509183 h 2323145"/>
              <a:gd name="connsiteX73" fmla="*/ 7040555 w 11269336"/>
              <a:gd name="connsiteY73" fmla="*/ 1511207 h 2323145"/>
              <a:gd name="connsiteX74" fmla="*/ 7033438 w 11269336"/>
              <a:gd name="connsiteY74" fmla="*/ 1506772 h 2323145"/>
              <a:gd name="connsiteX75" fmla="*/ 7020886 w 11269336"/>
              <a:gd name="connsiteY75" fmla="*/ 1510764 h 2323145"/>
              <a:gd name="connsiteX76" fmla="*/ 7017033 w 11269336"/>
              <a:gd name="connsiteY76" fmla="*/ 1510650 h 2323145"/>
              <a:gd name="connsiteX77" fmla="*/ 6995460 w 11269336"/>
              <a:gd name="connsiteY77" fmla="*/ 1511173 h 2323145"/>
              <a:gd name="connsiteX78" fmla="*/ 6962144 w 11269336"/>
              <a:gd name="connsiteY78" fmla="*/ 1541508 h 2323145"/>
              <a:gd name="connsiteX79" fmla="*/ 6910674 w 11269336"/>
              <a:gd name="connsiteY79" fmla="*/ 1554793 h 2323145"/>
              <a:gd name="connsiteX80" fmla="*/ 6732152 w 11269336"/>
              <a:gd name="connsiteY80" fmla="*/ 1642538 h 2323145"/>
              <a:gd name="connsiteX81" fmla="*/ 6694106 w 11269336"/>
              <a:gd name="connsiteY81" fmla="*/ 1632377 h 2323145"/>
              <a:gd name="connsiteX82" fmla="*/ 6617223 w 11269336"/>
              <a:gd name="connsiteY82" fmla="*/ 1659889 h 2323145"/>
              <a:gd name="connsiteX83" fmla="*/ 6521138 w 11269336"/>
              <a:gd name="connsiteY83" fmla="*/ 1744340 h 2323145"/>
              <a:gd name="connsiteX84" fmla="*/ 6380677 w 11269336"/>
              <a:gd name="connsiteY84" fmla="*/ 1796883 h 2323145"/>
              <a:gd name="connsiteX85" fmla="*/ 6374897 w 11269336"/>
              <a:gd name="connsiteY85" fmla="*/ 1809910 h 2323145"/>
              <a:gd name="connsiteX86" fmla="*/ 6364545 w 11269336"/>
              <a:gd name="connsiteY86" fmla="*/ 1820090 h 2323145"/>
              <a:gd name="connsiteX87" fmla="*/ 6362126 w 11269336"/>
              <a:gd name="connsiteY87" fmla="*/ 1819991 h 2323145"/>
              <a:gd name="connsiteX88" fmla="*/ 6346673 w 11269336"/>
              <a:gd name="connsiteY88" fmla="*/ 1827824 h 2323145"/>
              <a:gd name="connsiteX89" fmla="*/ 6345588 w 11269336"/>
              <a:gd name="connsiteY89" fmla="*/ 1832232 h 2323145"/>
              <a:gd name="connsiteX90" fmla="*/ 6335708 w 11269336"/>
              <a:gd name="connsiteY90" fmla="*/ 1838451 h 2323145"/>
              <a:gd name="connsiteX91" fmla="*/ 6318182 w 11269336"/>
              <a:gd name="connsiteY91" fmla="*/ 1852975 h 2323145"/>
              <a:gd name="connsiteX92" fmla="*/ 6313084 w 11269336"/>
              <a:gd name="connsiteY92" fmla="*/ 1853561 h 2323145"/>
              <a:gd name="connsiteX93" fmla="*/ 6283816 w 11269336"/>
              <a:gd name="connsiteY93" fmla="*/ 1872148 h 2323145"/>
              <a:gd name="connsiteX94" fmla="*/ 6282550 w 11269336"/>
              <a:gd name="connsiteY94" fmla="*/ 1871392 h 2323145"/>
              <a:gd name="connsiteX95" fmla="*/ 6270527 w 11269336"/>
              <a:gd name="connsiteY95" fmla="*/ 1872208 h 2323145"/>
              <a:gd name="connsiteX96" fmla="*/ 6249518 w 11269336"/>
              <a:gd name="connsiteY96" fmla="*/ 1876079 h 2323145"/>
              <a:gd name="connsiteX97" fmla="*/ 6190386 w 11269336"/>
              <a:gd name="connsiteY97" fmla="*/ 1872478 h 2323145"/>
              <a:gd name="connsiteX98" fmla="*/ 6159777 w 11269336"/>
              <a:gd name="connsiteY98" fmla="*/ 1891745 h 2323145"/>
              <a:gd name="connsiteX99" fmla="*/ 6153131 w 11269336"/>
              <a:gd name="connsiteY99" fmla="*/ 1895079 h 2323145"/>
              <a:gd name="connsiteX100" fmla="*/ 6152798 w 11269336"/>
              <a:gd name="connsiteY100" fmla="*/ 1894920 h 2323145"/>
              <a:gd name="connsiteX101" fmla="*/ 6145388 w 11269336"/>
              <a:gd name="connsiteY101" fmla="*/ 1897990 h 2323145"/>
              <a:gd name="connsiteX102" fmla="*/ 6141014 w 11269336"/>
              <a:gd name="connsiteY102" fmla="*/ 1901155 h 2323145"/>
              <a:gd name="connsiteX103" fmla="*/ 6128122 w 11269336"/>
              <a:gd name="connsiteY103" fmla="*/ 1907623 h 2323145"/>
              <a:gd name="connsiteX104" fmla="*/ 6122351 w 11269336"/>
              <a:gd name="connsiteY104" fmla="*/ 1908359 h 2323145"/>
              <a:gd name="connsiteX105" fmla="*/ 6064750 w 11269336"/>
              <a:gd name="connsiteY105" fmla="*/ 1896394 h 2323145"/>
              <a:gd name="connsiteX106" fmla="*/ 5964230 w 11269336"/>
              <a:gd name="connsiteY106" fmla="*/ 1910038 h 2323145"/>
              <a:gd name="connsiteX107" fmla="*/ 5865399 w 11269336"/>
              <a:gd name="connsiteY107" fmla="*/ 1926966 h 2323145"/>
              <a:gd name="connsiteX108" fmla="*/ 5829951 w 11269336"/>
              <a:gd name="connsiteY108" fmla="*/ 1934755 h 2323145"/>
              <a:gd name="connsiteX109" fmla="*/ 5765285 w 11269336"/>
              <a:gd name="connsiteY109" fmla="*/ 1941322 h 2323145"/>
              <a:gd name="connsiteX110" fmla="*/ 5734750 w 11269336"/>
              <a:gd name="connsiteY110" fmla="*/ 1939793 h 2323145"/>
              <a:gd name="connsiteX111" fmla="*/ 5733569 w 11269336"/>
              <a:gd name="connsiteY111" fmla="*/ 1940505 h 2323145"/>
              <a:gd name="connsiteX112" fmla="*/ 5730329 w 11269336"/>
              <a:gd name="connsiteY112" fmla="*/ 1937845 h 2323145"/>
              <a:gd name="connsiteX113" fmla="*/ 5724661 w 11269336"/>
              <a:gd name="connsiteY113" fmla="*/ 1937455 h 2323145"/>
              <a:gd name="connsiteX114" fmla="*/ 5710186 w 11269336"/>
              <a:gd name="connsiteY114" fmla="*/ 1941370 h 2323145"/>
              <a:gd name="connsiteX115" fmla="*/ 5704910 w 11269336"/>
              <a:gd name="connsiteY115" fmla="*/ 1943663 h 2323145"/>
              <a:gd name="connsiteX116" fmla="*/ 5696836 w 11269336"/>
              <a:gd name="connsiteY116" fmla="*/ 1945271 h 2323145"/>
              <a:gd name="connsiteX117" fmla="*/ 5696583 w 11269336"/>
              <a:gd name="connsiteY117" fmla="*/ 1945050 h 2323145"/>
              <a:gd name="connsiteX118" fmla="*/ 5689123 w 11269336"/>
              <a:gd name="connsiteY118" fmla="*/ 1947067 h 2323145"/>
              <a:gd name="connsiteX119" fmla="*/ 5653291 w 11269336"/>
              <a:gd name="connsiteY119" fmla="*/ 1960245 h 2323145"/>
              <a:gd name="connsiteX120" fmla="*/ 5599385 w 11269336"/>
              <a:gd name="connsiteY120" fmla="*/ 1945198 h 2323145"/>
              <a:gd name="connsiteX121" fmla="*/ 5578300 w 11269336"/>
              <a:gd name="connsiteY121" fmla="*/ 1944963 h 2323145"/>
              <a:gd name="connsiteX122" fmla="*/ 5566758 w 11269336"/>
              <a:gd name="connsiteY122" fmla="*/ 1943441 h 2323145"/>
              <a:gd name="connsiteX123" fmla="*/ 5565857 w 11269336"/>
              <a:gd name="connsiteY123" fmla="*/ 1942445 h 2323145"/>
              <a:gd name="connsiteX124" fmla="*/ 5531534 w 11269336"/>
              <a:gd name="connsiteY124" fmla="*/ 1955208 h 2323145"/>
              <a:gd name="connsiteX125" fmla="*/ 5526552 w 11269336"/>
              <a:gd name="connsiteY125" fmla="*/ 1954799 h 2323145"/>
              <a:gd name="connsiteX126" fmla="*/ 5504723 w 11269336"/>
              <a:gd name="connsiteY126" fmla="*/ 1965811 h 2323145"/>
              <a:gd name="connsiteX127" fmla="*/ 5493156 w 11269336"/>
              <a:gd name="connsiteY127" fmla="*/ 1970063 h 2323145"/>
              <a:gd name="connsiteX128" fmla="*/ 5490486 w 11269336"/>
              <a:gd name="connsiteY128" fmla="*/ 1974227 h 2323145"/>
              <a:gd name="connsiteX129" fmla="*/ 5473107 w 11269336"/>
              <a:gd name="connsiteY129" fmla="*/ 1979001 h 2323145"/>
              <a:gd name="connsiteX130" fmla="*/ 5470885 w 11269336"/>
              <a:gd name="connsiteY130" fmla="*/ 1978432 h 2323145"/>
              <a:gd name="connsiteX131" fmla="*/ 5457393 w 11269336"/>
              <a:gd name="connsiteY131" fmla="*/ 1986525 h 2323145"/>
              <a:gd name="connsiteX132" fmla="*/ 5447102 w 11269336"/>
              <a:gd name="connsiteY132" fmla="*/ 1998329 h 2323145"/>
              <a:gd name="connsiteX133" fmla="*/ 5159151 w 11269336"/>
              <a:gd name="connsiteY133" fmla="*/ 2029640 h 2323145"/>
              <a:gd name="connsiteX134" fmla="*/ 5041688 w 11269336"/>
              <a:gd name="connsiteY134" fmla="*/ 2022334 h 2323145"/>
              <a:gd name="connsiteX135" fmla="*/ 4860988 w 11269336"/>
              <a:gd name="connsiteY135" fmla="*/ 2135698 h 2323145"/>
              <a:gd name="connsiteX136" fmla="*/ 4807902 w 11269336"/>
              <a:gd name="connsiteY136" fmla="*/ 2138894 h 2323145"/>
              <a:gd name="connsiteX137" fmla="*/ 4765388 w 11269336"/>
              <a:gd name="connsiteY137" fmla="*/ 2162525 h 2323145"/>
              <a:gd name="connsiteX138" fmla="*/ 4745033 w 11269336"/>
              <a:gd name="connsiteY138" fmla="*/ 2158859 h 2323145"/>
              <a:gd name="connsiteX139" fmla="*/ 4741475 w 11269336"/>
              <a:gd name="connsiteY139" fmla="*/ 2157998 h 2323145"/>
              <a:gd name="connsiteX140" fmla="*/ 4728247 w 11269336"/>
              <a:gd name="connsiteY140" fmla="*/ 2159526 h 2323145"/>
              <a:gd name="connsiteX141" fmla="*/ 4723263 w 11269336"/>
              <a:gd name="connsiteY141" fmla="*/ 2153742 h 2323145"/>
              <a:gd name="connsiteX142" fmla="*/ 4702453 w 11269336"/>
              <a:gd name="connsiteY142" fmla="*/ 2151586 h 2323145"/>
              <a:gd name="connsiteX143" fmla="*/ 4678455 w 11269336"/>
              <a:gd name="connsiteY143" fmla="*/ 2156131 h 2323145"/>
              <a:gd name="connsiteX144" fmla="*/ 4593061 w 11269336"/>
              <a:gd name="connsiteY144" fmla="*/ 2171597 h 2323145"/>
              <a:gd name="connsiteX145" fmla="*/ 4579902 w 11269336"/>
              <a:gd name="connsiteY145" fmla="*/ 2177927 h 2323145"/>
              <a:gd name="connsiteX146" fmla="*/ 4533444 w 11269336"/>
              <a:gd name="connsiteY146" fmla="*/ 2181200 h 2323145"/>
              <a:gd name="connsiteX147" fmla="*/ 4492832 w 11269336"/>
              <a:gd name="connsiteY147" fmla="*/ 2188033 h 2323145"/>
              <a:gd name="connsiteX148" fmla="*/ 4467257 w 11269336"/>
              <a:gd name="connsiteY148" fmla="*/ 2196121 h 2323145"/>
              <a:gd name="connsiteX149" fmla="*/ 4459937 w 11269336"/>
              <a:gd name="connsiteY149" fmla="*/ 2195182 h 2323145"/>
              <a:gd name="connsiteX150" fmla="*/ 4433312 w 11269336"/>
              <a:gd name="connsiteY150" fmla="*/ 2199004 h 2323145"/>
              <a:gd name="connsiteX151" fmla="*/ 4420601 w 11269336"/>
              <a:gd name="connsiteY151" fmla="*/ 2205158 h 2323145"/>
              <a:gd name="connsiteX152" fmla="*/ 4405765 w 11269336"/>
              <a:gd name="connsiteY152" fmla="*/ 2199902 h 2323145"/>
              <a:gd name="connsiteX153" fmla="*/ 4401354 w 11269336"/>
              <a:gd name="connsiteY153" fmla="*/ 2194745 h 2323145"/>
              <a:gd name="connsiteX154" fmla="*/ 4383151 w 11269336"/>
              <a:gd name="connsiteY154" fmla="*/ 2201140 h 2323145"/>
              <a:gd name="connsiteX155" fmla="*/ 4366646 w 11269336"/>
              <a:gd name="connsiteY155" fmla="*/ 2198564 h 2323145"/>
              <a:gd name="connsiteX156" fmla="*/ 4354009 w 11269336"/>
              <a:gd name="connsiteY156" fmla="*/ 2204984 h 2323145"/>
              <a:gd name="connsiteX157" fmla="*/ 4348284 w 11269336"/>
              <a:gd name="connsiteY157" fmla="*/ 2205270 h 2323145"/>
              <a:gd name="connsiteX158" fmla="*/ 4333906 w 11269336"/>
              <a:gd name="connsiteY158" fmla="*/ 2205251 h 2323145"/>
              <a:gd name="connsiteX159" fmla="*/ 4308819 w 11269336"/>
              <a:gd name="connsiteY159" fmla="*/ 2203822 h 2323145"/>
              <a:gd name="connsiteX160" fmla="*/ 4301210 w 11269336"/>
              <a:gd name="connsiteY160" fmla="*/ 2204456 h 2323145"/>
              <a:gd name="connsiteX161" fmla="*/ 4283095 w 11269336"/>
              <a:gd name="connsiteY161" fmla="*/ 2198177 h 2323145"/>
              <a:gd name="connsiteX162" fmla="*/ 4250119 w 11269336"/>
              <a:gd name="connsiteY162" fmla="*/ 2196342 h 2323145"/>
              <a:gd name="connsiteX163" fmla="*/ 4189203 w 11269336"/>
              <a:gd name="connsiteY163" fmla="*/ 2178994 h 2323145"/>
              <a:gd name="connsiteX164" fmla="*/ 4154035 w 11269336"/>
              <a:gd name="connsiteY164" fmla="*/ 2171950 h 2323145"/>
              <a:gd name="connsiteX165" fmla="*/ 4129569 w 11269336"/>
              <a:gd name="connsiteY165" fmla="*/ 2163850 h 2323145"/>
              <a:gd name="connsiteX166" fmla="*/ 4061250 w 11269336"/>
              <a:gd name="connsiteY166" fmla="*/ 2159236 h 2323145"/>
              <a:gd name="connsiteX167" fmla="*/ 3945480 w 11269336"/>
              <a:gd name="connsiteY167" fmla="*/ 2158279 h 2323145"/>
              <a:gd name="connsiteX168" fmla="*/ 3921468 w 11269336"/>
              <a:gd name="connsiteY168" fmla="*/ 2156588 h 2323145"/>
              <a:gd name="connsiteX169" fmla="*/ 3903348 w 11269336"/>
              <a:gd name="connsiteY169" fmla="*/ 2149220 h 2323145"/>
              <a:gd name="connsiteX170" fmla="*/ 3901342 w 11269336"/>
              <a:gd name="connsiteY170" fmla="*/ 2142355 h 2323145"/>
              <a:gd name="connsiteX171" fmla="*/ 3888539 w 11269336"/>
              <a:gd name="connsiteY171" fmla="*/ 2140476 h 2323145"/>
              <a:gd name="connsiteX172" fmla="*/ 3885662 w 11269336"/>
              <a:gd name="connsiteY172" fmla="*/ 2138740 h 2323145"/>
              <a:gd name="connsiteX173" fmla="*/ 3868627 w 11269336"/>
              <a:gd name="connsiteY173" fmla="*/ 2130023 h 2323145"/>
              <a:gd name="connsiteX174" fmla="*/ 3819177 w 11269336"/>
              <a:gd name="connsiteY174" fmla="*/ 2142111 h 2323145"/>
              <a:gd name="connsiteX175" fmla="*/ 3769100 w 11269336"/>
              <a:gd name="connsiteY175" fmla="*/ 2131731 h 2323145"/>
              <a:gd name="connsiteX176" fmla="*/ 3562752 w 11269336"/>
              <a:gd name="connsiteY176" fmla="*/ 2131785 h 2323145"/>
              <a:gd name="connsiteX177" fmla="*/ 3541402 w 11269336"/>
              <a:gd name="connsiteY177" fmla="*/ 2106821 h 2323145"/>
              <a:gd name="connsiteX178" fmla="*/ 3365341 w 11269336"/>
              <a:gd name="connsiteY178" fmla="*/ 2077638 h 2323145"/>
              <a:gd name="connsiteX179" fmla="*/ 3170922 w 11269336"/>
              <a:gd name="connsiteY179" fmla="*/ 2115957 h 2323145"/>
              <a:gd name="connsiteX180" fmla="*/ 3156256 w 11269336"/>
              <a:gd name="connsiteY180" fmla="*/ 2124773 h 2323145"/>
              <a:gd name="connsiteX181" fmla="*/ 3140298 w 11269336"/>
              <a:gd name="connsiteY181" fmla="*/ 2129182 h 2323145"/>
              <a:gd name="connsiteX182" fmla="*/ 3138514 w 11269336"/>
              <a:gd name="connsiteY182" fmla="*/ 2128069 h 2323145"/>
              <a:gd name="connsiteX183" fmla="*/ 3120467 w 11269336"/>
              <a:gd name="connsiteY183" fmla="*/ 2128281 h 2323145"/>
              <a:gd name="connsiteX184" fmla="*/ 3116175 w 11269336"/>
              <a:gd name="connsiteY184" fmla="*/ 2131633 h 2323145"/>
              <a:gd name="connsiteX185" fmla="*/ 3103685 w 11269336"/>
              <a:gd name="connsiteY185" fmla="*/ 2132814 h 2323145"/>
              <a:gd name="connsiteX186" fmla="*/ 3078794 w 11269336"/>
              <a:gd name="connsiteY186" fmla="*/ 2137935 h 2323145"/>
              <a:gd name="connsiteX187" fmla="*/ 3074407 w 11269336"/>
              <a:gd name="connsiteY187" fmla="*/ 2136274 h 2323145"/>
              <a:gd name="connsiteX188" fmla="*/ 3037285 w 11269336"/>
              <a:gd name="connsiteY188" fmla="*/ 2139919 h 2323145"/>
              <a:gd name="connsiteX189" fmla="*/ 3036901 w 11269336"/>
              <a:gd name="connsiteY189" fmla="*/ 2138726 h 2323145"/>
              <a:gd name="connsiteX190" fmla="*/ 3026996 w 11269336"/>
              <a:gd name="connsiteY190" fmla="*/ 2134322 h 2323145"/>
              <a:gd name="connsiteX191" fmla="*/ 3007772 w 11269336"/>
              <a:gd name="connsiteY191" fmla="*/ 2128742 h 2323145"/>
              <a:gd name="connsiteX192" fmla="*/ 2965030 w 11269336"/>
              <a:gd name="connsiteY192" fmla="*/ 2100494 h 2323145"/>
              <a:gd name="connsiteX193" fmla="*/ 2926342 w 11269336"/>
              <a:gd name="connsiteY193" fmla="*/ 2104155 h 2323145"/>
              <a:gd name="connsiteX194" fmla="*/ 2918608 w 11269336"/>
              <a:gd name="connsiteY194" fmla="*/ 2104215 h 2323145"/>
              <a:gd name="connsiteX195" fmla="*/ 2918475 w 11269336"/>
              <a:gd name="connsiteY195" fmla="*/ 2103937 h 2323145"/>
              <a:gd name="connsiteX196" fmla="*/ 2910360 w 11269336"/>
              <a:gd name="connsiteY196" fmla="*/ 2103444 h 2323145"/>
              <a:gd name="connsiteX197" fmla="*/ 2904507 w 11269336"/>
              <a:gd name="connsiteY197" fmla="*/ 2104326 h 2323145"/>
              <a:gd name="connsiteX198" fmla="*/ 2889503 w 11269336"/>
              <a:gd name="connsiteY198" fmla="*/ 2104443 h 2323145"/>
              <a:gd name="connsiteX199" fmla="*/ 2884480 w 11269336"/>
              <a:gd name="connsiteY199" fmla="*/ 2102626 h 2323145"/>
              <a:gd name="connsiteX200" fmla="*/ 2882689 w 11269336"/>
              <a:gd name="connsiteY200" fmla="*/ 2099228 h 2323145"/>
              <a:gd name="connsiteX201" fmla="*/ 2881291 w 11269336"/>
              <a:gd name="connsiteY201" fmla="*/ 2099618 h 2323145"/>
              <a:gd name="connsiteX202" fmla="*/ 2853979 w 11269336"/>
              <a:gd name="connsiteY202" fmla="*/ 2090388 h 2323145"/>
              <a:gd name="connsiteX203" fmla="*/ 2791790 w 11269336"/>
              <a:gd name="connsiteY203" fmla="*/ 2080332 h 2323145"/>
              <a:gd name="connsiteX204" fmla="*/ 2755844 w 11269336"/>
              <a:gd name="connsiteY204" fmla="*/ 2078874 h 2323145"/>
              <a:gd name="connsiteX205" fmla="*/ 2657742 w 11269336"/>
              <a:gd name="connsiteY205" fmla="*/ 2070179 h 2323145"/>
              <a:gd name="connsiteX206" fmla="*/ 2559549 w 11269336"/>
              <a:gd name="connsiteY206" fmla="*/ 2057873 h 2323145"/>
              <a:gd name="connsiteX207" fmla="*/ 2512054 w 11269336"/>
              <a:gd name="connsiteY207" fmla="*/ 2031671 h 2323145"/>
              <a:gd name="connsiteX208" fmla="*/ 2506437 w 11269336"/>
              <a:gd name="connsiteY208" fmla="*/ 2030918 h 2323145"/>
              <a:gd name="connsiteX209" fmla="*/ 2491752 w 11269336"/>
              <a:gd name="connsiteY209" fmla="*/ 2033906 h 2323145"/>
              <a:gd name="connsiteX210" fmla="*/ 2486338 w 11269336"/>
              <a:gd name="connsiteY210" fmla="*/ 2035862 h 2323145"/>
              <a:gd name="connsiteX211" fmla="*/ 2478186 w 11269336"/>
              <a:gd name="connsiteY211" fmla="*/ 2036953 h 2323145"/>
              <a:gd name="connsiteX212" fmla="*/ 2477950 w 11269336"/>
              <a:gd name="connsiteY212" fmla="*/ 2036715 h 2323145"/>
              <a:gd name="connsiteX213" fmla="*/ 2470381 w 11269336"/>
              <a:gd name="connsiteY213" fmla="*/ 2038256 h 2323145"/>
              <a:gd name="connsiteX214" fmla="*/ 2433781 w 11269336"/>
              <a:gd name="connsiteY214" fmla="*/ 2049140 h 2323145"/>
              <a:gd name="connsiteX215" fmla="*/ 2381172 w 11269336"/>
              <a:gd name="connsiteY215" fmla="*/ 2030645 h 2323145"/>
              <a:gd name="connsiteX216" fmla="*/ 2360198 w 11269336"/>
              <a:gd name="connsiteY216" fmla="*/ 2029059 h 2323145"/>
              <a:gd name="connsiteX217" fmla="*/ 2348815 w 11269336"/>
              <a:gd name="connsiteY217" fmla="*/ 2026798 h 2323145"/>
              <a:gd name="connsiteX218" fmla="*/ 2347988 w 11269336"/>
              <a:gd name="connsiteY218" fmla="*/ 2025745 h 2323145"/>
              <a:gd name="connsiteX219" fmla="*/ 2312920 w 11269336"/>
              <a:gd name="connsiteY219" fmla="*/ 2036311 h 2323145"/>
              <a:gd name="connsiteX220" fmla="*/ 2307986 w 11269336"/>
              <a:gd name="connsiteY220" fmla="*/ 2035583 h 2323145"/>
              <a:gd name="connsiteX221" fmla="*/ 2285481 w 11269336"/>
              <a:gd name="connsiteY221" fmla="*/ 2045197 h 2323145"/>
              <a:gd name="connsiteX222" fmla="*/ 2273666 w 11269336"/>
              <a:gd name="connsiteY222" fmla="*/ 2048710 h 2323145"/>
              <a:gd name="connsiteX223" fmla="*/ 2270719 w 11269336"/>
              <a:gd name="connsiteY223" fmla="*/ 2052702 h 2323145"/>
              <a:gd name="connsiteX224" fmla="*/ 2253080 w 11269336"/>
              <a:gd name="connsiteY224" fmla="*/ 2056363 h 2323145"/>
              <a:gd name="connsiteX225" fmla="*/ 2250906 w 11269336"/>
              <a:gd name="connsiteY225" fmla="*/ 2055654 h 2323145"/>
              <a:gd name="connsiteX226" fmla="*/ 2236905 w 11269336"/>
              <a:gd name="connsiteY226" fmla="*/ 2062882 h 2323145"/>
              <a:gd name="connsiteX227" fmla="*/ 2225830 w 11269336"/>
              <a:gd name="connsiteY227" fmla="*/ 2074027 h 2323145"/>
              <a:gd name="connsiteX228" fmla="*/ 2073776 w 11269336"/>
              <a:gd name="connsiteY228" fmla="*/ 2089244 h 2323145"/>
              <a:gd name="connsiteX229" fmla="*/ 1948256 w 11269336"/>
              <a:gd name="connsiteY229" fmla="*/ 2146616 h 2323145"/>
              <a:gd name="connsiteX230" fmla="*/ 1865582 w 11269336"/>
              <a:gd name="connsiteY230" fmla="*/ 2153738 h 2323145"/>
              <a:gd name="connsiteX231" fmla="*/ 1835210 w 11269336"/>
              <a:gd name="connsiteY231" fmla="*/ 2134244 h 2323145"/>
              <a:gd name="connsiteX232" fmla="*/ 1632661 w 11269336"/>
              <a:gd name="connsiteY232" fmla="*/ 2173882 h 2323145"/>
              <a:gd name="connsiteX233" fmla="*/ 1579590 w 11269336"/>
              <a:gd name="connsiteY233" fmla="*/ 2173680 h 2323145"/>
              <a:gd name="connsiteX234" fmla="*/ 1535601 w 11269336"/>
              <a:gd name="connsiteY234" fmla="*/ 2194590 h 2323145"/>
              <a:gd name="connsiteX235" fmla="*/ 1515594 w 11269336"/>
              <a:gd name="connsiteY235" fmla="*/ 2189622 h 2323145"/>
              <a:gd name="connsiteX236" fmla="*/ 1512113 w 11269336"/>
              <a:gd name="connsiteY236" fmla="*/ 2188534 h 2323145"/>
              <a:gd name="connsiteX237" fmla="*/ 1498838 w 11269336"/>
              <a:gd name="connsiteY237" fmla="*/ 2189213 h 2323145"/>
              <a:gd name="connsiteX238" fmla="*/ 1494279 w 11269336"/>
              <a:gd name="connsiteY238" fmla="*/ 2183112 h 2323145"/>
              <a:gd name="connsiteX239" fmla="*/ 1473714 w 11269336"/>
              <a:gd name="connsiteY239" fmla="*/ 2179625 h 2323145"/>
              <a:gd name="connsiteX240" fmla="*/ 1449503 w 11269336"/>
              <a:gd name="connsiteY240" fmla="*/ 2182633 h 2323145"/>
              <a:gd name="connsiteX241" fmla="*/ 1266687 w 11269336"/>
              <a:gd name="connsiteY241" fmla="*/ 2212688 h 2323145"/>
              <a:gd name="connsiteX242" fmla="*/ 1239614 w 11269336"/>
              <a:gd name="connsiteY242" fmla="*/ 2209727 h 2323145"/>
              <a:gd name="connsiteX243" fmla="*/ 1202436 w 11269336"/>
              <a:gd name="connsiteY243" fmla="*/ 2209817 h 2323145"/>
              <a:gd name="connsiteX244" fmla="*/ 1136097 w 11269336"/>
              <a:gd name="connsiteY244" fmla="*/ 2205112 h 2323145"/>
              <a:gd name="connsiteX245" fmla="*/ 988232 w 11269336"/>
              <a:gd name="connsiteY245" fmla="*/ 2235635 h 2323145"/>
              <a:gd name="connsiteX246" fmla="*/ 981959 w 11269336"/>
              <a:gd name="connsiteY246" fmla="*/ 2231607 h 2323145"/>
              <a:gd name="connsiteX247" fmla="*/ 938600 w 11269336"/>
              <a:gd name="connsiteY247" fmla="*/ 2238113 h 2323145"/>
              <a:gd name="connsiteX248" fmla="*/ 791788 w 11269336"/>
              <a:gd name="connsiteY248" fmla="*/ 2293224 h 2323145"/>
              <a:gd name="connsiteX249" fmla="*/ 706914 w 11269336"/>
              <a:gd name="connsiteY249" fmla="*/ 2305046 h 2323145"/>
              <a:gd name="connsiteX250" fmla="*/ 675971 w 11269336"/>
              <a:gd name="connsiteY250" fmla="*/ 2304030 h 2323145"/>
              <a:gd name="connsiteX251" fmla="*/ 624180 w 11269336"/>
              <a:gd name="connsiteY251" fmla="*/ 2302650 h 2323145"/>
              <a:gd name="connsiteX252" fmla="*/ 583453 w 11269336"/>
              <a:gd name="connsiteY252" fmla="*/ 2288788 h 2323145"/>
              <a:gd name="connsiteX253" fmla="*/ 540946 w 11269336"/>
              <a:gd name="connsiteY253" fmla="*/ 2292721 h 2323145"/>
              <a:gd name="connsiteX254" fmla="*/ 533680 w 11269336"/>
              <a:gd name="connsiteY254" fmla="*/ 2310233 h 2323145"/>
              <a:gd name="connsiteX255" fmla="*/ 487366 w 11269336"/>
              <a:gd name="connsiteY255" fmla="*/ 2309053 h 2323145"/>
              <a:gd name="connsiteX256" fmla="*/ 416820 w 11269336"/>
              <a:gd name="connsiteY256" fmla="*/ 2305443 h 2323145"/>
              <a:gd name="connsiteX257" fmla="*/ 376805 w 11269336"/>
              <a:gd name="connsiteY257" fmla="*/ 2307647 h 2323145"/>
              <a:gd name="connsiteX258" fmla="*/ 266777 w 11269336"/>
              <a:gd name="connsiteY258" fmla="*/ 2309012 h 2323145"/>
              <a:gd name="connsiteX259" fmla="*/ 156013 w 11269336"/>
              <a:gd name="connsiteY259" fmla="*/ 2306832 h 2323145"/>
              <a:gd name="connsiteX260" fmla="*/ 87258 w 11269336"/>
              <a:gd name="connsiteY260" fmla="*/ 2285511 h 2323145"/>
              <a:gd name="connsiteX261" fmla="*/ 23798 w 11269336"/>
              <a:gd name="connsiteY261" fmla="*/ 2281822 h 2323145"/>
              <a:gd name="connsiteX262" fmla="*/ 0 w 11269336"/>
              <a:gd name="connsiteY262" fmla="*/ 2285369 h 2323145"/>
              <a:gd name="connsiteX263" fmla="*/ 0 w 11269336"/>
              <a:gd name="connsiteY26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41688 w 11269336"/>
              <a:gd name="connsiteY133" fmla="*/ 2022334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41688 w 11269336"/>
              <a:gd name="connsiteY133" fmla="*/ 2022334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33444 w 11269336"/>
              <a:gd name="connsiteY144" fmla="*/ 2181200 h 2323145"/>
              <a:gd name="connsiteX145" fmla="*/ 4492832 w 11269336"/>
              <a:gd name="connsiteY145" fmla="*/ 2188033 h 2323145"/>
              <a:gd name="connsiteX146" fmla="*/ 4467257 w 11269336"/>
              <a:gd name="connsiteY146" fmla="*/ 2196121 h 2323145"/>
              <a:gd name="connsiteX147" fmla="*/ 4459937 w 11269336"/>
              <a:gd name="connsiteY147" fmla="*/ 2195182 h 2323145"/>
              <a:gd name="connsiteX148" fmla="*/ 4433312 w 11269336"/>
              <a:gd name="connsiteY148" fmla="*/ 2199004 h 2323145"/>
              <a:gd name="connsiteX149" fmla="*/ 4420601 w 11269336"/>
              <a:gd name="connsiteY149" fmla="*/ 2205158 h 2323145"/>
              <a:gd name="connsiteX150" fmla="*/ 4405765 w 11269336"/>
              <a:gd name="connsiteY150" fmla="*/ 2199902 h 2323145"/>
              <a:gd name="connsiteX151" fmla="*/ 4401354 w 11269336"/>
              <a:gd name="connsiteY151" fmla="*/ 2194745 h 2323145"/>
              <a:gd name="connsiteX152" fmla="*/ 4383151 w 11269336"/>
              <a:gd name="connsiteY152" fmla="*/ 2201140 h 2323145"/>
              <a:gd name="connsiteX153" fmla="*/ 4366646 w 11269336"/>
              <a:gd name="connsiteY153" fmla="*/ 2198564 h 2323145"/>
              <a:gd name="connsiteX154" fmla="*/ 4354009 w 11269336"/>
              <a:gd name="connsiteY154" fmla="*/ 2204984 h 2323145"/>
              <a:gd name="connsiteX155" fmla="*/ 4348284 w 11269336"/>
              <a:gd name="connsiteY155" fmla="*/ 2205270 h 2323145"/>
              <a:gd name="connsiteX156" fmla="*/ 4333906 w 11269336"/>
              <a:gd name="connsiteY156" fmla="*/ 2205251 h 2323145"/>
              <a:gd name="connsiteX157" fmla="*/ 4308819 w 11269336"/>
              <a:gd name="connsiteY157" fmla="*/ 2203822 h 2323145"/>
              <a:gd name="connsiteX158" fmla="*/ 4301210 w 11269336"/>
              <a:gd name="connsiteY158" fmla="*/ 2204456 h 2323145"/>
              <a:gd name="connsiteX159" fmla="*/ 4283095 w 11269336"/>
              <a:gd name="connsiteY159" fmla="*/ 2198177 h 2323145"/>
              <a:gd name="connsiteX160" fmla="*/ 4250119 w 11269336"/>
              <a:gd name="connsiteY160" fmla="*/ 2196342 h 2323145"/>
              <a:gd name="connsiteX161" fmla="*/ 4189203 w 11269336"/>
              <a:gd name="connsiteY161" fmla="*/ 2178994 h 2323145"/>
              <a:gd name="connsiteX162" fmla="*/ 4154035 w 11269336"/>
              <a:gd name="connsiteY162" fmla="*/ 2171950 h 2323145"/>
              <a:gd name="connsiteX163" fmla="*/ 4129569 w 11269336"/>
              <a:gd name="connsiteY163" fmla="*/ 2163850 h 2323145"/>
              <a:gd name="connsiteX164" fmla="*/ 4061250 w 11269336"/>
              <a:gd name="connsiteY164" fmla="*/ 2159236 h 2323145"/>
              <a:gd name="connsiteX165" fmla="*/ 3945480 w 11269336"/>
              <a:gd name="connsiteY165" fmla="*/ 2158279 h 2323145"/>
              <a:gd name="connsiteX166" fmla="*/ 3921468 w 11269336"/>
              <a:gd name="connsiteY166" fmla="*/ 2156588 h 2323145"/>
              <a:gd name="connsiteX167" fmla="*/ 3903348 w 11269336"/>
              <a:gd name="connsiteY167" fmla="*/ 2149220 h 2323145"/>
              <a:gd name="connsiteX168" fmla="*/ 3901342 w 11269336"/>
              <a:gd name="connsiteY168" fmla="*/ 2142355 h 2323145"/>
              <a:gd name="connsiteX169" fmla="*/ 3888539 w 11269336"/>
              <a:gd name="connsiteY169" fmla="*/ 2140476 h 2323145"/>
              <a:gd name="connsiteX170" fmla="*/ 3885662 w 11269336"/>
              <a:gd name="connsiteY170" fmla="*/ 2138740 h 2323145"/>
              <a:gd name="connsiteX171" fmla="*/ 3868627 w 11269336"/>
              <a:gd name="connsiteY171" fmla="*/ 2130023 h 2323145"/>
              <a:gd name="connsiteX172" fmla="*/ 3819177 w 11269336"/>
              <a:gd name="connsiteY172" fmla="*/ 2142111 h 2323145"/>
              <a:gd name="connsiteX173" fmla="*/ 3769100 w 11269336"/>
              <a:gd name="connsiteY173" fmla="*/ 2131731 h 2323145"/>
              <a:gd name="connsiteX174" fmla="*/ 3562752 w 11269336"/>
              <a:gd name="connsiteY174" fmla="*/ 2131785 h 2323145"/>
              <a:gd name="connsiteX175" fmla="*/ 3541402 w 11269336"/>
              <a:gd name="connsiteY175" fmla="*/ 2106821 h 2323145"/>
              <a:gd name="connsiteX176" fmla="*/ 3365341 w 11269336"/>
              <a:gd name="connsiteY176" fmla="*/ 2077638 h 2323145"/>
              <a:gd name="connsiteX177" fmla="*/ 3170922 w 11269336"/>
              <a:gd name="connsiteY177" fmla="*/ 2115957 h 2323145"/>
              <a:gd name="connsiteX178" fmla="*/ 3156256 w 11269336"/>
              <a:gd name="connsiteY178" fmla="*/ 2124773 h 2323145"/>
              <a:gd name="connsiteX179" fmla="*/ 3140298 w 11269336"/>
              <a:gd name="connsiteY179" fmla="*/ 2129182 h 2323145"/>
              <a:gd name="connsiteX180" fmla="*/ 3138514 w 11269336"/>
              <a:gd name="connsiteY180" fmla="*/ 2128069 h 2323145"/>
              <a:gd name="connsiteX181" fmla="*/ 3120467 w 11269336"/>
              <a:gd name="connsiteY181" fmla="*/ 2128281 h 2323145"/>
              <a:gd name="connsiteX182" fmla="*/ 3116175 w 11269336"/>
              <a:gd name="connsiteY182" fmla="*/ 2131633 h 2323145"/>
              <a:gd name="connsiteX183" fmla="*/ 3103685 w 11269336"/>
              <a:gd name="connsiteY183" fmla="*/ 2132814 h 2323145"/>
              <a:gd name="connsiteX184" fmla="*/ 3078794 w 11269336"/>
              <a:gd name="connsiteY184" fmla="*/ 2137935 h 2323145"/>
              <a:gd name="connsiteX185" fmla="*/ 3074407 w 11269336"/>
              <a:gd name="connsiteY185" fmla="*/ 2136274 h 2323145"/>
              <a:gd name="connsiteX186" fmla="*/ 3037285 w 11269336"/>
              <a:gd name="connsiteY186" fmla="*/ 2139919 h 2323145"/>
              <a:gd name="connsiteX187" fmla="*/ 3036901 w 11269336"/>
              <a:gd name="connsiteY187" fmla="*/ 2138726 h 2323145"/>
              <a:gd name="connsiteX188" fmla="*/ 3026996 w 11269336"/>
              <a:gd name="connsiteY188" fmla="*/ 2134322 h 2323145"/>
              <a:gd name="connsiteX189" fmla="*/ 3007772 w 11269336"/>
              <a:gd name="connsiteY189" fmla="*/ 2128742 h 2323145"/>
              <a:gd name="connsiteX190" fmla="*/ 2965030 w 11269336"/>
              <a:gd name="connsiteY190" fmla="*/ 2100494 h 2323145"/>
              <a:gd name="connsiteX191" fmla="*/ 2926342 w 11269336"/>
              <a:gd name="connsiteY191" fmla="*/ 2104155 h 2323145"/>
              <a:gd name="connsiteX192" fmla="*/ 2918608 w 11269336"/>
              <a:gd name="connsiteY192" fmla="*/ 2104215 h 2323145"/>
              <a:gd name="connsiteX193" fmla="*/ 2918475 w 11269336"/>
              <a:gd name="connsiteY193" fmla="*/ 2103937 h 2323145"/>
              <a:gd name="connsiteX194" fmla="*/ 2910360 w 11269336"/>
              <a:gd name="connsiteY194" fmla="*/ 2103444 h 2323145"/>
              <a:gd name="connsiteX195" fmla="*/ 2904507 w 11269336"/>
              <a:gd name="connsiteY195" fmla="*/ 2104326 h 2323145"/>
              <a:gd name="connsiteX196" fmla="*/ 2889503 w 11269336"/>
              <a:gd name="connsiteY196" fmla="*/ 2104443 h 2323145"/>
              <a:gd name="connsiteX197" fmla="*/ 2884480 w 11269336"/>
              <a:gd name="connsiteY197" fmla="*/ 2102626 h 2323145"/>
              <a:gd name="connsiteX198" fmla="*/ 2882689 w 11269336"/>
              <a:gd name="connsiteY198" fmla="*/ 2099228 h 2323145"/>
              <a:gd name="connsiteX199" fmla="*/ 2881291 w 11269336"/>
              <a:gd name="connsiteY199" fmla="*/ 2099618 h 2323145"/>
              <a:gd name="connsiteX200" fmla="*/ 2853979 w 11269336"/>
              <a:gd name="connsiteY200" fmla="*/ 2090388 h 2323145"/>
              <a:gd name="connsiteX201" fmla="*/ 2791790 w 11269336"/>
              <a:gd name="connsiteY201" fmla="*/ 2080332 h 2323145"/>
              <a:gd name="connsiteX202" fmla="*/ 2755844 w 11269336"/>
              <a:gd name="connsiteY202" fmla="*/ 2078874 h 2323145"/>
              <a:gd name="connsiteX203" fmla="*/ 2657742 w 11269336"/>
              <a:gd name="connsiteY203" fmla="*/ 2070179 h 2323145"/>
              <a:gd name="connsiteX204" fmla="*/ 2559549 w 11269336"/>
              <a:gd name="connsiteY204" fmla="*/ 2057873 h 2323145"/>
              <a:gd name="connsiteX205" fmla="*/ 2512054 w 11269336"/>
              <a:gd name="connsiteY205" fmla="*/ 2031671 h 2323145"/>
              <a:gd name="connsiteX206" fmla="*/ 2506437 w 11269336"/>
              <a:gd name="connsiteY206" fmla="*/ 2030918 h 2323145"/>
              <a:gd name="connsiteX207" fmla="*/ 2491752 w 11269336"/>
              <a:gd name="connsiteY207" fmla="*/ 2033906 h 2323145"/>
              <a:gd name="connsiteX208" fmla="*/ 2486338 w 11269336"/>
              <a:gd name="connsiteY208" fmla="*/ 2035862 h 2323145"/>
              <a:gd name="connsiteX209" fmla="*/ 2478186 w 11269336"/>
              <a:gd name="connsiteY209" fmla="*/ 2036953 h 2323145"/>
              <a:gd name="connsiteX210" fmla="*/ 2477950 w 11269336"/>
              <a:gd name="connsiteY210" fmla="*/ 2036715 h 2323145"/>
              <a:gd name="connsiteX211" fmla="*/ 2470381 w 11269336"/>
              <a:gd name="connsiteY211" fmla="*/ 2038256 h 2323145"/>
              <a:gd name="connsiteX212" fmla="*/ 2433781 w 11269336"/>
              <a:gd name="connsiteY212" fmla="*/ 2049140 h 2323145"/>
              <a:gd name="connsiteX213" fmla="*/ 2381172 w 11269336"/>
              <a:gd name="connsiteY213" fmla="*/ 2030645 h 2323145"/>
              <a:gd name="connsiteX214" fmla="*/ 2360198 w 11269336"/>
              <a:gd name="connsiteY214" fmla="*/ 2029059 h 2323145"/>
              <a:gd name="connsiteX215" fmla="*/ 2348815 w 11269336"/>
              <a:gd name="connsiteY215" fmla="*/ 2026798 h 2323145"/>
              <a:gd name="connsiteX216" fmla="*/ 2347988 w 11269336"/>
              <a:gd name="connsiteY216" fmla="*/ 2025745 h 2323145"/>
              <a:gd name="connsiteX217" fmla="*/ 2312920 w 11269336"/>
              <a:gd name="connsiteY217" fmla="*/ 2036311 h 2323145"/>
              <a:gd name="connsiteX218" fmla="*/ 2307986 w 11269336"/>
              <a:gd name="connsiteY218" fmla="*/ 2035583 h 2323145"/>
              <a:gd name="connsiteX219" fmla="*/ 2285481 w 11269336"/>
              <a:gd name="connsiteY219" fmla="*/ 2045197 h 2323145"/>
              <a:gd name="connsiteX220" fmla="*/ 2273666 w 11269336"/>
              <a:gd name="connsiteY220" fmla="*/ 2048710 h 2323145"/>
              <a:gd name="connsiteX221" fmla="*/ 2270719 w 11269336"/>
              <a:gd name="connsiteY221" fmla="*/ 2052702 h 2323145"/>
              <a:gd name="connsiteX222" fmla="*/ 2253080 w 11269336"/>
              <a:gd name="connsiteY222" fmla="*/ 2056363 h 2323145"/>
              <a:gd name="connsiteX223" fmla="*/ 2250906 w 11269336"/>
              <a:gd name="connsiteY223" fmla="*/ 2055654 h 2323145"/>
              <a:gd name="connsiteX224" fmla="*/ 2236905 w 11269336"/>
              <a:gd name="connsiteY224" fmla="*/ 2062882 h 2323145"/>
              <a:gd name="connsiteX225" fmla="*/ 2225830 w 11269336"/>
              <a:gd name="connsiteY225" fmla="*/ 2074027 h 2323145"/>
              <a:gd name="connsiteX226" fmla="*/ 2073776 w 11269336"/>
              <a:gd name="connsiteY226" fmla="*/ 2089244 h 2323145"/>
              <a:gd name="connsiteX227" fmla="*/ 1948256 w 11269336"/>
              <a:gd name="connsiteY227" fmla="*/ 2146616 h 2323145"/>
              <a:gd name="connsiteX228" fmla="*/ 1865582 w 11269336"/>
              <a:gd name="connsiteY228" fmla="*/ 2153738 h 2323145"/>
              <a:gd name="connsiteX229" fmla="*/ 1835210 w 11269336"/>
              <a:gd name="connsiteY229" fmla="*/ 2134244 h 2323145"/>
              <a:gd name="connsiteX230" fmla="*/ 1632661 w 11269336"/>
              <a:gd name="connsiteY230" fmla="*/ 2173882 h 2323145"/>
              <a:gd name="connsiteX231" fmla="*/ 1579590 w 11269336"/>
              <a:gd name="connsiteY231" fmla="*/ 2173680 h 2323145"/>
              <a:gd name="connsiteX232" fmla="*/ 1535601 w 11269336"/>
              <a:gd name="connsiteY232" fmla="*/ 2194590 h 2323145"/>
              <a:gd name="connsiteX233" fmla="*/ 1515594 w 11269336"/>
              <a:gd name="connsiteY233" fmla="*/ 2189622 h 2323145"/>
              <a:gd name="connsiteX234" fmla="*/ 1512113 w 11269336"/>
              <a:gd name="connsiteY234" fmla="*/ 2188534 h 2323145"/>
              <a:gd name="connsiteX235" fmla="*/ 1498838 w 11269336"/>
              <a:gd name="connsiteY235" fmla="*/ 2189213 h 2323145"/>
              <a:gd name="connsiteX236" fmla="*/ 1494279 w 11269336"/>
              <a:gd name="connsiteY236" fmla="*/ 2183112 h 2323145"/>
              <a:gd name="connsiteX237" fmla="*/ 1473714 w 11269336"/>
              <a:gd name="connsiteY237" fmla="*/ 2179625 h 2323145"/>
              <a:gd name="connsiteX238" fmla="*/ 1449503 w 11269336"/>
              <a:gd name="connsiteY238" fmla="*/ 2182633 h 2323145"/>
              <a:gd name="connsiteX239" fmla="*/ 1266687 w 11269336"/>
              <a:gd name="connsiteY239" fmla="*/ 2212688 h 2323145"/>
              <a:gd name="connsiteX240" fmla="*/ 1239614 w 11269336"/>
              <a:gd name="connsiteY240" fmla="*/ 2209727 h 2323145"/>
              <a:gd name="connsiteX241" fmla="*/ 1202436 w 11269336"/>
              <a:gd name="connsiteY241" fmla="*/ 2209817 h 2323145"/>
              <a:gd name="connsiteX242" fmla="*/ 1136097 w 11269336"/>
              <a:gd name="connsiteY242" fmla="*/ 2205112 h 2323145"/>
              <a:gd name="connsiteX243" fmla="*/ 988232 w 11269336"/>
              <a:gd name="connsiteY243" fmla="*/ 2235635 h 2323145"/>
              <a:gd name="connsiteX244" fmla="*/ 981959 w 11269336"/>
              <a:gd name="connsiteY244" fmla="*/ 2231607 h 2323145"/>
              <a:gd name="connsiteX245" fmla="*/ 938600 w 11269336"/>
              <a:gd name="connsiteY245" fmla="*/ 2238113 h 2323145"/>
              <a:gd name="connsiteX246" fmla="*/ 791788 w 11269336"/>
              <a:gd name="connsiteY246" fmla="*/ 2293224 h 2323145"/>
              <a:gd name="connsiteX247" fmla="*/ 706914 w 11269336"/>
              <a:gd name="connsiteY247" fmla="*/ 2305046 h 2323145"/>
              <a:gd name="connsiteX248" fmla="*/ 675971 w 11269336"/>
              <a:gd name="connsiteY248" fmla="*/ 2304030 h 2323145"/>
              <a:gd name="connsiteX249" fmla="*/ 624180 w 11269336"/>
              <a:gd name="connsiteY249" fmla="*/ 2302650 h 2323145"/>
              <a:gd name="connsiteX250" fmla="*/ 583453 w 11269336"/>
              <a:gd name="connsiteY250" fmla="*/ 2288788 h 2323145"/>
              <a:gd name="connsiteX251" fmla="*/ 540946 w 11269336"/>
              <a:gd name="connsiteY251" fmla="*/ 2292721 h 2323145"/>
              <a:gd name="connsiteX252" fmla="*/ 533680 w 11269336"/>
              <a:gd name="connsiteY252" fmla="*/ 2310233 h 2323145"/>
              <a:gd name="connsiteX253" fmla="*/ 487366 w 11269336"/>
              <a:gd name="connsiteY253" fmla="*/ 2309053 h 2323145"/>
              <a:gd name="connsiteX254" fmla="*/ 416820 w 11269336"/>
              <a:gd name="connsiteY254" fmla="*/ 2305443 h 2323145"/>
              <a:gd name="connsiteX255" fmla="*/ 376805 w 11269336"/>
              <a:gd name="connsiteY255" fmla="*/ 2307647 h 2323145"/>
              <a:gd name="connsiteX256" fmla="*/ 266777 w 11269336"/>
              <a:gd name="connsiteY256" fmla="*/ 2309012 h 2323145"/>
              <a:gd name="connsiteX257" fmla="*/ 156013 w 11269336"/>
              <a:gd name="connsiteY257" fmla="*/ 2306832 h 2323145"/>
              <a:gd name="connsiteX258" fmla="*/ 87258 w 11269336"/>
              <a:gd name="connsiteY258" fmla="*/ 2285511 h 2323145"/>
              <a:gd name="connsiteX259" fmla="*/ 23798 w 11269336"/>
              <a:gd name="connsiteY259" fmla="*/ 2281822 h 2323145"/>
              <a:gd name="connsiteX260" fmla="*/ 0 w 11269336"/>
              <a:gd name="connsiteY260" fmla="*/ 2285369 h 2323145"/>
              <a:gd name="connsiteX261" fmla="*/ 0 w 11269336"/>
              <a:gd name="connsiteY26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593061 w 11269336"/>
              <a:gd name="connsiteY142" fmla="*/ 2171597 h 2323145"/>
              <a:gd name="connsiteX143" fmla="*/ 4533444 w 11269336"/>
              <a:gd name="connsiteY143" fmla="*/ 2181200 h 2323145"/>
              <a:gd name="connsiteX144" fmla="*/ 4492832 w 11269336"/>
              <a:gd name="connsiteY144" fmla="*/ 2188033 h 2323145"/>
              <a:gd name="connsiteX145" fmla="*/ 4467257 w 11269336"/>
              <a:gd name="connsiteY145" fmla="*/ 2196121 h 2323145"/>
              <a:gd name="connsiteX146" fmla="*/ 4459937 w 11269336"/>
              <a:gd name="connsiteY146" fmla="*/ 2195182 h 2323145"/>
              <a:gd name="connsiteX147" fmla="*/ 4433312 w 11269336"/>
              <a:gd name="connsiteY147" fmla="*/ 2199004 h 2323145"/>
              <a:gd name="connsiteX148" fmla="*/ 4420601 w 11269336"/>
              <a:gd name="connsiteY148" fmla="*/ 2205158 h 2323145"/>
              <a:gd name="connsiteX149" fmla="*/ 4405765 w 11269336"/>
              <a:gd name="connsiteY149" fmla="*/ 2199902 h 2323145"/>
              <a:gd name="connsiteX150" fmla="*/ 4401354 w 11269336"/>
              <a:gd name="connsiteY150" fmla="*/ 2194745 h 2323145"/>
              <a:gd name="connsiteX151" fmla="*/ 4383151 w 11269336"/>
              <a:gd name="connsiteY151" fmla="*/ 2201140 h 2323145"/>
              <a:gd name="connsiteX152" fmla="*/ 4366646 w 11269336"/>
              <a:gd name="connsiteY152" fmla="*/ 2198564 h 2323145"/>
              <a:gd name="connsiteX153" fmla="*/ 4354009 w 11269336"/>
              <a:gd name="connsiteY153" fmla="*/ 2204984 h 2323145"/>
              <a:gd name="connsiteX154" fmla="*/ 4348284 w 11269336"/>
              <a:gd name="connsiteY154" fmla="*/ 2205270 h 2323145"/>
              <a:gd name="connsiteX155" fmla="*/ 4333906 w 11269336"/>
              <a:gd name="connsiteY155" fmla="*/ 2205251 h 2323145"/>
              <a:gd name="connsiteX156" fmla="*/ 4308819 w 11269336"/>
              <a:gd name="connsiteY156" fmla="*/ 2203822 h 2323145"/>
              <a:gd name="connsiteX157" fmla="*/ 4301210 w 11269336"/>
              <a:gd name="connsiteY157" fmla="*/ 2204456 h 2323145"/>
              <a:gd name="connsiteX158" fmla="*/ 4283095 w 11269336"/>
              <a:gd name="connsiteY158" fmla="*/ 2198177 h 2323145"/>
              <a:gd name="connsiteX159" fmla="*/ 4250119 w 11269336"/>
              <a:gd name="connsiteY159" fmla="*/ 2196342 h 2323145"/>
              <a:gd name="connsiteX160" fmla="*/ 4189203 w 11269336"/>
              <a:gd name="connsiteY160" fmla="*/ 2178994 h 2323145"/>
              <a:gd name="connsiteX161" fmla="*/ 4154035 w 11269336"/>
              <a:gd name="connsiteY161" fmla="*/ 2171950 h 2323145"/>
              <a:gd name="connsiteX162" fmla="*/ 4129569 w 11269336"/>
              <a:gd name="connsiteY162" fmla="*/ 2163850 h 2323145"/>
              <a:gd name="connsiteX163" fmla="*/ 4061250 w 11269336"/>
              <a:gd name="connsiteY163" fmla="*/ 2159236 h 2323145"/>
              <a:gd name="connsiteX164" fmla="*/ 3945480 w 11269336"/>
              <a:gd name="connsiteY164" fmla="*/ 2158279 h 2323145"/>
              <a:gd name="connsiteX165" fmla="*/ 3921468 w 11269336"/>
              <a:gd name="connsiteY165" fmla="*/ 2156588 h 2323145"/>
              <a:gd name="connsiteX166" fmla="*/ 3903348 w 11269336"/>
              <a:gd name="connsiteY166" fmla="*/ 2149220 h 2323145"/>
              <a:gd name="connsiteX167" fmla="*/ 3901342 w 11269336"/>
              <a:gd name="connsiteY167" fmla="*/ 2142355 h 2323145"/>
              <a:gd name="connsiteX168" fmla="*/ 3888539 w 11269336"/>
              <a:gd name="connsiteY168" fmla="*/ 2140476 h 2323145"/>
              <a:gd name="connsiteX169" fmla="*/ 3885662 w 11269336"/>
              <a:gd name="connsiteY169" fmla="*/ 2138740 h 2323145"/>
              <a:gd name="connsiteX170" fmla="*/ 3868627 w 11269336"/>
              <a:gd name="connsiteY170" fmla="*/ 2130023 h 2323145"/>
              <a:gd name="connsiteX171" fmla="*/ 3819177 w 11269336"/>
              <a:gd name="connsiteY171" fmla="*/ 2142111 h 2323145"/>
              <a:gd name="connsiteX172" fmla="*/ 3769100 w 11269336"/>
              <a:gd name="connsiteY172" fmla="*/ 2131731 h 2323145"/>
              <a:gd name="connsiteX173" fmla="*/ 3562752 w 11269336"/>
              <a:gd name="connsiteY173" fmla="*/ 2131785 h 2323145"/>
              <a:gd name="connsiteX174" fmla="*/ 3541402 w 11269336"/>
              <a:gd name="connsiteY174" fmla="*/ 2106821 h 2323145"/>
              <a:gd name="connsiteX175" fmla="*/ 3365341 w 11269336"/>
              <a:gd name="connsiteY175" fmla="*/ 2077638 h 2323145"/>
              <a:gd name="connsiteX176" fmla="*/ 3170922 w 11269336"/>
              <a:gd name="connsiteY176" fmla="*/ 2115957 h 2323145"/>
              <a:gd name="connsiteX177" fmla="*/ 3156256 w 11269336"/>
              <a:gd name="connsiteY177" fmla="*/ 2124773 h 2323145"/>
              <a:gd name="connsiteX178" fmla="*/ 3140298 w 11269336"/>
              <a:gd name="connsiteY178" fmla="*/ 2129182 h 2323145"/>
              <a:gd name="connsiteX179" fmla="*/ 3138514 w 11269336"/>
              <a:gd name="connsiteY179" fmla="*/ 2128069 h 2323145"/>
              <a:gd name="connsiteX180" fmla="*/ 3120467 w 11269336"/>
              <a:gd name="connsiteY180" fmla="*/ 2128281 h 2323145"/>
              <a:gd name="connsiteX181" fmla="*/ 3116175 w 11269336"/>
              <a:gd name="connsiteY181" fmla="*/ 2131633 h 2323145"/>
              <a:gd name="connsiteX182" fmla="*/ 3103685 w 11269336"/>
              <a:gd name="connsiteY182" fmla="*/ 2132814 h 2323145"/>
              <a:gd name="connsiteX183" fmla="*/ 3078794 w 11269336"/>
              <a:gd name="connsiteY183" fmla="*/ 2137935 h 2323145"/>
              <a:gd name="connsiteX184" fmla="*/ 3074407 w 11269336"/>
              <a:gd name="connsiteY184" fmla="*/ 2136274 h 2323145"/>
              <a:gd name="connsiteX185" fmla="*/ 3037285 w 11269336"/>
              <a:gd name="connsiteY185" fmla="*/ 2139919 h 2323145"/>
              <a:gd name="connsiteX186" fmla="*/ 3036901 w 11269336"/>
              <a:gd name="connsiteY186" fmla="*/ 2138726 h 2323145"/>
              <a:gd name="connsiteX187" fmla="*/ 3026996 w 11269336"/>
              <a:gd name="connsiteY187" fmla="*/ 2134322 h 2323145"/>
              <a:gd name="connsiteX188" fmla="*/ 3007772 w 11269336"/>
              <a:gd name="connsiteY188" fmla="*/ 2128742 h 2323145"/>
              <a:gd name="connsiteX189" fmla="*/ 2965030 w 11269336"/>
              <a:gd name="connsiteY189" fmla="*/ 2100494 h 2323145"/>
              <a:gd name="connsiteX190" fmla="*/ 2926342 w 11269336"/>
              <a:gd name="connsiteY190" fmla="*/ 2104155 h 2323145"/>
              <a:gd name="connsiteX191" fmla="*/ 2918608 w 11269336"/>
              <a:gd name="connsiteY191" fmla="*/ 2104215 h 2323145"/>
              <a:gd name="connsiteX192" fmla="*/ 2918475 w 11269336"/>
              <a:gd name="connsiteY192" fmla="*/ 2103937 h 2323145"/>
              <a:gd name="connsiteX193" fmla="*/ 2910360 w 11269336"/>
              <a:gd name="connsiteY193" fmla="*/ 2103444 h 2323145"/>
              <a:gd name="connsiteX194" fmla="*/ 2904507 w 11269336"/>
              <a:gd name="connsiteY194" fmla="*/ 2104326 h 2323145"/>
              <a:gd name="connsiteX195" fmla="*/ 2889503 w 11269336"/>
              <a:gd name="connsiteY195" fmla="*/ 2104443 h 2323145"/>
              <a:gd name="connsiteX196" fmla="*/ 2884480 w 11269336"/>
              <a:gd name="connsiteY196" fmla="*/ 2102626 h 2323145"/>
              <a:gd name="connsiteX197" fmla="*/ 2882689 w 11269336"/>
              <a:gd name="connsiteY197" fmla="*/ 2099228 h 2323145"/>
              <a:gd name="connsiteX198" fmla="*/ 2881291 w 11269336"/>
              <a:gd name="connsiteY198" fmla="*/ 2099618 h 2323145"/>
              <a:gd name="connsiteX199" fmla="*/ 2853979 w 11269336"/>
              <a:gd name="connsiteY199" fmla="*/ 2090388 h 2323145"/>
              <a:gd name="connsiteX200" fmla="*/ 2791790 w 11269336"/>
              <a:gd name="connsiteY200" fmla="*/ 2080332 h 2323145"/>
              <a:gd name="connsiteX201" fmla="*/ 2755844 w 11269336"/>
              <a:gd name="connsiteY201" fmla="*/ 2078874 h 2323145"/>
              <a:gd name="connsiteX202" fmla="*/ 2657742 w 11269336"/>
              <a:gd name="connsiteY202" fmla="*/ 2070179 h 2323145"/>
              <a:gd name="connsiteX203" fmla="*/ 2559549 w 11269336"/>
              <a:gd name="connsiteY203" fmla="*/ 2057873 h 2323145"/>
              <a:gd name="connsiteX204" fmla="*/ 2512054 w 11269336"/>
              <a:gd name="connsiteY204" fmla="*/ 2031671 h 2323145"/>
              <a:gd name="connsiteX205" fmla="*/ 2506437 w 11269336"/>
              <a:gd name="connsiteY205" fmla="*/ 2030918 h 2323145"/>
              <a:gd name="connsiteX206" fmla="*/ 2491752 w 11269336"/>
              <a:gd name="connsiteY206" fmla="*/ 2033906 h 2323145"/>
              <a:gd name="connsiteX207" fmla="*/ 2486338 w 11269336"/>
              <a:gd name="connsiteY207" fmla="*/ 2035862 h 2323145"/>
              <a:gd name="connsiteX208" fmla="*/ 2478186 w 11269336"/>
              <a:gd name="connsiteY208" fmla="*/ 2036953 h 2323145"/>
              <a:gd name="connsiteX209" fmla="*/ 2477950 w 11269336"/>
              <a:gd name="connsiteY209" fmla="*/ 2036715 h 2323145"/>
              <a:gd name="connsiteX210" fmla="*/ 2470381 w 11269336"/>
              <a:gd name="connsiteY210" fmla="*/ 2038256 h 2323145"/>
              <a:gd name="connsiteX211" fmla="*/ 2433781 w 11269336"/>
              <a:gd name="connsiteY211" fmla="*/ 2049140 h 2323145"/>
              <a:gd name="connsiteX212" fmla="*/ 2381172 w 11269336"/>
              <a:gd name="connsiteY212" fmla="*/ 2030645 h 2323145"/>
              <a:gd name="connsiteX213" fmla="*/ 2360198 w 11269336"/>
              <a:gd name="connsiteY213" fmla="*/ 2029059 h 2323145"/>
              <a:gd name="connsiteX214" fmla="*/ 2348815 w 11269336"/>
              <a:gd name="connsiteY214" fmla="*/ 2026798 h 2323145"/>
              <a:gd name="connsiteX215" fmla="*/ 2347988 w 11269336"/>
              <a:gd name="connsiteY215" fmla="*/ 2025745 h 2323145"/>
              <a:gd name="connsiteX216" fmla="*/ 2312920 w 11269336"/>
              <a:gd name="connsiteY216" fmla="*/ 2036311 h 2323145"/>
              <a:gd name="connsiteX217" fmla="*/ 2307986 w 11269336"/>
              <a:gd name="connsiteY217" fmla="*/ 2035583 h 2323145"/>
              <a:gd name="connsiteX218" fmla="*/ 2285481 w 11269336"/>
              <a:gd name="connsiteY218" fmla="*/ 2045197 h 2323145"/>
              <a:gd name="connsiteX219" fmla="*/ 2273666 w 11269336"/>
              <a:gd name="connsiteY219" fmla="*/ 2048710 h 2323145"/>
              <a:gd name="connsiteX220" fmla="*/ 2270719 w 11269336"/>
              <a:gd name="connsiteY220" fmla="*/ 2052702 h 2323145"/>
              <a:gd name="connsiteX221" fmla="*/ 2253080 w 11269336"/>
              <a:gd name="connsiteY221" fmla="*/ 2056363 h 2323145"/>
              <a:gd name="connsiteX222" fmla="*/ 2250906 w 11269336"/>
              <a:gd name="connsiteY222" fmla="*/ 2055654 h 2323145"/>
              <a:gd name="connsiteX223" fmla="*/ 2236905 w 11269336"/>
              <a:gd name="connsiteY223" fmla="*/ 2062882 h 2323145"/>
              <a:gd name="connsiteX224" fmla="*/ 2225830 w 11269336"/>
              <a:gd name="connsiteY224" fmla="*/ 2074027 h 2323145"/>
              <a:gd name="connsiteX225" fmla="*/ 2073776 w 11269336"/>
              <a:gd name="connsiteY225" fmla="*/ 2089244 h 2323145"/>
              <a:gd name="connsiteX226" fmla="*/ 1948256 w 11269336"/>
              <a:gd name="connsiteY226" fmla="*/ 2146616 h 2323145"/>
              <a:gd name="connsiteX227" fmla="*/ 1865582 w 11269336"/>
              <a:gd name="connsiteY227" fmla="*/ 2153738 h 2323145"/>
              <a:gd name="connsiteX228" fmla="*/ 1835210 w 11269336"/>
              <a:gd name="connsiteY228" fmla="*/ 2134244 h 2323145"/>
              <a:gd name="connsiteX229" fmla="*/ 1632661 w 11269336"/>
              <a:gd name="connsiteY229" fmla="*/ 2173882 h 2323145"/>
              <a:gd name="connsiteX230" fmla="*/ 1579590 w 11269336"/>
              <a:gd name="connsiteY230" fmla="*/ 2173680 h 2323145"/>
              <a:gd name="connsiteX231" fmla="*/ 1535601 w 11269336"/>
              <a:gd name="connsiteY231" fmla="*/ 2194590 h 2323145"/>
              <a:gd name="connsiteX232" fmla="*/ 1515594 w 11269336"/>
              <a:gd name="connsiteY232" fmla="*/ 2189622 h 2323145"/>
              <a:gd name="connsiteX233" fmla="*/ 1512113 w 11269336"/>
              <a:gd name="connsiteY233" fmla="*/ 2188534 h 2323145"/>
              <a:gd name="connsiteX234" fmla="*/ 1498838 w 11269336"/>
              <a:gd name="connsiteY234" fmla="*/ 2189213 h 2323145"/>
              <a:gd name="connsiteX235" fmla="*/ 1494279 w 11269336"/>
              <a:gd name="connsiteY235" fmla="*/ 2183112 h 2323145"/>
              <a:gd name="connsiteX236" fmla="*/ 1473714 w 11269336"/>
              <a:gd name="connsiteY236" fmla="*/ 2179625 h 2323145"/>
              <a:gd name="connsiteX237" fmla="*/ 1449503 w 11269336"/>
              <a:gd name="connsiteY237" fmla="*/ 2182633 h 2323145"/>
              <a:gd name="connsiteX238" fmla="*/ 1266687 w 11269336"/>
              <a:gd name="connsiteY238" fmla="*/ 2212688 h 2323145"/>
              <a:gd name="connsiteX239" fmla="*/ 1239614 w 11269336"/>
              <a:gd name="connsiteY239" fmla="*/ 2209727 h 2323145"/>
              <a:gd name="connsiteX240" fmla="*/ 1202436 w 11269336"/>
              <a:gd name="connsiteY240" fmla="*/ 2209817 h 2323145"/>
              <a:gd name="connsiteX241" fmla="*/ 1136097 w 11269336"/>
              <a:gd name="connsiteY241" fmla="*/ 2205112 h 2323145"/>
              <a:gd name="connsiteX242" fmla="*/ 988232 w 11269336"/>
              <a:gd name="connsiteY242" fmla="*/ 2235635 h 2323145"/>
              <a:gd name="connsiteX243" fmla="*/ 981959 w 11269336"/>
              <a:gd name="connsiteY243" fmla="*/ 2231607 h 2323145"/>
              <a:gd name="connsiteX244" fmla="*/ 938600 w 11269336"/>
              <a:gd name="connsiteY244" fmla="*/ 2238113 h 2323145"/>
              <a:gd name="connsiteX245" fmla="*/ 791788 w 11269336"/>
              <a:gd name="connsiteY245" fmla="*/ 2293224 h 2323145"/>
              <a:gd name="connsiteX246" fmla="*/ 706914 w 11269336"/>
              <a:gd name="connsiteY246" fmla="*/ 2305046 h 2323145"/>
              <a:gd name="connsiteX247" fmla="*/ 675971 w 11269336"/>
              <a:gd name="connsiteY247" fmla="*/ 2304030 h 2323145"/>
              <a:gd name="connsiteX248" fmla="*/ 624180 w 11269336"/>
              <a:gd name="connsiteY248" fmla="*/ 2302650 h 2323145"/>
              <a:gd name="connsiteX249" fmla="*/ 583453 w 11269336"/>
              <a:gd name="connsiteY249" fmla="*/ 2288788 h 2323145"/>
              <a:gd name="connsiteX250" fmla="*/ 540946 w 11269336"/>
              <a:gd name="connsiteY250" fmla="*/ 2292721 h 2323145"/>
              <a:gd name="connsiteX251" fmla="*/ 533680 w 11269336"/>
              <a:gd name="connsiteY251" fmla="*/ 2310233 h 2323145"/>
              <a:gd name="connsiteX252" fmla="*/ 487366 w 11269336"/>
              <a:gd name="connsiteY252" fmla="*/ 2309053 h 2323145"/>
              <a:gd name="connsiteX253" fmla="*/ 416820 w 11269336"/>
              <a:gd name="connsiteY253" fmla="*/ 2305443 h 2323145"/>
              <a:gd name="connsiteX254" fmla="*/ 376805 w 11269336"/>
              <a:gd name="connsiteY254" fmla="*/ 2307647 h 2323145"/>
              <a:gd name="connsiteX255" fmla="*/ 266777 w 11269336"/>
              <a:gd name="connsiteY255" fmla="*/ 2309012 h 2323145"/>
              <a:gd name="connsiteX256" fmla="*/ 156013 w 11269336"/>
              <a:gd name="connsiteY256" fmla="*/ 2306832 h 2323145"/>
              <a:gd name="connsiteX257" fmla="*/ 87258 w 11269336"/>
              <a:gd name="connsiteY257" fmla="*/ 2285511 h 2323145"/>
              <a:gd name="connsiteX258" fmla="*/ 23798 w 11269336"/>
              <a:gd name="connsiteY258" fmla="*/ 2281822 h 2323145"/>
              <a:gd name="connsiteX259" fmla="*/ 0 w 11269336"/>
              <a:gd name="connsiteY259" fmla="*/ 2285369 h 2323145"/>
              <a:gd name="connsiteX260" fmla="*/ 0 w 11269336"/>
              <a:gd name="connsiteY260"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593061 w 11269336"/>
              <a:gd name="connsiteY141" fmla="*/ 2171597 h 2323145"/>
              <a:gd name="connsiteX142" fmla="*/ 4533444 w 11269336"/>
              <a:gd name="connsiteY142" fmla="*/ 2181200 h 2323145"/>
              <a:gd name="connsiteX143" fmla="*/ 4492832 w 11269336"/>
              <a:gd name="connsiteY143" fmla="*/ 2188033 h 2323145"/>
              <a:gd name="connsiteX144" fmla="*/ 4467257 w 11269336"/>
              <a:gd name="connsiteY144" fmla="*/ 2196121 h 2323145"/>
              <a:gd name="connsiteX145" fmla="*/ 4459937 w 11269336"/>
              <a:gd name="connsiteY145" fmla="*/ 2195182 h 2323145"/>
              <a:gd name="connsiteX146" fmla="*/ 4433312 w 11269336"/>
              <a:gd name="connsiteY146" fmla="*/ 2199004 h 2323145"/>
              <a:gd name="connsiteX147" fmla="*/ 4420601 w 11269336"/>
              <a:gd name="connsiteY147" fmla="*/ 2205158 h 2323145"/>
              <a:gd name="connsiteX148" fmla="*/ 4405765 w 11269336"/>
              <a:gd name="connsiteY148" fmla="*/ 2199902 h 2323145"/>
              <a:gd name="connsiteX149" fmla="*/ 4401354 w 11269336"/>
              <a:gd name="connsiteY149" fmla="*/ 2194745 h 2323145"/>
              <a:gd name="connsiteX150" fmla="*/ 4383151 w 11269336"/>
              <a:gd name="connsiteY150" fmla="*/ 2201140 h 2323145"/>
              <a:gd name="connsiteX151" fmla="*/ 4366646 w 11269336"/>
              <a:gd name="connsiteY151" fmla="*/ 2198564 h 2323145"/>
              <a:gd name="connsiteX152" fmla="*/ 4354009 w 11269336"/>
              <a:gd name="connsiteY152" fmla="*/ 2204984 h 2323145"/>
              <a:gd name="connsiteX153" fmla="*/ 4348284 w 11269336"/>
              <a:gd name="connsiteY153" fmla="*/ 2205270 h 2323145"/>
              <a:gd name="connsiteX154" fmla="*/ 4333906 w 11269336"/>
              <a:gd name="connsiteY154" fmla="*/ 2205251 h 2323145"/>
              <a:gd name="connsiteX155" fmla="*/ 4308819 w 11269336"/>
              <a:gd name="connsiteY155" fmla="*/ 2203822 h 2323145"/>
              <a:gd name="connsiteX156" fmla="*/ 4301210 w 11269336"/>
              <a:gd name="connsiteY156" fmla="*/ 2204456 h 2323145"/>
              <a:gd name="connsiteX157" fmla="*/ 4283095 w 11269336"/>
              <a:gd name="connsiteY157" fmla="*/ 2198177 h 2323145"/>
              <a:gd name="connsiteX158" fmla="*/ 4250119 w 11269336"/>
              <a:gd name="connsiteY158" fmla="*/ 2196342 h 2323145"/>
              <a:gd name="connsiteX159" fmla="*/ 4189203 w 11269336"/>
              <a:gd name="connsiteY159" fmla="*/ 2178994 h 2323145"/>
              <a:gd name="connsiteX160" fmla="*/ 4154035 w 11269336"/>
              <a:gd name="connsiteY160" fmla="*/ 2171950 h 2323145"/>
              <a:gd name="connsiteX161" fmla="*/ 4129569 w 11269336"/>
              <a:gd name="connsiteY161" fmla="*/ 2163850 h 2323145"/>
              <a:gd name="connsiteX162" fmla="*/ 4061250 w 11269336"/>
              <a:gd name="connsiteY162" fmla="*/ 2159236 h 2323145"/>
              <a:gd name="connsiteX163" fmla="*/ 3945480 w 11269336"/>
              <a:gd name="connsiteY163" fmla="*/ 2158279 h 2323145"/>
              <a:gd name="connsiteX164" fmla="*/ 3921468 w 11269336"/>
              <a:gd name="connsiteY164" fmla="*/ 2156588 h 2323145"/>
              <a:gd name="connsiteX165" fmla="*/ 3903348 w 11269336"/>
              <a:gd name="connsiteY165" fmla="*/ 2149220 h 2323145"/>
              <a:gd name="connsiteX166" fmla="*/ 3901342 w 11269336"/>
              <a:gd name="connsiteY166" fmla="*/ 2142355 h 2323145"/>
              <a:gd name="connsiteX167" fmla="*/ 3888539 w 11269336"/>
              <a:gd name="connsiteY167" fmla="*/ 2140476 h 2323145"/>
              <a:gd name="connsiteX168" fmla="*/ 3885662 w 11269336"/>
              <a:gd name="connsiteY168" fmla="*/ 2138740 h 2323145"/>
              <a:gd name="connsiteX169" fmla="*/ 3868627 w 11269336"/>
              <a:gd name="connsiteY169" fmla="*/ 2130023 h 2323145"/>
              <a:gd name="connsiteX170" fmla="*/ 3819177 w 11269336"/>
              <a:gd name="connsiteY170" fmla="*/ 2142111 h 2323145"/>
              <a:gd name="connsiteX171" fmla="*/ 3769100 w 11269336"/>
              <a:gd name="connsiteY171" fmla="*/ 2131731 h 2323145"/>
              <a:gd name="connsiteX172" fmla="*/ 3562752 w 11269336"/>
              <a:gd name="connsiteY172" fmla="*/ 2131785 h 2323145"/>
              <a:gd name="connsiteX173" fmla="*/ 3541402 w 11269336"/>
              <a:gd name="connsiteY173" fmla="*/ 2106821 h 2323145"/>
              <a:gd name="connsiteX174" fmla="*/ 3365341 w 11269336"/>
              <a:gd name="connsiteY174" fmla="*/ 2077638 h 2323145"/>
              <a:gd name="connsiteX175" fmla="*/ 3170922 w 11269336"/>
              <a:gd name="connsiteY175" fmla="*/ 2115957 h 2323145"/>
              <a:gd name="connsiteX176" fmla="*/ 3156256 w 11269336"/>
              <a:gd name="connsiteY176" fmla="*/ 2124773 h 2323145"/>
              <a:gd name="connsiteX177" fmla="*/ 3140298 w 11269336"/>
              <a:gd name="connsiteY177" fmla="*/ 2129182 h 2323145"/>
              <a:gd name="connsiteX178" fmla="*/ 3138514 w 11269336"/>
              <a:gd name="connsiteY178" fmla="*/ 2128069 h 2323145"/>
              <a:gd name="connsiteX179" fmla="*/ 3120467 w 11269336"/>
              <a:gd name="connsiteY179" fmla="*/ 2128281 h 2323145"/>
              <a:gd name="connsiteX180" fmla="*/ 3116175 w 11269336"/>
              <a:gd name="connsiteY180" fmla="*/ 2131633 h 2323145"/>
              <a:gd name="connsiteX181" fmla="*/ 3103685 w 11269336"/>
              <a:gd name="connsiteY181" fmla="*/ 2132814 h 2323145"/>
              <a:gd name="connsiteX182" fmla="*/ 3078794 w 11269336"/>
              <a:gd name="connsiteY182" fmla="*/ 2137935 h 2323145"/>
              <a:gd name="connsiteX183" fmla="*/ 3074407 w 11269336"/>
              <a:gd name="connsiteY183" fmla="*/ 2136274 h 2323145"/>
              <a:gd name="connsiteX184" fmla="*/ 3037285 w 11269336"/>
              <a:gd name="connsiteY184" fmla="*/ 2139919 h 2323145"/>
              <a:gd name="connsiteX185" fmla="*/ 3036901 w 11269336"/>
              <a:gd name="connsiteY185" fmla="*/ 2138726 h 2323145"/>
              <a:gd name="connsiteX186" fmla="*/ 3026996 w 11269336"/>
              <a:gd name="connsiteY186" fmla="*/ 2134322 h 2323145"/>
              <a:gd name="connsiteX187" fmla="*/ 3007772 w 11269336"/>
              <a:gd name="connsiteY187" fmla="*/ 2128742 h 2323145"/>
              <a:gd name="connsiteX188" fmla="*/ 2965030 w 11269336"/>
              <a:gd name="connsiteY188" fmla="*/ 2100494 h 2323145"/>
              <a:gd name="connsiteX189" fmla="*/ 2926342 w 11269336"/>
              <a:gd name="connsiteY189" fmla="*/ 2104155 h 2323145"/>
              <a:gd name="connsiteX190" fmla="*/ 2918608 w 11269336"/>
              <a:gd name="connsiteY190" fmla="*/ 2104215 h 2323145"/>
              <a:gd name="connsiteX191" fmla="*/ 2918475 w 11269336"/>
              <a:gd name="connsiteY191" fmla="*/ 2103937 h 2323145"/>
              <a:gd name="connsiteX192" fmla="*/ 2910360 w 11269336"/>
              <a:gd name="connsiteY192" fmla="*/ 2103444 h 2323145"/>
              <a:gd name="connsiteX193" fmla="*/ 2904507 w 11269336"/>
              <a:gd name="connsiteY193" fmla="*/ 2104326 h 2323145"/>
              <a:gd name="connsiteX194" fmla="*/ 2889503 w 11269336"/>
              <a:gd name="connsiteY194" fmla="*/ 2104443 h 2323145"/>
              <a:gd name="connsiteX195" fmla="*/ 2884480 w 11269336"/>
              <a:gd name="connsiteY195" fmla="*/ 2102626 h 2323145"/>
              <a:gd name="connsiteX196" fmla="*/ 2882689 w 11269336"/>
              <a:gd name="connsiteY196" fmla="*/ 2099228 h 2323145"/>
              <a:gd name="connsiteX197" fmla="*/ 2881291 w 11269336"/>
              <a:gd name="connsiteY197" fmla="*/ 2099618 h 2323145"/>
              <a:gd name="connsiteX198" fmla="*/ 2853979 w 11269336"/>
              <a:gd name="connsiteY198" fmla="*/ 2090388 h 2323145"/>
              <a:gd name="connsiteX199" fmla="*/ 2791790 w 11269336"/>
              <a:gd name="connsiteY199" fmla="*/ 2080332 h 2323145"/>
              <a:gd name="connsiteX200" fmla="*/ 2755844 w 11269336"/>
              <a:gd name="connsiteY200" fmla="*/ 2078874 h 2323145"/>
              <a:gd name="connsiteX201" fmla="*/ 2657742 w 11269336"/>
              <a:gd name="connsiteY201" fmla="*/ 2070179 h 2323145"/>
              <a:gd name="connsiteX202" fmla="*/ 2559549 w 11269336"/>
              <a:gd name="connsiteY202" fmla="*/ 2057873 h 2323145"/>
              <a:gd name="connsiteX203" fmla="*/ 2512054 w 11269336"/>
              <a:gd name="connsiteY203" fmla="*/ 2031671 h 2323145"/>
              <a:gd name="connsiteX204" fmla="*/ 2506437 w 11269336"/>
              <a:gd name="connsiteY204" fmla="*/ 2030918 h 2323145"/>
              <a:gd name="connsiteX205" fmla="*/ 2491752 w 11269336"/>
              <a:gd name="connsiteY205" fmla="*/ 2033906 h 2323145"/>
              <a:gd name="connsiteX206" fmla="*/ 2486338 w 11269336"/>
              <a:gd name="connsiteY206" fmla="*/ 2035862 h 2323145"/>
              <a:gd name="connsiteX207" fmla="*/ 2478186 w 11269336"/>
              <a:gd name="connsiteY207" fmla="*/ 2036953 h 2323145"/>
              <a:gd name="connsiteX208" fmla="*/ 2477950 w 11269336"/>
              <a:gd name="connsiteY208" fmla="*/ 2036715 h 2323145"/>
              <a:gd name="connsiteX209" fmla="*/ 2470381 w 11269336"/>
              <a:gd name="connsiteY209" fmla="*/ 2038256 h 2323145"/>
              <a:gd name="connsiteX210" fmla="*/ 2433781 w 11269336"/>
              <a:gd name="connsiteY210" fmla="*/ 2049140 h 2323145"/>
              <a:gd name="connsiteX211" fmla="*/ 2381172 w 11269336"/>
              <a:gd name="connsiteY211" fmla="*/ 2030645 h 2323145"/>
              <a:gd name="connsiteX212" fmla="*/ 2360198 w 11269336"/>
              <a:gd name="connsiteY212" fmla="*/ 2029059 h 2323145"/>
              <a:gd name="connsiteX213" fmla="*/ 2348815 w 11269336"/>
              <a:gd name="connsiteY213" fmla="*/ 2026798 h 2323145"/>
              <a:gd name="connsiteX214" fmla="*/ 2347988 w 11269336"/>
              <a:gd name="connsiteY214" fmla="*/ 2025745 h 2323145"/>
              <a:gd name="connsiteX215" fmla="*/ 2312920 w 11269336"/>
              <a:gd name="connsiteY215" fmla="*/ 2036311 h 2323145"/>
              <a:gd name="connsiteX216" fmla="*/ 2307986 w 11269336"/>
              <a:gd name="connsiteY216" fmla="*/ 2035583 h 2323145"/>
              <a:gd name="connsiteX217" fmla="*/ 2285481 w 11269336"/>
              <a:gd name="connsiteY217" fmla="*/ 2045197 h 2323145"/>
              <a:gd name="connsiteX218" fmla="*/ 2273666 w 11269336"/>
              <a:gd name="connsiteY218" fmla="*/ 2048710 h 2323145"/>
              <a:gd name="connsiteX219" fmla="*/ 2270719 w 11269336"/>
              <a:gd name="connsiteY219" fmla="*/ 2052702 h 2323145"/>
              <a:gd name="connsiteX220" fmla="*/ 2253080 w 11269336"/>
              <a:gd name="connsiteY220" fmla="*/ 2056363 h 2323145"/>
              <a:gd name="connsiteX221" fmla="*/ 2250906 w 11269336"/>
              <a:gd name="connsiteY221" fmla="*/ 2055654 h 2323145"/>
              <a:gd name="connsiteX222" fmla="*/ 2236905 w 11269336"/>
              <a:gd name="connsiteY222" fmla="*/ 2062882 h 2323145"/>
              <a:gd name="connsiteX223" fmla="*/ 2225830 w 11269336"/>
              <a:gd name="connsiteY223" fmla="*/ 2074027 h 2323145"/>
              <a:gd name="connsiteX224" fmla="*/ 2073776 w 11269336"/>
              <a:gd name="connsiteY224" fmla="*/ 2089244 h 2323145"/>
              <a:gd name="connsiteX225" fmla="*/ 1948256 w 11269336"/>
              <a:gd name="connsiteY225" fmla="*/ 2146616 h 2323145"/>
              <a:gd name="connsiteX226" fmla="*/ 1865582 w 11269336"/>
              <a:gd name="connsiteY226" fmla="*/ 2153738 h 2323145"/>
              <a:gd name="connsiteX227" fmla="*/ 1835210 w 11269336"/>
              <a:gd name="connsiteY227" fmla="*/ 2134244 h 2323145"/>
              <a:gd name="connsiteX228" fmla="*/ 1632661 w 11269336"/>
              <a:gd name="connsiteY228" fmla="*/ 2173882 h 2323145"/>
              <a:gd name="connsiteX229" fmla="*/ 1579590 w 11269336"/>
              <a:gd name="connsiteY229" fmla="*/ 2173680 h 2323145"/>
              <a:gd name="connsiteX230" fmla="*/ 1535601 w 11269336"/>
              <a:gd name="connsiteY230" fmla="*/ 2194590 h 2323145"/>
              <a:gd name="connsiteX231" fmla="*/ 1515594 w 11269336"/>
              <a:gd name="connsiteY231" fmla="*/ 2189622 h 2323145"/>
              <a:gd name="connsiteX232" fmla="*/ 1512113 w 11269336"/>
              <a:gd name="connsiteY232" fmla="*/ 2188534 h 2323145"/>
              <a:gd name="connsiteX233" fmla="*/ 1498838 w 11269336"/>
              <a:gd name="connsiteY233" fmla="*/ 2189213 h 2323145"/>
              <a:gd name="connsiteX234" fmla="*/ 1494279 w 11269336"/>
              <a:gd name="connsiteY234" fmla="*/ 2183112 h 2323145"/>
              <a:gd name="connsiteX235" fmla="*/ 1473714 w 11269336"/>
              <a:gd name="connsiteY235" fmla="*/ 2179625 h 2323145"/>
              <a:gd name="connsiteX236" fmla="*/ 1449503 w 11269336"/>
              <a:gd name="connsiteY236" fmla="*/ 2182633 h 2323145"/>
              <a:gd name="connsiteX237" fmla="*/ 1266687 w 11269336"/>
              <a:gd name="connsiteY237" fmla="*/ 2212688 h 2323145"/>
              <a:gd name="connsiteX238" fmla="*/ 1239614 w 11269336"/>
              <a:gd name="connsiteY238" fmla="*/ 2209727 h 2323145"/>
              <a:gd name="connsiteX239" fmla="*/ 1202436 w 11269336"/>
              <a:gd name="connsiteY239" fmla="*/ 2209817 h 2323145"/>
              <a:gd name="connsiteX240" fmla="*/ 1136097 w 11269336"/>
              <a:gd name="connsiteY240" fmla="*/ 2205112 h 2323145"/>
              <a:gd name="connsiteX241" fmla="*/ 988232 w 11269336"/>
              <a:gd name="connsiteY241" fmla="*/ 2235635 h 2323145"/>
              <a:gd name="connsiteX242" fmla="*/ 981959 w 11269336"/>
              <a:gd name="connsiteY242" fmla="*/ 2231607 h 2323145"/>
              <a:gd name="connsiteX243" fmla="*/ 938600 w 11269336"/>
              <a:gd name="connsiteY243" fmla="*/ 2238113 h 2323145"/>
              <a:gd name="connsiteX244" fmla="*/ 791788 w 11269336"/>
              <a:gd name="connsiteY244" fmla="*/ 2293224 h 2323145"/>
              <a:gd name="connsiteX245" fmla="*/ 706914 w 11269336"/>
              <a:gd name="connsiteY245" fmla="*/ 2305046 h 2323145"/>
              <a:gd name="connsiteX246" fmla="*/ 675971 w 11269336"/>
              <a:gd name="connsiteY246" fmla="*/ 2304030 h 2323145"/>
              <a:gd name="connsiteX247" fmla="*/ 624180 w 11269336"/>
              <a:gd name="connsiteY247" fmla="*/ 2302650 h 2323145"/>
              <a:gd name="connsiteX248" fmla="*/ 583453 w 11269336"/>
              <a:gd name="connsiteY248" fmla="*/ 2288788 h 2323145"/>
              <a:gd name="connsiteX249" fmla="*/ 540946 w 11269336"/>
              <a:gd name="connsiteY249" fmla="*/ 2292721 h 2323145"/>
              <a:gd name="connsiteX250" fmla="*/ 533680 w 11269336"/>
              <a:gd name="connsiteY250" fmla="*/ 2310233 h 2323145"/>
              <a:gd name="connsiteX251" fmla="*/ 487366 w 11269336"/>
              <a:gd name="connsiteY251" fmla="*/ 2309053 h 2323145"/>
              <a:gd name="connsiteX252" fmla="*/ 416820 w 11269336"/>
              <a:gd name="connsiteY252" fmla="*/ 2305443 h 2323145"/>
              <a:gd name="connsiteX253" fmla="*/ 376805 w 11269336"/>
              <a:gd name="connsiteY253" fmla="*/ 2307647 h 2323145"/>
              <a:gd name="connsiteX254" fmla="*/ 266777 w 11269336"/>
              <a:gd name="connsiteY254" fmla="*/ 2309012 h 2323145"/>
              <a:gd name="connsiteX255" fmla="*/ 156013 w 11269336"/>
              <a:gd name="connsiteY255" fmla="*/ 2306832 h 2323145"/>
              <a:gd name="connsiteX256" fmla="*/ 87258 w 11269336"/>
              <a:gd name="connsiteY256" fmla="*/ 2285511 h 2323145"/>
              <a:gd name="connsiteX257" fmla="*/ 23798 w 11269336"/>
              <a:gd name="connsiteY257" fmla="*/ 2281822 h 2323145"/>
              <a:gd name="connsiteX258" fmla="*/ 0 w 11269336"/>
              <a:gd name="connsiteY258" fmla="*/ 2285369 h 2323145"/>
              <a:gd name="connsiteX259" fmla="*/ 0 w 11269336"/>
              <a:gd name="connsiteY259"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20601 w 11269336"/>
              <a:gd name="connsiteY146" fmla="*/ 2205158 h 2323145"/>
              <a:gd name="connsiteX147" fmla="*/ 4405765 w 11269336"/>
              <a:gd name="connsiteY147" fmla="*/ 2199902 h 2323145"/>
              <a:gd name="connsiteX148" fmla="*/ 4401354 w 11269336"/>
              <a:gd name="connsiteY148" fmla="*/ 2194745 h 2323145"/>
              <a:gd name="connsiteX149" fmla="*/ 4383151 w 11269336"/>
              <a:gd name="connsiteY149" fmla="*/ 2201140 h 2323145"/>
              <a:gd name="connsiteX150" fmla="*/ 4366646 w 11269336"/>
              <a:gd name="connsiteY150" fmla="*/ 2198564 h 2323145"/>
              <a:gd name="connsiteX151" fmla="*/ 4354009 w 11269336"/>
              <a:gd name="connsiteY151" fmla="*/ 2204984 h 2323145"/>
              <a:gd name="connsiteX152" fmla="*/ 4348284 w 11269336"/>
              <a:gd name="connsiteY152" fmla="*/ 2205270 h 2323145"/>
              <a:gd name="connsiteX153" fmla="*/ 4333906 w 11269336"/>
              <a:gd name="connsiteY153" fmla="*/ 2205251 h 2323145"/>
              <a:gd name="connsiteX154" fmla="*/ 4308819 w 11269336"/>
              <a:gd name="connsiteY154" fmla="*/ 2203822 h 2323145"/>
              <a:gd name="connsiteX155" fmla="*/ 4301210 w 11269336"/>
              <a:gd name="connsiteY155" fmla="*/ 2204456 h 2323145"/>
              <a:gd name="connsiteX156" fmla="*/ 4283095 w 11269336"/>
              <a:gd name="connsiteY156" fmla="*/ 2198177 h 2323145"/>
              <a:gd name="connsiteX157" fmla="*/ 4250119 w 11269336"/>
              <a:gd name="connsiteY157" fmla="*/ 2196342 h 2323145"/>
              <a:gd name="connsiteX158" fmla="*/ 4189203 w 11269336"/>
              <a:gd name="connsiteY158" fmla="*/ 2178994 h 2323145"/>
              <a:gd name="connsiteX159" fmla="*/ 4154035 w 11269336"/>
              <a:gd name="connsiteY159" fmla="*/ 2171950 h 2323145"/>
              <a:gd name="connsiteX160" fmla="*/ 4129569 w 11269336"/>
              <a:gd name="connsiteY160" fmla="*/ 2163850 h 2323145"/>
              <a:gd name="connsiteX161" fmla="*/ 4061250 w 11269336"/>
              <a:gd name="connsiteY161" fmla="*/ 2159236 h 2323145"/>
              <a:gd name="connsiteX162" fmla="*/ 3945480 w 11269336"/>
              <a:gd name="connsiteY162" fmla="*/ 2158279 h 2323145"/>
              <a:gd name="connsiteX163" fmla="*/ 3921468 w 11269336"/>
              <a:gd name="connsiteY163" fmla="*/ 2156588 h 2323145"/>
              <a:gd name="connsiteX164" fmla="*/ 3903348 w 11269336"/>
              <a:gd name="connsiteY164" fmla="*/ 2149220 h 2323145"/>
              <a:gd name="connsiteX165" fmla="*/ 3901342 w 11269336"/>
              <a:gd name="connsiteY165" fmla="*/ 2142355 h 2323145"/>
              <a:gd name="connsiteX166" fmla="*/ 3888539 w 11269336"/>
              <a:gd name="connsiteY166" fmla="*/ 2140476 h 2323145"/>
              <a:gd name="connsiteX167" fmla="*/ 3885662 w 11269336"/>
              <a:gd name="connsiteY167" fmla="*/ 2138740 h 2323145"/>
              <a:gd name="connsiteX168" fmla="*/ 3868627 w 11269336"/>
              <a:gd name="connsiteY168" fmla="*/ 2130023 h 2323145"/>
              <a:gd name="connsiteX169" fmla="*/ 3819177 w 11269336"/>
              <a:gd name="connsiteY169" fmla="*/ 2142111 h 2323145"/>
              <a:gd name="connsiteX170" fmla="*/ 3769100 w 11269336"/>
              <a:gd name="connsiteY170" fmla="*/ 2131731 h 2323145"/>
              <a:gd name="connsiteX171" fmla="*/ 3562752 w 11269336"/>
              <a:gd name="connsiteY171" fmla="*/ 2131785 h 2323145"/>
              <a:gd name="connsiteX172" fmla="*/ 3541402 w 11269336"/>
              <a:gd name="connsiteY172" fmla="*/ 2106821 h 2323145"/>
              <a:gd name="connsiteX173" fmla="*/ 3365341 w 11269336"/>
              <a:gd name="connsiteY173" fmla="*/ 2077638 h 2323145"/>
              <a:gd name="connsiteX174" fmla="*/ 3170922 w 11269336"/>
              <a:gd name="connsiteY174" fmla="*/ 2115957 h 2323145"/>
              <a:gd name="connsiteX175" fmla="*/ 3156256 w 11269336"/>
              <a:gd name="connsiteY175" fmla="*/ 2124773 h 2323145"/>
              <a:gd name="connsiteX176" fmla="*/ 3140298 w 11269336"/>
              <a:gd name="connsiteY176" fmla="*/ 2129182 h 2323145"/>
              <a:gd name="connsiteX177" fmla="*/ 3138514 w 11269336"/>
              <a:gd name="connsiteY177" fmla="*/ 2128069 h 2323145"/>
              <a:gd name="connsiteX178" fmla="*/ 3120467 w 11269336"/>
              <a:gd name="connsiteY178" fmla="*/ 2128281 h 2323145"/>
              <a:gd name="connsiteX179" fmla="*/ 3116175 w 11269336"/>
              <a:gd name="connsiteY179" fmla="*/ 2131633 h 2323145"/>
              <a:gd name="connsiteX180" fmla="*/ 3103685 w 11269336"/>
              <a:gd name="connsiteY180" fmla="*/ 2132814 h 2323145"/>
              <a:gd name="connsiteX181" fmla="*/ 3078794 w 11269336"/>
              <a:gd name="connsiteY181" fmla="*/ 2137935 h 2323145"/>
              <a:gd name="connsiteX182" fmla="*/ 3074407 w 11269336"/>
              <a:gd name="connsiteY182" fmla="*/ 2136274 h 2323145"/>
              <a:gd name="connsiteX183" fmla="*/ 3037285 w 11269336"/>
              <a:gd name="connsiteY183" fmla="*/ 2139919 h 2323145"/>
              <a:gd name="connsiteX184" fmla="*/ 3036901 w 11269336"/>
              <a:gd name="connsiteY184" fmla="*/ 2138726 h 2323145"/>
              <a:gd name="connsiteX185" fmla="*/ 3026996 w 11269336"/>
              <a:gd name="connsiteY185" fmla="*/ 2134322 h 2323145"/>
              <a:gd name="connsiteX186" fmla="*/ 3007772 w 11269336"/>
              <a:gd name="connsiteY186" fmla="*/ 2128742 h 2323145"/>
              <a:gd name="connsiteX187" fmla="*/ 2965030 w 11269336"/>
              <a:gd name="connsiteY187" fmla="*/ 2100494 h 2323145"/>
              <a:gd name="connsiteX188" fmla="*/ 2926342 w 11269336"/>
              <a:gd name="connsiteY188" fmla="*/ 2104155 h 2323145"/>
              <a:gd name="connsiteX189" fmla="*/ 2918608 w 11269336"/>
              <a:gd name="connsiteY189" fmla="*/ 2104215 h 2323145"/>
              <a:gd name="connsiteX190" fmla="*/ 2918475 w 11269336"/>
              <a:gd name="connsiteY190" fmla="*/ 2103937 h 2323145"/>
              <a:gd name="connsiteX191" fmla="*/ 2910360 w 11269336"/>
              <a:gd name="connsiteY191" fmla="*/ 2103444 h 2323145"/>
              <a:gd name="connsiteX192" fmla="*/ 2904507 w 11269336"/>
              <a:gd name="connsiteY192" fmla="*/ 2104326 h 2323145"/>
              <a:gd name="connsiteX193" fmla="*/ 2889503 w 11269336"/>
              <a:gd name="connsiteY193" fmla="*/ 2104443 h 2323145"/>
              <a:gd name="connsiteX194" fmla="*/ 2884480 w 11269336"/>
              <a:gd name="connsiteY194" fmla="*/ 2102626 h 2323145"/>
              <a:gd name="connsiteX195" fmla="*/ 2882689 w 11269336"/>
              <a:gd name="connsiteY195" fmla="*/ 2099228 h 2323145"/>
              <a:gd name="connsiteX196" fmla="*/ 2881291 w 11269336"/>
              <a:gd name="connsiteY196" fmla="*/ 2099618 h 2323145"/>
              <a:gd name="connsiteX197" fmla="*/ 2853979 w 11269336"/>
              <a:gd name="connsiteY197" fmla="*/ 2090388 h 2323145"/>
              <a:gd name="connsiteX198" fmla="*/ 2791790 w 11269336"/>
              <a:gd name="connsiteY198" fmla="*/ 2080332 h 2323145"/>
              <a:gd name="connsiteX199" fmla="*/ 2755844 w 11269336"/>
              <a:gd name="connsiteY199" fmla="*/ 2078874 h 2323145"/>
              <a:gd name="connsiteX200" fmla="*/ 2657742 w 11269336"/>
              <a:gd name="connsiteY200" fmla="*/ 2070179 h 2323145"/>
              <a:gd name="connsiteX201" fmla="*/ 2559549 w 11269336"/>
              <a:gd name="connsiteY201" fmla="*/ 2057873 h 2323145"/>
              <a:gd name="connsiteX202" fmla="*/ 2512054 w 11269336"/>
              <a:gd name="connsiteY202" fmla="*/ 2031671 h 2323145"/>
              <a:gd name="connsiteX203" fmla="*/ 2506437 w 11269336"/>
              <a:gd name="connsiteY203" fmla="*/ 2030918 h 2323145"/>
              <a:gd name="connsiteX204" fmla="*/ 2491752 w 11269336"/>
              <a:gd name="connsiteY204" fmla="*/ 2033906 h 2323145"/>
              <a:gd name="connsiteX205" fmla="*/ 2486338 w 11269336"/>
              <a:gd name="connsiteY205" fmla="*/ 2035862 h 2323145"/>
              <a:gd name="connsiteX206" fmla="*/ 2478186 w 11269336"/>
              <a:gd name="connsiteY206" fmla="*/ 2036953 h 2323145"/>
              <a:gd name="connsiteX207" fmla="*/ 2477950 w 11269336"/>
              <a:gd name="connsiteY207" fmla="*/ 2036715 h 2323145"/>
              <a:gd name="connsiteX208" fmla="*/ 2470381 w 11269336"/>
              <a:gd name="connsiteY208" fmla="*/ 2038256 h 2323145"/>
              <a:gd name="connsiteX209" fmla="*/ 2433781 w 11269336"/>
              <a:gd name="connsiteY209" fmla="*/ 2049140 h 2323145"/>
              <a:gd name="connsiteX210" fmla="*/ 2381172 w 11269336"/>
              <a:gd name="connsiteY210" fmla="*/ 2030645 h 2323145"/>
              <a:gd name="connsiteX211" fmla="*/ 2360198 w 11269336"/>
              <a:gd name="connsiteY211" fmla="*/ 2029059 h 2323145"/>
              <a:gd name="connsiteX212" fmla="*/ 2348815 w 11269336"/>
              <a:gd name="connsiteY212" fmla="*/ 2026798 h 2323145"/>
              <a:gd name="connsiteX213" fmla="*/ 2347988 w 11269336"/>
              <a:gd name="connsiteY213" fmla="*/ 2025745 h 2323145"/>
              <a:gd name="connsiteX214" fmla="*/ 2312920 w 11269336"/>
              <a:gd name="connsiteY214" fmla="*/ 2036311 h 2323145"/>
              <a:gd name="connsiteX215" fmla="*/ 2307986 w 11269336"/>
              <a:gd name="connsiteY215" fmla="*/ 2035583 h 2323145"/>
              <a:gd name="connsiteX216" fmla="*/ 2285481 w 11269336"/>
              <a:gd name="connsiteY216" fmla="*/ 2045197 h 2323145"/>
              <a:gd name="connsiteX217" fmla="*/ 2273666 w 11269336"/>
              <a:gd name="connsiteY217" fmla="*/ 2048710 h 2323145"/>
              <a:gd name="connsiteX218" fmla="*/ 2270719 w 11269336"/>
              <a:gd name="connsiteY218" fmla="*/ 2052702 h 2323145"/>
              <a:gd name="connsiteX219" fmla="*/ 2253080 w 11269336"/>
              <a:gd name="connsiteY219" fmla="*/ 2056363 h 2323145"/>
              <a:gd name="connsiteX220" fmla="*/ 2250906 w 11269336"/>
              <a:gd name="connsiteY220" fmla="*/ 2055654 h 2323145"/>
              <a:gd name="connsiteX221" fmla="*/ 2236905 w 11269336"/>
              <a:gd name="connsiteY221" fmla="*/ 2062882 h 2323145"/>
              <a:gd name="connsiteX222" fmla="*/ 2225830 w 11269336"/>
              <a:gd name="connsiteY222" fmla="*/ 2074027 h 2323145"/>
              <a:gd name="connsiteX223" fmla="*/ 2073776 w 11269336"/>
              <a:gd name="connsiteY223" fmla="*/ 2089244 h 2323145"/>
              <a:gd name="connsiteX224" fmla="*/ 1948256 w 11269336"/>
              <a:gd name="connsiteY224" fmla="*/ 2146616 h 2323145"/>
              <a:gd name="connsiteX225" fmla="*/ 1865582 w 11269336"/>
              <a:gd name="connsiteY225" fmla="*/ 2153738 h 2323145"/>
              <a:gd name="connsiteX226" fmla="*/ 1835210 w 11269336"/>
              <a:gd name="connsiteY226" fmla="*/ 2134244 h 2323145"/>
              <a:gd name="connsiteX227" fmla="*/ 1632661 w 11269336"/>
              <a:gd name="connsiteY227" fmla="*/ 2173882 h 2323145"/>
              <a:gd name="connsiteX228" fmla="*/ 1579590 w 11269336"/>
              <a:gd name="connsiteY228" fmla="*/ 2173680 h 2323145"/>
              <a:gd name="connsiteX229" fmla="*/ 1535601 w 11269336"/>
              <a:gd name="connsiteY229" fmla="*/ 2194590 h 2323145"/>
              <a:gd name="connsiteX230" fmla="*/ 1515594 w 11269336"/>
              <a:gd name="connsiteY230" fmla="*/ 2189622 h 2323145"/>
              <a:gd name="connsiteX231" fmla="*/ 1512113 w 11269336"/>
              <a:gd name="connsiteY231" fmla="*/ 2188534 h 2323145"/>
              <a:gd name="connsiteX232" fmla="*/ 1498838 w 11269336"/>
              <a:gd name="connsiteY232" fmla="*/ 2189213 h 2323145"/>
              <a:gd name="connsiteX233" fmla="*/ 1494279 w 11269336"/>
              <a:gd name="connsiteY233" fmla="*/ 2183112 h 2323145"/>
              <a:gd name="connsiteX234" fmla="*/ 1473714 w 11269336"/>
              <a:gd name="connsiteY234" fmla="*/ 2179625 h 2323145"/>
              <a:gd name="connsiteX235" fmla="*/ 1449503 w 11269336"/>
              <a:gd name="connsiteY235" fmla="*/ 2182633 h 2323145"/>
              <a:gd name="connsiteX236" fmla="*/ 1266687 w 11269336"/>
              <a:gd name="connsiteY236" fmla="*/ 2212688 h 2323145"/>
              <a:gd name="connsiteX237" fmla="*/ 1239614 w 11269336"/>
              <a:gd name="connsiteY237" fmla="*/ 2209727 h 2323145"/>
              <a:gd name="connsiteX238" fmla="*/ 1202436 w 11269336"/>
              <a:gd name="connsiteY238" fmla="*/ 2209817 h 2323145"/>
              <a:gd name="connsiteX239" fmla="*/ 1136097 w 11269336"/>
              <a:gd name="connsiteY239" fmla="*/ 2205112 h 2323145"/>
              <a:gd name="connsiteX240" fmla="*/ 988232 w 11269336"/>
              <a:gd name="connsiteY240" fmla="*/ 2235635 h 2323145"/>
              <a:gd name="connsiteX241" fmla="*/ 981959 w 11269336"/>
              <a:gd name="connsiteY241" fmla="*/ 2231607 h 2323145"/>
              <a:gd name="connsiteX242" fmla="*/ 938600 w 11269336"/>
              <a:gd name="connsiteY242" fmla="*/ 2238113 h 2323145"/>
              <a:gd name="connsiteX243" fmla="*/ 791788 w 11269336"/>
              <a:gd name="connsiteY243" fmla="*/ 2293224 h 2323145"/>
              <a:gd name="connsiteX244" fmla="*/ 706914 w 11269336"/>
              <a:gd name="connsiteY244" fmla="*/ 2305046 h 2323145"/>
              <a:gd name="connsiteX245" fmla="*/ 675971 w 11269336"/>
              <a:gd name="connsiteY245" fmla="*/ 2304030 h 2323145"/>
              <a:gd name="connsiteX246" fmla="*/ 624180 w 11269336"/>
              <a:gd name="connsiteY246" fmla="*/ 2302650 h 2323145"/>
              <a:gd name="connsiteX247" fmla="*/ 583453 w 11269336"/>
              <a:gd name="connsiteY247" fmla="*/ 2288788 h 2323145"/>
              <a:gd name="connsiteX248" fmla="*/ 540946 w 11269336"/>
              <a:gd name="connsiteY248" fmla="*/ 2292721 h 2323145"/>
              <a:gd name="connsiteX249" fmla="*/ 533680 w 11269336"/>
              <a:gd name="connsiteY249" fmla="*/ 2310233 h 2323145"/>
              <a:gd name="connsiteX250" fmla="*/ 487366 w 11269336"/>
              <a:gd name="connsiteY250" fmla="*/ 2309053 h 2323145"/>
              <a:gd name="connsiteX251" fmla="*/ 416820 w 11269336"/>
              <a:gd name="connsiteY251" fmla="*/ 2305443 h 2323145"/>
              <a:gd name="connsiteX252" fmla="*/ 376805 w 11269336"/>
              <a:gd name="connsiteY252" fmla="*/ 2307647 h 2323145"/>
              <a:gd name="connsiteX253" fmla="*/ 266777 w 11269336"/>
              <a:gd name="connsiteY253" fmla="*/ 2309012 h 2323145"/>
              <a:gd name="connsiteX254" fmla="*/ 156013 w 11269336"/>
              <a:gd name="connsiteY254" fmla="*/ 2306832 h 2323145"/>
              <a:gd name="connsiteX255" fmla="*/ 87258 w 11269336"/>
              <a:gd name="connsiteY255" fmla="*/ 2285511 h 2323145"/>
              <a:gd name="connsiteX256" fmla="*/ 23798 w 11269336"/>
              <a:gd name="connsiteY256" fmla="*/ 2281822 h 2323145"/>
              <a:gd name="connsiteX257" fmla="*/ 0 w 11269336"/>
              <a:gd name="connsiteY257" fmla="*/ 2285369 h 2323145"/>
              <a:gd name="connsiteX258" fmla="*/ 0 w 11269336"/>
              <a:gd name="connsiteY258"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20601 w 11269336"/>
              <a:gd name="connsiteY146" fmla="*/ 2205158 h 2323145"/>
              <a:gd name="connsiteX147" fmla="*/ 4405765 w 11269336"/>
              <a:gd name="connsiteY147" fmla="*/ 2199902 h 2323145"/>
              <a:gd name="connsiteX148" fmla="*/ 4401354 w 11269336"/>
              <a:gd name="connsiteY148" fmla="*/ 2194745 h 2323145"/>
              <a:gd name="connsiteX149" fmla="*/ 4366646 w 11269336"/>
              <a:gd name="connsiteY149" fmla="*/ 2198564 h 2323145"/>
              <a:gd name="connsiteX150" fmla="*/ 4354009 w 11269336"/>
              <a:gd name="connsiteY150" fmla="*/ 2204984 h 2323145"/>
              <a:gd name="connsiteX151" fmla="*/ 4348284 w 11269336"/>
              <a:gd name="connsiteY151" fmla="*/ 2205270 h 2323145"/>
              <a:gd name="connsiteX152" fmla="*/ 4333906 w 11269336"/>
              <a:gd name="connsiteY152" fmla="*/ 2205251 h 2323145"/>
              <a:gd name="connsiteX153" fmla="*/ 4308819 w 11269336"/>
              <a:gd name="connsiteY153" fmla="*/ 2203822 h 2323145"/>
              <a:gd name="connsiteX154" fmla="*/ 4301210 w 11269336"/>
              <a:gd name="connsiteY154" fmla="*/ 2204456 h 2323145"/>
              <a:gd name="connsiteX155" fmla="*/ 4283095 w 11269336"/>
              <a:gd name="connsiteY155" fmla="*/ 2198177 h 2323145"/>
              <a:gd name="connsiteX156" fmla="*/ 4250119 w 11269336"/>
              <a:gd name="connsiteY156" fmla="*/ 2196342 h 2323145"/>
              <a:gd name="connsiteX157" fmla="*/ 4189203 w 11269336"/>
              <a:gd name="connsiteY157" fmla="*/ 2178994 h 2323145"/>
              <a:gd name="connsiteX158" fmla="*/ 4154035 w 11269336"/>
              <a:gd name="connsiteY158" fmla="*/ 2171950 h 2323145"/>
              <a:gd name="connsiteX159" fmla="*/ 4129569 w 11269336"/>
              <a:gd name="connsiteY159" fmla="*/ 2163850 h 2323145"/>
              <a:gd name="connsiteX160" fmla="*/ 4061250 w 11269336"/>
              <a:gd name="connsiteY160" fmla="*/ 2159236 h 2323145"/>
              <a:gd name="connsiteX161" fmla="*/ 3945480 w 11269336"/>
              <a:gd name="connsiteY161" fmla="*/ 2158279 h 2323145"/>
              <a:gd name="connsiteX162" fmla="*/ 3921468 w 11269336"/>
              <a:gd name="connsiteY162" fmla="*/ 2156588 h 2323145"/>
              <a:gd name="connsiteX163" fmla="*/ 3903348 w 11269336"/>
              <a:gd name="connsiteY163" fmla="*/ 2149220 h 2323145"/>
              <a:gd name="connsiteX164" fmla="*/ 3901342 w 11269336"/>
              <a:gd name="connsiteY164" fmla="*/ 2142355 h 2323145"/>
              <a:gd name="connsiteX165" fmla="*/ 3888539 w 11269336"/>
              <a:gd name="connsiteY165" fmla="*/ 2140476 h 2323145"/>
              <a:gd name="connsiteX166" fmla="*/ 3885662 w 11269336"/>
              <a:gd name="connsiteY166" fmla="*/ 2138740 h 2323145"/>
              <a:gd name="connsiteX167" fmla="*/ 3868627 w 11269336"/>
              <a:gd name="connsiteY167" fmla="*/ 2130023 h 2323145"/>
              <a:gd name="connsiteX168" fmla="*/ 3819177 w 11269336"/>
              <a:gd name="connsiteY168" fmla="*/ 2142111 h 2323145"/>
              <a:gd name="connsiteX169" fmla="*/ 3769100 w 11269336"/>
              <a:gd name="connsiteY169" fmla="*/ 2131731 h 2323145"/>
              <a:gd name="connsiteX170" fmla="*/ 3562752 w 11269336"/>
              <a:gd name="connsiteY170" fmla="*/ 2131785 h 2323145"/>
              <a:gd name="connsiteX171" fmla="*/ 3541402 w 11269336"/>
              <a:gd name="connsiteY171" fmla="*/ 2106821 h 2323145"/>
              <a:gd name="connsiteX172" fmla="*/ 3365341 w 11269336"/>
              <a:gd name="connsiteY172" fmla="*/ 2077638 h 2323145"/>
              <a:gd name="connsiteX173" fmla="*/ 3170922 w 11269336"/>
              <a:gd name="connsiteY173" fmla="*/ 2115957 h 2323145"/>
              <a:gd name="connsiteX174" fmla="*/ 3156256 w 11269336"/>
              <a:gd name="connsiteY174" fmla="*/ 2124773 h 2323145"/>
              <a:gd name="connsiteX175" fmla="*/ 3140298 w 11269336"/>
              <a:gd name="connsiteY175" fmla="*/ 2129182 h 2323145"/>
              <a:gd name="connsiteX176" fmla="*/ 3138514 w 11269336"/>
              <a:gd name="connsiteY176" fmla="*/ 2128069 h 2323145"/>
              <a:gd name="connsiteX177" fmla="*/ 3120467 w 11269336"/>
              <a:gd name="connsiteY177" fmla="*/ 2128281 h 2323145"/>
              <a:gd name="connsiteX178" fmla="*/ 3116175 w 11269336"/>
              <a:gd name="connsiteY178" fmla="*/ 2131633 h 2323145"/>
              <a:gd name="connsiteX179" fmla="*/ 3103685 w 11269336"/>
              <a:gd name="connsiteY179" fmla="*/ 2132814 h 2323145"/>
              <a:gd name="connsiteX180" fmla="*/ 3078794 w 11269336"/>
              <a:gd name="connsiteY180" fmla="*/ 2137935 h 2323145"/>
              <a:gd name="connsiteX181" fmla="*/ 3074407 w 11269336"/>
              <a:gd name="connsiteY181" fmla="*/ 2136274 h 2323145"/>
              <a:gd name="connsiteX182" fmla="*/ 3037285 w 11269336"/>
              <a:gd name="connsiteY182" fmla="*/ 2139919 h 2323145"/>
              <a:gd name="connsiteX183" fmla="*/ 3036901 w 11269336"/>
              <a:gd name="connsiteY183" fmla="*/ 2138726 h 2323145"/>
              <a:gd name="connsiteX184" fmla="*/ 3026996 w 11269336"/>
              <a:gd name="connsiteY184" fmla="*/ 2134322 h 2323145"/>
              <a:gd name="connsiteX185" fmla="*/ 3007772 w 11269336"/>
              <a:gd name="connsiteY185" fmla="*/ 2128742 h 2323145"/>
              <a:gd name="connsiteX186" fmla="*/ 2965030 w 11269336"/>
              <a:gd name="connsiteY186" fmla="*/ 2100494 h 2323145"/>
              <a:gd name="connsiteX187" fmla="*/ 2926342 w 11269336"/>
              <a:gd name="connsiteY187" fmla="*/ 2104155 h 2323145"/>
              <a:gd name="connsiteX188" fmla="*/ 2918608 w 11269336"/>
              <a:gd name="connsiteY188" fmla="*/ 2104215 h 2323145"/>
              <a:gd name="connsiteX189" fmla="*/ 2918475 w 11269336"/>
              <a:gd name="connsiteY189" fmla="*/ 2103937 h 2323145"/>
              <a:gd name="connsiteX190" fmla="*/ 2910360 w 11269336"/>
              <a:gd name="connsiteY190" fmla="*/ 2103444 h 2323145"/>
              <a:gd name="connsiteX191" fmla="*/ 2904507 w 11269336"/>
              <a:gd name="connsiteY191" fmla="*/ 2104326 h 2323145"/>
              <a:gd name="connsiteX192" fmla="*/ 2889503 w 11269336"/>
              <a:gd name="connsiteY192" fmla="*/ 2104443 h 2323145"/>
              <a:gd name="connsiteX193" fmla="*/ 2884480 w 11269336"/>
              <a:gd name="connsiteY193" fmla="*/ 2102626 h 2323145"/>
              <a:gd name="connsiteX194" fmla="*/ 2882689 w 11269336"/>
              <a:gd name="connsiteY194" fmla="*/ 2099228 h 2323145"/>
              <a:gd name="connsiteX195" fmla="*/ 2881291 w 11269336"/>
              <a:gd name="connsiteY195" fmla="*/ 2099618 h 2323145"/>
              <a:gd name="connsiteX196" fmla="*/ 2853979 w 11269336"/>
              <a:gd name="connsiteY196" fmla="*/ 2090388 h 2323145"/>
              <a:gd name="connsiteX197" fmla="*/ 2791790 w 11269336"/>
              <a:gd name="connsiteY197" fmla="*/ 2080332 h 2323145"/>
              <a:gd name="connsiteX198" fmla="*/ 2755844 w 11269336"/>
              <a:gd name="connsiteY198" fmla="*/ 2078874 h 2323145"/>
              <a:gd name="connsiteX199" fmla="*/ 2657742 w 11269336"/>
              <a:gd name="connsiteY199" fmla="*/ 2070179 h 2323145"/>
              <a:gd name="connsiteX200" fmla="*/ 2559549 w 11269336"/>
              <a:gd name="connsiteY200" fmla="*/ 2057873 h 2323145"/>
              <a:gd name="connsiteX201" fmla="*/ 2512054 w 11269336"/>
              <a:gd name="connsiteY201" fmla="*/ 2031671 h 2323145"/>
              <a:gd name="connsiteX202" fmla="*/ 2506437 w 11269336"/>
              <a:gd name="connsiteY202" fmla="*/ 2030918 h 2323145"/>
              <a:gd name="connsiteX203" fmla="*/ 2491752 w 11269336"/>
              <a:gd name="connsiteY203" fmla="*/ 2033906 h 2323145"/>
              <a:gd name="connsiteX204" fmla="*/ 2486338 w 11269336"/>
              <a:gd name="connsiteY204" fmla="*/ 2035862 h 2323145"/>
              <a:gd name="connsiteX205" fmla="*/ 2478186 w 11269336"/>
              <a:gd name="connsiteY205" fmla="*/ 2036953 h 2323145"/>
              <a:gd name="connsiteX206" fmla="*/ 2477950 w 11269336"/>
              <a:gd name="connsiteY206" fmla="*/ 2036715 h 2323145"/>
              <a:gd name="connsiteX207" fmla="*/ 2470381 w 11269336"/>
              <a:gd name="connsiteY207" fmla="*/ 2038256 h 2323145"/>
              <a:gd name="connsiteX208" fmla="*/ 2433781 w 11269336"/>
              <a:gd name="connsiteY208" fmla="*/ 2049140 h 2323145"/>
              <a:gd name="connsiteX209" fmla="*/ 2381172 w 11269336"/>
              <a:gd name="connsiteY209" fmla="*/ 2030645 h 2323145"/>
              <a:gd name="connsiteX210" fmla="*/ 2360198 w 11269336"/>
              <a:gd name="connsiteY210" fmla="*/ 2029059 h 2323145"/>
              <a:gd name="connsiteX211" fmla="*/ 2348815 w 11269336"/>
              <a:gd name="connsiteY211" fmla="*/ 2026798 h 2323145"/>
              <a:gd name="connsiteX212" fmla="*/ 2347988 w 11269336"/>
              <a:gd name="connsiteY212" fmla="*/ 2025745 h 2323145"/>
              <a:gd name="connsiteX213" fmla="*/ 2312920 w 11269336"/>
              <a:gd name="connsiteY213" fmla="*/ 2036311 h 2323145"/>
              <a:gd name="connsiteX214" fmla="*/ 2307986 w 11269336"/>
              <a:gd name="connsiteY214" fmla="*/ 2035583 h 2323145"/>
              <a:gd name="connsiteX215" fmla="*/ 2285481 w 11269336"/>
              <a:gd name="connsiteY215" fmla="*/ 2045197 h 2323145"/>
              <a:gd name="connsiteX216" fmla="*/ 2273666 w 11269336"/>
              <a:gd name="connsiteY216" fmla="*/ 2048710 h 2323145"/>
              <a:gd name="connsiteX217" fmla="*/ 2270719 w 11269336"/>
              <a:gd name="connsiteY217" fmla="*/ 2052702 h 2323145"/>
              <a:gd name="connsiteX218" fmla="*/ 2253080 w 11269336"/>
              <a:gd name="connsiteY218" fmla="*/ 2056363 h 2323145"/>
              <a:gd name="connsiteX219" fmla="*/ 2250906 w 11269336"/>
              <a:gd name="connsiteY219" fmla="*/ 2055654 h 2323145"/>
              <a:gd name="connsiteX220" fmla="*/ 2236905 w 11269336"/>
              <a:gd name="connsiteY220" fmla="*/ 2062882 h 2323145"/>
              <a:gd name="connsiteX221" fmla="*/ 2225830 w 11269336"/>
              <a:gd name="connsiteY221" fmla="*/ 2074027 h 2323145"/>
              <a:gd name="connsiteX222" fmla="*/ 2073776 w 11269336"/>
              <a:gd name="connsiteY222" fmla="*/ 2089244 h 2323145"/>
              <a:gd name="connsiteX223" fmla="*/ 1948256 w 11269336"/>
              <a:gd name="connsiteY223" fmla="*/ 2146616 h 2323145"/>
              <a:gd name="connsiteX224" fmla="*/ 1865582 w 11269336"/>
              <a:gd name="connsiteY224" fmla="*/ 2153738 h 2323145"/>
              <a:gd name="connsiteX225" fmla="*/ 1835210 w 11269336"/>
              <a:gd name="connsiteY225" fmla="*/ 2134244 h 2323145"/>
              <a:gd name="connsiteX226" fmla="*/ 1632661 w 11269336"/>
              <a:gd name="connsiteY226" fmla="*/ 2173882 h 2323145"/>
              <a:gd name="connsiteX227" fmla="*/ 1579590 w 11269336"/>
              <a:gd name="connsiteY227" fmla="*/ 2173680 h 2323145"/>
              <a:gd name="connsiteX228" fmla="*/ 1535601 w 11269336"/>
              <a:gd name="connsiteY228" fmla="*/ 2194590 h 2323145"/>
              <a:gd name="connsiteX229" fmla="*/ 1515594 w 11269336"/>
              <a:gd name="connsiteY229" fmla="*/ 2189622 h 2323145"/>
              <a:gd name="connsiteX230" fmla="*/ 1512113 w 11269336"/>
              <a:gd name="connsiteY230" fmla="*/ 2188534 h 2323145"/>
              <a:gd name="connsiteX231" fmla="*/ 1498838 w 11269336"/>
              <a:gd name="connsiteY231" fmla="*/ 2189213 h 2323145"/>
              <a:gd name="connsiteX232" fmla="*/ 1494279 w 11269336"/>
              <a:gd name="connsiteY232" fmla="*/ 2183112 h 2323145"/>
              <a:gd name="connsiteX233" fmla="*/ 1473714 w 11269336"/>
              <a:gd name="connsiteY233" fmla="*/ 2179625 h 2323145"/>
              <a:gd name="connsiteX234" fmla="*/ 1449503 w 11269336"/>
              <a:gd name="connsiteY234" fmla="*/ 2182633 h 2323145"/>
              <a:gd name="connsiteX235" fmla="*/ 1266687 w 11269336"/>
              <a:gd name="connsiteY235" fmla="*/ 2212688 h 2323145"/>
              <a:gd name="connsiteX236" fmla="*/ 1239614 w 11269336"/>
              <a:gd name="connsiteY236" fmla="*/ 2209727 h 2323145"/>
              <a:gd name="connsiteX237" fmla="*/ 1202436 w 11269336"/>
              <a:gd name="connsiteY237" fmla="*/ 2209817 h 2323145"/>
              <a:gd name="connsiteX238" fmla="*/ 1136097 w 11269336"/>
              <a:gd name="connsiteY238" fmla="*/ 2205112 h 2323145"/>
              <a:gd name="connsiteX239" fmla="*/ 988232 w 11269336"/>
              <a:gd name="connsiteY239" fmla="*/ 2235635 h 2323145"/>
              <a:gd name="connsiteX240" fmla="*/ 981959 w 11269336"/>
              <a:gd name="connsiteY240" fmla="*/ 2231607 h 2323145"/>
              <a:gd name="connsiteX241" fmla="*/ 938600 w 11269336"/>
              <a:gd name="connsiteY241" fmla="*/ 2238113 h 2323145"/>
              <a:gd name="connsiteX242" fmla="*/ 791788 w 11269336"/>
              <a:gd name="connsiteY242" fmla="*/ 2293224 h 2323145"/>
              <a:gd name="connsiteX243" fmla="*/ 706914 w 11269336"/>
              <a:gd name="connsiteY243" fmla="*/ 2305046 h 2323145"/>
              <a:gd name="connsiteX244" fmla="*/ 675971 w 11269336"/>
              <a:gd name="connsiteY244" fmla="*/ 2304030 h 2323145"/>
              <a:gd name="connsiteX245" fmla="*/ 624180 w 11269336"/>
              <a:gd name="connsiteY245" fmla="*/ 2302650 h 2323145"/>
              <a:gd name="connsiteX246" fmla="*/ 583453 w 11269336"/>
              <a:gd name="connsiteY246" fmla="*/ 2288788 h 2323145"/>
              <a:gd name="connsiteX247" fmla="*/ 540946 w 11269336"/>
              <a:gd name="connsiteY247" fmla="*/ 2292721 h 2323145"/>
              <a:gd name="connsiteX248" fmla="*/ 533680 w 11269336"/>
              <a:gd name="connsiteY248" fmla="*/ 2310233 h 2323145"/>
              <a:gd name="connsiteX249" fmla="*/ 487366 w 11269336"/>
              <a:gd name="connsiteY249" fmla="*/ 2309053 h 2323145"/>
              <a:gd name="connsiteX250" fmla="*/ 416820 w 11269336"/>
              <a:gd name="connsiteY250" fmla="*/ 2305443 h 2323145"/>
              <a:gd name="connsiteX251" fmla="*/ 376805 w 11269336"/>
              <a:gd name="connsiteY251" fmla="*/ 2307647 h 2323145"/>
              <a:gd name="connsiteX252" fmla="*/ 266777 w 11269336"/>
              <a:gd name="connsiteY252" fmla="*/ 2309012 h 2323145"/>
              <a:gd name="connsiteX253" fmla="*/ 156013 w 11269336"/>
              <a:gd name="connsiteY253" fmla="*/ 2306832 h 2323145"/>
              <a:gd name="connsiteX254" fmla="*/ 87258 w 11269336"/>
              <a:gd name="connsiteY254" fmla="*/ 2285511 h 2323145"/>
              <a:gd name="connsiteX255" fmla="*/ 23798 w 11269336"/>
              <a:gd name="connsiteY255" fmla="*/ 2281822 h 2323145"/>
              <a:gd name="connsiteX256" fmla="*/ 0 w 11269336"/>
              <a:gd name="connsiteY256" fmla="*/ 2285369 h 2323145"/>
              <a:gd name="connsiteX257" fmla="*/ 0 w 11269336"/>
              <a:gd name="connsiteY257"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05765 w 11269336"/>
              <a:gd name="connsiteY146" fmla="*/ 2199902 h 2323145"/>
              <a:gd name="connsiteX147" fmla="*/ 4401354 w 11269336"/>
              <a:gd name="connsiteY147" fmla="*/ 2194745 h 2323145"/>
              <a:gd name="connsiteX148" fmla="*/ 4366646 w 11269336"/>
              <a:gd name="connsiteY148" fmla="*/ 2198564 h 2323145"/>
              <a:gd name="connsiteX149" fmla="*/ 4354009 w 11269336"/>
              <a:gd name="connsiteY149" fmla="*/ 2204984 h 2323145"/>
              <a:gd name="connsiteX150" fmla="*/ 4348284 w 11269336"/>
              <a:gd name="connsiteY150" fmla="*/ 2205270 h 2323145"/>
              <a:gd name="connsiteX151" fmla="*/ 4333906 w 11269336"/>
              <a:gd name="connsiteY151" fmla="*/ 2205251 h 2323145"/>
              <a:gd name="connsiteX152" fmla="*/ 4308819 w 11269336"/>
              <a:gd name="connsiteY152" fmla="*/ 2203822 h 2323145"/>
              <a:gd name="connsiteX153" fmla="*/ 4301210 w 11269336"/>
              <a:gd name="connsiteY153" fmla="*/ 2204456 h 2323145"/>
              <a:gd name="connsiteX154" fmla="*/ 4283095 w 11269336"/>
              <a:gd name="connsiteY154" fmla="*/ 2198177 h 2323145"/>
              <a:gd name="connsiteX155" fmla="*/ 4250119 w 11269336"/>
              <a:gd name="connsiteY155" fmla="*/ 2196342 h 2323145"/>
              <a:gd name="connsiteX156" fmla="*/ 4189203 w 11269336"/>
              <a:gd name="connsiteY156" fmla="*/ 2178994 h 2323145"/>
              <a:gd name="connsiteX157" fmla="*/ 4154035 w 11269336"/>
              <a:gd name="connsiteY157" fmla="*/ 2171950 h 2323145"/>
              <a:gd name="connsiteX158" fmla="*/ 4129569 w 11269336"/>
              <a:gd name="connsiteY158" fmla="*/ 2163850 h 2323145"/>
              <a:gd name="connsiteX159" fmla="*/ 4061250 w 11269336"/>
              <a:gd name="connsiteY159" fmla="*/ 2159236 h 2323145"/>
              <a:gd name="connsiteX160" fmla="*/ 3945480 w 11269336"/>
              <a:gd name="connsiteY160" fmla="*/ 2158279 h 2323145"/>
              <a:gd name="connsiteX161" fmla="*/ 3921468 w 11269336"/>
              <a:gd name="connsiteY161" fmla="*/ 2156588 h 2323145"/>
              <a:gd name="connsiteX162" fmla="*/ 3903348 w 11269336"/>
              <a:gd name="connsiteY162" fmla="*/ 2149220 h 2323145"/>
              <a:gd name="connsiteX163" fmla="*/ 3901342 w 11269336"/>
              <a:gd name="connsiteY163" fmla="*/ 2142355 h 2323145"/>
              <a:gd name="connsiteX164" fmla="*/ 3888539 w 11269336"/>
              <a:gd name="connsiteY164" fmla="*/ 2140476 h 2323145"/>
              <a:gd name="connsiteX165" fmla="*/ 3885662 w 11269336"/>
              <a:gd name="connsiteY165" fmla="*/ 2138740 h 2323145"/>
              <a:gd name="connsiteX166" fmla="*/ 3868627 w 11269336"/>
              <a:gd name="connsiteY166" fmla="*/ 2130023 h 2323145"/>
              <a:gd name="connsiteX167" fmla="*/ 3819177 w 11269336"/>
              <a:gd name="connsiteY167" fmla="*/ 2142111 h 2323145"/>
              <a:gd name="connsiteX168" fmla="*/ 3769100 w 11269336"/>
              <a:gd name="connsiteY168" fmla="*/ 2131731 h 2323145"/>
              <a:gd name="connsiteX169" fmla="*/ 3562752 w 11269336"/>
              <a:gd name="connsiteY169" fmla="*/ 2131785 h 2323145"/>
              <a:gd name="connsiteX170" fmla="*/ 3541402 w 11269336"/>
              <a:gd name="connsiteY170" fmla="*/ 2106821 h 2323145"/>
              <a:gd name="connsiteX171" fmla="*/ 3365341 w 11269336"/>
              <a:gd name="connsiteY171" fmla="*/ 2077638 h 2323145"/>
              <a:gd name="connsiteX172" fmla="*/ 3170922 w 11269336"/>
              <a:gd name="connsiteY172" fmla="*/ 2115957 h 2323145"/>
              <a:gd name="connsiteX173" fmla="*/ 3156256 w 11269336"/>
              <a:gd name="connsiteY173" fmla="*/ 2124773 h 2323145"/>
              <a:gd name="connsiteX174" fmla="*/ 3140298 w 11269336"/>
              <a:gd name="connsiteY174" fmla="*/ 2129182 h 2323145"/>
              <a:gd name="connsiteX175" fmla="*/ 3138514 w 11269336"/>
              <a:gd name="connsiteY175" fmla="*/ 2128069 h 2323145"/>
              <a:gd name="connsiteX176" fmla="*/ 3120467 w 11269336"/>
              <a:gd name="connsiteY176" fmla="*/ 2128281 h 2323145"/>
              <a:gd name="connsiteX177" fmla="*/ 3116175 w 11269336"/>
              <a:gd name="connsiteY177" fmla="*/ 2131633 h 2323145"/>
              <a:gd name="connsiteX178" fmla="*/ 3103685 w 11269336"/>
              <a:gd name="connsiteY178" fmla="*/ 2132814 h 2323145"/>
              <a:gd name="connsiteX179" fmla="*/ 3078794 w 11269336"/>
              <a:gd name="connsiteY179" fmla="*/ 2137935 h 2323145"/>
              <a:gd name="connsiteX180" fmla="*/ 3074407 w 11269336"/>
              <a:gd name="connsiteY180" fmla="*/ 2136274 h 2323145"/>
              <a:gd name="connsiteX181" fmla="*/ 3037285 w 11269336"/>
              <a:gd name="connsiteY181" fmla="*/ 2139919 h 2323145"/>
              <a:gd name="connsiteX182" fmla="*/ 3036901 w 11269336"/>
              <a:gd name="connsiteY182" fmla="*/ 2138726 h 2323145"/>
              <a:gd name="connsiteX183" fmla="*/ 3026996 w 11269336"/>
              <a:gd name="connsiteY183" fmla="*/ 2134322 h 2323145"/>
              <a:gd name="connsiteX184" fmla="*/ 3007772 w 11269336"/>
              <a:gd name="connsiteY184" fmla="*/ 2128742 h 2323145"/>
              <a:gd name="connsiteX185" fmla="*/ 2965030 w 11269336"/>
              <a:gd name="connsiteY185" fmla="*/ 2100494 h 2323145"/>
              <a:gd name="connsiteX186" fmla="*/ 2926342 w 11269336"/>
              <a:gd name="connsiteY186" fmla="*/ 2104155 h 2323145"/>
              <a:gd name="connsiteX187" fmla="*/ 2918608 w 11269336"/>
              <a:gd name="connsiteY187" fmla="*/ 2104215 h 2323145"/>
              <a:gd name="connsiteX188" fmla="*/ 2918475 w 11269336"/>
              <a:gd name="connsiteY188" fmla="*/ 2103937 h 2323145"/>
              <a:gd name="connsiteX189" fmla="*/ 2910360 w 11269336"/>
              <a:gd name="connsiteY189" fmla="*/ 2103444 h 2323145"/>
              <a:gd name="connsiteX190" fmla="*/ 2904507 w 11269336"/>
              <a:gd name="connsiteY190" fmla="*/ 2104326 h 2323145"/>
              <a:gd name="connsiteX191" fmla="*/ 2889503 w 11269336"/>
              <a:gd name="connsiteY191" fmla="*/ 2104443 h 2323145"/>
              <a:gd name="connsiteX192" fmla="*/ 2884480 w 11269336"/>
              <a:gd name="connsiteY192" fmla="*/ 2102626 h 2323145"/>
              <a:gd name="connsiteX193" fmla="*/ 2882689 w 11269336"/>
              <a:gd name="connsiteY193" fmla="*/ 2099228 h 2323145"/>
              <a:gd name="connsiteX194" fmla="*/ 2881291 w 11269336"/>
              <a:gd name="connsiteY194" fmla="*/ 2099618 h 2323145"/>
              <a:gd name="connsiteX195" fmla="*/ 2853979 w 11269336"/>
              <a:gd name="connsiteY195" fmla="*/ 2090388 h 2323145"/>
              <a:gd name="connsiteX196" fmla="*/ 2791790 w 11269336"/>
              <a:gd name="connsiteY196" fmla="*/ 2080332 h 2323145"/>
              <a:gd name="connsiteX197" fmla="*/ 2755844 w 11269336"/>
              <a:gd name="connsiteY197" fmla="*/ 2078874 h 2323145"/>
              <a:gd name="connsiteX198" fmla="*/ 2657742 w 11269336"/>
              <a:gd name="connsiteY198" fmla="*/ 2070179 h 2323145"/>
              <a:gd name="connsiteX199" fmla="*/ 2559549 w 11269336"/>
              <a:gd name="connsiteY199" fmla="*/ 2057873 h 2323145"/>
              <a:gd name="connsiteX200" fmla="*/ 2512054 w 11269336"/>
              <a:gd name="connsiteY200" fmla="*/ 2031671 h 2323145"/>
              <a:gd name="connsiteX201" fmla="*/ 2506437 w 11269336"/>
              <a:gd name="connsiteY201" fmla="*/ 2030918 h 2323145"/>
              <a:gd name="connsiteX202" fmla="*/ 2491752 w 11269336"/>
              <a:gd name="connsiteY202" fmla="*/ 2033906 h 2323145"/>
              <a:gd name="connsiteX203" fmla="*/ 2486338 w 11269336"/>
              <a:gd name="connsiteY203" fmla="*/ 2035862 h 2323145"/>
              <a:gd name="connsiteX204" fmla="*/ 2478186 w 11269336"/>
              <a:gd name="connsiteY204" fmla="*/ 2036953 h 2323145"/>
              <a:gd name="connsiteX205" fmla="*/ 2477950 w 11269336"/>
              <a:gd name="connsiteY205" fmla="*/ 2036715 h 2323145"/>
              <a:gd name="connsiteX206" fmla="*/ 2470381 w 11269336"/>
              <a:gd name="connsiteY206" fmla="*/ 2038256 h 2323145"/>
              <a:gd name="connsiteX207" fmla="*/ 2433781 w 11269336"/>
              <a:gd name="connsiteY207" fmla="*/ 2049140 h 2323145"/>
              <a:gd name="connsiteX208" fmla="*/ 2381172 w 11269336"/>
              <a:gd name="connsiteY208" fmla="*/ 2030645 h 2323145"/>
              <a:gd name="connsiteX209" fmla="*/ 2360198 w 11269336"/>
              <a:gd name="connsiteY209" fmla="*/ 2029059 h 2323145"/>
              <a:gd name="connsiteX210" fmla="*/ 2348815 w 11269336"/>
              <a:gd name="connsiteY210" fmla="*/ 2026798 h 2323145"/>
              <a:gd name="connsiteX211" fmla="*/ 2347988 w 11269336"/>
              <a:gd name="connsiteY211" fmla="*/ 2025745 h 2323145"/>
              <a:gd name="connsiteX212" fmla="*/ 2312920 w 11269336"/>
              <a:gd name="connsiteY212" fmla="*/ 2036311 h 2323145"/>
              <a:gd name="connsiteX213" fmla="*/ 2307986 w 11269336"/>
              <a:gd name="connsiteY213" fmla="*/ 2035583 h 2323145"/>
              <a:gd name="connsiteX214" fmla="*/ 2285481 w 11269336"/>
              <a:gd name="connsiteY214" fmla="*/ 2045197 h 2323145"/>
              <a:gd name="connsiteX215" fmla="*/ 2273666 w 11269336"/>
              <a:gd name="connsiteY215" fmla="*/ 2048710 h 2323145"/>
              <a:gd name="connsiteX216" fmla="*/ 2270719 w 11269336"/>
              <a:gd name="connsiteY216" fmla="*/ 2052702 h 2323145"/>
              <a:gd name="connsiteX217" fmla="*/ 2253080 w 11269336"/>
              <a:gd name="connsiteY217" fmla="*/ 2056363 h 2323145"/>
              <a:gd name="connsiteX218" fmla="*/ 2250906 w 11269336"/>
              <a:gd name="connsiteY218" fmla="*/ 2055654 h 2323145"/>
              <a:gd name="connsiteX219" fmla="*/ 2236905 w 11269336"/>
              <a:gd name="connsiteY219" fmla="*/ 2062882 h 2323145"/>
              <a:gd name="connsiteX220" fmla="*/ 2225830 w 11269336"/>
              <a:gd name="connsiteY220" fmla="*/ 2074027 h 2323145"/>
              <a:gd name="connsiteX221" fmla="*/ 2073776 w 11269336"/>
              <a:gd name="connsiteY221" fmla="*/ 2089244 h 2323145"/>
              <a:gd name="connsiteX222" fmla="*/ 1948256 w 11269336"/>
              <a:gd name="connsiteY222" fmla="*/ 2146616 h 2323145"/>
              <a:gd name="connsiteX223" fmla="*/ 1865582 w 11269336"/>
              <a:gd name="connsiteY223" fmla="*/ 2153738 h 2323145"/>
              <a:gd name="connsiteX224" fmla="*/ 1835210 w 11269336"/>
              <a:gd name="connsiteY224" fmla="*/ 2134244 h 2323145"/>
              <a:gd name="connsiteX225" fmla="*/ 1632661 w 11269336"/>
              <a:gd name="connsiteY225" fmla="*/ 2173882 h 2323145"/>
              <a:gd name="connsiteX226" fmla="*/ 1579590 w 11269336"/>
              <a:gd name="connsiteY226" fmla="*/ 2173680 h 2323145"/>
              <a:gd name="connsiteX227" fmla="*/ 1535601 w 11269336"/>
              <a:gd name="connsiteY227" fmla="*/ 2194590 h 2323145"/>
              <a:gd name="connsiteX228" fmla="*/ 1515594 w 11269336"/>
              <a:gd name="connsiteY228" fmla="*/ 2189622 h 2323145"/>
              <a:gd name="connsiteX229" fmla="*/ 1512113 w 11269336"/>
              <a:gd name="connsiteY229" fmla="*/ 2188534 h 2323145"/>
              <a:gd name="connsiteX230" fmla="*/ 1498838 w 11269336"/>
              <a:gd name="connsiteY230" fmla="*/ 2189213 h 2323145"/>
              <a:gd name="connsiteX231" fmla="*/ 1494279 w 11269336"/>
              <a:gd name="connsiteY231" fmla="*/ 2183112 h 2323145"/>
              <a:gd name="connsiteX232" fmla="*/ 1473714 w 11269336"/>
              <a:gd name="connsiteY232" fmla="*/ 2179625 h 2323145"/>
              <a:gd name="connsiteX233" fmla="*/ 1449503 w 11269336"/>
              <a:gd name="connsiteY233" fmla="*/ 2182633 h 2323145"/>
              <a:gd name="connsiteX234" fmla="*/ 1266687 w 11269336"/>
              <a:gd name="connsiteY234" fmla="*/ 2212688 h 2323145"/>
              <a:gd name="connsiteX235" fmla="*/ 1239614 w 11269336"/>
              <a:gd name="connsiteY235" fmla="*/ 2209727 h 2323145"/>
              <a:gd name="connsiteX236" fmla="*/ 1202436 w 11269336"/>
              <a:gd name="connsiteY236" fmla="*/ 2209817 h 2323145"/>
              <a:gd name="connsiteX237" fmla="*/ 1136097 w 11269336"/>
              <a:gd name="connsiteY237" fmla="*/ 2205112 h 2323145"/>
              <a:gd name="connsiteX238" fmla="*/ 988232 w 11269336"/>
              <a:gd name="connsiteY238" fmla="*/ 2235635 h 2323145"/>
              <a:gd name="connsiteX239" fmla="*/ 981959 w 11269336"/>
              <a:gd name="connsiteY239" fmla="*/ 2231607 h 2323145"/>
              <a:gd name="connsiteX240" fmla="*/ 938600 w 11269336"/>
              <a:gd name="connsiteY240" fmla="*/ 2238113 h 2323145"/>
              <a:gd name="connsiteX241" fmla="*/ 791788 w 11269336"/>
              <a:gd name="connsiteY241" fmla="*/ 2293224 h 2323145"/>
              <a:gd name="connsiteX242" fmla="*/ 706914 w 11269336"/>
              <a:gd name="connsiteY242" fmla="*/ 2305046 h 2323145"/>
              <a:gd name="connsiteX243" fmla="*/ 675971 w 11269336"/>
              <a:gd name="connsiteY243" fmla="*/ 2304030 h 2323145"/>
              <a:gd name="connsiteX244" fmla="*/ 624180 w 11269336"/>
              <a:gd name="connsiteY244" fmla="*/ 2302650 h 2323145"/>
              <a:gd name="connsiteX245" fmla="*/ 583453 w 11269336"/>
              <a:gd name="connsiteY245" fmla="*/ 2288788 h 2323145"/>
              <a:gd name="connsiteX246" fmla="*/ 540946 w 11269336"/>
              <a:gd name="connsiteY246" fmla="*/ 2292721 h 2323145"/>
              <a:gd name="connsiteX247" fmla="*/ 533680 w 11269336"/>
              <a:gd name="connsiteY247" fmla="*/ 2310233 h 2323145"/>
              <a:gd name="connsiteX248" fmla="*/ 487366 w 11269336"/>
              <a:gd name="connsiteY248" fmla="*/ 2309053 h 2323145"/>
              <a:gd name="connsiteX249" fmla="*/ 416820 w 11269336"/>
              <a:gd name="connsiteY249" fmla="*/ 2305443 h 2323145"/>
              <a:gd name="connsiteX250" fmla="*/ 376805 w 11269336"/>
              <a:gd name="connsiteY250" fmla="*/ 2307647 h 2323145"/>
              <a:gd name="connsiteX251" fmla="*/ 266777 w 11269336"/>
              <a:gd name="connsiteY251" fmla="*/ 2309012 h 2323145"/>
              <a:gd name="connsiteX252" fmla="*/ 156013 w 11269336"/>
              <a:gd name="connsiteY252" fmla="*/ 2306832 h 2323145"/>
              <a:gd name="connsiteX253" fmla="*/ 87258 w 11269336"/>
              <a:gd name="connsiteY253" fmla="*/ 2285511 h 2323145"/>
              <a:gd name="connsiteX254" fmla="*/ 23798 w 11269336"/>
              <a:gd name="connsiteY254" fmla="*/ 2281822 h 2323145"/>
              <a:gd name="connsiteX255" fmla="*/ 0 w 11269336"/>
              <a:gd name="connsiteY255" fmla="*/ 2285369 h 2323145"/>
              <a:gd name="connsiteX256" fmla="*/ 0 w 11269336"/>
              <a:gd name="connsiteY25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05765 w 11269336"/>
              <a:gd name="connsiteY145" fmla="*/ 2199902 h 2323145"/>
              <a:gd name="connsiteX146" fmla="*/ 4401354 w 11269336"/>
              <a:gd name="connsiteY146" fmla="*/ 2194745 h 2323145"/>
              <a:gd name="connsiteX147" fmla="*/ 4366646 w 11269336"/>
              <a:gd name="connsiteY147" fmla="*/ 2198564 h 2323145"/>
              <a:gd name="connsiteX148" fmla="*/ 4354009 w 11269336"/>
              <a:gd name="connsiteY148" fmla="*/ 2204984 h 2323145"/>
              <a:gd name="connsiteX149" fmla="*/ 4348284 w 11269336"/>
              <a:gd name="connsiteY149" fmla="*/ 2205270 h 2323145"/>
              <a:gd name="connsiteX150" fmla="*/ 4333906 w 11269336"/>
              <a:gd name="connsiteY150" fmla="*/ 2205251 h 2323145"/>
              <a:gd name="connsiteX151" fmla="*/ 4308819 w 11269336"/>
              <a:gd name="connsiteY151" fmla="*/ 2203822 h 2323145"/>
              <a:gd name="connsiteX152" fmla="*/ 4301210 w 11269336"/>
              <a:gd name="connsiteY152" fmla="*/ 2204456 h 2323145"/>
              <a:gd name="connsiteX153" fmla="*/ 4283095 w 11269336"/>
              <a:gd name="connsiteY153" fmla="*/ 2198177 h 2323145"/>
              <a:gd name="connsiteX154" fmla="*/ 4250119 w 11269336"/>
              <a:gd name="connsiteY154" fmla="*/ 2196342 h 2323145"/>
              <a:gd name="connsiteX155" fmla="*/ 4189203 w 11269336"/>
              <a:gd name="connsiteY155" fmla="*/ 2178994 h 2323145"/>
              <a:gd name="connsiteX156" fmla="*/ 4154035 w 11269336"/>
              <a:gd name="connsiteY156" fmla="*/ 2171950 h 2323145"/>
              <a:gd name="connsiteX157" fmla="*/ 4129569 w 11269336"/>
              <a:gd name="connsiteY157" fmla="*/ 2163850 h 2323145"/>
              <a:gd name="connsiteX158" fmla="*/ 4061250 w 11269336"/>
              <a:gd name="connsiteY158" fmla="*/ 2159236 h 2323145"/>
              <a:gd name="connsiteX159" fmla="*/ 3945480 w 11269336"/>
              <a:gd name="connsiteY159" fmla="*/ 2158279 h 2323145"/>
              <a:gd name="connsiteX160" fmla="*/ 3921468 w 11269336"/>
              <a:gd name="connsiteY160" fmla="*/ 2156588 h 2323145"/>
              <a:gd name="connsiteX161" fmla="*/ 3903348 w 11269336"/>
              <a:gd name="connsiteY161" fmla="*/ 2149220 h 2323145"/>
              <a:gd name="connsiteX162" fmla="*/ 3901342 w 11269336"/>
              <a:gd name="connsiteY162" fmla="*/ 2142355 h 2323145"/>
              <a:gd name="connsiteX163" fmla="*/ 3888539 w 11269336"/>
              <a:gd name="connsiteY163" fmla="*/ 2140476 h 2323145"/>
              <a:gd name="connsiteX164" fmla="*/ 3885662 w 11269336"/>
              <a:gd name="connsiteY164" fmla="*/ 2138740 h 2323145"/>
              <a:gd name="connsiteX165" fmla="*/ 3868627 w 11269336"/>
              <a:gd name="connsiteY165" fmla="*/ 2130023 h 2323145"/>
              <a:gd name="connsiteX166" fmla="*/ 3819177 w 11269336"/>
              <a:gd name="connsiteY166" fmla="*/ 2142111 h 2323145"/>
              <a:gd name="connsiteX167" fmla="*/ 3769100 w 11269336"/>
              <a:gd name="connsiteY167" fmla="*/ 2131731 h 2323145"/>
              <a:gd name="connsiteX168" fmla="*/ 3562752 w 11269336"/>
              <a:gd name="connsiteY168" fmla="*/ 2131785 h 2323145"/>
              <a:gd name="connsiteX169" fmla="*/ 3541402 w 11269336"/>
              <a:gd name="connsiteY169" fmla="*/ 2106821 h 2323145"/>
              <a:gd name="connsiteX170" fmla="*/ 3365341 w 11269336"/>
              <a:gd name="connsiteY170" fmla="*/ 2077638 h 2323145"/>
              <a:gd name="connsiteX171" fmla="*/ 3170922 w 11269336"/>
              <a:gd name="connsiteY171" fmla="*/ 2115957 h 2323145"/>
              <a:gd name="connsiteX172" fmla="*/ 3156256 w 11269336"/>
              <a:gd name="connsiteY172" fmla="*/ 2124773 h 2323145"/>
              <a:gd name="connsiteX173" fmla="*/ 3140298 w 11269336"/>
              <a:gd name="connsiteY173" fmla="*/ 2129182 h 2323145"/>
              <a:gd name="connsiteX174" fmla="*/ 3138514 w 11269336"/>
              <a:gd name="connsiteY174" fmla="*/ 2128069 h 2323145"/>
              <a:gd name="connsiteX175" fmla="*/ 3120467 w 11269336"/>
              <a:gd name="connsiteY175" fmla="*/ 2128281 h 2323145"/>
              <a:gd name="connsiteX176" fmla="*/ 3116175 w 11269336"/>
              <a:gd name="connsiteY176" fmla="*/ 2131633 h 2323145"/>
              <a:gd name="connsiteX177" fmla="*/ 3103685 w 11269336"/>
              <a:gd name="connsiteY177" fmla="*/ 2132814 h 2323145"/>
              <a:gd name="connsiteX178" fmla="*/ 3078794 w 11269336"/>
              <a:gd name="connsiteY178" fmla="*/ 2137935 h 2323145"/>
              <a:gd name="connsiteX179" fmla="*/ 3074407 w 11269336"/>
              <a:gd name="connsiteY179" fmla="*/ 2136274 h 2323145"/>
              <a:gd name="connsiteX180" fmla="*/ 3037285 w 11269336"/>
              <a:gd name="connsiteY180" fmla="*/ 2139919 h 2323145"/>
              <a:gd name="connsiteX181" fmla="*/ 3036901 w 11269336"/>
              <a:gd name="connsiteY181" fmla="*/ 2138726 h 2323145"/>
              <a:gd name="connsiteX182" fmla="*/ 3026996 w 11269336"/>
              <a:gd name="connsiteY182" fmla="*/ 2134322 h 2323145"/>
              <a:gd name="connsiteX183" fmla="*/ 3007772 w 11269336"/>
              <a:gd name="connsiteY183" fmla="*/ 2128742 h 2323145"/>
              <a:gd name="connsiteX184" fmla="*/ 2965030 w 11269336"/>
              <a:gd name="connsiteY184" fmla="*/ 2100494 h 2323145"/>
              <a:gd name="connsiteX185" fmla="*/ 2926342 w 11269336"/>
              <a:gd name="connsiteY185" fmla="*/ 2104155 h 2323145"/>
              <a:gd name="connsiteX186" fmla="*/ 2918608 w 11269336"/>
              <a:gd name="connsiteY186" fmla="*/ 2104215 h 2323145"/>
              <a:gd name="connsiteX187" fmla="*/ 2918475 w 11269336"/>
              <a:gd name="connsiteY187" fmla="*/ 2103937 h 2323145"/>
              <a:gd name="connsiteX188" fmla="*/ 2910360 w 11269336"/>
              <a:gd name="connsiteY188" fmla="*/ 2103444 h 2323145"/>
              <a:gd name="connsiteX189" fmla="*/ 2904507 w 11269336"/>
              <a:gd name="connsiteY189" fmla="*/ 2104326 h 2323145"/>
              <a:gd name="connsiteX190" fmla="*/ 2889503 w 11269336"/>
              <a:gd name="connsiteY190" fmla="*/ 2104443 h 2323145"/>
              <a:gd name="connsiteX191" fmla="*/ 2884480 w 11269336"/>
              <a:gd name="connsiteY191" fmla="*/ 2102626 h 2323145"/>
              <a:gd name="connsiteX192" fmla="*/ 2882689 w 11269336"/>
              <a:gd name="connsiteY192" fmla="*/ 2099228 h 2323145"/>
              <a:gd name="connsiteX193" fmla="*/ 2881291 w 11269336"/>
              <a:gd name="connsiteY193" fmla="*/ 2099618 h 2323145"/>
              <a:gd name="connsiteX194" fmla="*/ 2853979 w 11269336"/>
              <a:gd name="connsiteY194" fmla="*/ 2090388 h 2323145"/>
              <a:gd name="connsiteX195" fmla="*/ 2791790 w 11269336"/>
              <a:gd name="connsiteY195" fmla="*/ 2080332 h 2323145"/>
              <a:gd name="connsiteX196" fmla="*/ 2755844 w 11269336"/>
              <a:gd name="connsiteY196" fmla="*/ 2078874 h 2323145"/>
              <a:gd name="connsiteX197" fmla="*/ 2657742 w 11269336"/>
              <a:gd name="connsiteY197" fmla="*/ 2070179 h 2323145"/>
              <a:gd name="connsiteX198" fmla="*/ 2559549 w 11269336"/>
              <a:gd name="connsiteY198" fmla="*/ 2057873 h 2323145"/>
              <a:gd name="connsiteX199" fmla="*/ 2512054 w 11269336"/>
              <a:gd name="connsiteY199" fmla="*/ 2031671 h 2323145"/>
              <a:gd name="connsiteX200" fmla="*/ 2506437 w 11269336"/>
              <a:gd name="connsiteY200" fmla="*/ 2030918 h 2323145"/>
              <a:gd name="connsiteX201" fmla="*/ 2491752 w 11269336"/>
              <a:gd name="connsiteY201" fmla="*/ 2033906 h 2323145"/>
              <a:gd name="connsiteX202" fmla="*/ 2486338 w 11269336"/>
              <a:gd name="connsiteY202" fmla="*/ 2035862 h 2323145"/>
              <a:gd name="connsiteX203" fmla="*/ 2478186 w 11269336"/>
              <a:gd name="connsiteY203" fmla="*/ 2036953 h 2323145"/>
              <a:gd name="connsiteX204" fmla="*/ 2477950 w 11269336"/>
              <a:gd name="connsiteY204" fmla="*/ 2036715 h 2323145"/>
              <a:gd name="connsiteX205" fmla="*/ 2470381 w 11269336"/>
              <a:gd name="connsiteY205" fmla="*/ 2038256 h 2323145"/>
              <a:gd name="connsiteX206" fmla="*/ 2433781 w 11269336"/>
              <a:gd name="connsiteY206" fmla="*/ 2049140 h 2323145"/>
              <a:gd name="connsiteX207" fmla="*/ 2381172 w 11269336"/>
              <a:gd name="connsiteY207" fmla="*/ 2030645 h 2323145"/>
              <a:gd name="connsiteX208" fmla="*/ 2360198 w 11269336"/>
              <a:gd name="connsiteY208" fmla="*/ 2029059 h 2323145"/>
              <a:gd name="connsiteX209" fmla="*/ 2348815 w 11269336"/>
              <a:gd name="connsiteY209" fmla="*/ 2026798 h 2323145"/>
              <a:gd name="connsiteX210" fmla="*/ 2347988 w 11269336"/>
              <a:gd name="connsiteY210" fmla="*/ 2025745 h 2323145"/>
              <a:gd name="connsiteX211" fmla="*/ 2312920 w 11269336"/>
              <a:gd name="connsiteY211" fmla="*/ 2036311 h 2323145"/>
              <a:gd name="connsiteX212" fmla="*/ 2307986 w 11269336"/>
              <a:gd name="connsiteY212" fmla="*/ 2035583 h 2323145"/>
              <a:gd name="connsiteX213" fmla="*/ 2285481 w 11269336"/>
              <a:gd name="connsiteY213" fmla="*/ 2045197 h 2323145"/>
              <a:gd name="connsiteX214" fmla="*/ 2273666 w 11269336"/>
              <a:gd name="connsiteY214" fmla="*/ 2048710 h 2323145"/>
              <a:gd name="connsiteX215" fmla="*/ 2270719 w 11269336"/>
              <a:gd name="connsiteY215" fmla="*/ 2052702 h 2323145"/>
              <a:gd name="connsiteX216" fmla="*/ 2253080 w 11269336"/>
              <a:gd name="connsiteY216" fmla="*/ 2056363 h 2323145"/>
              <a:gd name="connsiteX217" fmla="*/ 2250906 w 11269336"/>
              <a:gd name="connsiteY217" fmla="*/ 2055654 h 2323145"/>
              <a:gd name="connsiteX218" fmla="*/ 2236905 w 11269336"/>
              <a:gd name="connsiteY218" fmla="*/ 2062882 h 2323145"/>
              <a:gd name="connsiteX219" fmla="*/ 2225830 w 11269336"/>
              <a:gd name="connsiteY219" fmla="*/ 2074027 h 2323145"/>
              <a:gd name="connsiteX220" fmla="*/ 2073776 w 11269336"/>
              <a:gd name="connsiteY220" fmla="*/ 2089244 h 2323145"/>
              <a:gd name="connsiteX221" fmla="*/ 1948256 w 11269336"/>
              <a:gd name="connsiteY221" fmla="*/ 2146616 h 2323145"/>
              <a:gd name="connsiteX222" fmla="*/ 1865582 w 11269336"/>
              <a:gd name="connsiteY222" fmla="*/ 2153738 h 2323145"/>
              <a:gd name="connsiteX223" fmla="*/ 1835210 w 11269336"/>
              <a:gd name="connsiteY223" fmla="*/ 2134244 h 2323145"/>
              <a:gd name="connsiteX224" fmla="*/ 1632661 w 11269336"/>
              <a:gd name="connsiteY224" fmla="*/ 2173882 h 2323145"/>
              <a:gd name="connsiteX225" fmla="*/ 1579590 w 11269336"/>
              <a:gd name="connsiteY225" fmla="*/ 2173680 h 2323145"/>
              <a:gd name="connsiteX226" fmla="*/ 1535601 w 11269336"/>
              <a:gd name="connsiteY226" fmla="*/ 2194590 h 2323145"/>
              <a:gd name="connsiteX227" fmla="*/ 1515594 w 11269336"/>
              <a:gd name="connsiteY227" fmla="*/ 2189622 h 2323145"/>
              <a:gd name="connsiteX228" fmla="*/ 1512113 w 11269336"/>
              <a:gd name="connsiteY228" fmla="*/ 2188534 h 2323145"/>
              <a:gd name="connsiteX229" fmla="*/ 1498838 w 11269336"/>
              <a:gd name="connsiteY229" fmla="*/ 2189213 h 2323145"/>
              <a:gd name="connsiteX230" fmla="*/ 1494279 w 11269336"/>
              <a:gd name="connsiteY230" fmla="*/ 2183112 h 2323145"/>
              <a:gd name="connsiteX231" fmla="*/ 1473714 w 11269336"/>
              <a:gd name="connsiteY231" fmla="*/ 2179625 h 2323145"/>
              <a:gd name="connsiteX232" fmla="*/ 1449503 w 11269336"/>
              <a:gd name="connsiteY232" fmla="*/ 2182633 h 2323145"/>
              <a:gd name="connsiteX233" fmla="*/ 1266687 w 11269336"/>
              <a:gd name="connsiteY233" fmla="*/ 2212688 h 2323145"/>
              <a:gd name="connsiteX234" fmla="*/ 1239614 w 11269336"/>
              <a:gd name="connsiteY234" fmla="*/ 2209727 h 2323145"/>
              <a:gd name="connsiteX235" fmla="*/ 1202436 w 11269336"/>
              <a:gd name="connsiteY235" fmla="*/ 2209817 h 2323145"/>
              <a:gd name="connsiteX236" fmla="*/ 1136097 w 11269336"/>
              <a:gd name="connsiteY236" fmla="*/ 2205112 h 2323145"/>
              <a:gd name="connsiteX237" fmla="*/ 988232 w 11269336"/>
              <a:gd name="connsiteY237" fmla="*/ 2235635 h 2323145"/>
              <a:gd name="connsiteX238" fmla="*/ 981959 w 11269336"/>
              <a:gd name="connsiteY238" fmla="*/ 2231607 h 2323145"/>
              <a:gd name="connsiteX239" fmla="*/ 938600 w 11269336"/>
              <a:gd name="connsiteY239" fmla="*/ 2238113 h 2323145"/>
              <a:gd name="connsiteX240" fmla="*/ 791788 w 11269336"/>
              <a:gd name="connsiteY240" fmla="*/ 2293224 h 2323145"/>
              <a:gd name="connsiteX241" fmla="*/ 706914 w 11269336"/>
              <a:gd name="connsiteY241" fmla="*/ 2305046 h 2323145"/>
              <a:gd name="connsiteX242" fmla="*/ 675971 w 11269336"/>
              <a:gd name="connsiteY242" fmla="*/ 2304030 h 2323145"/>
              <a:gd name="connsiteX243" fmla="*/ 624180 w 11269336"/>
              <a:gd name="connsiteY243" fmla="*/ 2302650 h 2323145"/>
              <a:gd name="connsiteX244" fmla="*/ 583453 w 11269336"/>
              <a:gd name="connsiteY244" fmla="*/ 2288788 h 2323145"/>
              <a:gd name="connsiteX245" fmla="*/ 540946 w 11269336"/>
              <a:gd name="connsiteY245" fmla="*/ 2292721 h 2323145"/>
              <a:gd name="connsiteX246" fmla="*/ 533680 w 11269336"/>
              <a:gd name="connsiteY246" fmla="*/ 2310233 h 2323145"/>
              <a:gd name="connsiteX247" fmla="*/ 487366 w 11269336"/>
              <a:gd name="connsiteY247" fmla="*/ 2309053 h 2323145"/>
              <a:gd name="connsiteX248" fmla="*/ 416820 w 11269336"/>
              <a:gd name="connsiteY248" fmla="*/ 2305443 h 2323145"/>
              <a:gd name="connsiteX249" fmla="*/ 376805 w 11269336"/>
              <a:gd name="connsiteY249" fmla="*/ 2307647 h 2323145"/>
              <a:gd name="connsiteX250" fmla="*/ 266777 w 11269336"/>
              <a:gd name="connsiteY250" fmla="*/ 2309012 h 2323145"/>
              <a:gd name="connsiteX251" fmla="*/ 156013 w 11269336"/>
              <a:gd name="connsiteY251" fmla="*/ 2306832 h 2323145"/>
              <a:gd name="connsiteX252" fmla="*/ 87258 w 11269336"/>
              <a:gd name="connsiteY252" fmla="*/ 2285511 h 2323145"/>
              <a:gd name="connsiteX253" fmla="*/ 23798 w 11269336"/>
              <a:gd name="connsiteY253" fmla="*/ 2281822 h 2323145"/>
              <a:gd name="connsiteX254" fmla="*/ 0 w 11269336"/>
              <a:gd name="connsiteY254" fmla="*/ 2285369 h 2323145"/>
              <a:gd name="connsiteX255" fmla="*/ 0 w 11269336"/>
              <a:gd name="connsiteY25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05765 w 11269336"/>
              <a:gd name="connsiteY144" fmla="*/ 2199902 h 2323145"/>
              <a:gd name="connsiteX145" fmla="*/ 4401354 w 11269336"/>
              <a:gd name="connsiteY145" fmla="*/ 2194745 h 2323145"/>
              <a:gd name="connsiteX146" fmla="*/ 4366646 w 11269336"/>
              <a:gd name="connsiteY146" fmla="*/ 2198564 h 2323145"/>
              <a:gd name="connsiteX147" fmla="*/ 4354009 w 11269336"/>
              <a:gd name="connsiteY147" fmla="*/ 2204984 h 2323145"/>
              <a:gd name="connsiteX148" fmla="*/ 4348284 w 11269336"/>
              <a:gd name="connsiteY148" fmla="*/ 2205270 h 2323145"/>
              <a:gd name="connsiteX149" fmla="*/ 4333906 w 11269336"/>
              <a:gd name="connsiteY149" fmla="*/ 2205251 h 2323145"/>
              <a:gd name="connsiteX150" fmla="*/ 4308819 w 11269336"/>
              <a:gd name="connsiteY150" fmla="*/ 2203822 h 2323145"/>
              <a:gd name="connsiteX151" fmla="*/ 4301210 w 11269336"/>
              <a:gd name="connsiteY151" fmla="*/ 2204456 h 2323145"/>
              <a:gd name="connsiteX152" fmla="*/ 4283095 w 11269336"/>
              <a:gd name="connsiteY152" fmla="*/ 2198177 h 2323145"/>
              <a:gd name="connsiteX153" fmla="*/ 4250119 w 11269336"/>
              <a:gd name="connsiteY153" fmla="*/ 2196342 h 2323145"/>
              <a:gd name="connsiteX154" fmla="*/ 4189203 w 11269336"/>
              <a:gd name="connsiteY154" fmla="*/ 2178994 h 2323145"/>
              <a:gd name="connsiteX155" fmla="*/ 4154035 w 11269336"/>
              <a:gd name="connsiteY155" fmla="*/ 2171950 h 2323145"/>
              <a:gd name="connsiteX156" fmla="*/ 4129569 w 11269336"/>
              <a:gd name="connsiteY156" fmla="*/ 2163850 h 2323145"/>
              <a:gd name="connsiteX157" fmla="*/ 4061250 w 11269336"/>
              <a:gd name="connsiteY157" fmla="*/ 2159236 h 2323145"/>
              <a:gd name="connsiteX158" fmla="*/ 3945480 w 11269336"/>
              <a:gd name="connsiteY158" fmla="*/ 2158279 h 2323145"/>
              <a:gd name="connsiteX159" fmla="*/ 3921468 w 11269336"/>
              <a:gd name="connsiteY159" fmla="*/ 2156588 h 2323145"/>
              <a:gd name="connsiteX160" fmla="*/ 3903348 w 11269336"/>
              <a:gd name="connsiteY160" fmla="*/ 2149220 h 2323145"/>
              <a:gd name="connsiteX161" fmla="*/ 3901342 w 11269336"/>
              <a:gd name="connsiteY161" fmla="*/ 2142355 h 2323145"/>
              <a:gd name="connsiteX162" fmla="*/ 3888539 w 11269336"/>
              <a:gd name="connsiteY162" fmla="*/ 2140476 h 2323145"/>
              <a:gd name="connsiteX163" fmla="*/ 3885662 w 11269336"/>
              <a:gd name="connsiteY163" fmla="*/ 2138740 h 2323145"/>
              <a:gd name="connsiteX164" fmla="*/ 3868627 w 11269336"/>
              <a:gd name="connsiteY164" fmla="*/ 2130023 h 2323145"/>
              <a:gd name="connsiteX165" fmla="*/ 3819177 w 11269336"/>
              <a:gd name="connsiteY165" fmla="*/ 2142111 h 2323145"/>
              <a:gd name="connsiteX166" fmla="*/ 3769100 w 11269336"/>
              <a:gd name="connsiteY166" fmla="*/ 2131731 h 2323145"/>
              <a:gd name="connsiteX167" fmla="*/ 3562752 w 11269336"/>
              <a:gd name="connsiteY167" fmla="*/ 2131785 h 2323145"/>
              <a:gd name="connsiteX168" fmla="*/ 3541402 w 11269336"/>
              <a:gd name="connsiteY168" fmla="*/ 2106821 h 2323145"/>
              <a:gd name="connsiteX169" fmla="*/ 3365341 w 11269336"/>
              <a:gd name="connsiteY169" fmla="*/ 2077638 h 2323145"/>
              <a:gd name="connsiteX170" fmla="*/ 3170922 w 11269336"/>
              <a:gd name="connsiteY170" fmla="*/ 2115957 h 2323145"/>
              <a:gd name="connsiteX171" fmla="*/ 3156256 w 11269336"/>
              <a:gd name="connsiteY171" fmla="*/ 2124773 h 2323145"/>
              <a:gd name="connsiteX172" fmla="*/ 3140298 w 11269336"/>
              <a:gd name="connsiteY172" fmla="*/ 2129182 h 2323145"/>
              <a:gd name="connsiteX173" fmla="*/ 3138514 w 11269336"/>
              <a:gd name="connsiteY173" fmla="*/ 2128069 h 2323145"/>
              <a:gd name="connsiteX174" fmla="*/ 3120467 w 11269336"/>
              <a:gd name="connsiteY174" fmla="*/ 2128281 h 2323145"/>
              <a:gd name="connsiteX175" fmla="*/ 3116175 w 11269336"/>
              <a:gd name="connsiteY175" fmla="*/ 2131633 h 2323145"/>
              <a:gd name="connsiteX176" fmla="*/ 3103685 w 11269336"/>
              <a:gd name="connsiteY176" fmla="*/ 2132814 h 2323145"/>
              <a:gd name="connsiteX177" fmla="*/ 3078794 w 11269336"/>
              <a:gd name="connsiteY177" fmla="*/ 2137935 h 2323145"/>
              <a:gd name="connsiteX178" fmla="*/ 3074407 w 11269336"/>
              <a:gd name="connsiteY178" fmla="*/ 2136274 h 2323145"/>
              <a:gd name="connsiteX179" fmla="*/ 3037285 w 11269336"/>
              <a:gd name="connsiteY179" fmla="*/ 2139919 h 2323145"/>
              <a:gd name="connsiteX180" fmla="*/ 3036901 w 11269336"/>
              <a:gd name="connsiteY180" fmla="*/ 2138726 h 2323145"/>
              <a:gd name="connsiteX181" fmla="*/ 3026996 w 11269336"/>
              <a:gd name="connsiteY181" fmla="*/ 2134322 h 2323145"/>
              <a:gd name="connsiteX182" fmla="*/ 3007772 w 11269336"/>
              <a:gd name="connsiteY182" fmla="*/ 2128742 h 2323145"/>
              <a:gd name="connsiteX183" fmla="*/ 2965030 w 11269336"/>
              <a:gd name="connsiteY183" fmla="*/ 2100494 h 2323145"/>
              <a:gd name="connsiteX184" fmla="*/ 2926342 w 11269336"/>
              <a:gd name="connsiteY184" fmla="*/ 2104155 h 2323145"/>
              <a:gd name="connsiteX185" fmla="*/ 2918608 w 11269336"/>
              <a:gd name="connsiteY185" fmla="*/ 2104215 h 2323145"/>
              <a:gd name="connsiteX186" fmla="*/ 2918475 w 11269336"/>
              <a:gd name="connsiteY186" fmla="*/ 2103937 h 2323145"/>
              <a:gd name="connsiteX187" fmla="*/ 2910360 w 11269336"/>
              <a:gd name="connsiteY187" fmla="*/ 2103444 h 2323145"/>
              <a:gd name="connsiteX188" fmla="*/ 2904507 w 11269336"/>
              <a:gd name="connsiteY188" fmla="*/ 2104326 h 2323145"/>
              <a:gd name="connsiteX189" fmla="*/ 2889503 w 11269336"/>
              <a:gd name="connsiteY189" fmla="*/ 2104443 h 2323145"/>
              <a:gd name="connsiteX190" fmla="*/ 2884480 w 11269336"/>
              <a:gd name="connsiteY190" fmla="*/ 2102626 h 2323145"/>
              <a:gd name="connsiteX191" fmla="*/ 2882689 w 11269336"/>
              <a:gd name="connsiteY191" fmla="*/ 2099228 h 2323145"/>
              <a:gd name="connsiteX192" fmla="*/ 2881291 w 11269336"/>
              <a:gd name="connsiteY192" fmla="*/ 2099618 h 2323145"/>
              <a:gd name="connsiteX193" fmla="*/ 2853979 w 11269336"/>
              <a:gd name="connsiteY193" fmla="*/ 2090388 h 2323145"/>
              <a:gd name="connsiteX194" fmla="*/ 2791790 w 11269336"/>
              <a:gd name="connsiteY194" fmla="*/ 2080332 h 2323145"/>
              <a:gd name="connsiteX195" fmla="*/ 2755844 w 11269336"/>
              <a:gd name="connsiteY195" fmla="*/ 2078874 h 2323145"/>
              <a:gd name="connsiteX196" fmla="*/ 2657742 w 11269336"/>
              <a:gd name="connsiteY196" fmla="*/ 2070179 h 2323145"/>
              <a:gd name="connsiteX197" fmla="*/ 2559549 w 11269336"/>
              <a:gd name="connsiteY197" fmla="*/ 2057873 h 2323145"/>
              <a:gd name="connsiteX198" fmla="*/ 2512054 w 11269336"/>
              <a:gd name="connsiteY198" fmla="*/ 2031671 h 2323145"/>
              <a:gd name="connsiteX199" fmla="*/ 2506437 w 11269336"/>
              <a:gd name="connsiteY199" fmla="*/ 2030918 h 2323145"/>
              <a:gd name="connsiteX200" fmla="*/ 2491752 w 11269336"/>
              <a:gd name="connsiteY200" fmla="*/ 2033906 h 2323145"/>
              <a:gd name="connsiteX201" fmla="*/ 2486338 w 11269336"/>
              <a:gd name="connsiteY201" fmla="*/ 2035862 h 2323145"/>
              <a:gd name="connsiteX202" fmla="*/ 2478186 w 11269336"/>
              <a:gd name="connsiteY202" fmla="*/ 2036953 h 2323145"/>
              <a:gd name="connsiteX203" fmla="*/ 2477950 w 11269336"/>
              <a:gd name="connsiteY203" fmla="*/ 2036715 h 2323145"/>
              <a:gd name="connsiteX204" fmla="*/ 2470381 w 11269336"/>
              <a:gd name="connsiteY204" fmla="*/ 2038256 h 2323145"/>
              <a:gd name="connsiteX205" fmla="*/ 2433781 w 11269336"/>
              <a:gd name="connsiteY205" fmla="*/ 2049140 h 2323145"/>
              <a:gd name="connsiteX206" fmla="*/ 2381172 w 11269336"/>
              <a:gd name="connsiteY206" fmla="*/ 2030645 h 2323145"/>
              <a:gd name="connsiteX207" fmla="*/ 2360198 w 11269336"/>
              <a:gd name="connsiteY207" fmla="*/ 2029059 h 2323145"/>
              <a:gd name="connsiteX208" fmla="*/ 2348815 w 11269336"/>
              <a:gd name="connsiteY208" fmla="*/ 2026798 h 2323145"/>
              <a:gd name="connsiteX209" fmla="*/ 2347988 w 11269336"/>
              <a:gd name="connsiteY209" fmla="*/ 2025745 h 2323145"/>
              <a:gd name="connsiteX210" fmla="*/ 2312920 w 11269336"/>
              <a:gd name="connsiteY210" fmla="*/ 2036311 h 2323145"/>
              <a:gd name="connsiteX211" fmla="*/ 2307986 w 11269336"/>
              <a:gd name="connsiteY211" fmla="*/ 2035583 h 2323145"/>
              <a:gd name="connsiteX212" fmla="*/ 2285481 w 11269336"/>
              <a:gd name="connsiteY212" fmla="*/ 2045197 h 2323145"/>
              <a:gd name="connsiteX213" fmla="*/ 2273666 w 11269336"/>
              <a:gd name="connsiteY213" fmla="*/ 2048710 h 2323145"/>
              <a:gd name="connsiteX214" fmla="*/ 2270719 w 11269336"/>
              <a:gd name="connsiteY214" fmla="*/ 2052702 h 2323145"/>
              <a:gd name="connsiteX215" fmla="*/ 2253080 w 11269336"/>
              <a:gd name="connsiteY215" fmla="*/ 2056363 h 2323145"/>
              <a:gd name="connsiteX216" fmla="*/ 2250906 w 11269336"/>
              <a:gd name="connsiteY216" fmla="*/ 2055654 h 2323145"/>
              <a:gd name="connsiteX217" fmla="*/ 2236905 w 11269336"/>
              <a:gd name="connsiteY217" fmla="*/ 2062882 h 2323145"/>
              <a:gd name="connsiteX218" fmla="*/ 2225830 w 11269336"/>
              <a:gd name="connsiteY218" fmla="*/ 2074027 h 2323145"/>
              <a:gd name="connsiteX219" fmla="*/ 2073776 w 11269336"/>
              <a:gd name="connsiteY219" fmla="*/ 2089244 h 2323145"/>
              <a:gd name="connsiteX220" fmla="*/ 1948256 w 11269336"/>
              <a:gd name="connsiteY220" fmla="*/ 2146616 h 2323145"/>
              <a:gd name="connsiteX221" fmla="*/ 1865582 w 11269336"/>
              <a:gd name="connsiteY221" fmla="*/ 2153738 h 2323145"/>
              <a:gd name="connsiteX222" fmla="*/ 1835210 w 11269336"/>
              <a:gd name="connsiteY222" fmla="*/ 2134244 h 2323145"/>
              <a:gd name="connsiteX223" fmla="*/ 1632661 w 11269336"/>
              <a:gd name="connsiteY223" fmla="*/ 2173882 h 2323145"/>
              <a:gd name="connsiteX224" fmla="*/ 1579590 w 11269336"/>
              <a:gd name="connsiteY224" fmla="*/ 2173680 h 2323145"/>
              <a:gd name="connsiteX225" fmla="*/ 1535601 w 11269336"/>
              <a:gd name="connsiteY225" fmla="*/ 2194590 h 2323145"/>
              <a:gd name="connsiteX226" fmla="*/ 1515594 w 11269336"/>
              <a:gd name="connsiteY226" fmla="*/ 2189622 h 2323145"/>
              <a:gd name="connsiteX227" fmla="*/ 1512113 w 11269336"/>
              <a:gd name="connsiteY227" fmla="*/ 2188534 h 2323145"/>
              <a:gd name="connsiteX228" fmla="*/ 1498838 w 11269336"/>
              <a:gd name="connsiteY228" fmla="*/ 2189213 h 2323145"/>
              <a:gd name="connsiteX229" fmla="*/ 1494279 w 11269336"/>
              <a:gd name="connsiteY229" fmla="*/ 2183112 h 2323145"/>
              <a:gd name="connsiteX230" fmla="*/ 1473714 w 11269336"/>
              <a:gd name="connsiteY230" fmla="*/ 2179625 h 2323145"/>
              <a:gd name="connsiteX231" fmla="*/ 1449503 w 11269336"/>
              <a:gd name="connsiteY231" fmla="*/ 2182633 h 2323145"/>
              <a:gd name="connsiteX232" fmla="*/ 1266687 w 11269336"/>
              <a:gd name="connsiteY232" fmla="*/ 2212688 h 2323145"/>
              <a:gd name="connsiteX233" fmla="*/ 1239614 w 11269336"/>
              <a:gd name="connsiteY233" fmla="*/ 2209727 h 2323145"/>
              <a:gd name="connsiteX234" fmla="*/ 1202436 w 11269336"/>
              <a:gd name="connsiteY234" fmla="*/ 2209817 h 2323145"/>
              <a:gd name="connsiteX235" fmla="*/ 1136097 w 11269336"/>
              <a:gd name="connsiteY235" fmla="*/ 2205112 h 2323145"/>
              <a:gd name="connsiteX236" fmla="*/ 988232 w 11269336"/>
              <a:gd name="connsiteY236" fmla="*/ 2235635 h 2323145"/>
              <a:gd name="connsiteX237" fmla="*/ 981959 w 11269336"/>
              <a:gd name="connsiteY237" fmla="*/ 2231607 h 2323145"/>
              <a:gd name="connsiteX238" fmla="*/ 938600 w 11269336"/>
              <a:gd name="connsiteY238" fmla="*/ 2238113 h 2323145"/>
              <a:gd name="connsiteX239" fmla="*/ 791788 w 11269336"/>
              <a:gd name="connsiteY239" fmla="*/ 2293224 h 2323145"/>
              <a:gd name="connsiteX240" fmla="*/ 706914 w 11269336"/>
              <a:gd name="connsiteY240" fmla="*/ 2305046 h 2323145"/>
              <a:gd name="connsiteX241" fmla="*/ 675971 w 11269336"/>
              <a:gd name="connsiteY241" fmla="*/ 2304030 h 2323145"/>
              <a:gd name="connsiteX242" fmla="*/ 624180 w 11269336"/>
              <a:gd name="connsiteY242" fmla="*/ 2302650 h 2323145"/>
              <a:gd name="connsiteX243" fmla="*/ 583453 w 11269336"/>
              <a:gd name="connsiteY243" fmla="*/ 2288788 h 2323145"/>
              <a:gd name="connsiteX244" fmla="*/ 540946 w 11269336"/>
              <a:gd name="connsiteY244" fmla="*/ 2292721 h 2323145"/>
              <a:gd name="connsiteX245" fmla="*/ 533680 w 11269336"/>
              <a:gd name="connsiteY245" fmla="*/ 2310233 h 2323145"/>
              <a:gd name="connsiteX246" fmla="*/ 487366 w 11269336"/>
              <a:gd name="connsiteY246" fmla="*/ 2309053 h 2323145"/>
              <a:gd name="connsiteX247" fmla="*/ 416820 w 11269336"/>
              <a:gd name="connsiteY247" fmla="*/ 2305443 h 2323145"/>
              <a:gd name="connsiteX248" fmla="*/ 376805 w 11269336"/>
              <a:gd name="connsiteY248" fmla="*/ 2307647 h 2323145"/>
              <a:gd name="connsiteX249" fmla="*/ 266777 w 11269336"/>
              <a:gd name="connsiteY249" fmla="*/ 2309012 h 2323145"/>
              <a:gd name="connsiteX250" fmla="*/ 156013 w 11269336"/>
              <a:gd name="connsiteY250" fmla="*/ 2306832 h 2323145"/>
              <a:gd name="connsiteX251" fmla="*/ 87258 w 11269336"/>
              <a:gd name="connsiteY251" fmla="*/ 2285511 h 2323145"/>
              <a:gd name="connsiteX252" fmla="*/ 23798 w 11269336"/>
              <a:gd name="connsiteY252" fmla="*/ 2281822 h 2323145"/>
              <a:gd name="connsiteX253" fmla="*/ 0 w 11269336"/>
              <a:gd name="connsiteY253" fmla="*/ 2285369 h 2323145"/>
              <a:gd name="connsiteX254" fmla="*/ 0 w 11269336"/>
              <a:gd name="connsiteY254"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67257 w 11269336"/>
              <a:gd name="connsiteY142" fmla="*/ 2196121 h 2323145"/>
              <a:gd name="connsiteX143" fmla="*/ 4405765 w 11269336"/>
              <a:gd name="connsiteY143" fmla="*/ 2199902 h 2323145"/>
              <a:gd name="connsiteX144" fmla="*/ 4401354 w 11269336"/>
              <a:gd name="connsiteY144" fmla="*/ 2194745 h 2323145"/>
              <a:gd name="connsiteX145" fmla="*/ 4366646 w 11269336"/>
              <a:gd name="connsiteY145" fmla="*/ 2198564 h 2323145"/>
              <a:gd name="connsiteX146" fmla="*/ 4354009 w 11269336"/>
              <a:gd name="connsiteY146" fmla="*/ 2204984 h 2323145"/>
              <a:gd name="connsiteX147" fmla="*/ 4348284 w 11269336"/>
              <a:gd name="connsiteY147" fmla="*/ 2205270 h 2323145"/>
              <a:gd name="connsiteX148" fmla="*/ 4333906 w 11269336"/>
              <a:gd name="connsiteY148" fmla="*/ 2205251 h 2323145"/>
              <a:gd name="connsiteX149" fmla="*/ 4308819 w 11269336"/>
              <a:gd name="connsiteY149" fmla="*/ 2203822 h 2323145"/>
              <a:gd name="connsiteX150" fmla="*/ 4301210 w 11269336"/>
              <a:gd name="connsiteY150" fmla="*/ 2204456 h 2323145"/>
              <a:gd name="connsiteX151" fmla="*/ 4283095 w 11269336"/>
              <a:gd name="connsiteY151" fmla="*/ 2198177 h 2323145"/>
              <a:gd name="connsiteX152" fmla="*/ 4250119 w 11269336"/>
              <a:gd name="connsiteY152" fmla="*/ 2196342 h 2323145"/>
              <a:gd name="connsiteX153" fmla="*/ 4189203 w 11269336"/>
              <a:gd name="connsiteY153" fmla="*/ 2178994 h 2323145"/>
              <a:gd name="connsiteX154" fmla="*/ 4154035 w 11269336"/>
              <a:gd name="connsiteY154" fmla="*/ 2171950 h 2323145"/>
              <a:gd name="connsiteX155" fmla="*/ 4129569 w 11269336"/>
              <a:gd name="connsiteY155" fmla="*/ 2163850 h 2323145"/>
              <a:gd name="connsiteX156" fmla="*/ 4061250 w 11269336"/>
              <a:gd name="connsiteY156" fmla="*/ 2159236 h 2323145"/>
              <a:gd name="connsiteX157" fmla="*/ 3945480 w 11269336"/>
              <a:gd name="connsiteY157" fmla="*/ 2158279 h 2323145"/>
              <a:gd name="connsiteX158" fmla="*/ 3921468 w 11269336"/>
              <a:gd name="connsiteY158" fmla="*/ 2156588 h 2323145"/>
              <a:gd name="connsiteX159" fmla="*/ 3903348 w 11269336"/>
              <a:gd name="connsiteY159" fmla="*/ 2149220 h 2323145"/>
              <a:gd name="connsiteX160" fmla="*/ 3901342 w 11269336"/>
              <a:gd name="connsiteY160" fmla="*/ 2142355 h 2323145"/>
              <a:gd name="connsiteX161" fmla="*/ 3888539 w 11269336"/>
              <a:gd name="connsiteY161" fmla="*/ 2140476 h 2323145"/>
              <a:gd name="connsiteX162" fmla="*/ 3885662 w 11269336"/>
              <a:gd name="connsiteY162" fmla="*/ 2138740 h 2323145"/>
              <a:gd name="connsiteX163" fmla="*/ 3868627 w 11269336"/>
              <a:gd name="connsiteY163" fmla="*/ 2130023 h 2323145"/>
              <a:gd name="connsiteX164" fmla="*/ 3819177 w 11269336"/>
              <a:gd name="connsiteY164" fmla="*/ 2142111 h 2323145"/>
              <a:gd name="connsiteX165" fmla="*/ 3769100 w 11269336"/>
              <a:gd name="connsiteY165" fmla="*/ 2131731 h 2323145"/>
              <a:gd name="connsiteX166" fmla="*/ 3562752 w 11269336"/>
              <a:gd name="connsiteY166" fmla="*/ 2131785 h 2323145"/>
              <a:gd name="connsiteX167" fmla="*/ 3541402 w 11269336"/>
              <a:gd name="connsiteY167" fmla="*/ 2106821 h 2323145"/>
              <a:gd name="connsiteX168" fmla="*/ 3365341 w 11269336"/>
              <a:gd name="connsiteY168" fmla="*/ 2077638 h 2323145"/>
              <a:gd name="connsiteX169" fmla="*/ 3170922 w 11269336"/>
              <a:gd name="connsiteY169" fmla="*/ 2115957 h 2323145"/>
              <a:gd name="connsiteX170" fmla="*/ 3156256 w 11269336"/>
              <a:gd name="connsiteY170" fmla="*/ 2124773 h 2323145"/>
              <a:gd name="connsiteX171" fmla="*/ 3140298 w 11269336"/>
              <a:gd name="connsiteY171" fmla="*/ 2129182 h 2323145"/>
              <a:gd name="connsiteX172" fmla="*/ 3138514 w 11269336"/>
              <a:gd name="connsiteY172" fmla="*/ 2128069 h 2323145"/>
              <a:gd name="connsiteX173" fmla="*/ 3120467 w 11269336"/>
              <a:gd name="connsiteY173" fmla="*/ 2128281 h 2323145"/>
              <a:gd name="connsiteX174" fmla="*/ 3116175 w 11269336"/>
              <a:gd name="connsiteY174" fmla="*/ 2131633 h 2323145"/>
              <a:gd name="connsiteX175" fmla="*/ 3103685 w 11269336"/>
              <a:gd name="connsiteY175" fmla="*/ 2132814 h 2323145"/>
              <a:gd name="connsiteX176" fmla="*/ 3078794 w 11269336"/>
              <a:gd name="connsiteY176" fmla="*/ 2137935 h 2323145"/>
              <a:gd name="connsiteX177" fmla="*/ 3074407 w 11269336"/>
              <a:gd name="connsiteY177" fmla="*/ 2136274 h 2323145"/>
              <a:gd name="connsiteX178" fmla="*/ 3037285 w 11269336"/>
              <a:gd name="connsiteY178" fmla="*/ 2139919 h 2323145"/>
              <a:gd name="connsiteX179" fmla="*/ 3036901 w 11269336"/>
              <a:gd name="connsiteY179" fmla="*/ 2138726 h 2323145"/>
              <a:gd name="connsiteX180" fmla="*/ 3026996 w 11269336"/>
              <a:gd name="connsiteY180" fmla="*/ 2134322 h 2323145"/>
              <a:gd name="connsiteX181" fmla="*/ 3007772 w 11269336"/>
              <a:gd name="connsiteY181" fmla="*/ 2128742 h 2323145"/>
              <a:gd name="connsiteX182" fmla="*/ 2965030 w 11269336"/>
              <a:gd name="connsiteY182" fmla="*/ 2100494 h 2323145"/>
              <a:gd name="connsiteX183" fmla="*/ 2926342 w 11269336"/>
              <a:gd name="connsiteY183" fmla="*/ 2104155 h 2323145"/>
              <a:gd name="connsiteX184" fmla="*/ 2918608 w 11269336"/>
              <a:gd name="connsiteY184" fmla="*/ 2104215 h 2323145"/>
              <a:gd name="connsiteX185" fmla="*/ 2918475 w 11269336"/>
              <a:gd name="connsiteY185" fmla="*/ 2103937 h 2323145"/>
              <a:gd name="connsiteX186" fmla="*/ 2910360 w 11269336"/>
              <a:gd name="connsiteY186" fmla="*/ 2103444 h 2323145"/>
              <a:gd name="connsiteX187" fmla="*/ 2904507 w 11269336"/>
              <a:gd name="connsiteY187" fmla="*/ 2104326 h 2323145"/>
              <a:gd name="connsiteX188" fmla="*/ 2889503 w 11269336"/>
              <a:gd name="connsiteY188" fmla="*/ 2104443 h 2323145"/>
              <a:gd name="connsiteX189" fmla="*/ 2884480 w 11269336"/>
              <a:gd name="connsiteY189" fmla="*/ 2102626 h 2323145"/>
              <a:gd name="connsiteX190" fmla="*/ 2882689 w 11269336"/>
              <a:gd name="connsiteY190" fmla="*/ 2099228 h 2323145"/>
              <a:gd name="connsiteX191" fmla="*/ 2881291 w 11269336"/>
              <a:gd name="connsiteY191" fmla="*/ 2099618 h 2323145"/>
              <a:gd name="connsiteX192" fmla="*/ 2853979 w 11269336"/>
              <a:gd name="connsiteY192" fmla="*/ 2090388 h 2323145"/>
              <a:gd name="connsiteX193" fmla="*/ 2791790 w 11269336"/>
              <a:gd name="connsiteY193" fmla="*/ 2080332 h 2323145"/>
              <a:gd name="connsiteX194" fmla="*/ 2755844 w 11269336"/>
              <a:gd name="connsiteY194" fmla="*/ 2078874 h 2323145"/>
              <a:gd name="connsiteX195" fmla="*/ 2657742 w 11269336"/>
              <a:gd name="connsiteY195" fmla="*/ 2070179 h 2323145"/>
              <a:gd name="connsiteX196" fmla="*/ 2559549 w 11269336"/>
              <a:gd name="connsiteY196" fmla="*/ 2057873 h 2323145"/>
              <a:gd name="connsiteX197" fmla="*/ 2512054 w 11269336"/>
              <a:gd name="connsiteY197" fmla="*/ 2031671 h 2323145"/>
              <a:gd name="connsiteX198" fmla="*/ 2506437 w 11269336"/>
              <a:gd name="connsiteY198" fmla="*/ 2030918 h 2323145"/>
              <a:gd name="connsiteX199" fmla="*/ 2491752 w 11269336"/>
              <a:gd name="connsiteY199" fmla="*/ 2033906 h 2323145"/>
              <a:gd name="connsiteX200" fmla="*/ 2486338 w 11269336"/>
              <a:gd name="connsiteY200" fmla="*/ 2035862 h 2323145"/>
              <a:gd name="connsiteX201" fmla="*/ 2478186 w 11269336"/>
              <a:gd name="connsiteY201" fmla="*/ 2036953 h 2323145"/>
              <a:gd name="connsiteX202" fmla="*/ 2477950 w 11269336"/>
              <a:gd name="connsiteY202" fmla="*/ 2036715 h 2323145"/>
              <a:gd name="connsiteX203" fmla="*/ 2470381 w 11269336"/>
              <a:gd name="connsiteY203" fmla="*/ 2038256 h 2323145"/>
              <a:gd name="connsiteX204" fmla="*/ 2433781 w 11269336"/>
              <a:gd name="connsiteY204" fmla="*/ 2049140 h 2323145"/>
              <a:gd name="connsiteX205" fmla="*/ 2381172 w 11269336"/>
              <a:gd name="connsiteY205" fmla="*/ 2030645 h 2323145"/>
              <a:gd name="connsiteX206" fmla="*/ 2360198 w 11269336"/>
              <a:gd name="connsiteY206" fmla="*/ 2029059 h 2323145"/>
              <a:gd name="connsiteX207" fmla="*/ 2348815 w 11269336"/>
              <a:gd name="connsiteY207" fmla="*/ 2026798 h 2323145"/>
              <a:gd name="connsiteX208" fmla="*/ 2347988 w 11269336"/>
              <a:gd name="connsiteY208" fmla="*/ 2025745 h 2323145"/>
              <a:gd name="connsiteX209" fmla="*/ 2312920 w 11269336"/>
              <a:gd name="connsiteY209" fmla="*/ 2036311 h 2323145"/>
              <a:gd name="connsiteX210" fmla="*/ 2307986 w 11269336"/>
              <a:gd name="connsiteY210" fmla="*/ 2035583 h 2323145"/>
              <a:gd name="connsiteX211" fmla="*/ 2285481 w 11269336"/>
              <a:gd name="connsiteY211" fmla="*/ 2045197 h 2323145"/>
              <a:gd name="connsiteX212" fmla="*/ 2273666 w 11269336"/>
              <a:gd name="connsiteY212" fmla="*/ 2048710 h 2323145"/>
              <a:gd name="connsiteX213" fmla="*/ 2270719 w 11269336"/>
              <a:gd name="connsiteY213" fmla="*/ 2052702 h 2323145"/>
              <a:gd name="connsiteX214" fmla="*/ 2253080 w 11269336"/>
              <a:gd name="connsiteY214" fmla="*/ 2056363 h 2323145"/>
              <a:gd name="connsiteX215" fmla="*/ 2250906 w 11269336"/>
              <a:gd name="connsiteY215" fmla="*/ 2055654 h 2323145"/>
              <a:gd name="connsiteX216" fmla="*/ 2236905 w 11269336"/>
              <a:gd name="connsiteY216" fmla="*/ 2062882 h 2323145"/>
              <a:gd name="connsiteX217" fmla="*/ 2225830 w 11269336"/>
              <a:gd name="connsiteY217" fmla="*/ 2074027 h 2323145"/>
              <a:gd name="connsiteX218" fmla="*/ 2073776 w 11269336"/>
              <a:gd name="connsiteY218" fmla="*/ 2089244 h 2323145"/>
              <a:gd name="connsiteX219" fmla="*/ 1948256 w 11269336"/>
              <a:gd name="connsiteY219" fmla="*/ 2146616 h 2323145"/>
              <a:gd name="connsiteX220" fmla="*/ 1865582 w 11269336"/>
              <a:gd name="connsiteY220" fmla="*/ 2153738 h 2323145"/>
              <a:gd name="connsiteX221" fmla="*/ 1835210 w 11269336"/>
              <a:gd name="connsiteY221" fmla="*/ 2134244 h 2323145"/>
              <a:gd name="connsiteX222" fmla="*/ 1632661 w 11269336"/>
              <a:gd name="connsiteY222" fmla="*/ 2173882 h 2323145"/>
              <a:gd name="connsiteX223" fmla="*/ 1579590 w 11269336"/>
              <a:gd name="connsiteY223" fmla="*/ 2173680 h 2323145"/>
              <a:gd name="connsiteX224" fmla="*/ 1535601 w 11269336"/>
              <a:gd name="connsiteY224" fmla="*/ 2194590 h 2323145"/>
              <a:gd name="connsiteX225" fmla="*/ 1515594 w 11269336"/>
              <a:gd name="connsiteY225" fmla="*/ 2189622 h 2323145"/>
              <a:gd name="connsiteX226" fmla="*/ 1512113 w 11269336"/>
              <a:gd name="connsiteY226" fmla="*/ 2188534 h 2323145"/>
              <a:gd name="connsiteX227" fmla="*/ 1498838 w 11269336"/>
              <a:gd name="connsiteY227" fmla="*/ 2189213 h 2323145"/>
              <a:gd name="connsiteX228" fmla="*/ 1494279 w 11269336"/>
              <a:gd name="connsiteY228" fmla="*/ 2183112 h 2323145"/>
              <a:gd name="connsiteX229" fmla="*/ 1473714 w 11269336"/>
              <a:gd name="connsiteY229" fmla="*/ 2179625 h 2323145"/>
              <a:gd name="connsiteX230" fmla="*/ 1449503 w 11269336"/>
              <a:gd name="connsiteY230" fmla="*/ 2182633 h 2323145"/>
              <a:gd name="connsiteX231" fmla="*/ 1266687 w 11269336"/>
              <a:gd name="connsiteY231" fmla="*/ 2212688 h 2323145"/>
              <a:gd name="connsiteX232" fmla="*/ 1239614 w 11269336"/>
              <a:gd name="connsiteY232" fmla="*/ 2209727 h 2323145"/>
              <a:gd name="connsiteX233" fmla="*/ 1202436 w 11269336"/>
              <a:gd name="connsiteY233" fmla="*/ 2209817 h 2323145"/>
              <a:gd name="connsiteX234" fmla="*/ 1136097 w 11269336"/>
              <a:gd name="connsiteY234" fmla="*/ 2205112 h 2323145"/>
              <a:gd name="connsiteX235" fmla="*/ 988232 w 11269336"/>
              <a:gd name="connsiteY235" fmla="*/ 2235635 h 2323145"/>
              <a:gd name="connsiteX236" fmla="*/ 981959 w 11269336"/>
              <a:gd name="connsiteY236" fmla="*/ 2231607 h 2323145"/>
              <a:gd name="connsiteX237" fmla="*/ 938600 w 11269336"/>
              <a:gd name="connsiteY237" fmla="*/ 2238113 h 2323145"/>
              <a:gd name="connsiteX238" fmla="*/ 791788 w 11269336"/>
              <a:gd name="connsiteY238" fmla="*/ 2293224 h 2323145"/>
              <a:gd name="connsiteX239" fmla="*/ 706914 w 11269336"/>
              <a:gd name="connsiteY239" fmla="*/ 2305046 h 2323145"/>
              <a:gd name="connsiteX240" fmla="*/ 675971 w 11269336"/>
              <a:gd name="connsiteY240" fmla="*/ 2304030 h 2323145"/>
              <a:gd name="connsiteX241" fmla="*/ 624180 w 11269336"/>
              <a:gd name="connsiteY241" fmla="*/ 2302650 h 2323145"/>
              <a:gd name="connsiteX242" fmla="*/ 583453 w 11269336"/>
              <a:gd name="connsiteY242" fmla="*/ 2288788 h 2323145"/>
              <a:gd name="connsiteX243" fmla="*/ 540946 w 11269336"/>
              <a:gd name="connsiteY243" fmla="*/ 2292721 h 2323145"/>
              <a:gd name="connsiteX244" fmla="*/ 533680 w 11269336"/>
              <a:gd name="connsiteY244" fmla="*/ 2310233 h 2323145"/>
              <a:gd name="connsiteX245" fmla="*/ 487366 w 11269336"/>
              <a:gd name="connsiteY245" fmla="*/ 2309053 h 2323145"/>
              <a:gd name="connsiteX246" fmla="*/ 416820 w 11269336"/>
              <a:gd name="connsiteY246" fmla="*/ 2305443 h 2323145"/>
              <a:gd name="connsiteX247" fmla="*/ 376805 w 11269336"/>
              <a:gd name="connsiteY247" fmla="*/ 2307647 h 2323145"/>
              <a:gd name="connsiteX248" fmla="*/ 266777 w 11269336"/>
              <a:gd name="connsiteY248" fmla="*/ 2309012 h 2323145"/>
              <a:gd name="connsiteX249" fmla="*/ 156013 w 11269336"/>
              <a:gd name="connsiteY249" fmla="*/ 2306832 h 2323145"/>
              <a:gd name="connsiteX250" fmla="*/ 87258 w 11269336"/>
              <a:gd name="connsiteY250" fmla="*/ 2285511 h 2323145"/>
              <a:gd name="connsiteX251" fmla="*/ 23798 w 11269336"/>
              <a:gd name="connsiteY251" fmla="*/ 2281822 h 2323145"/>
              <a:gd name="connsiteX252" fmla="*/ 0 w 11269336"/>
              <a:gd name="connsiteY252" fmla="*/ 2285369 h 2323145"/>
              <a:gd name="connsiteX253" fmla="*/ 0 w 11269336"/>
              <a:gd name="connsiteY25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467257 w 11269336"/>
              <a:gd name="connsiteY141" fmla="*/ 2196121 h 2323145"/>
              <a:gd name="connsiteX142" fmla="*/ 4405765 w 11269336"/>
              <a:gd name="connsiteY142" fmla="*/ 2199902 h 2323145"/>
              <a:gd name="connsiteX143" fmla="*/ 4401354 w 11269336"/>
              <a:gd name="connsiteY143" fmla="*/ 2194745 h 2323145"/>
              <a:gd name="connsiteX144" fmla="*/ 4366646 w 11269336"/>
              <a:gd name="connsiteY144" fmla="*/ 2198564 h 2323145"/>
              <a:gd name="connsiteX145" fmla="*/ 4354009 w 11269336"/>
              <a:gd name="connsiteY145" fmla="*/ 2204984 h 2323145"/>
              <a:gd name="connsiteX146" fmla="*/ 4348284 w 11269336"/>
              <a:gd name="connsiteY146" fmla="*/ 2205270 h 2323145"/>
              <a:gd name="connsiteX147" fmla="*/ 4333906 w 11269336"/>
              <a:gd name="connsiteY147" fmla="*/ 2205251 h 2323145"/>
              <a:gd name="connsiteX148" fmla="*/ 4308819 w 11269336"/>
              <a:gd name="connsiteY148" fmla="*/ 2203822 h 2323145"/>
              <a:gd name="connsiteX149" fmla="*/ 4301210 w 11269336"/>
              <a:gd name="connsiteY149" fmla="*/ 2204456 h 2323145"/>
              <a:gd name="connsiteX150" fmla="*/ 4283095 w 11269336"/>
              <a:gd name="connsiteY150" fmla="*/ 2198177 h 2323145"/>
              <a:gd name="connsiteX151" fmla="*/ 4250119 w 11269336"/>
              <a:gd name="connsiteY151" fmla="*/ 2196342 h 2323145"/>
              <a:gd name="connsiteX152" fmla="*/ 4189203 w 11269336"/>
              <a:gd name="connsiteY152" fmla="*/ 2178994 h 2323145"/>
              <a:gd name="connsiteX153" fmla="*/ 4154035 w 11269336"/>
              <a:gd name="connsiteY153" fmla="*/ 2171950 h 2323145"/>
              <a:gd name="connsiteX154" fmla="*/ 4129569 w 11269336"/>
              <a:gd name="connsiteY154" fmla="*/ 2163850 h 2323145"/>
              <a:gd name="connsiteX155" fmla="*/ 4061250 w 11269336"/>
              <a:gd name="connsiteY155" fmla="*/ 2159236 h 2323145"/>
              <a:gd name="connsiteX156" fmla="*/ 3945480 w 11269336"/>
              <a:gd name="connsiteY156" fmla="*/ 2158279 h 2323145"/>
              <a:gd name="connsiteX157" fmla="*/ 3921468 w 11269336"/>
              <a:gd name="connsiteY157" fmla="*/ 2156588 h 2323145"/>
              <a:gd name="connsiteX158" fmla="*/ 3903348 w 11269336"/>
              <a:gd name="connsiteY158" fmla="*/ 2149220 h 2323145"/>
              <a:gd name="connsiteX159" fmla="*/ 3901342 w 11269336"/>
              <a:gd name="connsiteY159" fmla="*/ 2142355 h 2323145"/>
              <a:gd name="connsiteX160" fmla="*/ 3888539 w 11269336"/>
              <a:gd name="connsiteY160" fmla="*/ 2140476 h 2323145"/>
              <a:gd name="connsiteX161" fmla="*/ 3885662 w 11269336"/>
              <a:gd name="connsiteY161" fmla="*/ 2138740 h 2323145"/>
              <a:gd name="connsiteX162" fmla="*/ 3868627 w 11269336"/>
              <a:gd name="connsiteY162" fmla="*/ 2130023 h 2323145"/>
              <a:gd name="connsiteX163" fmla="*/ 3819177 w 11269336"/>
              <a:gd name="connsiteY163" fmla="*/ 2142111 h 2323145"/>
              <a:gd name="connsiteX164" fmla="*/ 3769100 w 11269336"/>
              <a:gd name="connsiteY164" fmla="*/ 2131731 h 2323145"/>
              <a:gd name="connsiteX165" fmla="*/ 3562752 w 11269336"/>
              <a:gd name="connsiteY165" fmla="*/ 2131785 h 2323145"/>
              <a:gd name="connsiteX166" fmla="*/ 3541402 w 11269336"/>
              <a:gd name="connsiteY166" fmla="*/ 2106821 h 2323145"/>
              <a:gd name="connsiteX167" fmla="*/ 3365341 w 11269336"/>
              <a:gd name="connsiteY167" fmla="*/ 2077638 h 2323145"/>
              <a:gd name="connsiteX168" fmla="*/ 3170922 w 11269336"/>
              <a:gd name="connsiteY168" fmla="*/ 2115957 h 2323145"/>
              <a:gd name="connsiteX169" fmla="*/ 3156256 w 11269336"/>
              <a:gd name="connsiteY169" fmla="*/ 2124773 h 2323145"/>
              <a:gd name="connsiteX170" fmla="*/ 3140298 w 11269336"/>
              <a:gd name="connsiteY170" fmla="*/ 2129182 h 2323145"/>
              <a:gd name="connsiteX171" fmla="*/ 3138514 w 11269336"/>
              <a:gd name="connsiteY171" fmla="*/ 2128069 h 2323145"/>
              <a:gd name="connsiteX172" fmla="*/ 3120467 w 11269336"/>
              <a:gd name="connsiteY172" fmla="*/ 2128281 h 2323145"/>
              <a:gd name="connsiteX173" fmla="*/ 3116175 w 11269336"/>
              <a:gd name="connsiteY173" fmla="*/ 2131633 h 2323145"/>
              <a:gd name="connsiteX174" fmla="*/ 3103685 w 11269336"/>
              <a:gd name="connsiteY174" fmla="*/ 2132814 h 2323145"/>
              <a:gd name="connsiteX175" fmla="*/ 3078794 w 11269336"/>
              <a:gd name="connsiteY175" fmla="*/ 2137935 h 2323145"/>
              <a:gd name="connsiteX176" fmla="*/ 3074407 w 11269336"/>
              <a:gd name="connsiteY176" fmla="*/ 2136274 h 2323145"/>
              <a:gd name="connsiteX177" fmla="*/ 3037285 w 11269336"/>
              <a:gd name="connsiteY177" fmla="*/ 2139919 h 2323145"/>
              <a:gd name="connsiteX178" fmla="*/ 3036901 w 11269336"/>
              <a:gd name="connsiteY178" fmla="*/ 2138726 h 2323145"/>
              <a:gd name="connsiteX179" fmla="*/ 3026996 w 11269336"/>
              <a:gd name="connsiteY179" fmla="*/ 2134322 h 2323145"/>
              <a:gd name="connsiteX180" fmla="*/ 3007772 w 11269336"/>
              <a:gd name="connsiteY180" fmla="*/ 2128742 h 2323145"/>
              <a:gd name="connsiteX181" fmla="*/ 2965030 w 11269336"/>
              <a:gd name="connsiteY181" fmla="*/ 2100494 h 2323145"/>
              <a:gd name="connsiteX182" fmla="*/ 2926342 w 11269336"/>
              <a:gd name="connsiteY182" fmla="*/ 2104155 h 2323145"/>
              <a:gd name="connsiteX183" fmla="*/ 2918608 w 11269336"/>
              <a:gd name="connsiteY183" fmla="*/ 2104215 h 2323145"/>
              <a:gd name="connsiteX184" fmla="*/ 2918475 w 11269336"/>
              <a:gd name="connsiteY184" fmla="*/ 2103937 h 2323145"/>
              <a:gd name="connsiteX185" fmla="*/ 2910360 w 11269336"/>
              <a:gd name="connsiteY185" fmla="*/ 2103444 h 2323145"/>
              <a:gd name="connsiteX186" fmla="*/ 2904507 w 11269336"/>
              <a:gd name="connsiteY186" fmla="*/ 2104326 h 2323145"/>
              <a:gd name="connsiteX187" fmla="*/ 2889503 w 11269336"/>
              <a:gd name="connsiteY187" fmla="*/ 2104443 h 2323145"/>
              <a:gd name="connsiteX188" fmla="*/ 2884480 w 11269336"/>
              <a:gd name="connsiteY188" fmla="*/ 2102626 h 2323145"/>
              <a:gd name="connsiteX189" fmla="*/ 2882689 w 11269336"/>
              <a:gd name="connsiteY189" fmla="*/ 2099228 h 2323145"/>
              <a:gd name="connsiteX190" fmla="*/ 2881291 w 11269336"/>
              <a:gd name="connsiteY190" fmla="*/ 2099618 h 2323145"/>
              <a:gd name="connsiteX191" fmla="*/ 2853979 w 11269336"/>
              <a:gd name="connsiteY191" fmla="*/ 2090388 h 2323145"/>
              <a:gd name="connsiteX192" fmla="*/ 2791790 w 11269336"/>
              <a:gd name="connsiteY192" fmla="*/ 2080332 h 2323145"/>
              <a:gd name="connsiteX193" fmla="*/ 2755844 w 11269336"/>
              <a:gd name="connsiteY193" fmla="*/ 2078874 h 2323145"/>
              <a:gd name="connsiteX194" fmla="*/ 2657742 w 11269336"/>
              <a:gd name="connsiteY194" fmla="*/ 2070179 h 2323145"/>
              <a:gd name="connsiteX195" fmla="*/ 2559549 w 11269336"/>
              <a:gd name="connsiteY195" fmla="*/ 2057873 h 2323145"/>
              <a:gd name="connsiteX196" fmla="*/ 2512054 w 11269336"/>
              <a:gd name="connsiteY196" fmla="*/ 2031671 h 2323145"/>
              <a:gd name="connsiteX197" fmla="*/ 2506437 w 11269336"/>
              <a:gd name="connsiteY197" fmla="*/ 2030918 h 2323145"/>
              <a:gd name="connsiteX198" fmla="*/ 2491752 w 11269336"/>
              <a:gd name="connsiteY198" fmla="*/ 2033906 h 2323145"/>
              <a:gd name="connsiteX199" fmla="*/ 2486338 w 11269336"/>
              <a:gd name="connsiteY199" fmla="*/ 2035862 h 2323145"/>
              <a:gd name="connsiteX200" fmla="*/ 2478186 w 11269336"/>
              <a:gd name="connsiteY200" fmla="*/ 2036953 h 2323145"/>
              <a:gd name="connsiteX201" fmla="*/ 2477950 w 11269336"/>
              <a:gd name="connsiteY201" fmla="*/ 2036715 h 2323145"/>
              <a:gd name="connsiteX202" fmla="*/ 2470381 w 11269336"/>
              <a:gd name="connsiteY202" fmla="*/ 2038256 h 2323145"/>
              <a:gd name="connsiteX203" fmla="*/ 2433781 w 11269336"/>
              <a:gd name="connsiteY203" fmla="*/ 2049140 h 2323145"/>
              <a:gd name="connsiteX204" fmla="*/ 2381172 w 11269336"/>
              <a:gd name="connsiteY204" fmla="*/ 2030645 h 2323145"/>
              <a:gd name="connsiteX205" fmla="*/ 2360198 w 11269336"/>
              <a:gd name="connsiteY205" fmla="*/ 2029059 h 2323145"/>
              <a:gd name="connsiteX206" fmla="*/ 2348815 w 11269336"/>
              <a:gd name="connsiteY206" fmla="*/ 2026798 h 2323145"/>
              <a:gd name="connsiteX207" fmla="*/ 2347988 w 11269336"/>
              <a:gd name="connsiteY207" fmla="*/ 2025745 h 2323145"/>
              <a:gd name="connsiteX208" fmla="*/ 2312920 w 11269336"/>
              <a:gd name="connsiteY208" fmla="*/ 2036311 h 2323145"/>
              <a:gd name="connsiteX209" fmla="*/ 2307986 w 11269336"/>
              <a:gd name="connsiteY209" fmla="*/ 2035583 h 2323145"/>
              <a:gd name="connsiteX210" fmla="*/ 2285481 w 11269336"/>
              <a:gd name="connsiteY210" fmla="*/ 2045197 h 2323145"/>
              <a:gd name="connsiteX211" fmla="*/ 2273666 w 11269336"/>
              <a:gd name="connsiteY211" fmla="*/ 2048710 h 2323145"/>
              <a:gd name="connsiteX212" fmla="*/ 2270719 w 11269336"/>
              <a:gd name="connsiteY212" fmla="*/ 2052702 h 2323145"/>
              <a:gd name="connsiteX213" fmla="*/ 2253080 w 11269336"/>
              <a:gd name="connsiteY213" fmla="*/ 2056363 h 2323145"/>
              <a:gd name="connsiteX214" fmla="*/ 2250906 w 11269336"/>
              <a:gd name="connsiteY214" fmla="*/ 2055654 h 2323145"/>
              <a:gd name="connsiteX215" fmla="*/ 2236905 w 11269336"/>
              <a:gd name="connsiteY215" fmla="*/ 2062882 h 2323145"/>
              <a:gd name="connsiteX216" fmla="*/ 2225830 w 11269336"/>
              <a:gd name="connsiteY216" fmla="*/ 2074027 h 2323145"/>
              <a:gd name="connsiteX217" fmla="*/ 2073776 w 11269336"/>
              <a:gd name="connsiteY217" fmla="*/ 2089244 h 2323145"/>
              <a:gd name="connsiteX218" fmla="*/ 1948256 w 11269336"/>
              <a:gd name="connsiteY218" fmla="*/ 2146616 h 2323145"/>
              <a:gd name="connsiteX219" fmla="*/ 1865582 w 11269336"/>
              <a:gd name="connsiteY219" fmla="*/ 2153738 h 2323145"/>
              <a:gd name="connsiteX220" fmla="*/ 1835210 w 11269336"/>
              <a:gd name="connsiteY220" fmla="*/ 2134244 h 2323145"/>
              <a:gd name="connsiteX221" fmla="*/ 1632661 w 11269336"/>
              <a:gd name="connsiteY221" fmla="*/ 2173882 h 2323145"/>
              <a:gd name="connsiteX222" fmla="*/ 1579590 w 11269336"/>
              <a:gd name="connsiteY222" fmla="*/ 2173680 h 2323145"/>
              <a:gd name="connsiteX223" fmla="*/ 1535601 w 11269336"/>
              <a:gd name="connsiteY223" fmla="*/ 2194590 h 2323145"/>
              <a:gd name="connsiteX224" fmla="*/ 1515594 w 11269336"/>
              <a:gd name="connsiteY224" fmla="*/ 2189622 h 2323145"/>
              <a:gd name="connsiteX225" fmla="*/ 1512113 w 11269336"/>
              <a:gd name="connsiteY225" fmla="*/ 2188534 h 2323145"/>
              <a:gd name="connsiteX226" fmla="*/ 1498838 w 11269336"/>
              <a:gd name="connsiteY226" fmla="*/ 2189213 h 2323145"/>
              <a:gd name="connsiteX227" fmla="*/ 1494279 w 11269336"/>
              <a:gd name="connsiteY227" fmla="*/ 2183112 h 2323145"/>
              <a:gd name="connsiteX228" fmla="*/ 1473714 w 11269336"/>
              <a:gd name="connsiteY228" fmla="*/ 2179625 h 2323145"/>
              <a:gd name="connsiteX229" fmla="*/ 1449503 w 11269336"/>
              <a:gd name="connsiteY229" fmla="*/ 2182633 h 2323145"/>
              <a:gd name="connsiteX230" fmla="*/ 1266687 w 11269336"/>
              <a:gd name="connsiteY230" fmla="*/ 2212688 h 2323145"/>
              <a:gd name="connsiteX231" fmla="*/ 1239614 w 11269336"/>
              <a:gd name="connsiteY231" fmla="*/ 2209727 h 2323145"/>
              <a:gd name="connsiteX232" fmla="*/ 1202436 w 11269336"/>
              <a:gd name="connsiteY232" fmla="*/ 2209817 h 2323145"/>
              <a:gd name="connsiteX233" fmla="*/ 1136097 w 11269336"/>
              <a:gd name="connsiteY233" fmla="*/ 2205112 h 2323145"/>
              <a:gd name="connsiteX234" fmla="*/ 988232 w 11269336"/>
              <a:gd name="connsiteY234" fmla="*/ 2235635 h 2323145"/>
              <a:gd name="connsiteX235" fmla="*/ 981959 w 11269336"/>
              <a:gd name="connsiteY235" fmla="*/ 2231607 h 2323145"/>
              <a:gd name="connsiteX236" fmla="*/ 938600 w 11269336"/>
              <a:gd name="connsiteY236" fmla="*/ 2238113 h 2323145"/>
              <a:gd name="connsiteX237" fmla="*/ 791788 w 11269336"/>
              <a:gd name="connsiteY237" fmla="*/ 2293224 h 2323145"/>
              <a:gd name="connsiteX238" fmla="*/ 706914 w 11269336"/>
              <a:gd name="connsiteY238" fmla="*/ 2305046 h 2323145"/>
              <a:gd name="connsiteX239" fmla="*/ 675971 w 11269336"/>
              <a:gd name="connsiteY239" fmla="*/ 2304030 h 2323145"/>
              <a:gd name="connsiteX240" fmla="*/ 624180 w 11269336"/>
              <a:gd name="connsiteY240" fmla="*/ 2302650 h 2323145"/>
              <a:gd name="connsiteX241" fmla="*/ 583453 w 11269336"/>
              <a:gd name="connsiteY241" fmla="*/ 2288788 h 2323145"/>
              <a:gd name="connsiteX242" fmla="*/ 540946 w 11269336"/>
              <a:gd name="connsiteY242" fmla="*/ 2292721 h 2323145"/>
              <a:gd name="connsiteX243" fmla="*/ 533680 w 11269336"/>
              <a:gd name="connsiteY243" fmla="*/ 2310233 h 2323145"/>
              <a:gd name="connsiteX244" fmla="*/ 487366 w 11269336"/>
              <a:gd name="connsiteY244" fmla="*/ 2309053 h 2323145"/>
              <a:gd name="connsiteX245" fmla="*/ 416820 w 11269336"/>
              <a:gd name="connsiteY245" fmla="*/ 2305443 h 2323145"/>
              <a:gd name="connsiteX246" fmla="*/ 376805 w 11269336"/>
              <a:gd name="connsiteY246" fmla="*/ 2307647 h 2323145"/>
              <a:gd name="connsiteX247" fmla="*/ 266777 w 11269336"/>
              <a:gd name="connsiteY247" fmla="*/ 2309012 h 2323145"/>
              <a:gd name="connsiteX248" fmla="*/ 156013 w 11269336"/>
              <a:gd name="connsiteY248" fmla="*/ 2306832 h 2323145"/>
              <a:gd name="connsiteX249" fmla="*/ 87258 w 11269336"/>
              <a:gd name="connsiteY249" fmla="*/ 2285511 h 2323145"/>
              <a:gd name="connsiteX250" fmla="*/ 23798 w 11269336"/>
              <a:gd name="connsiteY250" fmla="*/ 2281822 h 2323145"/>
              <a:gd name="connsiteX251" fmla="*/ 0 w 11269336"/>
              <a:gd name="connsiteY251" fmla="*/ 2285369 h 2323145"/>
              <a:gd name="connsiteX252" fmla="*/ 0 w 11269336"/>
              <a:gd name="connsiteY25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405765 w 11269336"/>
              <a:gd name="connsiteY141" fmla="*/ 2199902 h 2323145"/>
              <a:gd name="connsiteX142" fmla="*/ 4401354 w 11269336"/>
              <a:gd name="connsiteY142" fmla="*/ 2194745 h 2323145"/>
              <a:gd name="connsiteX143" fmla="*/ 4366646 w 11269336"/>
              <a:gd name="connsiteY143" fmla="*/ 2198564 h 2323145"/>
              <a:gd name="connsiteX144" fmla="*/ 4354009 w 11269336"/>
              <a:gd name="connsiteY144" fmla="*/ 2204984 h 2323145"/>
              <a:gd name="connsiteX145" fmla="*/ 4348284 w 11269336"/>
              <a:gd name="connsiteY145" fmla="*/ 2205270 h 2323145"/>
              <a:gd name="connsiteX146" fmla="*/ 4333906 w 11269336"/>
              <a:gd name="connsiteY146" fmla="*/ 2205251 h 2323145"/>
              <a:gd name="connsiteX147" fmla="*/ 4308819 w 11269336"/>
              <a:gd name="connsiteY147" fmla="*/ 2203822 h 2323145"/>
              <a:gd name="connsiteX148" fmla="*/ 4301210 w 11269336"/>
              <a:gd name="connsiteY148" fmla="*/ 2204456 h 2323145"/>
              <a:gd name="connsiteX149" fmla="*/ 4283095 w 11269336"/>
              <a:gd name="connsiteY149" fmla="*/ 2198177 h 2323145"/>
              <a:gd name="connsiteX150" fmla="*/ 4250119 w 11269336"/>
              <a:gd name="connsiteY150" fmla="*/ 2196342 h 2323145"/>
              <a:gd name="connsiteX151" fmla="*/ 4189203 w 11269336"/>
              <a:gd name="connsiteY151" fmla="*/ 2178994 h 2323145"/>
              <a:gd name="connsiteX152" fmla="*/ 4154035 w 11269336"/>
              <a:gd name="connsiteY152" fmla="*/ 2171950 h 2323145"/>
              <a:gd name="connsiteX153" fmla="*/ 4129569 w 11269336"/>
              <a:gd name="connsiteY153" fmla="*/ 2163850 h 2323145"/>
              <a:gd name="connsiteX154" fmla="*/ 4061250 w 11269336"/>
              <a:gd name="connsiteY154" fmla="*/ 2159236 h 2323145"/>
              <a:gd name="connsiteX155" fmla="*/ 3945480 w 11269336"/>
              <a:gd name="connsiteY155" fmla="*/ 2158279 h 2323145"/>
              <a:gd name="connsiteX156" fmla="*/ 3921468 w 11269336"/>
              <a:gd name="connsiteY156" fmla="*/ 2156588 h 2323145"/>
              <a:gd name="connsiteX157" fmla="*/ 3903348 w 11269336"/>
              <a:gd name="connsiteY157" fmla="*/ 2149220 h 2323145"/>
              <a:gd name="connsiteX158" fmla="*/ 3901342 w 11269336"/>
              <a:gd name="connsiteY158" fmla="*/ 2142355 h 2323145"/>
              <a:gd name="connsiteX159" fmla="*/ 3888539 w 11269336"/>
              <a:gd name="connsiteY159" fmla="*/ 2140476 h 2323145"/>
              <a:gd name="connsiteX160" fmla="*/ 3885662 w 11269336"/>
              <a:gd name="connsiteY160" fmla="*/ 2138740 h 2323145"/>
              <a:gd name="connsiteX161" fmla="*/ 3868627 w 11269336"/>
              <a:gd name="connsiteY161" fmla="*/ 2130023 h 2323145"/>
              <a:gd name="connsiteX162" fmla="*/ 3819177 w 11269336"/>
              <a:gd name="connsiteY162" fmla="*/ 2142111 h 2323145"/>
              <a:gd name="connsiteX163" fmla="*/ 3769100 w 11269336"/>
              <a:gd name="connsiteY163" fmla="*/ 2131731 h 2323145"/>
              <a:gd name="connsiteX164" fmla="*/ 3562752 w 11269336"/>
              <a:gd name="connsiteY164" fmla="*/ 2131785 h 2323145"/>
              <a:gd name="connsiteX165" fmla="*/ 3541402 w 11269336"/>
              <a:gd name="connsiteY165" fmla="*/ 2106821 h 2323145"/>
              <a:gd name="connsiteX166" fmla="*/ 3365341 w 11269336"/>
              <a:gd name="connsiteY166" fmla="*/ 2077638 h 2323145"/>
              <a:gd name="connsiteX167" fmla="*/ 3170922 w 11269336"/>
              <a:gd name="connsiteY167" fmla="*/ 2115957 h 2323145"/>
              <a:gd name="connsiteX168" fmla="*/ 3156256 w 11269336"/>
              <a:gd name="connsiteY168" fmla="*/ 2124773 h 2323145"/>
              <a:gd name="connsiteX169" fmla="*/ 3140298 w 11269336"/>
              <a:gd name="connsiteY169" fmla="*/ 2129182 h 2323145"/>
              <a:gd name="connsiteX170" fmla="*/ 3138514 w 11269336"/>
              <a:gd name="connsiteY170" fmla="*/ 2128069 h 2323145"/>
              <a:gd name="connsiteX171" fmla="*/ 3120467 w 11269336"/>
              <a:gd name="connsiteY171" fmla="*/ 2128281 h 2323145"/>
              <a:gd name="connsiteX172" fmla="*/ 3116175 w 11269336"/>
              <a:gd name="connsiteY172" fmla="*/ 2131633 h 2323145"/>
              <a:gd name="connsiteX173" fmla="*/ 3103685 w 11269336"/>
              <a:gd name="connsiteY173" fmla="*/ 2132814 h 2323145"/>
              <a:gd name="connsiteX174" fmla="*/ 3078794 w 11269336"/>
              <a:gd name="connsiteY174" fmla="*/ 2137935 h 2323145"/>
              <a:gd name="connsiteX175" fmla="*/ 3074407 w 11269336"/>
              <a:gd name="connsiteY175" fmla="*/ 2136274 h 2323145"/>
              <a:gd name="connsiteX176" fmla="*/ 3037285 w 11269336"/>
              <a:gd name="connsiteY176" fmla="*/ 2139919 h 2323145"/>
              <a:gd name="connsiteX177" fmla="*/ 3036901 w 11269336"/>
              <a:gd name="connsiteY177" fmla="*/ 2138726 h 2323145"/>
              <a:gd name="connsiteX178" fmla="*/ 3026996 w 11269336"/>
              <a:gd name="connsiteY178" fmla="*/ 2134322 h 2323145"/>
              <a:gd name="connsiteX179" fmla="*/ 3007772 w 11269336"/>
              <a:gd name="connsiteY179" fmla="*/ 2128742 h 2323145"/>
              <a:gd name="connsiteX180" fmla="*/ 2965030 w 11269336"/>
              <a:gd name="connsiteY180" fmla="*/ 2100494 h 2323145"/>
              <a:gd name="connsiteX181" fmla="*/ 2926342 w 11269336"/>
              <a:gd name="connsiteY181" fmla="*/ 2104155 h 2323145"/>
              <a:gd name="connsiteX182" fmla="*/ 2918608 w 11269336"/>
              <a:gd name="connsiteY182" fmla="*/ 2104215 h 2323145"/>
              <a:gd name="connsiteX183" fmla="*/ 2918475 w 11269336"/>
              <a:gd name="connsiteY183" fmla="*/ 2103937 h 2323145"/>
              <a:gd name="connsiteX184" fmla="*/ 2910360 w 11269336"/>
              <a:gd name="connsiteY184" fmla="*/ 2103444 h 2323145"/>
              <a:gd name="connsiteX185" fmla="*/ 2904507 w 11269336"/>
              <a:gd name="connsiteY185" fmla="*/ 2104326 h 2323145"/>
              <a:gd name="connsiteX186" fmla="*/ 2889503 w 11269336"/>
              <a:gd name="connsiteY186" fmla="*/ 2104443 h 2323145"/>
              <a:gd name="connsiteX187" fmla="*/ 2884480 w 11269336"/>
              <a:gd name="connsiteY187" fmla="*/ 2102626 h 2323145"/>
              <a:gd name="connsiteX188" fmla="*/ 2882689 w 11269336"/>
              <a:gd name="connsiteY188" fmla="*/ 2099228 h 2323145"/>
              <a:gd name="connsiteX189" fmla="*/ 2881291 w 11269336"/>
              <a:gd name="connsiteY189" fmla="*/ 2099618 h 2323145"/>
              <a:gd name="connsiteX190" fmla="*/ 2853979 w 11269336"/>
              <a:gd name="connsiteY190" fmla="*/ 2090388 h 2323145"/>
              <a:gd name="connsiteX191" fmla="*/ 2791790 w 11269336"/>
              <a:gd name="connsiteY191" fmla="*/ 2080332 h 2323145"/>
              <a:gd name="connsiteX192" fmla="*/ 2755844 w 11269336"/>
              <a:gd name="connsiteY192" fmla="*/ 2078874 h 2323145"/>
              <a:gd name="connsiteX193" fmla="*/ 2657742 w 11269336"/>
              <a:gd name="connsiteY193" fmla="*/ 2070179 h 2323145"/>
              <a:gd name="connsiteX194" fmla="*/ 2559549 w 11269336"/>
              <a:gd name="connsiteY194" fmla="*/ 2057873 h 2323145"/>
              <a:gd name="connsiteX195" fmla="*/ 2512054 w 11269336"/>
              <a:gd name="connsiteY195" fmla="*/ 2031671 h 2323145"/>
              <a:gd name="connsiteX196" fmla="*/ 2506437 w 11269336"/>
              <a:gd name="connsiteY196" fmla="*/ 2030918 h 2323145"/>
              <a:gd name="connsiteX197" fmla="*/ 2491752 w 11269336"/>
              <a:gd name="connsiteY197" fmla="*/ 2033906 h 2323145"/>
              <a:gd name="connsiteX198" fmla="*/ 2486338 w 11269336"/>
              <a:gd name="connsiteY198" fmla="*/ 2035862 h 2323145"/>
              <a:gd name="connsiteX199" fmla="*/ 2478186 w 11269336"/>
              <a:gd name="connsiteY199" fmla="*/ 2036953 h 2323145"/>
              <a:gd name="connsiteX200" fmla="*/ 2477950 w 11269336"/>
              <a:gd name="connsiteY200" fmla="*/ 2036715 h 2323145"/>
              <a:gd name="connsiteX201" fmla="*/ 2470381 w 11269336"/>
              <a:gd name="connsiteY201" fmla="*/ 2038256 h 2323145"/>
              <a:gd name="connsiteX202" fmla="*/ 2433781 w 11269336"/>
              <a:gd name="connsiteY202" fmla="*/ 2049140 h 2323145"/>
              <a:gd name="connsiteX203" fmla="*/ 2381172 w 11269336"/>
              <a:gd name="connsiteY203" fmla="*/ 2030645 h 2323145"/>
              <a:gd name="connsiteX204" fmla="*/ 2360198 w 11269336"/>
              <a:gd name="connsiteY204" fmla="*/ 2029059 h 2323145"/>
              <a:gd name="connsiteX205" fmla="*/ 2348815 w 11269336"/>
              <a:gd name="connsiteY205" fmla="*/ 2026798 h 2323145"/>
              <a:gd name="connsiteX206" fmla="*/ 2347988 w 11269336"/>
              <a:gd name="connsiteY206" fmla="*/ 2025745 h 2323145"/>
              <a:gd name="connsiteX207" fmla="*/ 2312920 w 11269336"/>
              <a:gd name="connsiteY207" fmla="*/ 2036311 h 2323145"/>
              <a:gd name="connsiteX208" fmla="*/ 2307986 w 11269336"/>
              <a:gd name="connsiteY208" fmla="*/ 2035583 h 2323145"/>
              <a:gd name="connsiteX209" fmla="*/ 2285481 w 11269336"/>
              <a:gd name="connsiteY209" fmla="*/ 2045197 h 2323145"/>
              <a:gd name="connsiteX210" fmla="*/ 2273666 w 11269336"/>
              <a:gd name="connsiteY210" fmla="*/ 2048710 h 2323145"/>
              <a:gd name="connsiteX211" fmla="*/ 2270719 w 11269336"/>
              <a:gd name="connsiteY211" fmla="*/ 2052702 h 2323145"/>
              <a:gd name="connsiteX212" fmla="*/ 2253080 w 11269336"/>
              <a:gd name="connsiteY212" fmla="*/ 2056363 h 2323145"/>
              <a:gd name="connsiteX213" fmla="*/ 2250906 w 11269336"/>
              <a:gd name="connsiteY213" fmla="*/ 2055654 h 2323145"/>
              <a:gd name="connsiteX214" fmla="*/ 2236905 w 11269336"/>
              <a:gd name="connsiteY214" fmla="*/ 2062882 h 2323145"/>
              <a:gd name="connsiteX215" fmla="*/ 2225830 w 11269336"/>
              <a:gd name="connsiteY215" fmla="*/ 2074027 h 2323145"/>
              <a:gd name="connsiteX216" fmla="*/ 2073776 w 11269336"/>
              <a:gd name="connsiteY216" fmla="*/ 2089244 h 2323145"/>
              <a:gd name="connsiteX217" fmla="*/ 1948256 w 11269336"/>
              <a:gd name="connsiteY217" fmla="*/ 2146616 h 2323145"/>
              <a:gd name="connsiteX218" fmla="*/ 1865582 w 11269336"/>
              <a:gd name="connsiteY218" fmla="*/ 2153738 h 2323145"/>
              <a:gd name="connsiteX219" fmla="*/ 1835210 w 11269336"/>
              <a:gd name="connsiteY219" fmla="*/ 2134244 h 2323145"/>
              <a:gd name="connsiteX220" fmla="*/ 1632661 w 11269336"/>
              <a:gd name="connsiteY220" fmla="*/ 2173882 h 2323145"/>
              <a:gd name="connsiteX221" fmla="*/ 1579590 w 11269336"/>
              <a:gd name="connsiteY221" fmla="*/ 2173680 h 2323145"/>
              <a:gd name="connsiteX222" fmla="*/ 1535601 w 11269336"/>
              <a:gd name="connsiteY222" fmla="*/ 2194590 h 2323145"/>
              <a:gd name="connsiteX223" fmla="*/ 1515594 w 11269336"/>
              <a:gd name="connsiteY223" fmla="*/ 2189622 h 2323145"/>
              <a:gd name="connsiteX224" fmla="*/ 1512113 w 11269336"/>
              <a:gd name="connsiteY224" fmla="*/ 2188534 h 2323145"/>
              <a:gd name="connsiteX225" fmla="*/ 1498838 w 11269336"/>
              <a:gd name="connsiteY225" fmla="*/ 2189213 h 2323145"/>
              <a:gd name="connsiteX226" fmla="*/ 1494279 w 11269336"/>
              <a:gd name="connsiteY226" fmla="*/ 2183112 h 2323145"/>
              <a:gd name="connsiteX227" fmla="*/ 1473714 w 11269336"/>
              <a:gd name="connsiteY227" fmla="*/ 2179625 h 2323145"/>
              <a:gd name="connsiteX228" fmla="*/ 1449503 w 11269336"/>
              <a:gd name="connsiteY228" fmla="*/ 2182633 h 2323145"/>
              <a:gd name="connsiteX229" fmla="*/ 1266687 w 11269336"/>
              <a:gd name="connsiteY229" fmla="*/ 2212688 h 2323145"/>
              <a:gd name="connsiteX230" fmla="*/ 1239614 w 11269336"/>
              <a:gd name="connsiteY230" fmla="*/ 2209727 h 2323145"/>
              <a:gd name="connsiteX231" fmla="*/ 1202436 w 11269336"/>
              <a:gd name="connsiteY231" fmla="*/ 2209817 h 2323145"/>
              <a:gd name="connsiteX232" fmla="*/ 1136097 w 11269336"/>
              <a:gd name="connsiteY232" fmla="*/ 2205112 h 2323145"/>
              <a:gd name="connsiteX233" fmla="*/ 988232 w 11269336"/>
              <a:gd name="connsiteY233" fmla="*/ 2235635 h 2323145"/>
              <a:gd name="connsiteX234" fmla="*/ 981959 w 11269336"/>
              <a:gd name="connsiteY234" fmla="*/ 2231607 h 2323145"/>
              <a:gd name="connsiteX235" fmla="*/ 938600 w 11269336"/>
              <a:gd name="connsiteY235" fmla="*/ 2238113 h 2323145"/>
              <a:gd name="connsiteX236" fmla="*/ 791788 w 11269336"/>
              <a:gd name="connsiteY236" fmla="*/ 2293224 h 2323145"/>
              <a:gd name="connsiteX237" fmla="*/ 706914 w 11269336"/>
              <a:gd name="connsiteY237" fmla="*/ 2305046 h 2323145"/>
              <a:gd name="connsiteX238" fmla="*/ 675971 w 11269336"/>
              <a:gd name="connsiteY238" fmla="*/ 2304030 h 2323145"/>
              <a:gd name="connsiteX239" fmla="*/ 624180 w 11269336"/>
              <a:gd name="connsiteY239" fmla="*/ 2302650 h 2323145"/>
              <a:gd name="connsiteX240" fmla="*/ 583453 w 11269336"/>
              <a:gd name="connsiteY240" fmla="*/ 2288788 h 2323145"/>
              <a:gd name="connsiteX241" fmla="*/ 540946 w 11269336"/>
              <a:gd name="connsiteY241" fmla="*/ 2292721 h 2323145"/>
              <a:gd name="connsiteX242" fmla="*/ 533680 w 11269336"/>
              <a:gd name="connsiteY242" fmla="*/ 2310233 h 2323145"/>
              <a:gd name="connsiteX243" fmla="*/ 487366 w 11269336"/>
              <a:gd name="connsiteY243" fmla="*/ 2309053 h 2323145"/>
              <a:gd name="connsiteX244" fmla="*/ 416820 w 11269336"/>
              <a:gd name="connsiteY244" fmla="*/ 2305443 h 2323145"/>
              <a:gd name="connsiteX245" fmla="*/ 376805 w 11269336"/>
              <a:gd name="connsiteY245" fmla="*/ 2307647 h 2323145"/>
              <a:gd name="connsiteX246" fmla="*/ 266777 w 11269336"/>
              <a:gd name="connsiteY246" fmla="*/ 2309012 h 2323145"/>
              <a:gd name="connsiteX247" fmla="*/ 156013 w 11269336"/>
              <a:gd name="connsiteY247" fmla="*/ 2306832 h 2323145"/>
              <a:gd name="connsiteX248" fmla="*/ 87258 w 11269336"/>
              <a:gd name="connsiteY248" fmla="*/ 2285511 h 2323145"/>
              <a:gd name="connsiteX249" fmla="*/ 23798 w 11269336"/>
              <a:gd name="connsiteY249" fmla="*/ 2281822 h 2323145"/>
              <a:gd name="connsiteX250" fmla="*/ 0 w 11269336"/>
              <a:gd name="connsiteY250" fmla="*/ 2285369 h 2323145"/>
              <a:gd name="connsiteX251" fmla="*/ 0 w 11269336"/>
              <a:gd name="connsiteY251" fmla="*/ 0 h 2323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11269336" h="2323145">
                <a:moveTo>
                  <a:pt x="0" y="0"/>
                </a:moveTo>
                <a:lnTo>
                  <a:pt x="11269336" y="0"/>
                </a:lnTo>
                <a:lnTo>
                  <a:pt x="11268645" y="511"/>
                </a:lnTo>
                <a:cubicBezTo>
                  <a:pt x="11257520" y="14091"/>
                  <a:pt x="11248967" y="32073"/>
                  <a:pt x="11230739" y="37096"/>
                </a:cubicBezTo>
                <a:cubicBezTo>
                  <a:pt x="11194283" y="47141"/>
                  <a:pt x="11124351" y="55013"/>
                  <a:pt x="11082485" y="78590"/>
                </a:cubicBezTo>
                <a:cubicBezTo>
                  <a:pt x="11064655" y="69818"/>
                  <a:pt x="11049588" y="97621"/>
                  <a:pt x="11031776" y="79197"/>
                </a:cubicBezTo>
                <a:cubicBezTo>
                  <a:pt x="11016683" y="85023"/>
                  <a:pt x="11009945" y="92832"/>
                  <a:pt x="10995894" y="83459"/>
                </a:cubicBezTo>
                <a:cubicBezTo>
                  <a:pt x="10971843" y="134740"/>
                  <a:pt x="10888992" y="106042"/>
                  <a:pt x="10861177" y="147419"/>
                </a:cubicBezTo>
                <a:cubicBezTo>
                  <a:pt x="10850370" y="129415"/>
                  <a:pt x="10807086" y="138624"/>
                  <a:pt x="10782732" y="135645"/>
                </a:cubicBezTo>
                <a:cubicBezTo>
                  <a:pt x="10869014" y="196205"/>
                  <a:pt x="10693356" y="147304"/>
                  <a:pt x="10660773" y="179312"/>
                </a:cubicBezTo>
                <a:cubicBezTo>
                  <a:pt x="10667385" y="121467"/>
                  <a:pt x="10595265" y="182241"/>
                  <a:pt x="10564442" y="160738"/>
                </a:cubicBezTo>
                <a:cubicBezTo>
                  <a:pt x="10544419" y="190949"/>
                  <a:pt x="10518436" y="167191"/>
                  <a:pt x="10490200" y="183533"/>
                </a:cubicBezTo>
                <a:cubicBezTo>
                  <a:pt x="10423905" y="202688"/>
                  <a:pt x="10362764" y="244779"/>
                  <a:pt x="10271351" y="243104"/>
                </a:cubicBezTo>
                <a:cubicBezTo>
                  <a:pt x="10247818" y="329775"/>
                  <a:pt x="10135674" y="303068"/>
                  <a:pt x="10061033" y="364937"/>
                </a:cubicBezTo>
                <a:cubicBezTo>
                  <a:pt x="10014289" y="383940"/>
                  <a:pt x="9930032" y="360289"/>
                  <a:pt x="9921770" y="406154"/>
                </a:cubicBezTo>
                <a:cubicBezTo>
                  <a:pt x="9894276" y="384665"/>
                  <a:pt x="9881945" y="430851"/>
                  <a:pt x="9858388" y="439489"/>
                </a:cubicBezTo>
                <a:cubicBezTo>
                  <a:pt x="9835642" y="426888"/>
                  <a:pt x="9828901" y="443125"/>
                  <a:pt x="9811914" y="449865"/>
                </a:cubicBezTo>
                <a:cubicBezTo>
                  <a:pt x="9801869" y="441287"/>
                  <a:pt x="9787055" y="444835"/>
                  <a:pt x="9784394" y="457816"/>
                </a:cubicBezTo>
                <a:cubicBezTo>
                  <a:pt x="9797169" y="483924"/>
                  <a:pt x="9656844" y="450179"/>
                  <a:pt x="9656836" y="469967"/>
                </a:cubicBezTo>
                <a:cubicBezTo>
                  <a:pt x="9589537" y="485301"/>
                  <a:pt x="9662097" y="527310"/>
                  <a:pt x="9561575" y="559978"/>
                </a:cubicBezTo>
                <a:cubicBezTo>
                  <a:pt x="9479149" y="599104"/>
                  <a:pt x="9215234" y="670585"/>
                  <a:pt x="9162278" y="704724"/>
                </a:cubicBezTo>
                <a:cubicBezTo>
                  <a:pt x="9173017" y="730567"/>
                  <a:pt x="9063215" y="727685"/>
                  <a:pt x="9062863" y="754656"/>
                </a:cubicBezTo>
                <a:cubicBezTo>
                  <a:pt x="9021608" y="774940"/>
                  <a:pt x="8924639" y="816390"/>
                  <a:pt x="8914746" y="826428"/>
                </a:cubicBezTo>
                <a:lnTo>
                  <a:pt x="8917778" y="835198"/>
                </a:lnTo>
                <a:lnTo>
                  <a:pt x="8905560" y="838358"/>
                </a:lnTo>
                <a:lnTo>
                  <a:pt x="8897564" y="834287"/>
                </a:lnTo>
                <a:lnTo>
                  <a:pt x="8878040" y="844150"/>
                </a:lnTo>
                <a:cubicBezTo>
                  <a:pt x="8861112" y="848992"/>
                  <a:pt x="8812843" y="856499"/>
                  <a:pt x="8795998" y="863337"/>
                </a:cubicBezTo>
                <a:cubicBezTo>
                  <a:pt x="8792888" y="873975"/>
                  <a:pt x="8786153" y="880792"/>
                  <a:pt x="8776970" y="885177"/>
                </a:cubicBezTo>
                <a:lnTo>
                  <a:pt x="8755719" y="889754"/>
                </a:lnTo>
                <a:lnTo>
                  <a:pt x="8743257" y="904723"/>
                </a:lnTo>
                <a:cubicBezTo>
                  <a:pt x="8737642" y="908108"/>
                  <a:pt x="8730651" y="908759"/>
                  <a:pt x="8721366" y="904711"/>
                </a:cubicBezTo>
                <a:cubicBezTo>
                  <a:pt x="8711895" y="915873"/>
                  <a:pt x="8676250" y="900745"/>
                  <a:pt x="8678353" y="926318"/>
                </a:cubicBezTo>
                <a:cubicBezTo>
                  <a:pt x="8658506" y="928813"/>
                  <a:pt x="8647569" y="933735"/>
                  <a:pt x="8636849" y="937900"/>
                </a:cubicBezTo>
                <a:lnTo>
                  <a:pt x="8620213" y="943068"/>
                </a:lnTo>
                <a:lnTo>
                  <a:pt x="8612581" y="952695"/>
                </a:lnTo>
                <a:cubicBezTo>
                  <a:pt x="8605836" y="959769"/>
                  <a:pt x="8598255" y="964412"/>
                  <a:pt x="8589038" y="963892"/>
                </a:cubicBezTo>
                <a:lnTo>
                  <a:pt x="8579950" y="960899"/>
                </a:lnTo>
                <a:cubicBezTo>
                  <a:pt x="8579740" y="962476"/>
                  <a:pt x="8579529" y="964053"/>
                  <a:pt x="8579319" y="965630"/>
                </a:cubicBezTo>
                <a:cubicBezTo>
                  <a:pt x="8579138" y="972972"/>
                  <a:pt x="8576531" y="980010"/>
                  <a:pt x="8547429" y="984506"/>
                </a:cubicBezTo>
                <a:cubicBezTo>
                  <a:pt x="8529238" y="1001725"/>
                  <a:pt x="8505565" y="1015840"/>
                  <a:pt x="8478704" y="1025490"/>
                </a:cubicBezTo>
                <a:cubicBezTo>
                  <a:pt x="8473109" y="1019545"/>
                  <a:pt x="8465819" y="1032194"/>
                  <a:pt x="8461421" y="1035512"/>
                </a:cubicBezTo>
                <a:cubicBezTo>
                  <a:pt x="8459739" y="1031087"/>
                  <a:pt x="8447663" y="1032074"/>
                  <a:pt x="8445003" y="1036851"/>
                </a:cubicBezTo>
                <a:cubicBezTo>
                  <a:pt x="8366593" y="1075951"/>
                  <a:pt x="8398773" y="1021402"/>
                  <a:pt x="8357350" y="1060213"/>
                </a:cubicBezTo>
                <a:cubicBezTo>
                  <a:pt x="8349366" y="1063843"/>
                  <a:pt x="8342208" y="1063367"/>
                  <a:pt x="8335565" y="1061151"/>
                </a:cubicBezTo>
                <a:lnTo>
                  <a:pt x="8325267" y="1055919"/>
                </a:lnTo>
                <a:lnTo>
                  <a:pt x="8293586" y="1076144"/>
                </a:lnTo>
                <a:cubicBezTo>
                  <a:pt x="8277595" y="1084193"/>
                  <a:pt x="8260401" y="1090863"/>
                  <a:pt x="8242405" y="1095960"/>
                </a:cubicBezTo>
                <a:cubicBezTo>
                  <a:pt x="8226373" y="1101227"/>
                  <a:pt x="8224213" y="1102052"/>
                  <a:pt x="8197391" y="1107746"/>
                </a:cubicBezTo>
                <a:cubicBezTo>
                  <a:pt x="8090266" y="1152133"/>
                  <a:pt x="8141491" y="1082372"/>
                  <a:pt x="8081474" y="1130125"/>
                </a:cubicBezTo>
                <a:cubicBezTo>
                  <a:pt x="8070634" y="1134173"/>
                  <a:pt x="8061619" y="1132810"/>
                  <a:pt x="8053585" y="1129169"/>
                </a:cubicBezTo>
                <a:lnTo>
                  <a:pt x="8038422" y="1119092"/>
                </a:lnTo>
                <a:lnTo>
                  <a:pt x="8029450" y="1125592"/>
                </a:lnTo>
                <a:cubicBezTo>
                  <a:pt x="7992226" y="1133484"/>
                  <a:pt x="7978616" y="1122765"/>
                  <a:pt x="7959552" y="1140188"/>
                </a:cubicBezTo>
                <a:cubicBezTo>
                  <a:pt x="7922008" y="1119572"/>
                  <a:pt x="7937737" y="1141786"/>
                  <a:pt x="7914188" y="1150862"/>
                </a:cubicBezTo>
                <a:cubicBezTo>
                  <a:pt x="7896037" y="1160155"/>
                  <a:pt x="7933463" y="1163411"/>
                  <a:pt x="7914918" y="1168758"/>
                </a:cubicBezTo>
                <a:cubicBezTo>
                  <a:pt x="7893102" y="1165887"/>
                  <a:pt x="7898453" y="1187420"/>
                  <a:pt x="7875510" y="1183153"/>
                </a:cubicBezTo>
                <a:cubicBezTo>
                  <a:pt x="7877354" y="1165743"/>
                  <a:pt x="7834286" y="1194789"/>
                  <a:pt x="7829932" y="1180782"/>
                </a:cubicBezTo>
                <a:cubicBezTo>
                  <a:pt x="7816047" y="1204874"/>
                  <a:pt x="7801901" y="1181513"/>
                  <a:pt x="7779182" y="1192665"/>
                </a:cubicBezTo>
                <a:cubicBezTo>
                  <a:pt x="7769446" y="1202686"/>
                  <a:pt x="7761564" y="1205661"/>
                  <a:pt x="7748774" y="1199586"/>
                </a:cubicBezTo>
                <a:cubicBezTo>
                  <a:pt x="7704339" y="1247771"/>
                  <a:pt x="7717626" y="1207638"/>
                  <a:pt x="7671846" y="1231966"/>
                </a:cubicBezTo>
                <a:cubicBezTo>
                  <a:pt x="7632956" y="1255682"/>
                  <a:pt x="7587383" y="1275180"/>
                  <a:pt x="7554146" y="1319748"/>
                </a:cubicBezTo>
                <a:cubicBezTo>
                  <a:pt x="7548775" y="1331557"/>
                  <a:pt x="7531272" y="1339155"/>
                  <a:pt x="7515052" y="1336718"/>
                </a:cubicBezTo>
                <a:cubicBezTo>
                  <a:pt x="7512260" y="1336298"/>
                  <a:pt x="7509613" y="1335590"/>
                  <a:pt x="7507193" y="1334617"/>
                </a:cubicBezTo>
                <a:cubicBezTo>
                  <a:pt x="7488273" y="1365207"/>
                  <a:pt x="7468925" y="1356298"/>
                  <a:pt x="7461694" y="1375866"/>
                </a:cubicBezTo>
                <a:cubicBezTo>
                  <a:pt x="7422434" y="1391917"/>
                  <a:pt x="7384603" y="1382819"/>
                  <a:pt x="7377571" y="1400128"/>
                </a:cubicBezTo>
                <a:cubicBezTo>
                  <a:pt x="7356236" y="1403926"/>
                  <a:pt x="7322509" y="1393138"/>
                  <a:pt x="7311261" y="1412652"/>
                </a:cubicBezTo>
                <a:cubicBezTo>
                  <a:pt x="7305349" y="1400071"/>
                  <a:pt x="7289966" y="1428039"/>
                  <a:pt x="7275307" y="1422171"/>
                </a:cubicBezTo>
                <a:cubicBezTo>
                  <a:pt x="7264529" y="1416601"/>
                  <a:pt x="7257348" y="1423786"/>
                  <a:pt x="7247783" y="1426330"/>
                </a:cubicBezTo>
                <a:cubicBezTo>
                  <a:pt x="7233839" y="1423056"/>
                  <a:pt x="7194363" y="1442037"/>
                  <a:pt x="7185047" y="1451812"/>
                </a:cubicBezTo>
                <a:cubicBezTo>
                  <a:pt x="7164447" y="1483396"/>
                  <a:pt x="7101577" y="1475742"/>
                  <a:pt x="7084117" y="1500281"/>
                </a:cubicBezTo>
                <a:cubicBezTo>
                  <a:pt x="7076899" y="1504821"/>
                  <a:pt x="7069494" y="1507565"/>
                  <a:pt x="7062011" y="1509183"/>
                </a:cubicBezTo>
                <a:lnTo>
                  <a:pt x="7040555" y="1511207"/>
                </a:lnTo>
                <a:lnTo>
                  <a:pt x="7033438" y="1506772"/>
                </a:lnTo>
                <a:lnTo>
                  <a:pt x="7020886" y="1510764"/>
                </a:lnTo>
                <a:lnTo>
                  <a:pt x="7017033" y="1510650"/>
                </a:lnTo>
                <a:lnTo>
                  <a:pt x="6995460" y="1511173"/>
                </a:lnTo>
                <a:cubicBezTo>
                  <a:pt x="7010208" y="1537643"/>
                  <a:pt x="6938512" y="1522467"/>
                  <a:pt x="6962144" y="1541508"/>
                </a:cubicBezTo>
                <a:cubicBezTo>
                  <a:pt x="6926351" y="1550586"/>
                  <a:pt x="6958236" y="1566326"/>
                  <a:pt x="6910674" y="1554793"/>
                </a:cubicBezTo>
                <a:cubicBezTo>
                  <a:pt x="6859225" y="1589274"/>
                  <a:pt x="6769015" y="1598548"/>
                  <a:pt x="6732152" y="1642538"/>
                </a:cubicBezTo>
                <a:cubicBezTo>
                  <a:pt x="6734901" y="1628031"/>
                  <a:pt x="6709146" y="1622413"/>
                  <a:pt x="6694106" y="1632377"/>
                </a:cubicBezTo>
                <a:cubicBezTo>
                  <a:pt x="6702628" y="1575914"/>
                  <a:pt x="6638899" y="1692862"/>
                  <a:pt x="6617223" y="1659889"/>
                </a:cubicBezTo>
                <a:cubicBezTo>
                  <a:pt x="6623246" y="1693349"/>
                  <a:pt x="6561228" y="1764690"/>
                  <a:pt x="6521138" y="1744340"/>
                </a:cubicBezTo>
                <a:cubicBezTo>
                  <a:pt x="6469831" y="1761656"/>
                  <a:pt x="6438109" y="1796731"/>
                  <a:pt x="6380677" y="1796883"/>
                </a:cubicBezTo>
                <a:cubicBezTo>
                  <a:pt x="6379865" y="1801686"/>
                  <a:pt x="6377810" y="1805986"/>
                  <a:pt x="6374897" y="1809910"/>
                </a:cubicBezTo>
                <a:lnTo>
                  <a:pt x="6364545" y="1820090"/>
                </a:lnTo>
                <a:lnTo>
                  <a:pt x="6362126" y="1819991"/>
                </a:lnTo>
                <a:cubicBezTo>
                  <a:pt x="6353055" y="1821720"/>
                  <a:pt x="6348796" y="1824537"/>
                  <a:pt x="6346673" y="1827824"/>
                </a:cubicBezTo>
                <a:lnTo>
                  <a:pt x="6345588" y="1832232"/>
                </a:lnTo>
                <a:lnTo>
                  <a:pt x="6335708" y="1838451"/>
                </a:lnTo>
                <a:lnTo>
                  <a:pt x="6318182" y="1852975"/>
                </a:lnTo>
                <a:lnTo>
                  <a:pt x="6313084" y="1853561"/>
                </a:lnTo>
                <a:lnTo>
                  <a:pt x="6283816" y="1872148"/>
                </a:lnTo>
                <a:lnTo>
                  <a:pt x="6282550" y="1871392"/>
                </a:lnTo>
                <a:cubicBezTo>
                  <a:pt x="6279041" y="1870121"/>
                  <a:pt x="6275192" y="1869982"/>
                  <a:pt x="6270527" y="1872208"/>
                </a:cubicBezTo>
                <a:cubicBezTo>
                  <a:pt x="6265029" y="1853962"/>
                  <a:pt x="6262790" y="1867903"/>
                  <a:pt x="6249518" y="1876079"/>
                </a:cubicBezTo>
                <a:cubicBezTo>
                  <a:pt x="6238019" y="1849564"/>
                  <a:pt x="6207959" y="1881750"/>
                  <a:pt x="6190386" y="1872478"/>
                </a:cubicBezTo>
                <a:cubicBezTo>
                  <a:pt x="6180893" y="1879083"/>
                  <a:pt x="6170646" y="1885584"/>
                  <a:pt x="6159777" y="1891745"/>
                </a:cubicBezTo>
                <a:lnTo>
                  <a:pt x="6153131" y="1895079"/>
                </a:lnTo>
                <a:lnTo>
                  <a:pt x="6152798" y="1894920"/>
                </a:lnTo>
                <a:cubicBezTo>
                  <a:pt x="6150925" y="1895166"/>
                  <a:pt x="6148578" y="1896082"/>
                  <a:pt x="6145388" y="1897990"/>
                </a:cubicBezTo>
                <a:lnTo>
                  <a:pt x="6141014" y="1901155"/>
                </a:lnTo>
                <a:lnTo>
                  <a:pt x="6128122" y="1907623"/>
                </a:lnTo>
                <a:lnTo>
                  <a:pt x="6122351" y="1908359"/>
                </a:lnTo>
                <a:cubicBezTo>
                  <a:pt x="6099508" y="1905910"/>
                  <a:pt x="6088334" y="1869006"/>
                  <a:pt x="6064750" y="1896394"/>
                </a:cubicBezTo>
                <a:cubicBezTo>
                  <a:pt x="6025977" y="1903785"/>
                  <a:pt x="5997095" y="1889190"/>
                  <a:pt x="5964230" y="1910038"/>
                </a:cubicBezTo>
                <a:cubicBezTo>
                  <a:pt x="5927910" y="1916874"/>
                  <a:pt x="5894873" y="1914928"/>
                  <a:pt x="5865399" y="1926966"/>
                </a:cubicBezTo>
                <a:cubicBezTo>
                  <a:pt x="5851644" y="1923038"/>
                  <a:pt x="5839380" y="1922808"/>
                  <a:pt x="5829951" y="1934755"/>
                </a:cubicBezTo>
                <a:cubicBezTo>
                  <a:pt x="5795498" y="1938369"/>
                  <a:pt x="5784532" y="1926246"/>
                  <a:pt x="5765285" y="1941322"/>
                </a:cubicBezTo>
                <a:cubicBezTo>
                  <a:pt x="5741789" y="1922874"/>
                  <a:pt x="5742385" y="1931607"/>
                  <a:pt x="5734750" y="1939793"/>
                </a:cubicBezTo>
                <a:lnTo>
                  <a:pt x="5733569" y="1940505"/>
                </a:lnTo>
                <a:lnTo>
                  <a:pt x="5730329" y="1937845"/>
                </a:lnTo>
                <a:lnTo>
                  <a:pt x="5724661" y="1937455"/>
                </a:lnTo>
                <a:lnTo>
                  <a:pt x="5710186" y="1941370"/>
                </a:lnTo>
                <a:lnTo>
                  <a:pt x="5704910" y="1943663"/>
                </a:lnTo>
                <a:cubicBezTo>
                  <a:pt x="5701213" y="1944937"/>
                  <a:pt x="5698678" y="1945391"/>
                  <a:pt x="5696836" y="1945271"/>
                </a:cubicBezTo>
                <a:lnTo>
                  <a:pt x="5696583" y="1945050"/>
                </a:lnTo>
                <a:lnTo>
                  <a:pt x="5689123" y="1947067"/>
                </a:lnTo>
                <a:cubicBezTo>
                  <a:pt x="5676655" y="1951072"/>
                  <a:pt x="5664639" y="1955533"/>
                  <a:pt x="5653291" y="1960245"/>
                </a:cubicBezTo>
                <a:cubicBezTo>
                  <a:pt x="5640346" y="1947636"/>
                  <a:pt x="5600180" y="1973739"/>
                  <a:pt x="5599385" y="1945198"/>
                </a:cubicBezTo>
                <a:cubicBezTo>
                  <a:pt x="5583913" y="1950736"/>
                  <a:pt x="5576590" y="1964134"/>
                  <a:pt x="5578300" y="1944963"/>
                </a:cubicBezTo>
                <a:cubicBezTo>
                  <a:pt x="5573104" y="1946266"/>
                  <a:pt x="5569560" y="1945382"/>
                  <a:pt x="5566758" y="1943441"/>
                </a:cubicBezTo>
                <a:lnTo>
                  <a:pt x="5565857" y="1942445"/>
                </a:lnTo>
                <a:lnTo>
                  <a:pt x="5531534" y="1955208"/>
                </a:lnTo>
                <a:lnTo>
                  <a:pt x="5526552" y="1954799"/>
                </a:lnTo>
                <a:lnTo>
                  <a:pt x="5504723" y="1965811"/>
                </a:lnTo>
                <a:lnTo>
                  <a:pt x="5493156" y="1970063"/>
                </a:lnTo>
                <a:lnTo>
                  <a:pt x="5490486" y="1974227"/>
                </a:lnTo>
                <a:cubicBezTo>
                  <a:pt x="5487271" y="1977077"/>
                  <a:pt x="5482233" y="1979045"/>
                  <a:pt x="5473107" y="1979001"/>
                </a:cubicBezTo>
                <a:lnTo>
                  <a:pt x="5470885" y="1978432"/>
                </a:lnTo>
                <a:lnTo>
                  <a:pt x="5457393" y="1986525"/>
                </a:lnTo>
                <a:cubicBezTo>
                  <a:pt x="5453194" y="1989853"/>
                  <a:pt x="5449663" y="1993721"/>
                  <a:pt x="5447102" y="1998329"/>
                </a:cubicBezTo>
                <a:cubicBezTo>
                  <a:pt x="5386283" y="2017364"/>
                  <a:pt x="5223545" y="2015483"/>
                  <a:pt x="5159151" y="2029640"/>
                </a:cubicBezTo>
                <a:cubicBezTo>
                  <a:pt x="5141359" y="2036610"/>
                  <a:pt x="5090827" y="2076822"/>
                  <a:pt x="5098838" y="2062961"/>
                </a:cubicBezTo>
                <a:cubicBezTo>
                  <a:pt x="5047883" y="2099457"/>
                  <a:pt x="4922007" y="2111466"/>
                  <a:pt x="4860988" y="2135698"/>
                </a:cubicBezTo>
                <a:cubicBezTo>
                  <a:pt x="4805413" y="2152292"/>
                  <a:pt x="4784714" y="2158665"/>
                  <a:pt x="4765388" y="2162525"/>
                </a:cubicBezTo>
                <a:cubicBezTo>
                  <a:pt x="4758560" y="2161978"/>
                  <a:pt x="4751823" y="2160531"/>
                  <a:pt x="4745033" y="2158859"/>
                </a:cubicBezTo>
                <a:lnTo>
                  <a:pt x="4741475" y="2157998"/>
                </a:lnTo>
                <a:lnTo>
                  <a:pt x="4728247" y="2159526"/>
                </a:lnTo>
                <a:lnTo>
                  <a:pt x="4723263" y="2153742"/>
                </a:lnTo>
                <a:lnTo>
                  <a:pt x="4593061" y="2171597"/>
                </a:lnTo>
                <a:lnTo>
                  <a:pt x="4405765" y="2199902"/>
                </a:lnTo>
                <a:cubicBezTo>
                  <a:pt x="4403942" y="2198353"/>
                  <a:pt x="4402457" y="2196614"/>
                  <a:pt x="4401354" y="2194745"/>
                </a:cubicBezTo>
                <a:lnTo>
                  <a:pt x="4366646" y="2198564"/>
                </a:lnTo>
                <a:lnTo>
                  <a:pt x="4354009" y="2204984"/>
                </a:lnTo>
                <a:lnTo>
                  <a:pt x="4348284" y="2205270"/>
                </a:lnTo>
                <a:lnTo>
                  <a:pt x="4333906" y="2205251"/>
                </a:lnTo>
                <a:cubicBezTo>
                  <a:pt x="4326429" y="2204713"/>
                  <a:pt x="4318024" y="2203940"/>
                  <a:pt x="4308819" y="2203822"/>
                </a:cubicBezTo>
                <a:lnTo>
                  <a:pt x="4301210" y="2204456"/>
                </a:lnTo>
                <a:lnTo>
                  <a:pt x="4283095" y="2198177"/>
                </a:lnTo>
                <a:cubicBezTo>
                  <a:pt x="4269863" y="2193337"/>
                  <a:pt x="4259612" y="2190345"/>
                  <a:pt x="4250119" y="2196342"/>
                </a:cubicBezTo>
                <a:cubicBezTo>
                  <a:pt x="4230702" y="2190559"/>
                  <a:pt x="4213171" y="2166890"/>
                  <a:pt x="4189203" y="2178994"/>
                </a:cubicBezTo>
                <a:cubicBezTo>
                  <a:pt x="4194512" y="2165594"/>
                  <a:pt x="4160734" y="2183257"/>
                  <a:pt x="4154035" y="2171950"/>
                </a:cubicBezTo>
                <a:cubicBezTo>
                  <a:pt x="4150098" y="2162547"/>
                  <a:pt x="4138934" y="2165714"/>
                  <a:pt x="4129569" y="2163850"/>
                </a:cubicBezTo>
                <a:cubicBezTo>
                  <a:pt x="4121391" y="2155090"/>
                  <a:pt x="4076089" y="2154737"/>
                  <a:pt x="4061250" y="2159236"/>
                </a:cubicBezTo>
                <a:cubicBezTo>
                  <a:pt x="4020618" y="2177811"/>
                  <a:pt x="3978175" y="2144465"/>
                  <a:pt x="3945480" y="2158279"/>
                </a:cubicBezTo>
                <a:cubicBezTo>
                  <a:pt x="3936362" y="2159139"/>
                  <a:pt x="3928502" y="2158369"/>
                  <a:pt x="3921468" y="2156588"/>
                </a:cubicBezTo>
                <a:lnTo>
                  <a:pt x="3903348" y="2149220"/>
                </a:lnTo>
                <a:lnTo>
                  <a:pt x="3901342" y="2142355"/>
                </a:lnTo>
                <a:lnTo>
                  <a:pt x="3888539" y="2140476"/>
                </a:lnTo>
                <a:lnTo>
                  <a:pt x="3885662" y="2138740"/>
                </a:lnTo>
                <a:cubicBezTo>
                  <a:pt x="3880178" y="2135398"/>
                  <a:pt x="3874645" y="2132286"/>
                  <a:pt x="3868627" y="2130023"/>
                </a:cubicBezTo>
                <a:cubicBezTo>
                  <a:pt x="3859240" y="2159198"/>
                  <a:pt x="3815892" y="2115590"/>
                  <a:pt x="3819177" y="2142111"/>
                </a:cubicBezTo>
                <a:cubicBezTo>
                  <a:pt x="3784478" y="2134756"/>
                  <a:pt x="3796708" y="2161930"/>
                  <a:pt x="3769100" y="2131731"/>
                </a:cubicBezTo>
                <a:cubicBezTo>
                  <a:pt x="3702423" y="2139704"/>
                  <a:pt x="3625642" y="2109386"/>
                  <a:pt x="3562752" y="2131785"/>
                </a:cubicBezTo>
                <a:cubicBezTo>
                  <a:pt x="3576244" y="2120400"/>
                  <a:pt x="3560801" y="2104591"/>
                  <a:pt x="3541402" y="2106821"/>
                </a:cubicBezTo>
                <a:cubicBezTo>
                  <a:pt x="3592232" y="2061584"/>
                  <a:pt x="3356194" y="2115384"/>
                  <a:pt x="3365341" y="2077638"/>
                </a:cubicBezTo>
                <a:cubicBezTo>
                  <a:pt x="3303594" y="2079161"/>
                  <a:pt x="3221644" y="2111487"/>
                  <a:pt x="3170922" y="2115957"/>
                </a:cubicBezTo>
                <a:cubicBezTo>
                  <a:pt x="3166532" y="2119769"/>
                  <a:pt x="3161579" y="2122617"/>
                  <a:pt x="3156256" y="2124773"/>
                </a:cubicBezTo>
                <a:lnTo>
                  <a:pt x="3140298" y="2129182"/>
                </a:lnTo>
                <a:lnTo>
                  <a:pt x="3138514" y="2128069"/>
                </a:lnTo>
                <a:cubicBezTo>
                  <a:pt x="3130169" y="2125710"/>
                  <a:pt x="3124679" y="2126336"/>
                  <a:pt x="3120467" y="2128281"/>
                </a:cubicBezTo>
                <a:lnTo>
                  <a:pt x="3116175" y="2131633"/>
                </a:lnTo>
                <a:lnTo>
                  <a:pt x="3103685" y="2132814"/>
                </a:lnTo>
                <a:lnTo>
                  <a:pt x="3078794" y="2137935"/>
                </a:lnTo>
                <a:lnTo>
                  <a:pt x="3074407" y="2136274"/>
                </a:lnTo>
                <a:lnTo>
                  <a:pt x="3037285" y="2139919"/>
                </a:lnTo>
                <a:lnTo>
                  <a:pt x="3036901" y="2138726"/>
                </a:lnTo>
                <a:cubicBezTo>
                  <a:pt x="3035193" y="2136135"/>
                  <a:pt x="3032337" y="2134379"/>
                  <a:pt x="3026996" y="2134322"/>
                </a:cubicBezTo>
                <a:cubicBezTo>
                  <a:pt x="3037063" y="2116196"/>
                  <a:pt x="3024412" y="2127308"/>
                  <a:pt x="3007772" y="2128742"/>
                </a:cubicBezTo>
                <a:cubicBezTo>
                  <a:pt x="3019697" y="2100910"/>
                  <a:pt x="2971305" y="2115987"/>
                  <a:pt x="2965030" y="2100494"/>
                </a:cubicBezTo>
                <a:cubicBezTo>
                  <a:pt x="2952539" y="2102174"/>
                  <a:pt x="2939545" y="2103445"/>
                  <a:pt x="2926342" y="2104155"/>
                </a:cubicBezTo>
                <a:lnTo>
                  <a:pt x="2918608" y="2104215"/>
                </a:lnTo>
                <a:cubicBezTo>
                  <a:pt x="2918564" y="2104122"/>
                  <a:pt x="2918519" y="2104030"/>
                  <a:pt x="2918475" y="2103937"/>
                </a:cubicBezTo>
                <a:cubicBezTo>
                  <a:pt x="2916840" y="2103354"/>
                  <a:pt x="2914314" y="2103149"/>
                  <a:pt x="2910360" y="2103444"/>
                </a:cubicBezTo>
                <a:lnTo>
                  <a:pt x="2904507" y="2104326"/>
                </a:lnTo>
                <a:lnTo>
                  <a:pt x="2889503" y="2104443"/>
                </a:lnTo>
                <a:lnTo>
                  <a:pt x="2884480" y="2102626"/>
                </a:lnTo>
                <a:lnTo>
                  <a:pt x="2882689" y="2099228"/>
                </a:lnTo>
                <a:lnTo>
                  <a:pt x="2881291" y="2099618"/>
                </a:lnTo>
                <a:cubicBezTo>
                  <a:pt x="2870663" y="2105606"/>
                  <a:pt x="2867338" y="2114210"/>
                  <a:pt x="2853979" y="2090388"/>
                </a:cubicBezTo>
                <a:cubicBezTo>
                  <a:pt x="2829652" y="2100099"/>
                  <a:pt x="2824975" y="2085577"/>
                  <a:pt x="2791790" y="2080332"/>
                </a:cubicBezTo>
                <a:cubicBezTo>
                  <a:pt x="2777850" y="2089504"/>
                  <a:pt x="2766709" y="2086170"/>
                  <a:pt x="2755844" y="2078874"/>
                </a:cubicBezTo>
                <a:cubicBezTo>
                  <a:pt x="2723488" y="2083049"/>
                  <a:pt x="2694065" y="2072780"/>
                  <a:pt x="2657742" y="2070179"/>
                </a:cubicBezTo>
                <a:cubicBezTo>
                  <a:pt x="2618372" y="2082020"/>
                  <a:pt x="2598368" y="2060559"/>
                  <a:pt x="2559549" y="2057873"/>
                </a:cubicBezTo>
                <a:cubicBezTo>
                  <a:pt x="2525789" y="2078403"/>
                  <a:pt x="2531908" y="2039838"/>
                  <a:pt x="2512054" y="2031671"/>
                </a:cubicBezTo>
                <a:lnTo>
                  <a:pt x="2506437" y="2030918"/>
                </a:lnTo>
                <a:lnTo>
                  <a:pt x="2491752" y="2033906"/>
                </a:lnTo>
                <a:lnTo>
                  <a:pt x="2486338" y="2035862"/>
                </a:lnTo>
                <a:cubicBezTo>
                  <a:pt x="2482568" y="2036899"/>
                  <a:pt x="2480011" y="2037191"/>
                  <a:pt x="2478186" y="2036953"/>
                </a:cubicBezTo>
                <a:lnTo>
                  <a:pt x="2477950" y="2036715"/>
                </a:lnTo>
                <a:lnTo>
                  <a:pt x="2470381" y="2038256"/>
                </a:lnTo>
                <a:cubicBezTo>
                  <a:pt x="2457686" y="2041461"/>
                  <a:pt x="2445410" y="2045155"/>
                  <a:pt x="2433781" y="2049140"/>
                </a:cubicBezTo>
                <a:cubicBezTo>
                  <a:pt x="2421781" y="2035703"/>
                  <a:pt x="2379959" y="2059234"/>
                  <a:pt x="2381172" y="2030645"/>
                </a:cubicBezTo>
                <a:cubicBezTo>
                  <a:pt x="2365380" y="2035192"/>
                  <a:pt x="2357148" y="2048120"/>
                  <a:pt x="2360198" y="2029059"/>
                </a:cubicBezTo>
                <a:cubicBezTo>
                  <a:pt x="2354933" y="2030031"/>
                  <a:pt x="2351467" y="2028919"/>
                  <a:pt x="2348815" y="2026798"/>
                </a:cubicBezTo>
                <a:lnTo>
                  <a:pt x="2347988" y="2025745"/>
                </a:lnTo>
                <a:lnTo>
                  <a:pt x="2312920" y="2036311"/>
                </a:lnTo>
                <a:lnTo>
                  <a:pt x="2307986" y="2035583"/>
                </a:lnTo>
                <a:lnTo>
                  <a:pt x="2285481" y="2045197"/>
                </a:lnTo>
                <a:lnTo>
                  <a:pt x="2273666" y="2048710"/>
                </a:lnTo>
                <a:lnTo>
                  <a:pt x="2270719" y="2052702"/>
                </a:lnTo>
                <a:cubicBezTo>
                  <a:pt x="2267315" y="2055347"/>
                  <a:pt x="2262161" y="2056992"/>
                  <a:pt x="2253080" y="2056363"/>
                </a:cubicBezTo>
                <a:lnTo>
                  <a:pt x="2250906" y="2055654"/>
                </a:lnTo>
                <a:lnTo>
                  <a:pt x="2236905" y="2062882"/>
                </a:lnTo>
                <a:cubicBezTo>
                  <a:pt x="2232493" y="2065942"/>
                  <a:pt x="2228705" y="2069583"/>
                  <a:pt x="2225830" y="2074027"/>
                </a:cubicBezTo>
                <a:cubicBezTo>
                  <a:pt x="2173117" y="2059597"/>
                  <a:pt x="2128486" y="2085502"/>
                  <a:pt x="2073776" y="2089244"/>
                </a:cubicBezTo>
                <a:cubicBezTo>
                  <a:pt x="2046050" y="2059365"/>
                  <a:pt x="1957570" y="2112693"/>
                  <a:pt x="1948256" y="2146616"/>
                </a:cubicBezTo>
                <a:cubicBezTo>
                  <a:pt x="1943005" y="2109192"/>
                  <a:pt x="1832736" y="2206239"/>
                  <a:pt x="1865582" y="2153738"/>
                </a:cubicBezTo>
                <a:cubicBezTo>
                  <a:pt x="1847376" y="2159567"/>
                  <a:pt x="1826258" y="2147592"/>
                  <a:pt x="1835210" y="2134244"/>
                </a:cubicBezTo>
                <a:cubicBezTo>
                  <a:pt x="1781916" y="2167476"/>
                  <a:pt x="1695112" y="2153556"/>
                  <a:pt x="1632661" y="2173882"/>
                </a:cubicBezTo>
                <a:cubicBezTo>
                  <a:pt x="1594177" y="2150642"/>
                  <a:pt x="1616426" y="2173975"/>
                  <a:pt x="1579590" y="2173680"/>
                </a:cubicBezTo>
                <a:cubicBezTo>
                  <a:pt x="1592812" y="2198112"/>
                  <a:pt x="1533818" y="2165220"/>
                  <a:pt x="1535601" y="2194590"/>
                </a:cubicBezTo>
                <a:cubicBezTo>
                  <a:pt x="1528840" y="2193608"/>
                  <a:pt x="1522236" y="2191728"/>
                  <a:pt x="1515594" y="2189622"/>
                </a:cubicBezTo>
                <a:lnTo>
                  <a:pt x="1512113" y="2188534"/>
                </a:lnTo>
                <a:lnTo>
                  <a:pt x="1498838" y="2189213"/>
                </a:lnTo>
                <a:lnTo>
                  <a:pt x="1494279" y="2183112"/>
                </a:lnTo>
                <a:lnTo>
                  <a:pt x="1473714" y="2179625"/>
                </a:lnTo>
                <a:cubicBezTo>
                  <a:pt x="1466138" y="2179292"/>
                  <a:pt x="1458132" y="2180071"/>
                  <a:pt x="1449503" y="2182633"/>
                </a:cubicBezTo>
                <a:lnTo>
                  <a:pt x="1266687" y="2212688"/>
                </a:lnTo>
                <a:cubicBezTo>
                  <a:pt x="1256792" y="2212722"/>
                  <a:pt x="1247024" y="2217857"/>
                  <a:pt x="1239614" y="2209727"/>
                </a:cubicBezTo>
                <a:cubicBezTo>
                  <a:pt x="1228778" y="2200326"/>
                  <a:pt x="1202276" y="2223497"/>
                  <a:pt x="1202436" y="2209817"/>
                </a:cubicBezTo>
                <a:cubicBezTo>
                  <a:pt x="1183471" y="2225854"/>
                  <a:pt x="1157340" y="2206849"/>
                  <a:pt x="1136097" y="2205112"/>
                </a:cubicBezTo>
                <a:cubicBezTo>
                  <a:pt x="1100396" y="2209415"/>
                  <a:pt x="1013922" y="2231219"/>
                  <a:pt x="988232" y="2235635"/>
                </a:cubicBezTo>
                <a:cubicBezTo>
                  <a:pt x="986445" y="2234079"/>
                  <a:pt x="984332" y="2232722"/>
                  <a:pt x="981959" y="2231607"/>
                </a:cubicBezTo>
                <a:cubicBezTo>
                  <a:pt x="968170" y="2225130"/>
                  <a:pt x="948759" y="2228043"/>
                  <a:pt x="938600" y="2238113"/>
                </a:cubicBezTo>
                <a:cubicBezTo>
                  <a:pt x="888371" y="2272824"/>
                  <a:pt x="837950" y="2280135"/>
                  <a:pt x="791788" y="2293224"/>
                </a:cubicBezTo>
                <a:cubicBezTo>
                  <a:pt x="739035" y="2305159"/>
                  <a:pt x="769009" y="2269676"/>
                  <a:pt x="706914" y="2305046"/>
                </a:cubicBezTo>
                <a:cubicBezTo>
                  <a:pt x="697882" y="2295919"/>
                  <a:pt x="689339" y="2296797"/>
                  <a:pt x="675971" y="2304030"/>
                </a:cubicBezTo>
                <a:cubicBezTo>
                  <a:pt x="650201" y="2309060"/>
                  <a:pt x="647591" y="2282853"/>
                  <a:pt x="624180" y="2302650"/>
                </a:cubicBezTo>
                <a:cubicBezTo>
                  <a:pt x="626400" y="2287987"/>
                  <a:pt x="574045" y="2305175"/>
                  <a:pt x="583453" y="2288788"/>
                </a:cubicBezTo>
                <a:cubicBezTo>
                  <a:pt x="564313" y="2278832"/>
                  <a:pt x="559671" y="2301039"/>
                  <a:pt x="540946" y="2292721"/>
                </a:cubicBezTo>
                <a:cubicBezTo>
                  <a:pt x="521576" y="2293191"/>
                  <a:pt x="554439" y="2305843"/>
                  <a:pt x="533680" y="2310233"/>
                </a:cubicBezTo>
                <a:cubicBezTo>
                  <a:pt x="508069" y="2313043"/>
                  <a:pt x="512638" y="2338541"/>
                  <a:pt x="487366" y="2309053"/>
                </a:cubicBezTo>
                <a:cubicBezTo>
                  <a:pt x="462164" y="2321083"/>
                  <a:pt x="454441" y="2307251"/>
                  <a:pt x="416820" y="2305443"/>
                </a:cubicBezTo>
                <a:cubicBezTo>
                  <a:pt x="403012" y="2315890"/>
                  <a:pt x="390105" y="2313733"/>
                  <a:pt x="376805" y="2307647"/>
                </a:cubicBezTo>
                <a:cubicBezTo>
                  <a:pt x="341751" y="2315035"/>
                  <a:pt x="307408" y="2307897"/>
                  <a:pt x="266777" y="2309012"/>
                </a:cubicBezTo>
                <a:cubicBezTo>
                  <a:pt x="225310" y="2324664"/>
                  <a:pt x="199419" y="2305548"/>
                  <a:pt x="156013" y="2306832"/>
                </a:cubicBezTo>
                <a:cubicBezTo>
                  <a:pt x="117457" y="2333851"/>
                  <a:pt x="122965" y="2279562"/>
                  <a:pt x="87258" y="2285511"/>
                </a:cubicBezTo>
                <a:cubicBezTo>
                  <a:pt x="38977" y="2309189"/>
                  <a:pt x="74043" y="2277969"/>
                  <a:pt x="23798" y="2281822"/>
                </a:cubicBezTo>
                <a:lnTo>
                  <a:pt x="0" y="2285369"/>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2"/>
              </a:solidFill>
            </a:endParaRPr>
          </a:p>
        </p:txBody>
      </p:sp>
      <p:sp>
        <p:nvSpPr>
          <p:cNvPr id="2" name="Título 1">
            <a:extLst>
              <a:ext uri="{FF2B5EF4-FFF2-40B4-BE49-F238E27FC236}">
                <a16:creationId xmlns:a16="http://schemas.microsoft.com/office/drawing/2014/main" id="{A2E88350-9077-BB12-068C-C8956B8B0FFE}"/>
              </a:ext>
            </a:extLst>
          </p:cNvPr>
          <p:cNvSpPr>
            <a:spLocks noGrp="1"/>
          </p:cNvSpPr>
          <p:nvPr>
            <p:ph type="ctrTitle"/>
          </p:nvPr>
        </p:nvSpPr>
        <p:spPr>
          <a:xfrm>
            <a:off x="497973" y="393380"/>
            <a:ext cx="7655427" cy="739881"/>
          </a:xfrm>
        </p:spPr>
        <p:txBody>
          <a:bodyPr>
            <a:normAutofit/>
          </a:bodyPr>
          <a:lstStyle/>
          <a:p>
            <a:pPr algn="l"/>
            <a:r>
              <a:rPr lang="es-ES" sz="3600"/>
              <a:t>MÁQUINAS TÉRMICAS</a:t>
            </a:r>
          </a:p>
        </p:txBody>
      </p:sp>
      <p:pic>
        <p:nvPicPr>
          <p:cNvPr id="5" name="Imagen 4">
            <a:extLst>
              <a:ext uri="{FF2B5EF4-FFF2-40B4-BE49-F238E27FC236}">
                <a16:creationId xmlns:a16="http://schemas.microsoft.com/office/drawing/2014/main" id="{42C5D4A4-EBEC-E119-F61B-AF715E3D587D}"/>
              </a:ext>
            </a:extLst>
          </p:cNvPr>
          <p:cNvPicPr>
            <a:picLocks noChangeAspect="1"/>
          </p:cNvPicPr>
          <p:nvPr/>
        </p:nvPicPr>
        <p:blipFill>
          <a:blip r:embed="rId2"/>
          <a:stretch>
            <a:fillRect/>
          </a:stretch>
        </p:blipFill>
        <p:spPr>
          <a:xfrm>
            <a:off x="2083160" y="2337520"/>
            <a:ext cx="3365190" cy="3365190"/>
          </a:xfrm>
          <a:prstGeom prst="rect">
            <a:avLst/>
          </a:prstGeom>
        </p:spPr>
      </p:pic>
      <p:pic>
        <p:nvPicPr>
          <p:cNvPr id="4" name="Imagen 3">
            <a:extLst>
              <a:ext uri="{FF2B5EF4-FFF2-40B4-BE49-F238E27FC236}">
                <a16:creationId xmlns:a16="http://schemas.microsoft.com/office/drawing/2014/main" id="{071173EF-AAA6-44B7-CF82-65A758A9350E}"/>
              </a:ext>
            </a:extLst>
          </p:cNvPr>
          <p:cNvPicPr>
            <a:picLocks noChangeAspect="1"/>
          </p:cNvPicPr>
          <p:nvPr/>
        </p:nvPicPr>
        <p:blipFill>
          <a:blip r:embed="rId3"/>
          <a:stretch>
            <a:fillRect/>
          </a:stretch>
        </p:blipFill>
        <p:spPr>
          <a:xfrm>
            <a:off x="6488276" y="1975957"/>
            <a:ext cx="4335934" cy="3726753"/>
          </a:xfrm>
          <a:prstGeom prst="rect">
            <a:avLst/>
          </a:prstGeom>
        </p:spPr>
      </p:pic>
      <p:sp>
        <p:nvSpPr>
          <p:cNvPr id="14" name="Freeform: Shape 13">
            <a:extLst>
              <a:ext uri="{FF2B5EF4-FFF2-40B4-BE49-F238E27FC236}">
                <a16:creationId xmlns:a16="http://schemas.microsoft.com/office/drawing/2014/main" id="{CFDF195F-784B-4D00-8C92-6FC1B0499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7088" y="6277971"/>
            <a:ext cx="6884912" cy="580030"/>
          </a:xfrm>
          <a:custGeom>
            <a:avLst/>
            <a:gdLst>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127968 w 6884912"/>
              <a:gd name="connsiteY58" fmla="*/ 287613 h 1161397"/>
              <a:gd name="connsiteX59" fmla="*/ 3222191 w 6884912"/>
              <a:gd name="connsiteY59" fmla="*/ 307887 h 1161397"/>
              <a:gd name="connsiteX60" fmla="*/ 3227953 w 6884912"/>
              <a:gd name="connsiteY60" fmla="*/ 297650 h 1161397"/>
              <a:gd name="connsiteX61" fmla="*/ 3287859 w 6884912"/>
              <a:gd name="connsiteY61" fmla="*/ 287558 h 1161397"/>
              <a:gd name="connsiteX62" fmla="*/ 3510042 w 6884912"/>
              <a:gd name="connsiteY62" fmla="*/ 311820 h 1161397"/>
              <a:gd name="connsiteX63" fmla="*/ 3626773 w 6884912"/>
              <a:gd name="connsiteY63" fmla="*/ 290452 h 1161397"/>
              <a:gd name="connsiteX64" fmla="*/ 3666217 w 6884912"/>
              <a:gd name="connsiteY64" fmla="*/ 273255 h 1161397"/>
              <a:gd name="connsiteX65" fmla="*/ 3732427 w 6884912"/>
              <a:gd name="connsiteY65" fmla="*/ 245039 h 1161397"/>
              <a:gd name="connsiteX66" fmla="*/ 3777022 w 6884912"/>
              <a:gd name="connsiteY66" fmla="*/ 200276 h 1161397"/>
              <a:gd name="connsiteX67" fmla="*/ 3791246 w 6884912"/>
              <a:gd name="connsiteY67" fmla="*/ 189996 h 1161397"/>
              <a:gd name="connsiteX68" fmla="*/ 3819864 w 6884912"/>
              <a:gd name="connsiteY68" fmla="*/ 194605 h 1161397"/>
              <a:gd name="connsiteX69" fmla="*/ 3830398 w 6884912"/>
              <a:gd name="connsiteY69" fmla="*/ 188383 h 1161397"/>
              <a:gd name="connsiteX70" fmla="*/ 3834360 w 6884912"/>
              <a:gd name="connsiteY70" fmla="*/ 188992 h 1161397"/>
              <a:gd name="connsiteX71" fmla="*/ 3843715 w 6884912"/>
              <a:gd name="connsiteY71" fmla="*/ 188752 h 1161397"/>
              <a:gd name="connsiteX72" fmla="*/ 3842609 w 6884912"/>
              <a:gd name="connsiteY72" fmla="*/ 197386 h 1161397"/>
              <a:gd name="connsiteX73" fmla="*/ 3853961 w 6884912"/>
              <a:gd name="connsiteY73" fmla="*/ 213380 h 1161397"/>
              <a:gd name="connsiteX74" fmla="*/ 3907640 w 6884912"/>
              <a:gd name="connsiteY74" fmla="*/ 207568 h 1161397"/>
              <a:gd name="connsiteX75" fmla="*/ 3910449 w 6884912"/>
              <a:gd name="connsiteY75" fmla="*/ 197808 h 1161397"/>
              <a:gd name="connsiteX76" fmla="*/ 3917197 w 6884912"/>
              <a:gd name="connsiteY76" fmla="*/ 196121 h 1161397"/>
              <a:gd name="connsiteX77" fmla="*/ 3922400 w 6884912"/>
              <a:gd name="connsiteY77" fmla="*/ 205056 h 1161397"/>
              <a:gd name="connsiteX78" fmla="*/ 4013061 w 6884912"/>
              <a:gd name="connsiteY78" fmla="*/ 224874 h 1161397"/>
              <a:gd name="connsiteX79" fmla="*/ 4134285 w 6884912"/>
              <a:gd name="connsiteY79" fmla="*/ 235592 h 1161397"/>
              <a:gd name="connsiteX80" fmla="*/ 4220717 w 6884912"/>
              <a:gd name="connsiteY80" fmla="*/ 192946 h 1161397"/>
              <a:gd name="connsiteX81" fmla="*/ 4228802 w 6884912"/>
              <a:gd name="connsiteY81" fmla="*/ 201468 h 1161397"/>
              <a:gd name="connsiteX82" fmla="*/ 4289361 w 6884912"/>
              <a:gd name="connsiteY82" fmla="*/ 196642 h 1161397"/>
              <a:gd name="connsiteX83" fmla="*/ 4498913 w 6884912"/>
              <a:gd name="connsiteY83" fmla="*/ 118915 h 1161397"/>
              <a:gd name="connsiteX84" fmla="*/ 4617330 w 6884912"/>
              <a:gd name="connsiteY84" fmla="*/ 111163 h 1161397"/>
              <a:gd name="connsiteX85" fmla="*/ 4659778 w 6884912"/>
              <a:gd name="connsiteY85" fmla="*/ 118219 h 1161397"/>
              <a:gd name="connsiteX86" fmla="*/ 4730870 w 6884912"/>
              <a:gd name="connsiteY86" fmla="*/ 129432 h 1161397"/>
              <a:gd name="connsiteX87" fmla="*/ 4785037 w 6884912"/>
              <a:gd name="connsiteY87" fmla="*/ 161964 h 1161397"/>
              <a:gd name="connsiteX88" fmla="*/ 4844073 w 6884912"/>
              <a:gd name="connsiteY88" fmla="*/ 161768 h 1161397"/>
              <a:gd name="connsiteX89" fmla="*/ 4856454 w 6884912"/>
              <a:gd name="connsiteY89" fmla="*/ 130488 h 1161397"/>
              <a:gd name="connsiteX90" fmla="*/ 4920038 w 6884912"/>
              <a:gd name="connsiteY90" fmla="*/ 140418 h 1161397"/>
              <a:gd name="connsiteX91" fmla="*/ 5016639 w 6884912"/>
              <a:gd name="connsiteY91" fmla="*/ 158905 h 1161397"/>
              <a:gd name="connsiteX92" fmla="*/ 5072009 w 6884912"/>
              <a:gd name="connsiteY92" fmla="*/ 161502 h 1161397"/>
              <a:gd name="connsiteX93" fmla="*/ 5223626 w 6884912"/>
              <a:gd name="connsiteY93" fmla="*/ 177356 h 1161397"/>
              <a:gd name="connsiteX94" fmla="*/ 5375773 w 6884912"/>
              <a:gd name="connsiteY94" fmla="*/ 199913 h 1161397"/>
              <a:gd name="connsiteX95" fmla="*/ 5467502 w 6884912"/>
              <a:gd name="connsiteY95" fmla="*/ 250963 h 1161397"/>
              <a:gd name="connsiteX96" fmla="*/ 5592395 w 6884912"/>
              <a:gd name="connsiteY96" fmla="*/ 265434 h 1161397"/>
              <a:gd name="connsiteX97" fmla="*/ 5613532 w 6884912"/>
              <a:gd name="connsiteY97" fmla="*/ 273379 h 1161397"/>
              <a:gd name="connsiteX98" fmla="*/ 5642173 w 6884912"/>
              <a:gd name="connsiteY98" fmla="*/ 266904 h 1161397"/>
              <a:gd name="connsiteX99" fmla="*/ 5756910 w 6884912"/>
              <a:gd name="connsiteY99" fmla="*/ 239211 h 1161397"/>
              <a:gd name="connsiteX100" fmla="*/ 5846667 w 6884912"/>
              <a:gd name="connsiteY100" fmla="*/ 201786 h 1161397"/>
              <a:gd name="connsiteX101" fmla="*/ 5960732 w 6884912"/>
              <a:gd name="connsiteY101" fmla="*/ 220708 h 1161397"/>
              <a:gd name="connsiteX102" fmla="*/ 6029542 w 6884912"/>
              <a:gd name="connsiteY102" fmla="*/ 210339 h 1161397"/>
              <a:gd name="connsiteX103" fmla="*/ 6141123 w 6884912"/>
              <a:gd name="connsiteY103" fmla="*/ 159923 h 1161397"/>
              <a:gd name="connsiteX104" fmla="*/ 6290640 w 6884912"/>
              <a:gd name="connsiteY104" fmla="*/ 167441 h 1161397"/>
              <a:gd name="connsiteX105" fmla="*/ 6322806 w 6884912"/>
              <a:gd name="connsiteY105" fmla="*/ 213293 h 1161397"/>
              <a:gd name="connsiteX106" fmla="*/ 6364914 w 6884912"/>
              <a:gd name="connsiteY106" fmla="*/ 240140 h 1161397"/>
              <a:gd name="connsiteX107" fmla="*/ 6380420 w 6884912"/>
              <a:gd name="connsiteY107" fmla="*/ 173195 h 1161397"/>
              <a:gd name="connsiteX108" fmla="*/ 6507891 w 6884912"/>
              <a:gd name="connsiteY108" fmla="*/ 118474 h 1161397"/>
              <a:gd name="connsiteX109" fmla="*/ 6571807 w 6884912"/>
              <a:gd name="connsiteY109" fmla="*/ 98636 h 1161397"/>
              <a:gd name="connsiteX110" fmla="*/ 6671880 w 6884912"/>
              <a:gd name="connsiteY110" fmla="*/ 82931 h 1161397"/>
              <a:gd name="connsiteX111" fmla="*/ 6702266 w 6884912"/>
              <a:gd name="connsiteY111" fmla="*/ 75470 h 1161397"/>
              <a:gd name="connsiteX112" fmla="*/ 6845802 w 6884912"/>
              <a:gd name="connsiteY112" fmla="*/ 24496 h 116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884912" h="1161397">
                <a:moveTo>
                  <a:pt x="6884912" y="0"/>
                </a:moveTo>
                <a:lnTo>
                  <a:pt x="6884912" y="1161397"/>
                </a:lnTo>
                <a:lnTo>
                  <a:pt x="0" y="1161397"/>
                </a:lnTo>
                <a:lnTo>
                  <a:pt x="27135" y="1147460"/>
                </a:lnTo>
                <a:cubicBezTo>
                  <a:pt x="57431" y="1167048"/>
                  <a:pt x="61886" y="1135904"/>
                  <a:pt x="115388" y="1159043"/>
                </a:cubicBezTo>
                <a:cubicBezTo>
                  <a:pt x="116121" y="1155340"/>
                  <a:pt x="117370" y="1151777"/>
                  <a:pt x="119094" y="1148463"/>
                </a:cubicBezTo>
                <a:cubicBezTo>
                  <a:pt x="129121" y="1129214"/>
                  <a:pt x="152727" y="1122391"/>
                  <a:pt x="171824" y="1133224"/>
                </a:cubicBezTo>
                <a:cubicBezTo>
                  <a:pt x="254344" y="1161369"/>
                  <a:pt x="315458" y="1143220"/>
                  <a:pt x="376455" y="1137381"/>
                </a:cubicBezTo>
                <a:cubicBezTo>
                  <a:pt x="443775" y="1125614"/>
                  <a:pt x="382885" y="1083927"/>
                  <a:pt x="478946" y="1106011"/>
                </a:cubicBezTo>
                <a:cubicBezTo>
                  <a:pt x="481662" y="1085172"/>
                  <a:pt x="491731" y="1081489"/>
                  <a:pt x="512111" y="1085599"/>
                </a:cubicBezTo>
                <a:cubicBezTo>
                  <a:pt x="544368" y="1078502"/>
                  <a:pt x="526559" y="1032754"/>
                  <a:pt x="567875" y="1051976"/>
                </a:cubicBezTo>
                <a:cubicBezTo>
                  <a:pt x="553871" y="1028602"/>
                  <a:pt x="624901" y="1025930"/>
                  <a:pt x="601644" y="1003997"/>
                </a:cubicBezTo>
                <a:cubicBezTo>
                  <a:pt x="614803" y="975652"/>
                  <a:pt x="637415" y="1010272"/>
                  <a:pt x="651408" y="984938"/>
                </a:cubicBezTo>
                <a:cubicBezTo>
                  <a:pt x="673042" y="974024"/>
                  <a:pt x="646948" y="1015207"/>
                  <a:pt x="673197" y="1010060"/>
                </a:cubicBezTo>
                <a:cubicBezTo>
                  <a:pt x="703527" y="999318"/>
                  <a:pt x="718626" y="1045053"/>
                  <a:pt x="723108" y="980081"/>
                </a:cubicBezTo>
                <a:cubicBezTo>
                  <a:pt x="760262" y="985126"/>
                  <a:pt x="757827" y="957145"/>
                  <a:pt x="797699" y="931362"/>
                </a:cubicBezTo>
                <a:cubicBezTo>
                  <a:pt x="821097" y="940623"/>
                  <a:pt x="833565" y="929189"/>
                  <a:pt x="843359" y="910894"/>
                </a:cubicBezTo>
                <a:cubicBezTo>
                  <a:pt x="887668" y="902160"/>
                  <a:pt x="919738" y="869376"/>
                  <a:pt x="965215" y="846701"/>
                </a:cubicBezTo>
                <a:cubicBezTo>
                  <a:pt x="1023081" y="848019"/>
                  <a:pt x="1036422" y="800154"/>
                  <a:pt x="1085080" y="776086"/>
                </a:cubicBezTo>
                <a:cubicBezTo>
                  <a:pt x="1140763" y="795544"/>
                  <a:pt x="1110309" y="730471"/>
                  <a:pt x="1131224" y="706160"/>
                </a:cubicBezTo>
                <a:lnTo>
                  <a:pt x="1138051" y="702034"/>
                </a:lnTo>
                <a:lnTo>
                  <a:pt x="1158800" y="700004"/>
                </a:lnTo>
                <a:lnTo>
                  <a:pt x="1166947" y="700762"/>
                </a:lnTo>
                <a:cubicBezTo>
                  <a:pt x="1172432" y="700717"/>
                  <a:pt x="1175913" y="699961"/>
                  <a:pt x="1178135" y="698631"/>
                </a:cubicBezTo>
                <a:lnTo>
                  <a:pt x="1178301" y="698094"/>
                </a:lnTo>
                <a:lnTo>
                  <a:pt x="1188995" y="697048"/>
                </a:lnTo>
                <a:cubicBezTo>
                  <a:pt x="1207294" y="696390"/>
                  <a:pt x="1225337" y="696802"/>
                  <a:pt x="1242716" y="698052"/>
                </a:cubicBezTo>
                <a:cubicBezTo>
                  <a:pt x="1250387" y="668345"/>
                  <a:pt x="1318259" y="689091"/>
                  <a:pt x="1299977" y="639196"/>
                </a:cubicBezTo>
                <a:cubicBezTo>
                  <a:pt x="1323072" y="639367"/>
                  <a:pt x="1341279" y="658105"/>
                  <a:pt x="1326190" y="625955"/>
                </a:cubicBezTo>
                <a:cubicBezTo>
                  <a:pt x="1333572" y="625050"/>
                  <a:pt x="1337406" y="621362"/>
                  <a:pt x="1339600" y="616295"/>
                </a:cubicBezTo>
                <a:lnTo>
                  <a:pt x="1340054" y="614022"/>
                </a:lnTo>
                <a:lnTo>
                  <a:pt x="1391606" y="615229"/>
                </a:lnTo>
                <a:lnTo>
                  <a:pt x="1397565" y="611490"/>
                </a:lnTo>
                <a:lnTo>
                  <a:pt x="1432302" y="617267"/>
                </a:lnTo>
                <a:lnTo>
                  <a:pt x="1449644" y="617591"/>
                </a:lnTo>
                <a:lnTo>
                  <a:pt x="1455793" y="623174"/>
                </a:lnTo>
                <a:cubicBezTo>
                  <a:pt x="1461744" y="626151"/>
                  <a:pt x="1469373" y="626493"/>
                  <a:pt x="1480758" y="620863"/>
                </a:cubicBezTo>
                <a:lnTo>
                  <a:pt x="1483154" y="618527"/>
                </a:lnTo>
                <a:lnTo>
                  <a:pt x="1505495" y="624325"/>
                </a:lnTo>
                <a:cubicBezTo>
                  <a:pt x="1512992" y="627532"/>
                  <a:pt x="1520025" y="632078"/>
                  <a:pt x="1526340" y="638496"/>
                </a:cubicBezTo>
                <a:cubicBezTo>
                  <a:pt x="1586113" y="586768"/>
                  <a:pt x="1659006" y="610309"/>
                  <a:pt x="1731986" y="589682"/>
                </a:cubicBezTo>
                <a:cubicBezTo>
                  <a:pt x="1750397" y="523106"/>
                  <a:pt x="1896056" y="573257"/>
                  <a:pt x="1927935" y="628540"/>
                </a:cubicBezTo>
                <a:cubicBezTo>
                  <a:pt x="1912854" y="559823"/>
                  <a:pt x="2112261" y="676347"/>
                  <a:pt x="2039075" y="599964"/>
                </a:cubicBezTo>
                <a:cubicBezTo>
                  <a:pt x="2066036" y="601198"/>
                  <a:pt x="2086366" y="569532"/>
                  <a:pt x="2066980" y="550413"/>
                </a:cubicBezTo>
                <a:cubicBezTo>
                  <a:pt x="2155364" y="582582"/>
                  <a:pt x="2259548" y="514786"/>
                  <a:pt x="2352236" y="519602"/>
                </a:cubicBezTo>
                <a:cubicBezTo>
                  <a:pt x="2388450" y="459394"/>
                  <a:pt x="2373298" y="511682"/>
                  <a:pt x="2420791" y="492826"/>
                </a:cubicBezTo>
                <a:cubicBezTo>
                  <a:pt x="2417962" y="542563"/>
                  <a:pt x="2475071" y="455098"/>
                  <a:pt x="2489932" y="507864"/>
                </a:cubicBezTo>
                <a:cubicBezTo>
                  <a:pt x="2498105" y="502761"/>
                  <a:pt x="2505553" y="496153"/>
                  <a:pt x="2512917" y="489127"/>
                </a:cubicBezTo>
                <a:lnTo>
                  <a:pt x="2516783" y="485473"/>
                </a:lnTo>
                <a:lnTo>
                  <a:pt x="2534360" y="480064"/>
                </a:lnTo>
                <a:lnTo>
                  <a:pt x="2536691" y="467018"/>
                </a:lnTo>
                <a:lnTo>
                  <a:pt x="2561265" y="450623"/>
                </a:lnTo>
                <a:cubicBezTo>
                  <a:pt x="2570872" y="446262"/>
                  <a:pt x="2581686" y="443655"/>
                  <a:pt x="2594349" y="443884"/>
                </a:cubicBezTo>
                <a:cubicBezTo>
                  <a:pt x="2640435" y="464638"/>
                  <a:pt x="2696955" y="396361"/>
                  <a:pt x="2754324" y="424766"/>
                </a:cubicBezTo>
                <a:cubicBezTo>
                  <a:pt x="2775130" y="430896"/>
                  <a:pt x="2837731" y="423458"/>
                  <a:pt x="2848470" y="405966"/>
                </a:cubicBezTo>
                <a:cubicBezTo>
                  <a:pt x="2861295" y="401100"/>
                  <a:pt x="2876936" y="405309"/>
                  <a:pt x="2881772" y="387260"/>
                </a:cubicBezTo>
                <a:cubicBezTo>
                  <a:pt x="2890299" y="365261"/>
                  <a:pt x="2938134" y="392997"/>
                  <a:pt x="2929932" y="368912"/>
                </a:cubicBezTo>
                <a:cubicBezTo>
                  <a:pt x="2963844" y="387799"/>
                  <a:pt x="2986550" y="341223"/>
                  <a:pt x="3013020" y="327578"/>
                </a:cubicBezTo>
                <a:cubicBezTo>
                  <a:pt x="3040041" y="346996"/>
                  <a:pt x="3068934" y="299222"/>
                  <a:pt x="3127968" y="287613"/>
                </a:cubicBezTo>
                <a:cubicBezTo>
                  <a:pt x="3157770" y="310215"/>
                  <a:pt x="3167695" y="279445"/>
                  <a:pt x="3222191" y="307887"/>
                </a:cubicBezTo>
                <a:cubicBezTo>
                  <a:pt x="3223593" y="304249"/>
                  <a:pt x="3225533" y="300801"/>
                  <a:pt x="3227953" y="297650"/>
                </a:cubicBezTo>
                <a:cubicBezTo>
                  <a:pt x="3242008" y="279345"/>
                  <a:pt x="3268831" y="274825"/>
                  <a:pt x="3287859" y="287558"/>
                </a:cubicBezTo>
                <a:cubicBezTo>
                  <a:pt x="3373144" y="323866"/>
                  <a:pt x="3442657" y="311681"/>
                  <a:pt x="3510042" y="311820"/>
                </a:cubicBezTo>
                <a:cubicBezTo>
                  <a:pt x="3585274" y="306641"/>
                  <a:pt x="3525753" y="258887"/>
                  <a:pt x="3626773" y="290452"/>
                </a:cubicBezTo>
                <a:cubicBezTo>
                  <a:pt x="3633124" y="269835"/>
                  <a:pt x="3644693" y="267134"/>
                  <a:pt x="3666217" y="273255"/>
                </a:cubicBezTo>
                <a:cubicBezTo>
                  <a:pt x="3702502" y="269310"/>
                  <a:pt x="3690563" y="221720"/>
                  <a:pt x="3732427" y="245039"/>
                </a:cubicBezTo>
                <a:cubicBezTo>
                  <a:pt x="3720985" y="220241"/>
                  <a:pt x="3798776" y="224539"/>
                  <a:pt x="3777022" y="200276"/>
                </a:cubicBezTo>
                <a:cubicBezTo>
                  <a:pt x="3781759" y="193499"/>
                  <a:pt x="3786499" y="190723"/>
                  <a:pt x="3791246" y="189996"/>
                </a:cubicBezTo>
                <a:cubicBezTo>
                  <a:pt x="3800740" y="188542"/>
                  <a:pt x="3810265" y="195284"/>
                  <a:pt x="3819864" y="194605"/>
                </a:cubicBezTo>
                <a:lnTo>
                  <a:pt x="3830398" y="188383"/>
                </a:lnTo>
                <a:lnTo>
                  <a:pt x="3834360" y="188992"/>
                </a:lnTo>
                <a:lnTo>
                  <a:pt x="3843715" y="188752"/>
                </a:lnTo>
                <a:lnTo>
                  <a:pt x="3842609" y="197386"/>
                </a:lnTo>
                <a:cubicBezTo>
                  <a:pt x="3840673" y="205638"/>
                  <a:pt x="3839248" y="214671"/>
                  <a:pt x="3853961" y="213380"/>
                </a:cubicBezTo>
                <a:cubicBezTo>
                  <a:pt x="3884396" y="206569"/>
                  <a:pt x="3895082" y="241941"/>
                  <a:pt x="3907640" y="207568"/>
                </a:cubicBezTo>
                <a:lnTo>
                  <a:pt x="3910449" y="197808"/>
                </a:lnTo>
                <a:lnTo>
                  <a:pt x="3917197" y="196121"/>
                </a:lnTo>
                <a:cubicBezTo>
                  <a:pt x="3920833" y="196372"/>
                  <a:pt x="3922919" y="198717"/>
                  <a:pt x="3922400" y="205056"/>
                </a:cubicBezTo>
                <a:cubicBezTo>
                  <a:pt x="3950680" y="178467"/>
                  <a:pt x="3984062" y="218098"/>
                  <a:pt x="4013061" y="224874"/>
                </a:cubicBezTo>
                <a:cubicBezTo>
                  <a:pt x="4034530" y="199451"/>
                  <a:pt x="4074202" y="238734"/>
                  <a:pt x="4134285" y="235592"/>
                </a:cubicBezTo>
                <a:cubicBezTo>
                  <a:pt x="4157674" y="206403"/>
                  <a:pt x="4174806" y="233822"/>
                  <a:pt x="4220717" y="192946"/>
                </a:cubicBezTo>
                <a:cubicBezTo>
                  <a:pt x="4222964" y="196132"/>
                  <a:pt x="4225687" y="199002"/>
                  <a:pt x="4228802" y="201468"/>
                </a:cubicBezTo>
                <a:cubicBezTo>
                  <a:pt x="4246898" y="215792"/>
                  <a:pt x="4274013" y="213632"/>
                  <a:pt x="4289361" y="196642"/>
                </a:cubicBezTo>
                <a:cubicBezTo>
                  <a:pt x="4363212" y="140627"/>
                  <a:pt x="4433598" y="135488"/>
                  <a:pt x="4498913" y="118915"/>
                </a:cubicBezTo>
                <a:cubicBezTo>
                  <a:pt x="4573135" y="105586"/>
                  <a:pt x="4527062" y="166416"/>
                  <a:pt x="4617330" y="111163"/>
                </a:cubicBezTo>
                <a:cubicBezTo>
                  <a:pt x="4628518" y="129608"/>
                  <a:pt x="4640397" y="129405"/>
                  <a:pt x="4659778" y="118219"/>
                </a:cubicBezTo>
                <a:cubicBezTo>
                  <a:pt x="4695929" y="113193"/>
                  <a:pt x="4695958" y="162259"/>
                  <a:pt x="4730870" y="129432"/>
                </a:cubicBezTo>
                <a:cubicBezTo>
                  <a:pt x="4725822" y="156271"/>
                  <a:pt x="4800214" y="133127"/>
                  <a:pt x="4785037" y="161964"/>
                </a:cubicBezTo>
                <a:cubicBezTo>
                  <a:pt x="4810025" y="183633"/>
                  <a:pt x="4819434" y="143205"/>
                  <a:pt x="4844073" y="161768"/>
                </a:cubicBezTo>
                <a:cubicBezTo>
                  <a:pt x="4870797" y="164132"/>
                  <a:pt x="4827288" y="135164"/>
                  <a:pt x="4856454" y="130488"/>
                </a:cubicBezTo>
                <a:cubicBezTo>
                  <a:pt x="4892086" y="129553"/>
                  <a:pt x="4889263" y="81477"/>
                  <a:pt x="4920038" y="140418"/>
                </a:cubicBezTo>
                <a:cubicBezTo>
                  <a:pt x="4956358" y="122308"/>
                  <a:pt x="4965108" y="149263"/>
                  <a:pt x="5016639" y="158905"/>
                </a:cubicBezTo>
                <a:cubicBezTo>
                  <a:pt x="5037063" y="141828"/>
                  <a:pt x="5054534" y="147986"/>
                  <a:pt x="5072009" y="161502"/>
                </a:cubicBezTo>
                <a:cubicBezTo>
                  <a:pt x="5121260" y="153653"/>
                  <a:pt x="5167555" y="172635"/>
                  <a:pt x="5223626" y="177356"/>
                </a:cubicBezTo>
                <a:cubicBezTo>
                  <a:pt x="5282824" y="155243"/>
                  <a:pt x="5315859" y="195041"/>
                  <a:pt x="5375773" y="199913"/>
                </a:cubicBezTo>
                <a:cubicBezTo>
                  <a:pt x="5432511" y="156218"/>
                  <a:pt x="5417550" y="256036"/>
                  <a:pt x="5467502" y="250963"/>
                </a:cubicBezTo>
                <a:cubicBezTo>
                  <a:pt x="5547124" y="209975"/>
                  <a:pt x="5467171" y="283839"/>
                  <a:pt x="5592395" y="265434"/>
                </a:cubicBezTo>
                <a:cubicBezTo>
                  <a:pt x="5599201" y="258867"/>
                  <a:pt x="5614752" y="264706"/>
                  <a:pt x="5613532" y="273379"/>
                </a:cubicBezTo>
                <a:cubicBezTo>
                  <a:pt x="5621390" y="270408"/>
                  <a:pt x="5639720" y="253173"/>
                  <a:pt x="5642173" y="266904"/>
                </a:cubicBezTo>
                <a:cubicBezTo>
                  <a:pt x="5682296" y="267049"/>
                  <a:pt x="5721812" y="257513"/>
                  <a:pt x="5756910" y="239211"/>
                </a:cubicBezTo>
                <a:cubicBezTo>
                  <a:pt x="5834998" y="260050"/>
                  <a:pt x="5790596" y="197229"/>
                  <a:pt x="5846667" y="201786"/>
                </a:cubicBezTo>
                <a:cubicBezTo>
                  <a:pt x="5892444" y="227312"/>
                  <a:pt x="5908324" y="204527"/>
                  <a:pt x="5960732" y="220708"/>
                </a:cubicBezTo>
                <a:cubicBezTo>
                  <a:pt x="5977124" y="175349"/>
                  <a:pt x="6009640" y="223654"/>
                  <a:pt x="6029542" y="210339"/>
                </a:cubicBezTo>
                <a:cubicBezTo>
                  <a:pt x="6063108" y="261420"/>
                  <a:pt x="6107411" y="160034"/>
                  <a:pt x="6141123" y="159923"/>
                </a:cubicBezTo>
                <a:cubicBezTo>
                  <a:pt x="6198068" y="167749"/>
                  <a:pt x="6260628" y="219715"/>
                  <a:pt x="6290640" y="167441"/>
                </a:cubicBezTo>
                <a:cubicBezTo>
                  <a:pt x="6295193" y="188689"/>
                  <a:pt x="6290494" y="217816"/>
                  <a:pt x="6322806" y="213293"/>
                </a:cubicBezTo>
                <a:cubicBezTo>
                  <a:pt x="6335911" y="223881"/>
                  <a:pt x="6338726" y="256581"/>
                  <a:pt x="6364914" y="240140"/>
                </a:cubicBezTo>
                <a:cubicBezTo>
                  <a:pt x="6331888" y="211628"/>
                  <a:pt x="6385856" y="207033"/>
                  <a:pt x="6380420" y="173195"/>
                </a:cubicBezTo>
                <a:cubicBezTo>
                  <a:pt x="6420580" y="151473"/>
                  <a:pt x="6513519" y="179296"/>
                  <a:pt x="6507891" y="118474"/>
                </a:cubicBezTo>
                <a:cubicBezTo>
                  <a:pt x="6519398" y="82452"/>
                  <a:pt x="6571830" y="137398"/>
                  <a:pt x="6571807" y="98636"/>
                </a:cubicBezTo>
                <a:cubicBezTo>
                  <a:pt x="6594702" y="123421"/>
                  <a:pt x="6634676" y="82071"/>
                  <a:pt x="6671880" y="82931"/>
                </a:cubicBezTo>
                <a:cubicBezTo>
                  <a:pt x="6678855" y="65407"/>
                  <a:pt x="6687415" y="66196"/>
                  <a:pt x="6702266" y="75470"/>
                </a:cubicBezTo>
                <a:cubicBezTo>
                  <a:pt x="6747004" y="78450"/>
                  <a:pt x="6798307" y="53072"/>
                  <a:pt x="6845802" y="24496"/>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546914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0B805D6-E33A-C325-F20E-E4B1B1FEBE19}"/>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D5BE249-B275-BF54-1195-F66953E60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193A90E0-A8AF-704D-1FDC-BF37843390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F85978C2-E274-1877-77B8-D60E9A31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D314296F-D80C-19D2-2484-FCE059FC6C16}"/>
              </a:ext>
            </a:extLst>
          </p:cNvPr>
          <p:cNvSpPr txBox="1">
            <a:spLocks/>
          </p:cNvSpPr>
          <p:nvPr/>
        </p:nvSpPr>
        <p:spPr>
          <a:xfrm>
            <a:off x="1324297" y="205364"/>
            <a:ext cx="9543405" cy="7769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1.FUNDAMENTOS MÁQUINA FRIGORÍFICA</a:t>
            </a:r>
          </a:p>
        </p:txBody>
      </p:sp>
      <p:pic>
        <p:nvPicPr>
          <p:cNvPr id="4" name="Imagen 3">
            <a:extLst>
              <a:ext uri="{FF2B5EF4-FFF2-40B4-BE49-F238E27FC236}">
                <a16:creationId xmlns:a16="http://schemas.microsoft.com/office/drawing/2014/main" id="{2D81B444-360B-FE97-D8D1-CE1D0597EE70}"/>
              </a:ext>
            </a:extLst>
          </p:cNvPr>
          <p:cNvPicPr>
            <a:picLocks noChangeAspect="1"/>
          </p:cNvPicPr>
          <p:nvPr/>
        </p:nvPicPr>
        <p:blipFill>
          <a:blip r:embed="rId3"/>
          <a:stretch>
            <a:fillRect/>
          </a:stretch>
        </p:blipFill>
        <p:spPr>
          <a:xfrm>
            <a:off x="8298272" y="1869440"/>
            <a:ext cx="3484669" cy="2969229"/>
          </a:xfrm>
          <a:prstGeom prst="rect">
            <a:avLst/>
          </a:prstGeom>
        </p:spPr>
      </p:pic>
      <p:sp>
        <p:nvSpPr>
          <p:cNvPr id="6" name="Rectángulo: esquinas redondeadas 5">
            <a:extLst>
              <a:ext uri="{FF2B5EF4-FFF2-40B4-BE49-F238E27FC236}">
                <a16:creationId xmlns:a16="http://schemas.microsoft.com/office/drawing/2014/main" id="{569E8A25-9CA1-B5BA-CF17-11B3B1EC5727}"/>
              </a:ext>
            </a:extLst>
          </p:cNvPr>
          <p:cNvSpPr/>
          <p:nvPr/>
        </p:nvSpPr>
        <p:spPr>
          <a:xfrm>
            <a:off x="409059" y="2427187"/>
            <a:ext cx="7203439" cy="926867"/>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1600" b="1" dirty="0">
                <a:latin typeface="Arial" panose="020B0604020202020204" pitchFamily="34" charset="0"/>
                <a:cs typeface="Arial" panose="020B0604020202020204" pitchFamily="34" charset="0"/>
              </a:rPr>
              <a:t>PRESIÓN ABSOLUTA= PRESIÓN RELATIVA + PRESIÓN ATMOSFÉRICA</a:t>
            </a:r>
          </a:p>
        </p:txBody>
      </p:sp>
      <p:sp>
        <p:nvSpPr>
          <p:cNvPr id="11" name="CuadroTexto 10">
            <a:extLst>
              <a:ext uri="{FF2B5EF4-FFF2-40B4-BE49-F238E27FC236}">
                <a16:creationId xmlns:a16="http://schemas.microsoft.com/office/drawing/2014/main" id="{555C188B-0DCE-DA9E-5ECD-5C290B66A3E7}"/>
              </a:ext>
            </a:extLst>
          </p:cNvPr>
          <p:cNvSpPr txBox="1"/>
          <p:nvPr/>
        </p:nvSpPr>
        <p:spPr>
          <a:xfrm>
            <a:off x="409060" y="3746062"/>
            <a:ext cx="7203438" cy="1646605"/>
          </a:xfrm>
          <a:prstGeom prst="rect">
            <a:avLst/>
          </a:prstGeom>
          <a:noFill/>
        </p:spPr>
        <p:txBody>
          <a:bodyPr wrap="square">
            <a:spAutoFit/>
          </a:bodyPr>
          <a:lstStyle/>
          <a:p>
            <a:pPr marL="171450" indent="-171450" algn="ctr">
              <a:buFont typeface="Wingdings" panose="05000000000000000000" pitchFamily="2" charset="2"/>
              <a:buChar char="Ø"/>
            </a:pPr>
            <a:endParaRPr lang="es-ES" sz="1100" b="0" i="0" u="none" strike="noStrike" baseline="0" dirty="0">
              <a:solidFill>
                <a:srgbClr val="000000"/>
              </a:solidFill>
              <a:latin typeface="Arial" panose="020B0604020202020204" pitchFamily="34" charset="0"/>
              <a:cs typeface="Arial" panose="020B0604020202020204" pitchFamily="34" charset="0"/>
            </a:endParaRPr>
          </a:p>
          <a:p>
            <a:pPr marL="285750" indent="-285750" algn="ctr">
              <a:buFont typeface="Wingdings" panose="05000000000000000000" pitchFamily="2" charset="2"/>
              <a:buChar char="Ø"/>
            </a:pPr>
            <a:r>
              <a:rPr lang="es-ES" sz="1800" b="0" i="0" u="none" strike="noStrike" baseline="0" dirty="0">
                <a:latin typeface="Arial" panose="020B0604020202020204" pitchFamily="34" charset="0"/>
                <a:cs typeface="Arial" panose="020B0604020202020204" pitchFamily="34" charset="0"/>
              </a:rPr>
              <a:t>El manómetro mide la diferencia entre la presión entre el  </a:t>
            </a:r>
            <a:r>
              <a:rPr lang="es-ES" dirty="0">
                <a:latin typeface="Arial" panose="020B0604020202020204" pitchFamily="34" charset="0"/>
                <a:cs typeface="Arial" panose="020B0604020202020204" pitchFamily="34" charset="0"/>
              </a:rPr>
              <a:t>interior de la tubería (presión absoluta) y la presión atmosférica que actúa en el exterior del manómetro. </a:t>
            </a:r>
          </a:p>
          <a:p>
            <a:pPr marL="285750" indent="-285750" algn="ctr">
              <a:buFont typeface="Wingdings" panose="05000000000000000000" pitchFamily="2" charset="2"/>
              <a:buChar char="Ø"/>
            </a:pPr>
            <a:endParaRPr lang="es-ES" dirty="0">
              <a:latin typeface="Arial" panose="020B0604020202020204" pitchFamily="34" charset="0"/>
              <a:cs typeface="Arial" panose="020B0604020202020204" pitchFamily="34" charset="0"/>
            </a:endParaRPr>
          </a:p>
          <a:p>
            <a:pPr marL="285750" indent="-285750" algn="ctr">
              <a:buFont typeface="Wingdings" panose="05000000000000000000" pitchFamily="2" charset="2"/>
              <a:buChar char="Ø"/>
            </a:pPr>
            <a:r>
              <a:rPr lang="es-ES" dirty="0">
                <a:latin typeface="Arial" panose="020B0604020202020204" pitchFamily="34" charset="0"/>
                <a:cs typeface="Arial" panose="020B0604020202020204" pitchFamily="34" charset="0"/>
              </a:rPr>
              <a:t>Miden </a:t>
            </a:r>
            <a:r>
              <a:rPr lang="es-ES" b="1" dirty="0">
                <a:latin typeface="Arial" panose="020B0604020202020204" pitchFamily="34" charset="0"/>
                <a:cs typeface="Arial" panose="020B0604020202020204" pitchFamily="34" charset="0"/>
              </a:rPr>
              <a:t>PRESIÓN RELATIVA</a:t>
            </a:r>
          </a:p>
        </p:txBody>
      </p:sp>
    </p:spTree>
    <p:extLst>
      <p:ext uri="{BB962C8B-B14F-4D97-AF65-F5344CB8AC3E}">
        <p14:creationId xmlns:p14="http://schemas.microsoft.com/office/powerpoint/2010/main" val="9053256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DBE2CAD-176E-2109-30F6-BC8B6142DD69}"/>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5A71CBE-E78A-220B-38CD-8C8964FB6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48D39FEA-9F82-264B-49F3-D0D238675B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A27B7BD6-27F9-0AA5-28DE-8F40E32287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6577885A-7BAA-CE59-0AFA-05770F3C69A9}"/>
              </a:ext>
            </a:extLst>
          </p:cNvPr>
          <p:cNvSpPr txBox="1">
            <a:spLocks/>
          </p:cNvSpPr>
          <p:nvPr/>
        </p:nvSpPr>
        <p:spPr>
          <a:xfrm>
            <a:off x="1324297" y="205364"/>
            <a:ext cx="9543405" cy="7769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1.FUNDAMENTOS MÁQUINA FRIGORÍFICA</a:t>
            </a:r>
          </a:p>
        </p:txBody>
      </p:sp>
      <p:pic>
        <p:nvPicPr>
          <p:cNvPr id="5" name="Imagen 4">
            <a:extLst>
              <a:ext uri="{FF2B5EF4-FFF2-40B4-BE49-F238E27FC236}">
                <a16:creationId xmlns:a16="http://schemas.microsoft.com/office/drawing/2014/main" id="{F3714458-E0AF-693B-5575-DF7BF9143C42}"/>
              </a:ext>
            </a:extLst>
          </p:cNvPr>
          <p:cNvPicPr>
            <a:picLocks noChangeAspect="1"/>
          </p:cNvPicPr>
          <p:nvPr/>
        </p:nvPicPr>
        <p:blipFill>
          <a:blip r:embed="rId3"/>
          <a:stretch>
            <a:fillRect/>
          </a:stretch>
        </p:blipFill>
        <p:spPr>
          <a:xfrm>
            <a:off x="8093858" y="1940560"/>
            <a:ext cx="3888084" cy="3667759"/>
          </a:xfrm>
          <a:prstGeom prst="rect">
            <a:avLst/>
          </a:prstGeom>
        </p:spPr>
      </p:pic>
      <p:sp>
        <p:nvSpPr>
          <p:cNvPr id="7" name="Rectángulo: esquinas redondeadas 6">
            <a:extLst>
              <a:ext uri="{FF2B5EF4-FFF2-40B4-BE49-F238E27FC236}">
                <a16:creationId xmlns:a16="http://schemas.microsoft.com/office/drawing/2014/main" id="{C180DD06-5006-0932-672A-20A39E7274F3}"/>
              </a:ext>
            </a:extLst>
          </p:cNvPr>
          <p:cNvSpPr/>
          <p:nvPr/>
        </p:nvSpPr>
        <p:spPr>
          <a:xfrm>
            <a:off x="299721" y="2922592"/>
            <a:ext cx="3327399" cy="776921"/>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400" b="1" dirty="0">
                <a:latin typeface="Arial" panose="020B0604020202020204" pitchFamily="34" charset="0"/>
                <a:cs typeface="Arial" panose="020B0604020202020204" pitchFamily="34" charset="0"/>
              </a:rPr>
              <a:t>COMPRESOR</a:t>
            </a:r>
          </a:p>
        </p:txBody>
      </p:sp>
      <p:sp>
        <p:nvSpPr>
          <p:cNvPr id="9" name="Rectángulo: esquinas redondeadas 8">
            <a:extLst>
              <a:ext uri="{FF2B5EF4-FFF2-40B4-BE49-F238E27FC236}">
                <a16:creationId xmlns:a16="http://schemas.microsoft.com/office/drawing/2014/main" id="{3ACEF8AA-E4A1-E43C-2E14-76AB2F08E4A7}"/>
              </a:ext>
            </a:extLst>
          </p:cNvPr>
          <p:cNvSpPr/>
          <p:nvPr/>
        </p:nvSpPr>
        <p:spPr>
          <a:xfrm>
            <a:off x="4497071" y="2925084"/>
            <a:ext cx="3327399" cy="776921"/>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400" b="1" dirty="0">
                <a:latin typeface="Arial" panose="020B0604020202020204" pitchFamily="34" charset="0"/>
                <a:cs typeface="Arial" panose="020B0604020202020204" pitchFamily="34" charset="0"/>
              </a:rPr>
              <a:t>CONDENSADOR</a:t>
            </a:r>
          </a:p>
        </p:txBody>
      </p:sp>
      <p:sp>
        <p:nvSpPr>
          <p:cNvPr id="13" name="Rectángulo: esquinas redondeadas 12">
            <a:extLst>
              <a:ext uri="{FF2B5EF4-FFF2-40B4-BE49-F238E27FC236}">
                <a16:creationId xmlns:a16="http://schemas.microsoft.com/office/drawing/2014/main" id="{70224CC7-AAE0-F0C6-E072-988FDF5F96B4}"/>
              </a:ext>
            </a:extLst>
          </p:cNvPr>
          <p:cNvSpPr/>
          <p:nvPr/>
        </p:nvSpPr>
        <p:spPr>
          <a:xfrm>
            <a:off x="299720" y="4323900"/>
            <a:ext cx="3327400" cy="776921"/>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400" b="1" dirty="0">
                <a:latin typeface="Arial" panose="020B0604020202020204" pitchFamily="34" charset="0"/>
                <a:cs typeface="Arial" panose="020B0604020202020204" pitchFamily="34" charset="0"/>
              </a:rPr>
              <a:t>EXPANSOR</a:t>
            </a:r>
          </a:p>
        </p:txBody>
      </p:sp>
      <p:sp>
        <p:nvSpPr>
          <p:cNvPr id="14" name="Rectángulo: esquinas redondeadas 13">
            <a:extLst>
              <a:ext uri="{FF2B5EF4-FFF2-40B4-BE49-F238E27FC236}">
                <a16:creationId xmlns:a16="http://schemas.microsoft.com/office/drawing/2014/main" id="{6B91C7C7-A354-6592-0D32-8BC1F0612474}"/>
              </a:ext>
            </a:extLst>
          </p:cNvPr>
          <p:cNvSpPr/>
          <p:nvPr/>
        </p:nvSpPr>
        <p:spPr>
          <a:xfrm>
            <a:off x="4497071" y="4331847"/>
            <a:ext cx="3327399" cy="776921"/>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400" b="1" dirty="0">
                <a:latin typeface="Arial" panose="020B0604020202020204" pitchFamily="34" charset="0"/>
                <a:cs typeface="Arial" panose="020B0604020202020204" pitchFamily="34" charset="0"/>
              </a:rPr>
              <a:t>EVAPORADOR</a:t>
            </a:r>
          </a:p>
        </p:txBody>
      </p:sp>
      <p:pic>
        <p:nvPicPr>
          <p:cNvPr id="16" name="Imagen 15">
            <a:extLst>
              <a:ext uri="{FF2B5EF4-FFF2-40B4-BE49-F238E27FC236}">
                <a16:creationId xmlns:a16="http://schemas.microsoft.com/office/drawing/2014/main" id="{5912F66F-7F7B-9B36-0D02-24A8C7DB89CE}"/>
              </a:ext>
            </a:extLst>
          </p:cNvPr>
          <p:cNvPicPr>
            <a:picLocks noChangeAspect="1"/>
          </p:cNvPicPr>
          <p:nvPr/>
        </p:nvPicPr>
        <p:blipFill>
          <a:blip r:embed="rId4"/>
          <a:stretch>
            <a:fillRect/>
          </a:stretch>
        </p:blipFill>
        <p:spPr>
          <a:xfrm>
            <a:off x="845453" y="1365817"/>
            <a:ext cx="2212707" cy="1299697"/>
          </a:xfrm>
          <a:prstGeom prst="rect">
            <a:avLst/>
          </a:prstGeom>
        </p:spPr>
      </p:pic>
      <p:pic>
        <p:nvPicPr>
          <p:cNvPr id="18" name="Imagen 17">
            <a:extLst>
              <a:ext uri="{FF2B5EF4-FFF2-40B4-BE49-F238E27FC236}">
                <a16:creationId xmlns:a16="http://schemas.microsoft.com/office/drawing/2014/main" id="{6A952875-09E4-F9C8-C900-5AC6E36F8D4A}"/>
              </a:ext>
            </a:extLst>
          </p:cNvPr>
          <p:cNvPicPr>
            <a:picLocks noChangeAspect="1"/>
          </p:cNvPicPr>
          <p:nvPr/>
        </p:nvPicPr>
        <p:blipFill>
          <a:blip r:embed="rId5"/>
          <a:stretch>
            <a:fillRect/>
          </a:stretch>
        </p:blipFill>
        <p:spPr>
          <a:xfrm>
            <a:off x="5290312" y="1134632"/>
            <a:ext cx="1839468" cy="1631677"/>
          </a:xfrm>
          <a:prstGeom prst="rect">
            <a:avLst/>
          </a:prstGeom>
        </p:spPr>
      </p:pic>
      <p:pic>
        <p:nvPicPr>
          <p:cNvPr id="20" name="Imagen 19">
            <a:extLst>
              <a:ext uri="{FF2B5EF4-FFF2-40B4-BE49-F238E27FC236}">
                <a16:creationId xmlns:a16="http://schemas.microsoft.com/office/drawing/2014/main" id="{FF004B47-F44E-FBEE-7399-1909649542A6}"/>
              </a:ext>
            </a:extLst>
          </p:cNvPr>
          <p:cNvPicPr>
            <a:picLocks noChangeAspect="1"/>
          </p:cNvPicPr>
          <p:nvPr/>
        </p:nvPicPr>
        <p:blipFill>
          <a:blip r:embed="rId6"/>
          <a:stretch>
            <a:fillRect/>
          </a:stretch>
        </p:blipFill>
        <p:spPr>
          <a:xfrm>
            <a:off x="1324297" y="5286690"/>
            <a:ext cx="1271708" cy="1440033"/>
          </a:xfrm>
          <a:prstGeom prst="rect">
            <a:avLst/>
          </a:prstGeom>
        </p:spPr>
      </p:pic>
      <p:pic>
        <p:nvPicPr>
          <p:cNvPr id="22" name="Imagen 21">
            <a:extLst>
              <a:ext uri="{FF2B5EF4-FFF2-40B4-BE49-F238E27FC236}">
                <a16:creationId xmlns:a16="http://schemas.microsoft.com/office/drawing/2014/main" id="{C105C242-6CFD-FDA9-9270-4459FA90F37A}"/>
              </a:ext>
            </a:extLst>
          </p:cNvPr>
          <p:cNvPicPr>
            <a:picLocks noChangeAspect="1"/>
          </p:cNvPicPr>
          <p:nvPr/>
        </p:nvPicPr>
        <p:blipFill>
          <a:blip r:embed="rId7"/>
          <a:stretch>
            <a:fillRect/>
          </a:stretch>
        </p:blipFill>
        <p:spPr>
          <a:xfrm>
            <a:off x="5351272" y="5252086"/>
            <a:ext cx="1908782" cy="1400550"/>
          </a:xfrm>
          <a:prstGeom prst="rect">
            <a:avLst/>
          </a:prstGeom>
        </p:spPr>
      </p:pic>
    </p:spTree>
    <p:extLst>
      <p:ext uri="{BB962C8B-B14F-4D97-AF65-F5344CB8AC3E}">
        <p14:creationId xmlns:p14="http://schemas.microsoft.com/office/powerpoint/2010/main" val="33142603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E2D6673-2E87-10AE-9C7C-BB1E7C1D766B}"/>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EAF03FC-8F5B-2C3C-4F56-7C8DD04A53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D9899466-697A-E57F-AEF0-E85B9DDA0B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F383E9ED-445A-ABBD-8316-557779AF39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74E93811-22EF-3CD4-B79E-D1970D671DCF}"/>
              </a:ext>
            </a:extLst>
          </p:cNvPr>
          <p:cNvSpPr txBox="1">
            <a:spLocks/>
          </p:cNvSpPr>
          <p:nvPr/>
        </p:nvSpPr>
        <p:spPr>
          <a:xfrm>
            <a:off x="1324297" y="205364"/>
            <a:ext cx="9543405" cy="7769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1.FUNDAMENTOS MÁQUINA FRIGORÍFICA</a:t>
            </a:r>
          </a:p>
        </p:txBody>
      </p:sp>
      <p:sp>
        <p:nvSpPr>
          <p:cNvPr id="3" name="Rectángulo: esquinas redondeadas 2">
            <a:extLst>
              <a:ext uri="{FF2B5EF4-FFF2-40B4-BE49-F238E27FC236}">
                <a16:creationId xmlns:a16="http://schemas.microsoft.com/office/drawing/2014/main" id="{64A078CB-1561-01CA-D7B5-36CF990E186D}"/>
              </a:ext>
            </a:extLst>
          </p:cNvPr>
          <p:cNvSpPr/>
          <p:nvPr/>
        </p:nvSpPr>
        <p:spPr>
          <a:xfrm>
            <a:off x="8509001" y="1518321"/>
            <a:ext cx="3327399" cy="776921"/>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400" b="1" dirty="0">
                <a:latin typeface="Arial" panose="020B0604020202020204" pitchFamily="34" charset="0"/>
                <a:cs typeface="Arial" panose="020B0604020202020204" pitchFamily="34" charset="0"/>
              </a:rPr>
              <a:t>COMPRESOR</a:t>
            </a:r>
          </a:p>
        </p:txBody>
      </p:sp>
      <p:sp>
        <p:nvSpPr>
          <p:cNvPr id="6" name="CuadroTexto 5">
            <a:extLst>
              <a:ext uri="{FF2B5EF4-FFF2-40B4-BE49-F238E27FC236}">
                <a16:creationId xmlns:a16="http://schemas.microsoft.com/office/drawing/2014/main" id="{1FA85AA5-E434-9CCF-C23D-24B9876F01F1}"/>
              </a:ext>
            </a:extLst>
          </p:cNvPr>
          <p:cNvSpPr txBox="1"/>
          <p:nvPr/>
        </p:nvSpPr>
        <p:spPr>
          <a:xfrm>
            <a:off x="254000" y="2719991"/>
            <a:ext cx="8991600" cy="530915"/>
          </a:xfrm>
          <a:prstGeom prst="rect">
            <a:avLst/>
          </a:prstGeom>
          <a:noFill/>
        </p:spPr>
        <p:txBody>
          <a:bodyPr wrap="square">
            <a:spAutoFit/>
          </a:bodyPr>
          <a:lstStyle/>
          <a:p>
            <a:pPr marL="171450" indent="-171450" algn="l">
              <a:buFont typeface="Wingdings" panose="05000000000000000000" pitchFamily="2" charset="2"/>
              <a:buChar char="Ø"/>
            </a:pPr>
            <a:endParaRPr lang="es-ES" sz="1050" b="0" i="0" u="none" strike="noStrike" baseline="0" dirty="0">
              <a:solidFill>
                <a:srgbClr val="000000"/>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s-ES" sz="1800" b="0" i="0" u="none" strike="noStrike" baseline="0" dirty="0">
                <a:latin typeface="Arial" panose="020B0604020202020204" pitchFamily="34" charset="0"/>
                <a:cs typeface="Arial" panose="020B0604020202020204" pitchFamily="34" charset="0"/>
              </a:rPr>
              <a:t>Aspira el refrigerante en forma de </a:t>
            </a:r>
            <a:r>
              <a:rPr lang="es-ES" sz="1800" b="1" i="0" u="none" strike="noStrike" baseline="0" dirty="0">
                <a:latin typeface="Arial" panose="020B0604020202020204" pitchFamily="34" charset="0"/>
                <a:cs typeface="Arial" panose="020B0604020202020204" pitchFamily="34" charset="0"/>
              </a:rPr>
              <a:t>vapor saturado </a:t>
            </a:r>
            <a:endParaRPr lang="es-ES" dirty="0">
              <a:latin typeface="Arial" panose="020B0604020202020204" pitchFamily="34" charset="0"/>
              <a:cs typeface="Arial" panose="020B0604020202020204" pitchFamily="34" charset="0"/>
            </a:endParaRPr>
          </a:p>
        </p:txBody>
      </p:sp>
      <p:sp>
        <p:nvSpPr>
          <p:cNvPr id="11" name="Elipse 10">
            <a:extLst>
              <a:ext uri="{FF2B5EF4-FFF2-40B4-BE49-F238E27FC236}">
                <a16:creationId xmlns:a16="http://schemas.microsoft.com/office/drawing/2014/main" id="{2D2FC08B-9697-51AE-960B-DD99C537406D}"/>
              </a:ext>
            </a:extLst>
          </p:cNvPr>
          <p:cNvSpPr/>
          <p:nvPr/>
        </p:nvSpPr>
        <p:spPr>
          <a:xfrm>
            <a:off x="9865360" y="2587616"/>
            <a:ext cx="1706880" cy="887104"/>
          </a:xfrm>
          <a:prstGeom prst="ellipse">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b="1" dirty="0">
                <a:latin typeface="Arial" panose="020B0604020202020204" pitchFamily="34" charset="0"/>
                <a:cs typeface="Arial" panose="020B0604020202020204" pitchFamily="34" charset="0"/>
              </a:rPr>
              <a:t>BAJA</a:t>
            </a:r>
          </a:p>
          <a:p>
            <a:pPr algn="ctr"/>
            <a:r>
              <a:rPr lang="es-ES" b="1" dirty="0">
                <a:latin typeface="Arial" panose="020B0604020202020204" pitchFamily="34" charset="0"/>
                <a:cs typeface="Arial" panose="020B0604020202020204" pitchFamily="34" charset="0"/>
              </a:rPr>
              <a:t>P Y </a:t>
            </a:r>
            <a:r>
              <a:rPr lang="es-ES" b="1" dirty="0" err="1">
                <a:latin typeface="Arial" panose="020B0604020202020204" pitchFamily="34" charset="0"/>
                <a:cs typeface="Arial" panose="020B0604020202020204" pitchFamily="34" charset="0"/>
              </a:rPr>
              <a:t>Tª</a:t>
            </a:r>
            <a:endParaRPr lang="es-ES" b="1" dirty="0">
              <a:latin typeface="Arial" panose="020B0604020202020204" pitchFamily="34" charset="0"/>
              <a:cs typeface="Arial" panose="020B0604020202020204" pitchFamily="34" charset="0"/>
            </a:endParaRPr>
          </a:p>
        </p:txBody>
      </p:sp>
      <p:sp>
        <p:nvSpPr>
          <p:cNvPr id="17" name="CuadroTexto 16">
            <a:extLst>
              <a:ext uri="{FF2B5EF4-FFF2-40B4-BE49-F238E27FC236}">
                <a16:creationId xmlns:a16="http://schemas.microsoft.com/office/drawing/2014/main" id="{269232D8-9089-01B9-0722-8B5707CF3917}"/>
              </a:ext>
            </a:extLst>
          </p:cNvPr>
          <p:cNvSpPr txBox="1"/>
          <p:nvPr/>
        </p:nvSpPr>
        <p:spPr>
          <a:xfrm>
            <a:off x="254000" y="4079985"/>
            <a:ext cx="9123680" cy="530915"/>
          </a:xfrm>
          <a:prstGeom prst="rect">
            <a:avLst/>
          </a:prstGeom>
          <a:noFill/>
        </p:spPr>
        <p:txBody>
          <a:bodyPr wrap="square">
            <a:spAutoFit/>
          </a:bodyPr>
          <a:lstStyle/>
          <a:p>
            <a:pPr marL="171450" indent="-171450" algn="l">
              <a:buFont typeface="Wingdings" panose="05000000000000000000" pitchFamily="2" charset="2"/>
              <a:buChar char="Ø"/>
            </a:pPr>
            <a:endParaRPr lang="es-ES" sz="1050" b="0" i="0" u="none" strike="noStrike" baseline="0" dirty="0">
              <a:solidFill>
                <a:srgbClr val="000000"/>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s-ES" sz="1800" b="0" i="0" u="none" strike="noStrike" baseline="0" dirty="0">
                <a:latin typeface="Arial" panose="020B0604020202020204" pitchFamily="34" charset="0"/>
                <a:cs typeface="Arial" panose="020B0604020202020204" pitchFamily="34" charset="0"/>
              </a:rPr>
              <a:t>Lo expulsa hacia el </a:t>
            </a:r>
            <a:r>
              <a:rPr lang="es-ES" sz="1800" b="1" i="0" u="none" strike="noStrike" baseline="0" dirty="0">
                <a:latin typeface="Arial" panose="020B0604020202020204" pitchFamily="34" charset="0"/>
                <a:cs typeface="Arial" panose="020B0604020202020204" pitchFamily="34" charset="0"/>
              </a:rPr>
              <a:t>condensador como vapor sobrecalentado</a:t>
            </a:r>
            <a:endParaRPr lang="es-ES" b="1" dirty="0">
              <a:latin typeface="Arial" panose="020B0604020202020204" pitchFamily="34" charset="0"/>
              <a:cs typeface="Arial" panose="020B0604020202020204" pitchFamily="34" charset="0"/>
            </a:endParaRPr>
          </a:p>
        </p:txBody>
      </p:sp>
      <p:sp>
        <p:nvSpPr>
          <p:cNvPr id="19" name="Elipse 18">
            <a:extLst>
              <a:ext uri="{FF2B5EF4-FFF2-40B4-BE49-F238E27FC236}">
                <a16:creationId xmlns:a16="http://schemas.microsoft.com/office/drawing/2014/main" id="{E6BA58F5-0380-4DF1-0BE8-843E48B5275D}"/>
              </a:ext>
            </a:extLst>
          </p:cNvPr>
          <p:cNvSpPr/>
          <p:nvPr/>
        </p:nvSpPr>
        <p:spPr>
          <a:xfrm>
            <a:off x="9865360" y="3947612"/>
            <a:ext cx="1706880" cy="887104"/>
          </a:xfrm>
          <a:prstGeom prst="ellipse">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b="1" dirty="0">
                <a:latin typeface="Arial" panose="020B0604020202020204" pitchFamily="34" charset="0"/>
                <a:cs typeface="Arial" panose="020B0604020202020204" pitchFamily="34" charset="0"/>
              </a:rPr>
              <a:t>ALTA</a:t>
            </a:r>
          </a:p>
          <a:p>
            <a:pPr algn="ctr"/>
            <a:r>
              <a:rPr lang="es-ES" b="1" dirty="0">
                <a:latin typeface="Arial" panose="020B0604020202020204" pitchFamily="34" charset="0"/>
                <a:cs typeface="Arial" panose="020B0604020202020204" pitchFamily="34" charset="0"/>
              </a:rPr>
              <a:t>P Y </a:t>
            </a:r>
            <a:r>
              <a:rPr lang="es-ES" b="1" dirty="0" err="1">
                <a:latin typeface="Arial" panose="020B0604020202020204" pitchFamily="34" charset="0"/>
                <a:cs typeface="Arial" panose="020B0604020202020204" pitchFamily="34" charset="0"/>
              </a:rPr>
              <a:t>Tª</a:t>
            </a:r>
            <a:endParaRPr lang="es-ES" b="1" dirty="0">
              <a:latin typeface="Arial" panose="020B0604020202020204" pitchFamily="34" charset="0"/>
              <a:cs typeface="Arial" panose="020B0604020202020204" pitchFamily="34" charset="0"/>
            </a:endParaRPr>
          </a:p>
        </p:txBody>
      </p:sp>
      <p:pic>
        <p:nvPicPr>
          <p:cNvPr id="23" name="Imagen 22">
            <a:extLst>
              <a:ext uri="{FF2B5EF4-FFF2-40B4-BE49-F238E27FC236}">
                <a16:creationId xmlns:a16="http://schemas.microsoft.com/office/drawing/2014/main" id="{57E85CD7-CDC7-0FD7-0981-449C2529F92F}"/>
              </a:ext>
            </a:extLst>
          </p:cNvPr>
          <p:cNvPicPr>
            <a:picLocks noChangeAspect="1"/>
          </p:cNvPicPr>
          <p:nvPr/>
        </p:nvPicPr>
        <p:blipFill>
          <a:blip r:embed="rId3"/>
          <a:stretch>
            <a:fillRect/>
          </a:stretch>
        </p:blipFill>
        <p:spPr>
          <a:xfrm>
            <a:off x="4321182" y="5004626"/>
            <a:ext cx="2269475" cy="1333041"/>
          </a:xfrm>
          <a:prstGeom prst="rect">
            <a:avLst/>
          </a:prstGeom>
        </p:spPr>
      </p:pic>
    </p:spTree>
    <p:extLst>
      <p:ext uri="{BB962C8B-B14F-4D97-AF65-F5344CB8AC3E}">
        <p14:creationId xmlns:p14="http://schemas.microsoft.com/office/powerpoint/2010/main" val="21114058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593E029-6AD0-9B9B-1FAE-98919898CE16}"/>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1BFC07A-F34C-8A62-B58A-A9380F81E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D572C6CD-2D5C-9998-A54F-55883644A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C443BF5D-0AF9-DDBB-5611-6A16281861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FE4A21AA-5AD8-47CF-1215-BFD21E042BFD}"/>
              </a:ext>
            </a:extLst>
          </p:cNvPr>
          <p:cNvSpPr txBox="1">
            <a:spLocks/>
          </p:cNvSpPr>
          <p:nvPr/>
        </p:nvSpPr>
        <p:spPr>
          <a:xfrm>
            <a:off x="1324297" y="205364"/>
            <a:ext cx="9543405" cy="7769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1.FUNDAMENTOS MÁQUINA FRIGORÍFICA</a:t>
            </a:r>
          </a:p>
        </p:txBody>
      </p:sp>
      <p:sp>
        <p:nvSpPr>
          <p:cNvPr id="3" name="Rectángulo: esquinas redondeadas 2">
            <a:extLst>
              <a:ext uri="{FF2B5EF4-FFF2-40B4-BE49-F238E27FC236}">
                <a16:creationId xmlns:a16="http://schemas.microsoft.com/office/drawing/2014/main" id="{1395D9DA-2F70-7155-E847-BA23282D6B09}"/>
              </a:ext>
            </a:extLst>
          </p:cNvPr>
          <p:cNvSpPr/>
          <p:nvPr/>
        </p:nvSpPr>
        <p:spPr>
          <a:xfrm>
            <a:off x="8509001" y="1518321"/>
            <a:ext cx="3327399" cy="776921"/>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CONDENSADOR</a:t>
            </a:r>
          </a:p>
        </p:txBody>
      </p:sp>
      <p:sp>
        <p:nvSpPr>
          <p:cNvPr id="5" name="CuadroTexto 4">
            <a:extLst>
              <a:ext uri="{FF2B5EF4-FFF2-40B4-BE49-F238E27FC236}">
                <a16:creationId xmlns:a16="http://schemas.microsoft.com/office/drawing/2014/main" id="{2E7CAC24-F1E5-F596-EAA4-4033AA591CB1}"/>
              </a:ext>
            </a:extLst>
          </p:cNvPr>
          <p:cNvSpPr txBox="1"/>
          <p:nvPr/>
        </p:nvSpPr>
        <p:spPr>
          <a:xfrm>
            <a:off x="-71120" y="1653159"/>
            <a:ext cx="3688080" cy="1915909"/>
          </a:xfrm>
          <a:prstGeom prst="rect">
            <a:avLst/>
          </a:prstGeom>
          <a:noFill/>
        </p:spPr>
        <p:txBody>
          <a:bodyPr wrap="square">
            <a:spAutoFit/>
          </a:bodyPr>
          <a:lstStyle/>
          <a:p>
            <a:pPr marL="171450" indent="-171450" algn="ctr">
              <a:buFont typeface="Wingdings" panose="05000000000000000000" pitchFamily="2" charset="2"/>
              <a:buChar char="Ø"/>
            </a:pPr>
            <a:endParaRPr lang="es-ES" sz="1050" b="0" i="0" u="none" strike="noStrike" baseline="0" dirty="0">
              <a:solidFill>
                <a:srgbClr val="000000"/>
              </a:solidFill>
              <a:latin typeface="Arial" panose="020B0604020202020204" pitchFamily="34" charset="0"/>
              <a:cs typeface="Arial" panose="020B0604020202020204" pitchFamily="34" charset="0"/>
            </a:endParaRPr>
          </a:p>
          <a:p>
            <a:pPr marL="285750" indent="-285750" algn="ctr">
              <a:buFont typeface="Wingdings" panose="05000000000000000000" pitchFamily="2" charset="2"/>
              <a:buChar char="Ø"/>
            </a:pPr>
            <a:r>
              <a:rPr lang="es-ES" sz="1800" b="0" i="0" u="none" strike="noStrike" baseline="0" dirty="0">
                <a:latin typeface="Arial" panose="020B0604020202020204" pitchFamily="34" charset="0"/>
                <a:cs typeface="Arial" panose="020B0604020202020204" pitchFamily="34" charset="0"/>
              </a:rPr>
              <a:t>El </a:t>
            </a:r>
            <a:r>
              <a:rPr lang="es-ES" sz="1800" b="1" i="0" u="none" strike="noStrike" baseline="0" dirty="0">
                <a:latin typeface="Arial" panose="020B0604020202020204" pitchFamily="34" charset="0"/>
                <a:cs typeface="Arial" panose="020B0604020202020204" pitchFamily="34" charset="0"/>
              </a:rPr>
              <a:t>vapor (sobrecalentado) </a:t>
            </a:r>
            <a:r>
              <a:rPr lang="es-ES" sz="1800" b="0" i="0" u="none" strike="noStrike" baseline="0" dirty="0">
                <a:latin typeface="Arial" panose="020B0604020202020204" pitchFamily="34" charset="0"/>
                <a:cs typeface="Arial" panose="020B0604020202020204" pitchFamily="34" charset="0"/>
              </a:rPr>
              <a:t>que procede de la descarga del compresor va a ceder </a:t>
            </a:r>
            <a:r>
              <a:rPr lang="es-ES" sz="1800" b="1" i="0" u="none" strike="noStrike" baseline="0" dirty="0">
                <a:latin typeface="Arial" panose="020B0604020202020204" pitchFamily="34" charset="0"/>
                <a:cs typeface="Arial" panose="020B0604020202020204" pitchFamily="34" charset="0"/>
              </a:rPr>
              <a:t>calor sensible </a:t>
            </a:r>
            <a:r>
              <a:rPr lang="es-ES" sz="1800" b="0" i="0" u="none" strike="noStrike" baseline="0" dirty="0">
                <a:latin typeface="Arial" panose="020B0604020202020204" pitchFamily="34" charset="0"/>
                <a:cs typeface="Arial" panose="020B0604020202020204" pitchFamily="34" charset="0"/>
              </a:rPr>
              <a:t>al ambiente exterior hasta la entrada en el condensador.</a:t>
            </a:r>
            <a:endParaRPr lang="es-ES" dirty="0">
              <a:latin typeface="Arial" panose="020B0604020202020204" pitchFamily="34" charset="0"/>
              <a:cs typeface="Arial" panose="020B0604020202020204" pitchFamily="34" charset="0"/>
            </a:endParaRPr>
          </a:p>
        </p:txBody>
      </p:sp>
      <p:sp>
        <p:nvSpPr>
          <p:cNvPr id="7" name="Elipse 6">
            <a:extLst>
              <a:ext uri="{FF2B5EF4-FFF2-40B4-BE49-F238E27FC236}">
                <a16:creationId xmlns:a16="http://schemas.microsoft.com/office/drawing/2014/main" id="{FAAFB789-9EAB-F8F1-6574-F2261517CA91}"/>
              </a:ext>
            </a:extLst>
          </p:cNvPr>
          <p:cNvSpPr/>
          <p:nvPr/>
        </p:nvSpPr>
        <p:spPr>
          <a:xfrm>
            <a:off x="386080" y="3770835"/>
            <a:ext cx="2773680" cy="887104"/>
          </a:xfrm>
          <a:prstGeom prst="ellipse">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b="1" dirty="0">
                <a:latin typeface="Arial" panose="020B0604020202020204" pitchFamily="34" charset="0"/>
                <a:cs typeface="Arial" panose="020B0604020202020204" pitchFamily="34" charset="0"/>
              </a:rPr>
              <a:t>SALIDA DEL</a:t>
            </a:r>
          </a:p>
          <a:p>
            <a:pPr algn="ctr"/>
            <a:r>
              <a:rPr lang="es-ES" b="1" dirty="0">
                <a:latin typeface="Arial" panose="020B0604020202020204" pitchFamily="34" charset="0"/>
                <a:cs typeface="Arial" panose="020B0604020202020204" pitchFamily="34" charset="0"/>
              </a:rPr>
              <a:t>COMPRESOR</a:t>
            </a:r>
          </a:p>
        </p:txBody>
      </p:sp>
      <p:sp>
        <p:nvSpPr>
          <p:cNvPr id="9" name="Flecha: a la derecha 8">
            <a:extLst>
              <a:ext uri="{FF2B5EF4-FFF2-40B4-BE49-F238E27FC236}">
                <a16:creationId xmlns:a16="http://schemas.microsoft.com/office/drawing/2014/main" id="{B584B9BF-EE99-4E5F-279F-B8FF3814D227}"/>
              </a:ext>
            </a:extLst>
          </p:cNvPr>
          <p:cNvSpPr/>
          <p:nvPr/>
        </p:nvSpPr>
        <p:spPr>
          <a:xfrm>
            <a:off x="3463218" y="3845515"/>
            <a:ext cx="934720" cy="694873"/>
          </a:xfrm>
          <a:prstGeom prst="rightArrow">
            <a:avLst/>
          </a:prstGeom>
          <a:solidFill>
            <a:srgbClr val="7030A0"/>
          </a:solidFill>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
          </a:p>
        </p:txBody>
      </p:sp>
      <p:pic>
        <p:nvPicPr>
          <p:cNvPr id="14" name="Imagen 13">
            <a:extLst>
              <a:ext uri="{FF2B5EF4-FFF2-40B4-BE49-F238E27FC236}">
                <a16:creationId xmlns:a16="http://schemas.microsoft.com/office/drawing/2014/main" id="{C0D5896B-C2E7-FB27-360E-21E52A67207D}"/>
              </a:ext>
            </a:extLst>
          </p:cNvPr>
          <p:cNvPicPr>
            <a:picLocks noChangeAspect="1"/>
          </p:cNvPicPr>
          <p:nvPr/>
        </p:nvPicPr>
        <p:blipFill>
          <a:blip r:embed="rId3"/>
          <a:stretch>
            <a:fillRect/>
          </a:stretch>
        </p:blipFill>
        <p:spPr>
          <a:xfrm>
            <a:off x="4939482" y="3167108"/>
            <a:ext cx="2420767" cy="2147310"/>
          </a:xfrm>
          <a:prstGeom prst="rect">
            <a:avLst/>
          </a:prstGeom>
        </p:spPr>
      </p:pic>
      <p:sp>
        <p:nvSpPr>
          <p:cNvPr id="15" name="CuadroTexto 14">
            <a:extLst>
              <a:ext uri="{FF2B5EF4-FFF2-40B4-BE49-F238E27FC236}">
                <a16:creationId xmlns:a16="http://schemas.microsoft.com/office/drawing/2014/main" id="{AE5C1754-410A-1B77-3CD3-491061701112}"/>
              </a:ext>
            </a:extLst>
          </p:cNvPr>
          <p:cNvSpPr txBox="1"/>
          <p:nvPr/>
        </p:nvSpPr>
        <p:spPr>
          <a:xfrm>
            <a:off x="5447105" y="5404144"/>
            <a:ext cx="2306320" cy="369332"/>
          </a:xfrm>
          <a:prstGeom prst="rect">
            <a:avLst/>
          </a:prstGeom>
          <a:noFill/>
        </p:spPr>
        <p:txBody>
          <a:bodyPr wrap="square" rtlCol="0">
            <a:spAutoFit/>
          </a:bodyPr>
          <a:lstStyle/>
          <a:p>
            <a:r>
              <a:rPr lang="es-ES" b="1" dirty="0">
                <a:latin typeface="Arial" panose="020B0604020202020204" pitchFamily="34" charset="0"/>
                <a:cs typeface="Arial" panose="020B0604020202020204" pitchFamily="34" charset="0"/>
              </a:rPr>
              <a:t>CONDESADOR</a:t>
            </a:r>
          </a:p>
        </p:txBody>
      </p:sp>
      <p:sp>
        <p:nvSpPr>
          <p:cNvPr id="16" name="Flecha: a la derecha 15">
            <a:extLst>
              <a:ext uri="{FF2B5EF4-FFF2-40B4-BE49-F238E27FC236}">
                <a16:creationId xmlns:a16="http://schemas.microsoft.com/office/drawing/2014/main" id="{931C4277-ED20-FA5A-716E-3495DDD86189}"/>
              </a:ext>
            </a:extLst>
          </p:cNvPr>
          <p:cNvSpPr/>
          <p:nvPr/>
        </p:nvSpPr>
        <p:spPr>
          <a:xfrm>
            <a:off x="7753425" y="3867886"/>
            <a:ext cx="934720" cy="694873"/>
          </a:xfrm>
          <a:prstGeom prst="rightArrow">
            <a:avLst/>
          </a:prstGeom>
          <a:solidFill>
            <a:srgbClr val="7030A0"/>
          </a:solidFill>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
          </a:p>
        </p:txBody>
      </p:sp>
      <p:sp>
        <p:nvSpPr>
          <p:cNvPr id="22" name="CuadroTexto 21">
            <a:extLst>
              <a:ext uri="{FF2B5EF4-FFF2-40B4-BE49-F238E27FC236}">
                <a16:creationId xmlns:a16="http://schemas.microsoft.com/office/drawing/2014/main" id="{1DE11648-3CFE-06A9-F004-DCA1CF3BE30B}"/>
              </a:ext>
            </a:extLst>
          </p:cNvPr>
          <p:cNvSpPr txBox="1"/>
          <p:nvPr/>
        </p:nvSpPr>
        <p:spPr>
          <a:xfrm>
            <a:off x="9081321" y="3183294"/>
            <a:ext cx="2847864" cy="1084912"/>
          </a:xfrm>
          <a:prstGeom prst="rect">
            <a:avLst/>
          </a:prstGeom>
          <a:noFill/>
        </p:spPr>
        <p:txBody>
          <a:bodyPr wrap="square">
            <a:spAutoFit/>
          </a:bodyPr>
          <a:lstStyle/>
          <a:p>
            <a:pPr algn="ctr"/>
            <a:endParaRPr lang="es-ES" sz="1050" b="0" i="0" u="none" strike="noStrike" baseline="0" dirty="0">
              <a:solidFill>
                <a:srgbClr val="000000"/>
              </a:solidFill>
              <a:latin typeface="Arial" panose="020B0604020202020204" pitchFamily="34" charset="0"/>
              <a:cs typeface="Arial" panose="020B0604020202020204" pitchFamily="34" charset="0"/>
            </a:endParaRPr>
          </a:p>
          <a:p>
            <a:pPr algn="ctr"/>
            <a:r>
              <a:rPr lang="es-ES" sz="1800" b="0" i="0" u="none" strike="noStrike" baseline="0" dirty="0">
                <a:latin typeface="Arial" panose="020B0604020202020204" pitchFamily="34" charset="0"/>
                <a:cs typeface="Arial" panose="020B0604020202020204" pitchFamily="34" charset="0"/>
              </a:rPr>
              <a:t>Salida de condensador tendremos refrigerante en estado líquido</a:t>
            </a:r>
            <a:endParaRPr lang="es-ES" dirty="0">
              <a:latin typeface="Arial" panose="020B0604020202020204" pitchFamily="34" charset="0"/>
              <a:cs typeface="Arial" panose="020B0604020202020204" pitchFamily="34" charset="0"/>
            </a:endParaRPr>
          </a:p>
        </p:txBody>
      </p:sp>
      <p:sp>
        <p:nvSpPr>
          <p:cNvPr id="24" name="Elipse 23">
            <a:extLst>
              <a:ext uri="{FF2B5EF4-FFF2-40B4-BE49-F238E27FC236}">
                <a16:creationId xmlns:a16="http://schemas.microsoft.com/office/drawing/2014/main" id="{596DC64A-E32F-B9EF-6F9F-6C719ABA73FA}"/>
              </a:ext>
            </a:extLst>
          </p:cNvPr>
          <p:cNvSpPr/>
          <p:nvPr/>
        </p:nvSpPr>
        <p:spPr>
          <a:xfrm>
            <a:off x="9828268" y="4594013"/>
            <a:ext cx="1706880" cy="887104"/>
          </a:xfrm>
          <a:prstGeom prst="ellipse">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b="1" dirty="0">
                <a:latin typeface="Arial" panose="020B0604020202020204" pitchFamily="34" charset="0"/>
                <a:cs typeface="Arial" panose="020B0604020202020204" pitchFamily="34" charset="0"/>
              </a:rPr>
              <a:t>ALTA</a:t>
            </a:r>
          </a:p>
          <a:p>
            <a:pPr algn="ctr"/>
            <a:r>
              <a:rPr lang="es-ES" b="1" dirty="0">
                <a:latin typeface="Arial" panose="020B0604020202020204" pitchFamily="34" charset="0"/>
                <a:cs typeface="Arial" panose="020B0604020202020204" pitchFamily="34" charset="0"/>
              </a:rPr>
              <a:t>P Y </a:t>
            </a:r>
            <a:r>
              <a:rPr lang="es-ES" b="1" dirty="0" err="1">
                <a:latin typeface="Arial" panose="020B0604020202020204" pitchFamily="34" charset="0"/>
                <a:cs typeface="Arial" panose="020B0604020202020204" pitchFamily="34" charset="0"/>
              </a:rPr>
              <a:t>Tª</a:t>
            </a:r>
            <a:endParaRPr lang="es-ES" b="1" dirty="0">
              <a:latin typeface="Arial" panose="020B0604020202020204" pitchFamily="34" charset="0"/>
              <a:cs typeface="Arial" panose="020B0604020202020204" pitchFamily="34" charset="0"/>
            </a:endParaRPr>
          </a:p>
        </p:txBody>
      </p:sp>
      <p:sp>
        <p:nvSpPr>
          <p:cNvPr id="26" name="CuadroTexto 25">
            <a:extLst>
              <a:ext uri="{FF2B5EF4-FFF2-40B4-BE49-F238E27FC236}">
                <a16:creationId xmlns:a16="http://schemas.microsoft.com/office/drawing/2014/main" id="{9B95C8D7-04AD-6B70-7CE2-A87A70114E65}"/>
              </a:ext>
            </a:extLst>
          </p:cNvPr>
          <p:cNvSpPr txBox="1"/>
          <p:nvPr/>
        </p:nvSpPr>
        <p:spPr>
          <a:xfrm>
            <a:off x="4807025" y="5862814"/>
            <a:ext cx="2946400" cy="807913"/>
          </a:xfrm>
          <a:prstGeom prst="rect">
            <a:avLst/>
          </a:prstGeom>
          <a:noFill/>
        </p:spPr>
        <p:txBody>
          <a:bodyPr wrap="square">
            <a:spAutoFit/>
          </a:bodyPr>
          <a:lstStyle/>
          <a:p>
            <a:pPr algn="ctr"/>
            <a:endParaRPr lang="es-ES" sz="1050" b="0" i="0" u="none" strike="noStrike" baseline="0" dirty="0">
              <a:solidFill>
                <a:srgbClr val="000000"/>
              </a:solidFill>
              <a:latin typeface="Arial" panose="020B0604020202020204" pitchFamily="34" charset="0"/>
              <a:cs typeface="Arial" panose="020B0604020202020204" pitchFamily="34" charset="0"/>
            </a:endParaRPr>
          </a:p>
          <a:p>
            <a:pPr algn="ctr"/>
            <a:r>
              <a:rPr lang="es-ES" sz="1800" b="0" i="0" u="none" strike="noStrike" baseline="0" dirty="0">
                <a:latin typeface="Arial" panose="020B0604020202020204" pitchFamily="34" charset="0"/>
                <a:cs typeface="Arial" panose="020B0604020202020204" pitchFamily="34" charset="0"/>
              </a:rPr>
              <a:t>Cambio de estado = </a:t>
            </a:r>
            <a:r>
              <a:rPr lang="es-ES" sz="1800" b="0" i="0" u="none" strike="noStrike" baseline="0" dirty="0" err="1">
                <a:latin typeface="Arial" panose="020B0604020202020204" pitchFamily="34" charset="0"/>
                <a:cs typeface="Arial" panose="020B0604020202020204" pitchFamily="34" charset="0"/>
              </a:rPr>
              <a:t>Tª</a:t>
            </a:r>
            <a:r>
              <a:rPr lang="es-ES" sz="1800" b="0" i="0" u="none" strike="noStrike" baseline="0" dirty="0">
                <a:latin typeface="Arial" panose="020B0604020202020204" pitchFamily="34" charset="0"/>
                <a:cs typeface="Arial" panose="020B0604020202020204" pitchFamily="34" charset="0"/>
              </a:rPr>
              <a:t> se cede calor latente.</a:t>
            </a:r>
            <a:endParaRPr lang="es-ES" dirty="0">
              <a:latin typeface="Arial" panose="020B0604020202020204" pitchFamily="34" charset="0"/>
              <a:cs typeface="Arial" panose="020B0604020202020204" pitchFamily="34" charset="0"/>
            </a:endParaRPr>
          </a:p>
        </p:txBody>
      </p:sp>
      <p:sp>
        <p:nvSpPr>
          <p:cNvPr id="30" name="CuadroTexto 29">
            <a:extLst>
              <a:ext uri="{FF2B5EF4-FFF2-40B4-BE49-F238E27FC236}">
                <a16:creationId xmlns:a16="http://schemas.microsoft.com/office/drawing/2014/main" id="{0D5833EC-0262-F03A-B888-6157DA7583E3}"/>
              </a:ext>
            </a:extLst>
          </p:cNvPr>
          <p:cNvSpPr txBox="1"/>
          <p:nvPr/>
        </p:nvSpPr>
        <p:spPr>
          <a:xfrm>
            <a:off x="8272164" y="5564380"/>
            <a:ext cx="4466178" cy="492443"/>
          </a:xfrm>
          <a:prstGeom prst="rect">
            <a:avLst/>
          </a:prstGeom>
          <a:noFill/>
        </p:spPr>
        <p:txBody>
          <a:bodyPr wrap="square">
            <a:spAutoFit/>
          </a:bodyPr>
          <a:lstStyle/>
          <a:p>
            <a:pPr algn="ctr"/>
            <a:endParaRPr lang="es-ES" sz="1000" b="0" i="0" u="none" strike="noStrike" baseline="0" dirty="0">
              <a:solidFill>
                <a:srgbClr val="000000"/>
              </a:solidFill>
              <a:latin typeface="Arial" panose="020B0604020202020204" pitchFamily="34" charset="0"/>
              <a:cs typeface="Arial" panose="020B0604020202020204" pitchFamily="34" charset="0"/>
            </a:endParaRPr>
          </a:p>
          <a:p>
            <a:pPr algn="ctr"/>
            <a:r>
              <a:rPr lang="es-ES" sz="1600" b="0" i="0" u="none" strike="noStrike" baseline="0" dirty="0">
                <a:latin typeface="Arial" panose="020B0604020202020204" pitchFamily="34" charset="0"/>
                <a:cs typeface="Arial" panose="020B0604020202020204" pitchFamily="34" charset="0"/>
              </a:rPr>
              <a:t>Menor que a la salida del compresor</a:t>
            </a:r>
            <a:endParaRPr lang="es-E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043502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EDCB301-D4F3-5C93-19F1-0D536AB2B84C}"/>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945C9EB-B99B-33EF-41E8-CBC8AA2316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A9DFCEA2-3A1D-CFBC-399E-2542500601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8270D429-BA86-0350-EEC9-F6EC0BD839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A2658859-5E93-9D44-4C6F-CD894454BBBF}"/>
              </a:ext>
            </a:extLst>
          </p:cNvPr>
          <p:cNvSpPr txBox="1">
            <a:spLocks/>
          </p:cNvSpPr>
          <p:nvPr/>
        </p:nvSpPr>
        <p:spPr>
          <a:xfrm>
            <a:off x="1324297" y="205364"/>
            <a:ext cx="9543405" cy="7769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1.FUNDAMENTOS MÁQUINA FRIGORÍFICA</a:t>
            </a:r>
          </a:p>
        </p:txBody>
      </p:sp>
      <p:sp>
        <p:nvSpPr>
          <p:cNvPr id="3" name="Rectángulo: esquinas redondeadas 2">
            <a:extLst>
              <a:ext uri="{FF2B5EF4-FFF2-40B4-BE49-F238E27FC236}">
                <a16:creationId xmlns:a16="http://schemas.microsoft.com/office/drawing/2014/main" id="{988F74EE-BF53-0E7B-0B41-581F46CD5EDE}"/>
              </a:ext>
            </a:extLst>
          </p:cNvPr>
          <p:cNvSpPr/>
          <p:nvPr/>
        </p:nvSpPr>
        <p:spPr>
          <a:xfrm>
            <a:off x="8509001" y="1518321"/>
            <a:ext cx="3327399" cy="776921"/>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2400" b="1" dirty="0">
                <a:solidFill>
                  <a:prstClr val="black"/>
                </a:solidFill>
                <a:latin typeface="Arial" panose="020B0604020202020204" pitchFamily="34" charset="0"/>
                <a:cs typeface="Arial" panose="020B0604020202020204" pitchFamily="34" charset="0"/>
              </a:rPr>
              <a:t>EXPANSOR</a:t>
            </a:r>
            <a:endParaRPr kumimoji="0" lang="es-E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6" name="Imagen 5">
            <a:extLst>
              <a:ext uri="{FF2B5EF4-FFF2-40B4-BE49-F238E27FC236}">
                <a16:creationId xmlns:a16="http://schemas.microsoft.com/office/drawing/2014/main" id="{41FB7EF6-E465-F4EE-5E35-9D167A66EAC6}"/>
              </a:ext>
            </a:extLst>
          </p:cNvPr>
          <p:cNvPicPr>
            <a:picLocks noChangeAspect="1"/>
          </p:cNvPicPr>
          <p:nvPr/>
        </p:nvPicPr>
        <p:blipFill>
          <a:blip r:embed="rId3"/>
          <a:stretch>
            <a:fillRect/>
          </a:stretch>
        </p:blipFill>
        <p:spPr>
          <a:xfrm>
            <a:off x="9192474" y="3429000"/>
            <a:ext cx="1366092" cy="1652530"/>
          </a:xfrm>
          <a:prstGeom prst="rect">
            <a:avLst/>
          </a:prstGeom>
        </p:spPr>
      </p:pic>
      <p:sp>
        <p:nvSpPr>
          <p:cNvPr id="13" name="CuadroTexto 12">
            <a:extLst>
              <a:ext uri="{FF2B5EF4-FFF2-40B4-BE49-F238E27FC236}">
                <a16:creationId xmlns:a16="http://schemas.microsoft.com/office/drawing/2014/main" id="{248323DE-2742-76D7-976F-3F4557611021}"/>
              </a:ext>
            </a:extLst>
          </p:cNvPr>
          <p:cNvSpPr txBox="1"/>
          <p:nvPr/>
        </p:nvSpPr>
        <p:spPr>
          <a:xfrm>
            <a:off x="1125434" y="2304493"/>
            <a:ext cx="6096000" cy="1361911"/>
          </a:xfrm>
          <a:prstGeom prst="rect">
            <a:avLst/>
          </a:prstGeom>
          <a:noFill/>
        </p:spPr>
        <p:txBody>
          <a:bodyPr wrap="square">
            <a:spAutoFit/>
          </a:bodyPr>
          <a:lstStyle/>
          <a:p>
            <a:pPr marL="171450" indent="-171450" algn="ctr">
              <a:buFont typeface="Wingdings" panose="05000000000000000000" pitchFamily="2" charset="2"/>
              <a:buChar char="Ø"/>
            </a:pPr>
            <a:endParaRPr lang="es-ES" sz="1050" b="0" i="0" u="none" strike="noStrike" baseline="0" dirty="0">
              <a:solidFill>
                <a:srgbClr val="000000"/>
              </a:solidFill>
              <a:latin typeface="Arial" panose="020B0604020202020204" pitchFamily="34" charset="0"/>
              <a:cs typeface="Arial" panose="020B0604020202020204" pitchFamily="34" charset="0"/>
            </a:endParaRPr>
          </a:p>
          <a:p>
            <a:pPr marL="285750" indent="-285750" algn="ctr">
              <a:buFont typeface="Wingdings" panose="05000000000000000000" pitchFamily="2" charset="2"/>
              <a:buChar char="Ø"/>
            </a:pPr>
            <a:r>
              <a:rPr lang="es-ES" sz="1800" b="0" i="0" u="none" strike="noStrike" baseline="0" dirty="0">
                <a:latin typeface="Arial" panose="020B0604020202020204" pitchFamily="34" charset="0"/>
                <a:cs typeface="Arial" panose="020B0604020202020204" pitchFamily="34" charset="0"/>
              </a:rPr>
              <a:t>El líquido procedente del condensador, a alta  P y </a:t>
            </a:r>
            <a:r>
              <a:rPr lang="es-ES" sz="1800" b="0" i="0" u="none" strike="noStrike" baseline="0" dirty="0" err="1">
                <a:latin typeface="Arial" panose="020B0604020202020204" pitchFamily="34" charset="0"/>
                <a:cs typeface="Arial" panose="020B0604020202020204" pitchFamily="34" charset="0"/>
              </a:rPr>
              <a:t>Tª</a:t>
            </a:r>
            <a:r>
              <a:rPr lang="es-ES" sz="1800" b="0" i="0" u="none" strike="noStrike" baseline="0" dirty="0">
                <a:latin typeface="Arial" panose="020B0604020202020204" pitchFamily="34" charset="0"/>
                <a:cs typeface="Arial" panose="020B0604020202020204" pitchFamily="34" charset="0"/>
              </a:rPr>
              <a:t> pasa rápidamente a ser una mezcla </a:t>
            </a:r>
            <a:r>
              <a:rPr lang="es-ES" sz="1800" b="1" i="0" u="none" strike="noStrike" baseline="0" dirty="0">
                <a:latin typeface="Arial" panose="020B0604020202020204" pitchFamily="34" charset="0"/>
                <a:cs typeface="Arial" panose="020B0604020202020204" pitchFamily="34" charset="0"/>
              </a:rPr>
              <a:t>(</a:t>
            </a:r>
            <a:r>
              <a:rPr lang="es-ES" sz="1800" b="1" i="0" u="none" strike="noStrike" baseline="0" dirty="0" err="1">
                <a:latin typeface="Arial" panose="020B0604020202020204" pitchFamily="34" charset="0"/>
                <a:cs typeface="Arial" panose="020B0604020202020204" pitchFamily="34" charset="0"/>
              </a:rPr>
              <a:t>líquido+vapor</a:t>
            </a:r>
            <a:r>
              <a:rPr lang="es-ES" sz="1800" b="1" i="0" u="none" strike="noStrike" baseline="0" dirty="0">
                <a:latin typeface="Arial" panose="020B0604020202020204" pitchFamily="34" charset="0"/>
                <a:cs typeface="Arial" panose="020B0604020202020204" pitchFamily="34" charset="0"/>
              </a:rPr>
              <a:t>) </a:t>
            </a:r>
            <a:r>
              <a:rPr lang="es-ES" sz="1800" b="0" i="0" u="none" strike="noStrike" baseline="0" dirty="0">
                <a:latin typeface="Arial" panose="020B0604020202020204" pitchFamily="34" charset="0"/>
                <a:cs typeface="Arial" panose="020B0604020202020204" pitchFamily="34" charset="0"/>
              </a:rPr>
              <a:t>gracias a una restricción en el paso del refrigerante descendiendo bruscamente su P y </a:t>
            </a:r>
            <a:r>
              <a:rPr lang="es-ES" sz="1800" b="0" i="0" u="none" strike="noStrike" baseline="0" dirty="0" err="1">
                <a:latin typeface="Arial" panose="020B0604020202020204" pitchFamily="34" charset="0"/>
                <a:cs typeface="Arial" panose="020B0604020202020204" pitchFamily="34" charset="0"/>
              </a:rPr>
              <a:t>Tª</a:t>
            </a:r>
            <a:r>
              <a:rPr lang="es-ES" sz="1800" b="0" i="0" u="none" strike="noStrike" baseline="0" dirty="0">
                <a:latin typeface="Arial" panose="020B0604020202020204" pitchFamily="34" charset="0"/>
                <a:cs typeface="Arial" panose="020B0604020202020204" pitchFamily="34" charset="0"/>
              </a:rPr>
              <a:t>.</a:t>
            </a:r>
            <a:endParaRPr lang="es-ES" dirty="0">
              <a:latin typeface="Arial" panose="020B0604020202020204" pitchFamily="34" charset="0"/>
              <a:cs typeface="Arial" panose="020B0604020202020204" pitchFamily="34" charset="0"/>
            </a:endParaRPr>
          </a:p>
        </p:txBody>
      </p:sp>
      <p:pic>
        <p:nvPicPr>
          <p:cNvPr id="20" name="Imagen 19">
            <a:extLst>
              <a:ext uri="{FF2B5EF4-FFF2-40B4-BE49-F238E27FC236}">
                <a16:creationId xmlns:a16="http://schemas.microsoft.com/office/drawing/2014/main" id="{93A77C2D-D8B1-ED92-8EDA-51CA04F49582}"/>
              </a:ext>
            </a:extLst>
          </p:cNvPr>
          <p:cNvPicPr>
            <a:picLocks noChangeAspect="1"/>
          </p:cNvPicPr>
          <p:nvPr/>
        </p:nvPicPr>
        <p:blipFill>
          <a:blip r:embed="rId4"/>
          <a:stretch>
            <a:fillRect/>
          </a:stretch>
        </p:blipFill>
        <p:spPr>
          <a:xfrm>
            <a:off x="820079" y="3764611"/>
            <a:ext cx="2809014" cy="2649837"/>
          </a:xfrm>
          <a:prstGeom prst="rect">
            <a:avLst/>
          </a:prstGeom>
        </p:spPr>
      </p:pic>
    </p:spTree>
    <p:extLst>
      <p:ext uri="{BB962C8B-B14F-4D97-AF65-F5344CB8AC3E}">
        <p14:creationId xmlns:p14="http://schemas.microsoft.com/office/powerpoint/2010/main" val="36835957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283EE80-BA30-889B-FF1F-E09D780D613D}"/>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C8F2302-C231-081F-E35E-27C55B9885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0C753FD1-0F95-F466-9A14-9B8B6AEFD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070B17E6-FB43-DEC6-0634-49824DF909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99994E03-5AD7-2D39-A9B6-0378571429C1}"/>
              </a:ext>
            </a:extLst>
          </p:cNvPr>
          <p:cNvSpPr txBox="1">
            <a:spLocks/>
          </p:cNvSpPr>
          <p:nvPr/>
        </p:nvSpPr>
        <p:spPr>
          <a:xfrm>
            <a:off x="1324297" y="205364"/>
            <a:ext cx="9543405" cy="7769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1.FUNDAMENTOS MÁQUINA FRIGORÍFICA</a:t>
            </a:r>
          </a:p>
        </p:txBody>
      </p:sp>
      <p:sp>
        <p:nvSpPr>
          <p:cNvPr id="3" name="Rectángulo: esquinas redondeadas 2">
            <a:extLst>
              <a:ext uri="{FF2B5EF4-FFF2-40B4-BE49-F238E27FC236}">
                <a16:creationId xmlns:a16="http://schemas.microsoft.com/office/drawing/2014/main" id="{CCE6D198-1886-22F5-21DA-A29EC43D122E}"/>
              </a:ext>
            </a:extLst>
          </p:cNvPr>
          <p:cNvSpPr/>
          <p:nvPr/>
        </p:nvSpPr>
        <p:spPr>
          <a:xfrm>
            <a:off x="8509001" y="1518321"/>
            <a:ext cx="3327399" cy="776921"/>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EVAPORADOR</a:t>
            </a:r>
          </a:p>
        </p:txBody>
      </p:sp>
      <p:sp>
        <p:nvSpPr>
          <p:cNvPr id="5" name="CuadroTexto 4">
            <a:extLst>
              <a:ext uri="{FF2B5EF4-FFF2-40B4-BE49-F238E27FC236}">
                <a16:creationId xmlns:a16="http://schemas.microsoft.com/office/drawing/2014/main" id="{1CFD7788-DA65-D38D-4356-1AFC08C5E5CD}"/>
              </a:ext>
            </a:extLst>
          </p:cNvPr>
          <p:cNvSpPr txBox="1"/>
          <p:nvPr/>
        </p:nvSpPr>
        <p:spPr>
          <a:xfrm>
            <a:off x="284480" y="2609545"/>
            <a:ext cx="6096000" cy="1638910"/>
          </a:xfrm>
          <a:prstGeom prst="rect">
            <a:avLst/>
          </a:prstGeom>
          <a:noFill/>
        </p:spPr>
        <p:txBody>
          <a:bodyPr wrap="square">
            <a:spAutoFit/>
          </a:bodyPr>
          <a:lstStyle/>
          <a:p>
            <a:pPr marL="171450" indent="-171450" algn="ctr">
              <a:buFont typeface="Wingdings" panose="05000000000000000000" pitchFamily="2" charset="2"/>
              <a:buChar char="Ø"/>
            </a:pPr>
            <a:endParaRPr lang="es-ES" sz="1050" b="0" i="0" u="none" strike="noStrike" baseline="0" dirty="0">
              <a:solidFill>
                <a:srgbClr val="000000"/>
              </a:solidFill>
              <a:latin typeface="Arial" panose="020B0604020202020204" pitchFamily="34" charset="0"/>
              <a:cs typeface="Arial" panose="020B0604020202020204" pitchFamily="34" charset="0"/>
            </a:endParaRPr>
          </a:p>
          <a:p>
            <a:pPr marL="285750" indent="-285750" algn="ctr">
              <a:buFont typeface="Wingdings" panose="05000000000000000000" pitchFamily="2" charset="2"/>
              <a:buChar char="Ø"/>
            </a:pPr>
            <a:r>
              <a:rPr lang="es-ES" sz="1800" b="0" i="0" u="none" strike="noStrike" baseline="0" dirty="0">
                <a:latin typeface="Arial" panose="020B0604020202020204" pitchFamily="34" charset="0"/>
                <a:cs typeface="Arial" panose="020B0604020202020204" pitchFamily="34" charset="0"/>
              </a:rPr>
              <a:t>El refrigerante en estado mezcla (</a:t>
            </a:r>
            <a:r>
              <a:rPr lang="es-ES" sz="1800" b="0" i="0" u="none" strike="noStrike" baseline="0" dirty="0" err="1">
                <a:latin typeface="Arial" panose="020B0604020202020204" pitchFamily="34" charset="0"/>
                <a:cs typeface="Arial" panose="020B0604020202020204" pitchFamily="34" charset="0"/>
              </a:rPr>
              <a:t>líquido+vapor</a:t>
            </a:r>
            <a:r>
              <a:rPr lang="es-ES" sz="1800" b="0" i="0" u="none" strike="noStrike" baseline="0" dirty="0">
                <a:latin typeface="Arial" panose="020B0604020202020204" pitchFamily="34" charset="0"/>
                <a:cs typeface="Arial" panose="020B0604020202020204" pitchFamily="34" charset="0"/>
              </a:rPr>
              <a:t>) que procede del expansor va </a:t>
            </a:r>
            <a:r>
              <a:rPr lang="es-ES" sz="1800" b="1" i="1" u="none" strike="noStrike" baseline="0" dirty="0">
                <a:solidFill>
                  <a:srgbClr val="7030A0"/>
                </a:solidFill>
                <a:latin typeface="Arial" panose="020B0604020202020204" pitchFamily="34" charset="0"/>
                <a:cs typeface="Arial" panose="020B0604020202020204" pitchFamily="34" charset="0"/>
              </a:rPr>
              <a:t>absorbiendo el calor del medio a refrigerar</a:t>
            </a:r>
            <a:r>
              <a:rPr lang="es-ES" sz="1800" b="1" i="1" u="none" strike="noStrike" baseline="0" dirty="0">
                <a:solidFill>
                  <a:srgbClr val="FF0000"/>
                </a:solidFill>
                <a:latin typeface="Arial" panose="020B0604020202020204" pitchFamily="34" charset="0"/>
                <a:cs typeface="Arial" panose="020B0604020202020204" pitchFamily="34" charset="0"/>
              </a:rPr>
              <a:t> </a:t>
            </a:r>
            <a:r>
              <a:rPr lang="es-ES" sz="1800" b="0" i="0" u="none" strike="noStrike" baseline="0" dirty="0">
                <a:solidFill>
                  <a:srgbClr val="000000"/>
                </a:solidFill>
                <a:latin typeface="Arial" panose="020B0604020202020204" pitchFamily="34" charset="0"/>
                <a:cs typeface="Arial" panose="020B0604020202020204" pitchFamily="34" charset="0"/>
              </a:rPr>
              <a:t>(aire o agua) completándose así el cambio de estado (vaporización) a </a:t>
            </a:r>
            <a:r>
              <a:rPr lang="es-ES" sz="1800" b="1" i="0" u="none" strike="noStrike" baseline="0" dirty="0">
                <a:solidFill>
                  <a:srgbClr val="000000"/>
                </a:solidFill>
                <a:latin typeface="Arial" panose="020B0604020202020204" pitchFamily="34" charset="0"/>
                <a:cs typeface="Arial" panose="020B0604020202020204" pitchFamily="34" charset="0"/>
              </a:rPr>
              <a:t>vapor saturado </a:t>
            </a:r>
            <a:r>
              <a:rPr lang="es-ES" sz="1800" b="0" i="0" u="none" strike="noStrike" baseline="0" dirty="0">
                <a:solidFill>
                  <a:srgbClr val="000000"/>
                </a:solidFill>
                <a:latin typeface="Arial" panose="020B0604020202020204" pitchFamily="34" charset="0"/>
                <a:cs typeface="Arial" panose="020B0604020202020204" pitchFamily="34" charset="0"/>
              </a:rPr>
              <a:t>(o ligeramente sobrecalentado).</a:t>
            </a:r>
            <a:endParaRPr lang="es-ES" dirty="0">
              <a:latin typeface="Arial" panose="020B0604020202020204" pitchFamily="34" charset="0"/>
              <a:cs typeface="Arial" panose="020B0604020202020204" pitchFamily="34" charset="0"/>
            </a:endParaRPr>
          </a:p>
        </p:txBody>
      </p:sp>
      <p:pic>
        <p:nvPicPr>
          <p:cNvPr id="9" name="Imagen 8">
            <a:extLst>
              <a:ext uri="{FF2B5EF4-FFF2-40B4-BE49-F238E27FC236}">
                <a16:creationId xmlns:a16="http://schemas.microsoft.com/office/drawing/2014/main" id="{68036B91-B633-9BC3-5AF5-4B0F43605460}"/>
              </a:ext>
            </a:extLst>
          </p:cNvPr>
          <p:cNvPicPr>
            <a:picLocks noChangeAspect="1"/>
          </p:cNvPicPr>
          <p:nvPr/>
        </p:nvPicPr>
        <p:blipFill>
          <a:blip r:embed="rId3"/>
          <a:stretch>
            <a:fillRect/>
          </a:stretch>
        </p:blipFill>
        <p:spPr>
          <a:xfrm>
            <a:off x="8494300" y="2500602"/>
            <a:ext cx="3342100" cy="2452233"/>
          </a:xfrm>
          <a:prstGeom prst="rect">
            <a:avLst/>
          </a:prstGeom>
        </p:spPr>
      </p:pic>
      <p:sp>
        <p:nvSpPr>
          <p:cNvPr id="14" name="CuadroTexto 13">
            <a:extLst>
              <a:ext uri="{FF2B5EF4-FFF2-40B4-BE49-F238E27FC236}">
                <a16:creationId xmlns:a16="http://schemas.microsoft.com/office/drawing/2014/main" id="{DEC25BD9-9E34-2C6D-034C-A0C6C6AA8DC6}"/>
              </a:ext>
            </a:extLst>
          </p:cNvPr>
          <p:cNvSpPr txBox="1"/>
          <p:nvPr/>
        </p:nvSpPr>
        <p:spPr>
          <a:xfrm>
            <a:off x="3769360" y="5006142"/>
            <a:ext cx="6096000" cy="1084912"/>
          </a:xfrm>
          <a:prstGeom prst="rect">
            <a:avLst/>
          </a:prstGeom>
          <a:noFill/>
        </p:spPr>
        <p:txBody>
          <a:bodyPr wrap="square">
            <a:spAutoFit/>
          </a:bodyPr>
          <a:lstStyle/>
          <a:p>
            <a:pPr algn="ctr"/>
            <a:endParaRPr lang="es-ES" sz="1050" b="1" i="0" u="none" strike="noStrike" baseline="0" dirty="0">
              <a:solidFill>
                <a:srgbClr val="000000"/>
              </a:solidFill>
              <a:latin typeface="Arial" panose="020B0604020202020204" pitchFamily="34" charset="0"/>
              <a:cs typeface="Arial" panose="020B0604020202020204" pitchFamily="34" charset="0"/>
            </a:endParaRPr>
          </a:p>
          <a:p>
            <a:pPr algn="ctr"/>
            <a:r>
              <a:rPr lang="es-ES" sz="1800" b="1" i="0" u="none" strike="noStrike" baseline="0" dirty="0">
                <a:latin typeface="Arial" panose="020B0604020202020204" pitchFamily="34" charset="0"/>
                <a:cs typeface="Arial" panose="020B0604020202020204" pitchFamily="34" charset="0"/>
              </a:rPr>
              <a:t>Finalmente, este vapor será a</a:t>
            </a:r>
            <a:r>
              <a:rPr lang="es-ES" b="1" dirty="0">
                <a:latin typeface="Arial" panose="020B0604020202020204" pitchFamily="34" charset="0"/>
                <a:cs typeface="Arial" panose="020B0604020202020204" pitchFamily="34" charset="0"/>
              </a:rPr>
              <a:t>s</a:t>
            </a:r>
            <a:r>
              <a:rPr lang="es-ES" sz="1800" b="1" i="0" u="none" strike="noStrike" baseline="0" dirty="0">
                <a:latin typeface="Arial" panose="020B0604020202020204" pitchFamily="34" charset="0"/>
                <a:cs typeface="Arial" panose="020B0604020202020204" pitchFamily="34" charset="0"/>
              </a:rPr>
              <a:t>pirado por el compresor cerrándose el ciclo termodinámico de compresión de vapor.</a:t>
            </a:r>
            <a:endParaRPr lang="es-ES" b="1" dirty="0">
              <a:latin typeface="Arial" panose="020B0604020202020204" pitchFamily="34" charset="0"/>
              <a:cs typeface="Arial" panose="020B0604020202020204" pitchFamily="34" charset="0"/>
            </a:endParaRPr>
          </a:p>
        </p:txBody>
      </p:sp>
      <p:sp>
        <p:nvSpPr>
          <p:cNvPr id="15" name="Flecha: a la derecha 14">
            <a:extLst>
              <a:ext uri="{FF2B5EF4-FFF2-40B4-BE49-F238E27FC236}">
                <a16:creationId xmlns:a16="http://schemas.microsoft.com/office/drawing/2014/main" id="{CCD1B2C7-C544-D52A-122A-B6E4BB93CBA7}"/>
              </a:ext>
            </a:extLst>
          </p:cNvPr>
          <p:cNvSpPr/>
          <p:nvPr/>
        </p:nvSpPr>
        <p:spPr>
          <a:xfrm>
            <a:off x="2326640" y="5057909"/>
            <a:ext cx="1005840" cy="772160"/>
          </a:xfrm>
          <a:prstGeom prst="rightArrow">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3194802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CDC03EB-9B5A-4B83-E858-317863820B3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B0E0B7-6405-7706-40DE-4EF89566A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2983A415-B6B2-D768-2D25-2045EF7CE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D7C88589-DA9C-22E6-6AE1-3EC20BF77B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 name="Título 1">
            <a:extLst>
              <a:ext uri="{FF2B5EF4-FFF2-40B4-BE49-F238E27FC236}">
                <a16:creationId xmlns:a16="http://schemas.microsoft.com/office/drawing/2014/main" id="{B75C1930-CAD1-F494-2CF6-6ACCF1130FD1}"/>
              </a:ext>
            </a:extLst>
          </p:cNvPr>
          <p:cNvSpPr txBox="1">
            <a:spLocks/>
          </p:cNvSpPr>
          <p:nvPr/>
        </p:nvSpPr>
        <p:spPr>
          <a:xfrm>
            <a:off x="1324297" y="205364"/>
            <a:ext cx="9543405" cy="7769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2.LINEAS DE LA INSTALACIÓN FRIGORÍFICA</a:t>
            </a:r>
          </a:p>
        </p:txBody>
      </p:sp>
      <p:pic>
        <p:nvPicPr>
          <p:cNvPr id="7" name="Imagen 6">
            <a:extLst>
              <a:ext uri="{FF2B5EF4-FFF2-40B4-BE49-F238E27FC236}">
                <a16:creationId xmlns:a16="http://schemas.microsoft.com/office/drawing/2014/main" id="{CC3E30DB-517D-4C23-FFAB-19762F7A7AEA}"/>
              </a:ext>
            </a:extLst>
          </p:cNvPr>
          <p:cNvPicPr>
            <a:picLocks noChangeAspect="1"/>
          </p:cNvPicPr>
          <p:nvPr/>
        </p:nvPicPr>
        <p:blipFill>
          <a:blip r:embed="rId3"/>
          <a:stretch>
            <a:fillRect/>
          </a:stretch>
        </p:blipFill>
        <p:spPr>
          <a:xfrm>
            <a:off x="6095999" y="1827302"/>
            <a:ext cx="5725038" cy="4334012"/>
          </a:xfrm>
          <a:prstGeom prst="rect">
            <a:avLst/>
          </a:prstGeom>
        </p:spPr>
      </p:pic>
      <p:sp>
        <p:nvSpPr>
          <p:cNvPr id="13" name="CuadroTexto 12">
            <a:extLst>
              <a:ext uri="{FF2B5EF4-FFF2-40B4-BE49-F238E27FC236}">
                <a16:creationId xmlns:a16="http://schemas.microsoft.com/office/drawing/2014/main" id="{8374C606-7D33-BE98-6D96-4DF673936C5D}"/>
              </a:ext>
            </a:extLst>
          </p:cNvPr>
          <p:cNvSpPr txBox="1"/>
          <p:nvPr/>
        </p:nvSpPr>
        <p:spPr>
          <a:xfrm>
            <a:off x="370963" y="1354527"/>
            <a:ext cx="5094515" cy="1384995"/>
          </a:xfrm>
          <a:prstGeom prst="rect">
            <a:avLst/>
          </a:prstGeom>
          <a:noFill/>
        </p:spPr>
        <p:txBody>
          <a:bodyPr wrap="square">
            <a:spAutoFit/>
          </a:bodyPr>
          <a:lstStyle/>
          <a:p>
            <a:pPr marL="171450" indent="-171450" algn="ctr">
              <a:buFont typeface="Wingdings" panose="05000000000000000000" pitchFamily="2" charset="2"/>
              <a:buChar char="Ø"/>
            </a:pPr>
            <a:endParaRPr lang="es-ES" sz="1200" b="0" i="0" u="none" strike="noStrike" baseline="0" dirty="0">
              <a:solidFill>
                <a:srgbClr val="000000"/>
              </a:solidFill>
              <a:latin typeface="Arial" panose="020B0604020202020204" pitchFamily="34" charset="0"/>
            </a:endParaRPr>
          </a:p>
          <a:p>
            <a:pPr marL="285750" indent="-285750" algn="ctr">
              <a:buFont typeface="Wingdings" panose="05000000000000000000" pitchFamily="2" charset="2"/>
              <a:buChar char="Ø"/>
            </a:pPr>
            <a:r>
              <a:rPr lang="es-ES" sz="1800" b="0" i="0" u="none" strike="noStrike" baseline="0" dirty="0">
                <a:solidFill>
                  <a:srgbClr val="FF0000"/>
                </a:solidFill>
                <a:latin typeface="Arial" panose="020B0604020202020204" pitchFamily="34" charset="0"/>
              </a:rPr>
              <a:t>La línea de descarga suele dibujarse en color rojo indicando así que esta es la tubería donde se alcanzan las temperaturas más altas del circuito (&gt;60ºC).</a:t>
            </a:r>
            <a:endParaRPr lang="es-ES" dirty="0"/>
          </a:p>
        </p:txBody>
      </p:sp>
      <p:sp>
        <p:nvSpPr>
          <p:cNvPr id="17" name="CuadroTexto 16">
            <a:extLst>
              <a:ext uri="{FF2B5EF4-FFF2-40B4-BE49-F238E27FC236}">
                <a16:creationId xmlns:a16="http://schemas.microsoft.com/office/drawing/2014/main" id="{D8BBE21B-AD72-23C7-FADB-D2614AC4EC40}"/>
              </a:ext>
            </a:extLst>
          </p:cNvPr>
          <p:cNvSpPr txBox="1"/>
          <p:nvPr/>
        </p:nvSpPr>
        <p:spPr>
          <a:xfrm>
            <a:off x="370962" y="2914627"/>
            <a:ext cx="5094515" cy="1661993"/>
          </a:xfrm>
          <a:prstGeom prst="rect">
            <a:avLst/>
          </a:prstGeom>
          <a:noFill/>
        </p:spPr>
        <p:txBody>
          <a:bodyPr wrap="square">
            <a:spAutoFit/>
          </a:bodyPr>
          <a:lstStyle/>
          <a:p>
            <a:pPr marL="171450" indent="-171450" algn="ctr">
              <a:buFont typeface="Wingdings" panose="05000000000000000000" pitchFamily="2" charset="2"/>
              <a:buChar char="Ø"/>
            </a:pPr>
            <a:endParaRPr lang="es-ES" sz="1200" b="0" i="0" u="none" strike="noStrike" baseline="0" dirty="0">
              <a:solidFill>
                <a:srgbClr val="000000"/>
              </a:solidFill>
              <a:latin typeface="Arial" panose="020B0604020202020204" pitchFamily="34" charset="0"/>
            </a:endParaRPr>
          </a:p>
          <a:p>
            <a:pPr marL="285750" indent="-285750" algn="ctr">
              <a:buFont typeface="Wingdings" panose="05000000000000000000" pitchFamily="2" charset="2"/>
              <a:buChar char="Ø"/>
            </a:pPr>
            <a:r>
              <a:rPr lang="es-ES" sz="1800" b="0" i="0" u="none" strike="noStrike" baseline="0" dirty="0">
                <a:solidFill>
                  <a:srgbClr val="006FC0"/>
                </a:solidFill>
                <a:latin typeface="Arial" panose="020B0604020202020204" pitchFamily="34" charset="0"/>
              </a:rPr>
              <a:t>La línea de aspiración será la zona más fría del circuito, po</a:t>
            </a:r>
            <a:r>
              <a:rPr lang="es-ES" dirty="0">
                <a:solidFill>
                  <a:srgbClr val="006FC0"/>
                </a:solidFill>
                <a:latin typeface="Arial" panose="020B0604020202020204" pitchFamily="34" charset="0"/>
              </a:rPr>
              <a:t>r</a:t>
            </a:r>
            <a:r>
              <a:rPr lang="es-ES" sz="1800" b="0" i="0" u="none" strike="noStrike" baseline="0" dirty="0">
                <a:solidFill>
                  <a:srgbClr val="006FC0"/>
                </a:solidFill>
                <a:latin typeface="Arial" panose="020B0604020202020204" pitchFamily="34" charset="0"/>
              </a:rPr>
              <a:t> lo que se dibujará en color azul, junto con el evaporador (Dependiendo de la aplicación pueden ser de</a:t>
            </a:r>
            <a:r>
              <a:rPr lang="es-ES" dirty="0">
                <a:solidFill>
                  <a:srgbClr val="006FC0"/>
                </a:solidFill>
                <a:latin typeface="Arial" panose="020B0604020202020204" pitchFamily="34" charset="0"/>
              </a:rPr>
              <a:t> -</a:t>
            </a:r>
            <a:r>
              <a:rPr lang="es-ES" sz="1800" b="0" i="0" u="none" strike="noStrike" baseline="0" dirty="0">
                <a:solidFill>
                  <a:srgbClr val="006FC0"/>
                </a:solidFill>
                <a:latin typeface="Arial" panose="020B0604020202020204" pitchFamily="34" charset="0"/>
              </a:rPr>
              <a:t>30ºC para una máquina de congelados a -18ºC).</a:t>
            </a:r>
            <a:endParaRPr lang="es-ES" dirty="0"/>
          </a:p>
        </p:txBody>
      </p:sp>
      <p:sp>
        <p:nvSpPr>
          <p:cNvPr id="19" name="CuadroTexto 18">
            <a:extLst>
              <a:ext uri="{FF2B5EF4-FFF2-40B4-BE49-F238E27FC236}">
                <a16:creationId xmlns:a16="http://schemas.microsoft.com/office/drawing/2014/main" id="{411CDFD9-AB8F-24F1-51F5-21618B71ECA0}"/>
              </a:ext>
            </a:extLst>
          </p:cNvPr>
          <p:cNvSpPr txBox="1"/>
          <p:nvPr/>
        </p:nvSpPr>
        <p:spPr>
          <a:xfrm>
            <a:off x="370962" y="4809291"/>
            <a:ext cx="5224295" cy="1661993"/>
          </a:xfrm>
          <a:prstGeom prst="rect">
            <a:avLst/>
          </a:prstGeom>
          <a:noFill/>
        </p:spPr>
        <p:txBody>
          <a:bodyPr wrap="square">
            <a:spAutoFit/>
          </a:bodyPr>
          <a:lstStyle/>
          <a:p>
            <a:pPr marL="171450" indent="-171450" algn="l">
              <a:buFont typeface="Wingdings" panose="05000000000000000000" pitchFamily="2" charset="2"/>
              <a:buChar char="Ø"/>
            </a:pPr>
            <a:endParaRPr lang="es-ES" sz="1200" b="0" i="0" u="none" strike="noStrike" baseline="0" dirty="0">
              <a:solidFill>
                <a:srgbClr val="000000"/>
              </a:solidFill>
              <a:latin typeface="Arial" panose="020B0604020202020204" pitchFamily="34" charset="0"/>
            </a:endParaRPr>
          </a:p>
          <a:p>
            <a:pPr marL="285750" indent="-285750">
              <a:buFont typeface="Wingdings" panose="05000000000000000000" pitchFamily="2" charset="2"/>
              <a:buChar char="Ø"/>
            </a:pPr>
            <a:r>
              <a:rPr lang="es-ES" sz="1800" b="0" i="0" u="none" strike="noStrike" baseline="0" dirty="0">
                <a:solidFill>
                  <a:srgbClr val="FF7915"/>
                </a:solidFill>
                <a:latin typeface="Arial" panose="020B0604020202020204" pitchFamily="34" charset="0"/>
              </a:rPr>
              <a:t>La línea de líquido, se le da color próximo al rojo, ya que estará caliente pero no tanto como la de descarga (Para un condensador que se refrigera por aire puede estar entre unos 35-40ºC).</a:t>
            </a:r>
            <a:endParaRPr lang="es-ES" dirty="0"/>
          </a:p>
        </p:txBody>
      </p:sp>
    </p:spTree>
    <p:extLst>
      <p:ext uri="{BB962C8B-B14F-4D97-AF65-F5344CB8AC3E}">
        <p14:creationId xmlns:p14="http://schemas.microsoft.com/office/powerpoint/2010/main" val="21033348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C189990-091D-77C6-2C1F-84EAFE3E6F10}"/>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EDB90E1F-7FED-F23E-6E45-F57FD21F3E39}"/>
              </a:ext>
            </a:extLst>
          </p:cNvPr>
          <p:cNvPicPr>
            <a:picLocks noChangeAspect="1"/>
          </p:cNvPicPr>
          <p:nvPr/>
        </p:nvPicPr>
        <p:blipFill>
          <a:blip r:embed="rId3"/>
          <a:stretch>
            <a:fillRect/>
          </a:stretch>
        </p:blipFill>
        <p:spPr>
          <a:xfrm>
            <a:off x="-76200" y="0"/>
            <a:ext cx="12344400" cy="6858000"/>
          </a:xfrm>
          <a:prstGeom prst="rect">
            <a:avLst/>
          </a:prstGeom>
        </p:spPr>
      </p:pic>
    </p:spTree>
    <p:extLst>
      <p:ext uri="{BB962C8B-B14F-4D97-AF65-F5344CB8AC3E}">
        <p14:creationId xmlns:p14="http://schemas.microsoft.com/office/powerpoint/2010/main" val="41416210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A5345FE-FF33-4C62-07C6-70E3EF781A57}"/>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90E9630-EFBB-CDC9-20D8-A794CCA439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B6183FB5-1F2A-C60F-4E6A-87A8C38AC8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32DE049A-9CF3-9C9B-0195-C8E2689CBD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 name="Título 1">
            <a:extLst>
              <a:ext uri="{FF2B5EF4-FFF2-40B4-BE49-F238E27FC236}">
                <a16:creationId xmlns:a16="http://schemas.microsoft.com/office/drawing/2014/main" id="{55AB01C6-EB29-704A-4E72-43879DFC07B2}"/>
              </a:ext>
            </a:extLst>
          </p:cNvPr>
          <p:cNvSpPr txBox="1">
            <a:spLocks/>
          </p:cNvSpPr>
          <p:nvPr/>
        </p:nvSpPr>
        <p:spPr>
          <a:xfrm>
            <a:off x="1324297" y="205364"/>
            <a:ext cx="9543405" cy="7769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2.LINEAS DE LA INSTALACIÓN FRIGORÍFICA</a:t>
            </a:r>
          </a:p>
        </p:txBody>
      </p:sp>
      <p:pic>
        <p:nvPicPr>
          <p:cNvPr id="3" name="Imagen 2">
            <a:extLst>
              <a:ext uri="{FF2B5EF4-FFF2-40B4-BE49-F238E27FC236}">
                <a16:creationId xmlns:a16="http://schemas.microsoft.com/office/drawing/2014/main" id="{BC048946-A96C-35B5-59CF-8C2AC5228435}"/>
              </a:ext>
            </a:extLst>
          </p:cNvPr>
          <p:cNvPicPr>
            <a:picLocks noChangeAspect="1"/>
          </p:cNvPicPr>
          <p:nvPr/>
        </p:nvPicPr>
        <p:blipFill>
          <a:blip r:embed="rId3"/>
          <a:stretch>
            <a:fillRect/>
          </a:stretch>
        </p:blipFill>
        <p:spPr>
          <a:xfrm>
            <a:off x="3713964" y="2121083"/>
            <a:ext cx="4764070" cy="4023972"/>
          </a:xfrm>
          <a:prstGeom prst="rect">
            <a:avLst/>
          </a:prstGeom>
        </p:spPr>
      </p:pic>
      <p:sp>
        <p:nvSpPr>
          <p:cNvPr id="6" name="CuadroTexto 5">
            <a:extLst>
              <a:ext uri="{FF2B5EF4-FFF2-40B4-BE49-F238E27FC236}">
                <a16:creationId xmlns:a16="http://schemas.microsoft.com/office/drawing/2014/main" id="{986E0F75-83DB-F9BD-91FF-4C2CDDBB1BD4}"/>
              </a:ext>
            </a:extLst>
          </p:cNvPr>
          <p:cNvSpPr txBox="1"/>
          <p:nvPr/>
        </p:nvSpPr>
        <p:spPr>
          <a:xfrm>
            <a:off x="179214" y="2121083"/>
            <a:ext cx="3355537" cy="3600986"/>
          </a:xfrm>
          <a:prstGeom prst="rect">
            <a:avLst/>
          </a:prstGeom>
          <a:noFill/>
        </p:spPr>
        <p:txBody>
          <a:bodyPr wrap="square">
            <a:spAutoFit/>
          </a:bodyPr>
          <a:lstStyle/>
          <a:p>
            <a:pPr algn="ctr"/>
            <a:endParaRPr lang="es-ES" sz="1200" b="0" i="0" u="none" strike="noStrike" baseline="0" dirty="0">
              <a:solidFill>
                <a:srgbClr val="000000"/>
              </a:solidFill>
              <a:latin typeface="Arial" panose="020B0604020202020204" pitchFamily="34" charset="0"/>
            </a:endParaRPr>
          </a:p>
          <a:p>
            <a:pPr algn="ctr"/>
            <a:endParaRPr lang="es-ES" sz="1200" b="0" i="0" u="sng" strike="noStrike" baseline="0" dirty="0">
              <a:latin typeface="Arial" panose="020B0604020202020204" pitchFamily="34" charset="0"/>
            </a:endParaRPr>
          </a:p>
          <a:p>
            <a:pPr algn="ctr"/>
            <a:r>
              <a:rPr lang="es-ES" sz="1800" b="1" i="0" u="sng" strike="noStrike" baseline="0" dirty="0">
                <a:solidFill>
                  <a:srgbClr val="16AFE3"/>
                </a:solidFill>
                <a:latin typeface="Arial" panose="020B0604020202020204" pitchFamily="34" charset="0"/>
              </a:rPr>
              <a:t>Lado baja presión(BP):</a:t>
            </a:r>
          </a:p>
          <a:p>
            <a:pPr algn="ctr"/>
            <a:endParaRPr lang="es-ES" sz="1800" b="1" i="0" u="sng" strike="noStrike" baseline="0" dirty="0">
              <a:solidFill>
                <a:srgbClr val="16AFE3"/>
              </a:solidFill>
              <a:latin typeface="Arial" panose="020B0604020202020204" pitchFamily="34" charset="0"/>
            </a:endParaRPr>
          </a:p>
          <a:p>
            <a:pPr algn="ctr"/>
            <a:r>
              <a:rPr lang="es-ES" sz="1800" b="0" i="0" u="none" strike="noStrike" baseline="0" dirty="0">
                <a:solidFill>
                  <a:srgbClr val="16AFE3"/>
                </a:solidFill>
                <a:latin typeface="Arial" panose="020B0604020202020204" pitchFamily="34" charset="0"/>
              </a:rPr>
              <a:t>Consta del evaporador y la línea de aspiración. La presión que ejerce el refrigerante en estas partes es la </a:t>
            </a:r>
            <a:r>
              <a:rPr lang="es-ES" sz="1800" b="1" i="0" u="none" strike="noStrike" baseline="0" dirty="0">
                <a:solidFill>
                  <a:srgbClr val="16AFE3"/>
                </a:solidFill>
                <a:latin typeface="Arial" panose="020B0604020202020204" pitchFamily="34" charset="0"/>
              </a:rPr>
              <a:t>BP</a:t>
            </a:r>
            <a:r>
              <a:rPr lang="es-ES" sz="1800" b="0" i="0" u="none" strike="noStrike" baseline="0" dirty="0">
                <a:solidFill>
                  <a:srgbClr val="16AFE3"/>
                </a:solidFill>
                <a:latin typeface="Arial" panose="020B0604020202020204" pitchFamily="34" charset="0"/>
              </a:rPr>
              <a:t> a la que se vaporiza en el evaporador y se le llama</a:t>
            </a:r>
          </a:p>
          <a:p>
            <a:pPr algn="ctr"/>
            <a:r>
              <a:rPr lang="es-ES" sz="1800" b="0" i="0" u="none" strike="noStrike" baseline="0" dirty="0">
                <a:solidFill>
                  <a:srgbClr val="16AFE3"/>
                </a:solidFill>
                <a:latin typeface="Arial" panose="020B0604020202020204" pitchFamily="34" charset="0"/>
              </a:rPr>
              <a:t> </a:t>
            </a:r>
          </a:p>
          <a:p>
            <a:pPr algn="ctr"/>
            <a:endParaRPr lang="es-ES" sz="1800" b="0" i="0" u="none" strike="noStrike" baseline="0" dirty="0">
              <a:solidFill>
                <a:srgbClr val="16AFE3"/>
              </a:solidFill>
              <a:latin typeface="Arial" panose="020B0604020202020204" pitchFamily="34" charset="0"/>
            </a:endParaRPr>
          </a:p>
          <a:p>
            <a:pPr algn="ctr"/>
            <a:r>
              <a:rPr lang="es-ES" sz="2400" b="1" i="0" u="none" strike="noStrike" baseline="0" dirty="0" err="1">
                <a:solidFill>
                  <a:srgbClr val="16AFE3"/>
                </a:solidFill>
                <a:latin typeface="Arial" panose="020B0604020202020204" pitchFamily="34" charset="0"/>
              </a:rPr>
              <a:t>P</a:t>
            </a:r>
            <a:r>
              <a:rPr lang="es-ES" sz="1400" b="1" i="0" u="none" strike="noStrike" baseline="0" dirty="0" err="1">
                <a:solidFill>
                  <a:srgbClr val="16AFE3"/>
                </a:solidFill>
                <a:latin typeface="Arial" panose="020B0604020202020204" pitchFamily="34" charset="0"/>
              </a:rPr>
              <a:t>aspiración</a:t>
            </a:r>
            <a:r>
              <a:rPr lang="es-ES" sz="1400" b="1" i="0" u="none" strike="noStrike" baseline="0" dirty="0">
                <a:solidFill>
                  <a:srgbClr val="16AFE3"/>
                </a:solidFill>
                <a:latin typeface="Arial" panose="020B0604020202020204" pitchFamily="34" charset="0"/>
              </a:rPr>
              <a:t> </a:t>
            </a:r>
            <a:r>
              <a:rPr lang="es-ES" sz="2400" b="1" i="0" u="none" strike="noStrike" baseline="0" dirty="0">
                <a:solidFill>
                  <a:srgbClr val="16AFE3"/>
                </a:solidFill>
                <a:latin typeface="Arial" panose="020B0604020202020204" pitchFamily="34" charset="0"/>
              </a:rPr>
              <a:t>o </a:t>
            </a:r>
            <a:r>
              <a:rPr lang="es-ES" sz="2400" b="1" i="0" u="none" strike="noStrike" baseline="0" dirty="0" err="1">
                <a:solidFill>
                  <a:srgbClr val="16AFE3"/>
                </a:solidFill>
                <a:latin typeface="Arial" panose="020B0604020202020204" pitchFamily="34" charset="0"/>
              </a:rPr>
              <a:t>P</a:t>
            </a:r>
            <a:r>
              <a:rPr lang="es-ES" sz="1400" b="1" i="0" u="none" strike="noStrike" baseline="0" dirty="0" err="1">
                <a:solidFill>
                  <a:srgbClr val="16AFE3"/>
                </a:solidFill>
                <a:latin typeface="Arial" panose="020B0604020202020204" pitchFamily="34" charset="0"/>
              </a:rPr>
              <a:t>evaporación</a:t>
            </a:r>
            <a:r>
              <a:rPr lang="es-ES" sz="2400" b="1" i="0" u="none" strike="noStrike" baseline="0" dirty="0">
                <a:solidFill>
                  <a:srgbClr val="16AFE3"/>
                </a:solidFill>
                <a:latin typeface="Arial" panose="020B0604020202020204" pitchFamily="34" charset="0"/>
              </a:rPr>
              <a:t>.</a:t>
            </a:r>
          </a:p>
        </p:txBody>
      </p:sp>
      <p:sp>
        <p:nvSpPr>
          <p:cNvPr id="11" name="CuadroTexto 10">
            <a:extLst>
              <a:ext uri="{FF2B5EF4-FFF2-40B4-BE49-F238E27FC236}">
                <a16:creationId xmlns:a16="http://schemas.microsoft.com/office/drawing/2014/main" id="{3BC31F0B-A0B2-844B-8288-A68CC43FE2EE}"/>
              </a:ext>
            </a:extLst>
          </p:cNvPr>
          <p:cNvSpPr txBox="1"/>
          <p:nvPr/>
        </p:nvSpPr>
        <p:spPr>
          <a:xfrm>
            <a:off x="8657247" y="2305749"/>
            <a:ext cx="3331553" cy="3231654"/>
          </a:xfrm>
          <a:prstGeom prst="rect">
            <a:avLst/>
          </a:prstGeom>
          <a:noFill/>
        </p:spPr>
        <p:txBody>
          <a:bodyPr wrap="square">
            <a:spAutoFit/>
          </a:bodyPr>
          <a:lstStyle/>
          <a:p>
            <a:pPr algn="ctr"/>
            <a:r>
              <a:rPr lang="es-ES" sz="1800" b="1" i="0" u="sng" strike="noStrike" baseline="0" dirty="0">
                <a:solidFill>
                  <a:srgbClr val="FF0000"/>
                </a:solidFill>
                <a:latin typeface="Arial" panose="020B0604020202020204" pitchFamily="34" charset="0"/>
              </a:rPr>
              <a:t>Lado alta presión(AP):</a:t>
            </a:r>
          </a:p>
          <a:p>
            <a:pPr algn="ctr"/>
            <a:endParaRPr lang="es-ES" sz="1800" b="1" i="0" u="sng" strike="noStrike" baseline="0" dirty="0">
              <a:solidFill>
                <a:srgbClr val="FF0000"/>
              </a:solidFill>
              <a:latin typeface="Arial" panose="020B0604020202020204" pitchFamily="34" charset="0"/>
            </a:endParaRPr>
          </a:p>
          <a:p>
            <a:pPr algn="ctr"/>
            <a:r>
              <a:rPr lang="es-ES" sz="1800" b="0" i="0" u="none" strike="noStrike" baseline="0" dirty="0">
                <a:solidFill>
                  <a:srgbClr val="FF0000"/>
                </a:solidFill>
                <a:latin typeface="Arial" panose="020B0604020202020204" pitchFamily="34" charset="0"/>
              </a:rPr>
              <a:t>Consta de la línea de descarga, condensador y línea de líquido. La presión que ejerce el refrigerante sobre esta zona es AP a la que se condensa el refrigerante en el condensador, llamada también</a:t>
            </a:r>
          </a:p>
          <a:p>
            <a:pPr algn="ctr"/>
            <a:endParaRPr lang="es-ES" sz="1800" b="0" i="0" u="none" strike="noStrike" baseline="0" dirty="0">
              <a:solidFill>
                <a:srgbClr val="FF0000"/>
              </a:solidFill>
              <a:latin typeface="Arial" panose="020B0604020202020204" pitchFamily="34" charset="0"/>
            </a:endParaRPr>
          </a:p>
          <a:p>
            <a:pPr algn="ctr"/>
            <a:r>
              <a:rPr lang="es-ES" sz="2400" b="1" i="0" u="none" strike="noStrike" baseline="0" dirty="0" err="1">
                <a:solidFill>
                  <a:srgbClr val="FF0000"/>
                </a:solidFill>
                <a:latin typeface="Arial" panose="020B0604020202020204" pitchFamily="34" charset="0"/>
              </a:rPr>
              <a:t>P</a:t>
            </a:r>
            <a:r>
              <a:rPr lang="es-ES" sz="1400" b="1" i="0" u="none" strike="noStrike" baseline="0" dirty="0" err="1">
                <a:solidFill>
                  <a:srgbClr val="FF0000"/>
                </a:solidFill>
                <a:latin typeface="Arial" panose="020B0604020202020204" pitchFamily="34" charset="0"/>
              </a:rPr>
              <a:t>condensación</a:t>
            </a:r>
            <a:r>
              <a:rPr lang="es-ES" sz="1400" b="1" i="0" u="none" strike="noStrike" baseline="0" dirty="0">
                <a:solidFill>
                  <a:srgbClr val="FF0000"/>
                </a:solidFill>
                <a:latin typeface="Arial" panose="020B0604020202020204" pitchFamily="34" charset="0"/>
              </a:rPr>
              <a:t> </a:t>
            </a:r>
            <a:r>
              <a:rPr lang="es-ES" sz="2400" b="1" i="0" u="none" strike="noStrike" baseline="0" dirty="0">
                <a:solidFill>
                  <a:srgbClr val="FF0000"/>
                </a:solidFill>
                <a:latin typeface="Arial" panose="020B0604020202020204" pitchFamily="34" charset="0"/>
              </a:rPr>
              <a:t>o </a:t>
            </a:r>
            <a:r>
              <a:rPr lang="es-ES" sz="2400" b="1" i="0" u="none" strike="noStrike" baseline="0" dirty="0" err="1">
                <a:solidFill>
                  <a:srgbClr val="FF0000"/>
                </a:solidFill>
                <a:latin typeface="Arial" panose="020B0604020202020204" pitchFamily="34" charset="0"/>
              </a:rPr>
              <a:t>P</a:t>
            </a:r>
            <a:r>
              <a:rPr lang="es-ES" sz="1400" b="1" i="0" u="none" strike="noStrike" baseline="0" dirty="0" err="1">
                <a:solidFill>
                  <a:srgbClr val="FF0000"/>
                </a:solidFill>
                <a:latin typeface="Arial" panose="020B0604020202020204" pitchFamily="34" charset="0"/>
              </a:rPr>
              <a:t>descarga</a:t>
            </a:r>
            <a:r>
              <a:rPr lang="es-ES" sz="2400" b="1" i="0" u="none" strike="noStrike" baseline="0" dirty="0">
                <a:solidFill>
                  <a:srgbClr val="FF0000"/>
                </a:solidFill>
                <a:latin typeface="Arial" panose="020B0604020202020204" pitchFamily="34" charset="0"/>
              </a:rPr>
              <a:t>.</a:t>
            </a:r>
          </a:p>
        </p:txBody>
      </p:sp>
    </p:spTree>
    <p:extLst>
      <p:ext uri="{BB962C8B-B14F-4D97-AF65-F5344CB8AC3E}">
        <p14:creationId xmlns:p14="http://schemas.microsoft.com/office/powerpoint/2010/main" val="13869607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42A79C2-88B2-94A2-45B7-E69BEDB2702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20A8C9B-B61A-B7F4-AD72-03AD0B63CE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1D60C5AD-FCE1-4D21-D24F-CD21A3223A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79889399-2600-78E8-D067-FE0E78A3CB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 name="Título 1">
            <a:extLst>
              <a:ext uri="{FF2B5EF4-FFF2-40B4-BE49-F238E27FC236}">
                <a16:creationId xmlns:a16="http://schemas.microsoft.com/office/drawing/2014/main" id="{DE99B291-E086-2493-759D-4597E7E01E5A}"/>
              </a:ext>
            </a:extLst>
          </p:cNvPr>
          <p:cNvSpPr txBox="1">
            <a:spLocks/>
          </p:cNvSpPr>
          <p:nvPr/>
        </p:nvSpPr>
        <p:spPr>
          <a:xfrm>
            <a:off x="1324297" y="205364"/>
            <a:ext cx="9543405" cy="7769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2.LINEAS DE LA INSTALACIÓN FRIGORÍFICA</a:t>
            </a:r>
          </a:p>
        </p:txBody>
      </p:sp>
      <p:pic>
        <p:nvPicPr>
          <p:cNvPr id="3" name="Imagen 2">
            <a:extLst>
              <a:ext uri="{FF2B5EF4-FFF2-40B4-BE49-F238E27FC236}">
                <a16:creationId xmlns:a16="http://schemas.microsoft.com/office/drawing/2014/main" id="{A68D454E-7AEF-D20F-B8A3-167DFD656E96}"/>
              </a:ext>
            </a:extLst>
          </p:cNvPr>
          <p:cNvPicPr>
            <a:picLocks noChangeAspect="1"/>
          </p:cNvPicPr>
          <p:nvPr/>
        </p:nvPicPr>
        <p:blipFill>
          <a:blip r:embed="rId3"/>
          <a:stretch>
            <a:fillRect/>
          </a:stretch>
        </p:blipFill>
        <p:spPr>
          <a:xfrm>
            <a:off x="6908800" y="1666240"/>
            <a:ext cx="5063564" cy="4419599"/>
          </a:xfrm>
          <a:prstGeom prst="rect">
            <a:avLst/>
          </a:prstGeom>
        </p:spPr>
      </p:pic>
      <p:sp>
        <p:nvSpPr>
          <p:cNvPr id="5" name="CuadroTexto 4">
            <a:extLst>
              <a:ext uri="{FF2B5EF4-FFF2-40B4-BE49-F238E27FC236}">
                <a16:creationId xmlns:a16="http://schemas.microsoft.com/office/drawing/2014/main" id="{FB5FB722-B335-6C7A-D503-CF235D655445}"/>
              </a:ext>
            </a:extLst>
          </p:cNvPr>
          <p:cNvSpPr txBox="1"/>
          <p:nvPr/>
        </p:nvSpPr>
        <p:spPr>
          <a:xfrm>
            <a:off x="406400" y="2605834"/>
            <a:ext cx="6096000" cy="2769989"/>
          </a:xfrm>
          <a:prstGeom prst="rect">
            <a:avLst/>
          </a:prstGeom>
          <a:noFill/>
        </p:spPr>
        <p:txBody>
          <a:bodyPr wrap="square">
            <a:spAutoFit/>
          </a:bodyPr>
          <a:lstStyle/>
          <a:p>
            <a:pPr marL="171450" indent="-171450" algn="l">
              <a:buFont typeface="Wingdings" panose="05000000000000000000" pitchFamily="2" charset="2"/>
              <a:buChar char="Ø"/>
            </a:pPr>
            <a:endParaRPr lang="es-ES" sz="1200" b="0" i="0" u="none" strike="noStrike" baseline="0" dirty="0">
              <a:solidFill>
                <a:srgbClr val="000000"/>
              </a:solidFill>
              <a:latin typeface="Arial" panose="020B0604020202020204" pitchFamily="34" charset="0"/>
            </a:endParaRPr>
          </a:p>
          <a:p>
            <a:pPr marL="285750" indent="-285750" algn="ctr">
              <a:buFont typeface="Wingdings" panose="05000000000000000000" pitchFamily="2" charset="2"/>
              <a:buChar char="Ø"/>
            </a:pPr>
            <a:r>
              <a:rPr lang="es-ES" sz="1800" b="0" i="0" u="none" strike="noStrike" baseline="0" dirty="0">
                <a:latin typeface="Arial" panose="020B0604020202020204" pitchFamily="34" charset="0"/>
              </a:rPr>
              <a:t>Los puntos de división entre los lados de alta y baja presión del sistema son:</a:t>
            </a:r>
          </a:p>
          <a:p>
            <a:pPr marL="285750" indent="-285750">
              <a:buFont typeface="Wingdings" panose="05000000000000000000" pitchFamily="2" charset="2"/>
              <a:buChar char="Ø"/>
            </a:pPr>
            <a:endParaRPr lang="es-ES" sz="1800" b="0" i="0" u="none" strike="noStrike" baseline="0" dirty="0">
              <a:latin typeface="Arial" panose="020B0604020202020204" pitchFamily="34" charset="0"/>
            </a:endParaRPr>
          </a:p>
          <a:p>
            <a:pPr marL="742950" lvl="1" indent="-285750">
              <a:buFont typeface="Arial" panose="020B0604020202020204" pitchFamily="34" charset="0"/>
              <a:buChar char="•"/>
            </a:pPr>
            <a:r>
              <a:rPr lang="es-ES" b="0" i="0" u="none" strike="noStrike" baseline="0" dirty="0">
                <a:latin typeface="Arial" panose="020B0604020202020204" pitchFamily="34" charset="0"/>
              </a:rPr>
              <a:t>La </a:t>
            </a:r>
            <a:r>
              <a:rPr lang="es-ES" b="1" i="0" u="none" strike="noStrike" baseline="0" dirty="0">
                <a:solidFill>
                  <a:srgbClr val="00AFEF"/>
                </a:solidFill>
                <a:latin typeface="Arial" panose="020B0604020202020204" pitchFamily="34" charset="0"/>
              </a:rPr>
              <a:t>válvula de expansión</a:t>
            </a:r>
            <a:r>
              <a:rPr lang="es-ES" b="0" i="0" u="none" strike="noStrike" baseline="0" dirty="0">
                <a:solidFill>
                  <a:srgbClr val="000000"/>
                </a:solidFill>
                <a:latin typeface="Arial" panose="020B0604020202020204" pitchFamily="34" charset="0"/>
              </a:rPr>
              <a:t>, donde la presión se reduce desde la de condensación a la del vapor.</a:t>
            </a:r>
          </a:p>
          <a:p>
            <a:pPr marL="742950" lvl="1" indent="-285750">
              <a:buFont typeface="Arial" panose="020B0604020202020204" pitchFamily="34" charset="0"/>
              <a:buChar char="•"/>
            </a:pPr>
            <a:endParaRPr lang="es-ES" b="0" i="0" u="none" strike="noStrike" baseline="0" dirty="0">
              <a:solidFill>
                <a:srgbClr val="000000"/>
              </a:solidFill>
              <a:latin typeface="Arial" panose="020B0604020202020204" pitchFamily="34" charset="0"/>
            </a:endParaRPr>
          </a:p>
          <a:p>
            <a:pPr marL="742950" lvl="1" indent="-285750">
              <a:buFont typeface="Arial" panose="020B0604020202020204" pitchFamily="34" charset="0"/>
              <a:buChar char="•"/>
            </a:pPr>
            <a:r>
              <a:rPr lang="es-ES" b="0" i="0" u="none" strike="noStrike" baseline="0" dirty="0">
                <a:solidFill>
                  <a:srgbClr val="000000"/>
                </a:solidFill>
                <a:latin typeface="Arial" panose="020B0604020202020204" pitchFamily="34" charset="0"/>
              </a:rPr>
              <a:t>Las </a:t>
            </a:r>
            <a:r>
              <a:rPr lang="es-ES" b="1" i="0" u="none" strike="noStrike" baseline="0" dirty="0">
                <a:solidFill>
                  <a:srgbClr val="FF0000"/>
                </a:solidFill>
                <a:latin typeface="Arial" panose="020B0604020202020204" pitchFamily="34" charset="0"/>
              </a:rPr>
              <a:t>válvulas de aspiración y descarga </a:t>
            </a:r>
            <a:r>
              <a:rPr lang="es-ES" b="0" i="0" u="none" strike="noStrike" baseline="0" dirty="0">
                <a:solidFill>
                  <a:srgbClr val="000000"/>
                </a:solidFill>
                <a:latin typeface="Arial" panose="020B0604020202020204" pitchFamily="34" charset="0"/>
              </a:rPr>
              <a:t>del compresor, las cuales separa el lado de baja del de alta presión.</a:t>
            </a:r>
          </a:p>
        </p:txBody>
      </p:sp>
    </p:spTree>
    <p:extLst>
      <p:ext uri="{BB962C8B-B14F-4D97-AF65-F5344CB8AC3E}">
        <p14:creationId xmlns:p14="http://schemas.microsoft.com/office/powerpoint/2010/main" val="4317546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3C54F4CE-85F0-46ED-80DA-9518C9251A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DADD1FCA-8ACB-4958-81DD-4CDD6D3E19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802086" cy="6858000"/>
          </a:xfrm>
          <a:custGeom>
            <a:avLst/>
            <a:gdLst>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9647 w 5734864"/>
              <a:gd name="connsiteY33" fmla="*/ 1936120 h 6858000"/>
              <a:gd name="connsiteX34" fmla="*/ 714660 w 5734864"/>
              <a:gd name="connsiteY34" fmla="*/ 1982709 h 6858000"/>
              <a:gd name="connsiteX35" fmla="*/ 710759 w 5734864"/>
              <a:gd name="connsiteY35" fmla="*/ 2013010 h 6858000"/>
              <a:gd name="connsiteX36" fmla="*/ 697927 w 5734864"/>
              <a:gd name="connsiteY36" fmla="*/ 2069833 h 6858000"/>
              <a:gd name="connsiteX37" fmla="*/ 693594 w 5734864"/>
              <a:gd name="connsiteY37" fmla="*/ 2103731 h 6858000"/>
              <a:gd name="connsiteX38" fmla="*/ 691109 w 5734864"/>
              <a:gd name="connsiteY38" fmla="*/ 2124027 h 6858000"/>
              <a:gd name="connsiteX39" fmla="*/ 676593 w 5734864"/>
              <a:gd name="connsiteY39" fmla="*/ 2176182 h 6858000"/>
              <a:gd name="connsiteX40" fmla="*/ 633227 w 5734864"/>
              <a:gd name="connsiteY40" fmla="*/ 2258036 h 6858000"/>
              <a:gd name="connsiteX41" fmla="*/ 625564 w 5734864"/>
              <a:gd name="connsiteY41" fmla="*/ 2284567 h 6858000"/>
              <a:gd name="connsiteX42" fmla="*/ 627074 w 5734864"/>
              <a:gd name="connsiteY42" fmla="*/ 2289605 h 6858000"/>
              <a:gd name="connsiteX43" fmla="*/ 614574 w 5734864"/>
              <a:gd name="connsiteY43" fmla="*/ 2308717 h 6858000"/>
              <a:gd name="connsiteX44" fmla="*/ 606890 w 5734864"/>
              <a:gd name="connsiteY44" fmla="*/ 2320662 h 6858000"/>
              <a:gd name="connsiteX45" fmla="*/ 605558 w 5734864"/>
              <a:gd name="connsiteY45" fmla="*/ 2327897 h 6858000"/>
              <a:gd name="connsiteX46" fmla="*/ 602202 w 5734864"/>
              <a:gd name="connsiteY46" fmla="*/ 2357749 h 6858000"/>
              <a:gd name="connsiteX47" fmla="*/ 600213 w 5734864"/>
              <a:gd name="connsiteY47" fmla="*/ 2364905 h 6858000"/>
              <a:gd name="connsiteX48" fmla="*/ 597160 w 5734864"/>
              <a:gd name="connsiteY48" fmla="*/ 2388351 h 6858000"/>
              <a:gd name="connsiteX49" fmla="*/ 597982 w 5734864"/>
              <a:gd name="connsiteY49" fmla="*/ 2402296 h 6858000"/>
              <a:gd name="connsiteX50" fmla="*/ 593150 w 5734864"/>
              <a:gd name="connsiteY50" fmla="*/ 2420015 h 6858000"/>
              <a:gd name="connsiteX51" fmla="*/ 592833 w 5734864"/>
              <a:gd name="connsiteY51" fmla="*/ 2422749 h 6858000"/>
              <a:gd name="connsiteX52" fmla="*/ 594479 w 5734864"/>
              <a:gd name="connsiteY52" fmla="*/ 2426002 h 6858000"/>
              <a:gd name="connsiteX53" fmla="*/ 591963 w 5734864"/>
              <a:gd name="connsiteY53" fmla="*/ 2431950 h 6858000"/>
              <a:gd name="connsiteX54" fmla="*/ 591544 w 5734864"/>
              <a:gd name="connsiteY54" fmla="*/ 2433897 h 6858000"/>
              <a:gd name="connsiteX55" fmla="*/ 589519 w 5734864"/>
              <a:gd name="connsiteY55" fmla="*/ 2451398 h 6858000"/>
              <a:gd name="connsiteX56" fmla="*/ 590037 w 5734864"/>
              <a:gd name="connsiteY56" fmla="*/ 2455536 h 6858000"/>
              <a:gd name="connsiteX57" fmla="*/ 588179 w 5734864"/>
              <a:gd name="connsiteY57" fmla="*/ 2462981 h 6858000"/>
              <a:gd name="connsiteX58" fmla="*/ 583434 w 5734864"/>
              <a:gd name="connsiteY58" fmla="*/ 2503991 h 6858000"/>
              <a:gd name="connsiteX59" fmla="*/ 567942 w 5734864"/>
              <a:gd name="connsiteY59" fmla="*/ 2652936 h 6858000"/>
              <a:gd name="connsiteX60" fmla="*/ 573869 w 5734864"/>
              <a:gd name="connsiteY60" fmla="*/ 2670188 h 6858000"/>
              <a:gd name="connsiteX61" fmla="*/ 575243 w 5734864"/>
              <a:gd name="connsiteY61" fmla="*/ 2688114 h 6858000"/>
              <a:gd name="connsiteX62" fmla="*/ 573824 w 5734864"/>
              <a:gd name="connsiteY62" fmla="*/ 2689856 h 6858000"/>
              <a:gd name="connsiteX63" fmla="*/ 570699 w 5734864"/>
              <a:gd name="connsiteY63" fmla="*/ 2709353 h 6858000"/>
              <a:gd name="connsiteX64" fmla="*/ 573192 w 5734864"/>
              <a:gd name="connsiteY64" fmla="*/ 2714527 h 6858000"/>
              <a:gd name="connsiteX65" fmla="*/ 572044 w 5734864"/>
              <a:gd name="connsiteY65" fmla="*/ 2728187 h 6858000"/>
              <a:gd name="connsiteX66" fmla="*/ 572465 w 5734864"/>
              <a:gd name="connsiteY66" fmla="*/ 2755863 h 6858000"/>
              <a:gd name="connsiteX67" fmla="*/ 570028 w 5734864"/>
              <a:gd name="connsiteY67" fmla="*/ 2760324 h 6858000"/>
              <a:gd name="connsiteX68" fmla="*/ 566748 w 5734864"/>
              <a:gd name="connsiteY68" fmla="*/ 2800948 h 6858000"/>
              <a:gd name="connsiteX69" fmla="*/ 565509 w 5734864"/>
              <a:gd name="connsiteY69" fmla="*/ 2801167 h 6858000"/>
              <a:gd name="connsiteX70" fmla="*/ 559367 w 5734864"/>
              <a:gd name="connsiteY70" fmla="*/ 2811129 h 6858000"/>
              <a:gd name="connsiteX71" fmla="*/ 550354 w 5734864"/>
              <a:gd name="connsiteY71" fmla="*/ 2830949 h 6858000"/>
              <a:gd name="connsiteX72" fmla="*/ 514795 w 5734864"/>
              <a:gd name="connsiteY72" fmla="*/ 2872433 h 6858000"/>
              <a:gd name="connsiteX73" fmla="*/ 509875 w 5734864"/>
              <a:gd name="connsiteY73" fmla="*/ 2923099 h 6858000"/>
              <a:gd name="connsiteX74" fmla="*/ 509577 w 5734864"/>
              <a:gd name="connsiteY74" fmla="*/ 2923197 h 6858000"/>
              <a:gd name="connsiteX75" fmla="*/ 507597 w 5734864"/>
              <a:gd name="connsiteY75" fmla="*/ 2931868 h 6858000"/>
              <a:gd name="connsiteX76" fmla="*/ 507379 w 5734864"/>
              <a:gd name="connsiteY76" fmla="*/ 2938322 h 6858000"/>
              <a:gd name="connsiteX77" fmla="*/ 504725 w 5734864"/>
              <a:gd name="connsiteY77" fmla="*/ 2954519 h 6858000"/>
              <a:gd name="connsiteX78" fmla="*/ 502018 w 5734864"/>
              <a:gd name="connsiteY78" fmla="*/ 2959643 h 6858000"/>
              <a:gd name="connsiteX79" fmla="*/ 498360 w 5734864"/>
              <a:gd name="connsiteY79" fmla="*/ 2961019 h 6858000"/>
              <a:gd name="connsiteX80" fmla="*/ 498483 w 5734864"/>
              <a:gd name="connsiteY80" fmla="*/ 2962590 h 6858000"/>
              <a:gd name="connsiteX81" fmla="*/ 484403 w 5734864"/>
              <a:gd name="connsiteY81" fmla="*/ 2990538 h 6858000"/>
              <a:gd name="connsiteX82" fmla="*/ 463075 w 5734864"/>
              <a:gd name="connsiteY82" fmla="*/ 3055956 h 6858000"/>
              <a:gd name="connsiteX83" fmla="*/ 455013 w 5734864"/>
              <a:gd name="connsiteY83" fmla="*/ 3094482 h 6858000"/>
              <a:gd name="connsiteX84" fmla="*/ 428391 w 5734864"/>
              <a:gd name="connsiteY84" fmla="*/ 3198850 h 6858000"/>
              <a:gd name="connsiteX85" fmla="*/ 401440 w 5734864"/>
              <a:gd name="connsiteY85" fmla="*/ 3307560 h 6858000"/>
              <a:gd name="connsiteX86" fmla="*/ 386076 w 5734864"/>
              <a:gd name="connsiteY86" fmla="*/ 3373943 h 6858000"/>
              <a:gd name="connsiteX87" fmla="*/ 374726 w 5734864"/>
              <a:gd name="connsiteY87" fmla="*/ 3381364 h 6858000"/>
              <a:gd name="connsiteX88" fmla="*/ 369145 w 5734864"/>
              <a:gd name="connsiteY88" fmla="*/ 3383729 h 6858000"/>
              <a:gd name="connsiteX89" fmla="*/ 364294 w 5734864"/>
              <a:gd name="connsiteY89" fmla="*/ 3414159 h 6858000"/>
              <a:gd name="connsiteX90" fmla="*/ 366450 w 5734864"/>
              <a:gd name="connsiteY90" fmla="*/ 3436925 h 6858000"/>
              <a:gd name="connsiteX91" fmla="*/ 351743 w 5734864"/>
              <a:gd name="connsiteY91" fmla="*/ 3521619 h 6858000"/>
              <a:gd name="connsiteX92" fmla="*/ 345784 w 5734864"/>
              <a:gd name="connsiteY92" fmla="*/ 3603757 h 6858000"/>
              <a:gd name="connsiteX93" fmla="*/ 344198 w 5734864"/>
              <a:gd name="connsiteY93" fmla="*/ 3652424 h 6858000"/>
              <a:gd name="connsiteX94" fmla="*/ 352450 w 5734864"/>
              <a:gd name="connsiteY94" fmla="*/ 3665222 h 6858000"/>
              <a:gd name="connsiteX95" fmla="*/ 342621 w 5734864"/>
              <a:gd name="connsiteY95" fmla="*/ 3700804 h 6858000"/>
              <a:gd name="connsiteX96" fmla="*/ 341514 w 5734864"/>
              <a:gd name="connsiteY96" fmla="*/ 3734774 h 6858000"/>
              <a:gd name="connsiteX97" fmla="*/ 340607 w 5734864"/>
              <a:gd name="connsiteY97" fmla="*/ 3785153 h 6858000"/>
              <a:gd name="connsiteX98" fmla="*/ 340707 w 5734864"/>
              <a:gd name="connsiteY98" fmla="*/ 3788177 h 6858000"/>
              <a:gd name="connsiteX99" fmla="*/ 340361 w 5734864"/>
              <a:gd name="connsiteY99" fmla="*/ 3798803 h 6858000"/>
              <a:gd name="connsiteX100" fmla="*/ 339642 w 5734864"/>
              <a:gd name="connsiteY100" fmla="*/ 3838750 h 6858000"/>
              <a:gd name="connsiteX101" fmla="*/ 360295 w 5734864"/>
              <a:gd name="connsiteY101" fmla="*/ 4015196 h 6858000"/>
              <a:gd name="connsiteX102" fmla="*/ 339043 w 5734864"/>
              <a:gd name="connsiteY102" fmla="*/ 4052778 h 6858000"/>
              <a:gd name="connsiteX103" fmla="*/ 339343 w 5734864"/>
              <a:gd name="connsiteY103" fmla="*/ 4096257 h 6858000"/>
              <a:gd name="connsiteX104" fmla="*/ 340786 w 5734864"/>
              <a:gd name="connsiteY104" fmla="*/ 4321136 h 6858000"/>
              <a:gd name="connsiteX105" fmla="*/ 343158 w 5734864"/>
              <a:gd name="connsiteY105" fmla="*/ 4429174 h 6858000"/>
              <a:gd name="connsiteX106" fmla="*/ 334599 w 5734864"/>
              <a:gd name="connsiteY106" fmla="*/ 4449938 h 6858000"/>
              <a:gd name="connsiteX107" fmla="*/ 332890 w 5734864"/>
              <a:gd name="connsiteY107" fmla="*/ 4453515 h 6858000"/>
              <a:gd name="connsiteX108" fmla="*/ 331105 w 5734864"/>
              <a:gd name="connsiteY108" fmla="*/ 4467941 h 6858000"/>
              <a:gd name="connsiteX109" fmla="*/ 324289 w 5734864"/>
              <a:gd name="connsiteY109" fmla="*/ 4471861 h 6858000"/>
              <a:gd name="connsiteX110" fmla="*/ 317079 w 5734864"/>
              <a:gd name="connsiteY110" fmla="*/ 4493468 h 6858000"/>
              <a:gd name="connsiteX111" fmla="*/ 315557 w 5734864"/>
              <a:gd name="connsiteY111" fmla="*/ 4520067 h 6858000"/>
              <a:gd name="connsiteX112" fmla="*/ 315240 w 5734864"/>
              <a:gd name="connsiteY112" fmla="*/ 4536872 h 6858000"/>
              <a:gd name="connsiteX113" fmla="*/ 316200 w 5734864"/>
              <a:gd name="connsiteY113" fmla="*/ 4538297 h 6858000"/>
              <a:gd name="connsiteX114" fmla="*/ 317507 w 5734864"/>
              <a:gd name="connsiteY114" fmla="*/ 4547582 h 6858000"/>
              <a:gd name="connsiteX115" fmla="*/ 323078 w 5734864"/>
              <a:gd name="connsiteY115" fmla="*/ 4592102 h 6858000"/>
              <a:gd name="connsiteX116" fmla="*/ 328722 w 5734864"/>
              <a:gd name="connsiteY116" fmla="*/ 4667914 h 6858000"/>
              <a:gd name="connsiteX117" fmla="*/ 335597 w 5734864"/>
              <a:gd name="connsiteY117" fmla="*/ 4695035 h 6858000"/>
              <a:gd name="connsiteX118" fmla="*/ 339485 w 5734864"/>
              <a:gd name="connsiteY118" fmla="*/ 4695979 h 6858000"/>
              <a:gd name="connsiteX119" fmla="*/ 341089 w 5734864"/>
              <a:gd name="connsiteY119" fmla="*/ 4704268 h 6858000"/>
              <a:gd name="connsiteX120" fmla="*/ 342177 w 5734864"/>
              <a:gd name="connsiteY120" fmla="*/ 4706060 h 6858000"/>
              <a:gd name="connsiteX121" fmla="*/ 347751 w 5734864"/>
              <a:gd name="connsiteY121" fmla="*/ 4716754 h 6858000"/>
              <a:gd name="connsiteX122" fmla="*/ 344125 w 5734864"/>
              <a:gd name="connsiteY122" fmla="*/ 4764669 h 6858000"/>
              <a:gd name="connsiteX123" fmla="*/ 340188 w 5734864"/>
              <a:gd name="connsiteY123" fmla="*/ 4779386 h 6858000"/>
              <a:gd name="connsiteX124" fmla="*/ 335146 w 5734864"/>
              <a:gd name="connsiteY124" fmla="*/ 4787491 h 6858000"/>
              <a:gd name="connsiteX125" fmla="*/ 319124 w 5734864"/>
              <a:gd name="connsiteY125" fmla="*/ 4843514 h 6858000"/>
              <a:gd name="connsiteX126" fmla="*/ 305956 w 5734864"/>
              <a:gd name="connsiteY126" fmla="*/ 4881505 h 6858000"/>
              <a:gd name="connsiteX127" fmla="*/ 301062 w 5734864"/>
              <a:gd name="connsiteY127" fmla="*/ 4889332 h 6858000"/>
              <a:gd name="connsiteX128" fmla="*/ 302141 w 5734864"/>
              <a:gd name="connsiteY128" fmla="*/ 4899400 h 6858000"/>
              <a:gd name="connsiteX129" fmla="*/ 304424 w 5734864"/>
              <a:gd name="connsiteY129" fmla="*/ 4902664 h 6858000"/>
              <a:gd name="connsiteX130" fmla="*/ 293123 w 5734864"/>
              <a:gd name="connsiteY130" fmla="*/ 4932769 h 6858000"/>
              <a:gd name="connsiteX131" fmla="*/ 292275 w 5734864"/>
              <a:gd name="connsiteY131" fmla="*/ 4936482 h 6858000"/>
              <a:gd name="connsiteX132" fmla="*/ 288304 w 5734864"/>
              <a:gd name="connsiteY132" fmla="*/ 4962325 h 6858000"/>
              <a:gd name="connsiteX133" fmla="*/ 287420 w 5734864"/>
              <a:gd name="connsiteY133" fmla="*/ 5042193 h 6858000"/>
              <a:gd name="connsiteX134" fmla="*/ 287020 w 5734864"/>
              <a:gd name="connsiteY134" fmla="*/ 5065655 h 6858000"/>
              <a:gd name="connsiteX135" fmla="*/ 288488 w 5734864"/>
              <a:gd name="connsiteY135" fmla="*/ 5082216 h 6858000"/>
              <a:gd name="connsiteX136" fmla="*/ 282763 w 5734864"/>
              <a:gd name="connsiteY136" fmla="*/ 5127114 h 6858000"/>
              <a:gd name="connsiteX137" fmla="*/ 269316 w 5734864"/>
              <a:gd name="connsiteY137" fmla="*/ 5202682 h 6858000"/>
              <a:gd name="connsiteX138" fmla="*/ 269174 w 5734864"/>
              <a:gd name="connsiteY138" fmla="*/ 5230835 h 6858000"/>
              <a:gd name="connsiteX139" fmla="*/ 272679 w 5734864"/>
              <a:gd name="connsiteY139" fmla="*/ 5232660 h 6858000"/>
              <a:gd name="connsiteX140" fmla="*/ 272160 w 5734864"/>
              <a:gd name="connsiteY140" fmla="*/ 5241150 h 6858000"/>
              <a:gd name="connsiteX141" fmla="*/ 272760 w 5734864"/>
              <a:gd name="connsiteY141" fmla="*/ 5243156 h 6858000"/>
              <a:gd name="connsiteX142" fmla="*/ 275462 w 5734864"/>
              <a:gd name="connsiteY142" fmla="*/ 5254919 h 6858000"/>
              <a:gd name="connsiteX143" fmla="*/ 262897 w 5734864"/>
              <a:gd name="connsiteY143" fmla="*/ 5286259 h 6858000"/>
              <a:gd name="connsiteX144" fmla="*/ 252761 w 5734864"/>
              <a:gd name="connsiteY144" fmla="*/ 5357801 h 6858000"/>
              <a:gd name="connsiteX145" fmla="*/ 242360 w 5734864"/>
              <a:gd name="connsiteY145" fmla="*/ 5460080 h 6858000"/>
              <a:gd name="connsiteX146" fmla="*/ 229880 w 5734864"/>
              <a:gd name="connsiteY146" fmla="*/ 5539714 h 6858000"/>
              <a:gd name="connsiteX147" fmla="*/ 204283 w 5734864"/>
              <a:gd name="connsiteY147" fmla="*/ 5639080 h 6858000"/>
              <a:gd name="connsiteX148" fmla="*/ 198948 w 5734864"/>
              <a:gd name="connsiteY148" fmla="*/ 5710958 h 6858000"/>
              <a:gd name="connsiteX149" fmla="*/ 192367 w 5734864"/>
              <a:gd name="connsiteY149" fmla="*/ 5719859 h 6858000"/>
              <a:gd name="connsiteX150" fmla="*/ 188035 w 5734864"/>
              <a:gd name="connsiteY150" fmla="*/ 5729935 h 6858000"/>
              <a:gd name="connsiteX151" fmla="*/ 188428 w 5734864"/>
              <a:gd name="connsiteY151" fmla="*/ 5731182 h 6858000"/>
              <a:gd name="connsiteX152" fmla="*/ 181635 w 5734864"/>
              <a:gd name="connsiteY152" fmla="*/ 5753538 h 6858000"/>
              <a:gd name="connsiteX153" fmla="*/ 169744 w 5734864"/>
              <a:gd name="connsiteY153" fmla="*/ 5796307 h 6858000"/>
              <a:gd name="connsiteX154" fmla="*/ 170351 w 5734864"/>
              <a:gd name="connsiteY154" fmla="*/ 5796644 h 6858000"/>
              <a:gd name="connsiteX155" fmla="*/ 171559 w 5734864"/>
              <a:gd name="connsiteY155" fmla="*/ 5803435 h 6858000"/>
              <a:gd name="connsiteX156" fmla="*/ 172284 w 5734864"/>
              <a:gd name="connsiteY156" fmla="*/ 5816391 h 6858000"/>
              <a:gd name="connsiteX157" fmla="*/ 182542 w 5734864"/>
              <a:gd name="connsiteY157" fmla="*/ 5846382 h 6858000"/>
              <a:gd name="connsiteX158" fmla="*/ 175877 w 5734864"/>
              <a:gd name="connsiteY158" fmla="*/ 5871336 h 6858000"/>
              <a:gd name="connsiteX159" fmla="*/ 174910 w 5734864"/>
              <a:gd name="connsiteY159" fmla="*/ 5876376 h 6858000"/>
              <a:gd name="connsiteX160" fmla="*/ 175047 w 5734864"/>
              <a:gd name="connsiteY160" fmla="*/ 5876483 h 6858000"/>
              <a:gd name="connsiteX161" fmla="*/ 174335 w 5734864"/>
              <a:gd name="connsiteY161" fmla="*/ 5881814 h 6858000"/>
              <a:gd name="connsiteX162" fmla="*/ 171273 w 5734864"/>
              <a:gd name="connsiteY162" fmla="*/ 5895339 h 6858000"/>
              <a:gd name="connsiteX163" fmla="*/ 171658 w 5734864"/>
              <a:gd name="connsiteY163" fmla="*/ 5898749 h 6858000"/>
              <a:gd name="connsiteX164" fmla="*/ 174658 w 5734864"/>
              <a:gd name="connsiteY164" fmla="*/ 5919558 h 6858000"/>
              <a:gd name="connsiteX165" fmla="*/ 169099 w 5734864"/>
              <a:gd name="connsiteY165" fmla="*/ 5984417 h 6858000"/>
              <a:gd name="connsiteX166" fmla="*/ 162007 w 5734864"/>
              <a:gd name="connsiteY166" fmla="*/ 6049043 h 6858000"/>
              <a:gd name="connsiteX167" fmla="*/ 156875 w 5734864"/>
              <a:gd name="connsiteY167" fmla="*/ 6114000 h 6858000"/>
              <a:gd name="connsiteX168" fmla="*/ 165441 w 5734864"/>
              <a:gd name="connsiteY168" fmla="*/ 6146938 h 6858000"/>
              <a:gd name="connsiteX169" fmla="*/ 165177 w 5734864"/>
              <a:gd name="connsiteY169" fmla="*/ 6150658 h 6858000"/>
              <a:gd name="connsiteX170" fmla="*/ 161772 w 5734864"/>
              <a:gd name="connsiteY170" fmla="*/ 6160011 h 6858000"/>
              <a:gd name="connsiteX171" fmla="*/ 160051 w 5734864"/>
              <a:gd name="connsiteY171" fmla="*/ 6163393 h 6858000"/>
              <a:gd name="connsiteX172" fmla="*/ 158473 w 5734864"/>
              <a:gd name="connsiteY172" fmla="*/ 6168628 h 6858000"/>
              <a:gd name="connsiteX173" fmla="*/ 158573 w 5734864"/>
              <a:gd name="connsiteY173" fmla="*/ 6168799 h 6858000"/>
              <a:gd name="connsiteX174" fmla="*/ 146463 w 5734864"/>
              <a:gd name="connsiteY174" fmla="*/ 6196671 h 6858000"/>
              <a:gd name="connsiteX175" fmla="*/ 150209 w 5734864"/>
              <a:gd name="connsiteY175" fmla="*/ 6232365 h 6858000"/>
              <a:gd name="connsiteX176" fmla="*/ 148544 w 5734864"/>
              <a:gd name="connsiteY176" fmla="*/ 6246162 h 6858000"/>
              <a:gd name="connsiteX177" fmla="*/ 148403 w 5734864"/>
              <a:gd name="connsiteY177" fmla="*/ 6253754 h 6858000"/>
              <a:gd name="connsiteX178" fmla="*/ 138880 w 5734864"/>
              <a:gd name="connsiteY178" fmla="*/ 6276449 h 6858000"/>
              <a:gd name="connsiteX179" fmla="*/ 138683 w 5734864"/>
              <a:gd name="connsiteY179" fmla="*/ 6279721 h 6858000"/>
              <a:gd name="connsiteX180" fmla="*/ 130721 w 5734864"/>
              <a:gd name="connsiteY180" fmla="*/ 6293675 h 6858000"/>
              <a:gd name="connsiteX181" fmla="*/ 120717 w 5734864"/>
              <a:gd name="connsiteY181" fmla="*/ 6313967 h 6858000"/>
              <a:gd name="connsiteX182" fmla="*/ 120841 w 5734864"/>
              <a:gd name="connsiteY182" fmla="*/ 6315437 h 6858000"/>
              <a:gd name="connsiteX183" fmla="*/ 115208 w 5734864"/>
              <a:gd name="connsiteY183" fmla="*/ 6324024 h 6858000"/>
              <a:gd name="connsiteX184" fmla="*/ 101217 w 5734864"/>
              <a:gd name="connsiteY184" fmla="*/ 6365923 h 6858000"/>
              <a:gd name="connsiteX185" fmla="*/ 74946 w 5734864"/>
              <a:gd name="connsiteY185" fmla="*/ 6556817 h 6858000"/>
              <a:gd name="connsiteX186" fmla="*/ 16001 w 5734864"/>
              <a:gd name="connsiteY186" fmla="*/ 6808678 h 6858000"/>
              <a:gd name="connsiteX187" fmla="*/ 0 w 5734864"/>
              <a:gd name="connsiteY187" fmla="*/ 6858000 h 6858000"/>
              <a:gd name="connsiteX188" fmla="*/ 5734864 w 5734864"/>
              <a:gd name="connsiteY188" fmla="*/ 685800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4660 w 5734864"/>
              <a:gd name="connsiteY33" fmla="*/ 1982709 h 6858000"/>
              <a:gd name="connsiteX34" fmla="*/ 710759 w 5734864"/>
              <a:gd name="connsiteY34" fmla="*/ 2013010 h 6858000"/>
              <a:gd name="connsiteX35" fmla="*/ 697927 w 5734864"/>
              <a:gd name="connsiteY35" fmla="*/ 2069833 h 6858000"/>
              <a:gd name="connsiteX36" fmla="*/ 693594 w 5734864"/>
              <a:gd name="connsiteY36" fmla="*/ 2103731 h 6858000"/>
              <a:gd name="connsiteX37" fmla="*/ 691109 w 5734864"/>
              <a:gd name="connsiteY37" fmla="*/ 2124027 h 6858000"/>
              <a:gd name="connsiteX38" fmla="*/ 676593 w 5734864"/>
              <a:gd name="connsiteY38" fmla="*/ 2176182 h 6858000"/>
              <a:gd name="connsiteX39" fmla="*/ 633227 w 5734864"/>
              <a:gd name="connsiteY39" fmla="*/ 2258036 h 6858000"/>
              <a:gd name="connsiteX40" fmla="*/ 625564 w 5734864"/>
              <a:gd name="connsiteY40" fmla="*/ 2284567 h 6858000"/>
              <a:gd name="connsiteX41" fmla="*/ 627074 w 5734864"/>
              <a:gd name="connsiteY41" fmla="*/ 2289605 h 6858000"/>
              <a:gd name="connsiteX42" fmla="*/ 614574 w 5734864"/>
              <a:gd name="connsiteY42" fmla="*/ 2308717 h 6858000"/>
              <a:gd name="connsiteX43" fmla="*/ 606890 w 5734864"/>
              <a:gd name="connsiteY43" fmla="*/ 2320662 h 6858000"/>
              <a:gd name="connsiteX44" fmla="*/ 605558 w 5734864"/>
              <a:gd name="connsiteY44" fmla="*/ 2327897 h 6858000"/>
              <a:gd name="connsiteX45" fmla="*/ 602202 w 5734864"/>
              <a:gd name="connsiteY45" fmla="*/ 2357749 h 6858000"/>
              <a:gd name="connsiteX46" fmla="*/ 600213 w 5734864"/>
              <a:gd name="connsiteY46" fmla="*/ 2364905 h 6858000"/>
              <a:gd name="connsiteX47" fmla="*/ 597160 w 5734864"/>
              <a:gd name="connsiteY47" fmla="*/ 2388351 h 6858000"/>
              <a:gd name="connsiteX48" fmla="*/ 597982 w 5734864"/>
              <a:gd name="connsiteY48" fmla="*/ 2402296 h 6858000"/>
              <a:gd name="connsiteX49" fmla="*/ 593150 w 5734864"/>
              <a:gd name="connsiteY49" fmla="*/ 2420015 h 6858000"/>
              <a:gd name="connsiteX50" fmla="*/ 592833 w 5734864"/>
              <a:gd name="connsiteY50" fmla="*/ 2422749 h 6858000"/>
              <a:gd name="connsiteX51" fmla="*/ 594479 w 5734864"/>
              <a:gd name="connsiteY51" fmla="*/ 2426002 h 6858000"/>
              <a:gd name="connsiteX52" fmla="*/ 591963 w 5734864"/>
              <a:gd name="connsiteY52" fmla="*/ 2431950 h 6858000"/>
              <a:gd name="connsiteX53" fmla="*/ 591544 w 5734864"/>
              <a:gd name="connsiteY53" fmla="*/ 2433897 h 6858000"/>
              <a:gd name="connsiteX54" fmla="*/ 589519 w 5734864"/>
              <a:gd name="connsiteY54" fmla="*/ 2451398 h 6858000"/>
              <a:gd name="connsiteX55" fmla="*/ 590037 w 5734864"/>
              <a:gd name="connsiteY55" fmla="*/ 2455536 h 6858000"/>
              <a:gd name="connsiteX56" fmla="*/ 588179 w 5734864"/>
              <a:gd name="connsiteY56" fmla="*/ 2462981 h 6858000"/>
              <a:gd name="connsiteX57" fmla="*/ 583434 w 5734864"/>
              <a:gd name="connsiteY57" fmla="*/ 2503991 h 6858000"/>
              <a:gd name="connsiteX58" fmla="*/ 567942 w 5734864"/>
              <a:gd name="connsiteY58" fmla="*/ 2652936 h 6858000"/>
              <a:gd name="connsiteX59" fmla="*/ 573869 w 5734864"/>
              <a:gd name="connsiteY59" fmla="*/ 2670188 h 6858000"/>
              <a:gd name="connsiteX60" fmla="*/ 575243 w 5734864"/>
              <a:gd name="connsiteY60" fmla="*/ 2688114 h 6858000"/>
              <a:gd name="connsiteX61" fmla="*/ 573824 w 5734864"/>
              <a:gd name="connsiteY61" fmla="*/ 2689856 h 6858000"/>
              <a:gd name="connsiteX62" fmla="*/ 570699 w 5734864"/>
              <a:gd name="connsiteY62" fmla="*/ 2709353 h 6858000"/>
              <a:gd name="connsiteX63" fmla="*/ 573192 w 5734864"/>
              <a:gd name="connsiteY63" fmla="*/ 2714527 h 6858000"/>
              <a:gd name="connsiteX64" fmla="*/ 572044 w 5734864"/>
              <a:gd name="connsiteY64" fmla="*/ 2728187 h 6858000"/>
              <a:gd name="connsiteX65" fmla="*/ 572465 w 5734864"/>
              <a:gd name="connsiteY65" fmla="*/ 2755863 h 6858000"/>
              <a:gd name="connsiteX66" fmla="*/ 570028 w 5734864"/>
              <a:gd name="connsiteY66" fmla="*/ 2760324 h 6858000"/>
              <a:gd name="connsiteX67" fmla="*/ 566748 w 5734864"/>
              <a:gd name="connsiteY67" fmla="*/ 2800948 h 6858000"/>
              <a:gd name="connsiteX68" fmla="*/ 565509 w 5734864"/>
              <a:gd name="connsiteY68" fmla="*/ 2801167 h 6858000"/>
              <a:gd name="connsiteX69" fmla="*/ 559367 w 5734864"/>
              <a:gd name="connsiteY69" fmla="*/ 2811129 h 6858000"/>
              <a:gd name="connsiteX70" fmla="*/ 550354 w 5734864"/>
              <a:gd name="connsiteY70" fmla="*/ 2830949 h 6858000"/>
              <a:gd name="connsiteX71" fmla="*/ 514795 w 5734864"/>
              <a:gd name="connsiteY71" fmla="*/ 2872433 h 6858000"/>
              <a:gd name="connsiteX72" fmla="*/ 509875 w 5734864"/>
              <a:gd name="connsiteY72" fmla="*/ 2923099 h 6858000"/>
              <a:gd name="connsiteX73" fmla="*/ 509577 w 5734864"/>
              <a:gd name="connsiteY73" fmla="*/ 2923197 h 6858000"/>
              <a:gd name="connsiteX74" fmla="*/ 507597 w 5734864"/>
              <a:gd name="connsiteY74" fmla="*/ 2931868 h 6858000"/>
              <a:gd name="connsiteX75" fmla="*/ 507379 w 5734864"/>
              <a:gd name="connsiteY75" fmla="*/ 2938322 h 6858000"/>
              <a:gd name="connsiteX76" fmla="*/ 504725 w 5734864"/>
              <a:gd name="connsiteY76" fmla="*/ 2954519 h 6858000"/>
              <a:gd name="connsiteX77" fmla="*/ 502018 w 5734864"/>
              <a:gd name="connsiteY77" fmla="*/ 2959643 h 6858000"/>
              <a:gd name="connsiteX78" fmla="*/ 498360 w 5734864"/>
              <a:gd name="connsiteY78" fmla="*/ 2961019 h 6858000"/>
              <a:gd name="connsiteX79" fmla="*/ 498483 w 5734864"/>
              <a:gd name="connsiteY79" fmla="*/ 2962590 h 6858000"/>
              <a:gd name="connsiteX80" fmla="*/ 484403 w 5734864"/>
              <a:gd name="connsiteY80" fmla="*/ 2990538 h 6858000"/>
              <a:gd name="connsiteX81" fmla="*/ 463075 w 5734864"/>
              <a:gd name="connsiteY81" fmla="*/ 3055956 h 6858000"/>
              <a:gd name="connsiteX82" fmla="*/ 455013 w 5734864"/>
              <a:gd name="connsiteY82" fmla="*/ 3094482 h 6858000"/>
              <a:gd name="connsiteX83" fmla="*/ 428391 w 5734864"/>
              <a:gd name="connsiteY83" fmla="*/ 3198850 h 6858000"/>
              <a:gd name="connsiteX84" fmla="*/ 401440 w 5734864"/>
              <a:gd name="connsiteY84" fmla="*/ 3307560 h 6858000"/>
              <a:gd name="connsiteX85" fmla="*/ 386076 w 5734864"/>
              <a:gd name="connsiteY85" fmla="*/ 3373943 h 6858000"/>
              <a:gd name="connsiteX86" fmla="*/ 374726 w 5734864"/>
              <a:gd name="connsiteY86" fmla="*/ 3381364 h 6858000"/>
              <a:gd name="connsiteX87" fmla="*/ 369145 w 5734864"/>
              <a:gd name="connsiteY87" fmla="*/ 3383729 h 6858000"/>
              <a:gd name="connsiteX88" fmla="*/ 364294 w 5734864"/>
              <a:gd name="connsiteY88" fmla="*/ 3414159 h 6858000"/>
              <a:gd name="connsiteX89" fmla="*/ 366450 w 5734864"/>
              <a:gd name="connsiteY89" fmla="*/ 3436925 h 6858000"/>
              <a:gd name="connsiteX90" fmla="*/ 351743 w 5734864"/>
              <a:gd name="connsiteY90" fmla="*/ 3521619 h 6858000"/>
              <a:gd name="connsiteX91" fmla="*/ 345784 w 5734864"/>
              <a:gd name="connsiteY91" fmla="*/ 3603757 h 6858000"/>
              <a:gd name="connsiteX92" fmla="*/ 344198 w 5734864"/>
              <a:gd name="connsiteY92" fmla="*/ 3652424 h 6858000"/>
              <a:gd name="connsiteX93" fmla="*/ 352450 w 5734864"/>
              <a:gd name="connsiteY93" fmla="*/ 3665222 h 6858000"/>
              <a:gd name="connsiteX94" fmla="*/ 342621 w 5734864"/>
              <a:gd name="connsiteY94" fmla="*/ 3700804 h 6858000"/>
              <a:gd name="connsiteX95" fmla="*/ 341514 w 5734864"/>
              <a:gd name="connsiteY95" fmla="*/ 3734774 h 6858000"/>
              <a:gd name="connsiteX96" fmla="*/ 340607 w 5734864"/>
              <a:gd name="connsiteY96" fmla="*/ 3785153 h 6858000"/>
              <a:gd name="connsiteX97" fmla="*/ 340707 w 5734864"/>
              <a:gd name="connsiteY97" fmla="*/ 3788177 h 6858000"/>
              <a:gd name="connsiteX98" fmla="*/ 340361 w 5734864"/>
              <a:gd name="connsiteY98" fmla="*/ 3798803 h 6858000"/>
              <a:gd name="connsiteX99" fmla="*/ 339642 w 5734864"/>
              <a:gd name="connsiteY99" fmla="*/ 3838750 h 6858000"/>
              <a:gd name="connsiteX100" fmla="*/ 360295 w 5734864"/>
              <a:gd name="connsiteY100" fmla="*/ 4015196 h 6858000"/>
              <a:gd name="connsiteX101" fmla="*/ 339043 w 5734864"/>
              <a:gd name="connsiteY101" fmla="*/ 4052778 h 6858000"/>
              <a:gd name="connsiteX102" fmla="*/ 339343 w 5734864"/>
              <a:gd name="connsiteY102" fmla="*/ 4096257 h 6858000"/>
              <a:gd name="connsiteX103" fmla="*/ 340786 w 5734864"/>
              <a:gd name="connsiteY103" fmla="*/ 4321136 h 6858000"/>
              <a:gd name="connsiteX104" fmla="*/ 343158 w 5734864"/>
              <a:gd name="connsiteY104" fmla="*/ 4429174 h 6858000"/>
              <a:gd name="connsiteX105" fmla="*/ 334599 w 5734864"/>
              <a:gd name="connsiteY105" fmla="*/ 4449938 h 6858000"/>
              <a:gd name="connsiteX106" fmla="*/ 332890 w 5734864"/>
              <a:gd name="connsiteY106" fmla="*/ 4453515 h 6858000"/>
              <a:gd name="connsiteX107" fmla="*/ 331105 w 5734864"/>
              <a:gd name="connsiteY107" fmla="*/ 4467941 h 6858000"/>
              <a:gd name="connsiteX108" fmla="*/ 324289 w 5734864"/>
              <a:gd name="connsiteY108" fmla="*/ 4471861 h 6858000"/>
              <a:gd name="connsiteX109" fmla="*/ 317079 w 5734864"/>
              <a:gd name="connsiteY109" fmla="*/ 4493468 h 6858000"/>
              <a:gd name="connsiteX110" fmla="*/ 315557 w 5734864"/>
              <a:gd name="connsiteY110" fmla="*/ 4520067 h 6858000"/>
              <a:gd name="connsiteX111" fmla="*/ 315240 w 5734864"/>
              <a:gd name="connsiteY111" fmla="*/ 4536872 h 6858000"/>
              <a:gd name="connsiteX112" fmla="*/ 316200 w 5734864"/>
              <a:gd name="connsiteY112" fmla="*/ 4538297 h 6858000"/>
              <a:gd name="connsiteX113" fmla="*/ 317507 w 5734864"/>
              <a:gd name="connsiteY113" fmla="*/ 4547582 h 6858000"/>
              <a:gd name="connsiteX114" fmla="*/ 323078 w 5734864"/>
              <a:gd name="connsiteY114" fmla="*/ 4592102 h 6858000"/>
              <a:gd name="connsiteX115" fmla="*/ 328722 w 5734864"/>
              <a:gd name="connsiteY115" fmla="*/ 4667914 h 6858000"/>
              <a:gd name="connsiteX116" fmla="*/ 335597 w 5734864"/>
              <a:gd name="connsiteY116" fmla="*/ 4695035 h 6858000"/>
              <a:gd name="connsiteX117" fmla="*/ 339485 w 5734864"/>
              <a:gd name="connsiteY117" fmla="*/ 4695979 h 6858000"/>
              <a:gd name="connsiteX118" fmla="*/ 341089 w 5734864"/>
              <a:gd name="connsiteY118" fmla="*/ 4704268 h 6858000"/>
              <a:gd name="connsiteX119" fmla="*/ 342177 w 5734864"/>
              <a:gd name="connsiteY119" fmla="*/ 4706060 h 6858000"/>
              <a:gd name="connsiteX120" fmla="*/ 347751 w 5734864"/>
              <a:gd name="connsiteY120" fmla="*/ 4716754 h 6858000"/>
              <a:gd name="connsiteX121" fmla="*/ 344125 w 5734864"/>
              <a:gd name="connsiteY121" fmla="*/ 4764669 h 6858000"/>
              <a:gd name="connsiteX122" fmla="*/ 340188 w 5734864"/>
              <a:gd name="connsiteY122" fmla="*/ 4779386 h 6858000"/>
              <a:gd name="connsiteX123" fmla="*/ 335146 w 5734864"/>
              <a:gd name="connsiteY123" fmla="*/ 4787491 h 6858000"/>
              <a:gd name="connsiteX124" fmla="*/ 319124 w 5734864"/>
              <a:gd name="connsiteY124" fmla="*/ 4843514 h 6858000"/>
              <a:gd name="connsiteX125" fmla="*/ 305956 w 5734864"/>
              <a:gd name="connsiteY125" fmla="*/ 4881505 h 6858000"/>
              <a:gd name="connsiteX126" fmla="*/ 301062 w 5734864"/>
              <a:gd name="connsiteY126" fmla="*/ 4889332 h 6858000"/>
              <a:gd name="connsiteX127" fmla="*/ 302141 w 5734864"/>
              <a:gd name="connsiteY127" fmla="*/ 4899400 h 6858000"/>
              <a:gd name="connsiteX128" fmla="*/ 304424 w 5734864"/>
              <a:gd name="connsiteY128" fmla="*/ 4902664 h 6858000"/>
              <a:gd name="connsiteX129" fmla="*/ 293123 w 5734864"/>
              <a:gd name="connsiteY129" fmla="*/ 4932769 h 6858000"/>
              <a:gd name="connsiteX130" fmla="*/ 292275 w 5734864"/>
              <a:gd name="connsiteY130" fmla="*/ 4936482 h 6858000"/>
              <a:gd name="connsiteX131" fmla="*/ 288304 w 5734864"/>
              <a:gd name="connsiteY131" fmla="*/ 4962325 h 6858000"/>
              <a:gd name="connsiteX132" fmla="*/ 287420 w 5734864"/>
              <a:gd name="connsiteY132" fmla="*/ 5042193 h 6858000"/>
              <a:gd name="connsiteX133" fmla="*/ 287020 w 5734864"/>
              <a:gd name="connsiteY133" fmla="*/ 5065655 h 6858000"/>
              <a:gd name="connsiteX134" fmla="*/ 288488 w 5734864"/>
              <a:gd name="connsiteY134" fmla="*/ 5082216 h 6858000"/>
              <a:gd name="connsiteX135" fmla="*/ 282763 w 5734864"/>
              <a:gd name="connsiteY135" fmla="*/ 5127114 h 6858000"/>
              <a:gd name="connsiteX136" fmla="*/ 269316 w 5734864"/>
              <a:gd name="connsiteY136" fmla="*/ 5202682 h 6858000"/>
              <a:gd name="connsiteX137" fmla="*/ 269174 w 5734864"/>
              <a:gd name="connsiteY137" fmla="*/ 5230835 h 6858000"/>
              <a:gd name="connsiteX138" fmla="*/ 272679 w 5734864"/>
              <a:gd name="connsiteY138" fmla="*/ 5232660 h 6858000"/>
              <a:gd name="connsiteX139" fmla="*/ 272160 w 5734864"/>
              <a:gd name="connsiteY139" fmla="*/ 5241150 h 6858000"/>
              <a:gd name="connsiteX140" fmla="*/ 272760 w 5734864"/>
              <a:gd name="connsiteY140" fmla="*/ 5243156 h 6858000"/>
              <a:gd name="connsiteX141" fmla="*/ 275462 w 5734864"/>
              <a:gd name="connsiteY141" fmla="*/ 5254919 h 6858000"/>
              <a:gd name="connsiteX142" fmla="*/ 262897 w 5734864"/>
              <a:gd name="connsiteY142" fmla="*/ 5286259 h 6858000"/>
              <a:gd name="connsiteX143" fmla="*/ 252761 w 5734864"/>
              <a:gd name="connsiteY143" fmla="*/ 5357801 h 6858000"/>
              <a:gd name="connsiteX144" fmla="*/ 242360 w 5734864"/>
              <a:gd name="connsiteY144" fmla="*/ 5460080 h 6858000"/>
              <a:gd name="connsiteX145" fmla="*/ 229880 w 5734864"/>
              <a:gd name="connsiteY145" fmla="*/ 5539714 h 6858000"/>
              <a:gd name="connsiteX146" fmla="*/ 204283 w 5734864"/>
              <a:gd name="connsiteY146" fmla="*/ 5639080 h 6858000"/>
              <a:gd name="connsiteX147" fmla="*/ 198948 w 5734864"/>
              <a:gd name="connsiteY147" fmla="*/ 5710958 h 6858000"/>
              <a:gd name="connsiteX148" fmla="*/ 192367 w 5734864"/>
              <a:gd name="connsiteY148" fmla="*/ 5719859 h 6858000"/>
              <a:gd name="connsiteX149" fmla="*/ 188035 w 5734864"/>
              <a:gd name="connsiteY149" fmla="*/ 5729935 h 6858000"/>
              <a:gd name="connsiteX150" fmla="*/ 188428 w 5734864"/>
              <a:gd name="connsiteY150" fmla="*/ 5731182 h 6858000"/>
              <a:gd name="connsiteX151" fmla="*/ 181635 w 5734864"/>
              <a:gd name="connsiteY151" fmla="*/ 5753538 h 6858000"/>
              <a:gd name="connsiteX152" fmla="*/ 169744 w 5734864"/>
              <a:gd name="connsiteY152" fmla="*/ 5796307 h 6858000"/>
              <a:gd name="connsiteX153" fmla="*/ 170351 w 5734864"/>
              <a:gd name="connsiteY153" fmla="*/ 5796644 h 6858000"/>
              <a:gd name="connsiteX154" fmla="*/ 171559 w 5734864"/>
              <a:gd name="connsiteY154" fmla="*/ 5803435 h 6858000"/>
              <a:gd name="connsiteX155" fmla="*/ 172284 w 5734864"/>
              <a:gd name="connsiteY155" fmla="*/ 5816391 h 6858000"/>
              <a:gd name="connsiteX156" fmla="*/ 182542 w 5734864"/>
              <a:gd name="connsiteY156" fmla="*/ 5846382 h 6858000"/>
              <a:gd name="connsiteX157" fmla="*/ 175877 w 5734864"/>
              <a:gd name="connsiteY157" fmla="*/ 5871336 h 6858000"/>
              <a:gd name="connsiteX158" fmla="*/ 174910 w 5734864"/>
              <a:gd name="connsiteY158" fmla="*/ 5876376 h 6858000"/>
              <a:gd name="connsiteX159" fmla="*/ 175047 w 5734864"/>
              <a:gd name="connsiteY159" fmla="*/ 5876483 h 6858000"/>
              <a:gd name="connsiteX160" fmla="*/ 174335 w 5734864"/>
              <a:gd name="connsiteY160" fmla="*/ 5881814 h 6858000"/>
              <a:gd name="connsiteX161" fmla="*/ 171273 w 5734864"/>
              <a:gd name="connsiteY161" fmla="*/ 5895339 h 6858000"/>
              <a:gd name="connsiteX162" fmla="*/ 171658 w 5734864"/>
              <a:gd name="connsiteY162" fmla="*/ 5898749 h 6858000"/>
              <a:gd name="connsiteX163" fmla="*/ 174658 w 5734864"/>
              <a:gd name="connsiteY163" fmla="*/ 5919558 h 6858000"/>
              <a:gd name="connsiteX164" fmla="*/ 169099 w 5734864"/>
              <a:gd name="connsiteY164" fmla="*/ 5984417 h 6858000"/>
              <a:gd name="connsiteX165" fmla="*/ 162007 w 5734864"/>
              <a:gd name="connsiteY165" fmla="*/ 6049043 h 6858000"/>
              <a:gd name="connsiteX166" fmla="*/ 156875 w 5734864"/>
              <a:gd name="connsiteY166" fmla="*/ 6114000 h 6858000"/>
              <a:gd name="connsiteX167" fmla="*/ 165441 w 5734864"/>
              <a:gd name="connsiteY167" fmla="*/ 6146938 h 6858000"/>
              <a:gd name="connsiteX168" fmla="*/ 165177 w 5734864"/>
              <a:gd name="connsiteY168" fmla="*/ 6150658 h 6858000"/>
              <a:gd name="connsiteX169" fmla="*/ 161772 w 5734864"/>
              <a:gd name="connsiteY169" fmla="*/ 6160011 h 6858000"/>
              <a:gd name="connsiteX170" fmla="*/ 160051 w 5734864"/>
              <a:gd name="connsiteY170" fmla="*/ 6163393 h 6858000"/>
              <a:gd name="connsiteX171" fmla="*/ 158473 w 5734864"/>
              <a:gd name="connsiteY171" fmla="*/ 6168628 h 6858000"/>
              <a:gd name="connsiteX172" fmla="*/ 158573 w 5734864"/>
              <a:gd name="connsiteY172" fmla="*/ 6168799 h 6858000"/>
              <a:gd name="connsiteX173" fmla="*/ 146463 w 5734864"/>
              <a:gd name="connsiteY173" fmla="*/ 6196671 h 6858000"/>
              <a:gd name="connsiteX174" fmla="*/ 150209 w 5734864"/>
              <a:gd name="connsiteY174" fmla="*/ 6232365 h 6858000"/>
              <a:gd name="connsiteX175" fmla="*/ 148544 w 5734864"/>
              <a:gd name="connsiteY175" fmla="*/ 6246162 h 6858000"/>
              <a:gd name="connsiteX176" fmla="*/ 148403 w 5734864"/>
              <a:gd name="connsiteY176" fmla="*/ 6253754 h 6858000"/>
              <a:gd name="connsiteX177" fmla="*/ 138880 w 5734864"/>
              <a:gd name="connsiteY177" fmla="*/ 6276449 h 6858000"/>
              <a:gd name="connsiteX178" fmla="*/ 138683 w 5734864"/>
              <a:gd name="connsiteY178" fmla="*/ 6279721 h 6858000"/>
              <a:gd name="connsiteX179" fmla="*/ 130721 w 5734864"/>
              <a:gd name="connsiteY179" fmla="*/ 6293675 h 6858000"/>
              <a:gd name="connsiteX180" fmla="*/ 120717 w 5734864"/>
              <a:gd name="connsiteY180" fmla="*/ 6313967 h 6858000"/>
              <a:gd name="connsiteX181" fmla="*/ 120841 w 5734864"/>
              <a:gd name="connsiteY181" fmla="*/ 6315437 h 6858000"/>
              <a:gd name="connsiteX182" fmla="*/ 115208 w 5734864"/>
              <a:gd name="connsiteY182" fmla="*/ 6324024 h 6858000"/>
              <a:gd name="connsiteX183" fmla="*/ 101217 w 5734864"/>
              <a:gd name="connsiteY183" fmla="*/ 6365923 h 6858000"/>
              <a:gd name="connsiteX184" fmla="*/ 74946 w 5734864"/>
              <a:gd name="connsiteY184" fmla="*/ 6556817 h 6858000"/>
              <a:gd name="connsiteX185" fmla="*/ 16001 w 5734864"/>
              <a:gd name="connsiteY185" fmla="*/ 6808678 h 6858000"/>
              <a:gd name="connsiteX186" fmla="*/ 0 w 5734864"/>
              <a:gd name="connsiteY186" fmla="*/ 6858000 h 6858000"/>
              <a:gd name="connsiteX187" fmla="*/ 5734864 w 5734864"/>
              <a:gd name="connsiteY187" fmla="*/ 6858000 h 6858000"/>
              <a:gd name="connsiteX188" fmla="*/ 5734864 w 5734864"/>
              <a:gd name="connsiteY188" fmla="*/ 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7865 w 5734864"/>
              <a:gd name="connsiteY13" fmla="*/ 1070795 h 6858000"/>
              <a:gd name="connsiteX14" fmla="*/ 862786 w 5734864"/>
              <a:gd name="connsiteY14" fmla="*/ 1238994 h 6858000"/>
              <a:gd name="connsiteX15" fmla="*/ 859345 w 5734864"/>
              <a:gd name="connsiteY15" fmla="*/ 1380427 h 6858000"/>
              <a:gd name="connsiteX16" fmla="*/ 855172 w 5734864"/>
              <a:gd name="connsiteY16" fmla="*/ 1435262 h 6858000"/>
              <a:gd name="connsiteX17" fmla="*/ 860494 w 5734864"/>
              <a:gd name="connsiteY17" fmla="*/ 1453861 h 6858000"/>
              <a:gd name="connsiteX18" fmla="*/ 853731 w 5734864"/>
              <a:gd name="connsiteY18" fmla="*/ 1467047 h 6858000"/>
              <a:gd name="connsiteX19" fmla="*/ 845847 w 5734864"/>
              <a:gd name="connsiteY19" fmla="*/ 1502307 h 6858000"/>
              <a:gd name="connsiteX20" fmla="*/ 817613 w 5734864"/>
              <a:gd name="connsiteY20" fmla="*/ 1565166 h 6858000"/>
              <a:gd name="connsiteX21" fmla="*/ 804223 w 5734864"/>
              <a:gd name="connsiteY21" fmla="*/ 1601941 h 6858000"/>
              <a:gd name="connsiteX22" fmla="*/ 791773 w 5734864"/>
              <a:gd name="connsiteY22" fmla="*/ 1627005 h 6858000"/>
              <a:gd name="connsiteX23" fmla="*/ 774645 w 5734864"/>
              <a:gd name="connsiteY23" fmla="*/ 1699922 h 6858000"/>
              <a:gd name="connsiteX24" fmla="*/ 752343 w 5734864"/>
              <a:gd name="connsiteY24" fmla="*/ 1824604 h 6858000"/>
              <a:gd name="connsiteX25" fmla="*/ 746254 w 5734864"/>
              <a:gd name="connsiteY25" fmla="*/ 1850222 h 6858000"/>
              <a:gd name="connsiteX26" fmla="*/ 728600 w 5734864"/>
              <a:gd name="connsiteY26" fmla="*/ 1869603 h 6858000"/>
              <a:gd name="connsiteX27" fmla="*/ 724396 w 5734864"/>
              <a:gd name="connsiteY27" fmla="*/ 1883104 h 6858000"/>
              <a:gd name="connsiteX28" fmla="*/ 722165 w 5734864"/>
              <a:gd name="connsiteY28" fmla="*/ 1885924 h 6858000"/>
              <a:gd name="connsiteX29" fmla="*/ 721338 w 5734864"/>
              <a:gd name="connsiteY29" fmla="*/ 1887123 h 6858000"/>
              <a:gd name="connsiteX30" fmla="*/ 714840 w 5734864"/>
              <a:gd name="connsiteY30" fmla="*/ 1902274 h 6858000"/>
              <a:gd name="connsiteX31" fmla="*/ 722847 w 5734864"/>
              <a:gd name="connsiteY31" fmla="*/ 1929891 h 6858000"/>
              <a:gd name="connsiteX32" fmla="*/ 714660 w 5734864"/>
              <a:gd name="connsiteY32" fmla="*/ 1982709 h 6858000"/>
              <a:gd name="connsiteX33" fmla="*/ 710759 w 5734864"/>
              <a:gd name="connsiteY33" fmla="*/ 2013010 h 6858000"/>
              <a:gd name="connsiteX34" fmla="*/ 697927 w 5734864"/>
              <a:gd name="connsiteY34" fmla="*/ 2069833 h 6858000"/>
              <a:gd name="connsiteX35" fmla="*/ 693594 w 5734864"/>
              <a:gd name="connsiteY35" fmla="*/ 2103731 h 6858000"/>
              <a:gd name="connsiteX36" fmla="*/ 691109 w 5734864"/>
              <a:gd name="connsiteY36" fmla="*/ 2124027 h 6858000"/>
              <a:gd name="connsiteX37" fmla="*/ 676593 w 5734864"/>
              <a:gd name="connsiteY37" fmla="*/ 2176182 h 6858000"/>
              <a:gd name="connsiteX38" fmla="*/ 633227 w 5734864"/>
              <a:gd name="connsiteY38" fmla="*/ 2258036 h 6858000"/>
              <a:gd name="connsiteX39" fmla="*/ 625564 w 5734864"/>
              <a:gd name="connsiteY39" fmla="*/ 2284567 h 6858000"/>
              <a:gd name="connsiteX40" fmla="*/ 627074 w 5734864"/>
              <a:gd name="connsiteY40" fmla="*/ 2289605 h 6858000"/>
              <a:gd name="connsiteX41" fmla="*/ 614574 w 5734864"/>
              <a:gd name="connsiteY41" fmla="*/ 2308717 h 6858000"/>
              <a:gd name="connsiteX42" fmla="*/ 606890 w 5734864"/>
              <a:gd name="connsiteY42" fmla="*/ 2320662 h 6858000"/>
              <a:gd name="connsiteX43" fmla="*/ 605558 w 5734864"/>
              <a:gd name="connsiteY43" fmla="*/ 2327897 h 6858000"/>
              <a:gd name="connsiteX44" fmla="*/ 602202 w 5734864"/>
              <a:gd name="connsiteY44" fmla="*/ 2357749 h 6858000"/>
              <a:gd name="connsiteX45" fmla="*/ 600213 w 5734864"/>
              <a:gd name="connsiteY45" fmla="*/ 2364905 h 6858000"/>
              <a:gd name="connsiteX46" fmla="*/ 597160 w 5734864"/>
              <a:gd name="connsiteY46" fmla="*/ 2388351 h 6858000"/>
              <a:gd name="connsiteX47" fmla="*/ 597982 w 5734864"/>
              <a:gd name="connsiteY47" fmla="*/ 2402296 h 6858000"/>
              <a:gd name="connsiteX48" fmla="*/ 593150 w 5734864"/>
              <a:gd name="connsiteY48" fmla="*/ 2420015 h 6858000"/>
              <a:gd name="connsiteX49" fmla="*/ 592833 w 5734864"/>
              <a:gd name="connsiteY49" fmla="*/ 2422749 h 6858000"/>
              <a:gd name="connsiteX50" fmla="*/ 594479 w 5734864"/>
              <a:gd name="connsiteY50" fmla="*/ 2426002 h 6858000"/>
              <a:gd name="connsiteX51" fmla="*/ 591963 w 5734864"/>
              <a:gd name="connsiteY51" fmla="*/ 2431950 h 6858000"/>
              <a:gd name="connsiteX52" fmla="*/ 591544 w 5734864"/>
              <a:gd name="connsiteY52" fmla="*/ 2433897 h 6858000"/>
              <a:gd name="connsiteX53" fmla="*/ 589519 w 5734864"/>
              <a:gd name="connsiteY53" fmla="*/ 2451398 h 6858000"/>
              <a:gd name="connsiteX54" fmla="*/ 590037 w 5734864"/>
              <a:gd name="connsiteY54" fmla="*/ 2455536 h 6858000"/>
              <a:gd name="connsiteX55" fmla="*/ 588179 w 5734864"/>
              <a:gd name="connsiteY55" fmla="*/ 2462981 h 6858000"/>
              <a:gd name="connsiteX56" fmla="*/ 583434 w 5734864"/>
              <a:gd name="connsiteY56" fmla="*/ 2503991 h 6858000"/>
              <a:gd name="connsiteX57" fmla="*/ 567942 w 5734864"/>
              <a:gd name="connsiteY57" fmla="*/ 2652936 h 6858000"/>
              <a:gd name="connsiteX58" fmla="*/ 573869 w 5734864"/>
              <a:gd name="connsiteY58" fmla="*/ 2670188 h 6858000"/>
              <a:gd name="connsiteX59" fmla="*/ 575243 w 5734864"/>
              <a:gd name="connsiteY59" fmla="*/ 2688114 h 6858000"/>
              <a:gd name="connsiteX60" fmla="*/ 573824 w 5734864"/>
              <a:gd name="connsiteY60" fmla="*/ 2689856 h 6858000"/>
              <a:gd name="connsiteX61" fmla="*/ 570699 w 5734864"/>
              <a:gd name="connsiteY61" fmla="*/ 2709353 h 6858000"/>
              <a:gd name="connsiteX62" fmla="*/ 573192 w 5734864"/>
              <a:gd name="connsiteY62" fmla="*/ 2714527 h 6858000"/>
              <a:gd name="connsiteX63" fmla="*/ 572044 w 5734864"/>
              <a:gd name="connsiteY63" fmla="*/ 2728187 h 6858000"/>
              <a:gd name="connsiteX64" fmla="*/ 572465 w 5734864"/>
              <a:gd name="connsiteY64" fmla="*/ 2755863 h 6858000"/>
              <a:gd name="connsiteX65" fmla="*/ 570028 w 5734864"/>
              <a:gd name="connsiteY65" fmla="*/ 2760324 h 6858000"/>
              <a:gd name="connsiteX66" fmla="*/ 566748 w 5734864"/>
              <a:gd name="connsiteY66" fmla="*/ 2800948 h 6858000"/>
              <a:gd name="connsiteX67" fmla="*/ 565509 w 5734864"/>
              <a:gd name="connsiteY67" fmla="*/ 2801167 h 6858000"/>
              <a:gd name="connsiteX68" fmla="*/ 559367 w 5734864"/>
              <a:gd name="connsiteY68" fmla="*/ 2811129 h 6858000"/>
              <a:gd name="connsiteX69" fmla="*/ 550354 w 5734864"/>
              <a:gd name="connsiteY69" fmla="*/ 2830949 h 6858000"/>
              <a:gd name="connsiteX70" fmla="*/ 514795 w 5734864"/>
              <a:gd name="connsiteY70" fmla="*/ 2872433 h 6858000"/>
              <a:gd name="connsiteX71" fmla="*/ 509875 w 5734864"/>
              <a:gd name="connsiteY71" fmla="*/ 2923099 h 6858000"/>
              <a:gd name="connsiteX72" fmla="*/ 509577 w 5734864"/>
              <a:gd name="connsiteY72" fmla="*/ 2923197 h 6858000"/>
              <a:gd name="connsiteX73" fmla="*/ 507597 w 5734864"/>
              <a:gd name="connsiteY73" fmla="*/ 2931868 h 6858000"/>
              <a:gd name="connsiteX74" fmla="*/ 507379 w 5734864"/>
              <a:gd name="connsiteY74" fmla="*/ 2938322 h 6858000"/>
              <a:gd name="connsiteX75" fmla="*/ 504725 w 5734864"/>
              <a:gd name="connsiteY75" fmla="*/ 2954519 h 6858000"/>
              <a:gd name="connsiteX76" fmla="*/ 502018 w 5734864"/>
              <a:gd name="connsiteY76" fmla="*/ 2959643 h 6858000"/>
              <a:gd name="connsiteX77" fmla="*/ 498360 w 5734864"/>
              <a:gd name="connsiteY77" fmla="*/ 2961019 h 6858000"/>
              <a:gd name="connsiteX78" fmla="*/ 498483 w 5734864"/>
              <a:gd name="connsiteY78" fmla="*/ 2962590 h 6858000"/>
              <a:gd name="connsiteX79" fmla="*/ 484403 w 5734864"/>
              <a:gd name="connsiteY79" fmla="*/ 2990538 h 6858000"/>
              <a:gd name="connsiteX80" fmla="*/ 463075 w 5734864"/>
              <a:gd name="connsiteY80" fmla="*/ 3055956 h 6858000"/>
              <a:gd name="connsiteX81" fmla="*/ 455013 w 5734864"/>
              <a:gd name="connsiteY81" fmla="*/ 3094482 h 6858000"/>
              <a:gd name="connsiteX82" fmla="*/ 428391 w 5734864"/>
              <a:gd name="connsiteY82" fmla="*/ 3198850 h 6858000"/>
              <a:gd name="connsiteX83" fmla="*/ 401440 w 5734864"/>
              <a:gd name="connsiteY83" fmla="*/ 3307560 h 6858000"/>
              <a:gd name="connsiteX84" fmla="*/ 386076 w 5734864"/>
              <a:gd name="connsiteY84" fmla="*/ 3373943 h 6858000"/>
              <a:gd name="connsiteX85" fmla="*/ 374726 w 5734864"/>
              <a:gd name="connsiteY85" fmla="*/ 3381364 h 6858000"/>
              <a:gd name="connsiteX86" fmla="*/ 369145 w 5734864"/>
              <a:gd name="connsiteY86" fmla="*/ 3383729 h 6858000"/>
              <a:gd name="connsiteX87" fmla="*/ 364294 w 5734864"/>
              <a:gd name="connsiteY87" fmla="*/ 3414159 h 6858000"/>
              <a:gd name="connsiteX88" fmla="*/ 366450 w 5734864"/>
              <a:gd name="connsiteY88" fmla="*/ 3436925 h 6858000"/>
              <a:gd name="connsiteX89" fmla="*/ 351743 w 5734864"/>
              <a:gd name="connsiteY89" fmla="*/ 3521619 h 6858000"/>
              <a:gd name="connsiteX90" fmla="*/ 345784 w 5734864"/>
              <a:gd name="connsiteY90" fmla="*/ 3603757 h 6858000"/>
              <a:gd name="connsiteX91" fmla="*/ 344198 w 5734864"/>
              <a:gd name="connsiteY91" fmla="*/ 3652424 h 6858000"/>
              <a:gd name="connsiteX92" fmla="*/ 352450 w 5734864"/>
              <a:gd name="connsiteY92" fmla="*/ 3665222 h 6858000"/>
              <a:gd name="connsiteX93" fmla="*/ 342621 w 5734864"/>
              <a:gd name="connsiteY93" fmla="*/ 3700804 h 6858000"/>
              <a:gd name="connsiteX94" fmla="*/ 341514 w 5734864"/>
              <a:gd name="connsiteY94" fmla="*/ 3734774 h 6858000"/>
              <a:gd name="connsiteX95" fmla="*/ 340607 w 5734864"/>
              <a:gd name="connsiteY95" fmla="*/ 3785153 h 6858000"/>
              <a:gd name="connsiteX96" fmla="*/ 340707 w 5734864"/>
              <a:gd name="connsiteY96" fmla="*/ 3788177 h 6858000"/>
              <a:gd name="connsiteX97" fmla="*/ 340361 w 5734864"/>
              <a:gd name="connsiteY97" fmla="*/ 3798803 h 6858000"/>
              <a:gd name="connsiteX98" fmla="*/ 339642 w 5734864"/>
              <a:gd name="connsiteY98" fmla="*/ 3838750 h 6858000"/>
              <a:gd name="connsiteX99" fmla="*/ 360295 w 5734864"/>
              <a:gd name="connsiteY99" fmla="*/ 4015196 h 6858000"/>
              <a:gd name="connsiteX100" fmla="*/ 339043 w 5734864"/>
              <a:gd name="connsiteY100" fmla="*/ 4052778 h 6858000"/>
              <a:gd name="connsiteX101" fmla="*/ 339343 w 5734864"/>
              <a:gd name="connsiteY101" fmla="*/ 4096257 h 6858000"/>
              <a:gd name="connsiteX102" fmla="*/ 340786 w 5734864"/>
              <a:gd name="connsiteY102" fmla="*/ 4321136 h 6858000"/>
              <a:gd name="connsiteX103" fmla="*/ 343158 w 5734864"/>
              <a:gd name="connsiteY103" fmla="*/ 4429174 h 6858000"/>
              <a:gd name="connsiteX104" fmla="*/ 334599 w 5734864"/>
              <a:gd name="connsiteY104" fmla="*/ 4449938 h 6858000"/>
              <a:gd name="connsiteX105" fmla="*/ 332890 w 5734864"/>
              <a:gd name="connsiteY105" fmla="*/ 4453515 h 6858000"/>
              <a:gd name="connsiteX106" fmla="*/ 331105 w 5734864"/>
              <a:gd name="connsiteY106" fmla="*/ 4467941 h 6858000"/>
              <a:gd name="connsiteX107" fmla="*/ 324289 w 5734864"/>
              <a:gd name="connsiteY107" fmla="*/ 4471861 h 6858000"/>
              <a:gd name="connsiteX108" fmla="*/ 317079 w 5734864"/>
              <a:gd name="connsiteY108" fmla="*/ 4493468 h 6858000"/>
              <a:gd name="connsiteX109" fmla="*/ 315557 w 5734864"/>
              <a:gd name="connsiteY109" fmla="*/ 4520067 h 6858000"/>
              <a:gd name="connsiteX110" fmla="*/ 315240 w 5734864"/>
              <a:gd name="connsiteY110" fmla="*/ 4536872 h 6858000"/>
              <a:gd name="connsiteX111" fmla="*/ 316200 w 5734864"/>
              <a:gd name="connsiteY111" fmla="*/ 4538297 h 6858000"/>
              <a:gd name="connsiteX112" fmla="*/ 317507 w 5734864"/>
              <a:gd name="connsiteY112" fmla="*/ 4547582 h 6858000"/>
              <a:gd name="connsiteX113" fmla="*/ 323078 w 5734864"/>
              <a:gd name="connsiteY113" fmla="*/ 4592102 h 6858000"/>
              <a:gd name="connsiteX114" fmla="*/ 328722 w 5734864"/>
              <a:gd name="connsiteY114" fmla="*/ 4667914 h 6858000"/>
              <a:gd name="connsiteX115" fmla="*/ 335597 w 5734864"/>
              <a:gd name="connsiteY115" fmla="*/ 4695035 h 6858000"/>
              <a:gd name="connsiteX116" fmla="*/ 339485 w 5734864"/>
              <a:gd name="connsiteY116" fmla="*/ 4695979 h 6858000"/>
              <a:gd name="connsiteX117" fmla="*/ 341089 w 5734864"/>
              <a:gd name="connsiteY117" fmla="*/ 4704268 h 6858000"/>
              <a:gd name="connsiteX118" fmla="*/ 342177 w 5734864"/>
              <a:gd name="connsiteY118" fmla="*/ 4706060 h 6858000"/>
              <a:gd name="connsiteX119" fmla="*/ 347751 w 5734864"/>
              <a:gd name="connsiteY119" fmla="*/ 4716754 h 6858000"/>
              <a:gd name="connsiteX120" fmla="*/ 344125 w 5734864"/>
              <a:gd name="connsiteY120" fmla="*/ 4764669 h 6858000"/>
              <a:gd name="connsiteX121" fmla="*/ 340188 w 5734864"/>
              <a:gd name="connsiteY121" fmla="*/ 4779386 h 6858000"/>
              <a:gd name="connsiteX122" fmla="*/ 335146 w 5734864"/>
              <a:gd name="connsiteY122" fmla="*/ 4787491 h 6858000"/>
              <a:gd name="connsiteX123" fmla="*/ 319124 w 5734864"/>
              <a:gd name="connsiteY123" fmla="*/ 4843514 h 6858000"/>
              <a:gd name="connsiteX124" fmla="*/ 305956 w 5734864"/>
              <a:gd name="connsiteY124" fmla="*/ 4881505 h 6858000"/>
              <a:gd name="connsiteX125" fmla="*/ 301062 w 5734864"/>
              <a:gd name="connsiteY125" fmla="*/ 4889332 h 6858000"/>
              <a:gd name="connsiteX126" fmla="*/ 302141 w 5734864"/>
              <a:gd name="connsiteY126" fmla="*/ 4899400 h 6858000"/>
              <a:gd name="connsiteX127" fmla="*/ 304424 w 5734864"/>
              <a:gd name="connsiteY127" fmla="*/ 4902664 h 6858000"/>
              <a:gd name="connsiteX128" fmla="*/ 293123 w 5734864"/>
              <a:gd name="connsiteY128" fmla="*/ 4932769 h 6858000"/>
              <a:gd name="connsiteX129" fmla="*/ 292275 w 5734864"/>
              <a:gd name="connsiteY129" fmla="*/ 4936482 h 6858000"/>
              <a:gd name="connsiteX130" fmla="*/ 288304 w 5734864"/>
              <a:gd name="connsiteY130" fmla="*/ 4962325 h 6858000"/>
              <a:gd name="connsiteX131" fmla="*/ 287420 w 5734864"/>
              <a:gd name="connsiteY131" fmla="*/ 5042193 h 6858000"/>
              <a:gd name="connsiteX132" fmla="*/ 287020 w 5734864"/>
              <a:gd name="connsiteY132" fmla="*/ 5065655 h 6858000"/>
              <a:gd name="connsiteX133" fmla="*/ 288488 w 5734864"/>
              <a:gd name="connsiteY133" fmla="*/ 5082216 h 6858000"/>
              <a:gd name="connsiteX134" fmla="*/ 282763 w 5734864"/>
              <a:gd name="connsiteY134" fmla="*/ 5127114 h 6858000"/>
              <a:gd name="connsiteX135" fmla="*/ 269316 w 5734864"/>
              <a:gd name="connsiteY135" fmla="*/ 5202682 h 6858000"/>
              <a:gd name="connsiteX136" fmla="*/ 269174 w 5734864"/>
              <a:gd name="connsiteY136" fmla="*/ 5230835 h 6858000"/>
              <a:gd name="connsiteX137" fmla="*/ 272679 w 5734864"/>
              <a:gd name="connsiteY137" fmla="*/ 5232660 h 6858000"/>
              <a:gd name="connsiteX138" fmla="*/ 272160 w 5734864"/>
              <a:gd name="connsiteY138" fmla="*/ 5241150 h 6858000"/>
              <a:gd name="connsiteX139" fmla="*/ 272760 w 5734864"/>
              <a:gd name="connsiteY139" fmla="*/ 5243156 h 6858000"/>
              <a:gd name="connsiteX140" fmla="*/ 275462 w 5734864"/>
              <a:gd name="connsiteY140" fmla="*/ 5254919 h 6858000"/>
              <a:gd name="connsiteX141" fmla="*/ 262897 w 5734864"/>
              <a:gd name="connsiteY141" fmla="*/ 5286259 h 6858000"/>
              <a:gd name="connsiteX142" fmla="*/ 252761 w 5734864"/>
              <a:gd name="connsiteY142" fmla="*/ 5357801 h 6858000"/>
              <a:gd name="connsiteX143" fmla="*/ 242360 w 5734864"/>
              <a:gd name="connsiteY143" fmla="*/ 5460080 h 6858000"/>
              <a:gd name="connsiteX144" fmla="*/ 229880 w 5734864"/>
              <a:gd name="connsiteY144" fmla="*/ 5539714 h 6858000"/>
              <a:gd name="connsiteX145" fmla="*/ 204283 w 5734864"/>
              <a:gd name="connsiteY145" fmla="*/ 5639080 h 6858000"/>
              <a:gd name="connsiteX146" fmla="*/ 198948 w 5734864"/>
              <a:gd name="connsiteY146" fmla="*/ 5710958 h 6858000"/>
              <a:gd name="connsiteX147" fmla="*/ 192367 w 5734864"/>
              <a:gd name="connsiteY147" fmla="*/ 5719859 h 6858000"/>
              <a:gd name="connsiteX148" fmla="*/ 188035 w 5734864"/>
              <a:gd name="connsiteY148" fmla="*/ 5729935 h 6858000"/>
              <a:gd name="connsiteX149" fmla="*/ 188428 w 5734864"/>
              <a:gd name="connsiteY149" fmla="*/ 5731182 h 6858000"/>
              <a:gd name="connsiteX150" fmla="*/ 181635 w 5734864"/>
              <a:gd name="connsiteY150" fmla="*/ 5753538 h 6858000"/>
              <a:gd name="connsiteX151" fmla="*/ 169744 w 5734864"/>
              <a:gd name="connsiteY151" fmla="*/ 5796307 h 6858000"/>
              <a:gd name="connsiteX152" fmla="*/ 170351 w 5734864"/>
              <a:gd name="connsiteY152" fmla="*/ 5796644 h 6858000"/>
              <a:gd name="connsiteX153" fmla="*/ 171559 w 5734864"/>
              <a:gd name="connsiteY153" fmla="*/ 5803435 h 6858000"/>
              <a:gd name="connsiteX154" fmla="*/ 172284 w 5734864"/>
              <a:gd name="connsiteY154" fmla="*/ 5816391 h 6858000"/>
              <a:gd name="connsiteX155" fmla="*/ 182542 w 5734864"/>
              <a:gd name="connsiteY155" fmla="*/ 5846382 h 6858000"/>
              <a:gd name="connsiteX156" fmla="*/ 175877 w 5734864"/>
              <a:gd name="connsiteY156" fmla="*/ 5871336 h 6858000"/>
              <a:gd name="connsiteX157" fmla="*/ 174910 w 5734864"/>
              <a:gd name="connsiteY157" fmla="*/ 5876376 h 6858000"/>
              <a:gd name="connsiteX158" fmla="*/ 175047 w 5734864"/>
              <a:gd name="connsiteY158" fmla="*/ 5876483 h 6858000"/>
              <a:gd name="connsiteX159" fmla="*/ 174335 w 5734864"/>
              <a:gd name="connsiteY159" fmla="*/ 5881814 h 6858000"/>
              <a:gd name="connsiteX160" fmla="*/ 171273 w 5734864"/>
              <a:gd name="connsiteY160" fmla="*/ 5895339 h 6858000"/>
              <a:gd name="connsiteX161" fmla="*/ 171658 w 5734864"/>
              <a:gd name="connsiteY161" fmla="*/ 5898749 h 6858000"/>
              <a:gd name="connsiteX162" fmla="*/ 174658 w 5734864"/>
              <a:gd name="connsiteY162" fmla="*/ 5919558 h 6858000"/>
              <a:gd name="connsiteX163" fmla="*/ 169099 w 5734864"/>
              <a:gd name="connsiteY163" fmla="*/ 5984417 h 6858000"/>
              <a:gd name="connsiteX164" fmla="*/ 162007 w 5734864"/>
              <a:gd name="connsiteY164" fmla="*/ 6049043 h 6858000"/>
              <a:gd name="connsiteX165" fmla="*/ 156875 w 5734864"/>
              <a:gd name="connsiteY165" fmla="*/ 6114000 h 6858000"/>
              <a:gd name="connsiteX166" fmla="*/ 165441 w 5734864"/>
              <a:gd name="connsiteY166" fmla="*/ 6146938 h 6858000"/>
              <a:gd name="connsiteX167" fmla="*/ 165177 w 5734864"/>
              <a:gd name="connsiteY167" fmla="*/ 6150658 h 6858000"/>
              <a:gd name="connsiteX168" fmla="*/ 161772 w 5734864"/>
              <a:gd name="connsiteY168" fmla="*/ 6160011 h 6858000"/>
              <a:gd name="connsiteX169" fmla="*/ 160051 w 5734864"/>
              <a:gd name="connsiteY169" fmla="*/ 6163393 h 6858000"/>
              <a:gd name="connsiteX170" fmla="*/ 158473 w 5734864"/>
              <a:gd name="connsiteY170" fmla="*/ 6168628 h 6858000"/>
              <a:gd name="connsiteX171" fmla="*/ 158573 w 5734864"/>
              <a:gd name="connsiteY171" fmla="*/ 6168799 h 6858000"/>
              <a:gd name="connsiteX172" fmla="*/ 146463 w 5734864"/>
              <a:gd name="connsiteY172" fmla="*/ 6196671 h 6858000"/>
              <a:gd name="connsiteX173" fmla="*/ 150209 w 5734864"/>
              <a:gd name="connsiteY173" fmla="*/ 6232365 h 6858000"/>
              <a:gd name="connsiteX174" fmla="*/ 148544 w 5734864"/>
              <a:gd name="connsiteY174" fmla="*/ 6246162 h 6858000"/>
              <a:gd name="connsiteX175" fmla="*/ 148403 w 5734864"/>
              <a:gd name="connsiteY175" fmla="*/ 6253754 h 6858000"/>
              <a:gd name="connsiteX176" fmla="*/ 138880 w 5734864"/>
              <a:gd name="connsiteY176" fmla="*/ 6276449 h 6858000"/>
              <a:gd name="connsiteX177" fmla="*/ 138683 w 5734864"/>
              <a:gd name="connsiteY177" fmla="*/ 6279721 h 6858000"/>
              <a:gd name="connsiteX178" fmla="*/ 130721 w 5734864"/>
              <a:gd name="connsiteY178" fmla="*/ 6293675 h 6858000"/>
              <a:gd name="connsiteX179" fmla="*/ 120717 w 5734864"/>
              <a:gd name="connsiteY179" fmla="*/ 6313967 h 6858000"/>
              <a:gd name="connsiteX180" fmla="*/ 120841 w 5734864"/>
              <a:gd name="connsiteY180" fmla="*/ 6315437 h 6858000"/>
              <a:gd name="connsiteX181" fmla="*/ 115208 w 5734864"/>
              <a:gd name="connsiteY181" fmla="*/ 6324024 h 6858000"/>
              <a:gd name="connsiteX182" fmla="*/ 101217 w 5734864"/>
              <a:gd name="connsiteY182" fmla="*/ 6365923 h 6858000"/>
              <a:gd name="connsiteX183" fmla="*/ 74946 w 5734864"/>
              <a:gd name="connsiteY183" fmla="*/ 6556817 h 6858000"/>
              <a:gd name="connsiteX184" fmla="*/ 16001 w 5734864"/>
              <a:gd name="connsiteY184" fmla="*/ 6808678 h 6858000"/>
              <a:gd name="connsiteX185" fmla="*/ 0 w 5734864"/>
              <a:gd name="connsiteY185" fmla="*/ 6858000 h 6858000"/>
              <a:gd name="connsiteX186" fmla="*/ 5734864 w 5734864"/>
              <a:gd name="connsiteY186" fmla="*/ 6858000 h 6858000"/>
              <a:gd name="connsiteX187" fmla="*/ 5734864 w 5734864"/>
              <a:gd name="connsiteY18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5734864" h="6858000">
                <a:moveTo>
                  <a:pt x="5734864" y="0"/>
                </a:moveTo>
                <a:lnTo>
                  <a:pt x="771611" y="0"/>
                </a:lnTo>
                <a:cubicBezTo>
                  <a:pt x="771634" y="16369"/>
                  <a:pt x="771656" y="32739"/>
                  <a:pt x="771679" y="49108"/>
                </a:cubicBezTo>
                <a:cubicBezTo>
                  <a:pt x="775201" y="55622"/>
                  <a:pt x="788724" y="196721"/>
                  <a:pt x="794248" y="200968"/>
                </a:cubicBezTo>
                <a:lnTo>
                  <a:pt x="801749" y="414071"/>
                </a:lnTo>
                <a:cubicBezTo>
                  <a:pt x="807329" y="440933"/>
                  <a:pt x="835107" y="598697"/>
                  <a:pt x="818548" y="585467"/>
                </a:cubicBezTo>
                <a:cubicBezTo>
                  <a:pt x="856197" y="664140"/>
                  <a:pt x="837895" y="708473"/>
                  <a:pt x="857476" y="800623"/>
                </a:cubicBezTo>
                <a:cubicBezTo>
                  <a:pt x="822401" y="857344"/>
                  <a:pt x="855723" y="824571"/>
                  <a:pt x="851083" y="878903"/>
                </a:cubicBezTo>
                <a:cubicBezTo>
                  <a:pt x="884811" y="859448"/>
                  <a:pt x="834648" y="946397"/>
                  <a:pt x="873564" y="943826"/>
                </a:cubicBezTo>
                <a:cubicBezTo>
                  <a:pt x="871487" y="953795"/>
                  <a:pt x="868248" y="963533"/>
                  <a:pt x="864705" y="973328"/>
                </a:cubicBezTo>
                <a:lnTo>
                  <a:pt x="862869" y="978457"/>
                </a:lnTo>
                <a:lnTo>
                  <a:pt x="862233" y="998041"/>
                </a:lnTo>
                <a:lnTo>
                  <a:pt x="853665" y="1004750"/>
                </a:lnTo>
                <a:lnTo>
                  <a:pt x="847865" y="1070795"/>
                </a:lnTo>
                <a:cubicBezTo>
                  <a:pt x="870234" y="1110486"/>
                  <a:pt x="833172" y="1190441"/>
                  <a:pt x="862786" y="1238994"/>
                </a:cubicBezTo>
                <a:cubicBezTo>
                  <a:pt x="864699" y="1290599"/>
                  <a:pt x="860615" y="1347716"/>
                  <a:pt x="859345" y="1380427"/>
                </a:cubicBezTo>
                <a:cubicBezTo>
                  <a:pt x="845703" y="1396391"/>
                  <a:pt x="873184" y="1435525"/>
                  <a:pt x="855172" y="1435262"/>
                </a:cubicBezTo>
                <a:lnTo>
                  <a:pt x="860494" y="1453861"/>
                </a:lnTo>
                <a:lnTo>
                  <a:pt x="853731" y="1467047"/>
                </a:lnTo>
                <a:cubicBezTo>
                  <a:pt x="846549" y="1480528"/>
                  <a:pt x="841728" y="1491093"/>
                  <a:pt x="845847" y="1502307"/>
                </a:cubicBezTo>
                <a:lnTo>
                  <a:pt x="817613" y="1565166"/>
                </a:lnTo>
                <a:cubicBezTo>
                  <a:pt x="805468" y="1557258"/>
                  <a:pt x="816534" y="1596564"/>
                  <a:pt x="804223" y="1601941"/>
                </a:cubicBezTo>
                <a:cubicBezTo>
                  <a:pt x="794287" y="1604654"/>
                  <a:pt x="795328" y="1617209"/>
                  <a:pt x="791773" y="1627005"/>
                </a:cubicBezTo>
                <a:cubicBezTo>
                  <a:pt x="781684" y="1634393"/>
                  <a:pt x="772978" y="1683187"/>
                  <a:pt x="774645" y="1699922"/>
                </a:cubicBezTo>
                <a:cubicBezTo>
                  <a:pt x="785341" y="1746767"/>
                  <a:pt x="744845" y="1787099"/>
                  <a:pt x="752343" y="1824604"/>
                </a:cubicBezTo>
                <a:cubicBezTo>
                  <a:pt x="751502" y="1834578"/>
                  <a:pt x="749297" y="1842929"/>
                  <a:pt x="746254" y="1850222"/>
                </a:cubicBezTo>
                <a:lnTo>
                  <a:pt x="728600" y="1869603"/>
                </a:lnTo>
                <a:lnTo>
                  <a:pt x="724396" y="1883104"/>
                </a:lnTo>
                <a:lnTo>
                  <a:pt x="722165" y="1885924"/>
                </a:lnTo>
                <a:lnTo>
                  <a:pt x="721338" y="1887123"/>
                </a:lnTo>
                <a:lnTo>
                  <a:pt x="714840" y="1902274"/>
                </a:lnTo>
                <a:lnTo>
                  <a:pt x="722847" y="1929891"/>
                </a:lnTo>
                <a:lnTo>
                  <a:pt x="714660" y="1982709"/>
                </a:lnTo>
                <a:cubicBezTo>
                  <a:pt x="727725" y="2006201"/>
                  <a:pt x="714739" y="1997091"/>
                  <a:pt x="710759" y="2013010"/>
                </a:cubicBezTo>
                <a:cubicBezTo>
                  <a:pt x="707970" y="2027531"/>
                  <a:pt x="700788" y="2054714"/>
                  <a:pt x="697927" y="2069833"/>
                </a:cubicBezTo>
                <a:cubicBezTo>
                  <a:pt x="685211" y="2080229"/>
                  <a:pt x="698762" y="2088241"/>
                  <a:pt x="693594" y="2103731"/>
                </a:cubicBezTo>
                <a:cubicBezTo>
                  <a:pt x="688481" y="2110649"/>
                  <a:pt x="687183" y="2115973"/>
                  <a:pt x="691109" y="2124027"/>
                </a:cubicBezTo>
                <a:cubicBezTo>
                  <a:pt x="666413" y="2155740"/>
                  <a:pt x="688031" y="2144874"/>
                  <a:pt x="676593" y="2176182"/>
                </a:cubicBezTo>
                <a:cubicBezTo>
                  <a:pt x="665190" y="2202944"/>
                  <a:pt x="656416" y="2233857"/>
                  <a:pt x="633227" y="2258036"/>
                </a:cubicBezTo>
                <a:cubicBezTo>
                  <a:pt x="626930" y="2262191"/>
                  <a:pt x="623498" y="2274069"/>
                  <a:pt x="625564" y="2284567"/>
                </a:cubicBezTo>
                <a:cubicBezTo>
                  <a:pt x="625918" y="2286374"/>
                  <a:pt x="626427" y="2288071"/>
                  <a:pt x="627074" y="2289605"/>
                </a:cubicBezTo>
                <a:cubicBezTo>
                  <a:pt x="619029" y="2296628"/>
                  <a:pt x="616453" y="2303188"/>
                  <a:pt x="614574" y="2308717"/>
                </a:cubicBezTo>
                <a:lnTo>
                  <a:pt x="606890" y="2320662"/>
                </a:lnTo>
                <a:lnTo>
                  <a:pt x="605558" y="2327897"/>
                </a:lnTo>
                <a:lnTo>
                  <a:pt x="602202" y="2357749"/>
                </a:lnTo>
                <a:lnTo>
                  <a:pt x="600213" y="2364905"/>
                </a:lnTo>
                <a:lnTo>
                  <a:pt x="597160" y="2388351"/>
                </a:lnTo>
                <a:lnTo>
                  <a:pt x="597982" y="2402296"/>
                </a:lnTo>
                <a:lnTo>
                  <a:pt x="593150" y="2420015"/>
                </a:lnTo>
                <a:cubicBezTo>
                  <a:pt x="593044" y="2420926"/>
                  <a:pt x="592939" y="2421838"/>
                  <a:pt x="592833" y="2422749"/>
                </a:cubicBezTo>
                <a:lnTo>
                  <a:pt x="594479" y="2426002"/>
                </a:lnTo>
                <a:cubicBezTo>
                  <a:pt x="594168" y="2427683"/>
                  <a:pt x="593118" y="2429721"/>
                  <a:pt x="591963" y="2431950"/>
                </a:cubicBezTo>
                <a:cubicBezTo>
                  <a:pt x="591823" y="2432599"/>
                  <a:pt x="591684" y="2433248"/>
                  <a:pt x="591544" y="2433897"/>
                </a:cubicBezTo>
                <a:lnTo>
                  <a:pt x="589519" y="2451398"/>
                </a:lnTo>
                <a:cubicBezTo>
                  <a:pt x="589692" y="2452777"/>
                  <a:pt x="589864" y="2454157"/>
                  <a:pt x="590037" y="2455536"/>
                </a:cubicBezTo>
                <a:lnTo>
                  <a:pt x="588179" y="2462981"/>
                </a:lnTo>
                <a:lnTo>
                  <a:pt x="583434" y="2503991"/>
                </a:lnTo>
                <a:cubicBezTo>
                  <a:pt x="576530" y="2566058"/>
                  <a:pt x="570433" y="2625224"/>
                  <a:pt x="567942" y="2652936"/>
                </a:cubicBezTo>
                <a:cubicBezTo>
                  <a:pt x="570864" y="2658290"/>
                  <a:pt x="572739" y="2664095"/>
                  <a:pt x="573869" y="2670188"/>
                </a:cubicBezTo>
                <a:lnTo>
                  <a:pt x="575243" y="2688114"/>
                </a:lnTo>
                <a:lnTo>
                  <a:pt x="573824" y="2689856"/>
                </a:lnTo>
                <a:cubicBezTo>
                  <a:pt x="569972" y="2698471"/>
                  <a:pt x="569572" y="2704494"/>
                  <a:pt x="570699" y="2709353"/>
                </a:cubicBezTo>
                <a:lnTo>
                  <a:pt x="573192" y="2714527"/>
                </a:lnTo>
                <a:cubicBezTo>
                  <a:pt x="572809" y="2719080"/>
                  <a:pt x="572427" y="2723634"/>
                  <a:pt x="572044" y="2728187"/>
                </a:cubicBezTo>
                <a:cubicBezTo>
                  <a:pt x="572184" y="2737412"/>
                  <a:pt x="572325" y="2746638"/>
                  <a:pt x="572465" y="2755863"/>
                </a:cubicBezTo>
                <a:lnTo>
                  <a:pt x="570028" y="2760324"/>
                </a:lnTo>
                <a:lnTo>
                  <a:pt x="566748" y="2800948"/>
                </a:lnTo>
                <a:lnTo>
                  <a:pt x="565509" y="2801167"/>
                </a:lnTo>
                <a:cubicBezTo>
                  <a:pt x="562655" y="2802587"/>
                  <a:pt x="560408" y="2805381"/>
                  <a:pt x="559367" y="2811129"/>
                </a:cubicBezTo>
                <a:cubicBezTo>
                  <a:pt x="543471" y="2797318"/>
                  <a:pt x="552020" y="2812773"/>
                  <a:pt x="550354" y="2830949"/>
                </a:cubicBezTo>
                <a:cubicBezTo>
                  <a:pt x="525292" y="2813553"/>
                  <a:pt x="531129" y="2868192"/>
                  <a:pt x="514795" y="2872433"/>
                </a:cubicBezTo>
                <a:lnTo>
                  <a:pt x="509875" y="2923099"/>
                </a:lnTo>
                <a:lnTo>
                  <a:pt x="509577" y="2923197"/>
                </a:lnTo>
                <a:cubicBezTo>
                  <a:pt x="508704" y="2924865"/>
                  <a:pt x="508038" y="2927556"/>
                  <a:pt x="507597" y="2931868"/>
                </a:cubicBezTo>
                <a:cubicBezTo>
                  <a:pt x="507524" y="2934019"/>
                  <a:pt x="507452" y="2936171"/>
                  <a:pt x="507379" y="2938322"/>
                </a:cubicBezTo>
                <a:lnTo>
                  <a:pt x="504725" y="2954519"/>
                </a:lnTo>
                <a:lnTo>
                  <a:pt x="502018" y="2959643"/>
                </a:lnTo>
                <a:lnTo>
                  <a:pt x="498360" y="2961019"/>
                </a:lnTo>
                <a:lnTo>
                  <a:pt x="498483" y="2962590"/>
                </a:lnTo>
                <a:cubicBezTo>
                  <a:pt x="502388" y="2975027"/>
                  <a:pt x="510202" y="2980016"/>
                  <a:pt x="484403" y="2990538"/>
                </a:cubicBezTo>
                <a:cubicBezTo>
                  <a:pt x="489425" y="3018352"/>
                  <a:pt x="474337" y="3021029"/>
                  <a:pt x="463075" y="3055956"/>
                </a:cubicBezTo>
                <a:cubicBezTo>
                  <a:pt x="469487" y="3072485"/>
                  <a:pt x="464165" y="3083955"/>
                  <a:pt x="455013" y="3094482"/>
                </a:cubicBezTo>
                <a:cubicBezTo>
                  <a:pt x="453131" y="3130054"/>
                  <a:pt x="437643" y="3160106"/>
                  <a:pt x="428391" y="3198850"/>
                </a:cubicBezTo>
                <a:lnTo>
                  <a:pt x="401440" y="3307560"/>
                </a:lnTo>
                <a:lnTo>
                  <a:pt x="386076" y="3373943"/>
                </a:lnTo>
                <a:cubicBezTo>
                  <a:pt x="386236" y="3376061"/>
                  <a:pt x="380537" y="3378856"/>
                  <a:pt x="374726" y="3381364"/>
                </a:cubicBezTo>
                <a:lnTo>
                  <a:pt x="369145" y="3383729"/>
                </a:lnTo>
                <a:lnTo>
                  <a:pt x="364294" y="3414159"/>
                </a:lnTo>
                <a:lnTo>
                  <a:pt x="366450" y="3436925"/>
                </a:lnTo>
                <a:lnTo>
                  <a:pt x="351743" y="3521619"/>
                </a:lnTo>
                <a:lnTo>
                  <a:pt x="345784" y="3603757"/>
                </a:lnTo>
                <a:cubicBezTo>
                  <a:pt x="345255" y="3619979"/>
                  <a:pt x="344727" y="3636202"/>
                  <a:pt x="344198" y="3652424"/>
                </a:cubicBezTo>
                <a:lnTo>
                  <a:pt x="352450" y="3665222"/>
                </a:lnTo>
                <a:lnTo>
                  <a:pt x="342621" y="3700804"/>
                </a:lnTo>
                <a:lnTo>
                  <a:pt x="341514" y="3734774"/>
                </a:lnTo>
                <a:cubicBezTo>
                  <a:pt x="341212" y="3751567"/>
                  <a:pt x="340909" y="3768360"/>
                  <a:pt x="340607" y="3785153"/>
                </a:cubicBezTo>
                <a:cubicBezTo>
                  <a:pt x="340640" y="3786161"/>
                  <a:pt x="340674" y="3787169"/>
                  <a:pt x="340707" y="3788177"/>
                </a:cubicBezTo>
                <a:cubicBezTo>
                  <a:pt x="340592" y="3791719"/>
                  <a:pt x="340476" y="3795261"/>
                  <a:pt x="340361" y="3798803"/>
                </a:cubicBezTo>
                <a:cubicBezTo>
                  <a:pt x="340121" y="3812119"/>
                  <a:pt x="339882" y="3825434"/>
                  <a:pt x="339642" y="3838750"/>
                </a:cubicBezTo>
                <a:cubicBezTo>
                  <a:pt x="337363" y="3949044"/>
                  <a:pt x="361794" y="3960437"/>
                  <a:pt x="360295" y="4015196"/>
                </a:cubicBezTo>
                <a:lnTo>
                  <a:pt x="339043" y="4052778"/>
                </a:lnTo>
                <a:lnTo>
                  <a:pt x="339343" y="4096257"/>
                </a:lnTo>
                <a:cubicBezTo>
                  <a:pt x="362058" y="4159145"/>
                  <a:pt x="332404" y="4250479"/>
                  <a:pt x="340786" y="4321136"/>
                </a:cubicBezTo>
                <a:cubicBezTo>
                  <a:pt x="341421" y="4376624"/>
                  <a:pt x="344189" y="4407708"/>
                  <a:pt x="343158" y="4429174"/>
                </a:cubicBezTo>
                <a:cubicBezTo>
                  <a:pt x="340948" y="4436304"/>
                  <a:pt x="337887" y="4443121"/>
                  <a:pt x="334599" y="4449938"/>
                </a:cubicBezTo>
                <a:lnTo>
                  <a:pt x="332890" y="4453515"/>
                </a:lnTo>
                <a:lnTo>
                  <a:pt x="331105" y="4467941"/>
                </a:lnTo>
                <a:lnTo>
                  <a:pt x="324289" y="4471861"/>
                </a:lnTo>
                <a:lnTo>
                  <a:pt x="317079" y="4493468"/>
                </a:lnTo>
                <a:cubicBezTo>
                  <a:pt x="315353" y="4501584"/>
                  <a:pt x="314639" y="4510343"/>
                  <a:pt x="315557" y="4520067"/>
                </a:cubicBezTo>
                <a:cubicBezTo>
                  <a:pt x="315451" y="4525669"/>
                  <a:pt x="315346" y="4531270"/>
                  <a:pt x="315240" y="4536872"/>
                </a:cubicBezTo>
                <a:lnTo>
                  <a:pt x="316200" y="4538297"/>
                </a:lnTo>
                <a:cubicBezTo>
                  <a:pt x="316738" y="4541182"/>
                  <a:pt x="316785" y="4544563"/>
                  <a:pt x="317507" y="4547582"/>
                </a:cubicBezTo>
                <a:cubicBezTo>
                  <a:pt x="322716" y="4552468"/>
                  <a:pt x="324912" y="4582137"/>
                  <a:pt x="323078" y="4592102"/>
                </a:cubicBezTo>
                <a:cubicBezTo>
                  <a:pt x="314597" y="4619728"/>
                  <a:pt x="334923" y="4645745"/>
                  <a:pt x="328722" y="4667914"/>
                </a:cubicBezTo>
                <a:cubicBezTo>
                  <a:pt x="330810" y="4685069"/>
                  <a:pt x="333803" y="4690356"/>
                  <a:pt x="335597" y="4695035"/>
                </a:cubicBezTo>
                <a:lnTo>
                  <a:pt x="339485" y="4695979"/>
                </a:lnTo>
                <a:lnTo>
                  <a:pt x="341089" y="4704268"/>
                </a:lnTo>
                <a:lnTo>
                  <a:pt x="342177" y="4706060"/>
                </a:lnTo>
                <a:cubicBezTo>
                  <a:pt x="344268" y="4709474"/>
                  <a:pt x="346234" y="4712931"/>
                  <a:pt x="347751" y="4716754"/>
                </a:cubicBezTo>
                <a:lnTo>
                  <a:pt x="344125" y="4764669"/>
                </a:lnTo>
                <a:lnTo>
                  <a:pt x="340188" y="4779386"/>
                </a:lnTo>
                <a:lnTo>
                  <a:pt x="335146" y="4787491"/>
                </a:lnTo>
                <a:lnTo>
                  <a:pt x="319124" y="4843514"/>
                </a:lnTo>
                <a:lnTo>
                  <a:pt x="305956" y="4881505"/>
                </a:lnTo>
                <a:lnTo>
                  <a:pt x="301062" y="4889332"/>
                </a:lnTo>
                <a:lnTo>
                  <a:pt x="302141" y="4899400"/>
                </a:lnTo>
                <a:cubicBezTo>
                  <a:pt x="302767" y="4900706"/>
                  <a:pt x="303536" y="4901803"/>
                  <a:pt x="304424" y="4902664"/>
                </a:cubicBezTo>
                <a:lnTo>
                  <a:pt x="293123" y="4932769"/>
                </a:lnTo>
                <a:lnTo>
                  <a:pt x="292275" y="4936482"/>
                </a:lnTo>
                <a:lnTo>
                  <a:pt x="288304" y="4962325"/>
                </a:lnTo>
                <a:cubicBezTo>
                  <a:pt x="288009" y="4988948"/>
                  <a:pt x="287715" y="5015570"/>
                  <a:pt x="287420" y="5042193"/>
                </a:cubicBezTo>
                <a:cubicBezTo>
                  <a:pt x="295373" y="5039737"/>
                  <a:pt x="281659" y="5060438"/>
                  <a:pt x="287020" y="5065655"/>
                </a:cubicBezTo>
                <a:cubicBezTo>
                  <a:pt x="291675" y="5068928"/>
                  <a:pt x="288601" y="5075970"/>
                  <a:pt x="288488" y="5082216"/>
                </a:cubicBezTo>
                <a:cubicBezTo>
                  <a:pt x="292282" y="5088207"/>
                  <a:pt x="287008" y="5117775"/>
                  <a:pt x="282763" y="5127114"/>
                </a:cubicBezTo>
                <a:cubicBezTo>
                  <a:pt x="267723" y="5152218"/>
                  <a:pt x="280799" y="5182399"/>
                  <a:pt x="269316" y="5202682"/>
                </a:cubicBezTo>
                <a:cubicBezTo>
                  <a:pt x="267050" y="5219969"/>
                  <a:pt x="268614" y="5225841"/>
                  <a:pt x="269174" y="5230835"/>
                </a:cubicBezTo>
                <a:lnTo>
                  <a:pt x="272679" y="5232660"/>
                </a:lnTo>
                <a:lnTo>
                  <a:pt x="272160" y="5241150"/>
                </a:lnTo>
                <a:lnTo>
                  <a:pt x="272760" y="5243156"/>
                </a:lnTo>
                <a:cubicBezTo>
                  <a:pt x="273922" y="5246984"/>
                  <a:pt x="274952" y="5250824"/>
                  <a:pt x="275462" y="5254919"/>
                </a:cubicBezTo>
                <a:cubicBezTo>
                  <a:pt x="258407" y="5258851"/>
                  <a:pt x="276976" y="5290392"/>
                  <a:pt x="262897" y="5286259"/>
                </a:cubicBezTo>
                <a:cubicBezTo>
                  <a:pt x="262724" y="5309439"/>
                  <a:pt x="239612" y="5337531"/>
                  <a:pt x="252761" y="5357801"/>
                </a:cubicBezTo>
                <a:cubicBezTo>
                  <a:pt x="248775" y="5392256"/>
                  <a:pt x="247799" y="5423412"/>
                  <a:pt x="242360" y="5460080"/>
                </a:cubicBezTo>
                <a:cubicBezTo>
                  <a:pt x="232632" y="5488478"/>
                  <a:pt x="242025" y="5519143"/>
                  <a:pt x="229880" y="5539714"/>
                </a:cubicBezTo>
                <a:cubicBezTo>
                  <a:pt x="230558" y="5572454"/>
                  <a:pt x="222150" y="5613340"/>
                  <a:pt x="204283" y="5639080"/>
                </a:cubicBezTo>
                <a:cubicBezTo>
                  <a:pt x="201596" y="5674226"/>
                  <a:pt x="191051" y="5680198"/>
                  <a:pt x="198948" y="5710958"/>
                </a:cubicBezTo>
                <a:cubicBezTo>
                  <a:pt x="196338" y="5713534"/>
                  <a:pt x="194185" y="5716550"/>
                  <a:pt x="192367" y="5719859"/>
                </a:cubicBezTo>
                <a:lnTo>
                  <a:pt x="188035" y="5729935"/>
                </a:lnTo>
                <a:lnTo>
                  <a:pt x="188428" y="5731182"/>
                </a:lnTo>
                <a:lnTo>
                  <a:pt x="181635" y="5753538"/>
                </a:lnTo>
                <a:lnTo>
                  <a:pt x="169744" y="5796307"/>
                </a:lnTo>
                <a:lnTo>
                  <a:pt x="170351" y="5796644"/>
                </a:lnTo>
                <a:cubicBezTo>
                  <a:pt x="171558" y="5797954"/>
                  <a:pt x="172173" y="5799948"/>
                  <a:pt x="171559" y="5803435"/>
                </a:cubicBezTo>
                <a:cubicBezTo>
                  <a:pt x="182664" y="5798231"/>
                  <a:pt x="175075" y="5805646"/>
                  <a:pt x="172284" y="5816391"/>
                </a:cubicBezTo>
                <a:cubicBezTo>
                  <a:pt x="188911" y="5810703"/>
                  <a:pt x="174844" y="5841128"/>
                  <a:pt x="182542" y="5846382"/>
                </a:cubicBezTo>
                <a:cubicBezTo>
                  <a:pt x="180118" y="5854404"/>
                  <a:pt x="177856" y="5862781"/>
                  <a:pt x="175877" y="5871336"/>
                </a:cubicBezTo>
                <a:lnTo>
                  <a:pt x="174910" y="5876376"/>
                </a:lnTo>
                <a:lnTo>
                  <a:pt x="175047" y="5876483"/>
                </a:lnTo>
                <a:cubicBezTo>
                  <a:pt x="175167" y="5877594"/>
                  <a:pt x="174973" y="5879257"/>
                  <a:pt x="174335" y="5881814"/>
                </a:cubicBezTo>
                <a:lnTo>
                  <a:pt x="171273" y="5895339"/>
                </a:lnTo>
                <a:cubicBezTo>
                  <a:pt x="171401" y="5896476"/>
                  <a:pt x="171530" y="5897612"/>
                  <a:pt x="171658" y="5898749"/>
                </a:cubicBezTo>
                <a:lnTo>
                  <a:pt x="174658" y="5919558"/>
                </a:lnTo>
                <a:cubicBezTo>
                  <a:pt x="173958" y="5933601"/>
                  <a:pt x="171208" y="5962838"/>
                  <a:pt x="169099" y="5984417"/>
                </a:cubicBezTo>
                <a:cubicBezTo>
                  <a:pt x="162916" y="6005205"/>
                  <a:pt x="164971" y="6025162"/>
                  <a:pt x="162007" y="6049043"/>
                </a:cubicBezTo>
                <a:cubicBezTo>
                  <a:pt x="150795" y="6073830"/>
                  <a:pt x="160091" y="6088483"/>
                  <a:pt x="156875" y="6114000"/>
                </a:cubicBezTo>
                <a:cubicBezTo>
                  <a:pt x="141597" y="6134477"/>
                  <a:pt x="163381" y="6133378"/>
                  <a:pt x="165441" y="6146938"/>
                </a:cubicBezTo>
                <a:lnTo>
                  <a:pt x="165177" y="6150658"/>
                </a:lnTo>
                <a:lnTo>
                  <a:pt x="161772" y="6160011"/>
                </a:lnTo>
                <a:lnTo>
                  <a:pt x="160051" y="6163393"/>
                </a:lnTo>
                <a:cubicBezTo>
                  <a:pt x="159032" y="6165775"/>
                  <a:pt x="158564" y="6167421"/>
                  <a:pt x="158473" y="6168628"/>
                </a:cubicBezTo>
                <a:cubicBezTo>
                  <a:pt x="158506" y="6168685"/>
                  <a:pt x="158540" y="6168742"/>
                  <a:pt x="158573" y="6168799"/>
                </a:cubicBezTo>
                <a:lnTo>
                  <a:pt x="146463" y="6196671"/>
                </a:lnTo>
                <a:cubicBezTo>
                  <a:pt x="152348" y="6205503"/>
                  <a:pt x="134460" y="6231012"/>
                  <a:pt x="150209" y="6232365"/>
                </a:cubicBezTo>
                <a:cubicBezTo>
                  <a:pt x="145821" y="6242321"/>
                  <a:pt x="137774" y="6246719"/>
                  <a:pt x="148544" y="6246162"/>
                </a:cubicBezTo>
                <a:cubicBezTo>
                  <a:pt x="147378" y="6249522"/>
                  <a:pt x="147566" y="6251866"/>
                  <a:pt x="148403" y="6253754"/>
                </a:cubicBezTo>
                <a:lnTo>
                  <a:pt x="138880" y="6276449"/>
                </a:lnTo>
                <a:cubicBezTo>
                  <a:pt x="138814" y="6277540"/>
                  <a:pt x="138749" y="6278630"/>
                  <a:pt x="138683" y="6279721"/>
                </a:cubicBezTo>
                <a:lnTo>
                  <a:pt x="130721" y="6293675"/>
                </a:lnTo>
                <a:lnTo>
                  <a:pt x="120717" y="6313967"/>
                </a:lnTo>
                <a:cubicBezTo>
                  <a:pt x="120758" y="6314457"/>
                  <a:pt x="120800" y="6314947"/>
                  <a:pt x="120841" y="6315437"/>
                </a:cubicBezTo>
                <a:lnTo>
                  <a:pt x="115208" y="6324024"/>
                </a:lnTo>
                <a:cubicBezTo>
                  <a:pt x="113007" y="6326672"/>
                  <a:pt x="103991" y="6364381"/>
                  <a:pt x="101217" y="6365923"/>
                </a:cubicBezTo>
                <a:lnTo>
                  <a:pt x="74946" y="6556817"/>
                </a:lnTo>
                <a:cubicBezTo>
                  <a:pt x="55357" y="6665926"/>
                  <a:pt x="35695" y="6744075"/>
                  <a:pt x="16001" y="6808678"/>
                </a:cubicBezTo>
                <a:lnTo>
                  <a:pt x="0" y="6858000"/>
                </a:lnTo>
                <a:lnTo>
                  <a:pt x="5734864" y="6858000"/>
                </a:lnTo>
                <a:lnTo>
                  <a:pt x="5734864"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a16="http://schemas.microsoft.com/office/drawing/2014/main" id="{491CAFA9-ECE3-2FF7-3C4E-DC9BD5A6AEA5}"/>
              </a:ext>
            </a:extLst>
          </p:cNvPr>
          <p:cNvSpPr>
            <a:spLocks noGrp="1"/>
          </p:cNvSpPr>
          <p:nvPr>
            <p:ph type="title"/>
          </p:nvPr>
        </p:nvSpPr>
        <p:spPr>
          <a:xfrm>
            <a:off x="119743" y="992094"/>
            <a:ext cx="5301343" cy="2795160"/>
          </a:xfrm>
        </p:spPr>
        <p:txBody>
          <a:bodyPr vert="horz" lIns="91440" tIns="45720" rIns="91440" bIns="45720" rtlCol="0" anchor="b">
            <a:normAutofit/>
          </a:bodyPr>
          <a:lstStyle/>
          <a:p>
            <a:pPr algn="ctr"/>
            <a:r>
              <a:rPr lang="en-US" sz="4800" b="1" u="sng" kern="1200" dirty="0">
                <a:solidFill>
                  <a:schemeClr val="tx1"/>
                </a:solidFill>
                <a:latin typeface="+mj-lt"/>
                <a:ea typeface="+mj-ea"/>
                <a:cs typeface="+mj-cs"/>
              </a:rPr>
              <a:t>UD 5: </a:t>
            </a:r>
            <a:br>
              <a:rPr lang="en-US" sz="3400" b="1" u="sng" kern="1200" dirty="0">
                <a:solidFill>
                  <a:schemeClr val="tx1"/>
                </a:solidFill>
                <a:latin typeface="+mj-lt"/>
                <a:ea typeface="+mj-ea"/>
                <a:cs typeface="+mj-cs"/>
              </a:rPr>
            </a:br>
            <a:r>
              <a:rPr lang="en-US" sz="3400" b="1" u="sng" kern="1200" dirty="0">
                <a:solidFill>
                  <a:schemeClr val="tx1"/>
                </a:solidFill>
                <a:latin typeface="+mj-lt"/>
                <a:ea typeface="+mj-ea"/>
                <a:cs typeface="+mj-cs"/>
              </a:rPr>
              <a:t>CICLOS FRIGORÍFICOS</a:t>
            </a:r>
            <a:endParaRPr lang="en-US" sz="3400" b="1" kern="1200" dirty="0">
              <a:solidFill>
                <a:schemeClr val="tx1"/>
              </a:solidFill>
              <a:latin typeface="+mj-lt"/>
              <a:ea typeface="+mj-ea"/>
              <a:cs typeface="+mj-cs"/>
            </a:endParaRPr>
          </a:p>
        </p:txBody>
      </p:sp>
      <p:pic>
        <p:nvPicPr>
          <p:cNvPr id="4" name="Imagen 3">
            <a:extLst>
              <a:ext uri="{FF2B5EF4-FFF2-40B4-BE49-F238E27FC236}">
                <a16:creationId xmlns:a16="http://schemas.microsoft.com/office/drawing/2014/main" id="{E07118EA-CC93-C561-ACFD-ACF593424261}"/>
              </a:ext>
            </a:extLst>
          </p:cNvPr>
          <p:cNvPicPr>
            <a:picLocks noChangeAspect="1"/>
          </p:cNvPicPr>
          <p:nvPr/>
        </p:nvPicPr>
        <p:blipFill>
          <a:blip r:embed="rId2"/>
          <a:stretch>
            <a:fillRect/>
          </a:stretch>
        </p:blipFill>
        <p:spPr>
          <a:xfrm>
            <a:off x="6389916" y="1219638"/>
            <a:ext cx="5495925" cy="4418724"/>
          </a:xfrm>
          <a:prstGeom prst="rect">
            <a:avLst/>
          </a:prstGeom>
        </p:spPr>
      </p:pic>
    </p:spTree>
    <p:extLst>
      <p:ext uri="{BB962C8B-B14F-4D97-AF65-F5344CB8AC3E}">
        <p14:creationId xmlns:p14="http://schemas.microsoft.com/office/powerpoint/2010/main" val="30857171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7AAC1C1-6FD7-4608-AAAE-3F8A58C80FAA}"/>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7EF92C1-24CB-06C6-BEFD-21EB7CB603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124450A3-181A-675B-1C1C-8C74BEDF5B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63F0BBB6-3354-E9C7-CAA6-11765E611A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57846BA9-A99E-2FCD-3312-82071AD3D214}"/>
              </a:ext>
            </a:extLst>
          </p:cNvPr>
          <p:cNvSpPr txBox="1">
            <a:spLocks/>
          </p:cNvSpPr>
          <p:nvPr/>
        </p:nvSpPr>
        <p:spPr>
          <a:xfrm>
            <a:off x="1324297" y="205364"/>
            <a:ext cx="9543405" cy="7769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3.FUNCIONAMIENTO MAQUINA FRIGORÍFICA</a:t>
            </a:r>
          </a:p>
        </p:txBody>
      </p:sp>
      <p:pic>
        <p:nvPicPr>
          <p:cNvPr id="9" name="Imagen 8">
            <a:extLst>
              <a:ext uri="{FF2B5EF4-FFF2-40B4-BE49-F238E27FC236}">
                <a16:creationId xmlns:a16="http://schemas.microsoft.com/office/drawing/2014/main" id="{48E595E5-C633-BBCD-74DB-FB7816CC08B4}"/>
              </a:ext>
            </a:extLst>
          </p:cNvPr>
          <p:cNvPicPr>
            <a:picLocks noChangeAspect="1"/>
          </p:cNvPicPr>
          <p:nvPr/>
        </p:nvPicPr>
        <p:blipFill>
          <a:blip r:embed="rId3"/>
          <a:stretch>
            <a:fillRect/>
          </a:stretch>
        </p:blipFill>
        <p:spPr>
          <a:xfrm>
            <a:off x="144755" y="1746048"/>
            <a:ext cx="5484881" cy="4838551"/>
          </a:xfrm>
          <a:prstGeom prst="rect">
            <a:avLst/>
          </a:prstGeom>
        </p:spPr>
      </p:pic>
      <p:pic>
        <p:nvPicPr>
          <p:cNvPr id="15" name="Imagen 14">
            <a:extLst>
              <a:ext uri="{FF2B5EF4-FFF2-40B4-BE49-F238E27FC236}">
                <a16:creationId xmlns:a16="http://schemas.microsoft.com/office/drawing/2014/main" id="{29540FBC-5A93-B721-C1C5-F8FDBCEF0FF3}"/>
              </a:ext>
            </a:extLst>
          </p:cNvPr>
          <p:cNvPicPr>
            <a:picLocks noChangeAspect="1"/>
          </p:cNvPicPr>
          <p:nvPr/>
        </p:nvPicPr>
        <p:blipFill>
          <a:blip r:embed="rId4"/>
          <a:stretch>
            <a:fillRect/>
          </a:stretch>
        </p:blipFill>
        <p:spPr>
          <a:xfrm>
            <a:off x="7657467" y="2800142"/>
            <a:ext cx="4534533" cy="2972215"/>
          </a:xfrm>
          <a:prstGeom prst="rect">
            <a:avLst/>
          </a:prstGeom>
        </p:spPr>
      </p:pic>
      <p:sp>
        <p:nvSpPr>
          <p:cNvPr id="18" name="Flecha: a la derecha 17">
            <a:extLst>
              <a:ext uri="{FF2B5EF4-FFF2-40B4-BE49-F238E27FC236}">
                <a16:creationId xmlns:a16="http://schemas.microsoft.com/office/drawing/2014/main" id="{E4F1CC9A-9485-0853-AFB7-D609FF17CC8F}"/>
              </a:ext>
            </a:extLst>
          </p:cNvPr>
          <p:cNvSpPr/>
          <p:nvPr/>
        </p:nvSpPr>
        <p:spPr>
          <a:xfrm>
            <a:off x="6078809" y="3825895"/>
            <a:ext cx="1129485" cy="614347"/>
          </a:xfrm>
          <a:prstGeom prst="rightArrow">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1399551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AC28219-EF60-6270-4A48-DC0F606749DF}"/>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B84891B-5F34-243B-48E2-9604415B1A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351A48A1-77E7-0D91-8CB9-E752EA3189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3745FB3F-1CE6-613C-D03B-6568AE4076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Imagen 5">
            <a:extLst>
              <a:ext uri="{FF2B5EF4-FFF2-40B4-BE49-F238E27FC236}">
                <a16:creationId xmlns:a16="http://schemas.microsoft.com/office/drawing/2014/main" id="{5B40159C-34C9-9223-D77E-A8E3F96BCAE1}"/>
              </a:ext>
            </a:extLst>
          </p:cNvPr>
          <p:cNvPicPr>
            <a:picLocks noChangeAspect="1"/>
          </p:cNvPicPr>
          <p:nvPr/>
        </p:nvPicPr>
        <p:blipFill>
          <a:blip r:embed="rId3"/>
          <a:stretch>
            <a:fillRect/>
          </a:stretch>
        </p:blipFill>
        <p:spPr>
          <a:xfrm>
            <a:off x="0" y="-4"/>
            <a:ext cx="7774087" cy="6858000"/>
          </a:xfrm>
          <a:prstGeom prst="rect">
            <a:avLst/>
          </a:prstGeom>
        </p:spPr>
      </p:pic>
      <p:sp>
        <p:nvSpPr>
          <p:cNvPr id="7" name="Rectángulo: esquinas redondeadas 6">
            <a:extLst>
              <a:ext uri="{FF2B5EF4-FFF2-40B4-BE49-F238E27FC236}">
                <a16:creationId xmlns:a16="http://schemas.microsoft.com/office/drawing/2014/main" id="{A724A72E-ABC0-3043-123D-7334E1029A22}"/>
              </a:ext>
            </a:extLst>
          </p:cNvPr>
          <p:cNvSpPr/>
          <p:nvPr/>
        </p:nvSpPr>
        <p:spPr>
          <a:xfrm>
            <a:off x="7979229" y="892629"/>
            <a:ext cx="4114800" cy="5551714"/>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 refrigerante </a:t>
            </a:r>
            <a:r>
              <a:rPr kumimoji="0" lang="es-ES"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R-134a </a:t>
            </a: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entra en el evaporador a -10ºC (inferior a la del espacio que queremos enfriar 2ºC).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Los </a:t>
            </a:r>
            <a:r>
              <a:rPr kumimoji="0" lang="es-E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ventiladores del evaporador</a:t>
            </a: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hacen  pasar a través de éste el aire de la cámara, que se encuentra a una temperatura  superior  a la de evaporación (-10ºC), cediendo calor  al refrigerante y enfriándose.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 aire frío sale del evaporador (-1ºC) mezclándose con el aire caliente  del interior de la cámara.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 aire  caliente  entra  de  nuevo  al evaporador continuando el proceso  hasta  que  se alcance la temperatura deseada (2º).</a:t>
            </a:r>
          </a:p>
        </p:txBody>
      </p:sp>
      <p:sp>
        <p:nvSpPr>
          <p:cNvPr id="2" name="Flecha: hacia abajo 1">
            <a:extLst>
              <a:ext uri="{FF2B5EF4-FFF2-40B4-BE49-F238E27FC236}">
                <a16:creationId xmlns:a16="http://schemas.microsoft.com/office/drawing/2014/main" id="{CB91CDDF-5DFE-CEFF-E2C6-B8CA7913FA73}"/>
              </a:ext>
            </a:extLst>
          </p:cNvPr>
          <p:cNvSpPr/>
          <p:nvPr/>
        </p:nvSpPr>
        <p:spPr>
          <a:xfrm rot="3262929">
            <a:off x="2909177" y="1007130"/>
            <a:ext cx="650801" cy="524173"/>
          </a:xfrm>
          <a:prstGeom prst="downArrow">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9118534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F054BD1-C56A-E81A-9039-97069412949C}"/>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27E3924-A4BA-34E4-D3E0-23060D89E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353E0D5D-78A6-7F3D-1EFF-64041F7C43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E3EA1599-729E-FA85-DD13-0D6AF8F745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Imagen 5">
            <a:extLst>
              <a:ext uri="{FF2B5EF4-FFF2-40B4-BE49-F238E27FC236}">
                <a16:creationId xmlns:a16="http://schemas.microsoft.com/office/drawing/2014/main" id="{92C27E4D-97C3-C85C-FBD8-95B709DC6138}"/>
              </a:ext>
            </a:extLst>
          </p:cNvPr>
          <p:cNvPicPr>
            <a:picLocks noChangeAspect="1"/>
          </p:cNvPicPr>
          <p:nvPr/>
        </p:nvPicPr>
        <p:blipFill>
          <a:blip r:embed="rId3"/>
          <a:stretch>
            <a:fillRect/>
          </a:stretch>
        </p:blipFill>
        <p:spPr>
          <a:xfrm>
            <a:off x="0" y="-4"/>
            <a:ext cx="7774087" cy="6858000"/>
          </a:xfrm>
          <a:prstGeom prst="rect">
            <a:avLst/>
          </a:prstGeom>
        </p:spPr>
      </p:pic>
      <p:sp>
        <p:nvSpPr>
          <p:cNvPr id="7" name="Rectángulo: esquinas redondeadas 6">
            <a:extLst>
              <a:ext uri="{FF2B5EF4-FFF2-40B4-BE49-F238E27FC236}">
                <a16:creationId xmlns:a16="http://schemas.microsoft.com/office/drawing/2014/main" id="{0FA06269-8C44-51A9-E748-5F508437E661}"/>
              </a:ext>
            </a:extLst>
          </p:cNvPr>
          <p:cNvSpPr/>
          <p:nvPr/>
        </p:nvSpPr>
        <p:spPr>
          <a:xfrm>
            <a:off x="7925643" y="2356161"/>
            <a:ext cx="4114800" cy="2623755"/>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dirty="0">
                <a:latin typeface="Arial" panose="020B0604020202020204" pitchFamily="34" charset="0"/>
                <a:cs typeface="Arial" panose="020B0604020202020204" pitchFamily="34" charset="0"/>
              </a:rPr>
              <a:t>El compresor comprime el refrigerante aportándole calor desde </a:t>
            </a:r>
            <a:r>
              <a:rPr lang="es-ES" b="1" dirty="0">
                <a:latin typeface="Arial" panose="020B0604020202020204" pitchFamily="34" charset="0"/>
                <a:cs typeface="Arial" panose="020B0604020202020204" pitchFamily="34" charset="0"/>
              </a:rPr>
              <a:t>1 bar (2 bar </a:t>
            </a:r>
            <a:r>
              <a:rPr lang="es-ES" b="1" dirty="0" err="1">
                <a:latin typeface="Arial" panose="020B0604020202020204" pitchFamily="34" charset="0"/>
                <a:cs typeface="Arial" panose="020B0604020202020204" pitchFamily="34" charset="0"/>
              </a:rPr>
              <a:t>Pabs</a:t>
            </a:r>
            <a:r>
              <a:rPr lang="es-ES" b="1" dirty="0">
                <a:latin typeface="Arial" panose="020B0604020202020204" pitchFamily="34" charset="0"/>
                <a:cs typeface="Arial" panose="020B0604020202020204" pitchFamily="34" charset="0"/>
              </a:rPr>
              <a:t>) </a:t>
            </a:r>
            <a:r>
              <a:rPr lang="es-ES" dirty="0">
                <a:latin typeface="Arial" panose="020B0604020202020204" pitchFamily="34" charset="0"/>
                <a:cs typeface="Arial" panose="020B0604020202020204" pitchFamily="34" charset="0"/>
              </a:rPr>
              <a:t>y </a:t>
            </a:r>
            <a:r>
              <a:rPr lang="es-ES" b="1" dirty="0">
                <a:latin typeface="Arial" panose="020B0604020202020204" pitchFamily="34" charset="0"/>
                <a:cs typeface="Arial" panose="020B0604020202020204" pitchFamily="34" charset="0"/>
              </a:rPr>
              <a:t>-2ºC </a:t>
            </a:r>
            <a:r>
              <a:rPr lang="es-ES" dirty="0">
                <a:latin typeface="Arial" panose="020B0604020202020204" pitchFamily="34" charset="0"/>
                <a:cs typeface="Arial" panose="020B0604020202020204" pitchFamily="34" charset="0"/>
              </a:rPr>
              <a:t>hasta alcanzar la presión de alta </a:t>
            </a:r>
            <a:r>
              <a:rPr lang="es-ES" b="1" dirty="0">
                <a:latin typeface="Arial" panose="020B0604020202020204" pitchFamily="34" charset="0"/>
                <a:cs typeface="Arial" panose="020B0604020202020204" pitchFamily="34" charset="0"/>
              </a:rPr>
              <a:t>(8,5 bar-9,5 </a:t>
            </a:r>
            <a:r>
              <a:rPr lang="es-ES" b="1" dirty="0" err="1">
                <a:latin typeface="Arial" panose="020B0604020202020204" pitchFamily="34" charset="0"/>
                <a:cs typeface="Arial" panose="020B0604020202020204" pitchFamily="34" charset="0"/>
              </a:rPr>
              <a:t>Pabsoluta</a:t>
            </a:r>
            <a:r>
              <a:rPr lang="es-ES" b="1" dirty="0">
                <a:latin typeface="Arial" panose="020B0604020202020204" pitchFamily="34" charset="0"/>
                <a:cs typeface="Arial" panose="020B0604020202020204" pitchFamily="34" charset="0"/>
              </a:rPr>
              <a:t>) </a:t>
            </a:r>
            <a:r>
              <a:rPr lang="es-ES" dirty="0">
                <a:latin typeface="Arial" panose="020B0604020202020204" pitchFamily="34" charset="0"/>
                <a:cs typeface="Arial" panose="020B0604020202020204" pitchFamily="34" charset="0"/>
              </a:rPr>
              <a:t>correspondiente a una temperatura de descarga </a:t>
            </a:r>
          </a:p>
          <a:p>
            <a:pPr algn="ctr"/>
            <a:r>
              <a:rPr lang="es-ES" b="1" dirty="0">
                <a:latin typeface="Arial" panose="020B0604020202020204" pitchFamily="34" charset="0"/>
                <a:cs typeface="Arial" panose="020B0604020202020204" pitchFamily="34" charset="0"/>
              </a:rPr>
              <a:t>(50º C)</a:t>
            </a:r>
          </a:p>
        </p:txBody>
      </p:sp>
      <p:sp>
        <p:nvSpPr>
          <p:cNvPr id="17" name="Flecha: hacia abajo 16">
            <a:extLst>
              <a:ext uri="{FF2B5EF4-FFF2-40B4-BE49-F238E27FC236}">
                <a16:creationId xmlns:a16="http://schemas.microsoft.com/office/drawing/2014/main" id="{E8E66459-6E24-DBE0-E9D4-997D019A450E}"/>
              </a:ext>
            </a:extLst>
          </p:cNvPr>
          <p:cNvSpPr/>
          <p:nvPr/>
        </p:nvSpPr>
        <p:spPr>
          <a:xfrm rot="729448">
            <a:off x="4758295" y="4717830"/>
            <a:ext cx="650801" cy="524173"/>
          </a:xfrm>
          <a:prstGeom prst="downArrow">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8854861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43C2675-2F23-472D-31EA-64ECFE11F81F}"/>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EA89D1A-6810-A3CA-CCED-F8FE6705AF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3AAE51EA-9D1D-56D9-83AB-E8CBD9FA65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F925B204-8949-C7A6-35CF-7237F088E8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Imagen 5">
            <a:extLst>
              <a:ext uri="{FF2B5EF4-FFF2-40B4-BE49-F238E27FC236}">
                <a16:creationId xmlns:a16="http://schemas.microsoft.com/office/drawing/2014/main" id="{5BFD38D1-3A90-1232-EA2B-B9D0511D106F}"/>
              </a:ext>
            </a:extLst>
          </p:cNvPr>
          <p:cNvPicPr>
            <a:picLocks noChangeAspect="1"/>
          </p:cNvPicPr>
          <p:nvPr/>
        </p:nvPicPr>
        <p:blipFill>
          <a:blip r:embed="rId3"/>
          <a:stretch>
            <a:fillRect/>
          </a:stretch>
        </p:blipFill>
        <p:spPr>
          <a:xfrm>
            <a:off x="0" y="-4"/>
            <a:ext cx="7774087" cy="6858000"/>
          </a:xfrm>
          <a:prstGeom prst="rect">
            <a:avLst/>
          </a:prstGeom>
        </p:spPr>
      </p:pic>
      <p:sp>
        <p:nvSpPr>
          <p:cNvPr id="7" name="Rectángulo: esquinas redondeadas 6">
            <a:extLst>
              <a:ext uri="{FF2B5EF4-FFF2-40B4-BE49-F238E27FC236}">
                <a16:creationId xmlns:a16="http://schemas.microsoft.com/office/drawing/2014/main" id="{C6FFEC64-FFBE-B693-0301-92328CC6E6D0}"/>
              </a:ext>
            </a:extLst>
          </p:cNvPr>
          <p:cNvSpPr/>
          <p:nvPr/>
        </p:nvSpPr>
        <p:spPr>
          <a:xfrm>
            <a:off x="7925643" y="1664448"/>
            <a:ext cx="4114800" cy="4441712"/>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dirty="0">
                <a:latin typeface="Arial" panose="020B0604020202020204" pitchFamily="34" charset="0"/>
                <a:cs typeface="Arial" panose="020B0604020202020204" pitchFamily="34" charset="0"/>
              </a:rPr>
              <a:t>El refrigerante pasa  ahora  por el </a:t>
            </a:r>
            <a:r>
              <a:rPr lang="es-ES" b="1" dirty="0">
                <a:latin typeface="Arial" panose="020B0604020202020204" pitchFamily="34" charset="0"/>
                <a:cs typeface="Arial" panose="020B0604020202020204" pitchFamily="34" charset="0"/>
              </a:rPr>
              <a:t>condensador</a:t>
            </a:r>
            <a:r>
              <a:rPr lang="es-ES" dirty="0">
                <a:latin typeface="Arial" panose="020B0604020202020204" pitchFamily="34" charset="0"/>
                <a:cs typeface="Arial" panose="020B0604020202020204" pitchFamily="34" charset="0"/>
              </a:rPr>
              <a:t> donde  cede  calor al medio  de enfriamiento, en este caso aire. El aire procedente del exterior se encuentra a 25ºC y, por tanto, aumenta su temperatura al pasar por el condensador. </a:t>
            </a:r>
          </a:p>
          <a:p>
            <a:pPr algn="ctr"/>
            <a:endParaRPr lang="es-ES" dirty="0">
              <a:latin typeface="Arial" panose="020B0604020202020204" pitchFamily="34" charset="0"/>
              <a:cs typeface="Arial" panose="020B0604020202020204" pitchFamily="34" charset="0"/>
            </a:endParaRPr>
          </a:p>
          <a:p>
            <a:pPr algn="ctr"/>
            <a:r>
              <a:rPr lang="es-ES" dirty="0">
                <a:latin typeface="Arial" panose="020B0604020202020204" pitchFamily="34" charset="0"/>
                <a:cs typeface="Arial" panose="020B0604020202020204" pitchFamily="34" charset="0"/>
              </a:rPr>
              <a:t>El refrigerante se condensa a una  temperatura superior a la temperatura ambiente, que  depende de la presión de alta. En el ejemplo, la condensación se produce a 37ºC.</a:t>
            </a:r>
            <a:endParaRPr kumimoji="0" lang="es-ES" sz="1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17" name="Flecha: hacia abajo 16">
            <a:extLst>
              <a:ext uri="{FF2B5EF4-FFF2-40B4-BE49-F238E27FC236}">
                <a16:creationId xmlns:a16="http://schemas.microsoft.com/office/drawing/2014/main" id="{816CFA8C-D3C2-BACE-20AA-31709939F1E7}"/>
              </a:ext>
            </a:extLst>
          </p:cNvPr>
          <p:cNvSpPr/>
          <p:nvPr/>
        </p:nvSpPr>
        <p:spPr>
          <a:xfrm rot="20395508">
            <a:off x="2418844" y="4402386"/>
            <a:ext cx="578979" cy="493145"/>
          </a:xfrm>
          <a:prstGeom prst="downArrow">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685055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47D3CC9-2516-8A92-1BAE-7D0F41A2F402}"/>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9A42C1A-2C91-B418-7C3F-A7C728131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D8221ACC-04F9-8153-9E52-422D277EAB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A22B9A1C-E16D-E4C2-0207-887A24159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Imagen 5">
            <a:extLst>
              <a:ext uri="{FF2B5EF4-FFF2-40B4-BE49-F238E27FC236}">
                <a16:creationId xmlns:a16="http://schemas.microsoft.com/office/drawing/2014/main" id="{31DFFB37-5B72-C0F5-522A-4FA3004CE929}"/>
              </a:ext>
            </a:extLst>
          </p:cNvPr>
          <p:cNvPicPr>
            <a:picLocks noChangeAspect="1"/>
          </p:cNvPicPr>
          <p:nvPr/>
        </p:nvPicPr>
        <p:blipFill>
          <a:blip r:embed="rId3"/>
          <a:stretch>
            <a:fillRect/>
          </a:stretch>
        </p:blipFill>
        <p:spPr>
          <a:xfrm>
            <a:off x="0" y="-4"/>
            <a:ext cx="7774087" cy="6858000"/>
          </a:xfrm>
          <a:prstGeom prst="rect">
            <a:avLst/>
          </a:prstGeom>
        </p:spPr>
      </p:pic>
      <p:sp>
        <p:nvSpPr>
          <p:cNvPr id="7" name="Rectángulo: esquinas redondeadas 6">
            <a:extLst>
              <a:ext uri="{FF2B5EF4-FFF2-40B4-BE49-F238E27FC236}">
                <a16:creationId xmlns:a16="http://schemas.microsoft.com/office/drawing/2014/main" id="{702BBAE2-C546-B2BF-4ED4-F716FDC06E11}"/>
              </a:ext>
            </a:extLst>
          </p:cNvPr>
          <p:cNvSpPr/>
          <p:nvPr/>
        </p:nvSpPr>
        <p:spPr>
          <a:xfrm>
            <a:off x="7925643" y="1664448"/>
            <a:ext cx="4114800" cy="4177552"/>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dirty="0">
                <a:latin typeface="Arial" panose="020B0604020202020204" pitchFamily="34" charset="0"/>
                <a:cs typeface="Arial" panose="020B0604020202020204" pitchFamily="34" charset="0"/>
              </a:rPr>
              <a:t>Hasta la entrada en la </a:t>
            </a:r>
            <a:r>
              <a:rPr lang="es-ES" b="1" dirty="0">
                <a:latin typeface="Arial" panose="020B0604020202020204" pitchFamily="34" charset="0"/>
                <a:cs typeface="Arial" panose="020B0604020202020204" pitchFamily="34" charset="0"/>
              </a:rPr>
              <a:t>válvula de expansión</a:t>
            </a:r>
            <a:r>
              <a:rPr lang="es-ES" dirty="0">
                <a:latin typeface="Arial" panose="020B0604020202020204" pitchFamily="34" charset="0"/>
                <a:cs typeface="Arial" panose="020B0604020202020204" pitchFamily="34" charset="0"/>
              </a:rPr>
              <a:t>, el refrigerante continúa cediendo calor </a:t>
            </a:r>
            <a:r>
              <a:rPr lang="es-ES" b="1" dirty="0">
                <a:latin typeface="Arial" panose="020B0604020202020204" pitchFamily="34" charset="0"/>
                <a:cs typeface="Arial" panose="020B0604020202020204" pitchFamily="34" charset="0"/>
              </a:rPr>
              <a:t>(</a:t>
            </a:r>
            <a:r>
              <a:rPr lang="es-ES" b="1" dirty="0" err="1">
                <a:latin typeface="Arial" panose="020B0604020202020204" pitchFamily="34" charset="0"/>
                <a:cs typeface="Arial" panose="020B0604020202020204" pitchFamily="34" charset="0"/>
              </a:rPr>
              <a:t>subenfriandose</a:t>
            </a:r>
            <a:r>
              <a:rPr lang="es-ES" b="1" dirty="0">
                <a:latin typeface="Arial" panose="020B0604020202020204" pitchFamily="34" charset="0"/>
                <a:cs typeface="Arial" panose="020B0604020202020204" pitchFamily="34" charset="0"/>
              </a:rPr>
              <a:t>)</a:t>
            </a:r>
            <a:r>
              <a:rPr lang="es-ES" dirty="0">
                <a:latin typeface="Arial" panose="020B0604020202020204" pitchFamily="34" charset="0"/>
                <a:cs typeface="Arial" panose="020B0604020202020204" pitchFamily="34" charset="0"/>
              </a:rPr>
              <a:t>,</a:t>
            </a:r>
            <a:r>
              <a:rPr lang="es-ES" b="1" dirty="0">
                <a:latin typeface="Arial" panose="020B0604020202020204" pitchFamily="34" charset="0"/>
                <a:cs typeface="Arial" panose="020B0604020202020204" pitchFamily="34" charset="0"/>
              </a:rPr>
              <a:t> </a:t>
            </a:r>
            <a:r>
              <a:rPr lang="es-ES" dirty="0">
                <a:latin typeface="Arial" panose="020B0604020202020204" pitchFamily="34" charset="0"/>
                <a:cs typeface="Arial" panose="020B0604020202020204" pitchFamily="34" charset="0"/>
              </a:rPr>
              <a:t>pero ahora  ya en estado  líquido,  por lo que  disminuye  su temperatura. </a:t>
            </a:r>
          </a:p>
          <a:p>
            <a:pPr algn="ctr"/>
            <a:endParaRPr lang="es-ES" dirty="0">
              <a:latin typeface="Arial" panose="020B0604020202020204" pitchFamily="34" charset="0"/>
              <a:cs typeface="Arial" panose="020B0604020202020204" pitchFamily="34" charset="0"/>
            </a:endParaRPr>
          </a:p>
          <a:p>
            <a:pPr algn="ctr"/>
            <a:r>
              <a:rPr lang="es-ES" dirty="0">
                <a:latin typeface="Arial" panose="020B0604020202020204" pitchFamily="34" charset="0"/>
                <a:cs typeface="Arial" panose="020B0604020202020204" pitchFamily="34" charset="0"/>
              </a:rPr>
              <a:t>La válvula  de expansión hace  bajar la temperatura y la presión  del refrigerante desde  de </a:t>
            </a:r>
            <a:r>
              <a:rPr lang="es-ES" b="1" dirty="0">
                <a:latin typeface="Arial" panose="020B0604020202020204" pitchFamily="34" charset="0"/>
                <a:cs typeface="Arial" panose="020B0604020202020204" pitchFamily="34" charset="0"/>
              </a:rPr>
              <a:t>8,5 a 1 bar</a:t>
            </a:r>
            <a:r>
              <a:rPr lang="es-ES" dirty="0">
                <a:latin typeface="Arial" panose="020B0604020202020204" pitchFamily="34" charset="0"/>
                <a:cs typeface="Arial" panose="020B0604020202020204" pitchFamily="34" charset="0"/>
              </a:rPr>
              <a:t> lo que conlleva una bajada de temperaturas de </a:t>
            </a:r>
            <a:r>
              <a:rPr lang="es-ES" b="1" dirty="0">
                <a:latin typeface="Arial" panose="020B0604020202020204" pitchFamily="34" charset="0"/>
                <a:cs typeface="Arial" panose="020B0604020202020204" pitchFamily="34" charset="0"/>
              </a:rPr>
              <a:t>27ºC a -10ºC</a:t>
            </a:r>
            <a:r>
              <a:rPr lang="es-ES" dirty="0">
                <a:latin typeface="Arial" panose="020B0604020202020204" pitchFamily="34" charset="0"/>
                <a:cs typeface="Arial" panose="020B0604020202020204" pitchFamily="34" charset="0"/>
              </a:rPr>
              <a:t>, </a:t>
            </a:r>
            <a:r>
              <a:rPr lang="es-ES" b="1" dirty="0">
                <a:latin typeface="Arial" panose="020B0604020202020204" pitchFamily="34" charset="0"/>
                <a:cs typeface="Arial" panose="020B0604020202020204" pitchFamily="34" charset="0"/>
              </a:rPr>
              <a:t>repitiendo nuevamente el ciclo.</a:t>
            </a:r>
            <a:endParaRPr kumimoji="0" lang="es-ES" sz="1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17" name="Flecha: hacia abajo 16">
            <a:extLst>
              <a:ext uri="{FF2B5EF4-FFF2-40B4-BE49-F238E27FC236}">
                <a16:creationId xmlns:a16="http://schemas.microsoft.com/office/drawing/2014/main" id="{47C067DF-AEE2-905A-3F98-3DC966BC390F}"/>
              </a:ext>
            </a:extLst>
          </p:cNvPr>
          <p:cNvSpPr/>
          <p:nvPr/>
        </p:nvSpPr>
        <p:spPr>
          <a:xfrm rot="17912714">
            <a:off x="1128524" y="901050"/>
            <a:ext cx="578979" cy="493145"/>
          </a:xfrm>
          <a:prstGeom prst="downArrow">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376062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7443F2B-8D05-DB48-D31B-4C5D318EA3CE}"/>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F101ADF-EDD3-75A5-CAB1-E4376E5D5C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C4C7BFD4-64E1-82A9-8CF0-486572DC2E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45A71691-30B0-B824-9B60-87544F63A4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Imagen 5">
            <a:extLst>
              <a:ext uri="{FF2B5EF4-FFF2-40B4-BE49-F238E27FC236}">
                <a16:creationId xmlns:a16="http://schemas.microsoft.com/office/drawing/2014/main" id="{172B26C6-E470-7B32-5D23-7279AD87EC9E}"/>
              </a:ext>
            </a:extLst>
          </p:cNvPr>
          <p:cNvPicPr>
            <a:picLocks noChangeAspect="1"/>
          </p:cNvPicPr>
          <p:nvPr/>
        </p:nvPicPr>
        <p:blipFill>
          <a:blip r:embed="rId3"/>
          <a:stretch>
            <a:fillRect/>
          </a:stretch>
        </p:blipFill>
        <p:spPr>
          <a:xfrm>
            <a:off x="0" y="-4"/>
            <a:ext cx="7774087" cy="6858000"/>
          </a:xfrm>
          <a:prstGeom prst="rect">
            <a:avLst/>
          </a:prstGeom>
        </p:spPr>
      </p:pic>
      <p:sp>
        <p:nvSpPr>
          <p:cNvPr id="7" name="Rectángulo: esquinas redondeadas 6">
            <a:extLst>
              <a:ext uri="{FF2B5EF4-FFF2-40B4-BE49-F238E27FC236}">
                <a16:creationId xmlns:a16="http://schemas.microsoft.com/office/drawing/2014/main" id="{1671B70C-0481-2F17-4966-3E46F7F2226B}"/>
              </a:ext>
            </a:extLst>
          </p:cNvPr>
          <p:cNvSpPr/>
          <p:nvPr/>
        </p:nvSpPr>
        <p:spPr>
          <a:xfrm>
            <a:off x="7925643" y="1865893"/>
            <a:ext cx="4114800" cy="3444240"/>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dirty="0">
                <a:latin typeface="Arial" panose="020B0604020202020204" pitchFamily="34" charset="0"/>
                <a:cs typeface="Arial" panose="020B0604020202020204" pitchFamily="34" charset="0"/>
              </a:rPr>
              <a:t>El refrigerante, al circular por el </a:t>
            </a:r>
            <a:r>
              <a:rPr lang="es-ES" b="1" dirty="0">
                <a:latin typeface="Arial" panose="020B0604020202020204" pitchFamily="34" charset="0"/>
                <a:cs typeface="Arial" panose="020B0604020202020204" pitchFamily="34" charset="0"/>
              </a:rPr>
              <a:t>evaporador</a:t>
            </a:r>
            <a:r>
              <a:rPr lang="es-ES" dirty="0">
                <a:latin typeface="Arial" panose="020B0604020202020204" pitchFamily="34" charset="0"/>
                <a:cs typeface="Arial" panose="020B0604020202020204" pitchFamily="34" charset="0"/>
              </a:rPr>
              <a:t>, absorbe  </a:t>
            </a:r>
            <a:r>
              <a:rPr lang="es-ES" b="1" dirty="0">
                <a:latin typeface="Arial" panose="020B0604020202020204" pitchFamily="34" charset="0"/>
                <a:cs typeface="Arial" panose="020B0604020202020204" pitchFamily="34" charset="0"/>
              </a:rPr>
              <a:t>calor latente  evaporándose. </a:t>
            </a:r>
          </a:p>
          <a:p>
            <a:pPr algn="ctr"/>
            <a:r>
              <a:rPr lang="es-ES" dirty="0">
                <a:latin typeface="Arial" panose="020B0604020202020204" pitchFamily="34" charset="0"/>
                <a:cs typeface="Arial" panose="020B0604020202020204" pitchFamily="34" charset="0"/>
              </a:rPr>
              <a:t>La temperatura  del refrigerante  puede  aumentar, como  en este caso,  de </a:t>
            </a:r>
            <a:r>
              <a:rPr lang="es-ES" b="1" dirty="0">
                <a:latin typeface="Arial" panose="020B0604020202020204" pitchFamily="34" charset="0"/>
                <a:cs typeface="Arial" panose="020B0604020202020204" pitchFamily="34" charset="0"/>
              </a:rPr>
              <a:t>-10ºC </a:t>
            </a:r>
            <a:r>
              <a:rPr lang="es-ES" dirty="0">
                <a:latin typeface="Arial" panose="020B0604020202020204" pitchFamily="34" charset="0"/>
                <a:cs typeface="Arial" panose="020B0604020202020204" pitchFamily="34" charset="0"/>
              </a:rPr>
              <a:t>hasta  </a:t>
            </a:r>
            <a:r>
              <a:rPr lang="es-ES" b="1" dirty="0">
                <a:latin typeface="Arial" panose="020B0604020202020204" pitchFamily="34" charset="0"/>
                <a:cs typeface="Arial" panose="020B0604020202020204" pitchFamily="34" charset="0"/>
              </a:rPr>
              <a:t>-4ºC</a:t>
            </a:r>
            <a:r>
              <a:rPr lang="es-ES" dirty="0">
                <a:latin typeface="Arial" panose="020B0604020202020204" pitchFamily="34" charset="0"/>
                <a:cs typeface="Arial" panose="020B0604020202020204" pitchFamily="34" charset="0"/>
              </a:rPr>
              <a:t> al final  de la línea de aspiración. </a:t>
            </a:r>
          </a:p>
          <a:p>
            <a:pPr algn="ctr"/>
            <a:r>
              <a:rPr lang="es-ES" dirty="0">
                <a:latin typeface="Arial" panose="020B0604020202020204" pitchFamily="34" charset="0"/>
                <a:cs typeface="Arial" panose="020B0604020202020204" pitchFamily="34" charset="0"/>
              </a:rPr>
              <a:t>Ahora tendremos vapor recalentado y el refrigerante habrá  absorbido calor sensible.</a:t>
            </a:r>
            <a:endParaRPr kumimoji="0" lang="es-ES" sz="1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17" name="Flecha: hacia abajo 16">
            <a:extLst>
              <a:ext uri="{FF2B5EF4-FFF2-40B4-BE49-F238E27FC236}">
                <a16:creationId xmlns:a16="http://schemas.microsoft.com/office/drawing/2014/main" id="{7E6201D0-5C43-61BD-1D0D-8FB9F918758E}"/>
              </a:ext>
            </a:extLst>
          </p:cNvPr>
          <p:cNvSpPr/>
          <p:nvPr/>
        </p:nvSpPr>
        <p:spPr>
          <a:xfrm rot="1433279">
            <a:off x="3952486" y="2366752"/>
            <a:ext cx="578979" cy="493145"/>
          </a:xfrm>
          <a:prstGeom prst="downArrow">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5075088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8C0F35B-B1DB-8935-2DBB-96F219DDEB91}"/>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B898681-EB17-AC54-FF5A-EC98C962C1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3BC8B3F3-50CA-CA2F-4477-61A9A11F27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6AB17CE8-840D-A388-4F84-BCA6822959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C7817FD9-0A24-1477-725E-AE98734CD0D2}"/>
              </a:ext>
            </a:extLst>
          </p:cNvPr>
          <p:cNvSpPr txBox="1">
            <a:spLocks/>
          </p:cNvSpPr>
          <p:nvPr/>
        </p:nvSpPr>
        <p:spPr>
          <a:xfrm>
            <a:off x="1324297" y="205364"/>
            <a:ext cx="9543405" cy="7769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3.DIAGRAMA DE MOLLIER (P-h)</a:t>
            </a:r>
          </a:p>
        </p:txBody>
      </p:sp>
      <p:sp>
        <p:nvSpPr>
          <p:cNvPr id="3" name="Elipse 2">
            <a:extLst>
              <a:ext uri="{FF2B5EF4-FFF2-40B4-BE49-F238E27FC236}">
                <a16:creationId xmlns:a16="http://schemas.microsoft.com/office/drawing/2014/main" id="{77186623-E21D-CBD4-E297-5B5878CA4345}"/>
              </a:ext>
            </a:extLst>
          </p:cNvPr>
          <p:cNvSpPr/>
          <p:nvPr/>
        </p:nvSpPr>
        <p:spPr>
          <a:xfrm>
            <a:off x="1112291" y="2183482"/>
            <a:ext cx="9967415" cy="2073558"/>
          </a:xfrm>
          <a:prstGeom prst="ellipse">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marL="285750" indent="-285750" algn="ctr">
              <a:buFont typeface="Wingdings" panose="05000000000000000000" pitchFamily="2" charset="2"/>
              <a:buChar char="Ø"/>
            </a:pPr>
            <a:r>
              <a:rPr lang="es-ES" dirty="0">
                <a:latin typeface="Arial" panose="020B0604020202020204" pitchFamily="34" charset="0"/>
                <a:cs typeface="Arial" panose="020B0604020202020204" pitchFamily="34" charset="0"/>
              </a:rPr>
              <a:t>Centraremos el estudio en este diagrama, ya que es el de aplicación para los ciclos de refrigeración que usan las máquinas térmicas.</a:t>
            </a:r>
          </a:p>
          <a:p>
            <a:pPr marL="285750" indent="-285750" algn="ctr">
              <a:buFont typeface="Wingdings" panose="05000000000000000000" pitchFamily="2" charset="2"/>
              <a:buChar char="Ø"/>
            </a:pPr>
            <a:r>
              <a:rPr lang="es-ES" dirty="0">
                <a:latin typeface="Arial" panose="020B0604020202020204" pitchFamily="34" charset="0"/>
                <a:cs typeface="Arial" panose="020B0604020202020204" pitchFamily="34" charset="0"/>
              </a:rPr>
              <a:t>En el, representaremos las distintas transformaciones que sufre el refrigerante.</a:t>
            </a:r>
          </a:p>
        </p:txBody>
      </p:sp>
      <p:sp>
        <p:nvSpPr>
          <p:cNvPr id="5" name="CuadroTexto 4">
            <a:extLst>
              <a:ext uri="{FF2B5EF4-FFF2-40B4-BE49-F238E27FC236}">
                <a16:creationId xmlns:a16="http://schemas.microsoft.com/office/drawing/2014/main" id="{5C2B8993-5052-757D-7312-6511352485FF}"/>
              </a:ext>
            </a:extLst>
          </p:cNvPr>
          <p:cNvSpPr txBox="1"/>
          <p:nvPr/>
        </p:nvSpPr>
        <p:spPr>
          <a:xfrm>
            <a:off x="1574797" y="5095855"/>
            <a:ext cx="9504909" cy="923330"/>
          </a:xfrm>
          <a:prstGeom prst="rect">
            <a:avLst/>
          </a:prstGeom>
          <a:noFill/>
        </p:spPr>
        <p:txBody>
          <a:bodyPr wrap="square">
            <a:spAutoFit/>
          </a:bodyPr>
          <a:lstStyle/>
          <a:p>
            <a:pPr algn="ctr"/>
            <a:r>
              <a:rPr lang="es-ES" dirty="0">
                <a:latin typeface="Arial" panose="020B0604020202020204" pitchFamily="34" charset="0"/>
                <a:ea typeface="MS PGothic" panose="020B0600070205080204" pitchFamily="34" charset="-128"/>
                <a:cs typeface="Arial" panose="020B0604020202020204" pitchFamily="34" charset="0"/>
              </a:rPr>
              <a:t>Nos</a:t>
            </a:r>
            <a:r>
              <a:rPr lang="es-ES" sz="1800" dirty="0">
                <a:latin typeface="Arial" panose="020B0604020202020204" pitchFamily="34" charset="0"/>
                <a:ea typeface="MS PGothic" panose="020B0600070205080204" pitchFamily="34" charset="-128"/>
                <a:cs typeface="Arial" panose="020B0604020202020204" pitchFamily="34" charset="0"/>
              </a:rPr>
              <a:t> va a permitir deducir a partir del diagrama: si el compresor absorbe refrigerante en estado líquido, si la </a:t>
            </a:r>
            <a:r>
              <a:rPr lang="es-ES" sz="1800" dirty="0" err="1">
                <a:latin typeface="Arial" panose="020B0604020202020204" pitchFamily="34" charset="0"/>
                <a:ea typeface="MS PGothic" panose="020B0600070205080204" pitchFamily="34" charset="-128"/>
                <a:cs typeface="Arial" panose="020B0604020202020204" pitchFamily="34" charset="0"/>
              </a:rPr>
              <a:t>tª</a:t>
            </a:r>
            <a:r>
              <a:rPr lang="es-ES" sz="1800" dirty="0">
                <a:latin typeface="Arial" panose="020B0604020202020204" pitchFamily="34" charset="0"/>
                <a:ea typeface="MS PGothic" panose="020B0600070205080204" pitchFamily="34" charset="-128"/>
                <a:cs typeface="Arial" panose="020B0604020202020204" pitchFamily="34" charset="0"/>
              </a:rPr>
              <a:t> final de compresión es excesiva</a:t>
            </a:r>
            <a:r>
              <a:rPr lang="es-ES" dirty="0">
                <a:latin typeface="Arial" panose="020B0604020202020204" pitchFamily="34" charset="0"/>
                <a:ea typeface="MS PGothic" panose="020B0600070205080204" pitchFamily="34" charset="-128"/>
                <a:cs typeface="Arial" panose="020B0604020202020204" pitchFamily="34" charset="0"/>
              </a:rPr>
              <a:t>, las presiones de funcionamiento de nuestra instalación…</a:t>
            </a:r>
            <a:endParaRPr lang="es-E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684931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www.scalofrios.es/frio/Mollier/R22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2142" y="103031"/>
            <a:ext cx="9718228" cy="6065967"/>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redondeado 1"/>
          <p:cNvSpPr/>
          <p:nvPr/>
        </p:nvSpPr>
        <p:spPr>
          <a:xfrm>
            <a:off x="1817463" y="2543586"/>
            <a:ext cx="265135" cy="1262130"/>
          </a:xfrm>
          <a:prstGeom prst="roundRect">
            <a:avLst/>
          </a:prstGeom>
          <a:noFill/>
          <a:ln>
            <a:solidFill>
              <a:srgbClr val="ED3011"/>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gl-ES"/>
          </a:p>
        </p:txBody>
      </p:sp>
      <p:sp>
        <p:nvSpPr>
          <p:cNvPr id="4" name="Rectángulo 3"/>
          <p:cNvSpPr/>
          <p:nvPr/>
        </p:nvSpPr>
        <p:spPr>
          <a:xfrm>
            <a:off x="0" y="2086386"/>
            <a:ext cx="1652101" cy="209925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ES" sz="2000" dirty="0">
                <a:latin typeface="Comic Sans MS" panose="030F0702030302020204" pitchFamily="66" charset="0"/>
              </a:rPr>
              <a:t>Eje vertical: Escala Presiones en </a:t>
            </a:r>
            <a:r>
              <a:rPr lang="es-ES" sz="2000" dirty="0" err="1">
                <a:latin typeface="Comic Sans MS" panose="030F0702030302020204" pitchFamily="66" charset="0"/>
              </a:rPr>
              <a:t>Mpa</a:t>
            </a:r>
            <a:r>
              <a:rPr lang="es-ES" sz="2000" dirty="0">
                <a:latin typeface="Comic Sans MS" panose="030F0702030302020204" pitchFamily="66" charset="0"/>
              </a:rPr>
              <a:t> o bar</a:t>
            </a:r>
          </a:p>
          <a:p>
            <a:pPr algn="ctr"/>
            <a:r>
              <a:rPr lang="es-ES" dirty="0">
                <a:latin typeface="Comic Sans MS" panose="030F0702030302020204" pitchFamily="66" charset="0"/>
              </a:rPr>
              <a:t>(Logarítmica)</a:t>
            </a:r>
            <a:endParaRPr lang="gl-ES" dirty="0">
              <a:latin typeface="Comic Sans MS" panose="030F0702030302020204" pitchFamily="66" charset="0"/>
            </a:endParaRPr>
          </a:p>
        </p:txBody>
      </p:sp>
      <p:sp>
        <p:nvSpPr>
          <p:cNvPr id="5" name="Rectángulo redondeado 4"/>
          <p:cNvSpPr/>
          <p:nvPr/>
        </p:nvSpPr>
        <p:spPr>
          <a:xfrm>
            <a:off x="6310648" y="5988676"/>
            <a:ext cx="1017431" cy="218959"/>
          </a:xfrm>
          <a:prstGeom prst="roundRect">
            <a:avLst/>
          </a:prstGeom>
          <a:noFill/>
          <a:ln>
            <a:solidFill>
              <a:srgbClr val="ED30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gl-ES"/>
          </a:p>
        </p:txBody>
      </p:sp>
      <p:sp>
        <p:nvSpPr>
          <p:cNvPr id="6" name="Flecha izquierda 5"/>
          <p:cNvSpPr/>
          <p:nvPr/>
        </p:nvSpPr>
        <p:spPr>
          <a:xfrm>
            <a:off x="6003445" y="6014442"/>
            <a:ext cx="270456" cy="16742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gl-ES"/>
          </a:p>
        </p:txBody>
      </p:sp>
      <p:sp>
        <p:nvSpPr>
          <p:cNvPr id="7" name="Rectángulo 6"/>
          <p:cNvSpPr/>
          <p:nvPr/>
        </p:nvSpPr>
        <p:spPr>
          <a:xfrm>
            <a:off x="114256" y="5778930"/>
            <a:ext cx="5852442" cy="107907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ES" dirty="0"/>
              <a:t>Eje horizontal: escala de entalpía en KJ/kg</a:t>
            </a:r>
          </a:p>
          <a:p>
            <a:r>
              <a:rPr lang="es-ES" dirty="0"/>
              <a:t>Cantidad de calor que un sistema termodinámico libera o absorbe del entorno que lo rodea cuando está a una presión constante.</a:t>
            </a:r>
            <a:endParaRPr lang="gl-ES" dirty="0"/>
          </a:p>
        </p:txBody>
      </p:sp>
      <p:sp>
        <p:nvSpPr>
          <p:cNvPr id="13" name="Forma libre 12"/>
          <p:cNvSpPr/>
          <p:nvPr/>
        </p:nvSpPr>
        <p:spPr>
          <a:xfrm>
            <a:off x="2476500" y="749300"/>
            <a:ext cx="4686300" cy="5054600"/>
          </a:xfrm>
          <a:custGeom>
            <a:avLst/>
            <a:gdLst>
              <a:gd name="connsiteX0" fmla="*/ 0 w 4622800"/>
              <a:gd name="connsiteY0" fmla="*/ 5054679 h 5054679"/>
              <a:gd name="connsiteX1" fmla="*/ 368300 w 4622800"/>
              <a:gd name="connsiteY1" fmla="*/ 3949779 h 5054679"/>
              <a:gd name="connsiteX2" fmla="*/ 889000 w 4622800"/>
              <a:gd name="connsiteY2" fmla="*/ 2984579 h 5054679"/>
              <a:gd name="connsiteX3" fmla="*/ 1460500 w 4622800"/>
              <a:gd name="connsiteY3" fmla="*/ 2070179 h 5054679"/>
              <a:gd name="connsiteX4" fmla="*/ 2184400 w 4622800"/>
              <a:gd name="connsiteY4" fmla="*/ 1244679 h 5054679"/>
              <a:gd name="connsiteX5" fmla="*/ 2717800 w 4622800"/>
              <a:gd name="connsiteY5" fmla="*/ 812879 h 5054679"/>
              <a:gd name="connsiteX6" fmla="*/ 3467100 w 4622800"/>
              <a:gd name="connsiteY6" fmla="*/ 330279 h 5054679"/>
              <a:gd name="connsiteX7" fmla="*/ 4114800 w 4622800"/>
              <a:gd name="connsiteY7" fmla="*/ 38179 h 5054679"/>
              <a:gd name="connsiteX8" fmla="*/ 4622800 w 4622800"/>
              <a:gd name="connsiteY8" fmla="*/ 25479 h 5054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2800" h="5054679">
                <a:moveTo>
                  <a:pt x="0" y="5054679"/>
                </a:moveTo>
                <a:cubicBezTo>
                  <a:pt x="110066" y="4674737"/>
                  <a:pt x="220133" y="4294796"/>
                  <a:pt x="368300" y="3949779"/>
                </a:cubicBezTo>
                <a:cubicBezTo>
                  <a:pt x="516467" y="3604762"/>
                  <a:pt x="706967" y="3297846"/>
                  <a:pt x="889000" y="2984579"/>
                </a:cubicBezTo>
                <a:cubicBezTo>
                  <a:pt x="1071033" y="2671312"/>
                  <a:pt x="1244600" y="2360162"/>
                  <a:pt x="1460500" y="2070179"/>
                </a:cubicBezTo>
                <a:cubicBezTo>
                  <a:pt x="1676400" y="1780196"/>
                  <a:pt x="1974850" y="1454229"/>
                  <a:pt x="2184400" y="1244679"/>
                </a:cubicBezTo>
                <a:cubicBezTo>
                  <a:pt x="2393950" y="1035129"/>
                  <a:pt x="2504017" y="965279"/>
                  <a:pt x="2717800" y="812879"/>
                </a:cubicBezTo>
                <a:cubicBezTo>
                  <a:pt x="2931583" y="660479"/>
                  <a:pt x="3234267" y="459396"/>
                  <a:pt x="3467100" y="330279"/>
                </a:cubicBezTo>
                <a:cubicBezTo>
                  <a:pt x="3699933" y="201162"/>
                  <a:pt x="3922183" y="88979"/>
                  <a:pt x="4114800" y="38179"/>
                </a:cubicBezTo>
                <a:cubicBezTo>
                  <a:pt x="4307417" y="-12621"/>
                  <a:pt x="4546600" y="-8388"/>
                  <a:pt x="4622800" y="25479"/>
                </a:cubicBezTo>
              </a:path>
            </a:pathLst>
          </a:cu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gl-ES"/>
          </a:p>
        </p:txBody>
      </p:sp>
      <p:sp>
        <p:nvSpPr>
          <p:cNvPr id="14" name="Redondear rectángulo de esquina diagonal 13"/>
          <p:cNvSpPr/>
          <p:nvPr/>
        </p:nvSpPr>
        <p:spPr>
          <a:xfrm>
            <a:off x="3187789" y="2279374"/>
            <a:ext cx="2158911" cy="2064026"/>
          </a:xfrm>
          <a:prstGeom prst="round2Diag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1600" dirty="0">
                <a:solidFill>
                  <a:schemeClr val="tx1"/>
                </a:solidFill>
                <a:latin typeface="Comic Sans MS" panose="030F0702030302020204" pitchFamily="66" charset="0"/>
              </a:rPr>
              <a:t>Línea de líquido saturado: En todos los puntos de esta línea, el fluido está 100% en estado líquido, pero a punto de cambiar de estado</a:t>
            </a:r>
          </a:p>
        </p:txBody>
      </p:sp>
      <p:sp>
        <p:nvSpPr>
          <p:cNvPr id="16" name="Forma libre 15"/>
          <p:cNvSpPr/>
          <p:nvPr/>
        </p:nvSpPr>
        <p:spPr>
          <a:xfrm>
            <a:off x="7073900" y="744075"/>
            <a:ext cx="943361" cy="5097925"/>
          </a:xfrm>
          <a:custGeom>
            <a:avLst/>
            <a:gdLst>
              <a:gd name="connsiteX0" fmla="*/ 0 w 943361"/>
              <a:gd name="connsiteY0" fmla="*/ 5097925 h 5097925"/>
              <a:gd name="connsiteX1" fmla="*/ 190500 w 943361"/>
              <a:gd name="connsiteY1" fmla="*/ 4043825 h 5097925"/>
              <a:gd name="connsiteX2" fmla="*/ 495300 w 943361"/>
              <a:gd name="connsiteY2" fmla="*/ 2824625 h 5097925"/>
              <a:gd name="connsiteX3" fmla="*/ 889000 w 943361"/>
              <a:gd name="connsiteY3" fmla="*/ 1262525 h 5097925"/>
              <a:gd name="connsiteX4" fmla="*/ 914400 w 943361"/>
              <a:gd name="connsiteY4" fmla="*/ 487825 h 5097925"/>
              <a:gd name="connsiteX5" fmla="*/ 647700 w 943361"/>
              <a:gd name="connsiteY5" fmla="*/ 68725 h 5097925"/>
              <a:gd name="connsiteX6" fmla="*/ 114300 w 943361"/>
              <a:gd name="connsiteY6" fmla="*/ 5225 h 5097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3361" h="5097925">
                <a:moveTo>
                  <a:pt x="0" y="5097925"/>
                </a:moveTo>
                <a:cubicBezTo>
                  <a:pt x="53975" y="4760316"/>
                  <a:pt x="107950" y="4422708"/>
                  <a:pt x="190500" y="4043825"/>
                </a:cubicBezTo>
                <a:cubicBezTo>
                  <a:pt x="273050" y="3664942"/>
                  <a:pt x="378883" y="3288175"/>
                  <a:pt x="495300" y="2824625"/>
                </a:cubicBezTo>
                <a:cubicBezTo>
                  <a:pt x="611717" y="2361075"/>
                  <a:pt x="819150" y="1651992"/>
                  <a:pt x="889000" y="1262525"/>
                </a:cubicBezTo>
                <a:cubicBezTo>
                  <a:pt x="958850" y="873058"/>
                  <a:pt x="954617" y="686792"/>
                  <a:pt x="914400" y="487825"/>
                </a:cubicBezTo>
                <a:cubicBezTo>
                  <a:pt x="874183" y="288858"/>
                  <a:pt x="781050" y="149158"/>
                  <a:pt x="647700" y="68725"/>
                </a:cubicBezTo>
                <a:cubicBezTo>
                  <a:pt x="514350" y="-11708"/>
                  <a:pt x="314325" y="-3242"/>
                  <a:pt x="114300" y="5225"/>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gl-ES"/>
          </a:p>
        </p:txBody>
      </p:sp>
      <p:sp>
        <p:nvSpPr>
          <p:cNvPr id="18" name="Redondear rectángulo de esquina diagonal 17"/>
          <p:cNvSpPr/>
          <p:nvPr/>
        </p:nvSpPr>
        <p:spPr>
          <a:xfrm>
            <a:off x="6641797" y="2279374"/>
            <a:ext cx="2146837" cy="2134681"/>
          </a:xfrm>
          <a:prstGeom prst="round2Diag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s-ES" sz="1600" dirty="0">
                <a:latin typeface="Comic Sans MS" panose="030F0702030302020204" pitchFamily="66" charset="0"/>
              </a:rPr>
              <a:t>Línea de vapor saturado: En todos los puntos de la línea el fluido se encuentra 100% en estado vapor, pero a punto de cambiar de estado</a:t>
            </a:r>
          </a:p>
        </p:txBody>
      </p:sp>
      <p:sp>
        <p:nvSpPr>
          <p:cNvPr id="3" name="Flecha izquierda 2"/>
          <p:cNvSpPr/>
          <p:nvPr/>
        </p:nvSpPr>
        <p:spPr>
          <a:xfrm>
            <a:off x="1596980" y="3007225"/>
            <a:ext cx="141668" cy="334851"/>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gl-ES"/>
          </a:p>
        </p:txBody>
      </p:sp>
    </p:spTree>
    <p:extLst>
      <p:ext uri="{BB962C8B-B14F-4D97-AF65-F5344CB8AC3E}">
        <p14:creationId xmlns:p14="http://schemas.microsoft.com/office/powerpoint/2010/main" val="647087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circle(in)">
                                      <p:cBhvr>
                                        <p:cTn id="23" dur="20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barn(inVertical)">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1000"/>
                                        <p:tgtEl>
                                          <p:spTgt spid="7"/>
                                        </p:tgtEl>
                                      </p:cBhvr>
                                    </p:animEffect>
                                    <p:anim calcmode="lin" valueType="num">
                                      <p:cBhvr>
                                        <p:cTn id="34" dur="1000" fill="hold"/>
                                        <p:tgtEl>
                                          <p:spTgt spid="7"/>
                                        </p:tgtEl>
                                        <p:attrNameLst>
                                          <p:attrName>ppt_x</p:attrName>
                                        </p:attrNameLst>
                                      </p:cBhvr>
                                      <p:tavLst>
                                        <p:tav tm="0">
                                          <p:val>
                                            <p:strVal val="#ppt_x"/>
                                          </p:val>
                                        </p:tav>
                                        <p:tav tm="100000">
                                          <p:val>
                                            <p:strVal val="#ppt_x"/>
                                          </p:val>
                                        </p:tav>
                                      </p:tavLst>
                                    </p:anim>
                                    <p:anim calcmode="lin" valueType="num">
                                      <p:cBhvr>
                                        <p:cTn id="3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circle(in)">
                                      <p:cBhvr>
                                        <p:cTn id="40" dur="2000"/>
                                        <p:tgtEl>
                                          <p:spTgt spid="13"/>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barn(inVertical)">
                                      <p:cBhvr>
                                        <p:cTn id="45" dur="500"/>
                                        <p:tgtEl>
                                          <p:spTgt spid="14"/>
                                        </p:tgtEl>
                                      </p:cBhvr>
                                    </p:animEffect>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grpId="0"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circle(in)">
                                      <p:cBhvr>
                                        <p:cTn id="50" dur="2000"/>
                                        <p:tgtEl>
                                          <p:spTgt spid="16"/>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barn(inVertical)">
                                      <p:cBhvr>
                                        <p:cTn id="5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6" grpId="0" animBg="1"/>
      <p:bldP spid="7" grpId="0" animBg="1"/>
      <p:bldP spid="13" grpId="0" animBg="1"/>
      <p:bldP spid="14" grpId="0" animBg="1"/>
      <p:bldP spid="16" grpId="0" animBg="1"/>
      <p:bldP spid="18" grpId="0" animBg="1"/>
      <p:bldP spid="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www.scalofrios.es/frio/Mollier/R22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6900" y="51695"/>
            <a:ext cx="10692170" cy="6673886"/>
          </a:xfrm>
          <a:prstGeom prst="rect">
            <a:avLst/>
          </a:prstGeom>
          <a:noFill/>
          <a:extLst>
            <a:ext uri="{909E8E84-426E-40DD-AFC4-6F175D3DCCD1}">
              <a14:hiddenFill xmlns:a14="http://schemas.microsoft.com/office/drawing/2010/main">
                <a:solidFill>
                  <a:srgbClr val="FFFFFF"/>
                </a:solidFill>
              </a14:hiddenFill>
            </a:ext>
          </a:extLst>
        </p:spPr>
      </p:pic>
      <p:sp>
        <p:nvSpPr>
          <p:cNvPr id="13" name="Forma libre 12"/>
          <p:cNvSpPr/>
          <p:nvPr/>
        </p:nvSpPr>
        <p:spPr>
          <a:xfrm>
            <a:off x="1402797" y="838199"/>
            <a:ext cx="5155952" cy="5184259"/>
          </a:xfrm>
          <a:custGeom>
            <a:avLst/>
            <a:gdLst>
              <a:gd name="connsiteX0" fmla="*/ 0 w 4622800"/>
              <a:gd name="connsiteY0" fmla="*/ 5054679 h 5054679"/>
              <a:gd name="connsiteX1" fmla="*/ 368300 w 4622800"/>
              <a:gd name="connsiteY1" fmla="*/ 3949779 h 5054679"/>
              <a:gd name="connsiteX2" fmla="*/ 889000 w 4622800"/>
              <a:gd name="connsiteY2" fmla="*/ 2984579 h 5054679"/>
              <a:gd name="connsiteX3" fmla="*/ 1460500 w 4622800"/>
              <a:gd name="connsiteY3" fmla="*/ 2070179 h 5054679"/>
              <a:gd name="connsiteX4" fmla="*/ 2184400 w 4622800"/>
              <a:gd name="connsiteY4" fmla="*/ 1244679 h 5054679"/>
              <a:gd name="connsiteX5" fmla="*/ 2717800 w 4622800"/>
              <a:gd name="connsiteY5" fmla="*/ 812879 h 5054679"/>
              <a:gd name="connsiteX6" fmla="*/ 3467100 w 4622800"/>
              <a:gd name="connsiteY6" fmla="*/ 330279 h 5054679"/>
              <a:gd name="connsiteX7" fmla="*/ 4114800 w 4622800"/>
              <a:gd name="connsiteY7" fmla="*/ 38179 h 5054679"/>
              <a:gd name="connsiteX8" fmla="*/ 4622800 w 4622800"/>
              <a:gd name="connsiteY8" fmla="*/ 25479 h 5054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2800" h="5054679">
                <a:moveTo>
                  <a:pt x="0" y="5054679"/>
                </a:moveTo>
                <a:cubicBezTo>
                  <a:pt x="110066" y="4674737"/>
                  <a:pt x="220133" y="4294796"/>
                  <a:pt x="368300" y="3949779"/>
                </a:cubicBezTo>
                <a:cubicBezTo>
                  <a:pt x="516467" y="3604762"/>
                  <a:pt x="706967" y="3297846"/>
                  <a:pt x="889000" y="2984579"/>
                </a:cubicBezTo>
                <a:cubicBezTo>
                  <a:pt x="1071033" y="2671312"/>
                  <a:pt x="1244600" y="2360162"/>
                  <a:pt x="1460500" y="2070179"/>
                </a:cubicBezTo>
                <a:cubicBezTo>
                  <a:pt x="1676400" y="1780196"/>
                  <a:pt x="1974850" y="1454229"/>
                  <a:pt x="2184400" y="1244679"/>
                </a:cubicBezTo>
                <a:cubicBezTo>
                  <a:pt x="2393950" y="1035129"/>
                  <a:pt x="2504017" y="965279"/>
                  <a:pt x="2717800" y="812879"/>
                </a:cubicBezTo>
                <a:cubicBezTo>
                  <a:pt x="2931583" y="660479"/>
                  <a:pt x="3234267" y="459396"/>
                  <a:pt x="3467100" y="330279"/>
                </a:cubicBezTo>
                <a:cubicBezTo>
                  <a:pt x="3699933" y="201162"/>
                  <a:pt x="3922183" y="88979"/>
                  <a:pt x="4114800" y="38179"/>
                </a:cubicBezTo>
                <a:cubicBezTo>
                  <a:pt x="4307417" y="-12621"/>
                  <a:pt x="4546600" y="-8388"/>
                  <a:pt x="4622800" y="25479"/>
                </a:cubicBezTo>
              </a:path>
            </a:pathLst>
          </a:cu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gl-ES"/>
          </a:p>
        </p:txBody>
      </p:sp>
      <p:sp>
        <p:nvSpPr>
          <p:cNvPr id="14" name="Redondear rectángulo de esquina diagonal 13"/>
          <p:cNvSpPr/>
          <p:nvPr/>
        </p:nvSpPr>
        <p:spPr>
          <a:xfrm>
            <a:off x="2777221" y="2443596"/>
            <a:ext cx="1858280" cy="476624"/>
          </a:xfrm>
          <a:prstGeom prst="round2Diag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gl-ES" sz="1600" dirty="0" err="1">
                <a:solidFill>
                  <a:schemeClr val="tx1"/>
                </a:solidFill>
                <a:latin typeface="Comic Sans MS" panose="030F0702030302020204" pitchFamily="66" charset="0"/>
              </a:rPr>
              <a:t>Línea</a:t>
            </a:r>
            <a:r>
              <a:rPr lang="gl-ES" sz="1600" dirty="0">
                <a:solidFill>
                  <a:schemeClr val="tx1"/>
                </a:solidFill>
                <a:latin typeface="Comic Sans MS" panose="030F0702030302020204" pitchFamily="66" charset="0"/>
              </a:rPr>
              <a:t> de líquido saturado</a:t>
            </a:r>
          </a:p>
        </p:txBody>
      </p:sp>
      <p:sp>
        <p:nvSpPr>
          <p:cNvPr id="16" name="Forma libre 15"/>
          <p:cNvSpPr/>
          <p:nvPr/>
        </p:nvSpPr>
        <p:spPr>
          <a:xfrm>
            <a:off x="6375307" y="832975"/>
            <a:ext cx="1037903" cy="5228695"/>
          </a:xfrm>
          <a:custGeom>
            <a:avLst/>
            <a:gdLst>
              <a:gd name="connsiteX0" fmla="*/ 0 w 943361"/>
              <a:gd name="connsiteY0" fmla="*/ 5097925 h 5097925"/>
              <a:gd name="connsiteX1" fmla="*/ 190500 w 943361"/>
              <a:gd name="connsiteY1" fmla="*/ 4043825 h 5097925"/>
              <a:gd name="connsiteX2" fmla="*/ 495300 w 943361"/>
              <a:gd name="connsiteY2" fmla="*/ 2824625 h 5097925"/>
              <a:gd name="connsiteX3" fmla="*/ 889000 w 943361"/>
              <a:gd name="connsiteY3" fmla="*/ 1262525 h 5097925"/>
              <a:gd name="connsiteX4" fmla="*/ 914400 w 943361"/>
              <a:gd name="connsiteY4" fmla="*/ 487825 h 5097925"/>
              <a:gd name="connsiteX5" fmla="*/ 647700 w 943361"/>
              <a:gd name="connsiteY5" fmla="*/ 68725 h 5097925"/>
              <a:gd name="connsiteX6" fmla="*/ 114300 w 943361"/>
              <a:gd name="connsiteY6" fmla="*/ 5225 h 5097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3361" h="5097925">
                <a:moveTo>
                  <a:pt x="0" y="5097925"/>
                </a:moveTo>
                <a:cubicBezTo>
                  <a:pt x="53975" y="4760316"/>
                  <a:pt x="107950" y="4422708"/>
                  <a:pt x="190500" y="4043825"/>
                </a:cubicBezTo>
                <a:cubicBezTo>
                  <a:pt x="273050" y="3664942"/>
                  <a:pt x="378883" y="3288175"/>
                  <a:pt x="495300" y="2824625"/>
                </a:cubicBezTo>
                <a:cubicBezTo>
                  <a:pt x="611717" y="2361075"/>
                  <a:pt x="819150" y="1651992"/>
                  <a:pt x="889000" y="1262525"/>
                </a:cubicBezTo>
                <a:cubicBezTo>
                  <a:pt x="958850" y="873058"/>
                  <a:pt x="954617" y="686792"/>
                  <a:pt x="914400" y="487825"/>
                </a:cubicBezTo>
                <a:cubicBezTo>
                  <a:pt x="874183" y="288858"/>
                  <a:pt x="781050" y="149158"/>
                  <a:pt x="647700" y="68725"/>
                </a:cubicBezTo>
                <a:cubicBezTo>
                  <a:pt x="514350" y="-11708"/>
                  <a:pt x="314325" y="-3242"/>
                  <a:pt x="114300" y="5225"/>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gl-ES"/>
          </a:p>
        </p:txBody>
      </p:sp>
      <p:sp>
        <p:nvSpPr>
          <p:cNvPr id="18" name="Redondear rectángulo de esquina diagonal 17"/>
          <p:cNvSpPr/>
          <p:nvPr/>
        </p:nvSpPr>
        <p:spPr>
          <a:xfrm>
            <a:off x="6733511" y="2528744"/>
            <a:ext cx="1802821" cy="476624"/>
          </a:xfrm>
          <a:prstGeom prst="round2Diag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gl-ES" sz="1600" dirty="0">
                <a:latin typeface="Comic Sans MS" panose="030F0702030302020204" pitchFamily="66" charset="0"/>
              </a:rPr>
              <a:t>Liña de vapor saturado</a:t>
            </a:r>
          </a:p>
        </p:txBody>
      </p:sp>
      <p:sp>
        <p:nvSpPr>
          <p:cNvPr id="8" name="Rectángulo redondeado 7"/>
          <p:cNvSpPr/>
          <p:nvPr/>
        </p:nvSpPr>
        <p:spPr>
          <a:xfrm>
            <a:off x="1429088" y="967408"/>
            <a:ext cx="2114212" cy="1087371"/>
          </a:xfrm>
          <a:prstGeom prst="roundRect">
            <a:avLst/>
          </a:prstGeom>
          <a:solidFill>
            <a:srgbClr val="FFC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rPr>
              <a:t>Zona de Líquido </a:t>
            </a:r>
            <a:r>
              <a:rPr lang="es-ES" b="1" dirty="0" err="1">
                <a:solidFill>
                  <a:schemeClr val="tx1"/>
                </a:solidFill>
              </a:rPr>
              <a:t>subenfriado</a:t>
            </a:r>
            <a:endParaRPr lang="gl-ES" b="1" dirty="0">
              <a:solidFill>
                <a:schemeClr val="tx1"/>
              </a:solidFill>
            </a:endParaRPr>
          </a:p>
        </p:txBody>
      </p:sp>
      <p:cxnSp>
        <p:nvCxnSpPr>
          <p:cNvPr id="10" name="Conector recto 9"/>
          <p:cNvCxnSpPr/>
          <p:nvPr/>
        </p:nvCxnSpPr>
        <p:spPr>
          <a:xfrm flipH="1">
            <a:off x="1104900" y="569760"/>
            <a:ext cx="46935" cy="5729440"/>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7" name="Conector recto 16"/>
          <p:cNvCxnSpPr/>
          <p:nvPr/>
        </p:nvCxnSpPr>
        <p:spPr>
          <a:xfrm>
            <a:off x="1056814" y="6350000"/>
            <a:ext cx="235135" cy="25400"/>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sp>
        <p:nvSpPr>
          <p:cNvPr id="19" name="Forma libre 18"/>
          <p:cNvSpPr/>
          <p:nvPr/>
        </p:nvSpPr>
        <p:spPr>
          <a:xfrm>
            <a:off x="1282700" y="800100"/>
            <a:ext cx="5130800" cy="5575300"/>
          </a:xfrm>
          <a:custGeom>
            <a:avLst/>
            <a:gdLst>
              <a:gd name="connsiteX0" fmla="*/ 0 w 5130800"/>
              <a:gd name="connsiteY0" fmla="*/ 5575300 h 5575300"/>
              <a:gd name="connsiteX1" fmla="*/ 406400 w 5130800"/>
              <a:gd name="connsiteY1" fmla="*/ 4419600 h 5575300"/>
              <a:gd name="connsiteX2" fmla="*/ 965200 w 5130800"/>
              <a:gd name="connsiteY2" fmla="*/ 3327400 h 5575300"/>
              <a:gd name="connsiteX3" fmla="*/ 1892300 w 5130800"/>
              <a:gd name="connsiteY3" fmla="*/ 1993900 h 5575300"/>
              <a:gd name="connsiteX4" fmla="*/ 3022600 w 5130800"/>
              <a:gd name="connsiteY4" fmla="*/ 889000 h 5575300"/>
              <a:gd name="connsiteX5" fmla="*/ 4216400 w 5130800"/>
              <a:gd name="connsiteY5" fmla="*/ 215900 h 5575300"/>
              <a:gd name="connsiteX6" fmla="*/ 5130800 w 5130800"/>
              <a:gd name="connsiteY6" fmla="*/ 0 h 557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30800" h="5575300">
                <a:moveTo>
                  <a:pt x="0" y="5575300"/>
                </a:moveTo>
                <a:cubicBezTo>
                  <a:pt x="122766" y="5184775"/>
                  <a:pt x="245533" y="4794250"/>
                  <a:pt x="406400" y="4419600"/>
                </a:cubicBezTo>
                <a:cubicBezTo>
                  <a:pt x="567267" y="4044950"/>
                  <a:pt x="717550" y="3731683"/>
                  <a:pt x="965200" y="3327400"/>
                </a:cubicBezTo>
                <a:cubicBezTo>
                  <a:pt x="1212850" y="2923117"/>
                  <a:pt x="1549400" y="2400300"/>
                  <a:pt x="1892300" y="1993900"/>
                </a:cubicBezTo>
                <a:cubicBezTo>
                  <a:pt x="2235200" y="1587500"/>
                  <a:pt x="2635250" y="1185333"/>
                  <a:pt x="3022600" y="889000"/>
                </a:cubicBezTo>
                <a:cubicBezTo>
                  <a:pt x="3409950" y="592667"/>
                  <a:pt x="3865033" y="364067"/>
                  <a:pt x="4216400" y="215900"/>
                </a:cubicBezTo>
                <a:cubicBezTo>
                  <a:pt x="4567767" y="67733"/>
                  <a:pt x="4963583" y="71967"/>
                  <a:pt x="5130800" y="0"/>
                </a:cubicBezTo>
              </a:path>
            </a:pathLst>
          </a:cu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gl-ES"/>
          </a:p>
        </p:txBody>
      </p:sp>
      <p:cxnSp>
        <p:nvCxnSpPr>
          <p:cNvPr id="21" name="Conector recto 20"/>
          <p:cNvCxnSpPr/>
          <p:nvPr/>
        </p:nvCxnSpPr>
        <p:spPr>
          <a:xfrm>
            <a:off x="1217846" y="569760"/>
            <a:ext cx="5182954" cy="90640"/>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6" name="Conector recto 25"/>
          <p:cNvCxnSpPr/>
          <p:nvPr/>
        </p:nvCxnSpPr>
        <p:spPr>
          <a:xfrm flipV="1">
            <a:off x="6413500" y="646434"/>
            <a:ext cx="0" cy="186541"/>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8" name="Conector recto 27"/>
          <p:cNvCxnSpPr/>
          <p:nvPr/>
        </p:nvCxnSpPr>
        <p:spPr>
          <a:xfrm flipV="1">
            <a:off x="6413500" y="646434"/>
            <a:ext cx="0" cy="186541"/>
          </a:xfrm>
          <a:prstGeom prst="line">
            <a:avLst/>
          </a:prstGeom>
          <a:ln w="57150">
            <a:solidFill>
              <a:srgbClr val="DD6D11"/>
            </a:solidFill>
          </a:ln>
        </p:spPr>
        <p:style>
          <a:lnRef idx="1">
            <a:schemeClr val="accent1"/>
          </a:lnRef>
          <a:fillRef idx="0">
            <a:schemeClr val="accent1"/>
          </a:fillRef>
          <a:effectRef idx="0">
            <a:schemeClr val="accent1"/>
          </a:effectRef>
          <a:fontRef idx="minor">
            <a:schemeClr val="tx1"/>
          </a:fontRef>
        </p:style>
      </p:cxnSp>
      <p:cxnSp>
        <p:nvCxnSpPr>
          <p:cNvPr id="30" name="Conector recto 29"/>
          <p:cNvCxnSpPr/>
          <p:nvPr/>
        </p:nvCxnSpPr>
        <p:spPr>
          <a:xfrm>
            <a:off x="6413500" y="646434"/>
            <a:ext cx="4622800" cy="13966"/>
          </a:xfrm>
          <a:prstGeom prst="line">
            <a:avLst/>
          </a:prstGeom>
          <a:ln w="57150">
            <a:solidFill>
              <a:srgbClr val="DD6D11"/>
            </a:solidFill>
          </a:ln>
        </p:spPr>
        <p:style>
          <a:lnRef idx="1">
            <a:schemeClr val="accent1"/>
          </a:lnRef>
          <a:fillRef idx="0">
            <a:schemeClr val="accent1"/>
          </a:fillRef>
          <a:effectRef idx="0">
            <a:schemeClr val="accent1"/>
          </a:effectRef>
          <a:fontRef idx="minor">
            <a:schemeClr val="tx1"/>
          </a:fontRef>
        </p:style>
      </p:cxnSp>
      <p:cxnSp>
        <p:nvCxnSpPr>
          <p:cNvPr id="4096" name="Conector recto 4095"/>
          <p:cNvCxnSpPr/>
          <p:nvPr/>
        </p:nvCxnSpPr>
        <p:spPr>
          <a:xfrm flipH="1">
            <a:off x="11036300" y="646434"/>
            <a:ext cx="12700" cy="5843266"/>
          </a:xfrm>
          <a:prstGeom prst="line">
            <a:avLst/>
          </a:prstGeom>
          <a:ln w="57150">
            <a:solidFill>
              <a:srgbClr val="DD6D11"/>
            </a:solidFill>
          </a:ln>
        </p:spPr>
        <p:style>
          <a:lnRef idx="1">
            <a:schemeClr val="accent1"/>
          </a:lnRef>
          <a:fillRef idx="0">
            <a:schemeClr val="accent1"/>
          </a:fillRef>
          <a:effectRef idx="0">
            <a:schemeClr val="accent1"/>
          </a:effectRef>
          <a:fontRef idx="minor">
            <a:schemeClr val="tx1"/>
          </a:fontRef>
        </p:style>
      </p:cxnSp>
      <p:cxnSp>
        <p:nvCxnSpPr>
          <p:cNvPr id="4099" name="Conector recto 4098"/>
          <p:cNvCxnSpPr/>
          <p:nvPr/>
        </p:nvCxnSpPr>
        <p:spPr>
          <a:xfrm flipH="1" flipV="1">
            <a:off x="6451694" y="6388100"/>
            <a:ext cx="4584606" cy="101600"/>
          </a:xfrm>
          <a:prstGeom prst="line">
            <a:avLst/>
          </a:prstGeom>
          <a:ln w="57150">
            <a:solidFill>
              <a:srgbClr val="DD6D11"/>
            </a:solidFill>
          </a:ln>
        </p:spPr>
        <p:style>
          <a:lnRef idx="1">
            <a:schemeClr val="accent1"/>
          </a:lnRef>
          <a:fillRef idx="0">
            <a:schemeClr val="accent1"/>
          </a:fillRef>
          <a:effectRef idx="0">
            <a:schemeClr val="accent1"/>
          </a:effectRef>
          <a:fontRef idx="minor">
            <a:schemeClr val="tx1"/>
          </a:fontRef>
        </p:style>
      </p:cxnSp>
      <p:sp>
        <p:nvSpPr>
          <p:cNvPr id="4103" name="Forma libre 4102"/>
          <p:cNvSpPr/>
          <p:nvPr/>
        </p:nvSpPr>
        <p:spPr>
          <a:xfrm>
            <a:off x="6341957" y="814066"/>
            <a:ext cx="1071253" cy="5593260"/>
          </a:xfrm>
          <a:custGeom>
            <a:avLst/>
            <a:gdLst>
              <a:gd name="connsiteX0" fmla="*/ 0 w 1005277"/>
              <a:gd name="connsiteY0" fmla="*/ 5593260 h 5593260"/>
              <a:gd name="connsiteX1" fmla="*/ 190500 w 1005277"/>
              <a:gd name="connsiteY1" fmla="*/ 4602660 h 5593260"/>
              <a:gd name="connsiteX2" fmla="*/ 482600 w 1005277"/>
              <a:gd name="connsiteY2" fmla="*/ 3180260 h 5593260"/>
              <a:gd name="connsiteX3" fmla="*/ 762000 w 1005277"/>
              <a:gd name="connsiteY3" fmla="*/ 2227760 h 5593260"/>
              <a:gd name="connsiteX4" fmla="*/ 952500 w 1005277"/>
              <a:gd name="connsiteY4" fmla="*/ 1313360 h 5593260"/>
              <a:gd name="connsiteX5" fmla="*/ 1003300 w 1005277"/>
              <a:gd name="connsiteY5" fmla="*/ 665660 h 5593260"/>
              <a:gd name="connsiteX6" fmla="*/ 901700 w 1005277"/>
              <a:gd name="connsiteY6" fmla="*/ 310060 h 5593260"/>
              <a:gd name="connsiteX7" fmla="*/ 723900 w 1005277"/>
              <a:gd name="connsiteY7" fmla="*/ 94160 h 5593260"/>
              <a:gd name="connsiteX8" fmla="*/ 241300 w 1005277"/>
              <a:gd name="connsiteY8" fmla="*/ 5260 h 5593260"/>
              <a:gd name="connsiteX9" fmla="*/ 38100 w 1005277"/>
              <a:gd name="connsiteY9" fmla="*/ 17960 h 559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5277" h="5593260">
                <a:moveTo>
                  <a:pt x="0" y="5593260"/>
                </a:moveTo>
                <a:cubicBezTo>
                  <a:pt x="55033" y="5299043"/>
                  <a:pt x="110067" y="5004827"/>
                  <a:pt x="190500" y="4602660"/>
                </a:cubicBezTo>
                <a:cubicBezTo>
                  <a:pt x="270933" y="4200493"/>
                  <a:pt x="387350" y="3576077"/>
                  <a:pt x="482600" y="3180260"/>
                </a:cubicBezTo>
                <a:cubicBezTo>
                  <a:pt x="577850" y="2784443"/>
                  <a:pt x="683683" y="2538910"/>
                  <a:pt x="762000" y="2227760"/>
                </a:cubicBezTo>
                <a:cubicBezTo>
                  <a:pt x="840317" y="1916610"/>
                  <a:pt x="912283" y="1573710"/>
                  <a:pt x="952500" y="1313360"/>
                </a:cubicBezTo>
                <a:cubicBezTo>
                  <a:pt x="992717" y="1053010"/>
                  <a:pt x="1011767" y="832877"/>
                  <a:pt x="1003300" y="665660"/>
                </a:cubicBezTo>
                <a:cubicBezTo>
                  <a:pt x="994833" y="498443"/>
                  <a:pt x="948267" y="405310"/>
                  <a:pt x="901700" y="310060"/>
                </a:cubicBezTo>
                <a:cubicBezTo>
                  <a:pt x="855133" y="214810"/>
                  <a:pt x="833967" y="144960"/>
                  <a:pt x="723900" y="94160"/>
                </a:cubicBezTo>
                <a:cubicBezTo>
                  <a:pt x="613833" y="43360"/>
                  <a:pt x="355600" y="17960"/>
                  <a:pt x="241300" y="5260"/>
                </a:cubicBezTo>
                <a:cubicBezTo>
                  <a:pt x="127000" y="-7440"/>
                  <a:pt x="82550" y="5260"/>
                  <a:pt x="38100" y="17960"/>
                </a:cubicBezTo>
              </a:path>
            </a:pathLst>
          </a:custGeom>
          <a:noFill/>
          <a:ln w="57150">
            <a:solidFill>
              <a:srgbClr val="DD6D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gl-ES"/>
          </a:p>
        </p:txBody>
      </p:sp>
      <p:sp>
        <p:nvSpPr>
          <p:cNvPr id="40" name="Rectángulo redondeado 39"/>
          <p:cNvSpPr/>
          <p:nvPr/>
        </p:nvSpPr>
        <p:spPr>
          <a:xfrm>
            <a:off x="7997717" y="3446147"/>
            <a:ext cx="2114212" cy="1087371"/>
          </a:xfrm>
          <a:prstGeom prst="round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es-ES" b="1" dirty="0">
                <a:solidFill>
                  <a:schemeClr val="tx1"/>
                </a:solidFill>
              </a:rPr>
              <a:t>Zona de Vapor Sobrecalentado</a:t>
            </a:r>
            <a:endParaRPr lang="gl-ES" b="1" dirty="0">
              <a:solidFill>
                <a:schemeClr val="tx1"/>
              </a:solidFill>
            </a:endParaRPr>
          </a:p>
        </p:txBody>
      </p:sp>
      <p:sp>
        <p:nvSpPr>
          <p:cNvPr id="4104" name="Forma libre 4103"/>
          <p:cNvSpPr/>
          <p:nvPr/>
        </p:nvSpPr>
        <p:spPr>
          <a:xfrm>
            <a:off x="1308100" y="800100"/>
            <a:ext cx="6111947" cy="5600700"/>
          </a:xfrm>
          <a:custGeom>
            <a:avLst/>
            <a:gdLst>
              <a:gd name="connsiteX0" fmla="*/ 0 w 6111947"/>
              <a:gd name="connsiteY0" fmla="*/ 5618244 h 5618244"/>
              <a:gd name="connsiteX1" fmla="*/ 330200 w 6111947"/>
              <a:gd name="connsiteY1" fmla="*/ 4627644 h 5618244"/>
              <a:gd name="connsiteX2" fmla="*/ 838200 w 6111947"/>
              <a:gd name="connsiteY2" fmla="*/ 3484644 h 5618244"/>
              <a:gd name="connsiteX3" fmla="*/ 1485900 w 6111947"/>
              <a:gd name="connsiteY3" fmla="*/ 2506744 h 5618244"/>
              <a:gd name="connsiteX4" fmla="*/ 2273300 w 6111947"/>
              <a:gd name="connsiteY4" fmla="*/ 1566944 h 5618244"/>
              <a:gd name="connsiteX5" fmla="*/ 3136900 w 6111947"/>
              <a:gd name="connsiteY5" fmla="*/ 843044 h 5618244"/>
              <a:gd name="connsiteX6" fmla="*/ 4076700 w 6111947"/>
              <a:gd name="connsiteY6" fmla="*/ 233444 h 5618244"/>
              <a:gd name="connsiteX7" fmla="*/ 5080000 w 6111947"/>
              <a:gd name="connsiteY7" fmla="*/ 4844 h 5618244"/>
              <a:gd name="connsiteX8" fmla="*/ 5753100 w 6111947"/>
              <a:gd name="connsiteY8" fmla="*/ 106444 h 5618244"/>
              <a:gd name="connsiteX9" fmla="*/ 6070600 w 6111947"/>
              <a:gd name="connsiteY9" fmla="*/ 436644 h 5618244"/>
              <a:gd name="connsiteX10" fmla="*/ 6083300 w 6111947"/>
              <a:gd name="connsiteY10" fmla="*/ 1211344 h 5618244"/>
              <a:gd name="connsiteX11" fmla="*/ 5842000 w 6111947"/>
              <a:gd name="connsiteY11" fmla="*/ 2240044 h 5618244"/>
              <a:gd name="connsiteX12" fmla="*/ 5549900 w 6111947"/>
              <a:gd name="connsiteY12" fmla="*/ 3167144 h 5618244"/>
              <a:gd name="connsiteX13" fmla="*/ 5359400 w 6111947"/>
              <a:gd name="connsiteY13" fmla="*/ 4043444 h 5618244"/>
              <a:gd name="connsiteX14" fmla="*/ 5219700 w 6111947"/>
              <a:gd name="connsiteY14" fmla="*/ 4780044 h 5618244"/>
              <a:gd name="connsiteX15" fmla="*/ 5092700 w 6111947"/>
              <a:gd name="connsiteY15" fmla="*/ 5618244 h 5618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11947" h="5618244">
                <a:moveTo>
                  <a:pt x="0" y="5618244"/>
                </a:moveTo>
                <a:cubicBezTo>
                  <a:pt x="95250" y="5300744"/>
                  <a:pt x="190500" y="4983244"/>
                  <a:pt x="330200" y="4627644"/>
                </a:cubicBezTo>
                <a:cubicBezTo>
                  <a:pt x="469900" y="4272044"/>
                  <a:pt x="645583" y="3838127"/>
                  <a:pt x="838200" y="3484644"/>
                </a:cubicBezTo>
                <a:cubicBezTo>
                  <a:pt x="1030817" y="3131161"/>
                  <a:pt x="1246717" y="2826361"/>
                  <a:pt x="1485900" y="2506744"/>
                </a:cubicBezTo>
                <a:cubicBezTo>
                  <a:pt x="1725083" y="2187127"/>
                  <a:pt x="1998133" y="1844227"/>
                  <a:pt x="2273300" y="1566944"/>
                </a:cubicBezTo>
                <a:cubicBezTo>
                  <a:pt x="2548467" y="1289661"/>
                  <a:pt x="2836333" y="1065294"/>
                  <a:pt x="3136900" y="843044"/>
                </a:cubicBezTo>
                <a:cubicBezTo>
                  <a:pt x="3437467" y="620794"/>
                  <a:pt x="3752850" y="373144"/>
                  <a:pt x="4076700" y="233444"/>
                </a:cubicBezTo>
                <a:cubicBezTo>
                  <a:pt x="4400550" y="93744"/>
                  <a:pt x="4800600" y="26011"/>
                  <a:pt x="5080000" y="4844"/>
                </a:cubicBezTo>
                <a:cubicBezTo>
                  <a:pt x="5359400" y="-16323"/>
                  <a:pt x="5588000" y="34477"/>
                  <a:pt x="5753100" y="106444"/>
                </a:cubicBezTo>
                <a:cubicBezTo>
                  <a:pt x="5918200" y="178411"/>
                  <a:pt x="6015567" y="252494"/>
                  <a:pt x="6070600" y="436644"/>
                </a:cubicBezTo>
                <a:cubicBezTo>
                  <a:pt x="6125633" y="620794"/>
                  <a:pt x="6121400" y="910777"/>
                  <a:pt x="6083300" y="1211344"/>
                </a:cubicBezTo>
                <a:cubicBezTo>
                  <a:pt x="6045200" y="1511911"/>
                  <a:pt x="5930900" y="1914077"/>
                  <a:pt x="5842000" y="2240044"/>
                </a:cubicBezTo>
                <a:cubicBezTo>
                  <a:pt x="5753100" y="2566011"/>
                  <a:pt x="5630333" y="2866577"/>
                  <a:pt x="5549900" y="3167144"/>
                </a:cubicBezTo>
                <a:cubicBezTo>
                  <a:pt x="5469467" y="3467711"/>
                  <a:pt x="5414433" y="3774627"/>
                  <a:pt x="5359400" y="4043444"/>
                </a:cubicBezTo>
                <a:cubicBezTo>
                  <a:pt x="5304367" y="4312261"/>
                  <a:pt x="5264150" y="4517577"/>
                  <a:pt x="5219700" y="4780044"/>
                </a:cubicBezTo>
                <a:cubicBezTo>
                  <a:pt x="5175250" y="5042511"/>
                  <a:pt x="5133975" y="5330377"/>
                  <a:pt x="5092700" y="5618244"/>
                </a:cubicBezTo>
              </a:path>
            </a:pathLst>
          </a:cu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gl-ES"/>
          </a:p>
        </p:txBody>
      </p:sp>
      <p:cxnSp>
        <p:nvCxnSpPr>
          <p:cNvPr id="4106" name="Conector recto 4105"/>
          <p:cNvCxnSpPr>
            <a:stCxn id="4104" idx="0"/>
            <a:endCxn id="4104" idx="15"/>
          </p:cNvCxnSpPr>
          <p:nvPr/>
        </p:nvCxnSpPr>
        <p:spPr>
          <a:xfrm>
            <a:off x="1308100" y="6400800"/>
            <a:ext cx="5092700" cy="0"/>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sp>
        <p:nvSpPr>
          <p:cNvPr id="44" name="Rectángulo redondeado 43"/>
          <p:cNvSpPr/>
          <p:nvPr/>
        </p:nvSpPr>
        <p:spPr>
          <a:xfrm>
            <a:off x="2916376" y="3660176"/>
            <a:ext cx="3046306" cy="1087371"/>
          </a:xfrm>
          <a:prstGeom prst="roundRect">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r>
              <a:rPr lang="es-ES" b="1" dirty="0">
                <a:solidFill>
                  <a:schemeClr val="tx1"/>
                </a:solidFill>
              </a:rPr>
              <a:t>Zona de Líquido + Vapor</a:t>
            </a:r>
            <a:endParaRPr lang="gl-ES" b="1" dirty="0">
              <a:solidFill>
                <a:schemeClr val="tx1"/>
              </a:solidFill>
            </a:endParaRPr>
          </a:p>
        </p:txBody>
      </p:sp>
      <p:sp>
        <p:nvSpPr>
          <p:cNvPr id="4107" name="Elipse 4106"/>
          <p:cNvSpPr/>
          <p:nvPr/>
        </p:nvSpPr>
        <p:spPr>
          <a:xfrm>
            <a:off x="6282732" y="733988"/>
            <a:ext cx="156168" cy="147174"/>
          </a:xfrm>
          <a:prstGeom prst="ellipse">
            <a:avLst/>
          </a:prstGeom>
          <a:solidFill>
            <a:srgbClr val="FF3300"/>
          </a:solid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gl-ES"/>
          </a:p>
        </p:txBody>
      </p:sp>
      <p:sp>
        <p:nvSpPr>
          <p:cNvPr id="4109" name="Rectángulo redondeado 4108"/>
          <p:cNvSpPr/>
          <p:nvPr/>
        </p:nvSpPr>
        <p:spPr>
          <a:xfrm>
            <a:off x="7702296" y="757409"/>
            <a:ext cx="3266629" cy="3914572"/>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s-ES" sz="1600" dirty="0">
                <a:solidFill>
                  <a:srgbClr val="FF0000"/>
                </a:solidFill>
                <a:latin typeface="Comic Sans MS" panose="030F0702030302020204" pitchFamily="66" charset="0"/>
              </a:rPr>
              <a:t>Punto Crítico: </a:t>
            </a:r>
          </a:p>
          <a:p>
            <a:pPr algn="just"/>
            <a:r>
              <a:rPr lang="es-ES" sz="1600" dirty="0">
                <a:latin typeface="Comic Sans MS" panose="030F0702030302020204" pitchFamily="66" charset="0"/>
              </a:rPr>
              <a:t>Donde se unen las líneas de líquido y vapor saturado.</a:t>
            </a:r>
          </a:p>
          <a:p>
            <a:pPr algn="just"/>
            <a:r>
              <a:rPr lang="es-ES" sz="1600" dirty="0">
                <a:latin typeface="Comic Sans MS" panose="030F0702030302020204" pitchFamily="66" charset="0"/>
              </a:rPr>
              <a:t>En este punto, tendremos:</a:t>
            </a:r>
          </a:p>
          <a:p>
            <a:pPr marL="285750" indent="-285750" algn="just">
              <a:buFont typeface="Arial" panose="020B0604020202020204" pitchFamily="34" charset="0"/>
              <a:buChar char="•"/>
            </a:pPr>
            <a:r>
              <a:rPr lang="es-ES" sz="1600" dirty="0" err="1">
                <a:latin typeface="Comic Sans MS" panose="030F0702030302020204" pitchFamily="66" charset="0"/>
              </a:rPr>
              <a:t>Tª</a:t>
            </a:r>
            <a:r>
              <a:rPr lang="es-ES" sz="1600" dirty="0">
                <a:latin typeface="Comic Sans MS" panose="030F0702030302020204" pitchFamily="66" charset="0"/>
              </a:rPr>
              <a:t> crítica (</a:t>
            </a:r>
            <a:r>
              <a:rPr lang="es-ES" sz="1600" dirty="0" err="1">
                <a:latin typeface="Comic Sans MS" panose="030F0702030302020204" pitchFamily="66" charset="0"/>
              </a:rPr>
              <a:t>T</a:t>
            </a:r>
            <a:r>
              <a:rPr lang="es-ES" sz="1600" baseline="-25000" dirty="0" err="1">
                <a:latin typeface="Comic Sans MS" panose="030F0702030302020204" pitchFamily="66" charset="0"/>
              </a:rPr>
              <a:t>cr</a:t>
            </a:r>
            <a:r>
              <a:rPr lang="es-ES" sz="1600" dirty="0">
                <a:latin typeface="Comic Sans MS" panose="030F0702030302020204" pitchFamily="66" charset="0"/>
              </a:rPr>
              <a:t>)</a:t>
            </a:r>
          </a:p>
          <a:p>
            <a:pPr marL="285750" indent="-285750" algn="just">
              <a:buFont typeface="Arial" panose="020B0604020202020204" pitchFamily="34" charset="0"/>
              <a:buChar char="•"/>
            </a:pPr>
            <a:r>
              <a:rPr lang="es-ES" sz="1600" dirty="0">
                <a:latin typeface="Comic Sans MS" panose="030F0702030302020204" pitchFamily="66" charset="0"/>
              </a:rPr>
              <a:t>Presión crítica (</a:t>
            </a:r>
            <a:r>
              <a:rPr lang="es-ES" sz="1600" dirty="0" err="1">
                <a:latin typeface="Comic Sans MS" panose="030F0702030302020204" pitchFamily="66" charset="0"/>
              </a:rPr>
              <a:t>P</a:t>
            </a:r>
            <a:r>
              <a:rPr lang="es-ES" sz="1600" baseline="-25000" dirty="0" err="1">
                <a:latin typeface="Comic Sans MS" panose="030F0702030302020204" pitchFamily="66" charset="0"/>
              </a:rPr>
              <a:t>cr</a:t>
            </a:r>
            <a:r>
              <a:rPr lang="es-ES" sz="1600" dirty="0">
                <a:latin typeface="Comic Sans MS" panose="030F0702030302020204" pitchFamily="66" charset="0"/>
              </a:rPr>
              <a:t>)</a:t>
            </a:r>
          </a:p>
          <a:p>
            <a:pPr marL="285750" indent="-285750" algn="just">
              <a:buFont typeface="Arial" panose="020B0604020202020204" pitchFamily="34" charset="0"/>
              <a:buChar char="•"/>
            </a:pPr>
            <a:r>
              <a:rPr lang="es-ES" sz="1600" dirty="0">
                <a:latin typeface="Comic Sans MS" panose="030F0702030302020204" pitchFamily="66" charset="0"/>
              </a:rPr>
              <a:t>Volumen específico crítico (</a:t>
            </a:r>
            <a:r>
              <a:rPr lang="es-ES" sz="1600" dirty="0" err="1">
                <a:latin typeface="Comic Sans MS" panose="030F0702030302020204" pitchFamily="66" charset="0"/>
              </a:rPr>
              <a:t>V</a:t>
            </a:r>
            <a:r>
              <a:rPr lang="es-ES" sz="1600" baseline="-25000" dirty="0" err="1">
                <a:latin typeface="Comic Sans MS" panose="030F0702030302020204" pitchFamily="66" charset="0"/>
              </a:rPr>
              <a:t>cr</a:t>
            </a:r>
            <a:r>
              <a:rPr lang="es-ES" sz="1600" dirty="0">
                <a:latin typeface="Comic Sans MS" panose="030F0702030302020204" pitchFamily="66" charset="0"/>
              </a:rPr>
              <a:t>)</a:t>
            </a:r>
          </a:p>
          <a:p>
            <a:pPr algn="just"/>
            <a:r>
              <a:rPr lang="es-ES" sz="1600" dirty="0">
                <a:latin typeface="Comic Sans MS" panose="030F0702030302020204" pitchFamily="66" charset="0"/>
              </a:rPr>
              <a:t>Las P mayores de </a:t>
            </a:r>
            <a:r>
              <a:rPr lang="es-ES" sz="1600" dirty="0" err="1">
                <a:latin typeface="Comic Sans MS" panose="030F0702030302020204" pitchFamily="66" charset="0"/>
              </a:rPr>
              <a:t>Pcr</a:t>
            </a:r>
            <a:r>
              <a:rPr lang="es-ES" sz="1600" dirty="0">
                <a:latin typeface="Comic Sans MS" panose="030F0702030302020204" pitchFamily="66" charset="0"/>
              </a:rPr>
              <a:t>, no es posible el cambio de estado de vapor a líquido (se considerará estado de vapor)</a:t>
            </a:r>
          </a:p>
        </p:txBody>
      </p:sp>
      <p:sp>
        <p:nvSpPr>
          <p:cNvPr id="4108" name="Flecha a la derecha con bandas 4107"/>
          <p:cNvSpPr/>
          <p:nvPr/>
        </p:nvSpPr>
        <p:spPr>
          <a:xfrm>
            <a:off x="6558749" y="733988"/>
            <a:ext cx="1076172" cy="233420"/>
          </a:xfrm>
          <a:prstGeom prst="stripedRightArrow">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gl-ES"/>
          </a:p>
        </p:txBody>
      </p:sp>
    </p:spTree>
    <p:extLst>
      <p:ext uri="{BB962C8B-B14F-4D97-AF65-F5344CB8AC3E}">
        <p14:creationId xmlns:p14="http://schemas.microsoft.com/office/powerpoint/2010/main" val="2315527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4103"/>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4096"/>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28"/>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30"/>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4099"/>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40"/>
                                        </p:tgtEl>
                                        <p:attrNameLst>
                                          <p:attrName>style.visibility</p:attrName>
                                        </p:attrNameLst>
                                      </p:cBhvr>
                                      <p:to>
                                        <p:strVal val="visible"/>
                                      </p:to>
                                    </p:set>
                                    <p:animEffect transition="in" filter="barn(inVertical)">
                                      <p:cBhvr>
                                        <p:cTn id="36" dur="500"/>
                                        <p:tgtEl>
                                          <p:spTgt spid="40"/>
                                        </p:tgtEl>
                                      </p:cBhvr>
                                    </p:animEffect>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nodeType="clickEffect">
                                  <p:stCondLst>
                                    <p:cond delay="0"/>
                                  </p:stCondLst>
                                  <p:childTnLst>
                                    <p:set>
                                      <p:cBhvr>
                                        <p:cTn id="40" dur="1" fill="hold">
                                          <p:stCondLst>
                                            <p:cond delay="0"/>
                                          </p:stCondLst>
                                        </p:cTn>
                                        <p:tgtEl>
                                          <p:spTgt spid="4106"/>
                                        </p:tgtEl>
                                        <p:attrNameLst>
                                          <p:attrName>style.visibility</p:attrName>
                                        </p:attrNameLst>
                                      </p:cBhvr>
                                      <p:to>
                                        <p:strVal val="visible"/>
                                      </p:to>
                                    </p:set>
                                    <p:animEffect transition="in" filter="circle(in)">
                                      <p:cBhvr>
                                        <p:cTn id="41" dur="2000"/>
                                        <p:tgtEl>
                                          <p:spTgt spid="4106"/>
                                        </p:tgtEl>
                                      </p:cBhvr>
                                    </p:animEffect>
                                  </p:childTnLst>
                                </p:cTn>
                              </p:par>
                              <p:par>
                                <p:cTn id="42" presetID="6" presetClass="entr" presetSubtype="16" fill="hold" grpId="0" nodeType="withEffect">
                                  <p:stCondLst>
                                    <p:cond delay="0"/>
                                  </p:stCondLst>
                                  <p:childTnLst>
                                    <p:set>
                                      <p:cBhvr>
                                        <p:cTn id="43" dur="1" fill="hold">
                                          <p:stCondLst>
                                            <p:cond delay="0"/>
                                          </p:stCondLst>
                                        </p:cTn>
                                        <p:tgtEl>
                                          <p:spTgt spid="4104"/>
                                        </p:tgtEl>
                                        <p:attrNameLst>
                                          <p:attrName>style.visibility</p:attrName>
                                        </p:attrNameLst>
                                      </p:cBhvr>
                                      <p:to>
                                        <p:strVal val="visible"/>
                                      </p:to>
                                    </p:set>
                                    <p:animEffect transition="in" filter="circle(in)">
                                      <p:cBhvr>
                                        <p:cTn id="44" dur="2000"/>
                                        <p:tgtEl>
                                          <p:spTgt spid="4104"/>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44"/>
                                        </p:tgtEl>
                                        <p:attrNameLst>
                                          <p:attrName>style.visibility</p:attrName>
                                        </p:attrNameLst>
                                      </p:cBhvr>
                                      <p:to>
                                        <p:strVal val="visible"/>
                                      </p:to>
                                    </p:set>
                                    <p:animEffect transition="in" filter="barn(inVertical)">
                                      <p:cBhvr>
                                        <p:cTn id="49" dur="500"/>
                                        <p:tgtEl>
                                          <p:spTgt spid="44"/>
                                        </p:tgtEl>
                                      </p:cBhvr>
                                    </p:animEffect>
                                  </p:childTnLst>
                                </p:cTn>
                              </p:par>
                            </p:childTnLst>
                          </p:cTn>
                        </p:par>
                      </p:childTnLst>
                    </p:cTn>
                  </p:par>
                  <p:par>
                    <p:cTn id="50" fill="hold">
                      <p:stCondLst>
                        <p:cond delay="indefinite"/>
                      </p:stCondLst>
                      <p:childTnLst>
                        <p:par>
                          <p:cTn id="51" fill="hold">
                            <p:stCondLst>
                              <p:cond delay="0"/>
                            </p:stCondLst>
                            <p:childTnLst>
                              <p:par>
                                <p:cTn id="52" presetID="6" presetClass="entr" presetSubtype="16" fill="hold" grpId="0" nodeType="clickEffect">
                                  <p:stCondLst>
                                    <p:cond delay="0"/>
                                  </p:stCondLst>
                                  <p:childTnLst>
                                    <p:set>
                                      <p:cBhvr>
                                        <p:cTn id="53" dur="1" fill="hold">
                                          <p:stCondLst>
                                            <p:cond delay="0"/>
                                          </p:stCondLst>
                                        </p:cTn>
                                        <p:tgtEl>
                                          <p:spTgt spid="4107"/>
                                        </p:tgtEl>
                                        <p:attrNameLst>
                                          <p:attrName>style.visibility</p:attrName>
                                        </p:attrNameLst>
                                      </p:cBhvr>
                                      <p:to>
                                        <p:strVal val="visible"/>
                                      </p:to>
                                    </p:set>
                                    <p:animEffect transition="in" filter="circle(in)">
                                      <p:cBhvr>
                                        <p:cTn id="54" dur="2000"/>
                                        <p:tgtEl>
                                          <p:spTgt spid="4107"/>
                                        </p:tgtEl>
                                      </p:cBhvr>
                                    </p:animEffect>
                                  </p:childTnLst>
                                </p:cTn>
                              </p:par>
                            </p:childTnLst>
                          </p:cTn>
                        </p:par>
                      </p:childTnLst>
                    </p:cTn>
                  </p:par>
                  <p:par>
                    <p:cTn id="55" fill="hold">
                      <p:stCondLst>
                        <p:cond delay="indefinite"/>
                      </p:stCondLst>
                      <p:childTnLst>
                        <p:par>
                          <p:cTn id="56" fill="hold">
                            <p:stCondLst>
                              <p:cond delay="0"/>
                            </p:stCondLst>
                            <p:childTnLst>
                              <p:par>
                                <p:cTn id="57" presetID="24" presetClass="emph" presetSubtype="0" fill="hold" grpId="1" nodeType="clickEffect">
                                  <p:stCondLst>
                                    <p:cond delay="0"/>
                                  </p:stCondLst>
                                  <p:childTnLst>
                                    <p:animClr clrSpc="hsl" dir="cw">
                                      <p:cBhvr override="childStyle">
                                        <p:cTn id="58" dur="500" fill="hold"/>
                                        <p:tgtEl>
                                          <p:spTgt spid="4107"/>
                                        </p:tgtEl>
                                        <p:attrNameLst>
                                          <p:attrName>style.color</p:attrName>
                                        </p:attrNameLst>
                                      </p:cBhvr>
                                      <p:by>
                                        <p:hsl h="0" s="-12549" l="-25098"/>
                                      </p:by>
                                    </p:animClr>
                                    <p:animClr clrSpc="hsl" dir="cw">
                                      <p:cBhvr>
                                        <p:cTn id="59" dur="500" fill="hold"/>
                                        <p:tgtEl>
                                          <p:spTgt spid="4107"/>
                                        </p:tgtEl>
                                        <p:attrNameLst>
                                          <p:attrName>fillcolor</p:attrName>
                                        </p:attrNameLst>
                                      </p:cBhvr>
                                      <p:by>
                                        <p:hsl h="0" s="-12549" l="-25098"/>
                                      </p:by>
                                    </p:animClr>
                                    <p:animClr clrSpc="hsl" dir="cw">
                                      <p:cBhvr>
                                        <p:cTn id="60" dur="500" fill="hold"/>
                                        <p:tgtEl>
                                          <p:spTgt spid="4107"/>
                                        </p:tgtEl>
                                        <p:attrNameLst>
                                          <p:attrName>stroke.color</p:attrName>
                                        </p:attrNameLst>
                                      </p:cBhvr>
                                      <p:by>
                                        <p:hsl h="0" s="-12549" l="-25098"/>
                                      </p:by>
                                    </p:animClr>
                                    <p:set>
                                      <p:cBhvr>
                                        <p:cTn id="61" dur="500" fill="hold"/>
                                        <p:tgtEl>
                                          <p:spTgt spid="4107"/>
                                        </p:tgtEl>
                                        <p:attrNameLst>
                                          <p:attrName>fill.type</p:attrName>
                                        </p:attrNameLst>
                                      </p:cBhvr>
                                      <p:to>
                                        <p:strVal val="solid"/>
                                      </p:to>
                                    </p:set>
                                  </p:childTnLst>
                                </p:cTn>
                              </p:par>
                            </p:childTnLst>
                          </p:cTn>
                        </p:par>
                      </p:childTnLst>
                    </p:cTn>
                  </p:par>
                  <p:par>
                    <p:cTn id="62" fill="hold">
                      <p:stCondLst>
                        <p:cond delay="indefinite"/>
                      </p:stCondLst>
                      <p:childTnLst>
                        <p:par>
                          <p:cTn id="63" fill="hold">
                            <p:stCondLst>
                              <p:cond delay="0"/>
                            </p:stCondLst>
                            <p:childTnLst>
                              <p:par>
                                <p:cTn id="64" presetID="55" presetClass="entr" presetSubtype="0" fill="hold" grpId="0" nodeType="clickEffect">
                                  <p:stCondLst>
                                    <p:cond delay="0"/>
                                  </p:stCondLst>
                                  <p:childTnLst>
                                    <p:set>
                                      <p:cBhvr>
                                        <p:cTn id="65" dur="1" fill="hold">
                                          <p:stCondLst>
                                            <p:cond delay="0"/>
                                          </p:stCondLst>
                                        </p:cTn>
                                        <p:tgtEl>
                                          <p:spTgt spid="4108"/>
                                        </p:tgtEl>
                                        <p:attrNameLst>
                                          <p:attrName>style.visibility</p:attrName>
                                        </p:attrNameLst>
                                      </p:cBhvr>
                                      <p:to>
                                        <p:strVal val="visible"/>
                                      </p:to>
                                    </p:set>
                                    <p:anim calcmode="lin" valueType="num">
                                      <p:cBhvr>
                                        <p:cTn id="66" dur="1000" fill="hold"/>
                                        <p:tgtEl>
                                          <p:spTgt spid="4108"/>
                                        </p:tgtEl>
                                        <p:attrNameLst>
                                          <p:attrName>ppt_w</p:attrName>
                                        </p:attrNameLst>
                                      </p:cBhvr>
                                      <p:tavLst>
                                        <p:tav tm="0">
                                          <p:val>
                                            <p:strVal val="#ppt_w*0.70"/>
                                          </p:val>
                                        </p:tav>
                                        <p:tav tm="100000">
                                          <p:val>
                                            <p:strVal val="#ppt_w"/>
                                          </p:val>
                                        </p:tav>
                                      </p:tavLst>
                                    </p:anim>
                                    <p:anim calcmode="lin" valueType="num">
                                      <p:cBhvr>
                                        <p:cTn id="67" dur="1000" fill="hold"/>
                                        <p:tgtEl>
                                          <p:spTgt spid="4108"/>
                                        </p:tgtEl>
                                        <p:attrNameLst>
                                          <p:attrName>ppt_h</p:attrName>
                                        </p:attrNameLst>
                                      </p:cBhvr>
                                      <p:tavLst>
                                        <p:tav tm="0">
                                          <p:val>
                                            <p:strVal val="#ppt_h"/>
                                          </p:val>
                                        </p:tav>
                                        <p:tav tm="100000">
                                          <p:val>
                                            <p:strVal val="#ppt_h"/>
                                          </p:val>
                                        </p:tav>
                                      </p:tavLst>
                                    </p:anim>
                                    <p:animEffect transition="in" filter="fade">
                                      <p:cBhvr>
                                        <p:cTn id="68" dur="1000"/>
                                        <p:tgtEl>
                                          <p:spTgt spid="4108"/>
                                        </p:tgtEl>
                                      </p:cBhvr>
                                    </p:animEffect>
                                  </p:childTnLst>
                                </p:cTn>
                              </p:par>
                            </p:childTnLst>
                          </p:cTn>
                        </p:par>
                      </p:childTnLst>
                    </p:cTn>
                  </p:par>
                  <p:par>
                    <p:cTn id="69" fill="hold">
                      <p:stCondLst>
                        <p:cond delay="indefinite"/>
                      </p:stCondLst>
                      <p:childTnLst>
                        <p:par>
                          <p:cTn id="70" fill="hold">
                            <p:stCondLst>
                              <p:cond delay="0"/>
                            </p:stCondLst>
                            <p:childTnLst>
                              <p:par>
                                <p:cTn id="71" presetID="14" presetClass="entr" presetSubtype="10" fill="hold" grpId="0" nodeType="clickEffect">
                                  <p:stCondLst>
                                    <p:cond delay="0"/>
                                  </p:stCondLst>
                                  <p:childTnLst>
                                    <p:set>
                                      <p:cBhvr>
                                        <p:cTn id="72" dur="1" fill="hold">
                                          <p:stCondLst>
                                            <p:cond delay="0"/>
                                          </p:stCondLst>
                                        </p:cTn>
                                        <p:tgtEl>
                                          <p:spTgt spid="4109"/>
                                        </p:tgtEl>
                                        <p:attrNameLst>
                                          <p:attrName>style.visibility</p:attrName>
                                        </p:attrNameLst>
                                      </p:cBhvr>
                                      <p:to>
                                        <p:strVal val="visible"/>
                                      </p:to>
                                    </p:set>
                                    <p:animEffect transition="in" filter="randombar(horizontal)">
                                      <p:cBhvr>
                                        <p:cTn id="73" dur="500"/>
                                        <p:tgtEl>
                                          <p:spTgt spid="41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9" grpId="0" animBg="1"/>
      <p:bldP spid="4103" grpId="0" animBg="1"/>
      <p:bldP spid="40" grpId="0" animBg="1"/>
      <p:bldP spid="4104" grpId="0" animBg="1"/>
      <p:bldP spid="44" grpId="0" animBg="1"/>
      <p:bldP spid="4107" grpId="0" animBg="1"/>
      <p:bldP spid="4107" grpId="1" animBg="1"/>
      <p:bldP spid="4109" grpId="0" animBg="1"/>
      <p:bldP spid="410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blc.lsbu.ac.uk/webcreatif/Refrigeration/Refrigeration/web-content/Module%201/Graphics%201/Fig-5.gif"/>
          <p:cNvPicPr>
            <a:picLocks noChangeAspect="1" noChangeArrowheads="1"/>
          </p:cNvPicPr>
          <p:nvPr/>
        </p:nvPicPr>
        <p:blipFill rotWithShape="1">
          <a:blip r:embed="rId2">
            <a:extLst>
              <a:ext uri="{28A0092B-C50C-407E-A947-70E740481C1C}">
                <a14:useLocalDpi xmlns:a14="http://schemas.microsoft.com/office/drawing/2010/main" val="0"/>
              </a:ext>
            </a:extLst>
          </a:blip>
          <a:srcRect l="8645" r="5330"/>
          <a:stretch/>
        </p:blipFill>
        <p:spPr bwMode="auto">
          <a:xfrm rot="5400000">
            <a:off x="3375811" y="-1851807"/>
            <a:ext cx="6858001" cy="10561617"/>
          </a:xfrm>
          <a:prstGeom prst="rect">
            <a:avLst/>
          </a:prstGeom>
          <a:noFill/>
          <a:extLst>
            <a:ext uri="{909E8E84-426E-40DD-AFC4-6F175D3DCCD1}">
              <a14:hiddenFill xmlns:a14="http://schemas.microsoft.com/office/drawing/2010/main">
                <a:solidFill>
                  <a:srgbClr val="FFFFFF"/>
                </a:solidFill>
              </a14:hiddenFill>
            </a:ext>
          </a:extLst>
        </p:spPr>
      </p:pic>
      <p:cxnSp>
        <p:nvCxnSpPr>
          <p:cNvPr id="4" name="Conector recto 3"/>
          <p:cNvCxnSpPr/>
          <p:nvPr/>
        </p:nvCxnSpPr>
        <p:spPr>
          <a:xfrm>
            <a:off x="3541486" y="1609725"/>
            <a:ext cx="0" cy="200433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Conector recto 6"/>
          <p:cNvCxnSpPr/>
          <p:nvPr/>
        </p:nvCxnSpPr>
        <p:spPr>
          <a:xfrm>
            <a:off x="3541486" y="3614057"/>
            <a:ext cx="3024414" cy="2902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Forma libre 7"/>
          <p:cNvSpPr/>
          <p:nvPr/>
        </p:nvSpPr>
        <p:spPr>
          <a:xfrm>
            <a:off x="6565900" y="3657600"/>
            <a:ext cx="165100" cy="2628900"/>
          </a:xfrm>
          <a:custGeom>
            <a:avLst/>
            <a:gdLst>
              <a:gd name="connsiteX0" fmla="*/ 0 w 165100"/>
              <a:gd name="connsiteY0" fmla="*/ 0 h 2628900"/>
              <a:gd name="connsiteX1" fmla="*/ 114300 w 165100"/>
              <a:gd name="connsiteY1" fmla="*/ 1333500 h 2628900"/>
              <a:gd name="connsiteX2" fmla="*/ 165100 w 165100"/>
              <a:gd name="connsiteY2" fmla="*/ 2628900 h 2628900"/>
            </a:gdLst>
            <a:ahLst/>
            <a:cxnLst>
              <a:cxn ang="0">
                <a:pos x="connsiteX0" y="connsiteY0"/>
              </a:cxn>
              <a:cxn ang="0">
                <a:pos x="connsiteX1" y="connsiteY1"/>
              </a:cxn>
              <a:cxn ang="0">
                <a:pos x="connsiteX2" y="connsiteY2"/>
              </a:cxn>
            </a:cxnLst>
            <a:rect l="l" t="t" r="r" b="b"/>
            <a:pathLst>
              <a:path w="165100" h="2628900">
                <a:moveTo>
                  <a:pt x="0" y="0"/>
                </a:moveTo>
                <a:cubicBezTo>
                  <a:pt x="43391" y="447675"/>
                  <a:pt x="86783" y="895350"/>
                  <a:pt x="114300" y="1333500"/>
                </a:cubicBezTo>
                <a:cubicBezTo>
                  <a:pt x="141817" y="1771650"/>
                  <a:pt x="103717" y="2463800"/>
                  <a:pt x="165100" y="2628900"/>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gl-ES"/>
          </a:p>
        </p:txBody>
      </p:sp>
      <p:sp>
        <p:nvSpPr>
          <p:cNvPr id="12" name="Rectángulo 11"/>
          <p:cNvSpPr/>
          <p:nvPr/>
        </p:nvSpPr>
        <p:spPr>
          <a:xfrm>
            <a:off x="3757387" y="2964770"/>
            <a:ext cx="2781300" cy="4318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gl-ES" sz="1600" b="1" dirty="0" err="1">
                <a:solidFill>
                  <a:srgbClr val="FF0000"/>
                </a:solidFill>
                <a:latin typeface="Comic Sans MS" panose="030F0702030302020204" pitchFamily="66" charset="0"/>
              </a:rPr>
              <a:t>Líneas</a:t>
            </a:r>
            <a:r>
              <a:rPr lang="gl-ES" sz="1600" b="1" dirty="0">
                <a:solidFill>
                  <a:srgbClr val="FF0000"/>
                </a:solidFill>
                <a:latin typeface="Comic Sans MS" panose="030F0702030302020204" pitchFamily="66" charset="0"/>
              </a:rPr>
              <a:t> de Temperaturas</a:t>
            </a:r>
          </a:p>
        </p:txBody>
      </p:sp>
      <p:cxnSp>
        <p:nvCxnSpPr>
          <p:cNvPr id="14" name="Conector recto 13"/>
          <p:cNvCxnSpPr/>
          <p:nvPr/>
        </p:nvCxnSpPr>
        <p:spPr>
          <a:xfrm>
            <a:off x="1981200" y="3949700"/>
            <a:ext cx="7200900" cy="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sp>
        <p:nvSpPr>
          <p:cNvPr id="16" name="Rectángulo 15"/>
          <p:cNvSpPr/>
          <p:nvPr/>
        </p:nvSpPr>
        <p:spPr>
          <a:xfrm>
            <a:off x="595087" y="3398157"/>
            <a:ext cx="2781300" cy="43180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gl-ES" sz="1600" b="1" dirty="0" err="1">
                <a:solidFill>
                  <a:srgbClr val="33CCFF"/>
                </a:solidFill>
                <a:latin typeface="Comic Sans MS" panose="030F0702030302020204" pitchFamily="66" charset="0"/>
              </a:rPr>
              <a:t>Líneas</a:t>
            </a:r>
            <a:r>
              <a:rPr lang="gl-ES" sz="1600" b="1" dirty="0">
                <a:solidFill>
                  <a:srgbClr val="33CCFF"/>
                </a:solidFill>
                <a:latin typeface="Comic Sans MS" panose="030F0702030302020204" pitchFamily="66" charset="0"/>
              </a:rPr>
              <a:t> de </a:t>
            </a:r>
            <a:r>
              <a:rPr lang="gl-ES" sz="1600" b="1" dirty="0" err="1">
                <a:solidFill>
                  <a:srgbClr val="33CCFF"/>
                </a:solidFill>
                <a:latin typeface="Comic Sans MS" panose="030F0702030302020204" pitchFamily="66" charset="0"/>
              </a:rPr>
              <a:t>Presiones</a:t>
            </a:r>
            <a:endParaRPr lang="gl-ES" sz="1600" b="1" dirty="0">
              <a:solidFill>
                <a:srgbClr val="33CCFF"/>
              </a:solidFill>
              <a:latin typeface="Comic Sans MS" panose="030F0702030302020204" pitchFamily="66" charset="0"/>
            </a:endParaRPr>
          </a:p>
        </p:txBody>
      </p:sp>
      <p:cxnSp>
        <p:nvCxnSpPr>
          <p:cNvPr id="17" name="Conector recto 16"/>
          <p:cNvCxnSpPr/>
          <p:nvPr/>
        </p:nvCxnSpPr>
        <p:spPr>
          <a:xfrm flipV="1">
            <a:off x="4667250" y="276225"/>
            <a:ext cx="85725" cy="6010275"/>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20" name="Rectángulo 19"/>
          <p:cNvSpPr/>
          <p:nvPr/>
        </p:nvSpPr>
        <p:spPr>
          <a:xfrm>
            <a:off x="4890862" y="609599"/>
            <a:ext cx="2781300" cy="431800"/>
          </a:xfrm>
          <a:prstGeom prst="rect">
            <a:avLst/>
          </a:prstGeom>
          <a:solidFill>
            <a:schemeClr val="accent6">
              <a:lumMod val="60000"/>
              <a:lumOff val="40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gn="ctr"/>
            <a:r>
              <a:rPr lang="gl-ES" sz="1600" b="1" dirty="0" err="1">
                <a:solidFill>
                  <a:srgbClr val="002060"/>
                </a:solidFill>
                <a:latin typeface="Comic Sans MS" panose="030F0702030302020204" pitchFamily="66" charset="0"/>
              </a:rPr>
              <a:t>Líneas</a:t>
            </a:r>
            <a:r>
              <a:rPr lang="gl-ES" sz="1600" b="1" dirty="0">
                <a:solidFill>
                  <a:srgbClr val="002060"/>
                </a:solidFill>
                <a:latin typeface="Comic Sans MS" panose="030F0702030302020204" pitchFamily="66" charset="0"/>
              </a:rPr>
              <a:t> de Entalpías</a:t>
            </a:r>
          </a:p>
        </p:txBody>
      </p:sp>
      <p:sp>
        <p:nvSpPr>
          <p:cNvPr id="22" name="Forma libre 21"/>
          <p:cNvSpPr/>
          <p:nvPr/>
        </p:nvSpPr>
        <p:spPr>
          <a:xfrm>
            <a:off x="6781800" y="1206500"/>
            <a:ext cx="2933700" cy="5041900"/>
          </a:xfrm>
          <a:custGeom>
            <a:avLst/>
            <a:gdLst>
              <a:gd name="connsiteX0" fmla="*/ 0 w 2933700"/>
              <a:gd name="connsiteY0" fmla="*/ 5041900 h 5041900"/>
              <a:gd name="connsiteX1" fmla="*/ 520700 w 2933700"/>
              <a:gd name="connsiteY1" fmla="*/ 3975100 h 5041900"/>
              <a:gd name="connsiteX2" fmla="*/ 1231900 w 2933700"/>
              <a:gd name="connsiteY2" fmla="*/ 2667000 h 5041900"/>
              <a:gd name="connsiteX3" fmla="*/ 1689100 w 2933700"/>
              <a:gd name="connsiteY3" fmla="*/ 1892300 h 5041900"/>
              <a:gd name="connsiteX4" fmla="*/ 2501900 w 2933700"/>
              <a:gd name="connsiteY4" fmla="*/ 609600 h 5041900"/>
              <a:gd name="connsiteX5" fmla="*/ 2933700 w 2933700"/>
              <a:gd name="connsiteY5" fmla="*/ 0 h 504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33700" h="5041900">
                <a:moveTo>
                  <a:pt x="0" y="5041900"/>
                </a:moveTo>
                <a:cubicBezTo>
                  <a:pt x="157691" y="4706408"/>
                  <a:pt x="315383" y="4370917"/>
                  <a:pt x="520700" y="3975100"/>
                </a:cubicBezTo>
                <a:cubicBezTo>
                  <a:pt x="726017" y="3579283"/>
                  <a:pt x="1037167" y="3014133"/>
                  <a:pt x="1231900" y="2667000"/>
                </a:cubicBezTo>
                <a:cubicBezTo>
                  <a:pt x="1426633" y="2319867"/>
                  <a:pt x="1477433" y="2235200"/>
                  <a:pt x="1689100" y="1892300"/>
                </a:cubicBezTo>
                <a:cubicBezTo>
                  <a:pt x="1900767" y="1549400"/>
                  <a:pt x="2294467" y="924983"/>
                  <a:pt x="2501900" y="609600"/>
                </a:cubicBezTo>
                <a:cubicBezTo>
                  <a:pt x="2709333" y="294217"/>
                  <a:pt x="2821516" y="147108"/>
                  <a:pt x="2933700" y="0"/>
                </a:cubicBezTo>
              </a:path>
            </a:pathLst>
          </a:cu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gl-ES"/>
          </a:p>
        </p:txBody>
      </p:sp>
      <p:sp>
        <p:nvSpPr>
          <p:cNvPr id="24" name="Rectángulo 23"/>
          <p:cNvSpPr/>
          <p:nvPr/>
        </p:nvSpPr>
        <p:spPr>
          <a:xfrm>
            <a:off x="8820132" y="2485748"/>
            <a:ext cx="3090059" cy="2248353"/>
          </a:xfrm>
          <a:prstGeom prst="rect">
            <a:avLst/>
          </a:prstGeom>
          <a:solidFill>
            <a:schemeClr val="accent2">
              <a:lumMod val="40000"/>
              <a:lumOff val="60000"/>
            </a:schemeClr>
          </a:solidFill>
        </p:spPr>
        <p:style>
          <a:lnRef idx="1">
            <a:schemeClr val="accent6"/>
          </a:lnRef>
          <a:fillRef idx="2">
            <a:schemeClr val="accent6"/>
          </a:fillRef>
          <a:effectRef idx="1">
            <a:schemeClr val="accent6"/>
          </a:effectRef>
          <a:fontRef idx="minor">
            <a:schemeClr val="dk1"/>
          </a:fontRef>
        </p:style>
        <p:txBody>
          <a:bodyPr rtlCol="0" anchor="ctr"/>
          <a:lstStyle/>
          <a:p>
            <a:r>
              <a:rPr lang="gl-ES" sz="1600" b="1" dirty="0" err="1">
                <a:solidFill>
                  <a:schemeClr val="tx1"/>
                </a:solidFill>
                <a:latin typeface="Comic Sans MS" panose="030F0702030302020204" pitchFamily="66" charset="0"/>
              </a:rPr>
              <a:t>Líneas</a:t>
            </a:r>
            <a:r>
              <a:rPr lang="gl-ES" sz="1600" b="1" dirty="0">
                <a:solidFill>
                  <a:schemeClr val="tx1"/>
                </a:solidFill>
                <a:latin typeface="Comic Sans MS" panose="030F0702030302020204" pitchFamily="66" charset="0"/>
              </a:rPr>
              <a:t> de Entropía</a:t>
            </a:r>
            <a:r>
              <a:rPr lang="gl-ES" sz="1600" b="1" dirty="0">
                <a:solidFill>
                  <a:srgbClr val="FFC000"/>
                </a:solidFill>
                <a:latin typeface="Comic Sans MS" panose="030F0702030302020204" pitchFamily="66" charset="0"/>
              </a:rPr>
              <a:t>:</a:t>
            </a:r>
          </a:p>
          <a:p>
            <a:r>
              <a:rPr lang="gl-ES" sz="1600" b="1" dirty="0">
                <a:solidFill>
                  <a:schemeClr val="tx1"/>
                </a:solidFill>
                <a:latin typeface="Comic Sans MS" panose="030F0702030302020204" pitchFamily="66" charset="0"/>
              </a:rPr>
              <a:t>Indica la </a:t>
            </a:r>
            <a:r>
              <a:rPr lang="gl-ES" sz="1600" b="1" dirty="0" err="1">
                <a:solidFill>
                  <a:schemeClr val="tx1"/>
                </a:solidFill>
                <a:latin typeface="Comic Sans MS" panose="030F0702030302020204" pitchFamily="66" charset="0"/>
              </a:rPr>
              <a:t>cantidad</a:t>
            </a:r>
            <a:r>
              <a:rPr lang="gl-ES" sz="1600" b="1" dirty="0">
                <a:solidFill>
                  <a:schemeClr val="tx1"/>
                </a:solidFill>
                <a:latin typeface="Comic Sans MS" panose="030F0702030302020204" pitchFamily="66" charset="0"/>
              </a:rPr>
              <a:t> de E interna del </a:t>
            </a:r>
            <a:r>
              <a:rPr lang="gl-ES" sz="1600" b="1" dirty="0" err="1">
                <a:solidFill>
                  <a:schemeClr val="tx1"/>
                </a:solidFill>
                <a:latin typeface="Comic Sans MS" panose="030F0702030302020204" pitchFamily="66" charset="0"/>
              </a:rPr>
              <a:t>fluido</a:t>
            </a:r>
            <a:r>
              <a:rPr lang="gl-ES" sz="1600" b="1" dirty="0">
                <a:solidFill>
                  <a:schemeClr val="tx1"/>
                </a:solidFill>
                <a:latin typeface="Comic Sans MS" panose="030F0702030302020204" pitchFamily="66" charset="0"/>
              </a:rPr>
              <a:t>, en cuanto a </a:t>
            </a:r>
            <a:r>
              <a:rPr lang="gl-ES" sz="1600" b="1" dirty="0" err="1">
                <a:solidFill>
                  <a:schemeClr val="tx1"/>
                </a:solidFill>
                <a:latin typeface="Comic Sans MS" panose="030F0702030302020204" pitchFamily="66" charset="0"/>
              </a:rPr>
              <a:t>su</a:t>
            </a:r>
            <a:r>
              <a:rPr lang="gl-ES" sz="1600" b="1" dirty="0">
                <a:solidFill>
                  <a:schemeClr val="tx1"/>
                </a:solidFill>
                <a:latin typeface="Comic Sans MS" panose="030F0702030302020204" pitchFamily="66" charset="0"/>
              </a:rPr>
              <a:t> </a:t>
            </a:r>
            <a:r>
              <a:rPr lang="gl-ES" sz="1600" b="1" dirty="0" err="1">
                <a:solidFill>
                  <a:schemeClr val="tx1"/>
                </a:solidFill>
                <a:latin typeface="Comic Sans MS" panose="030F0702030302020204" pitchFamily="66" charset="0"/>
              </a:rPr>
              <a:t>capacidad</a:t>
            </a:r>
            <a:r>
              <a:rPr lang="gl-ES" sz="1600" b="1" dirty="0">
                <a:solidFill>
                  <a:schemeClr val="tx1"/>
                </a:solidFill>
                <a:latin typeface="Comic Sans MS" panose="030F0702030302020204" pitchFamily="66" charset="0"/>
              </a:rPr>
              <a:t> para </a:t>
            </a:r>
            <a:r>
              <a:rPr lang="gl-ES" sz="1600" b="1" dirty="0" err="1">
                <a:solidFill>
                  <a:schemeClr val="tx1"/>
                </a:solidFill>
                <a:latin typeface="Comic Sans MS" panose="030F0702030302020204" pitchFamily="66" charset="0"/>
              </a:rPr>
              <a:t>convertirse</a:t>
            </a:r>
            <a:r>
              <a:rPr lang="gl-ES" sz="1600" b="1" dirty="0">
                <a:solidFill>
                  <a:schemeClr val="tx1"/>
                </a:solidFill>
                <a:latin typeface="Comic Sans MS" panose="030F0702030302020204" pitchFamily="66" charset="0"/>
              </a:rPr>
              <a:t> en E mecánica.</a:t>
            </a:r>
          </a:p>
          <a:p>
            <a:r>
              <a:rPr lang="gl-ES" sz="1600" b="1" dirty="0">
                <a:solidFill>
                  <a:schemeClr val="tx1"/>
                </a:solidFill>
                <a:latin typeface="Comic Sans MS" panose="030F0702030302020204" pitchFamily="66" charset="0"/>
              </a:rPr>
              <a:t>Se utiliza </a:t>
            </a:r>
            <a:r>
              <a:rPr lang="gl-ES" sz="1600" b="1" dirty="0" err="1">
                <a:solidFill>
                  <a:schemeClr val="tx1"/>
                </a:solidFill>
                <a:latin typeface="Comic Sans MS" panose="030F0702030302020204" pitchFamily="66" charset="0"/>
              </a:rPr>
              <a:t>cuando</a:t>
            </a:r>
            <a:r>
              <a:rPr lang="gl-ES" sz="1600" b="1" dirty="0">
                <a:solidFill>
                  <a:schemeClr val="tx1"/>
                </a:solidFill>
                <a:latin typeface="Comic Sans MS" panose="030F0702030302020204" pitchFamily="66" charset="0"/>
              </a:rPr>
              <a:t> el vapor se comprime y no se </a:t>
            </a:r>
            <a:r>
              <a:rPr lang="gl-ES" sz="1600" b="1" dirty="0" err="1">
                <a:solidFill>
                  <a:schemeClr val="tx1"/>
                </a:solidFill>
                <a:latin typeface="Comic Sans MS" panose="030F0702030302020204" pitchFamily="66" charset="0"/>
              </a:rPr>
              <a:t>añade</a:t>
            </a:r>
            <a:r>
              <a:rPr lang="gl-ES" sz="1600" b="1" dirty="0">
                <a:solidFill>
                  <a:schemeClr val="tx1"/>
                </a:solidFill>
                <a:latin typeface="Comic Sans MS" panose="030F0702030302020204" pitchFamily="66" charset="0"/>
              </a:rPr>
              <a:t> ni libera calor del exterior.</a:t>
            </a:r>
          </a:p>
          <a:p>
            <a:pPr algn="ctr"/>
            <a:endParaRPr lang="gl-ES" sz="1600" b="1" dirty="0">
              <a:solidFill>
                <a:srgbClr val="FFC000"/>
              </a:solidFill>
              <a:latin typeface="Comic Sans MS" panose="030F0702030302020204" pitchFamily="66" charset="0"/>
            </a:endParaRPr>
          </a:p>
        </p:txBody>
      </p:sp>
      <p:sp>
        <p:nvSpPr>
          <p:cNvPr id="23" name="Forma libre 22"/>
          <p:cNvSpPr/>
          <p:nvPr/>
        </p:nvSpPr>
        <p:spPr>
          <a:xfrm>
            <a:off x="6108700" y="4734101"/>
            <a:ext cx="4140200" cy="663399"/>
          </a:xfrm>
          <a:custGeom>
            <a:avLst/>
            <a:gdLst>
              <a:gd name="connsiteX0" fmla="*/ 0 w 4140200"/>
              <a:gd name="connsiteY0" fmla="*/ 663399 h 663399"/>
              <a:gd name="connsiteX1" fmla="*/ 469900 w 4140200"/>
              <a:gd name="connsiteY1" fmla="*/ 549099 h 663399"/>
              <a:gd name="connsiteX2" fmla="*/ 1041400 w 4140200"/>
              <a:gd name="connsiteY2" fmla="*/ 434799 h 663399"/>
              <a:gd name="connsiteX3" fmla="*/ 1879600 w 4140200"/>
              <a:gd name="connsiteY3" fmla="*/ 269699 h 663399"/>
              <a:gd name="connsiteX4" fmla="*/ 3098800 w 4140200"/>
              <a:gd name="connsiteY4" fmla="*/ 142699 h 663399"/>
              <a:gd name="connsiteX5" fmla="*/ 4140200 w 4140200"/>
              <a:gd name="connsiteY5" fmla="*/ 2999 h 663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40200" h="663399">
                <a:moveTo>
                  <a:pt x="0" y="663399"/>
                </a:moveTo>
                <a:cubicBezTo>
                  <a:pt x="148166" y="628474"/>
                  <a:pt x="296333" y="587199"/>
                  <a:pt x="469900" y="549099"/>
                </a:cubicBezTo>
                <a:cubicBezTo>
                  <a:pt x="643467" y="510999"/>
                  <a:pt x="1041400" y="434799"/>
                  <a:pt x="1041400" y="434799"/>
                </a:cubicBezTo>
                <a:cubicBezTo>
                  <a:pt x="1276350" y="388232"/>
                  <a:pt x="1536700" y="318382"/>
                  <a:pt x="1879600" y="269699"/>
                </a:cubicBezTo>
                <a:cubicBezTo>
                  <a:pt x="2222500" y="221016"/>
                  <a:pt x="2722033" y="187149"/>
                  <a:pt x="3098800" y="142699"/>
                </a:cubicBezTo>
                <a:cubicBezTo>
                  <a:pt x="3475567" y="98249"/>
                  <a:pt x="3915833" y="-20284"/>
                  <a:pt x="4140200" y="2999"/>
                </a:cubicBezTo>
              </a:path>
            </a:pathLst>
          </a:custGeom>
          <a:noFill/>
          <a:ln w="38100">
            <a:solidFill>
              <a:srgbClr val="006C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gl-ES"/>
          </a:p>
        </p:txBody>
      </p:sp>
      <p:sp>
        <p:nvSpPr>
          <p:cNvPr id="26" name="Rectángulo 25"/>
          <p:cNvSpPr/>
          <p:nvPr/>
        </p:nvSpPr>
        <p:spPr>
          <a:xfrm>
            <a:off x="8343900" y="5041899"/>
            <a:ext cx="3090060" cy="4318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s-ES" sz="1600" b="1" dirty="0">
                <a:solidFill>
                  <a:srgbClr val="006C31"/>
                </a:solidFill>
                <a:latin typeface="Comic Sans MS" panose="030F0702030302020204" pitchFamily="66" charset="0"/>
              </a:rPr>
              <a:t>Líneas de Volumen Constante</a:t>
            </a:r>
          </a:p>
        </p:txBody>
      </p:sp>
      <p:sp>
        <p:nvSpPr>
          <p:cNvPr id="25" name="Forma libre 24"/>
          <p:cNvSpPr/>
          <p:nvPr/>
        </p:nvSpPr>
        <p:spPr>
          <a:xfrm>
            <a:off x="2654300" y="1612900"/>
            <a:ext cx="3390900" cy="4673600"/>
          </a:xfrm>
          <a:custGeom>
            <a:avLst/>
            <a:gdLst>
              <a:gd name="connsiteX0" fmla="*/ 0 w 3390900"/>
              <a:gd name="connsiteY0" fmla="*/ 4673600 h 4673600"/>
              <a:gd name="connsiteX1" fmla="*/ 571500 w 3390900"/>
              <a:gd name="connsiteY1" fmla="*/ 3175000 h 4673600"/>
              <a:gd name="connsiteX2" fmla="*/ 1206500 w 3390900"/>
              <a:gd name="connsiteY2" fmla="*/ 2019300 h 4673600"/>
              <a:gd name="connsiteX3" fmla="*/ 1854200 w 3390900"/>
              <a:gd name="connsiteY3" fmla="*/ 1206500 h 4673600"/>
              <a:gd name="connsiteX4" fmla="*/ 2743200 w 3390900"/>
              <a:gd name="connsiteY4" fmla="*/ 381000 h 4673600"/>
              <a:gd name="connsiteX5" fmla="*/ 3390900 w 3390900"/>
              <a:gd name="connsiteY5" fmla="*/ 0 h 467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90900" h="4673600">
                <a:moveTo>
                  <a:pt x="0" y="4673600"/>
                </a:moveTo>
                <a:cubicBezTo>
                  <a:pt x="185208" y="4145491"/>
                  <a:pt x="370417" y="3617383"/>
                  <a:pt x="571500" y="3175000"/>
                </a:cubicBezTo>
                <a:cubicBezTo>
                  <a:pt x="772583" y="2732617"/>
                  <a:pt x="992717" y="2347383"/>
                  <a:pt x="1206500" y="2019300"/>
                </a:cubicBezTo>
                <a:cubicBezTo>
                  <a:pt x="1420283" y="1691217"/>
                  <a:pt x="1598083" y="1479550"/>
                  <a:pt x="1854200" y="1206500"/>
                </a:cubicBezTo>
                <a:cubicBezTo>
                  <a:pt x="2110317" y="933450"/>
                  <a:pt x="2487083" y="582083"/>
                  <a:pt x="2743200" y="381000"/>
                </a:cubicBezTo>
                <a:cubicBezTo>
                  <a:pt x="2999317" y="179917"/>
                  <a:pt x="3195108" y="89958"/>
                  <a:pt x="3390900" y="0"/>
                </a:cubicBezTo>
              </a:path>
            </a:pathLst>
          </a:cu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gl-ES"/>
          </a:p>
        </p:txBody>
      </p:sp>
      <p:sp>
        <p:nvSpPr>
          <p:cNvPr id="28" name="Rectángulo 27"/>
          <p:cNvSpPr/>
          <p:nvPr/>
        </p:nvSpPr>
        <p:spPr>
          <a:xfrm>
            <a:off x="30842" y="5070476"/>
            <a:ext cx="3131458" cy="4318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gl-ES" sz="1600" b="1" dirty="0" err="1">
                <a:solidFill>
                  <a:srgbClr val="7030A0"/>
                </a:solidFill>
                <a:latin typeface="Comic Sans MS" panose="030F0702030302020204" pitchFamily="66" charset="0"/>
              </a:rPr>
              <a:t>Líneas</a:t>
            </a:r>
            <a:r>
              <a:rPr lang="gl-ES" sz="1600" b="1" dirty="0">
                <a:solidFill>
                  <a:srgbClr val="7030A0"/>
                </a:solidFill>
                <a:latin typeface="Comic Sans MS" panose="030F0702030302020204" pitchFamily="66" charset="0"/>
              </a:rPr>
              <a:t> de </a:t>
            </a:r>
            <a:r>
              <a:rPr lang="gl-ES" sz="1600" b="1" dirty="0" err="1">
                <a:solidFill>
                  <a:srgbClr val="7030A0"/>
                </a:solidFill>
                <a:latin typeface="Comic Sans MS" panose="030F0702030302020204" pitchFamily="66" charset="0"/>
              </a:rPr>
              <a:t>calidad</a:t>
            </a:r>
            <a:r>
              <a:rPr lang="gl-ES" sz="1600" b="1" dirty="0">
                <a:solidFill>
                  <a:srgbClr val="7030A0"/>
                </a:solidFill>
                <a:latin typeface="Comic Sans MS" panose="030F0702030302020204" pitchFamily="66" charset="0"/>
              </a:rPr>
              <a:t> de </a:t>
            </a:r>
            <a:r>
              <a:rPr lang="gl-ES" sz="1600" b="1" dirty="0" err="1">
                <a:solidFill>
                  <a:srgbClr val="7030A0"/>
                </a:solidFill>
                <a:latin typeface="Comic Sans MS" panose="030F0702030302020204" pitchFamily="66" charset="0"/>
              </a:rPr>
              <a:t>mezcla</a:t>
            </a:r>
            <a:endParaRPr lang="gl-ES" sz="1600" b="1" dirty="0">
              <a:solidFill>
                <a:srgbClr val="7030A0"/>
              </a:solidFill>
              <a:latin typeface="Comic Sans MS" panose="030F0702030302020204" pitchFamily="66" charset="0"/>
            </a:endParaRPr>
          </a:p>
        </p:txBody>
      </p:sp>
    </p:spTree>
    <p:extLst>
      <p:ext uri="{BB962C8B-B14F-4D97-AF65-F5344CB8AC3E}">
        <p14:creationId xmlns:p14="http://schemas.microsoft.com/office/powerpoint/2010/main" val="2036942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16"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ircle(in)">
                                      <p:cBhvr>
                                        <p:cTn id="10" dur="2000"/>
                                        <p:tgtEl>
                                          <p:spTgt spid="7"/>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circle(in)">
                                      <p:cBhvr>
                                        <p:cTn id="13" dur="2000"/>
                                        <p:tgtEl>
                                          <p:spTgt spid="8"/>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arn(inVertical)">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xit" presetSubtype="4" fill="hold" nodeType="clickEffect">
                                  <p:stCondLst>
                                    <p:cond delay="0"/>
                                  </p:stCondLst>
                                  <p:childTnLst>
                                    <p:animEffect transition="out" filter="wipe(down)">
                                      <p:cBhvr>
                                        <p:cTn id="20" dur="500"/>
                                        <p:tgtEl>
                                          <p:spTgt spid="4"/>
                                        </p:tgtEl>
                                      </p:cBhvr>
                                    </p:animEffect>
                                    <p:set>
                                      <p:cBhvr>
                                        <p:cTn id="21" dur="1" fill="hold">
                                          <p:stCondLst>
                                            <p:cond delay="499"/>
                                          </p:stCondLst>
                                        </p:cTn>
                                        <p:tgtEl>
                                          <p:spTgt spid="4"/>
                                        </p:tgtEl>
                                        <p:attrNameLst>
                                          <p:attrName>style.visibility</p:attrName>
                                        </p:attrNameLst>
                                      </p:cBhvr>
                                      <p:to>
                                        <p:strVal val="hidden"/>
                                      </p:to>
                                    </p:set>
                                  </p:childTnLst>
                                </p:cTn>
                              </p:par>
                              <p:par>
                                <p:cTn id="22" presetID="22" presetClass="exit" presetSubtype="4" fill="hold" nodeType="withEffect">
                                  <p:stCondLst>
                                    <p:cond delay="0"/>
                                  </p:stCondLst>
                                  <p:childTnLst>
                                    <p:animEffect transition="out" filter="wipe(down)">
                                      <p:cBhvr>
                                        <p:cTn id="23" dur="500"/>
                                        <p:tgtEl>
                                          <p:spTgt spid="7"/>
                                        </p:tgtEl>
                                      </p:cBhvr>
                                    </p:animEffect>
                                    <p:set>
                                      <p:cBhvr>
                                        <p:cTn id="24" dur="1" fill="hold">
                                          <p:stCondLst>
                                            <p:cond delay="499"/>
                                          </p:stCondLst>
                                        </p:cTn>
                                        <p:tgtEl>
                                          <p:spTgt spid="7"/>
                                        </p:tgtEl>
                                        <p:attrNameLst>
                                          <p:attrName>style.visibility</p:attrName>
                                        </p:attrNameLst>
                                      </p:cBhvr>
                                      <p:to>
                                        <p:strVal val="hidden"/>
                                      </p:to>
                                    </p:set>
                                  </p:childTnLst>
                                </p:cTn>
                              </p:par>
                              <p:par>
                                <p:cTn id="25" presetID="22" presetClass="exit" presetSubtype="4" fill="hold" grpId="1" nodeType="withEffect">
                                  <p:stCondLst>
                                    <p:cond delay="0"/>
                                  </p:stCondLst>
                                  <p:childTnLst>
                                    <p:animEffect transition="out" filter="wipe(down)">
                                      <p:cBhvr>
                                        <p:cTn id="26" dur="500"/>
                                        <p:tgtEl>
                                          <p:spTgt spid="8"/>
                                        </p:tgtEl>
                                      </p:cBhvr>
                                    </p:animEffect>
                                    <p:set>
                                      <p:cBhvr>
                                        <p:cTn id="27" dur="1" fill="hold">
                                          <p:stCondLst>
                                            <p:cond delay="499"/>
                                          </p:stCondLst>
                                        </p:cTn>
                                        <p:tgtEl>
                                          <p:spTgt spid="8"/>
                                        </p:tgtEl>
                                        <p:attrNameLst>
                                          <p:attrName>style.visibility</p:attrName>
                                        </p:attrNameLst>
                                      </p:cBhvr>
                                      <p:to>
                                        <p:strVal val="hidden"/>
                                      </p:to>
                                    </p:set>
                                  </p:childTnLst>
                                </p:cTn>
                              </p:par>
                              <p:par>
                                <p:cTn id="28" presetID="22" presetClass="exit" presetSubtype="4" fill="hold" grpId="1" nodeType="withEffect">
                                  <p:stCondLst>
                                    <p:cond delay="0"/>
                                  </p:stCondLst>
                                  <p:childTnLst>
                                    <p:animEffect transition="out" filter="wipe(down)">
                                      <p:cBhvr>
                                        <p:cTn id="29" dur="500"/>
                                        <p:tgtEl>
                                          <p:spTgt spid="12"/>
                                        </p:tgtEl>
                                      </p:cBhvr>
                                    </p:animEffect>
                                    <p:set>
                                      <p:cBhvr>
                                        <p:cTn id="30" dur="1" fill="hold">
                                          <p:stCondLst>
                                            <p:cond delay="499"/>
                                          </p:stCondLst>
                                        </p:cTn>
                                        <p:tgtEl>
                                          <p:spTgt spid="12"/>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circle(in)">
                                      <p:cBhvr>
                                        <p:cTn id="35" dur="2000"/>
                                        <p:tgtEl>
                                          <p:spTgt spid="16"/>
                                        </p:tgtEl>
                                      </p:cBhvr>
                                    </p:animEffect>
                                  </p:childTnLst>
                                </p:cTn>
                              </p:par>
                              <p:par>
                                <p:cTn id="36" presetID="6" presetClass="entr" presetSubtype="16" fill="hold" nodeType="with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circle(in)">
                                      <p:cBhvr>
                                        <p:cTn id="38" dur="2000"/>
                                        <p:tgtEl>
                                          <p:spTgt spid="14"/>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grpId="1" nodeType="clickEffect">
                                  <p:stCondLst>
                                    <p:cond delay="0"/>
                                  </p:stCondLst>
                                  <p:childTnLst>
                                    <p:animEffect transition="out" filter="fade">
                                      <p:cBhvr>
                                        <p:cTn id="42" dur="500"/>
                                        <p:tgtEl>
                                          <p:spTgt spid="16"/>
                                        </p:tgtEl>
                                      </p:cBhvr>
                                    </p:animEffect>
                                    <p:set>
                                      <p:cBhvr>
                                        <p:cTn id="43" dur="1" fill="hold">
                                          <p:stCondLst>
                                            <p:cond delay="499"/>
                                          </p:stCondLst>
                                        </p:cTn>
                                        <p:tgtEl>
                                          <p:spTgt spid="16"/>
                                        </p:tgtEl>
                                        <p:attrNameLst>
                                          <p:attrName>style.visibility</p:attrName>
                                        </p:attrNameLst>
                                      </p:cBhvr>
                                      <p:to>
                                        <p:strVal val="hidden"/>
                                      </p:to>
                                    </p:set>
                                  </p:childTnLst>
                                </p:cTn>
                              </p:par>
                              <p:par>
                                <p:cTn id="44" presetID="10" presetClass="exit" presetSubtype="0" fill="hold" nodeType="withEffect">
                                  <p:stCondLst>
                                    <p:cond delay="0"/>
                                  </p:stCondLst>
                                  <p:childTnLst>
                                    <p:animEffect transition="out" filter="fade">
                                      <p:cBhvr>
                                        <p:cTn id="45" dur="500"/>
                                        <p:tgtEl>
                                          <p:spTgt spid="14"/>
                                        </p:tgtEl>
                                      </p:cBhvr>
                                    </p:animEffect>
                                    <p:set>
                                      <p:cBhvr>
                                        <p:cTn id="46" dur="1" fill="hold">
                                          <p:stCondLst>
                                            <p:cond delay="499"/>
                                          </p:stCondLst>
                                        </p:cTn>
                                        <p:tgtEl>
                                          <p:spTgt spid="14"/>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6" presetClass="entr" presetSubtype="16" fill="hold" grpId="0" nodeType="clickEffect">
                                  <p:stCondLst>
                                    <p:cond delay="0"/>
                                  </p:stCondLst>
                                  <p:childTnLst>
                                    <p:set>
                                      <p:cBhvr>
                                        <p:cTn id="50" dur="1" fill="hold">
                                          <p:stCondLst>
                                            <p:cond delay="0"/>
                                          </p:stCondLst>
                                        </p:cTn>
                                        <p:tgtEl>
                                          <p:spTgt spid="20"/>
                                        </p:tgtEl>
                                        <p:attrNameLst>
                                          <p:attrName>style.visibility</p:attrName>
                                        </p:attrNameLst>
                                      </p:cBhvr>
                                      <p:to>
                                        <p:strVal val="visible"/>
                                      </p:to>
                                    </p:set>
                                    <p:animEffect transition="in" filter="circle(in)">
                                      <p:cBhvr>
                                        <p:cTn id="51" dur="2000"/>
                                        <p:tgtEl>
                                          <p:spTgt spid="20"/>
                                        </p:tgtEl>
                                      </p:cBhvr>
                                    </p:animEffect>
                                  </p:childTnLst>
                                </p:cTn>
                              </p:par>
                              <p:par>
                                <p:cTn id="52" presetID="6" presetClass="entr" presetSubtype="16" fill="hold" nodeType="with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circle(in)">
                                      <p:cBhvr>
                                        <p:cTn id="54" dur="2000"/>
                                        <p:tgtEl>
                                          <p:spTgt spid="17"/>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xit" presetSubtype="0" fill="hold" grpId="1" nodeType="clickEffect">
                                  <p:stCondLst>
                                    <p:cond delay="0"/>
                                  </p:stCondLst>
                                  <p:childTnLst>
                                    <p:animEffect transition="out" filter="fade">
                                      <p:cBhvr>
                                        <p:cTn id="58" dur="500"/>
                                        <p:tgtEl>
                                          <p:spTgt spid="20"/>
                                        </p:tgtEl>
                                      </p:cBhvr>
                                    </p:animEffect>
                                    <p:set>
                                      <p:cBhvr>
                                        <p:cTn id="59" dur="1" fill="hold">
                                          <p:stCondLst>
                                            <p:cond delay="499"/>
                                          </p:stCondLst>
                                        </p:cTn>
                                        <p:tgtEl>
                                          <p:spTgt spid="20"/>
                                        </p:tgtEl>
                                        <p:attrNameLst>
                                          <p:attrName>style.visibility</p:attrName>
                                        </p:attrNameLst>
                                      </p:cBhvr>
                                      <p:to>
                                        <p:strVal val="hidden"/>
                                      </p:to>
                                    </p:set>
                                  </p:childTnLst>
                                </p:cTn>
                              </p:par>
                              <p:par>
                                <p:cTn id="60" presetID="10" presetClass="exit" presetSubtype="0" fill="hold" nodeType="withEffect">
                                  <p:stCondLst>
                                    <p:cond delay="0"/>
                                  </p:stCondLst>
                                  <p:childTnLst>
                                    <p:animEffect transition="out" filter="fade">
                                      <p:cBhvr>
                                        <p:cTn id="61" dur="500"/>
                                        <p:tgtEl>
                                          <p:spTgt spid="17"/>
                                        </p:tgtEl>
                                      </p:cBhvr>
                                    </p:animEffect>
                                    <p:set>
                                      <p:cBhvr>
                                        <p:cTn id="62" dur="1" fill="hold">
                                          <p:stCondLst>
                                            <p:cond delay="499"/>
                                          </p:stCondLst>
                                        </p:cTn>
                                        <p:tgtEl>
                                          <p:spTgt spid="17"/>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6" presetClass="entr" presetSubtype="16" fill="hold" grpId="0" nodeType="clickEffect">
                                  <p:stCondLst>
                                    <p:cond delay="0"/>
                                  </p:stCondLst>
                                  <p:childTnLst>
                                    <p:set>
                                      <p:cBhvr>
                                        <p:cTn id="66" dur="1" fill="hold">
                                          <p:stCondLst>
                                            <p:cond delay="0"/>
                                          </p:stCondLst>
                                        </p:cTn>
                                        <p:tgtEl>
                                          <p:spTgt spid="24"/>
                                        </p:tgtEl>
                                        <p:attrNameLst>
                                          <p:attrName>style.visibility</p:attrName>
                                        </p:attrNameLst>
                                      </p:cBhvr>
                                      <p:to>
                                        <p:strVal val="visible"/>
                                      </p:to>
                                    </p:set>
                                    <p:animEffect transition="in" filter="circle(in)">
                                      <p:cBhvr>
                                        <p:cTn id="67" dur="2000"/>
                                        <p:tgtEl>
                                          <p:spTgt spid="24"/>
                                        </p:tgtEl>
                                      </p:cBhvr>
                                    </p:animEffect>
                                  </p:childTnLst>
                                </p:cTn>
                              </p:par>
                              <p:par>
                                <p:cTn id="68" presetID="6" presetClass="entr" presetSubtype="16" fill="hold" grpId="0" nodeType="withEffect">
                                  <p:stCondLst>
                                    <p:cond delay="0"/>
                                  </p:stCondLst>
                                  <p:childTnLst>
                                    <p:set>
                                      <p:cBhvr>
                                        <p:cTn id="69" dur="1" fill="hold">
                                          <p:stCondLst>
                                            <p:cond delay="0"/>
                                          </p:stCondLst>
                                        </p:cTn>
                                        <p:tgtEl>
                                          <p:spTgt spid="22"/>
                                        </p:tgtEl>
                                        <p:attrNameLst>
                                          <p:attrName>style.visibility</p:attrName>
                                        </p:attrNameLst>
                                      </p:cBhvr>
                                      <p:to>
                                        <p:strVal val="visible"/>
                                      </p:to>
                                    </p:set>
                                    <p:animEffect transition="in" filter="circle(in)">
                                      <p:cBhvr>
                                        <p:cTn id="70" dur="2000"/>
                                        <p:tgtEl>
                                          <p:spTgt spid="22"/>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xit" presetSubtype="0" fill="hold" grpId="1" nodeType="clickEffect">
                                  <p:stCondLst>
                                    <p:cond delay="0"/>
                                  </p:stCondLst>
                                  <p:childTnLst>
                                    <p:animEffect transition="out" filter="fade">
                                      <p:cBhvr>
                                        <p:cTn id="74" dur="500"/>
                                        <p:tgtEl>
                                          <p:spTgt spid="24"/>
                                        </p:tgtEl>
                                      </p:cBhvr>
                                    </p:animEffect>
                                    <p:set>
                                      <p:cBhvr>
                                        <p:cTn id="75" dur="1" fill="hold">
                                          <p:stCondLst>
                                            <p:cond delay="499"/>
                                          </p:stCondLst>
                                        </p:cTn>
                                        <p:tgtEl>
                                          <p:spTgt spid="24"/>
                                        </p:tgtEl>
                                        <p:attrNameLst>
                                          <p:attrName>style.visibility</p:attrName>
                                        </p:attrNameLst>
                                      </p:cBhvr>
                                      <p:to>
                                        <p:strVal val="hidden"/>
                                      </p:to>
                                    </p:set>
                                  </p:childTnLst>
                                </p:cTn>
                              </p:par>
                              <p:par>
                                <p:cTn id="76" presetID="10" presetClass="exit" presetSubtype="0" fill="hold" grpId="1" nodeType="withEffect">
                                  <p:stCondLst>
                                    <p:cond delay="0"/>
                                  </p:stCondLst>
                                  <p:childTnLst>
                                    <p:animEffect transition="out" filter="fade">
                                      <p:cBhvr>
                                        <p:cTn id="77" dur="500"/>
                                        <p:tgtEl>
                                          <p:spTgt spid="22"/>
                                        </p:tgtEl>
                                      </p:cBhvr>
                                    </p:animEffect>
                                    <p:set>
                                      <p:cBhvr>
                                        <p:cTn id="78" dur="1" fill="hold">
                                          <p:stCondLst>
                                            <p:cond delay="499"/>
                                          </p:stCondLst>
                                        </p:cTn>
                                        <p:tgtEl>
                                          <p:spTgt spid="22"/>
                                        </p:tgtEl>
                                        <p:attrNameLst>
                                          <p:attrName>style.visibility</p:attrName>
                                        </p:attrNameLst>
                                      </p:cBhvr>
                                      <p:to>
                                        <p:strVal val="hidden"/>
                                      </p:to>
                                    </p:set>
                                  </p:childTnLst>
                                </p:cTn>
                              </p:par>
                            </p:childTnLst>
                          </p:cTn>
                        </p:par>
                      </p:childTnLst>
                    </p:cTn>
                  </p:par>
                  <p:par>
                    <p:cTn id="79" fill="hold">
                      <p:stCondLst>
                        <p:cond delay="indefinite"/>
                      </p:stCondLst>
                      <p:childTnLst>
                        <p:par>
                          <p:cTn id="80" fill="hold">
                            <p:stCondLst>
                              <p:cond delay="0"/>
                            </p:stCondLst>
                            <p:childTnLst>
                              <p:par>
                                <p:cTn id="81" presetID="6" presetClass="entr" presetSubtype="16" fill="hold" grpId="0" nodeType="clickEffect">
                                  <p:stCondLst>
                                    <p:cond delay="0"/>
                                  </p:stCondLst>
                                  <p:childTnLst>
                                    <p:set>
                                      <p:cBhvr>
                                        <p:cTn id="82" dur="1" fill="hold">
                                          <p:stCondLst>
                                            <p:cond delay="0"/>
                                          </p:stCondLst>
                                        </p:cTn>
                                        <p:tgtEl>
                                          <p:spTgt spid="26"/>
                                        </p:tgtEl>
                                        <p:attrNameLst>
                                          <p:attrName>style.visibility</p:attrName>
                                        </p:attrNameLst>
                                      </p:cBhvr>
                                      <p:to>
                                        <p:strVal val="visible"/>
                                      </p:to>
                                    </p:set>
                                    <p:animEffect transition="in" filter="circle(in)">
                                      <p:cBhvr>
                                        <p:cTn id="83" dur="2000"/>
                                        <p:tgtEl>
                                          <p:spTgt spid="26"/>
                                        </p:tgtEl>
                                      </p:cBhvr>
                                    </p:animEffect>
                                  </p:childTnLst>
                                </p:cTn>
                              </p:par>
                              <p:par>
                                <p:cTn id="84" presetID="6" presetClass="entr" presetSubtype="16" fill="hold" grpId="0" nodeType="withEffect">
                                  <p:stCondLst>
                                    <p:cond delay="0"/>
                                  </p:stCondLst>
                                  <p:childTnLst>
                                    <p:set>
                                      <p:cBhvr>
                                        <p:cTn id="85" dur="1" fill="hold">
                                          <p:stCondLst>
                                            <p:cond delay="0"/>
                                          </p:stCondLst>
                                        </p:cTn>
                                        <p:tgtEl>
                                          <p:spTgt spid="23"/>
                                        </p:tgtEl>
                                        <p:attrNameLst>
                                          <p:attrName>style.visibility</p:attrName>
                                        </p:attrNameLst>
                                      </p:cBhvr>
                                      <p:to>
                                        <p:strVal val="visible"/>
                                      </p:to>
                                    </p:set>
                                    <p:animEffect transition="in" filter="circle(in)">
                                      <p:cBhvr>
                                        <p:cTn id="86" dur="2000"/>
                                        <p:tgtEl>
                                          <p:spTgt spid="23"/>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xit" presetSubtype="0" fill="hold" grpId="1" nodeType="clickEffect">
                                  <p:stCondLst>
                                    <p:cond delay="0"/>
                                  </p:stCondLst>
                                  <p:childTnLst>
                                    <p:animEffect transition="out" filter="fade">
                                      <p:cBhvr>
                                        <p:cTn id="90" dur="500"/>
                                        <p:tgtEl>
                                          <p:spTgt spid="26"/>
                                        </p:tgtEl>
                                      </p:cBhvr>
                                    </p:animEffect>
                                    <p:set>
                                      <p:cBhvr>
                                        <p:cTn id="91" dur="1" fill="hold">
                                          <p:stCondLst>
                                            <p:cond delay="499"/>
                                          </p:stCondLst>
                                        </p:cTn>
                                        <p:tgtEl>
                                          <p:spTgt spid="26"/>
                                        </p:tgtEl>
                                        <p:attrNameLst>
                                          <p:attrName>style.visibility</p:attrName>
                                        </p:attrNameLst>
                                      </p:cBhvr>
                                      <p:to>
                                        <p:strVal val="hidden"/>
                                      </p:to>
                                    </p:set>
                                  </p:childTnLst>
                                </p:cTn>
                              </p:par>
                              <p:par>
                                <p:cTn id="92" presetID="10" presetClass="exit" presetSubtype="0" fill="hold" grpId="1" nodeType="withEffect">
                                  <p:stCondLst>
                                    <p:cond delay="0"/>
                                  </p:stCondLst>
                                  <p:childTnLst>
                                    <p:animEffect transition="out" filter="fade">
                                      <p:cBhvr>
                                        <p:cTn id="93" dur="500"/>
                                        <p:tgtEl>
                                          <p:spTgt spid="23"/>
                                        </p:tgtEl>
                                      </p:cBhvr>
                                    </p:animEffect>
                                    <p:set>
                                      <p:cBhvr>
                                        <p:cTn id="94" dur="1" fill="hold">
                                          <p:stCondLst>
                                            <p:cond delay="499"/>
                                          </p:stCondLst>
                                        </p:cTn>
                                        <p:tgtEl>
                                          <p:spTgt spid="23"/>
                                        </p:tgtEl>
                                        <p:attrNameLst>
                                          <p:attrName>style.visibility</p:attrName>
                                        </p:attrNameLst>
                                      </p:cBhvr>
                                      <p:to>
                                        <p:strVal val="hidden"/>
                                      </p:to>
                                    </p:set>
                                  </p:childTnLst>
                                </p:cTn>
                              </p:par>
                            </p:childTnLst>
                          </p:cTn>
                        </p:par>
                      </p:childTnLst>
                    </p:cTn>
                  </p:par>
                  <p:par>
                    <p:cTn id="95" fill="hold">
                      <p:stCondLst>
                        <p:cond delay="indefinite"/>
                      </p:stCondLst>
                      <p:childTnLst>
                        <p:par>
                          <p:cTn id="96" fill="hold">
                            <p:stCondLst>
                              <p:cond delay="0"/>
                            </p:stCondLst>
                            <p:childTnLst>
                              <p:par>
                                <p:cTn id="97" presetID="16" presetClass="entr" presetSubtype="21" fill="hold" grpId="0" nodeType="clickEffect">
                                  <p:stCondLst>
                                    <p:cond delay="0"/>
                                  </p:stCondLst>
                                  <p:childTnLst>
                                    <p:set>
                                      <p:cBhvr>
                                        <p:cTn id="98" dur="1" fill="hold">
                                          <p:stCondLst>
                                            <p:cond delay="0"/>
                                          </p:stCondLst>
                                        </p:cTn>
                                        <p:tgtEl>
                                          <p:spTgt spid="28"/>
                                        </p:tgtEl>
                                        <p:attrNameLst>
                                          <p:attrName>style.visibility</p:attrName>
                                        </p:attrNameLst>
                                      </p:cBhvr>
                                      <p:to>
                                        <p:strVal val="visible"/>
                                      </p:to>
                                    </p:set>
                                    <p:animEffect transition="in" filter="barn(inVertical)">
                                      <p:cBhvr>
                                        <p:cTn id="99" dur="500"/>
                                        <p:tgtEl>
                                          <p:spTgt spid="28"/>
                                        </p:tgtEl>
                                      </p:cBhvr>
                                    </p:animEffect>
                                  </p:childTnLst>
                                </p:cTn>
                              </p:par>
                              <p:par>
                                <p:cTn id="100" presetID="6" presetClass="entr" presetSubtype="16" fill="hold" grpId="0" nodeType="withEffect">
                                  <p:stCondLst>
                                    <p:cond delay="0"/>
                                  </p:stCondLst>
                                  <p:childTnLst>
                                    <p:set>
                                      <p:cBhvr>
                                        <p:cTn id="101" dur="1" fill="hold">
                                          <p:stCondLst>
                                            <p:cond delay="0"/>
                                          </p:stCondLst>
                                        </p:cTn>
                                        <p:tgtEl>
                                          <p:spTgt spid="25"/>
                                        </p:tgtEl>
                                        <p:attrNameLst>
                                          <p:attrName>style.visibility</p:attrName>
                                        </p:attrNameLst>
                                      </p:cBhvr>
                                      <p:to>
                                        <p:strVal val="visible"/>
                                      </p:to>
                                    </p:set>
                                    <p:animEffect transition="in" filter="circle(in)">
                                      <p:cBhvr>
                                        <p:cTn id="102" dur="2000"/>
                                        <p:tgtEl>
                                          <p:spTgt spid="25"/>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xit" presetSubtype="0" fill="hold" grpId="1" nodeType="clickEffect">
                                  <p:stCondLst>
                                    <p:cond delay="0"/>
                                  </p:stCondLst>
                                  <p:childTnLst>
                                    <p:animEffect transition="out" filter="fade">
                                      <p:cBhvr>
                                        <p:cTn id="106" dur="500"/>
                                        <p:tgtEl>
                                          <p:spTgt spid="28"/>
                                        </p:tgtEl>
                                      </p:cBhvr>
                                    </p:animEffect>
                                    <p:set>
                                      <p:cBhvr>
                                        <p:cTn id="107" dur="1" fill="hold">
                                          <p:stCondLst>
                                            <p:cond delay="499"/>
                                          </p:stCondLst>
                                        </p:cTn>
                                        <p:tgtEl>
                                          <p:spTgt spid="28"/>
                                        </p:tgtEl>
                                        <p:attrNameLst>
                                          <p:attrName>style.visibility</p:attrName>
                                        </p:attrNameLst>
                                      </p:cBhvr>
                                      <p:to>
                                        <p:strVal val="hidden"/>
                                      </p:to>
                                    </p:set>
                                  </p:childTnLst>
                                </p:cTn>
                              </p:par>
                              <p:par>
                                <p:cTn id="108" presetID="10" presetClass="exit" presetSubtype="0" fill="hold" grpId="1" nodeType="withEffect">
                                  <p:stCondLst>
                                    <p:cond delay="0"/>
                                  </p:stCondLst>
                                  <p:childTnLst>
                                    <p:animEffect transition="out" filter="fade">
                                      <p:cBhvr>
                                        <p:cTn id="109" dur="500"/>
                                        <p:tgtEl>
                                          <p:spTgt spid="25"/>
                                        </p:tgtEl>
                                      </p:cBhvr>
                                    </p:animEffect>
                                    <p:set>
                                      <p:cBhvr>
                                        <p:cTn id="110" dur="1" fill="hold">
                                          <p:stCondLst>
                                            <p:cond delay="499"/>
                                          </p:stCondLst>
                                        </p:cTn>
                                        <p:tgtEl>
                                          <p:spTgt spid="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12" grpId="0" animBg="1"/>
      <p:bldP spid="12" grpId="1" animBg="1"/>
      <p:bldP spid="16" grpId="0" animBg="1"/>
      <p:bldP spid="16" grpId="1" animBg="1"/>
      <p:bldP spid="20" grpId="0" animBg="1"/>
      <p:bldP spid="20" grpId="1" animBg="1"/>
      <p:bldP spid="22" grpId="0" animBg="1"/>
      <p:bldP spid="22" grpId="1" animBg="1"/>
      <p:bldP spid="24" grpId="0" animBg="1"/>
      <p:bldP spid="24" grpId="1" animBg="1"/>
      <p:bldP spid="23" grpId="0" animBg="1"/>
      <p:bldP spid="23" grpId="1" animBg="1"/>
      <p:bldP spid="26" grpId="0" animBg="1"/>
      <p:bldP spid="26" grpId="1" animBg="1"/>
      <p:bldP spid="25" grpId="0" animBg="1"/>
      <p:bldP spid="25" grpId="1" animBg="1"/>
      <p:bldP spid="28" grpId="0" animBg="1"/>
      <p:bldP spid="28"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AE59C50-2A19-CDA9-9BE2-C72CDA70ED90}"/>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781759E-599E-DD3C-5596-F590B3FD54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D7D5BEA7-ED82-4632-0667-D3E8CE5E0E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D4F008F4-FD69-F940-4E90-4A93289FD4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0A255574-9A01-C216-E4E8-8BBB3481BFEC}"/>
              </a:ext>
            </a:extLst>
          </p:cNvPr>
          <p:cNvSpPr txBox="1">
            <a:spLocks/>
          </p:cNvSpPr>
          <p:nvPr/>
        </p:nvSpPr>
        <p:spPr>
          <a:xfrm>
            <a:off x="1324297" y="205364"/>
            <a:ext cx="9543405" cy="7769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s-ES" sz="3200" b="1" dirty="0">
                <a:solidFill>
                  <a:prstClr val="black">
                    <a:lumMod val="85000"/>
                    <a:lumOff val="15000"/>
                  </a:prstClr>
                </a:solidFill>
                <a:latin typeface="Arial" panose="020B0604020202020204" pitchFamily="34" charset="0"/>
                <a:cs typeface="Arial" panose="020B0604020202020204" pitchFamily="34" charset="0"/>
              </a:rPr>
              <a:t>1.FUNDAMENTOS MÁQUINA FRIGORÍFICA</a:t>
            </a:r>
            <a:endPar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endParaRPr>
          </a:p>
        </p:txBody>
      </p:sp>
      <p:sp>
        <p:nvSpPr>
          <p:cNvPr id="14" name="CuadroTexto 13">
            <a:extLst>
              <a:ext uri="{FF2B5EF4-FFF2-40B4-BE49-F238E27FC236}">
                <a16:creationId xmlns:a16="http://schemas.microsoft.com/office/drawing/2014/main" id="{181C389F-BA6F-E5D5-A858-50922621F72B}"/>
              </a:ext>
            </a:extLst>
          </p:cNvPr>
          <p:cNvSpPr txBox="1"/>
          <p:nvPr/>
        </p:nvSpPr>
        <p:spPr>
          <a:xfrm>
            <a:off x="436880" y="1714299"/>
            <a:ext cx="11348720" cy="4708981"/>
          </a:xfrm>
          <a:prstGeom prst="rect">
            <a:avLst/>
          </a:prstGeom>
          <a:noFill/>
        </p:spPr>
        <p:txBody>
          <a:bodyPr wrap="square">
            <a:spAutoFit/>
          </a:bodyPr>
          <a:lstStyle/>
          <a:p>
            <a:pPr algn="l"/>
            <a:endParaRPr lang="es-ES" sz="1200" b="0" i="0" u="none" strike="noStrike" baseline="0" dirty="0">
              <a:solidFill>
                <a:srgbClr val="000000"/>
              </a:solidFill>
              <a:latin typeface="Arial" panose="020B0604020202020204" pitchFamily="34" charset="0"/>
              <a:cs typeface="Arial" panose="020B0604020202020204" pitchFamily="34" charset="0"/>
            </a:endParaRPr>
          </a:p>
          <a:p>
            <a:pPr algn="ctr"/>
            <a:r>
              <a:rPr lang="es-ES" sz="2400" b="0" i="0" u="none" strike="noStrike" baseline="0" dirty="0">
                <a:latin typeface="Arial" panose="020B0604020202020204" pitchFamily="34" charset="0"/>
                <a:cs typeface="Arial" panose="020B0604020202020204" pitchFamily="34" charset="0"/>
              </a:rPr>
              <a:t>La </a:t>
            </a:r>
            <a:r>
              <a:rPr lang="es-ES" sz="2400" b="1" i="0" u="none" strike="noStrike" baseline="0" dirty="0">
                <a:latin typeface="Arial" panose="020B0604020202020204" pitchFamily="34" charset="0"/>
                <a:cs typeface="Arial" panose="020B0604020202020204" pitchFamily="34" charset="0"/>
              </a:rPr>
              <a:t>refrigeración </a:t>
            </a:r>
            <a:r>
              <a:rPr lang="es-ES" sz="2400" b="0" i="0" u="none" strike="noStrike" baseline="0" dirty="0">
                <a:latin typeface="Arial" panose="020B0604020202020204" pitchFamily="34" charset="0"/>
                <a:cs typeface="Arial" panose="020B0604020202020204" pitchFamily="34" charset="0"/>
              </a:rPr>
              <a:t>es el proceso que consiste en producir frío.</a:t>
            </a:r>
          </a:p>
          <a:p>
            <a:pPr algn="ctr"/>
            <a:endParaRPr lang="es-ES" sz="2400" b="0" i="0" u="none" strike="noStrike" baseline="0" dirty="0">
              <a:latin typeface="Arial" panose="020B0604020202020204" pitchFamily="34" charset="0"/>
              <a:cs typeface="Arial" panose="020B0604020202020204" pitchFamily="34" charset="0"/>
            </a:endParaRPr>
          </a:p>
          <a:p>
            <a:pPr algn="ctr"/>
            <a:r>
              <a:rPr lang="es-ES" sz="2400" b="1" i="0" u="none" strike="noStrike" baseline="0" dirty="0">
                <a:latin typeface="Arial" panose="020B0604020202020204" pitchFamily="34" charset="0"/>
                <a:cs typeface="Arial" panose="020B0604020202020204" pitchFamily="34" charset="0"/>
              </a:rPr>
              <a:t>¿Cómo podemos producir frío?</a:t>
            </a:r>
          </a:p>
          <a:p>
            <a:pPr algn="ctr"/>
            <a:endParaRPr lang="es-ES" sz="2400" b="0" i="0" u="none" strike="noStrike" baseline="0" dirty="0">
              <a:latin typeface="Arial" panose="020B0604020202020204" pitchFamily="34" charset="0"/>
              <a:cs typeface="Arial" panose="020B0604020202020204" pitchFamily="34" charset="0"/>
            </a:endParaRPr>
          </a:p>
          <a:p>
            <a:pPr algn="ctr"/>
            <a:r>
              <a:rPr lang="es-ES" sz="2400" b="0" i="0" u="none" strike="noStrike" baseline="0" dirty="0">
                <a:latin typeface="Arial" panose="020B0604020202020204" pitchFamily="34" charset="0"/>
                <a:cs typeface="Arial" panose="020B0604020202020204" pitchFamily="34" charset="0"/>
              </a:rPr>
              <a:t>Mediante la extracción de calor de un lugar y trasladándolo a otro por medio de sustancias que tienen propiedades adecuadas para conseguirlo.</a:t>
            </a:r>
          </a:p>
          <a:p>
            <a:pPr algn="ctr"/>
            <a:endParaRPr lang="es-ES" sz="2400" b="0" i="0" u="none" strike="noStrike" baseline="0" dirty="0">
              <a:latin typeface="Arial" panose="020B0604020202020204" pitchFamily="34" charset="0"/>
              <a:cs typeface="Arial" panose="020B0604020202020204" pitchFamily="34" charset="0"/>
            </a:endParaRPr>
          </a:p>
          <a:p>
            <a:pPr algn="ctr"/>
            <a:r>
              <a:rPr lang="es-ES" sz="2400" b="0" i="0" u="none" strike="noStrike" baseline="0" dirty="0">
                <a:latin typeface="Arial" panose="020B0604020202020204" pitchFamily="34" charset="0"/>
                <a:cs typeface="Arial" panose="020B0604020202020204" pitchFamily="34" charset="0"/>
              </a:rPr>
              <a:t>En la actualidad, el sistema más usado para la extracción de calor es el:</a:t>
            </a:r>
          </a:p>
          <a:p>
            <a:endParaRPr lang="es-ES" sz="2400" b="0" i="0" u="none" strike="noStrike" baseline="0" dirty="0">
              <a:latin typeface="Arial" panose="020B0604020202020204" pitchFamily="34" charset="0"/>
              <a:cs typeface="Arial" panose="020B0604020202020204" pitchFamily="34" charset="0"/>
            </a:endParaRPr>
          </a:p>
          <a:p>
            <a:pPr algn="ctr"/>
            <a:r>
              <a:rPr lang="es-ES" sz="2400" b="1" i="0" u="none" strike="noStrike" baseline="0" dirty="0">
                <a:solidFill>
                  <a:srgbClr val="7030A0"/>
                </a:solidFill>
                <a:latin typeface="Arial" panose="020B0604020202020204" pitchFamily="34" charset="0"/>
                <a:cs typeface="Arial" panose="020B0604020202020204" pitchFamily="34" charset="0"/>
              </a:rPr>
              <a:t>SISTEMA DE REFRIGERACIÓN POR COMPRESIÓN DE VAPOR</a:t>
            </a:r>
          </a:p>
          <a:p>
            <a:pPr algn="ctr"/>
            <a:endParaRPr lang="es-ES" sz="2400" b="0" i="0" u="none" strike="noStrike" baseline="0" dirty="0">
              <a:solidFill>
                <a:srgbClr val="7030A0"/>
              </a:solidFill>
              <a:latin typeface="Arial" panose="020B0604020202020204" pitchFamily="34" charset="0"/>
              <a:cs typeface="Arial" panose="020B0604020202020204" pitchFamily="34" charset="0"/>
            </a:endParaRPr>
          </a:p>
          <a:p>
            <a:pPr algn="ctr"/>
            <a:r>
              <a:rPr lang="es-ES" sz="2400" b="0" i="0" u="none" strike="noStrike" baseline="0" dirty="0">
                <a:solidFill>
                  <a:srgbClr val="000000"/>
                </a:solidFill>
                <a:latin typeface="Arial" panose="020B0604020202020204" pitchFamily="34" charset="0"/>
                <a:cs typeface="Arial" panose="020B0604020202020204" pitchFamily="34" charset="0"/>
              </a:rPr>
              <a:t>Es el que estudiaremos en detalle</a:t>
            </a:r>
            <a:endParaRPr lang="es-E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996813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blc.lsbu.ac.uk/webcreatif/Refrigeration/Refrigeration/web-content/Module%201/Graphics%201/Fig-5.gif"/>
          <p:cNvPicPr>
            <a:picLocks noChangeAspect="1" noChangeArrowheads="1"/>
          </p:cNvPicPr>
          <p:nvPr/>
        </p:nvPicPr>
        <p:blipFill rotWithShape="1">
          <a:blip r:embed="rId2">
            <a:extLst>
              <a:ext uri="{28A0092B-C50C-407E-A947-70E740481C1C}">
                <a14:useLocalDpi xmlns:a14="http://schemas.microsoft.com/office/drawing/2010/main" val="0"/>
              </a:ext>
            </a:extLst>
          </a:blip>
          <a:srcRect l="8645" r="5330"/>
          <a:stretch/>
        </p:blipFill>
        <p:spPr bwMode="auto">
          <a:xfrm rot="5400000">
            <a:off x="3375811" y="-1851807"/>
            <a:ext cx="6858001" cy="10561617"/>
          </a:xfrm>
          <a:prstGeom prst="rect">
            <a:avLst/>
          </a:prstGeom>
          <a:noFill/>
          <a:extLst>
            <a:ext uri="{909E8E84-426E-40DD-AFC4-6F175D3DCCD1}">
              <a14:hiddenFill xmlns:a14="http://schemas.microsoft.com/office/drawing/2010/main">
                <a:solidFill>
                  <a:srgbClr val="FFFFFF"/>
                </a:solidFill>
              </a14:hiddenFill>
            </a:ext>
          </a:extLst>
        </p:spPr>
      </p:pic>
      <p:cxnSp>
        <p:nvCxnSpPr>
          <p:cNvPr id="4" name="Conector recto 3"/>
          <p:cNvCxnSpPr/>
          <p:nvPr/>
        </p:nvCxnSpPr>
        <p:spPr>
          <a:xfrm>
            <a:off x="3541486" y="1609725"/>
            <a:ext cx="0" cy="200433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Conector recto 6"/>
          <p:cNvCxnSpPr/>
          <p:nvPr/>
        </p:nvCxnSpPr>
        <p:spPr>
          <a:xfrm>
            <a:off x="3541486" y="3614057"/>
            <a:ext cx="3024414" cy="2902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Forma libre 7"/>
          <p:cNvSpPr/>
          <p:nvPr/>
        </p:nvSpPr>
        <p:spPr>
          <a:xfrm>
            <a:off x="6565900" y="3657600"/>
            <a:ext cx="165100" cy="2628900"/>
          </a:xfrm>
          <a:custGeom>
            <a:avLst/>
            <a:gdLst>
              <a:gd name="connsiteX0" fmla="*/ 0 w 165100"/>
              <a:gd name="connsiteY0" fmla="*/ 0 h 2628900"/>
              <a:gd name="connsiteX1" fmla="*/ 114300 w 165100"/>
              <a:gd name="connsiteY1" fmla="*/ 1333500 h 2628900"/>
              <a:gd name="connsiteX2" fmla="*/ 165100 w 165100"/>
              <a:gd name="connsiteY2" fmla="*/ 2628900 h 2628900"/>
            </a:gdLst>
            <a:ahLst/>
            <a:cxnLst>
              <a:cxn ang="0">
                <a:pos x="connsiteX0" y="connsiteY0"/>
              </a:cxn>
              <a:cxn ang="0">
                <a:pos x="connsiteX1" y="connsiteY1"/>
              </a:cxn>
              <a:cxn ang="0">
                <a:pos x="connsiteX2" y="connsiteY2"/>
              </a:cxn>
            </a:cxnLst>
            <a:rect l="l" t="t" r="r" b="b"/>
            <a:pathLst>
              <a:path w="165100" h="2628900">
                <a:moveTo>
                  <a:pt x="0" y="0"/>
                </a:moveTo>
                <a:cubicBezTo>
                  <a:pt x="43391" y="447675"/>
                  <a:pt x="86783" y="895350"/>
                  <a:pt x="114300" y="1333500"/>
                </a:cubicBezTo>
                <a:cubicBezTo>
                  <a:pt x="141817" y="1771650"/>
                  <a:pt x="103717" y="2463800"/>
                  <a:pt x="165100" y="2628900"/>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gl-ES"/>
          </a:p>
        </p:txBody>
      </p:sp>
      <p:sp>
        <p:nvSpPr>
          <p:cNvPr id="12" name="Rectángulo 11"/>
          <p:cNvSpPr/>
          <p:nvPr/>
        </p:nvSpPr>
        <p:spPr>
          <a:xfrm>
            <a:off x="3276600" y="3962400"/>
            <a:ext cx="2781300" cy="4318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gl-ES" sz="1600" b="1" dirty="0" err="1">
                <a:solidFill>
                  <a:srgbClr val="FF0000"/>
                </a:solidFill>
                <a:latin typeface="Comic Sans MS" panose="030F0702030302020204" pitchFamily="66" charset="0"/>
              </a:rPr>
              <a:t>Líneas</a:t>
            </a:r>
            <a:r>
              <a:rPr lang="gl-ES" sz="1600" b="1" dirty="0">
                <a:solidFill>
                  <a:srgbClr val="FF0000"/>
                </a:solidFill>
                <a:latin typeface="Comic Sans MS" panose="030F0702030302020204" pitchFamily="66" charset="0"/>
              </a:rPr>
              <a:t> de Temperaturas</a:t>
            </a:r>
          </a:p>
        </p:txBody>
      </p:sp>
      <p:cxnSp>
        <p:nvCxnSpPr>
          <p:cNvPr id="14" name="Conector recto 13"/>
          <p:cNvCxnSpPr/>
          <p:nvPr/>
        </p:nvCxnSpPr>
        <p:spPr>
          <a:xfrm>
            <a:off x="1981200" y="3949700"/>
            <a:ext cx="7200900" cy="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sp>
        <p:nvSpPr>
          <p:cNvPr id="16" name="Rectángulo 15"/>
          <p:cNvSpPr/>
          <p:nvPr/>
        </p:nvSpPr>
        <p:spPr>
          <a:xfrm>
            <a:off x="595087" y="3398157"/>
            <a:ext cx="2781300" cy="43180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gl-ES" sz="1600" b="1" dirty="0">
                <a:solidFill>
                  <a:srgbClr val="33CCFF"/>
                </a:solidFill>
                <a:latin typeface="Comic Sans MS" panose="030F0702030302020204" pitchFamily="66" charset="0"/>
              </a:rPr>
              <a:t>Liñas de Presións</a:t>
            </a:r>
          </a:p>
        </p:txBody>
      </p:sp>
      <p:cxnSp>
        <p:nvCxnSpPr>
          <p:cNvPr id="17" name="Conector recto 16"/>
          <p:cNvCxnSpPr/>
          <p:nvPr/>
        </p:nvCxnSpPr>
        <p:spPr>
          <a:xfrm flipV="1">
            <a:off x="4667250" y="276225"/>
            <a:ext cx="85725" cy="6010275"/>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20" name="Rectángulo 19"/>
          <p:cNvSpPr/>
          <p:nvPr/>
        </p:nvSpPr>
        <p:spPr>
          <a:xfrm>
            <a:off x="4890862" y="609599"/>
            <a:ext cx="2781300" cy="431800"/>
          </a:xfrm>
          <a:prstGeom prst="rect">
            <a:avLst/>
          </a:prstGeom>
          <a:solidFill>
            <a:schemeClr val="accent6">
              <a:lumMod val="60000"/>
              <a:lumOff val="40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gn="ctr"/>
            <a:r>
              <a:rPr lang="gl-ES" sz="1600" b="1" dirty="0">
                <a:solidFill>
                  <a:srgbClr val="002060"/>
                </a:solidFill>
                <a:latin typeface="Comic Sans MS" panose="030F0702030302020204" pitchFamily="66" charset="0"/>
              </a:rPr>
              <a:t>Liñas de </a:t>
            </a:r>
            <a:r>
              <a:rPr lang="gl-ES" sz="1600" b="1" dirty="0" err="1">
                <a:solidFill>
                  <a:srgbClr val="002060"/>
                </a:solidFill>
                <a:latin typeface="Comic Sans MS" panose="030F0702030302020204" pitchFamily="66" charset="0"/>
              </a:rPr>
              <a:t>Entalpías</a:t>
            </a:r>
            <a:endParaRPr lang="gl-ES" sz="1600" b="1" dirty="0">
              <a:solidFill>
                <a:srgbClr val="002060"/>
              </a:solidFill>
              <a:latin typeface="Comic Sans MS" panose="030F0702030302020204" pitchFamily="66" charset="0"/>
            </a:endParaRPr>
          </a:p>
        </p:txBody>
      </p:sp>
      <p:sp>
        <p:nvSpPr>
          <p:cNvPr id="22" name="Forma libre 21"/>
          <p:cNvSpPr/>
          <p:nvPr/>
        </p:nvSpPr>
        <p:spPr>
          <a:xfrm>
            <a:off x="6781800" y="1206500"/>
            <a:ext cx="2933700" cy="5041900"/>
          </a:xfrm>
          <a:custGeom>
            <a:avLst/>
            <a:gdLst>
              <a:gd name="connsiteX0" fmla="*/ 0 w 2933700"/>
              <a:gd name="connsiteY0" fmla="*/ 5041900 h 5041900"/>
              <a:gd name="connsiteX1" fmla="*/ 520700 w 2933700"/>
              <a:gd name="connsiteY1" fmla="*/ 3975100 h 5041900"/>
              <a:gd name="connsiteX2" fmla="*/ 1231900 w 2933700"/>
              <a:gd name="connsiteY2" fmla="*/ 2667000 h 5041900"/>
              <a:gd name="connsiteX3" fmla="*/ 1689100 w 2933700"/>
              <a:gd name="connsiteY3" fmla="*/ 1892300 h 5041900"/>
              <a:gd name="connsiteX4" fmla="*/ 2501900 w 2933700"/>
              <a:gd name="connsiteY4" fmla="*/ 609600 h 5041900"/>
              <a:gd name="connsiteX5" fmla="*/ 2933700 w 2933700"/>
              <a:gd name="connsiteY5" fmla="*/ 0 h 504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33700" h="5041900">
                <a:moveTo>
                  <a:pt x="0" y="5041900"/>
                </a:moveTo>
                <a:cubicBezTo>
                  <a:pt x="157691" y="4706408"/>
                  <a:pt x="315383" y="4370917"/>
                  <a:pt x="520700" y="3975100"/>
                </a:cubicBezTo>
                <a:cubicBezTo>
                  <a:pt x="726017" y="3579283"/>
                  <a:pt x="1037167" y="3014133"/>
                  <a:pt x="1231900" y="2667000"/>
                </a:cubicBezTo>
                <a:cubicBezTo>
                  <a:pt x="1426633" y="2319867"/>
                  <a:pt x="1477433" y="2235200"/>
                  <a:pt x="1689100" y="1892300"/>
                </a:cubicBezTo>
                <a:cubicBezTo>
                  <a:pt x="1900767" y="1549400"/>
                  <a:pt x="2294467" y="924983"/>
                  <a:pt x="2501900" y="609600"/>
                </a:cubicBezTo>
                <a:cubicBezTo>
                  <a:pt x="2709333" y="294217"/>
                  <a:pt x="2821516" y="147108"/>
                  <a:pt x="2933700" y="0"/>
                </a:cubicBezTo>
              </a:path>
            </a:pathLst>
          </a:cu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gl-ES"/>
          </a:p>
        </p:txBody>
      </p:sp>
      <p:sp>
        <p:nvSpPr>
          <p:cNvPr id="24" name="Rectángulo 23"/>
          <p:cNvSpPr/>
          <p:nvPr/>
        </p:nvSpPr>
        <p:spPr>
          <a:xfrm>
            <a:off x="8820133" y="2824160"/>
            <a:ext cx="2781300" cy="431800"/>
          </a:xfrm>
          <a:prstGeom prst="rect">
            <a:avLst/>
          </a:prstGeom>
          <a:solidFill>
            <a:schemeClr val="accent2">
              <a:lumMod val="40000"/>
              <a:lumOff val="60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gn="ctr"/>
            <a:r>
              <a:rPr lang="gl-ES" sz="1600" b="1" dirty="0" err="1">
                <a:solidFill>
                  <a:srgbClr val="FFC000"/>
                </a:solidFill>
                <a:latin typeface="Comic Sans MS" panose="030F0702030302020204" pitchFamily="66" charset="0"/>
              </a:rPr>
              <a:t>Líneas</a:t>
            </a:r>
            <a:r>
              <a:rPr lang="gl-ES" sz="1600" b="1" dirty="0">
                <a:solidFill>
                  <a:srgbClr val="FFC000"/>
                </a:solidFill>
                <a:latin typeface="Comic Sans MS" panose="030F0702030302020204" pitchFamily="66" charset="0"/>
              </a:rPr>
              <a:t> de Entropía</a:t>
            </a:r>
          </a:p>
        </p:txBody>
      </p:sp>
      <p:sp>
        <p:nvSpPr>
          <p:cNvPr id="23" name="Forma libre 22"/>
          <p:cNvSpPr/>
          <p:nvPr/>
        </p:nvSpPr>
        <p:spPr>
          <a:xfrm>
            <a:off x="6108700" y="4734101"/>
            <a:ext cx="4140200" cy="663399"/>
          </a:xfrm>
          <a:custGeom>
            <a:avLst/>
            <a:gdLst>
              <a:gd name="connsiteX0" fmla="*/ 0 w 4140200"/>
              <a:gd name="connsiteY0" fmla="*/ 663399 h 663399"/>
              <a:gd name="connsiteX1" fmla="*/ 469900 w 4140200"/>
              <a:gd name="connsiteY1" fmla="*/ 549099 h 663399"/>
              <a:gd name="connsiteX2" fmla="*/ 1041400 w 4140200"/>
              <a:gd name="connsiteY2" fmla="*/ 434799 h 663399"/>
              <a:gd name="connsiteX3" fmla="*/ 1879600 w 4140200"/>
              <a:gd name="connsiteY3" fmla="*/ 269699 h 663399"/>
              <a:gd name="connsiteX4" fmla="*/ 3098800 w 4140200"/>
              <a:gd name="connsiteY4" fmla="*/ 142699 h 663399"/>
              <a:gd name="connsiteX5" fmla="*/ 4140200 w 4140200"/>
              <a:gd name="connsiteY5" fmla="*/ 2999 h 663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40200" h="663399">
                <a:moveTo>
                  <a:pt x="0" y="663399"/>
                </a:moveTo>
                <a:cubicBezTo>
                  <a:pt x="148166" y="628474"/>
                  <a:pt x="296333" y="587199"/>
                  <a:pt x="469900" y="549099"/>
                </a:cubicBezTo>
                <a:cubicBezTo>
                  <a:pt x="643467" y="510999"/>
                  <a:pt x="1041400" y="434799"/>
                  <a:pt x="1041400" y="434799"/>
                </a:cubicBezTo>
                <a:cubicBezTo>
                  <a:pt x="1276350" y="388232"/>
                  <a:pt x="1536700" y="318382"/>
                  <a:pt x="1879600" y="269699"/>
                </a:cubicBezTo>
                <a:cubicBezTo>
                  <a:pt x="2222500" y="221016"/>
                  <a:pt x="2722033" y="187149"/>
                  <a:pt x="3098800" y="142699"/>
                </a:cubicBezTo>
                <a:cubicBezTo>
                  <a:pt x="3475567" y="98249"/>
                  <a:pt x="3915833" y="-20284"/>
                  <a:pt x="4140200" y="2999"/>
                </a:cubicBezTo>
              </a:path>
            </a:pathLst>
          </a:custGeom>
          <a:noFill/>
          <a:ln w="38100">
            <a:solidFill>
              <a:srgbClr val="006C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gl-ES"/>
          </a:p>
        </p:txBody>
      </p:sp>
      <p:sp>
        <p:nvSpPr>
          <p:cNvPr id="26" name="Rectángulo 25"/>
          <p:cNvSpPr/>
          <p:nvPr/>
        </p:nvSpPr>
        <p:spPr>
          <a:xfrm>
            <a:off x="7101038" y="3930760"/>
            <a:ext cx="1684730" cy="895349"/>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gl-ES" sz="1600" b="1" dirty="0" err="1">
                <a:solidFill>
                  <a:srgbClr val="006C31"/>
                </a:solidFill>
                <a:latin typeface="Comic Sans MS" panose="030F0702030302020204" pitchFamily="66" charset="0"/>
              </a:rPr>
              <a:t>Líneas</a:t>
            </a:r>
            <a:r>
              <a:rPr lang="gl-ES" sz="1600" b="1" dirty="0">
                <a:solidFill>
                  <a:srgbClr val="006C31"/>
                </a:solidFill>
                <a:latin typeface="Comic Sans MS" panose="030F0702030302020204" pitchFamily="66" charset="0"/>
              </a:rPr>
              <a:t> de </a:t>
            </a:r>
            <a:r>
              <a:rPr lang="gl-ES" sz="1600" b="1" dirty="0" err="1">
                <a:solidFill>
                  <a:srgbClr val="006C31"/>
                </a:solidFill>
                <a:latin typeface="Comic Sans MS" panose="030F0702030302020204" pitchFamily="66" charset="0"/>
              </a:rPr>
              <a:t>Volumen</a:t>
            </a:r>
            <a:r>
              <a:rPr lang="gl-ES" sz="1600" b="1" dirty="0">
                <a:solidFill>
                  <a:srgbClr val="006C31"/>
                </a:solidFill>
                <a:latin typeface="Comic Sans MS" panose="030F0702030302020204" pitchFamily="66" charset="0"/>
              </a:rPr>
              <a:t> Constante</a:t>
            </a:r>
          </a:p>
        </p:txBody>
      </p:sp>
      <p:sp>
        <p:nvSpPr>
          <p:cNvPr id="25" name="Forma libre 24"/>
          <p:cNvSpPr/>
          <p:nvPr/>
        </p:nvSpPr>
        <p:spPr>
          <a:xfrm>
            <a:off x="2654300" y="1612900"/>
            <a:ext cx="3390900" cy="4673600"/>
          </a:xfrm>
          <a:custGeom>
            <a:avLst/>
            <a:gdLst>
              <a:gd name="connsiteX0" fmla="*/ 0 w 3390900"/>
              <a:gd name="connsiteY0" fmla="*/ 4673600 h 4673600"/>
              <a:gd name="connsiteX1" fmla="*/ 571500 w 3390900"/>
              <a:gd name="connsiteY1" fmla="*/ 3175000 h 4673600"/>
              <a:gd name="connsiteX2" fmla="*/ 1206500 w 3390900"/>
              <a:gd name="connsiteY2" fmla="*/ 2019300 h 4673600"/>
              <a:gd name="connsiteX3" fmla="*/ 1854200 w 3390900"/>
              <a:gd name="connsiteY3" fmla="*/ 1206500 h 4673600"/>
              <a:gd name="connsiteX4" fmla="*/ 2743200 w 3390900"/>
              <a:gd name="connsiteY4" fmla="*/ 381000 h 4673600"/>
              <a:gd name="connsiteX5" fmla="*/ 3390900 w 3390900"/>
              <a:gd name="connsiteY5" fmla="*/ 0 h 467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90900" h="4673600">
                <a:moveTo>
                  <a:pt x="0" y="4673600"/>
                </a:moveTo>
                <a:cubicBezTo>
                  <a:pt x="185208" y="4145491"/>
                  <a:pt x="370417" y="3617383"/>
                  <a:pt x="571500" y="3175000"/>
                </a:cubicBezTo>
                <a:cubicBezTo>
                  <a:pt x="772583" y="2732617"/>
                  <a:pt x="992717" y="2347383"/>
                  <a:pt x="1206500" y="2019300"/>
                </a:cubicBezTo>
                <a:cubicBezTo>
                  <a:pt x="1420283" y="1691217"/>
                  <a:pt x="1598083" y="1479550"/>
                  <a:pt x="1854200" y="1206500"/>
                </a:cubicBezTo>
                <a:cubicBezTo>
                  <a:pt x="2110317" y="933450"/>
                  <a:pt x="2487083" y="582083"/>
                  <a:pt x="2743200" y="381000"/>
                </a:cubicBezTo>
                <a:cubicBezTo>
                  <a:pt x="2999317" y="179917"/>
                  <a:pt x="3195108" y="89958"/>
                  <a:pt x="3390900" y="0"/>
                </a:cubicBezTo>
              </a:path>
            </a:pathLst>
          </a:cu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gl-ES"/>
          </a:p>
        </p:txBody>
      </p:sp>
      <p:sp>
        <p:nvSpPr>
          <p:cNvPr id="28" name="Rectángulo 27"/>
          <p:cNvSpPr/>
          <p:nvPr/>
        </p:nvSpPr>
        <p:spPr>
          <a:xfrm>
            <a:off x="30842" y="5070476"/>
            <a:ext cx="3131458" cy="4318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gl-ES" sz="1600" b="1" dirty="0" err="1">
                <a:solidFill>
                  <a:srgbClr val="7030A0"/>
                </a:solidFill>
                <a:latin typeface="Comic Sans MS" panose="030F0702030302020204" pitchFamily="66" charset="0"/>
              </a:rPr>
              <a:t>Líneas</a:t>
            </a:r>
            <a:r>
              <a:rPr lang="gl-ES" sz="1600" b="1" dirty="0">
                <a:solidFill>
                  <a:srgbClr val="7030A0"/>
                </a:solidFill>
                <a:latin typeface="Comic Sans MS" panose="030F0702030302020204" pitchFamily="66" charset="0"/>
              </a:rPr>
              <a:t> de </a:t>
            </a:r>
            <a:r>
              <a:rPr lang="gl-ES" sz="1600" b="1" dirty="0" err="1">
                <a:solidFill>
                  <a:srgbClr val="7030A0"/>
                </a:solidFill>
                <a:latin typeface="Comic Sans MS" panose="030F0702030302020204" pitchFamily="66" charset="0"/>
              </a:rPr>
              <a:t>calidad</a:t>
            </a:r>
            <a:r>
              <a:rPr lang="gl-ES" sz="1600" b="1" dirty="0">
                <a:solidFill>
                  <a:srgbClr val="7030A0"/>
                </a:solidFill>
                <a:latin typeface="Comic Sans MS" panose="030F0702030302020204" pitchFamily="66" charset="0"/>
              </a:rPr>
              <a:t> de </a:t>
            </a:r>
            <a:r>
              <a:rPr lang="gl-ES" sz="1600" b="1" dirty="0" err="1">
                <a:solidFill>
                  <a:srgbClr val="7030A0"/>
                </a:solidFill>
                <a:latin typeface="Comic Sans MS" panose="030F0702030302020204" pitchFamily="66" charset="0"/>
              </a:rPr>
              <a:t>mezcla</a:t>
            </a:r>
            <a:endParaRPr lang="gl-ES" sz="1600" b="1" dirty="0">
              <a:solidFill>
                <a:srgbClr val="7030A0"/>
              </a:solidFill>
              <a:latin typeface="Comic Sans MS" panose="030F0702030302020204" pitchFamily="66" charset="0"/>
            </a:endParaRPr>
          </a:p>
        </p:txBody>
      </p:sp>
      <p:sp>
        <p:nvSpPr>
          <p:cNvPr id="27" name="Rectángulo 26"/>
          <p:cNvSpPr/>
          <p:nvPr/>
        </p:nvSpPr>
        <p:spPr>
          <a:xfrm>
            <a:off x="2120900" y="2095500"/>
            <a:ext cx="2546350" cy="3810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gl-ES"/>
          </a:p>
        </p:txBody>
      </p:sp>
      <p:sp>
        <p:nvSpPr>
          <p:cNvPr id="30" name="Rectángulo 29"/>
          <p:cNvSpPr/>
          <p:nvPr/>
        </p:nvSpPr>
        <p:spPr>
          <a:xfrm>
            <a:off x="306711" y="1793308"/>
            <a:ext cx="1376153" cy="72866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gl-ES" sz="1600" b="1" dirty="0">
                <a:solidFill>
                  <a:srgbClr val="FF0000"/>
                </a:solidFill>
              </a:rPr>
              <a:t>Isoterma</a:t>
            </a:r>
          </a:p>
          <a:p>
            <a:pPr algn="ctr"/>
            <a:r>
              <a:rPr lang="gl-ES" sz="1600" dirty="0">
                <a:solidFill>
                  <a:srgbClr val="FF0000"/>
                </a:solidFill>
              </a:rPr>
              <a:t>en ºC</a:t>
            </a:r>
          </a:p>
        </p:txBody>
      </p:sp>
      <p:sp>
        <p:nvSpPr>
          <p:cNvPr id="29" name="Flecha izquierda 28"/>
          <p:cNvSpPr/>
          <p:nvPr/>
        </p:nvSpPr>
        <p:spPr>
          <a:xfrm>
            <a:off x="1524003" y="2184400"/>
            <a:ext cx="304797" cy="2413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gl-ES"/>
          </a:p>
        </p:txBody>
      </p:sp>
      <p:sp>
        <p:nvSpPr>
          <p:cNvPr id="2" name="Rectángulo redondeado 1"/>
          <p:cNvSpPr/>
          <p:nvPr/>
        </p:nvSpPr>
        <p:spPr>
          <a:xfrm>
            <a:off x="1469240" y="139700"/>
            <a:ext cx="533400" cy="6311900"/>
          </a:xfrm>
          <a:prstGeom prst="roundRect">
            <a:avLst/>
          </a:prstGeom>
          <a:noFill/>
          <a:ln w="28575">
            <a:solidFill>
              <a:srgbClr val="33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gl-ES"/>
          </a:p>
        </p:txBody>
      </p:sp>
      <p:sp>
        <p:nvSpPr>
          <p:cNvPr id="5" name="Rectángulo 4"/>
          <p:cNvSpPr/>
          <p:nvPr/>
        </p:nvSpPr>
        <p:spPr>
          <a:xfrm>
            <a:off x="144480" y="3944168"/>
            <a:ext cx="1261259" cy="1027882"/>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gl-ES" sz="1600" b="1" dirty="0" err="1">
                <a:solidFill>
                  <a:srgbClr val="00B0F0"/>
                </a:solidFill>
              </a:rPr>
              <a:t>Isobara</a:t>
            </a:r>
            <a:endParaRPr lang="gl-ES" sz="1600" b="1" dirty="0">
              <a:solidFill>
                <a:srgbClr val="00B0F0"/>
              </a:solidFill>
            </a:endParaRPr>
          </a:p>
          <a:p>
            <a:pPr algn="ctr"/>
            <a:r>
              <a:rPr lang="gl-ES" sz="1600" dirty="0">
                <a:solidFill>
                  <a:srgbClr val="00B0F0"/>
                </a:solidFill>
              </a:rPr>
              <a:t>En </a:t>
            </a:r>
            <a:r>
              <a:rPr lang="gl-ES" sz="1600" dirty="0" err="1">
                <a:solidFill>
                  <a:srgbClr val="00B0F0"/>
                </a:solidFill>
              </a:rPr>
              <a:t>Mpa</a:t>
            </a:r>
            <a:r>
              <a:rPr lang="gl-ES" sz="1600" dirty="0">
                <a:solidFill>
                  <a:srgbClr val="00B0F0"/>
                </a:solidFill>
              </a:rPr>
              <a:t> o Bar</a:t>
            </a:r>
          </a:p>
        </p:txBody>
      </p:sp>
      <p:sp>
        <p:nvSpPr>
          <p:cNvPr id="3" name="Flecha izquierda 2"/>
          <p:cNvSpPr/>
          <p:nvPr/>
        </p:nvSpPr>
        <p:spPr>
          <a:xfrm>
            <a:off x="1322406" y="3838399"/>
            <a:ext cx="356874" cy="555801"/>
          </a:xfrm>
          <a:prstGeom prst="leftArrow">
            <a:avLst/>
          </a:prstGeom>
          <a:solidFill>
            <a:srgbClr val="33CCFF"/>
          </a:solidFill>
          <a:ln>
            <a:solidFill>
              <a:srgbClr val="33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gl-ES"/>
          </a:p>
        </p:txBody>
      </p:sp>
      <mc:AlternateContent xmlns:mc="http://schemas.openxmlformats.org/markup-compatibility/2006" xmlns:a14="http://schemas.microsoft.com/office/drawing/2010/main">
        <mc:Choice Requires="a14">
          <p:sp>
            <p:nvSpPr>
              <p:cNvPr id="6" name="Rectángulo 5"/>
              <p:cNvSpPr/>
              <p:nvPr/>
            </p:nvSpPr>
            <p:spPr>
              <a:xfrm>
                <a:off x="5320723" y="1085722"/>
                <a:ext cx="1789338" cy="971678"/>
              </a:xfrm>
              <a:prstGeom prst="rect">
                <a:avLst/>
              </a:prstGeom>
              <a:solidFill>
                <a:schemeClr val="bg1">
                  <a:lumMod val="95000"/>
                </a:schemeClr>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gl-ES" b="1" dirty="0">
                    <a:solidFill>
                      <a:srgbClr val="002060"/>
                    </a:solidFill>
                  </a:rPr>
                  <a:t>Isoentálpica</a:t>
                </a:r>
              </a:p>
              <a:p>
                <a:pPr algn="ctr"/>
                <a:r>
                  <a:rPr lang="gl-ES" dirty="0">
                    <a:solidFill>
                      <a:srgbClr val="002060"/>
                    </a:solidFill>
                  </a:rPr>
                  <a:t>En </a:t>
                </a:r>
                <a14:m>
                  <m:oMath xmlns:m="http://schemas.openxmlformats.org/officeDocument/2006/math">
                    <m:f>
                      <m:fPr>
                        <m:ctrlPr>
                          <a:rPr lang="gl-ES" i="1" smtClean="0">
                            <a:solidFill>
                              <a:srgbClr val="002060"/>
                            </a:solidFill>
                            <a:latin typeface="Cambria Math" panose="02040503050406030204" pitchFamily="18" charset="0"/>
                          </a:rPr>
                        </m:ctrlPr>
                      </m:fPr>
                      <m:num>
                        <m:r>
                          <a:rPr lang="es-ES" b="0" i="1" smtClean="0">
                            <a:solidFill>
                              <a:srgbClr val="002060"/>
                            </a:solidFill>
                            <a:latin typeface="Cambria Math" panose="02040503050406030204" pitchFamily="18" charset="0"/>
                          </a:rPr>
                          <m:t>𝐾𝐽</m:t>
                        </m:r>
                      </m:num>
                      <m:den>
                        <m:r>
                          <a:rPr lang="es-ES" b="0" i="1" smtClean="0">
                            <a:solidFill>
                              <a:srgbClr val="002060"/>
                            </a:solidFill>
                            <a:latin typeface="Cambria Math" panose="02040503050406030204" pitchFamily="18" charset="0"/>
                          </a:rPr>
                          <m:t>𝐾𝑔</m:t>
                        </m:r>
                      </m:den>
                    </m:f>
                  </m:oMath>
                </a14:m>
                <a:endParaRPr lang="gl-ES" dirty="0">
                  <a:solidFill>
                    <a:srgbClr val="FFC000"/>
                  </a:solidFill>
                </a:endParaRPr>
              </a:p>
            </p:txBody>
          </p:sp>
        </mc:Choice>
        <mc:Fallback xmlns="">
          <p:sp>
            <p:nvSpPr>
              <p:cNvPr id="6" name="Rectángulo 5"/>
              <p:cNvSpPr>
                <a:spLocks noRot="1" noChangeAspect="1" noMove="1" noResize="1" noEditPoints="1" noAdjustHandles="1" noChangeArrowheads="1" noChangeShapeType="1" noTextEdit="1"/>
              </p:cNvSpPr>
              <p:nvPr/>
            </p:nvSpPr>
            <p:spPr>
              <a:xfrm>
                <a:off x="5320723" y="1085722"/>
                <a:ext cx="1789338" cy="971678"/>
              </a:xfrm>
              <a:prstGeom prst="rect">
                <a:avLst/>
              </a:prstGeom>
              <a:blipFill rotWithShape="0">
                <a:blip r:embed="rId3"/>
                <a:stretch>
                  <a:fillRect/>
                </a:stretch>
              </a:blipFill>
              <a:ln w="19050">
                <a:solidFill>
                  <a:srgbClr val="002060"/>
                </a:solidFill>
              </a:ln>
            </p:spPr>
            <p:txBody>
              <a:bodyPr/>
              <a:lstStyle/>
              <a:p>
                <a:r>
                  <a:rPr lang="gl-ES">
                    <a:noFill/>
                  </a:rPr>
                  <a:t> </a:t>
                </a:r>
              </a:p>
            </p:txBody>
          </p:sp>
        </mc:Fallback>
      </mc:AlternateContent>
      <p:sp>
        <p:nvSpPr>
          <p:cNvPr id="9" name="Rectángulo 8"/>
          <p:cNvSpPr/>
          <p:nvPr/>
        </p:nvSpPr>
        <p:spPr>
          <a:xfrm>
            <a:off x="1828800" y="6248400"/>
            <a:ext cx="9772633" cy="292100"/>
          </a:xfrm>
          <a:prstGeom prst="rect">
            <a:avLst/>
          </a:prstGeom>
          <a:no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gl-ES"/>
          </a:p>
        </p:txBody>
      </p:sp>
      <mc:AlternateContent xmlns:mc="http://schemas.openxmlformats.org/markup-compatibility/2006" xmlns:a14="http://schemas.microsoft.com/office/drawing/2010/main">
        <mc:Choice Requires="a14">
          <p:sp>
            <p:nvSpPr>
              <p:cNvPr id="31" name="Rectángulo 30"/>
              <p:cNvSpPr/>
              <p:nvPr/>
            </p:nvSpPr>
            <p:spPr>
              <a:xfrm>
                <a:off x="9470557" y="3444921"/>
                <a:ext cx="1789338" cy="971678"/>
              </a:xfrm>
              <a:prstGeom prst="rect">
                <a:avLst/>
              </a:prstGeom>
              <a:solidFill>
                <a:schemeClr val="bg1">
                  <a:lumMod val="95000"/>
                </a:schemeClr>
              </a:solid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gl-ES" b="1" dirty="0" err="1">
                    <a:solidFill>
                      <a:srgbClr val="FFC000"/>
                    </a:solidFill>
                  </a:rPr>
                  <a:t>Iséntropa</a:t>
                </a:r>
                <a:endParaRPr lang="gl-ES" b="1" dirty="0">
                  <a:solidFill>
                    <a:srgbClr val="FFC000"/>
                  </a:solidFill>
                </a:endParaRPr>
              </a:p>
              <a:p>
                <a:pPr algn="ctr"/>
                <a:r>
                  <a:rPr lang="gl-ES" dirty="0">
                    <a:solidFill>
                      <a:srgbClr val="FFC000"/>
                    </a:solidFill>
                  </a:rPr>
                  <a:t>En </a:t>
                </a:r>
                <a14:m>
                  <m:oMath xmlns:m="http://schemas.openxmlformats.org/officeDocument/2006/math">
                    <m:f>
                      <m:fPr>
                        <m:ctrlPr>
                          <a:rPr lang="gl-ES" i="1" smtClean="0">
                            <a:solidFill>
                              <a:srgbClr val="FFC000"/>
                            </a:solidFill>
                            <a:latin typeface="Cambria Math" panose="02040503050406030204" pitchFamily="18" charset="0"/>
                          </a:rPr>
                        </m:ctrlPr>
                      </m:fPr>
                      <m:num>
                        <m:r>
                          <a:rPr lang="es-ES" b="0" i="1" smtClean="0">
                            <a:solidFill>
                              <a:srgbClr val="FFC000"/>
                            </a:solidFill>
                            <a:latin typeface="Cambria Math" panose="02040503050406030204" pitchFamily="18" charset="0"/>
                          </a:rPr>
                          <m:t>𝐾𝐽</m:t>
                        </m:r>
                      </m:num>
                      <m:den>
                        <m:r>
                          <a:rPr lang="es-ES" b="0" i="1" smtClean="0">
                            <a:solidFill>
                              <a:srgbClr val="FFC000"/>
                            </a:solidFill>
                            <a:latin typeface="Cambria Math" panose="02040503050406030204" pitchFamily="18" charset="0"/>
                          </a:rPr>
                          <m:t>𝐾𝑔</m:t>
                        </m:r>
                        <m:r>
                          <a:rPr lang="es-ES" b="0" i="1" smtClean="0">
                            <a:solidFill>
                              <a:srgbClr val="FFC000"/>
                            </a:solidFill>
                            <a:latin typeface="Cambria Math" panose="02040503050406030204" pitchFamily="18" charset="0"/>
                            <a:ea typeface="Cambria Math" panose="02040503050406030204" pitchFamily="18" charset="0"/>
                          </a:rPr>
                          <m:t>∙</m:t>
                        </m:r>
                        <m:r>
                          <a:rPr lang="es-ES" b="0" i="1" smtClean="0">
                            <a:solidFill>
                              <a:srgbClr val="FFC000"/>
                            </a:solidFill>
                            <a:latin typeface="Cambria Math" panose="02040503050406030204" pitchFamily="18" charset="0"/>
                            <a:ea typeface="Cambria Math" panose="02040503050406030204" pitchFamily="18" charset="0"/>
                          </a:rPr>
                          <m:t>𝐾</m:t>
                        </m:r>
                      </m:den>
                    </m:f>
                  </m:oMath>
                </a14:m>
                <a:endParaRPr lang="gl-ES" dirty="0">
                  <a:solidFill>
                    <a:srgbClr val="FFC000"/>
                  </a:solidFill>
                </a:endParaRPr>
              </a:p>
            </p:txBody>
          </p:sp>
        </mc:Choice>
        <mc:Fallback xmlns="">
          <p:sp>
            <p:nvSpPr>
              <p:cNvPr id="31" name="Rectángulo 30"/>
              <p:cNvSpPr>
                <a:spLocks noRot="1" noChangeAspect="1" noMove="1" noResize="1" noEditPoints="1" noAdjustHandles="1" noChangeArrowheads="1" noChangeShapeType="1" noTextEdit="1"/>
              </p:cNvSpPr>
              <p:nvPr/>
            </p:nvSpPr>
            <p:spPr>
              <a:xfrm>
                <a:off x="9470557" y="3444921"/>
                <a:ext cx="1789338" cy="971678"/>
              </a:xfrm>
              <a:prstGeom prst="rect">
                <a:avLst/>
              </a:prstGeom>
              <a:blipFill>
                <a:blip r:embed="rId4"/>
                <a:stretch>
                  <a:fillRect/>
                </a:stretch>
              </a:blipFill>
              <a:ln w="19050">
                <a:solidFill>
                  <a:srgbClr val="FFC000"/>
                </a:solidFill>
              </a:ln>
            </p:spPr>
            <p:txBody>
              <a:bodyPr/>
              <a:lstStyle/>
              <a:p>
                <a:r>
                  <a:rPr lang="es-ES">
                    <a:noFill/>
                  </a:rPr>
                  <a:t> </a:t>
                </a:r>
              </a:p>
            </p:txBody>
          </p:sp>
        </mc:Fallback>
      </mc:AlternateContent>
      <p:sp>
        <p:nvSpPr>
          <p:cNvPr id="10" name="Rectángulo 9"/>
          <p:cNvSpPr/>
          <p:nvPr/>
        </p:nvSpPr>
        <p:spPr>
          <a:xfrm>
            <a:off x="6108700" y="5497287"/>
            <a:ext cx="4102083" cy="433612"/>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gl-ES"/>
          </a:p>
        </p:txBody>
      </p:sp>
      <mc:AlternateContent xmlns:mc="http://schemas.openxmlformats.org/markup-compatibility/2006" xmlns:a14="http://schemas.microsoft.com/office/drawing/2010/main">
        <mc:Choice Requires="a14">
          <p:sp>
            <p:nvSpPr>
              <p:cNvPr id="11" name="Rectángulo 10"/>
              <p:cNvSpPr/>
              <p:nvPr/>
            </p:nvSpPr>
            <p:spPr>
              <a:xfrm>
                <a:off x="7605320" y="5117302"/>
                <a:ext cx="2277260" cy="965200"/>
              </a:xfrm>
              <a:prstGeom prst="rect">
                <a:avLst/>
              </a:prstGeom>
              <a:solidFill>
                <a:schemeClr val="bg1">
                  <a:lumMod val="95000"/>
                </a:schemeClr>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gl-ES" b="1" dirty="0">
                    <a:solidFill>
                      <a:schemeClr val="accent5">
                        <a:lumMod val="75000"/>
                      </a:schemeClr>
                    </a:solidFill>
                  </a:rPr>
                  <a:t>Isócora</a:t>
                </a:r>
              </a:p>
              <a:p>
                <a:pPr algn="ctr"/>
                <a:r>
                  <a:rPr lang="gl-ES" dirty="0">
                    <a:solidFill>
                      <a:schemeClr val="accent5">
                        <a:lumMod val="75000"/>
                      </a:schemeClr>
                    </a:solidFill>
                  </a:rPr>
                  <a:t>En </a:t>
                </a:r>
                <a14:m>
                  <m:oMath xmlns:m="http://schemas.openxmlformats.org/officeDocument/2006/math">
                    <m:f>
                      <m:fPr>
                        <m:ctrlPr>
                          <a:rPr lang="gl-ES" i="1" smtClean="0">
                            <a:solidFill>
                              <a:schemeClr val="accent5">
                                <a:lumMod val="75000"/>
                              </a:schemeClr>
                            </a:solidFill>
                            <a:latin typeface="Cambria Math" panose="02040503050406030204" pitchFamily="18" charset="0"/>
                          </a:rPr>
                        </m:ctrlPr>
                      </m:fPr>
                      <m:num>
                        <m:sSup>
                          <m:sSupPr>
                            <m:ctrlPr>
                              <a:rPr lang="gl-ES" i="1" smtClean="0">
                                <a:solidFill>
                                  <a:schemeClr val="accent5">
                                    <a:lumMod val="75000"/>
                                  </a:schemeClr>
                                </a:solidFill>
                                <a:latin typeface="Cambria Math" panose="02040503050406030204" pitchFamily="18" charset="0"/>
                              </a:rPr>
                            </m:ctrlPr>
                          </m:sSupPr>
                          <m:e>
                            <m:r>
                              <a:rPr lang="es-ES" b="0" i="1" smtClean="0">
                                <a:solidFill>
                                  <a:schemeClr val="accent5">
                                    <a:lumMod val="75000"/>
                                  </a:schemeClr>
                                </a:solidFill>
                                <a:latin typeface="Cambria Math" panose="02040503050406030204" pitchFamily="18" charset="0"/>
                              </a:rPr>
                              <m:t>𝑑𝑚</m:t>
                            </m:r>
                          </m:e>
                          <m:sup>
                            <m:r>
                              <a:rPr lang="es-ES" b="0" i="1" smtClean="0">
                                <a:solidFill>
                                  <a:schemeClr val="accent5">
                                    <a:lumMod val="75000"/>
                                  </a:schemeClr>
                                </a:solidFill>
                                <a:latin typeface="Cambria Math" panose="02040503050406030204" pitchFamily="18" charset="0"/>
                              </a:rPr>
                              <m:t>3</m:t>
                            </m:r>
                          </m:sup>
                        </m:sSup>
                      </m:num>
                      <m:den>
                        <m:r>
                          <a:rPr lang="es-ES" b="0" i="1" smtClean="0">
                            <a:solidFill>
                              <a:schemeClr val="accent5">
                                <a:lumMod val="75000"/>
                              </a:schemeClr>
                            </a:solidFill>
                            <a:latin typeface="Cambria Math" panose="02040503050406030204" pitchFamily="18" charset="0"/>
                          </a:rPr>
                          <m:t>𝐾𝑔</m:t>
                        </m:r>
                      </m:den>
                    </m:f>
                    <m:r>
                      <a:rPr lang="es-ES" b="0" i="1" smtClean="0">
                        <a:solidFill>
                          <a:schemeClr val="accent5">
                            <a:lumMod val="75000"/>
                          </a:schemeClr>
                        </a:solidFill>
                        <a:latin typeface="Cambria Math" panose="02040503050406030204" pitchFamily="18" charset="0"/>
                      </a:rPr>
                      <m:t> </m:t>
                    </m:r>
                    <m:r>
                      <a:rPr lang="es-ES" b="0" i="1" smtClean="0">
                        <a:solidFill>
                          <a:schemeClr val="accent5">
                            <a:lumMod val="75000"/>
                          </a:schemeClr>
                        </a:solidFill>
                        <a:latin typeface="Cambria Math" panose="02040503050406030204" pitchFamily="18" charset="0"/>
                      </a:rPr>
                      <m:t>𝑜𝑢</m:t>
                    </m:r>
                    <m:r>
                      <a:rPr lang="es-ES" b="0" i="1" smtClean="0">
                        <a:solidFill>
                          <a:schemeClr val="accent5">
                            <a:lumMod val="75000"/>
                          </a:schemeClr>
                        </a:solidFill>
                        <a:latin typeface="Cambria Math" panose="02040503050406030204" pitchFamily="18" charset="0"/>
                      </a:rPr>
                      <m:t> </m:t>
                    </m:r>
                    <m:f>
                      <m:fPr>
                        <m:ctrlPr>
                          <a:rPr lang="es-ES" i="1" smtClean="0">
                            <a:solidFill>
                              <a:schemeClr val="accent5">
                                <a:lumMod val="75000"/>
                              </a:schemeClr>
                            </a:solidFill>
                            <a:latin typeface="Cambria Math" panose="02040503050406030204" pitchFamily="18" charset="0"/>
                          </a:rPr>
                        </m:ctrlPr>
                      </m:fPr>
                      <m:num>
                        <m:sSup>
                          <m:sSupPr>
                            <m:ctrlPr>
                              <a:rPr lang="es-ES" i="1" smtClean="0">
                                <a:solidFill>
                                  <a:schemeClr val="accent5">
                                    <a:lumMod val="75000"/>
                                  </a:schemeClr>
                                </a:solidFill>
                                <a:latin typeface="Cambria Math" panose="02040503050406030204" pitchFamily="18" charset="0"/>
                              </a:rPr>
                            </m:ctrlPr>
                          </m:sSupPr>
                          <m:e>
                            <m:r>
                              <a:rPr lang="es-ES" b="0" i="1" smtClean="0">
                                <a:solidFill>
                                  <a:schemeClr val="accent5">
                                    <a:lumMod val="75000"/>
                                  </a:schemeClr>
                                </a:solidFill>
                                <a:latin typeface="Cambria Math" panose="02040503050406030204" pitchFamily="18" charset="0"/>
                              </a:rPr>
                              <m:t>𝑚</m:t>
                            </m:r>
                          </m:e>
                          <m:sup>
                            <m:r>
                              <a:rPr lang="es-ES" b="0" i="1" smtClean="0">
                                <a:solidFill>
                                  <a:schemeClr val="accent5">
                                    <a:lumMod val="75000"/>
                                  </a:schemeClr>
                                </a:solidFill>
                                <a:latin typeface="Cambria Math" panose="02040503050406030204" pitchFamily="18" charset="0"/>
                              </a:rPr>
                              <m:t>3</m:t>
                            </m:r>
                          </m:sup>
                        </m:sSup>
                      </m:num>
                      <m:den>
                        <m:r>
                          <a:rPr lang="es-ES" b="0" i="1" smtClean="0">
                            <a:solidFill>
                              <a:schemeClr val="accent5">
                                <a:lumMod val="75000"/>
                              </a:schemeClr>
                            </a:solidFill>
                            <a:latin typeface="Cambria Math" panose="02040503050406030204" pitchFamily="18" charset="0"/>
                          </a:rPr>
                          <m:t>𝐾𝑔</m:t>
                        </m:r>
                      </m:den>
                    </m:f>
                  </m:oMath>
                </a14:m>
                <a:endParaRPr lang="gl-ES" dirty="0">
                  <a:solidFill>
                    <a:schemeClr val="accent5">
                      <a:lumMod val="75000"/>
                    </a:schemeClr>
                  </a:solidFill>
                </a:endParaRPr>
              </a:p>
            </p:txBody>
          </p:sp>
        </mc:Choice>
        <mc:Fallback xmlns="">
          <p:sp>
            <p:nvSpPr>
              <p:cNvPr id="11" name="Rectángulo 10"/>
              <p:cNvSpPr>
                <a:spLocks noRot="1" noChangeAspect="1" noMove="1" noResize="1" noEditPoints="1" noAdjustHandles="1" noChangeArrowheads="1" noChangeShapeType="1" noTextEdit="1"/>
              </p:cNvSpPr>
              <p:nvPr/>
            </p:nvSpPr>
            <p:spPr>
              <a:xfrm>
                <a:off x="7605320" y="5117302"/>
                <a:ext cx="2277260" cy="965200"/>
              </a:xfrm>
              <a:prstGeom prst="rect">
                <a:avLst/>
              </a:prstGeom>
              <a:blipFill rotWithShape="0">
                <a:blip r:embed="rId5"/>
                <a:stretch>
                  <a:fillRect/>
                </a:stretch>
              </a:blipFill>
              <a:ln w="38100">
                <a:solidFill>
                  <a:srgbClr val="00B050"/>
                </a:solidFill>
              </a:ln>
            </p:spPr>
            <p:txBody>
              <a:bodyPr/>
              <a:lstStyle/>
              <a:p>
                <a:r>
                  <a:rPr lang="gl-ES">
                    <a:noFill/>
                  </a:rPr>
                  <a:t> </a:t>
                </a:r>
              </a:p>
            </p:txBody>
          </p:sp>
        </mc:Fallback>
      </mc:AlternateContent>
      <p:sp>
        <p:nvSpPr>
          <p:cNvPr id="13" name="Rectángulo 12"/>
          <p:cNvSpPr/>
          <p:nvPr/>
        </p:nvSpPr>
        <p:spPr>
          <a:xfrm>
            <a:off x="10049659" y="1085722"/>
            <a:ext cx="793733" cy="4804077"/>
          </a:xfrm>
          <a:prstGeom prst="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gl-ES"/>
          </a:p>
        </p:txBody>
      </p:sp>
      <p:sp>
        <p:nvSpPr>
          <p:cNvPr id="15" name="Rectángulo 14"/>
          <p:cNvSpPr/>
          <p:nvPr/>
        </p:nvSpPr>
        <p:spPr>
          <a:xfrm>
            <a:off x="3246708" y="4945852"/>
            <a:ext cx="5822497" cy="1725199"/>
          </a:xfrm>
          <a:prstGeom prst="rect">
            <a:avLst/>
          </a:prstGeom>
          <a:solidFill>
            <a:schemeClr val="bg1">
              <a:lumMod val="95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dirty="0">
                <a:solidFill>
                  <a:srgbClr val="7030A0"/>
                </a:solidFill>
              </a:rPr>
              <a:t>Están en la zona de líquido-vapor. Indican el % de sustancia que se encuentra en estado vapor. Cuanto más nos acerquemos a la línea de líquido saturado, el valor será más pequeño </a:t>
            </a:r>
            <a:r>
              <a:rPr lang="es-ES" sz="1600" dirty="0" err="1">
                <a:solidFill>
                  <a:srgbClr val="7030A0"/>
                </a:solidFill>
              </a:rPr>
              <a:t>pq</a:t>
            </a:r>
            <a:r>
              <a:rPr lang="es-ES" sz="1600" dirty="0">
                <a:solidFill>
                  <a:srgbClr val="7030A0"/>
                </a:solidFill>
              </a:rPr>
              <a:t> habrá &lt; % de vapor.</a:t>
            </a:r>
          </a:p>
          <a:p>
            <a:pPr algn="ctr"/>
            <a:r>
              <a:rPr lang="es-ES" sz="1600" dirty="0">
                <a:solidFill>
                  <a:srgbClr val="7030A0"/>
                </a:solidFill>
              </a:rPr>
              <a:t>Si la línea es de 0,2, indica que tenemos un 20% en estado vapor y 80% de líquido </a:t>
            </a:r>
          </a:p>
        </p:txBody>
      </p:sp>
      <p:sp>
        <p:nvSpPr>
          <p:cNvPr id="18" name="Rectángulo 17"/>
          <p:cNvSpPr/>
          <p:nvPr/>
        </p:nvSpPr>
        <p:spPr>
          <a:xfrm>
            <a:off x="2654300" y="4152900"/>
            <a:ext cx="3771900" cy="444500"/>
          </a:xfrm>
          <a:prstGeom prst="rect">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gl-ES"/>
          </a:p>
        </p:txBody>
      </p:sp>
    </p:spTree>
    <p:extLst>
      <p:ext uri="{BB962C8B-B14F-4D97-AF65-F5344CB8AC3E}">
        <p14:creationId xmlns:p14="http://schemas.microsoft.com/office/powerpoint/2010/main" val="2469554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16"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ircle(in)">
                                      <p:cBhvr>
                                        <p:cTn id="10" dur="2000"/>
                                        <p:tgtEl>
                                          <p:spTgt spid="7"/>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circle(in)">
                                      <p:cBhvr>
                                        <p:cTn id="13" dur="2000"/>
                                        <p:tgtEl>
                                          <p:spTgt spid="8"/>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arn(inVertical)">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barn(inVertical)">
                                      <p:cBhvr>
                                        <p:cTn id="21" dur="500"/>
                                        <p:tgtEl>
                                          <p:spTgt spid="29"/>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barn(inVertical)">
                                      <p:cBhvr>
                                        <p:cTn id="24" dur="500"/>
                                        <p:tgtEl>
                                          <p:spTgt spid="27"/>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barn(inVertical)">
                                      <p:cBhvr>
                                        <p:cTn id="27" dur="500"/>
                                        <p:tgtEl>
                                          <p:spTgt spid="30"/>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xit" presetSubtype="32" fill="hold" grpId="1" nodeType="clickEffect">
                                  <p:stCondLst>
                                    <p:cond delay="0"/>
                                  </p:stCondLst>
                                  <p:childTnLst>
                                    <p:animEffect transition="out" filter="circle(out)">
                                      <p:cBhvr>
                                        <p:cTn id="31" dur="2000"/>
                                        <p:tgtEl>
                                          <p:spTgt spid="29"/>
                                        </p:tgtEl>
                                      </p:cBhvr>
                                    </p:animEffect>
                                    <p:set>
                                      <p:cBhvr>
                                        <p:cTn id="32" dur="1" fill="hold">
                                          <p:stCondLst>
                                            <p:cond delay="1999"/>
                                          </p:stCondLst>
                                        </p:cTn>
                                        <p:tgtEl>
                                          <p:spTgt spid="29"/>
                                        </p:tgtEl>
                                        <p:attrNameLst>
                                          <p:attrName>style.visibility</p:attrName>
                                        </p:attrNameLst>
                                      </p:cBhvr>
                                      <p:to>
                                        <p:strVal val="hidden"/>
                                      </p:to>
                                    </p:set>
                                  </p:childTnLst>
                                </p:cTn>
                              </p:par>
                              <p:par>
                                <p:cTn id="33" presetID="6" presetClass="exit" presetSubtype="32" fill="hold" grpId="1" nodeType="withEffect">
                                  <p:stCondLst>
                                    <p:cond delay="0"/>
                                  </p:stCondLst>
                                  <p:childTnLst>
                                    <p:animEffect transition="out" filter="circle(out)">
                                      <p:cBhvr>
                                        <p:cTn id="34" dur="2000"/>
                                        <p:tgtEl>
                                          <p:spTgt spid="27"/>
                                        </p:tgtEl>
                                      </p:cBhvr>
                                    </p:animEffect>
                                    <p:set>
                                      <p:cBhvr>
                                        <p:cTn id="35" dur="1" fill="hold">
                                          <p:stCondLst>
                                            <p:cond delay="1999"/>
                                          </p:stCondLst>
                                        </p:cTn>
                                        <p:tgtEl>
                                          <p:spTgt spid="27"/>
                                        </p:tgtEl>
                                        <p:attrNameLst>
                                          <p:attrName>style.visibility</p:attrName>
                                        </p:attrNameLst>
                                      </p:cBhvr>
                                      <p:to>
                                        <p:strVal val="hidden"/>
                                      </p:to>
                                    </p:set>
                                  </p:childTnLst>
                                </p:cTn>
                              </p:par>
                              <p:par>
                                <p:cTn id="36" presetID="6" presetClass="exit" presetSubtype="32" fill="hold" grpId="1" nodeType="withEffect">
                                  <p:stCondLst>
                                    <p:cond delay="0"/>
                                  </p:stCondLst>
                                  <p:childTnLst>
                                    <p:animEffect transition="out" filter="circle(out)">
                                      <p:cBhvr>
                                        <p:cTn id="37" dur="2000"/>
                                        <p:tgtEl>
                                          <p:spTgt spid="30"/>
                                        </p:tgtEl>
                                      </p:cBhvr>
                                    </p:animEffect>
                                    <p:set>
                                      <p:cBhvr>
                                        <p:cTn id="38" dur="1" fill="hold">
                                          <p:stCondLst>
                                            <p:cond delay="1999"/>
                                          </p:stCondLst>
                                        </p:cTn>
                                        <p:tgtEl>
                                          <p:spTgt spid="30"/>
                                        </p:tgtEl>
                                        <p:attrNameLst>
                                          <p:attrName>style.visibility</p:attrName>
                                        </p:attrNameLst>
                                      </p:cBhvr>
                                      <p:to>
                                        <p:strVal val="hidden"/>
                                      </p:to>
                                    </p:set>
                                  </p:childTnLst>
                                </p:cTn>
                              </p:par>
                              <p:par>
                                <p:cTn id="39" presetID="22" presetClass="exit" presetSubtype="4" fill="hold" nodeType="withEffect">
                                  <p:stCondLst>
                                    <p:cond delay="0"/>
                                  </p:stCondLst>
                                  <p:childTnLst>
                                    <p:animEffect transition="out" filter="wipe(down)">
                                      <p:cBhvr>
                                        <p:cTn id="40" dur="500"/>
                                        <p:tgtEl>
                                          <p:spTgt spid="4"/>
                                        </p:tgtEl>
                                      </p:cBhvr>
                                    </p:animEffect>
                                    <p:set>
                                      <p:cBhvr>
                                        <p:cTn id="41" dur="1" fill="hold">
                                          <p:stCondLst>
                                            <p:cond delay="499"/>
                                          </p:stCondLst>
                                        </p:cTn>
                                        <p:tgtEl>
                                          <p:spTgt spid="4"/>
                                        </p:tgtEl>
                                        <p:attrNameLst>
                                          <p:attrName>style.visibility</p:attrName>
                                        </p:attrNameLst>
                                      </p:cBhvr>
                                      <p:to>
                                        <p:strVal val="hidden"/>
                                      </p:to>
                                    </p:set>
                                  </p:childTnLst>
                                </p:cTn>
                              </p:par>
                              <p:par>
                                <p:cTn id="42" presetID="22" presetClass="exit" presetSubtype="4" fill="hold" nodeType="withEffect">
                                  <p:stCondLst>
                                    <p:cond delay="0"/>
                                  </p:stCondLst>
                                  <p:childTnLst>
                                    <p:animEffect transition="out" filter="wipe(down)">
                                      <p:cBhvr>
                                        <p:cTn id="43" dur="500"/>
                                        <p:tgtEl>
                                          <p:spTgt spid="7"/>
                                        </p:tgtEl>
                                      </p:cBhvr>
                                    </p:animEffect>
                                    <p:set>
                                      <p:cBhvr>
                                        <p:cTn id="44" dur="1" fill="hold">
                                          <p:stCondLst>
                                            <p:cond delay="499"/>
                                          </p:stCondLst>
                                        </p:cTn>
                                        <p:tgtEl>
                                          <p:spTgt spid="7"/>
                                        </p:tgtEl>
                                        <p:attrNameLst>
                                          <p:attrName>style.visibility</p:attrName>
                                        </p:attrNameLst>
                                      </p:cBhvr>
                                      <p:to>
                                        <p:strVal val="hidden"/>
                                      </p:to>
                                    </p:set>
                                  </p:childTnLst>
                                </p:cTn>
                              </p:par>
                              <p:par>
                                <p:cTn id="45" presetID="22" presetClass="exit" presetSubtype="4" fill="hold" grpId="1" nodeType="withEffect">
                                  <p:stCondLst>
                                    <p:cond delay="0"/>
                                  </p:stCondLst>
                                  <p:childTnLst>
                                    <p:animEffect transition="out" filter="wipe(down)">
                                      <p:cBhvr>
                                        <p:cTn id="46" dur="500"/>
                                        <p:tgtEl>
                                          <p:spTgt spid="8"/>
                                        </p:tgtEl>
                                      </p:cBhvr>
                                    </p:animEffect>
                                    <p:set>
                                      <p:cBhvr>
                                        <p:cTn id="47" dur="1" fill="hold">
                                          <p:stCondLst>
                                            <p:cond delay="499"/>
                                          </p:stCondLst>
                                        </p:cTn>
                                        <p:tgtEl>
                                          <p:spTgt spid="8"/>
                                        </p:tgtEl>
                                        <p:attrNameLst>
                                          <p:attrName>style.visibility</p:attrName>
                                        </p:attrNameLst>
                                      </p:cBhvr>
                                      <p:to>
                                        <p:strVal val="hidden"/>
                                      </p:to>
                                    </p:set>
                                  </p:childTnLst>
                                </p:cTn>
                              </p:par>
                              <p:par>
                                <p:cTn id="48" presetID="22" presetClass="exit" presetSubtype="4" fill="hold" grpId="1" nodeType="withEffect">
                                  <p:stCondLst>
                                    <p:cond delay="0"/>
                                  </p:stCondLst>
                                  <p:childTnLst>
                                    <p:animEffect transition="out" filter="wipe(down)">
                                      <p:cBhvr>
                                        <p:cTn id="49" dur="500"/>
                                        <p:tgtEl>
                                          <p:spTgt spid="12"/>
                                        </p:tgtEl>
                                      </p:cBhvr>
                                    </p:animEffect>
                                    <p:set>
                                      <p:cBhvr>
                                        <p:cTn id="50" dur="1" fill="hold">
                                          <p:stCondLst>
                                            <p:cond delay="499"/>
                                          </p:stCondLst>
                                        </p:cTn>
                                        <p:tgtEl>
                                          <p:spTgt spid="12"/>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6" presetClass="entr" presetSubtype="16" fill="hold" grpId="0" nodeType="click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circle(in)">
                                      <p:cBhvr>
                                        <p:cTn id="55" dur="2000"/>
                                        <p:tgtEl>
                                          <p:spTgt spid="16"/>
                                        </p:tgtEl>
                                      </p:cBhvr>
                                    </p:animEffect>
                                  </p:childTnLst>
                                </p:cTn>
                              </p:par>
                              <p:par>
                                <p:cTn id="56" presetID="6" presetClass="entr" presetSubtype="16" fill="hold" nodeType="withEffect">
                                  <p:stCondLst>
                                    <p:cond delay="0"/>
                                  </p:stCondLst>
                                  <p:childTnLst>
                                    <p:set>
                                      <p:cBhvr>
                                        <p:cTn id="57" dur="1" fill="hold">
                                          <p:stCondLst>
                                            <p:cond delay="0"/>
                                          </p:stCondLst>
                                        </p:cTn>
                                        <p:tgtEl>
                                          <p:spTgt spid="14"/>
                                        </p:tgtEl>
                                        <p:attrNameLst>
                                          <p:attrName>style.visibility</p:attrName>
                                        </p:attrNameLst>
                                      </p:cBhvr>
                                      <p:to>
                                        <p:strVal val="visible"/>
                                      </p:to>
                                    </p:set>
                                    <p:animEffect transition="in" filter="circle(in)">
                                      <p:cBhvr>
                                        <p:cTn id="58" dur="2000"/>
                                        <p:tgtEl>
                                          <p:spTgt spid="14"/>
                                        </p:tgtEl>
                                      </p:cBhvr>
                                    </p:animEffect>
                                  </p:childTnLst>
                                </p:cTn>
                              </p:par>
                              <p:par>
                                <p:cTn id="59" presetID="16" presetClass="entr" presetSubtype="21" fill="hold" grpId="0" nodeType="withEffect">
                                  <p:stCondLst>
                                    <p:cond delay="0"/>
                                  </p:stCondLst>
                                  <p:childTnLst>
                                    <p:set>
                                      <p:cBhvr>
                                        <p:cTn id="60" dur="1" fill="hold">
                                          <p:stCondLst>
                                            <p:cond delay="0"/>
                                          </p:stCondLst>
                                        </p:cTn>
                                        <p:tgtEl>
                                          <p:spTgt spid="3"/>
                                        </p:tgtEl>
                                        <p:attrNameLst>
                                          <p:attrName>style.visibility</p:attrName>
                                        </p:attrNameLst>
                                      </p:cBhvr>
                                      <p:to>
                                        <p:strVal val="visible"/>
                                      </p:to>
                                    </p:set>
                                    <p:animEffect transition="in" filter="barn(inVertical)">
                                      <p:cBhvr>
                                        <p:cTn id="61" dur="500"/>
                                        <p:tgtEl>
                                          <p:spTgt spid="3"/>
                                        </p:tgtEl>
                                      </p:cBhvr>
                                    </p:animEffect>
                                  </p:childTnLst>
                                </p:cTn>
                              </p:par>
                              <p:par>
                                <p:cTn id="62" presetID="16" presetClass="entr" presetSubtype="21" fill="hold" grpId="0" nodeType="withEffect">
                                  <p:stCondLst>
                                    <p:cond delay="0"/>
                                  </p:stCondLst>
                                  <p:childTnLst>
                                    <p:set>
                                      <p:cBhvr>
                                        <p:cTn id="63" dur="1" fill="hold">
                                          <p:stCondLst>
                                            <p:cond delay="0"/>
                                          </p:stCondLst>
                                        </p:cTn>
                                        <p:tgtEl>
                                          <p:spTgt spid="5"/>
                                        </p:tgtEl>
                                        <p:attrNameLst>
                                          <p:attrName>style.visibility</p:attrName>
                                        </p:attrNameLst>
                                      </p:cBhvr>
                                      <p:to>
                                        <p:strVal val="visible"/>
                                      </p:to>
                                    </p:set>
                                    <p:animEffect transition="in" filter="barn(inVertical)">
                                      <p:cBhvr>
                                        <p:cTn id="64" dur="500"/>
                                        <p:tgtEl>
                                          <p:spTgt spid="5"/>
                                        </p:tgtEl>
                                      </p:cBhvr>
                                    </p:animEffect>
                                  </p:childTnLst>
                                </p:cTn>
                              </p:par>
                              <p:par>
                                <p:cTn id="65" presetID="16" presetClass="entr" presetSubtype="21" fill="hold" grpId="0" nodeType="withEffect">
                                  <p:stCondLst>
                                    <p:cond delay="0"/>
                                  </p:stCondLst>
                                  <p:childTnLst>
                                    <p:set>
                                      <p:cBhvr>
                                        <p:cTn id="66" dur="1" fill="hold">
                                          <p:stCondLst>
                                            <p:cond delay="0"/>
                                          </p:stCondLst>
                                        </p:cTn>
                                        <p:tgtEl>
                                          <p:spTgt spid="2"/>
                                        </p:tgtEl>
                                        <p:attrNameLst>
                                          <p:attrName>style.visibility</p:attrName>
                                        </p:attrNameLst>
                                      </p:cBhvr>
                                      <p:to>
                                        <p:strVal val="visible"/>
                                      </p:to>
                                    </p:set>
                                    <p:animEffect transition="in" filter="barn(inVertical)">
                                      <p:cBhvr>
                                        <p:cTn id="67" dur="500"/>
                                        <p:tgtEl>
                                          <p:spTgt spid="2"/>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xit" presetSubtype="0" fill="hold" grpId="1" nodeType="clickEffect">
                                  <p:stCondLst>
                                    <p:cond delay="0"/>
                                  </p:stCondLst>
                                  <p:childTnLst>
                                    <p:animEffect transition="out" filter="fade">
                                      <p:cBhvr>
                                        <p:cTn id="71" dur="500"/>
                                        <p:tgtEl>
                                          <p:spTgt spid="16"/>
                                        </p:tgtEl>
                                      </p:cBhvr>
                                    </p:animEffect>
                                    <p:set>
                                      <p:cBhvr>
                                        <p:cTn id="72" dur="1" fill="hold">
                                          <p:stCondLst>
                                            <p:cond delay="499"/>
                                          </p:stCondLst>
                                        </p:cTn>
                                        <p:tgtEl>
                                          <p:spTgt spid="16"/>
                                        </p:tgtEl>
                                        <p:attrNameLst>
                                          <p:attrName>style.visibility</p:attrName>
                                        </p:attrNameLst>
                                      </p:cBhvr>
                                      <p:to>
                                        <p:strVal val="hidden"/>
                                      </p:to>
                                    </p:set>
                                  </p:childTnLst>
                                </p:cTn>
                              </p:par>
                              <p:par>
                                <p:cTn id="73" presetID="10" presetClass="exit" presetSubtype="0" fill="hold" nodeType="withEffect">
                                  <p:stCondLst>
                                    <p:cond delay="0"/>
                                  </p:stCondLst>
                                  <p:childTnLst>
                                    <p:animEffect transition="out" filter="fade">
                                      <p:cBhvr>
                                        <p:cTn id="74" dur="500"/>
                                        <p:tgtEl>
                                          <p:spTgt spid="14"/>
                                        </p:tgtEl>
                                      </p:cBhvr>
                                    </p:animEffect>
                                    <p:set>
                                      <p:cBhvr>
                                        <p:cTn id="75" dur="1" fill="hold">
                                          <p:stCondLst>
                                            <p:cond delay="499"/>
                                          </p:stCondLst>
                                        </p:cTn>
                                        <p:tgtEl>
                                          <p:spTgt spid="14"/>
                                        </p:tgtEl>
                                        <p:attrNameLst>
                                          <p:attrName>style.visibility</p:attrName>
                                        </p:attrNameLst>
                                      </p:cBhvr>
                                      <p:to>
                                        <p:strVal val="hidden"/>
                                      </p:to>
                                    </p:set>
                                  </p:childTnLst>
                                </p:cTn>
                              </p:par>
                              <p:par>
                                <p:cTn id="76" presetID="10" presetClass="exit" presetSubtype="0" fill="hold" grpId="1" nodeType="withEffect">
                                  <p:stCondLst>
                                    <p:cond delay="0"/>
                                  </p:stCondLst>
                                  <p:childTnLst>
                                    <p:animEffect transition="out" filter="fade">
                                      <p:cBhvr>
                                        <p:cTn id="77" dur="500"/>
                                        <p:tgtEl>
                                          <p:spTgt spid="2"/>
                                        </p:tgtEl>
                                      </p:cBhvr>
                                    </p:animEffect>
                                    <p:set>
                                      <p:cBhvr>
                                        <p:cTn id="78" dur="1" fill="hold">
                                          <p:stCondLst>
                                            <p:cond delay="499"/>
                                          </p:stCondLst>
                                        </p:cTn>
                                        <p:tgtEl>
                                          <p:spTgt spid="2"/>
                                        </p:tgtEl>
                                        <p:attrNameLst>
                                          <p:attrName>style.visibility</p:attrName>
                                        </p:attrNameLst>
                                      </p:cBhvr>
                                      <p:to>
                                        <p:strVal val="hidden"/>
                                      </p:to>
                                    </p:set>
                                  </p:childTnLst>
                                </p:cTn>
                              </p:par>
                              <p:par>
                                <p:cTn id="79" presetID="10" presetClass="exit" presetSubtype="0" fill="hold" grpId="1" nodeType="withEffect">
                                  <p:stCondLst>
                                    <p:cond delay="0"/>
                                  </p:stCondLst>
                                  <p:childTnLst>
                                    <p:animEffect transition="out" filter="fade">
                                      <p:cBhvr>
                                        <p:cTn id="80" dur="500"/>
                                        <p:tgtEl>
                                          <p:spTgt spid="3"/>
                                        </p:tgtEl>
                                      </p:cBhvr>
                                    </p:animEffect>
                                    <p:set>
                                      <p:cBhvr>
                                        <p:cTn id="81" dur="1" fill="hold">
                                          <p:stCondLst>
                                            <p:cond delay="499"/>
                                          </p:stCondLst>
                                        </p:cTn>
                                        <p:tgtEl>
                                          <p:spTgt spid="3"/>
                                        </p:tgtEl>
                                        <p:attrNameLst>
                                          <p:attrName>style.visibility</p:attrName>
                                        </p:attrNameLst>
                                      </p:cBhvr>
                                      <p:to>
                                        <p:strVal val="hidden"/>
                                      </p:to>
                                    </p:set>
                                  </p:childTnLst>
                                </p:cTn>
                              </p:par>
                              <p:par>
                                <p:cTn id="82" presetID="10" presetClass="exit" presetSubtype="0" fill="hold" grpId="1" nodeType="withEffect">
                                  <p:stCondLst>
                                    <p:cond delay="0"/>
                                  </p:stCondLst>
                                  <p:childTnLst>
                                    <p:animEffect transition="out" filter="fade">
                                      <p:cBhvr>
                                        <p:cTn id="83" dur="500"/>
                                        <p:tgtEl>
                                          <p:spTgt spid="5"/>
                                        </p:tgtEl>
                                      </p:cBhvr>
                                    </p:animEffect>
                                    <p:set>
                                      <p:cBhvr>
                                        <p:cTn id="84" dur="1" fill="hold">
                                          <p:stCondLst>
                                            <p:cond delay="499"/>
                                          </p:stCondLst>
                                        </p:cTn>
                                        <p:tgtEl>
                                          <p:spTgt spid="5"/>
                                        </p:tgtEl>
                                        <p:attrNameLst>
                                          <p:attrName>style.visibility</p:attrName>
                                        </p:attrNameLst>
                                      </p:cBhvr>
                                      <p:to>
                                        <p:strVal val="hidden"/>
                                      </p:to>
                                    </p:set>
                                  </p:childTnLst>
                                </p:cTn>
                              </p:par>
                            </p:childTnLst>
                          </p:cTn>
                        </p:par>
                      </p:childTnLst>
                    </p:cTn>
                  </p:par>
                  <p:par>
                    <p:cTn id="85" fill="hold">
                      <p:stCondLst>
                        <p:cond delay="indefinite"/>
                      </p:stCondLst>
                      <p:childTnLst>
                        <p:par>
                          <p:cTn id="86" fill="hold">
                            <p:stCondLst>
                              <p:cond delay="0"/>
                            </p:stCondLst>
                            <p:childTnLst>
                              <p:par>
                                <p:cTn id="87" presetID="6" presetClass="entr" presetSubtype="16" fill="hold" grpId="0" nodeType="clickEffect">
                                  <p:stCondLst>
                                    <p:cond delay="0"/>
                                  </p:stCondLst>
                                  <p:childTnLst>
                                    <p:set>
                                      <p:cBhvr>
                                        <p:cTn id="88" dur="1" fill="hold">
                                          <p:stCondLst>
                                            <p:cond delay="0"/>
                                          </p:stCondLst>
                                        </p:cTn>
                                        <p:tgtEl>
                                          <p:spTgt spid="20"/>
                                        </p:tgtEl>
                                        <p:attrNameLst>
                                          <p:attrName>style.visibility</p:attrName>
                                        </p:attrNameLst>
                                      </p:cBhvr>
                                      <p:to>
                                        <p:strVal val="visible"/>
                                      </p:to>
                                    </p:set>
                                    <p:animEffect transition="in" filter="circle(in)">
                                      <p:cBhvr>
                                        <p:cTn id="89" dur="2000"/>
                                        <p:tgtEl>
                                          <p:spTgt spid="20"/>
                                        </p:tgtEl>
                                      </p:cBhvr>
                                    </p:animEffect>
                                  </p:childTnLst>
                                </p:cTn>
                              </p:par>
                              <p:par>
                                <p:cTn id="90" presetID="6" presetClass="entr" presetSubtype="16" fill="hold" nodeType="withEffect">
                                  <p:stCondLst>
                                    <p:cond delay="0"/>
                                  </p:stCondLst>
                                  <p:childTnLst>
                                    <p:set>
                                      <p:cBhvr>
                                        <p:cTn id="91" dur="1" fill="hold">
                                          <p:stCondLst>
                                            <p:cond delay="0"/>
                                          </p:stCondLst>
                                        </p:cTn>
                                        <p:tgtEl>
                                          <p:spTgt spid="17"/>
                                        </p:tgtEl>
                                        <p:attrNameLst>
                                          <p:attrName>style.visibility</p:attrName>
                                        </p:attrNameLst>
                                      </p:cBhvr>
                                      <p:to>
                                        <p:strVal val="visible"/>
                                      </p:to>
                                    </p:set>
                                    <p:animEffect transition="in" filter="circle(in)">
                                      <p:cBhvr>
                                        <p:cTn id="92" dur="2000"/>
                                        <p:tgtEl>
                                          <p:spTgt spid="17"/>
                                        </p:tgtEl>
                                      </p:cBhvr>
                                    </p:animEffect>
                                  </p:childTnLst>
                                </p:cTn>
                              </p:par>
                              <p:par>
                                <p:cTn id="93" presetID="16" presetClass="entr" presetSubtype="21" fill="hold" grpId="0" nodeType="withEffect">
                                  <p:stCondLst>
                                    <p:cond delay="0"/>
                                  </p:stCondLst>
                                  <p:childTnLst>
                                    <p:set>
                                      <p:cBhvr>
                                        <p:cTn id="94" dur="1" fill="hold">
                                          <p:stCondLst>
                                            <p:cond delay="0"/>
                                          </p:stCondLst>
                                        </p:cTn>
                                        <p:tgtEl>
                                          <p:spTgt spid="9"/>
                                        </p:tgtEl>
                                        <p:attrNameLst>
                                          <p:attrName>style.visibility</p:attrName>
                                        </p:attrNameLst>
                                      </p:cBhvr>
                                      <p:to>
                                        <p:strVal val="visible"/>
                                      </p:to>
                                    </p:set>
                                    <p:animEffect transition="in" filter="barn(inVertical)">
                                      <p:cBhvr>
                                        <p:cTn id="95" dur="500"/>
                                        <p:tgtEl>
                                          <p:spTgt spid="9"/>
                                        </p:tgtEl>
                                      </p:cBhvr>
                                    </p:animEffect>
                                  </p:childTnLst>
                                </p:cTn>
                              </p:par>
                              <p:par>
                                <p:cTn id="96" presetID="16" presetClass="entr" presetSubtype="21" fill="hold" grpId="0" nodeType="withEffect">
                                  <p:stCondLst>
                                    <p:cond delay="0"/>
                                  </p:stCondLst>
                                  <p:childTnLst>
                                    <p:set>
                                      <p:cBhvr>
                                        <p:cTn id="97" dur="1" fill="hold">
                                          <p:stCondLst>
                                            <p:cond delay="0"/>
                                          </p:stCondLst>
                                        </p:cTn>
                                        <p:tgtEl>
                                          <p:spTgt spid="6"/>
                                        </p:tgtEl>
                                        <p:attrNameLst>
                                          <p:attrName>style.visibility</p:attrName>
                                        </p:attrNameLst>
                                      </p:cBhvr>
                                      <p:to>
                                        <p:strVal val="visible"/>
                                      </p:to>
                                    </p:set>
                                    <p:animEffect transition="in" filter="barn(inVertical)">
                                      <p:cBhvr>
                                        <p:cTn id="98" dur="500"/>
                                        <p:tgtEl>
                                          <p:spTgt spid="6"/>
                                        </p:tgtEl>
                                      </p:cBhvr>
                                    </p:animEffect>
                                  </p:childTnLst>
                                </p:cTn>
                              </p:par>
                            </p:childTnLst>
                          </p:cTn>
                        </p:par>
                      </p:childTnLst>
                    </p:cTn>
                  </p:par>
                  <p:par>
                    <p:cTn id="99" fill="hold">
                      <p:stCondLst>
                        <p:cond delay="indefinite"/>
                      </p:stCondLst>
                      <p:childTnLst>
                        <p:par>
                          <p:cTn id="100" fill="hold">
                            <p:stCondLst>
                              <p:cond delay="0"/>
                            </p:stCondLst>
                            <p:childTnLst>
                              <p:par>
                                <p:cTn id="101" presetID="10" presetClass="exit" presetSubtype="0" fill="hold" grpId="1" nodeType="clickEffect">
                                  <p:stCondLst>
                                    <p:cond delay="0"/>
                                  </p:stCondLst>
                                  <p:childTnLst>
                                    <p:animEffect transition="out" filter="fade">
                                      <p:cBhvr>
                                        <p:cTn id="102" dur="500"/>
                                        <p:tgtEl>
                                          <p:spTgt spid="20"/>
                                        </p:tgtEl>
                                      </p:cBhvr>
                                    </p:animEffect>
                                    <p:set>
                                      <p:cBhvr>
                                        <p:cTn id="103" dur="1" fill="hold">
                                          <p:stCondLst>
                                            <p:cond delay="499"/>
                                          </p:stCondLst>
                                        </p:cTn>
                                        <p:tgtEl>
                                          <p:spTgt spid="20"/>
                                        </p:tgtEl>
                                        <p:attrNameLst>
                                          <p:attrName>style.visibility</p:attrName>
                                        </p:attrNameLst>
                                      </p:cBhvr>
                                      <p:to>
                                        <p:strVal val="hidden"/>
                                      </p:to>
                                    </p:set>
                                  </p:childTnLst>
                                </p:cTn>
                              </p:par>
                              <p:par>
                                <p:cTn id="104" presetID="10" presetClass="exit" presetSubtype="0" fill="hold" nodeType="withEffect">
                                  <p:stCondLst>
                                    <p:cond delay="0"/>
                                  </p:stCondLst>
                                  <p:childTnLst>
                                    <p:animEffect transition="out" filter="fade">
                                      <p:cBhvr>
                                        <p:cTn id="105" dur="500"/>
                                        <p:tgtEl>
                                          <p:spTgt spid="17"/>
                                        </p:tgtEl>
                                      </p:cBhvr>
                                    </p:animEffect>
                                    <p:set>
                                      <p:cBhvr>
                                        <p:cTn id="106" dur="1" fill="hold">
                                          <p:stCondLst>
                                            <p:cond delay="499"/>
                                          </p:stCondLst>
                                        </p:cTn>
                                        <p:tgtEl>
                                          <p:spTgt spid="17"/>
                                        </p:tgtEl>
                                        <p:attrNameLst>
                                          <p:attrName>style.visibility</p:attrName>
                                        </p:attrNameLst>
                                      </p:cBhvr>
                                      <p:to>
                                        <p:strVal val="hidden"/>
                                      </p:to>
                                    </p:set>
                                  </p:childTnLst>
                                </p:cTn>
                              </p:par>
                              <p:par>
                                <p:cTn id="107" presetID="10" presetClass="exit" presetSubtype="0" fill="hold" grpId="1" nodeType="withEffect">
                                  <p:stCondLst>
                                    <p:cond delay="0"/>
                                  </p:stCondLst>
                                  <p:childTnLst>
                                    <p:animEffect transition="out" filter="fade">
                                      <p:cBhvr>
                                        <p:cTn id="108" dur="500"/>
                                        <p:tgtEl>
                                          <p:spTgt spid="9"/>
                                        </p:tgtEl>
                                      </p:cBhvr>
                                    </p:animEffect>
                                    <p:set>
                                      <p:cBhvr>
                                        <p:cTn id="109" dur="1" fill="hold">
                                          <p:stCondLst>
                                            <p:cond delay="499"/>
                                          </p:stCondLst>
                                        </p:cTn>
                                        <p:tgtEl>
                                          <p:spTgt spid="9"/>
                                        </p:tgtEl>
                                        <p:attrNameLst>
                                          <p:attrName>style.visibility</p:attrName>
                                        </p:attrNameLst>
                                      </p:cBhvr>
                                      <p:to>
                                        <p:strVal val="hidden"/>
                                      </p:to>
                                    </p:set>
                                  </p:childTnLst>
                                </p:cTn>
                              </p:par>
                              <p:par>
                                <p:cTn id="110" presetID="10" presetClass="exit" presetSubtype="0" fill="hold" grpId="1" nodeType="withEffect">
                                  <p:stCondLst>
                                    <p:cond delay="0"/>
                                  </p:stCondLst>
                                  <p:childTnLst>
                                    <p:animEffect transition="out" filter="fade">
                                      <p:cBhvr>
                                        <p:cTn id="111" dur="500"/>
                                        <p:tgtEl>
                                          <p:spTgt spid="6"/>
                                        </p:tgtEl>
                                      </p:cBhvr>
                                    </p:animEffect>
                                    <p:set>
                                      <p:cBhvr>
                                        <p:cTn id="112" dur="1" fill="hold">
                                          <p:stCondLst>
                                            <p:cond delay="499"/>
                                          </p:stCondLst>
                                        </p:cTn>
                                        <p:tgtEl>
                                          <p:spTgt spid="6"/>
                                        </p:tgtEl>
                                        <p:attrNameLst>
                                          <p:attrName>style.visibility</p:attrName>
                                        </p:attrNameLst>
                                      </p:cBhvr>
                                      <p:to>
                                        <p:strVal val="hidden"/>
                                      </p:to>
                                    </p:set>
                                  </p:childTnLst>
                                </p:cTn>
                              </p:par>
                            </p:childTnLst>
                          </p:cTn>
                        </p:par>
                      </p:childTnLst>
                    </p:cTn>
                  </p:par>
                  <p:par>
                    <p:cTn id="113" fill="hold">
                      <p:stCondLst>
                        <p:cond delay="indefinite"/>
                      </p:stCondLst>
                      <p:childTnLst>
                        <p:par>
                          <p:cTn id="114" fill="hold">
                            <p:stCondLst>
                              <p:cond delay="0"/>
                            </p:stCondLst>
                            <p:childTnLst>
                              <p:par>
                                <p:cTn id="115" presetID="6" presetClass="entr" presetSubtype="16" fill="hold" grpId="0" nodeType="clickEffect">
                                  <p:stCondLst>
                                    <p:cond delay="0"/>
                                  </p:stCondLst>
                                  <p:childTnLst>
                                    <p:set>
                                      <p:cBhvr>
                                        <p:cTn id="116" dur="1" fill="hold">
                                          <p:stCondLst>
                                            <p:cond delay="0"/>
                                          </p:stCondLst>
                                        </p:cTn>
                                        <p:tgtEl>
                                          <p:spTgt spid="24"/>
                                        </p:tgtEl>
                                        <p:attrNameLst>
                                          <p:attrName>style.visibility</p:attrName>
                                        </p:attrNameLst>
                                      </p:cBhvr>
                                      <p:to>
                                        <p:strVal val="visible"/>
                                      </p:to>
                                    </p:set>
                                    <p:animEffect transition="in" filter="circle(in)">
                                      <p:cBhvr>
                                        <p:cTn id="117" dur="2000"/>
                                        <p:tgtEl>
                                          <p:spTgt spid="24"/>
                                        </p:tgtEl>
                                      </p:cBhvr>
                                    </p:animEffect>
                                  </p:childTnLst>
                                </p:cTn>
                              </p:par>
                              <p:par>
                                <p:cTn id="118" presetID="6" presetClass="entr" presetSubtype="16" fill="hold" grpId="0" nodeType="withEffect">
                                  <p:stCondLst>
                                    <p:cond delay="0"/>
                                  </p:stCondLst>
                                  <p:childTnLst>
                                    <p:set>
                                      <p:cBhvr>
                                        <p:cTn id="119" dur="1" fill="hold">
                                          <p:stCondLst>
                                            <p:cond delay="0"/>
                                          </p:stCondLst>
                                        </p:cTn>
                                        <p:tgtEl>
                                          <p:spTgt spid="22"/>
                                        </p:tgtEl>
                                        <p:attrNameLst>
                                          <p:attrName>style.visibility</p:attrName>
                                        </p:attrNameLst>
                                      </p:cBhvr>
                                      <p:to>
                                        <p:strVal val="visible"/>
                                      </p:to>
                                    </p:set>
                                    <p:animEffect transition="in" filter="circle(in)">
                                      <p:cBhvr>
                                        <p:cTn id="120" dur="2000"/>
                                        <p:tgtEl>
                                          <p:spTgt spid="22"/>
                                        </p:tgtEl>
                                      </p:cBhvr>
                                    </p:animEffect>
                                  </p:childTnLst>
                                </p:cTn>
                              </p:par>
                              <p:par>
                                <p:cTn id="121" presetID="16" presetClass="entr" presetSubtype="21" fill="hold" grpId="0" nodeType="withEffect">
                                  <p:stCondLst>
                                    <p:cond delay="0"/>
                                  </p:stCondLst>
                                  <p:childTnLst>
                                    <p:set>
                                      <p:cBhvr>
                                        <p:cTn id="122" dur="1" fill="hold">
                                          <p:stCondLst>
                                            <p:cond delay="0"/>
                                          </p:stCondLst>
                                        </p:cTn>
                                        <p:tgtEl>
                                          <p:spTgt spid="31"/>
                                        </p:tgtEl>
                                        <p:attrNameLst>
                                          <p:attrName>style.visibility</p:attrName>
                                        </p:attrNameLst>
                                      </p:cBhvr>
                                      <p:to>
                                        <p:strVal val="visible"/>
                                      </p:to>
                                    </p:set>
                                    <p:animEffect transition="in" filter="barn(inVertical)">
                                      <p:cBhvr>
                                        <p:cTn id="123" dur="500"/>
                                        <p:tgtEl>
                                          <p:spTgt spid="31"/>
                                        </p:tgtEl>
                                      </p:cBhvr>
                                    </p:animEffect>
                                  </p:childTnLst>
                                </p:cTn>
                              </p:par>
                              <p:par>
                                <p:cTn id="124" presetID="16" presetClass="entr" presetSubtype="21" fill="hold" grpId="0" nodeType="withEffect">
                                  <p:stCondLst>
                                    <p:cond delay="0"/>
                                  </p:stCondLst>
                                  <p:childTnLst>
                                    <p:set>
                                      <p:cBhvr>
                                        <p:cTn id="125" dur="1" fill="hold">
                                          <p:stCondLst>
                                            <p:cond delay="0"/>
                                          </p:stCondLst>
                                        </p:cTn>
                                        <p:tgtEl>
                                          <p:spTgt spid="10"/>
                                        </p:tgtEl>
                                        <p:attrNameLst>
                                          <p:attrName>style.visibility</p:attrName>
                                        </p:attrNameLst>
                                      </p:cBhvr>
                                      <p:to>
                                        <p:strVal val="visible"/>
                                      </p:to>
                                    </p:set>
                                    <p:animEffect transition="in" filter="barn(inVertical)">
                                      <p:cBhvr>
                                        <p:cTn id="126" dur="500"/>
                                        <p:tgtEl>
                                          <p:spTgt spid="10"/>
                                        </p:tgtEl>
                                      </p:cBhvr>
                                    </p:animEffect>
                                  </p:childTnLst>
                                </p:cTn>
                              </p:par>
                            </p:childTnLst>
                          </p:cTn>
                        </p:par>
                      </p:childTnLst>
                    </p:cTn>
                  </p:par>
                  <p:par>
                    <p:cTn id="127" fill="hold">
                      <p:stCondLst>
                        <p:cond delay="indefinite"/>
                      </p:stCondLst>
                      <p:childTnLst>
                        <p:par>
                          <p:cTn id="128" fill="hold">
                            <p:stCondLst>
                              <p:cond delay="0"/>
                            </p:stCondLst>
                            <p:childTnLst>
                              <p:par>
                                <p:cTn id="129" presetID="10" presetClass="exit" presetSubtype="0" fill="hold" grpId="1" nodeType="clickEffect">
                                  <p:stCondLst>
                                    <p:cond delay="0"/>
                                  </p:stCondLst>
                                  <p:childTnLst>
                                    <p:animEffect transition="out" filter="fade">
                                      <p:cBhvr>
                                        <p:cTn id="130" dur="500"/>
                                        <p:tgtEl>
                                          <p:spTgt spid="24"/>
                                        </p:tgtEl>
                                      </p:cBhvr>
                                    </p:animEffect>
                                    <p:set>
                                      <p:cBhvr>
                                        <p:cTn id="131" dur="1" fill="hold">
                                          <p:stCondLst>
                                            <p:cond delay="499"/>
                                          </p:stCondLst>
                                        </p:cTn>
                                        <p:tgtEl>
                                          <p:spTgt spid="24"/>
                                        </p:tgtEl>
                                        <p:attrNameLst>
                                          <p:attrName>style.visibility</p:attrName>
                                        </p:attrNameLst>
                                      </p:cBhvr>
                                      <p:to>
                                        <p:strVal val="hidden"/>
                                      </p:to>
                                    </p:set>
                                  </p:childTnLst>
                                </p:cTn>
                              </p:par>
                              <p:par>
                                <p:cTn id="132" presetID="10" presetClass="exit" presetSubtype="0" fill="hold" grpId="1" nodeType="withEffect">
                                  <p:stCondLst>
                                    <p:cond delay="0"/>
                                  </p:stCondLst>
                                  <p:childTnLst>
                                    <p:animEffect transition="out" filter="fade">
                                      <p:cBhvr>
                                        <p:cTn id="133" dur="500"/>
                                        <p:tgtEl>
                                          <p:spTgt spid="22"/>
                                        </p:tgtEl>
                                      </p:cBhvr>
                                    </p:animEffect>
                                    <p:set>
                                      <p:cBhvr>
                                        <p:cTn id="134" dur="1" fill="hold">
                                          <p:stCondLst>
                                            <p:cond delay="499"/>
                                          </p:stCondLst>
                                        </p:cTn>
                                        <p:tgtEl>
                                          <p:spTgt spid="22"/>
                                        </p:tgtEl>
                                        <p:attrNameLst>
                                          <p:attrName>style.visibility</p:attrName>
                                        </p:attrNameLst>
                                      </p:cBhvr>
                                      <p:to>
                                        <p:strVal val="hidden"/>
                                      </p:to>
                                    </p:set>
                                  </p:childTnLst>
                                </p:cTn>
                              </p:par>
                              <p:par>
                                <p:cTn id="135" presetID="10" presetClass="exit" presetSubtype="0" fill="hold" grpId="1" nodeType="withEffect">
                                  <p:stCondLst>
                                    <p:cond delay="0"/>
                                  </p:stCondLst>
                                  <p:childTnLst>
                                    <p:animEffect transition="out" filter="fade">
                                      <p:cBhvr>
                                        <p:cTn id="136" dur="500"/>
                                        <p:tgtEl>
                                          <p:spTgt spid="31"/>
                                        </p:tgtEl>
                                      </p:cBhvr>
                                    </p:animEffect>
                                    <p:set>
                                      <p:cBhvr>
                                        <p:cTn id="137" dur="1" fill="hold">
                                          <p:stCondLst>
                                            <p:cond delay="499"/>
                                          </p:stCondLst>
                                        </p:cTn>
                                        <p:tgtEl>
                                          <p:spTgt spid="31"/>
                                        </p:tgtEl>
                                        <p:attrNameLst>
                                          <p:attrName>style.visibility</p:attrName>
                                        </p:attrNameLst>
                                      </p:cBhvr>
                                      <p:to>
                                        <p:strVal val="hidden"/>
                                      </p:to>
                                    </p:set>
                                  </p:childTnLst>
                                </p:cTn>
                              </p:par>
                              <p:par>
                                <p:cTn id="138" presetID="10" presetClass="exit" presetSubtype="0" fill="hold" grpId="1" nodeType="withEffect">
                                  <p:stCondLst>
                                    <p:cond delay="0"/>
                                  </p:stCondLst>
                                  <p:childTnLst>
                                    <p:animEffect transition="out" filter="fade">
                                      <p:cBhvr>
                                        <p:cTn id="139" dur="500"/>
                                        <p:tgtEl>
                                          <p:spTgt spid="10"/>
                                        </p:tgtEl>
                                      </p:cBhvr>
                                    </p:animEffect>
                                    <p:set>
                                      <p:cBhvr>
                                        <p:cTn id="140" dur="1" fill="hold">
                                          <p:stCondLst>
                                            <p:cond delay="499"/>
                                          </p:stCondLst>
                                        </p:cTn>
                                        <p:tgtEl>
                                          <p:spTgt spid="10"/>
                                        </p:tgtEl>
                                        <p:attrNameLst>
                                          <p:attrName>style.visibility</p:attrName>
                                        </p:attrNameLst>
                                      </p:cBhvr>
                                      <p:to>
                                        <p:strVal val="hidden"/>
                                      </p:to>
                                    </p:set>
                                  </p:childTnLst>
                                </p:cTn>
                              </p:par>
                            </p:childTnLst>
                          </p:cTn>
                        </p:par>
                      </p:childTnLst>
                    </p:cTn>
                  </p:par>
                  <p:par>
                    <p:cTn id="141" fill="hold">
                      <p:stCondLst>
                        <p:cond delay="indefinite"/>
                      </p:stCondLst>
                      <p:childTnLst>
                        <p:par>
                          <p:cTn id="142" fill="hold">
                            <p:stCondLst>
                              <p:cond delay="0"/>
                            </p:stCondLst>
                            <p:childTnLst>
                              <p:par>
                                <p:cTn id="143" presetID="6" presetClass="entr" presetSubtype="16" fill="hold" grpId="0" nodeType="clickEffect">
                                  <p:stCondLst>
                                    <p:cond delay="0"/>
                                  </p:stCondLst>
                                  <p:childTnLst>
                                    <p:set>
                                      <p:cBhvr>
                                        <p:cTn id="144" dur="1" fill="hold">
                                          <p:stCondLst>
                                            <p:cond delay="0"/>
                                          </p:stCondLst>
                                        </p:cTn>
                                        <p:tgtEl>
                                          <p:spTgt spid="26"/>
                                        </p:tgtEl>
                                        <p:attrNameLst>
                                          <p:attrName>style.visibility</p:attrName>
                                        </p:attrNameLst>
                                      </p:cBhvr>
                                      <p:to>
                                        <p:strVal val="visible"/>
                                      </p:to>
                                    </p:set>
                                    <p:animEffect transition="in" filter="circle(in)">
                                      <p:cBhvr>
                                        <p:cTn id="145" dur="2000"/>
                                        <p:tgtEl>
                                          <p:spTgt spid="26"/>
                                        </p:tgtEl>
                                      </p:cBhvr>
                                    </p:animEffect>
                                  </p:childTnLst>
                                </p:cTn>
                              </p:par>
                              <p:par>
                                <p:cTn id="146" presetID="6" presetClass="entr" presetSubtype="16" fill="hold" grpId="0" nodeType="withEffect">
                                  <p:stCondLst>
                                    <p:cond delay="0"/>
                                  </p:stCondLst>
                                  <p:childTnLst>
                                    <p:set>
                                      <p:cBhvr>
                                        <p:cTn id="147" dur="1" fill="hold">
                                          <p:stCondLst>
                                            <p:cond delay="0"/>
                                          </p:stCondLst>
                                        </p:cTn>
                                        <p:tgtEl>
                                          <p:spTgt spid="23"/>
                                        </p:tgtEl>
                                        <p:attrNameLst>
                                          <p:attrName>style.visibility</p:attrName>
                                        </p:attrNameLst>
                                      </p:cBhvr>
                                      <p:to>
                                        <p:strVal val="visible"/>
                                      </p:to>
                                    </p:set>
                                    <p:animEffect transition="in" filter="circle(in)">
                                      <p:cBhvr>
                                        <p:cTn id="148" dur="2000"/>
                                        <p:tgtEl>
                                          <p:spTgt spid="23"/>
                                        </p:tgtEl>
                                      </p:cBhvr>
                                    </p:animEffect>
                                  </p:childTnLst>
                                </p:cTn>
                              </p:par>
                              <p:par>
                                <p:cTn id="149" presetID="16" presetClass="entr" presetSubtype="21" fill="hold" grpId="0" nodeType="withEffect">
                                  <p:stCondLst>
                                    <p:cond delay="0"/>
                                  </p:stCondLst>
                                  <p:childTnLst>
                                    <p:set>
                                      <p:cBhvr>
                                        <p:cTn id="150" dur="1" fill="hold">
                                          <p:stCondLst>
                                            <p:cond delay="0"/>
                                          </p:stCondLst>
                                        </p:cTn>
                                        <p:tgtEl>
                                          <p:spTgt spid="11"/>
                                        </p:tgtEl>
                                        <p:attrNameLst>
                                          <p:attrName>style.visibility</p:attrName>
                                        </p:attrNameLst>
                                      </p:cBhvr>
                                      <p:to>
                                        <p:strVal val="visible"/>
                                      </p:to>
                                    </p:set>
                                    <p:animEffect transition="in" filter="barn(inVertical)">
                                      <p:cBhvr>
                                        <p:cTn id="151" dur="500"/>
                                        <p:tgtEl>
                                          <p:spTgt spid="11"/>
                                        </p:tgtEl>
                                      </p:cBhvr>
                                    </p:animEffect>
                                  </p:childTnLst>
                                </p:cTn>
                              </p:par>
                              <p:par>
                                <p:cTn id="152" presetID="16" presetClass="entr" presetSubtype="21" fill="hold" grpId="0" nodeType="withEffect">
                                  <p:stCondLst>
                                    <p:cond delay="0"/>
                                  </p:stCondLst>
                                  <p:childTnLst>
                                    <p:set>
                                      <p:cBhvr>
                                        <p:cTn id="153" dur="1" fill="hold">
                                          <p:stCondLst>
                                            <p:cond delay="0"/>
                                          </p:stCondLst>
                                        </p:cTn>
                                        <p:tgtEl>
                                          <p:spTgt spid="13"/>
                                        </p:tgtEl>
                                        <p:attrNameLst>
                                          <p:attrName>style.visibility</p:attrName>
                                        </p:attrNameLst>
                                      </p:cBhvr>
                                      <p:to>
                                        <p:strVal val="visible"/>
                                      </p:to>
                                    </p:set>
                                    <p:animEffect transition="in" filter="barn(inVertical)">
                                      <p:cBhvr>
                                        <p:cTn id="154" dur="500"/>
                                        <p:tgtEl>
                                          <p:spTgt spid="13"/>
                                        </p:tgtEl>
                                      </p:cBhvr>
                                    </p:animEffect>
                                  </p:childTnLst>
                                </p:cTn>
                              </p:par>
                            </p:childTnLst>
                          </p:cTn>
                        </p:par>
                      </p:childTnLst>
                    </p:cTn>
                  </p:par>
                  <p:par>
                    <p:cTn id="155" fill="hold">
                      <p:stCondLst>
                        <p:cond delay="indefinite"/>
                      </p:stCondLst>
                      <p:childTnLst>
                        <p:par>
                          <p:cTn id="156" fill="hold">
                            <p:stCondLst>
                              <p:cond delay="0"/>
                            </p:stCondLst>
                            <p:childTnLst>
                              <p:par>
                                <p:cTn id="157" presetID="10" presetClass="exit" presetSubtype="0" fill="hold" grpId="1" nodeType="clickEffect">
                                  <p:stCondLst>
                                    <p:cond delay="0"/>
                                  </p:stCondLst>
                                  <p:childTnLst>
                                    <p:animEffect transition="out" filter="fade">
                                      <p:cBhvr>
                                        <p:cTn id="158" dur="500"/>
                                        <p:tgtEl>
                                          <p:spTgt spid="26"/>
                                        </p:tgtEl>
                                      </p:cBhvr>
                                    </p:animEffect>
                                    <p:set>
                                      <p:cBhvr>
                                        <p:cTn id="159" dur="1" fill="hold">
                                          <p:stCondLst>
                                            <p:cond delay="499"/>
                                          </p:stCondLst>
                                        </p:cTn>
                                        <p:tgtEl>
                                          <p:spTgt spid="26"/>
                                        </p:tgtEl>
                                        <p:attrNameLst>
                                          <p:attrName>style.visibility</p:attrName>
                                        </p:attrNameLst>
                                      </p:cBhvr>
                                      <p:to>
                                        <p:strVal val="hidden"/>
                                      </p:to>
                                    </p:set>
                                  </p:childTnLst>
                                </p:cTn>
                              </p:par>
                              <p:par>
                                <p:cTn id="160" presetID="10" presetClass="exit" presetSubtype="0" fill="hold" grpId="1" nodeType="withEffect">
                                  <p:stCondLst>
                                    <p:cond delay="0"/>
                                  </p:stCondLst>
                                  <p:childTnLst>
                                    <p:animEffect transition="out" filter="fade">
                                      <p:cBhvr>
                                        <p:cTn id="161" dur="500"/>
                                        <p:tgtEl>
                                          <p:spTgt spid="23"/>
                                        </p:tgtEl>
                                      </p:cBhvr>
                                    </p:animEffect>
                                    <p:set>
                                      <p:cBhvr>
                                        <p:cTn id="162" dur="1" fill="hold">
                                          <p:stCondLst>
                                            <p:cond delay="499"/>
                                          </p:stCondLst>
                                        </p:cTn>
                                        <p:tgtEl>
                                          <p:spTgt spid="23"/>
                                        </p:tgtEl>
                                        <p:attrNameLst>
                                          <p:attrName>style.visibility</p:attrName>
                                        </p:attrNameLst>
                                      </p:cBhvr>
                                      <p:to>
                                        <p:strVal val="hidden"/>
                                      </p:to>
                                    </p:set>
                                  </p:childTnLst>
                                </p:cTn>
                              </p:par>
                              <p:par>
                                <p:cTn id="163" presetID="10" presetClass="exit" presetSubtype="0" fill="hold" grpId="1" nodeType="withEffect">
                                  <p:stCondLst>
                                    <p:cond delay="0"/>
                                  </p:stCondLst>
                                  <p:childTnLst>
                                    <p:animEffect transition="out" filter="fade">
                                      <p:cBhvr>
                                        <p:cTn id="164" dur="500"/>
                                        <p:tgtEl>
                                          <p:spTgt spid="11"/>
                                        </p:tgtEl>
                                      </p:cBhvr>
                                    </p:animEffect>
                                    <p:set>
                                      <p:cBhvr>
                                        <p:cTn id="165" dur="1" fill="hold">
                                          <p:stCondLst>
                                            <p:cond delay="499"/>
                                          </p:stCondLst>
                                        </p:cTn>
                                        <p:tgtEl>
                                          <p:spTgt spid="11"/>
                                        </p:tgtEl>
                                        <p:attrNameLst>
                                          <p:attrName>style.visibility</p:attrName>
                                        </p:attrNameLst>
                                      </p:cBhvr>
                                      <p:to>
                                        <p:strVal val="hidden"/>
                                      </p:to>
                                    </p:set>
                                  </p:childTnLst>
                                </p:cTn>
                              </p:par>
                              <p:par>
                                <p:cTn id="166" presetID="10" presetClass="exit" presetSubtype="0" fill="hold" grpId="1" nodeType="withEffect">
                                  <p:stCondLst>
                                    <p:cond delay="0"/>
                                  </p:stCondLst>
                                  <p:childTnLst>
                                    <p:animEffect transition="out" filter="fade">
                                      <p:cBhvr>
                                        <p:cTn id="167" dur="500"/>
                                        <p:tgtEl>
                                          <p:spTgt spid="13"/>
                                        </p:tgtEl>
                                      </p:cBhvr>
                                    </p:animEffect>
                                    <p:set>
                                      <p:cBhvr>
                                        <p:cTn id="168" dur="1" fill="hold">
                                          <p:stCondLst>
                                            <p:cond delay="499"/>
                                          </p:stCondLst>
                                        </p:cTn>
                                        <p:tgtEl>
                                          <p:spTgt spid="13"/>
                                        </p:tgtEl>
                                        <p:attrNameLst>
                                          <p:attrName>style.visibility</p:attrName>
                                        </p:attrNameLst>
                                      </p:cBhvr>
                                      <p:to>
                                        <p:strVal val="hidden"/>
                                      </p:to>
                                    </p:set>
                                  </p:childTnLst>
                                </p:cTn>
                              </p:par>
                            </p:childTnLst>
                          </p:cTn>
                        </p:par>
                      </p:childTnLst>
                    </p:cTn>
                  </p:par>
                  <p:par>
                    <p:cTn id="169" fill="hold">
                      <p:stCondLst>
                        <p:cond delay="indefinite"/>
                      </p:stCondLst>
                      <p:childTnLst>
                        <p:par>
                          <p:cTn id="170" fill="hold">
                            <p:stCondLst>
                              <p:cond delay="0"/>
                            </p:stCondLst>
                            <p:childTnLst>
                              <p:par>
                                <p:cTn id="171" presetID="16" presetClass="entr" presetSubtype="21" fill="hold" grpId="0" nodeType="clickEffect">
                                  <p:stCondLst>
                                    <p:cond delay="0"/>
                                  </p:stCondLst>
                                  <p:childTnLst>
                                    <p:set>
                                      <p:cBhvr>
                                        <p:cTn id="172" dur="1" fill="hold">
                                          <p:stCondLst>
                                            <p:cond delay="0"/>
                                          </p:stCondLst>
                                        </p:cTn>
                                        <p:tgtEl>
                                          <p:spTgt spid="28"/>
                                        </p:tgtEl>
                                        <p:attrNameLst>
                                          <p:attrName>style.visibility</p:attrName>
                                        </p:attrNameLst>
                                      </p:cBhvr>
                                      <p:to>
                                        <p:strVal val="visible"/>
                                      </p:to>
                                    </p:set>
                                    <p:animEffect transition="in" filter="barn(inVertical)">
                                      <p:cBhvr>
                                        <p:cTn id="173" dur="500"/>
                                        <p:tgtEl>
                                          <p:spTgt spid="28"/>
                                        </p:tgtEl>
                                      </p:cBhvr>
                                    </p:animEffect>
                                  </p:childTnLst>
                                </p:cTn>
                              </p:par>
                              <p:par>
                                <p:cTn id="174" presetID="6" presetClass="entr" presetSubtype="16" fill="hold" grpId="0" nodeType="withEffect">
                                  <p:stCondLst>
                                    <p:cond delay="0"/>
                                  </p:stCondLst>
                                  <p:childTnLst>
                                    <p:set>
                                      <p:cBhvr>
                                        <p:cTn id="175" dur="1" fill="hold">
                                          <p:stCondLst>
                                            <p:cond delay="0"/>
                                          </p:stCondLst>
                                        </p:cTn>
                                        <p:tgtEl>
                                          <p:spTgt spid="25"/>
                                        </p:tgtEl>
                                        <p:attrNameLst>
                                          <p:attrName>style.visibility</p:attrName>
                                        </p:attrNameLst>
                                      </p:cBhvr>
                                      <p:to>
                                        <p:strVal val="visible"/>
                                      </p:to>
                                    </p:set>
                                    <p:animEffect transition="in" filter="circle(in)">
                                      <p:cBhvr>
                                        <p:cTn id="176" dur="2000"/>
                                        <p:tgtEl>
                                          <p:spTgt spid="25"/>
                                        </p:tgtEl>
                                      </p:cBhvr>
                                    </p:animEffect>
                                  </p:childTnLst>
                                </p:cTn>
                              </p:par>
                              <p:par>
                                <p:cTn id="177" presetID="16" presetClass="entr" presetSubtype="21" fill="hold" grpId="0" nodeType="withEffect">
                                  <p:stCondLst>
                                    <p:cond delay="0"/>
                                  </p:stCondLst>
                                  <p:childTnLst>
                                    <p:set>
                                      <p:cBhvr>
                                        <p:cTn id="178" dur="1" fill="hold">
                                          <p:stCondLst>
                                            <p:cond delay="0"/>
                                          </p:stCondLst>
                                        </p:cTn>
                                        <p:tgtEl>
                                          <p:spTgt spid="15"/>
                                        </p:tgtEl>
                                        <p:attrNameLst>
                                          <p:attrName>style.visibility</p:attrName>
                                        </p:attrNameLst>
                                      </p:cBhvr>
                                      <p:to>
                                        <p:strVal val="visible"/>
                                      </p:to>
                                    </p:set>
                                    <p:animEffect transition="in" filter="barn(inVertical)">
                                      <p:cBhvr>
                                        <p:cTn id="179" dur="500"/>
                                        <p:tgtEl>
                                          <p:spTgt spid="15"/>
                                        </p:tgtEl>
                                      </p:cBhvr>
                                    </p:animEffect>
                                  </p:childTnLst>
                                </p:cTn>
                              </p:par>
                              <p:par>
                                <p:cTn id="180" presetID="16" presetClass="entr" presetSubtype="21" fill="hold" grpId="0" nodeType="withEffect">
                                  <p:stCondLst>
                                    <p:cond delay="0"/>
                                  </p:stCondLst>
                                  <p:childTnLst>
                                    <p:set>
                                      <p:cBhvr>
                                        <p:cTn id="181" dur="1" fill="hold">
                                          <p:stCondLst>
                                            <p:cond delay="0"/>
                                          </p:stCondLst>
                                        </p:cTn>
                                        <p:tgtEl>
                                          <p:spTgt spid="18"/>
                                        </p:tgtEl>
                                        <p:attrNameLst>
                                          <p:attrName>style.visibility</p:attrName>
                                        </p:attrNameLst>
                                      </p:cBhvr>
                                      <p:to>
                                        <p:strVal val="visible"/>
                                      </p:to>
                                    </p:set>
                                    <p:animEffect transition="in" filter="barn(inVertical)">
                                      <p:cBhvr>
                                        <p:cTn id="182" dur="500"/>
                                        <p:tgtEl>
                                          <p:spTgt spid="18"/>
                                        </p:tgtEl>
                                      </p:cBhvr>
                                    </p:animEffect>
                                  </p:childTnLst>
                                </p:cTn>
                              </p:par>
                            </p:childTnLst>
                          </p:cTn>
                        </p:par>
                      </p:childTnLst>
                    </p:cTn>
                  </p:par>
                  <p:par>
                    <p:cTn id="183" fill="hold">
                      <p:stCondLst>
                        <p:cond delay="indefinite"/>
                      </p:stCondLst>
                      <p:childTnLst>
                        <p:par>
                          <p:cTn id="184" fill="hold">
                            <p:stCondLst>
                              <p:cond delay="0"/>
                            </p:stCondLst>
                            <p:childTnLst>
                              <p:par>
                                <p:cTn id="185" presetID="10" presetClass="exit" presetSubtype="0" fill="hold" grpId="1" nodeType="clickEffect">
                                  <p:stCondLst>
                                    <p:cond delay="0"/>
                                  </p:stCondLst>
                                  <p:childTnLst>
                                    <p:animEffect transition="out" filter="fade">
                                      <p:cBhvr>
                                        <p:cTn id="186" dur="500"/>
                                        <p:tgtEl>
                                          <p:spTgt spid="28"/>
                                        </p:tgtEl>
                                      </p:cBhvr>
                                    </p:animEffect>
                                    <p:set>
                                      <p:cBhvr>
                                        <p:cTn id="187" dur="1" fill="hold">
                                          <p:stCondLst>
                                            <p:cond delay="499"/>
                                          </p:stCondLst>
                                        </p:cTn>
                                        <p:tgtEl>
                                          <p:spTgt spid="28"/>
                                        </p:tgtEl>
                                        <p:attrNameLst>
                                          <p:attrName>style.visibility</p:attrName>
                                        </p:attrNameLst>
                                      </p:cBhvr>
                                      <p:to>
                                        <p:strVal val="hidden"/>
                                      </p:to>
                                    </p:set>
                                  </p:childTnLst>
                                </p:cTn>
                              </p:par>
                              <p:par>
                                <p:cTn id="188" presetID="10" presetClass="exit" presetSubtype="0" fill="hold" grpId="1" nodeType="withEffect">
                                  <p:stCondLst>
                                    <p:cond delay="0"/>
                                  </p:stCondLst>
                                  <p:childTnLst>
                                    <p:animEffect transition="out" filter="fade">
                                      <p:cBhvr>
                                        <p:cTn id="189" dur="500"/>
                                        <p:tgtEl>
                                          <p:spTgt spid="25"/>
                                        </p:tgtEl>
                                      </p:cBhvr>
                                    </p:animEffect>
                                    <p:set>
                                      <p:cBhvr>
                                        <p:cTn id="190" dur="1" fill="hold">
                                          <p:stCondLst>
                                            <p:cond delay="499"/>
                                          </p:stCondLst>
                                        </p:cTn>
                                        <p:tgtEl>
                                          <p:spTgt spid="25"/>
                                        </p:tgtEl>
                                        <p:attrNameLst>
                                          <p:attrName>style.visibility</p:attrName>
                                        </p:attrNameLst>
                                      </p:cBhvr>
                                      <p:to>
                                        <p:strVal val="hidden"/>
                                      </p:to>
                                    </p:set>
                                  </p:childTnLst>
                                </p:cTn>
                              </p:par>
                              <p:par>
                                <p:cTn id="191" presetID="10" presetClass="exit" presetSubtype="0" fill="hold" grpId="1" nodeType="withEffect">
                                  <p:stCondLst>
                                    <p:cond delay="0"/>
                                  </p:stCondLst>
                                  <p:childTnLst>
                                    <p:animEffect transition="out" filter="fade">
                                      <p:cBhvr>
                                        <p:cTn id="192" dur="500"/>
                                        <p:tgtEl>
                                          <p:spTgt spid="15"/>
                                        </p:tgtEl>
                                      </p:cBhvr>
                                    </p:animEffect>
                                    <p:set>
                                      <p:cBhvr>
                                        <p:cTn id="193" dur="1" fill="hold">
                                          <p:stCondLst>
                                            <p:cond delay="499"/>
                                          </p:stCondLst>
                                        </p:cTn>
                                        <p:tgtEl>
                                          <p:spTgt spid="15"/>
                                        </p:tgtEl>
                                        <p:attrNameLst>
                                          <p:attrName>style.visibility</p:attrName>
                                        </p:attrNameLst>
                                      </p:cBhvr>
                                      <p:to>
                                        <p:strVal val="hidden"/>
                                      </p:to>
                                    </p:set>
                                  </p:childTnLst>
                                </p:cTn>
                              </p:par>
                              <p:par>
                                <p:cTn id="194" presetID="10" presetClass="exit" presetSubtype="0" fill="hold" grpId="1" nodeType="withEffect">
                                  <p:stCondLst>
                                    <p:cond delay="0"/>
                                  </p:stCondLst>
                                  <p:childTnLst>
                                    <p:animEffect transition="out" filter="fade">
                                      <p:cBhvr>
                                        <p:cTn id="195" dur="500"/>
                                        <p:tgtEl>
                                          <p:spTgt spid="18"/>
                                        </p:tgtEl>
                                      </p:cBhvr>
                                    </p:animEffect>
                                    <p:set>
                                      <p:cBhvr>
                                        <p:cTn id="196" dur="1" fill="hold">
                                          <p:stCondLst>
                                            <p:cond delay="4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12" grpId="0" animBg="1"/>
      <p:bldP spid="12" grpId="1" animBg="1"/>
      <p:bldP spid="16" grpId="0" animBg="1"/>
      <p:bldP spid="16" grpId="1" animBg="1"/>
      <p:bldP spid="20" grpId="0" animBg="1"/>
      <p:bldP spid="20" grpId="1" animBg="1"/>
      <p:bldP spid="22" grpId="0" animBg="1"/>
      <p:bldP spid="22" grpId="1" animBg="1"/>
      <p:bldP spid="24" grpId="0" animBg="1"/>
      <p:bldP spid="24" grpId="1" animBg="1"/>
      <p:bldP spid="23" grpId="0" animBg="1"/>
      <p:bldP spid="23" grpId="1" animBg="1"/>
      <p:bldP spid="26" grpId="0" animBg="1"/>
      <p:bldP spid="26" grpId="1" animBg="1"/>
      <p:bldP spid="25" grpId="0" animBg="1"/>
      <p:bldP spid="25" grpId="1" animBg="1"/>
      <p:bldP spid="28" grpId="0" animBg="1"/>
      <p:bldP spid="28" grpId="1" animBg="1"/>
      <p:bldP spid="27" grpId="0" animBg="1"/>
      <p:bldP spid="27" grpId="1" animBg="1"/>
      <p:bldP spid="30" grpId="0" animBg="1"/>
      <p:bldP spid="30" grpId="1" animBg="1"/>
      <p:bldP spid="29" grpId="0" animBg="1"/>
      <p:bldP spid="29" grpId="1" animBg="1"/>
      <p:bldP spid="2" grpId="0" animBg="1"/>
      <p:bldP spid="2" grpId="1" animBg="1"/>
      <p:bldP spid="5" grpId="0" animBg="1"/>
      <p:bldP spid="5" grpId="1" animBg="1"/>
      <p:bldP spid="3" grpId="0" animBg="1"/>
      <p:bldP spid="3" grpId="1" animBg="1"/>
      <p:bldP spid="6" grpId="0" animBg="1"/>
      <p:bldP spid="6" grpId="1" animBg="1"/>
      <p:bldP spid="9" grpId="0" animBg="1"/>
      <p:bldP spid="9" grpId="1" animBg="1"/>
      <p:bldP spid="31" grpId="0" animBg="1"/>
      <p:bldP spid="31" grpId="1" animBg="1"/>
      <p:bldP spid="10" grpId="0" animBg="1"/>
      <p:bldP spid="10" grpId="1" animBg="1"/>
      <p:bldP spid="11" grpId="0" animBg="1"/>
      <p:bldP spid="11" grpId="1" animBg="1"/>
      <p:bldP spid="13" grpId="0" animBg="1"/>
      <p:bldP spid="13" grpId="1" animBg="1"/>
      <p:bldP spid="15" grpId="0" animBg="1"/>
      <p:bldP spid="15" grpId="1" animBg="1"/>
      <p:bldP spid="18" grpId="0" animBg="1"/>
      <p:bldP spid="18"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D2A13EC-A152-6889-9BC7-1FAAB9AA1E39}"/>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323F3C0-BF69-1ECF-53DC-C3F3B29CFD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2199D938-6664-F0AF-9511-E19229F1EB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5E0835F8-D098-FEDC-40A2-2C77198D52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922FAFE8-55A7-9960-A21D-FCA3CF8AD457}"/>
              </a:ext>
            </a:extLst>
          </p:cNvPr>
          <p:cNvSpPr txBox="1">
            <a:spLocks/>
          </p:cNvSpPr>
          <p:nvPr/>
        </p:nvSpPr>
        <p:spPr>
          <a:xfrm>
            <a:off x="1324297" y="205364"/>
            <a:ext cx="9543405" cy="7769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3.DIAGRAMA DE MOLLIER (P-h)</a:t>
            </a:r>
          </a:p>
        </p:txBody>
      </p:sp>
      <p:sp>
        <p:nvSpPr>
          <p:cNvPr id="4" name="Rectángulo: esquinas redondeadas 3">
            <a:extLst>
              <a:ext uri="{FF2B5EF4-FFF2-40B4-BE49-F238E27FC236}">
                <a16:creationId xmlns:a16="http://schemas.microsoft.com/office/drawing/2014/main" id="{575DE95F-99A1-A538-38D5-297605B1FE6B}"/>
              </a:ext>
            </a:extLst>
          </p:cNvPr>
          <p:cNvSpPr/>
          <p:nvPr/>
        </p:nvSpPr>
        <p:spPr>
          <a:xfrm>
            <a:off x="2265679" y="2834640"/>
            <a:ext cx="7660640" cy="2438400"/>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b="1" dirty="0">
                <a:latin typeface="Arial" panose="020B0604020202020204" pitchFamily="34" charset="0"/>
                <a:cs typeface="Arial" panose="020B0604020202020204" pitchFamily="34" charset="0"/>
              </a:rPr>
              <a:t>REALIZAMOS LA TF.1 INTRODUCCIÓN AL DIAGRAMA DE MOLLIER</a:t>
            </a:r>
          </a:p>
        </p:txBody>
      </p:sp>
    </p:spTree>
    <p:extLst>
      <p:ext uri="{BB962C8B-B14F-4D97-AF65-F5344CB8AC3E}">
        <p14:creationId xmlns:p14="http://schemas.microsoft.com/office/powerpoint/2010/main" val="33532646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604FCCB-BB1E-B37F-9411-F785BB8052A9}"/>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71C8350-7C04-DC24-03B5-E60997BEDF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5029EBA8-654B-12D7-E95F-53B83527AC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FFFDE2D1-DF74-DB00-6AA0-406E38798F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04ECA08C-78C2-6CE2-1726-ABE5A695AA89}"/>
              </a:ext>
            </a:extLst>
          </p:cNvPr>
          <p:cNvSpPr txBox="1">
            <a:spLocks/>
          </p:cNvSpPr>
          <p:nvPr/>
        </p:nvSpPr>
        <p:spPr>
          <a:xfrm>
            <a:off x="1324297" y="205364"/>
            <a:ext cx="9543405" cy="776921"/>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4.REPRESENTACIÓN DE UN CICLO FRIGORÍFICO</a:t>
            </a:r>
          </a:p>
        </p:txBody>
      </p:sp>
      <p:sp>
        <p:nvSpPr>
          <p:cNvPr id="6" name="CuadroTexto 5">
            <a:extLst>
              <a:ext uri="{FF2B5EF4-FFF2-40B4-BE49-F238E27FC236}">
                <a16:creationId xmlns:a16="http://schemas.microsoft.com/office/drawing/2014/main" id="{11DF0A63-C522-D4F6-A87E-72E2EF554423}"/>
              </a:ext>
            </a:extLst>
          </p:cNvPr>
          <p:cNvSpPr txBox="1"/>
          <p:nvPr/>
        </p:nvSpPr>
        <p:spPr>
          <a:xfrm>
            <a:off x="1239519" y="1807652"/>
            <a:ext cx="9448800" cy="923330"/>
          </a:xfrm>
          <a:prstGeom prst="rect">
            <a:avLst/>
          </a:prstGeom>
          <a:noFill/>
        </p:spPr>
        <p:txBody>
          <a:bodyPr wrap="square" rtlCol="0">
            <a:spAutoFit/>
          </a:bodyPr>
          <a:lstStyle/>
          <a:p>
            <a:pPr marL="285750" indent="-285750" algn="ctr">
              <a:buFont typeface="Wingdings" panose="05000000000000000000" pitchFamily="2" charset="2"/>
              <a:buChar char="Ø"/>
            </a:pPr>
            <a:r>
              <a:rPr lang="es-ES" dirty="0">
                <a:latin typeface="Arial" panose="020B0604020202020204" pitchFamily="34" charset="0"/>
                <a:cs typeface="Arial" panose="020B0604020202020204" pitchFamily="34" charset="0"/>
              </a:rPr>
              <a:t>Por ahora solamente hemos buscado puntos en un diagrama y hemos definido las diferentes líneas y zonas que lo componen, pero:</a:t>
            </a:r>
          </a:p>
          <a:p>
            <a:pPr marL="285750" indent="-285750" algn="ctr">
              <a:buFont typeface="Wingdings" panose="05000000000000000000" pitchFamily="2" charset="2"/>
              <a:buChar char="Ø"/>
            </a:pPr>
            <a:endParaRPr lang="es-ES" dirty="0">
              <a:latin typeface="Arial" panose="020B0604020202020204" pitchFamily="34" charset="0"/>
              <a:cs typeface="Arial" panose="020B0604020202020204" pitchFamily="34" charset="0"/>
            </a:endParaRPr>
          </a:p>
        </p:txBody>
      </p:sp>
      <p:pic>
        <p:nvPicPr>
          <p:cNvPr id="13" name="Imagen 12">
            <a:extLst>
              <a:ext uri="{FF2B5EF4-FFF2-40B4-BE49-F238E27FC236}">
                <a16:creationId xmlns:a16="http://schemas.microsoft.com/office/drawing/2014/main" id="{9AC4E008-04D3-C322-3316-AE82F0AB4322}"/>
              </a:ext>
            </a:extLst>
          </p:cNvPr>
          <p:cNvPicPr>
            <a:picLocks noChangeAspect="1"/>
          </p:cNvPicPr>
          <p:nvPr/>
        </p:nvPicPr>
        <p:blipFill>
          <a:blip r:embed="rId3"/>
          <a:stretch>
            <a:fillRect/>
          </a:stretch>
        </p:blipFill>
        <p:spPr>
          <a:xfrm>
            <a:off x="6647795" y="3296179"/>
            <a:ext cx="4829849" cy="3038899"/>
          </a:xfrm>
          <a:prstGeom prst="rect">
            <a:avLst/>
          </a:prstGeom>
        </p:spPr>
      </p:pic>
      <p:sp>
        <p:nvSpPr>
          <p:cNvPr id="15" name="CuadroTexto 14">
            <a:extLst>
              <a:ext uri="{FF2B5EF4-FFF2-40B4-BE49-F238E27FC236}">
                <a16:creationId xmlns:a16="http://schemas.microsoft.com/office/drawing/2014/main" id="{CEA5A751-5B4C-6A5E-CB67-C74509A49DDF}"/>
              </a:ext>
            </a:extLst>
          </p:cNvPr>
          <p:cNvSpPr txBox="1"/>
          <p:nvPr/>
        </p:nvSpPr>
        <p:spPr>
          <a:xfrm>
            <a:off x="551793" y="3704607"/>
            <a:ext cx="5381646" cy="707886"/>
          </a:xfrm>
          <a:prstGeom prst="rect">
            <a:avLst/>
          </a:prstGeom>
          <a:noFill/>
        </p:spPr>
        <p:txBody>
          <a:bodyPr wrap="square">
            <a:spAutoFit/>
          </a:bodyPr>
          <a:lstStyle/>
          <a:p>
            <a:pPr algn="ctr"/>
            <a:r>
              <a:rPr lang="es-ES" sz="2000" b="1" dirty="0">
                <a:latin typeface="Arial" panose="020B0604020202020204" pitchFamily="34" charset="0"/>
                <a:cs typeface="Arial" panose="020B0604020202020204" pitchFamily="34" charset="0"/>
              </a:rPr>
              <a:t>¿Cómo se representa el ciclo de un refrigerante en una instalación real?</a:t>
            </a:r>
          </a:p>
        </p:txBody>
      </p:sp>
    </p:spTree>
    <p:extLst>
      <p:ext uri="{BB962C8B-B14F-4D97-AF65-F5344CB8AC3E}">
        <p14:creationId xmlns:p14="http://schemas.microsoft.com/office/powerpoint/2010/main" val="12889578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D3220FB-292B-1E0E-B019-F1E5DE41CFAC}"/>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167A93D-14BE-2860-B7C6-0D8D2D3E09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8DA4993B-0F06-CE99-2357-7C562DD744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7FF217FB-2FD2-9AA4-F732-73E5B45A50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6B4B50AA-4927-2327-75C7-CBB8E1FD1394}"/>
              </a:ext>
            </a:extLst>
          </p:cNvPr>
          <p:cNvSpPr txBox="1">
            <a:spLocks/>
          </p:cNvSpPr>
          <p:nvPr/>
        </p:nvSpPr>
        <p:spPr>
          <a:xfrm>
            <a:off x="1324297" y="205364"/>
            <a:ext cx="9543405" cy="776921"/>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4.REPRESENTACIÓN DE UN CICLO FRIGORÍFICO</a:t>
            </a:r>
          </a:p>
        </p:txBody>
      </p:sp>
      <p:pic>
        <p:nvPicPr>
          <p:cNvPr id="4" name="Imagen 3">
            <a:extLst>
              <a:ext uri="{FF2B5EF4-FFF2-40B4-BE49-F238E27FC236}">
                <a16:creationId xmlns:a16="http://schemas.microsoft.com/office/drawing/2014/main" id="{78E35252-99BE-7710-8D3F-A70979C4C6DC}"/>
              </a:ext>
            </a:extLst>
          </p:cNvPr>
          <p:cNvPicPr>
            <a:picLocks noChangeAspect="1"/>
          </p:cNvPicPr>
          <p:nvPr/>
        </p:nvPicPr>
        <p:blipFill>
          <a:blip r:embed="rId3"/>
          <a:stretch>
            <a:fillRect/>
          </a:stretch>
        </p:blipFill>
        <p:spPr>
          <a:xfrm>
            <a:off x="491597" y="2427308"/>
            <a:ext cx="4842404" cy="3543588"/>
          </a:xfrm>
          <a:prstGeom prst="rect">
            <a:avLst/>
          </a:prstGeom>
        </p:spPr>
      </p:pic>
      <p:sp>
        <p:nvSpPr>
          <p:cNvPr id="7" name="CuadroTexto 6">
            <a:extLst>
              <a:ext uri="{FF2B5EF4-FFF2-40B4-BE49-F238E27FC236}">
                <a16:creationId xmlns:a16="http://schemas.microsoft.com/office/drawing/2014/main" id="{43EA6B3D-1A85-C5FD-E6F0-E69ABC8C8B24}"/>
              </a:ext>
            </a:extLst>
          </p:cNvPr>
          <p:cNvSpPr txBox="1"/>
          <p:nvPr/>
        </p:nvSpPr>
        <p:spPr>
          <a:xfrm>
            <a:off x="5679441" y="2626614"/>
            <a:ext cx="6512560" cy="2031325"/>
          </a:xfrm>
          <a:prstGeom prst="rect">
            <a:avLst/>
          </a:prstGeom>
          <a:noFill/>
        </p:spPr>
        <p:txBody>
          <a:bodyPr wrap="square">
            <a:spAutoFit/>
          </a:bodyPr>
          <a:lstStyle/>
          <a:p>
            <a:pPr algn="ctr"/>
            <a:r>
              <a:rPr lang="es-ES" sz="1800" b="0" i="0" u="none" strike="noStrike" baseline="0" dirty="0">
                <a:latin typeface="Arial" panose="020B0604020202020204" pitchFamily="34" charset="0"/>
                <a:cs typeface="Arial" panose="020B0604020202020204" pitchFamily="34" charset="0"/>
              </a:rPr>
              <a:t>Partiremos de una instalación elemental como la de la figura:</a:t>
            </a:r>
          </a:p>
          <a:p>
            <a:pPr algn="l"/>
            <a:endParaRPr lang="es-ES" sz="1800" b="1" i="0" u="none" strike="noStrike" baseline="0" dirty="0">
              <a:latin typeface="Arial" panose="020B0604020202020204" pitchFamily="34" charset="0"/>
              <a:cs typeface="Arial" panose="020B0604020202020204" pitchFamily="34" charset="0"/>
            </a:endParaRPr>
          </a:p>
          <a:p>
            <a:r>
              <a:rPr lang="es-ES" sz="1800" b="1" i="0" u="none" strike="noStrike" baseline="0" dirty="0">
                <a:latin typeface="Arial" panose="020B0604020202020204" pitchFamily="34" charset="0"/>
                <a:cs typeface="Arial" panose="020B0604020202020204" pitchFamily="34" charset="0"/>
              </a:rPr>
              <a:t>•Presión de baja: 2 bar</a:t>
            </a:r>
          </a:p>
          <a:p>
            <a:r>
              <a:rPr lang="es-ES" sz="1800" b="1" i="0" u="none" strike="noStrike" baseline="0" dirty="0">
                <a:latin typeface="Arial" panose="020B0604020202020204" pitchFamily="34" charset="0"/>
                <a:cs typeface="Arial" panose="020B0604020202020204" pitchFamily="34" charset="0"/>
              </a:rPr>
              <a:t>•Presión de alta: 8 bar</a:t>
            </a:r>
          </a:p>
          <a:p>
            <a:r>
              <a:rPr lang="es-ES" sz="1800" b="1" i="0" u="none" strike="noStrike" baseline="0" dirty="0">
                <a:latin typeface="Arial" panose="020B0604020202020204" pitchFamily="34" charset="0"/>
                <a:cs typeface="Arial" panose="020B0604020202020204" pitchFamily="34" charset="0"/>
              </a:rPr>
              <a:t>•Temperatura de aspiración: 10 °C</a:t>
            </a:r>
          </a:p>
          <a:p>
            <a:r>
              <a:rPr lang="es-ES" sz="1800" b="1" i="0" u="none" strike="noStrike" baseline="0" dirty="0">
                <a:latin typeface="Arial" panose="020B0604020202020204" pitchFamily="34" charset="0"/>
                <a:cs typeface="Arial" panose="020B0604020202020204" pitchFamily="34" charset="0"/>
              </a:rPr>
              <a:t>•Temperatura entrada  de la válvula de expansión: 30 °C</a:t>
            </a:r>
          </a:p>
          <a:p>
            <a:r>
              <a:rPr lang="es-ES" sz="1800" b="1" i="0" u="none" strike="noStrike" baseline="0" dirty="0">
                <a:latin typeface="Arial" panose="020B0604020202020204" pitchFamily="34" charset="0"/>
                <a:cs typeface="Arial" panose="020B0604020202020204" pitchFamily="34" charset="0"/>
              </a:rPr>
              <a:t>•Refrigerante: R-134a</a:t>
            </a:r>
          </a:p>
        </p:txBody>
      </p:sp>
    </p:spTree>
    <p:extLst>
      <p:ext uri="{BB962C8B-B14F-4D97-AF65-F5344CB8AC3E}">
        <p14:creationId xmlns:p14="http://schemas.microsoft.com/office/powerpoint/2010/main" val="32342878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8C443356-FAE7-61EE-466E-E31D530B9EB8}"/>
              </a:ext>
            </a:extLst>
          </p:cNvPr>
          <p:cNvPicPr>
            <a:picLocks noChangeAspect="1"/>
          </p:cNvPicPr>
          <p:nvPr/>
        </p:nvPicPr>
        <p:blipFill>
          <a:blip r:embed="rId2"/>
          <a:stretch>
            <a:fillRect/>
          </a:stretch>
        </p:blipFill>
        <p:spPr>
          <a:xfrm>
            <a:off x="772160" y="193171"/>
            <a:ext cx="10241280" cy="6471658"/>
          </a:xfrm>
          <a:prstGeom prst="rect">
            <a:avLst/>
          </a:prstGeom>
        </p:spPr>
      </p:pic>
      <p:cxnSp>
        <p:nvCxnSpPr>
          <p:cNvPr id="5" name="Conector recto 4">
            <a:extLst>
              <a:ext uri="{FF2B5EF4-FFF2-40B4-BE49-F238E27FC236}">
                <a16:creationId xmlns:a16="http://schemas.microsoft.com/office/drawing/2014/main" id="{76259993-EF1D-3BB3-EC9F-BD8777A9C854}"/>
              </a:ext>
            </a:extLst>
          </p:cNvPr>
          <p:cNvCxnSpPr/>
          <p:nvPr/>
        </p:nvCxnSpPr>
        <p:spPr>
          <a:xfrm>
            <a:off x="1198880" y="2600960"/>
            <a:ext cx="6756400" cy="0"/>
          </a:xfrm>
          <a:prstGeom prst="line">
            <a:avLst/>
          </a:prstGeom>
          <a:ln w="41275">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6" name="Conector recto 5">
            <a:extLst>
              <a:ext uri="{FF2B5EF4-FFF2-40B4-BE49-F238E27FC236}">
                <a16:creationId xmlns:a16="http://schemas.microsoft.com/office/drawing/2014/main" id="{BA249EBA-F9D5-79A7-CF8B-D40452054692}"/>
              </a:ext>
            </a:extLst>
          </p:cNvPr>
          <p:cNvCxnSpPr/>
          <p:nvPr/>
        </p:nvCxnSpPr>
        <p:spPr>
          <a:xfrm>
            <a:off x="1198880" y="3874589"/>
            <a:ext cx="6756400" cy="0"/>
          </a:xfrm>
          <a:prstGeom prst="line">
            <a:avLst/>
          </a:prstGeom>
          <a:ln w="41275">
            <a:solidFill>
              <a:srgbClr val="FF0000"/>
            </a:solidFill>
          </a:ln>
        </p:spPr>
        <p:style>
          <a:lnRef idx="2">
            <a:schemeClr val="accent1"/>
          </a:lnRef>
          <a:fillRef idx="0">
            <a:schemeClr val="accent1"/>
          </a:fillRef>
          <a:effectRef idx="1">
            <a:schemeClr val="accent1"/>
          </a:effectRef>
          <a:fontRef idx="minor">
            <a:schemeClr val="tx1"/>
          </a:fontRef>
        </p:style>
      </p:cxnSp>
      <p:pic>
        <p:nvPicPr>
          <p:cNvPr id="8" name="Imagen 7">
            <a:extLst>
              <a:ext uri="{FF2B5EF4-FFF2-40B4-BE49-F238E27FC236}">
                <a16:creationId xmlns:a16="http://schemas.microsoft.com/office/drawing/2014/main" id="{ABF2C27B-2392-F91B-5033-5C81272DD7EC}"/>
              </a:ext>
            </a:extLst>
          </p:cNvPr>
          <p:cNvPicPr>
            <a:picLocks noChangeAspect="1"/>
          </p:cNvPicPr>
          <p:nvPr/>
        </p:nvPicPr>
        <p:blipFill>
          <a:blip r:embed="rId3"/>
          <a:stretch>
            <a:fillRect/>
          </a:stretch>
        </p:blipFill>
        <p:spPr>
          <a:xfrm>
            <a:off x="339973" y="1648418"/>
            <a:ext cx="2934109" cy="609685"/>
          </a:xfrm>
          <a:prstGeom prst="rect">
            <a:avLst/>
          </a:prstGeom>
        </p:spPr>
      </p:pic>
      <p:pic>
        <p:nvPicPr>
          <p:cNvPr id="10" name="Imagen 9">
            <a:extLst>
              <a:ext uri="{FF2B5EF4-FFF2-40B4-BE49-F238E27FC236}">
                <a16:creationId xmlns:a16="http://schemas.microsoft.com/office/drawing/2014/main" id="{9A2EA266-8862-E344-3093-9A3EA7600FC9}"/>
              </a:ext>
            </a:extLst>
          </p:cNvPr>
          <p:cNvPicPr>
            <a:picLocks noChangeAspect="1"/>
          </p:cNvPicPr>
          <p:nvPr/>
        </p:nvPicPr>
        <p:blipFill>
          <a:blip r:embed="rId4"/>
          <a:stretch>
            <a:fillRect/>
          </a:stretch>
        </p:blipFill>
        <p:spPr>
          <a:xfrm>
            <a:off x="114843" y="2424722"/>
            <a:ext cx="766898" cy="411235"/>
          </a:xfrm>
          <a:prstGeom prst="rect">
            <a:avLst/>
          </a:prstGeom>
        </p:spPr>
      </p:pic>
      <p:pic>
        <p:nvPicPr>
          <p:cNvPr id="14" name="Imagen 13">
            <a:extLst>
              <a:ext uri="{FF2B5EF4-FFF2-40B4-BE49-F238E27FC236}">
                <a16:creationId xmlns:a16="http://schemas.microsoft.com/office/drawing/2014/main" id="{068D394A-FC18-A8D5-F66E-ED8CB70878B2}"/>
              </a:ext>
            </a:extLst>
          </p:cNvPr>
          <p:cNvPicPr>
            <a:picLocks noChangeAspect="1"/>
          </p:cNvPicPr>
          <p:nvPr/>
        </p:nvPicPr>
        <p:blipFill>
          <a:blip r:embed="rId5"/>
          <a:stretch>
            <a:fillRect/>
          </a:stretch>
        </p:blipFill>
        <p:spPr>
          <a:xfrm>
            <a:off x="128825" y="3686697"/>
            <a:ext cx="752914" cy="406334"/>
          </a:xfrm>
          <a:prstGeom prst="rect">
            <a:avLst/>
          </a:prstGeom>
        </p:spPr>
      </p:pic>
      <p:pic>
        <p:nvPicPr>
          <p:cNvPr id="18" name="Imagen 17">
            <a:extLst>
              <a:ext uri="{FF2B5EF4-FFF2-40B4-BE49-F238E27FC236}">
                <a16:creationId xmlns:a16="http://schemas.microsoft.com/office/drawing/2014/main" id="{BB2EB9CD-CEE0-6A05-27BE-CEAC3F9D7C96}"/>
              </a:ext>
            </a:extLst>
          </p:cNvPr>
          <p:cNvPicPr>
            <a:picLocks noChangeAspect="1"/>
          </p:cNvPicPr>
          <p:nvPr/>
        </p:nvPicPr>
        <p:blipFill>
          <a:blip r:embed="rId6"/>
          <a:stretch>
            <a:fillRect/>
          </a:stretch>
        </p:blipFill>
        <p:spPr>
          <a:xfrm>
            <a:off x="4716417" y="55506"/>
            <a:ext cx="7135221" cy="1028844"/>
          </a:xfrm>
          <a:prstGeom prst="rect">
            <a:avLst/>
          </a:prstGeom>
        </p:spPr>
      </p:pic>
    </p:spTree>
    <p:extLst>
      <p:ext uri="{BB962C8B-B14F-4D97-AF65-F5344CB8AC3E}">
        <p14:creationId xmlns:p14="http://schemas.microsoft.com/office/powerpoint/2010/main" val="119614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AAC528-313D-565B-772F-B602ADA137FE}"/>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A0FB5E46-42E3-EC66-F43B-16A7E44E762D}"/>
              </a:ext>
            </a:extLst>
          </p:cNvPr>
          <p:cNvPicPr>
            <a:picLocks noChangeAspect="1"/>
          </p:cNvPicPr>
          <p:nvPr/>
        </p:nvPicPr>
        <p:blipFill>
          <a:blip r:embed="rId2"/>
          <a:stretch>
            <a:fillRect/>
          </a:stretch>
        </p:blipFill>
        <p:spPr>
          <a:xfrm>
            <a:off x="772160" y="193171"/>
            <a:ext cx="10241280" cy="6471658"/>
          </a:xfrm>
          <a:prstGeom prst="rect">
            <a:avLst/>
          </a:prstGeom>
        </p:spPr>
      </p:pic>
      <p:cxnSp>
        <p:nvCxnSpPr>
          <p:cNvPr id="5" name="Conector recto 4">
            <a:extLst>
              <a:ext uri="{FF2B5EF4-FFF2-40B4-BE49-F238E27FC236}">
                <a16:creationId xmlns:a16="http://schemas.microsoft.com/office/drawing/2014/main" id="{0C38DD3C-BC80-AE25-26ED-B459C94E27FD}"/>
              </a:ext>
            </a:extLst>
          </p:cNvPr>
          <p:cNvCxnSpPr/>
          <p:nvPr/>
        </p:nvCxnSpPr>
        <p:spPr>
          <a:xfrm>
            <a:off x="1198880" y="2600960"/>
            <a:ext cx="6756400" cy="0"/>
          </a:xfrm>
          <a:prstGeom prst="line">
            <a:avLst/>
          </a:prstGeom>
          <a:ln w="41275">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6" name="Conector recto 5">
            <a:extLst>
              <a:ext uri="{FF2B5EF4-FFF2-40B4-BE49-F238E27FC236}">
                <a16:creationId xmlns:a16="http://schemas.microsoft.com/office/drawing/2014/main" id="{CC94D7A9-0900-2E10-6089-0B8494CA0D18}"/>
              </a:ext>
            </a:extLst>
          </p:cNvPr>
          <p:cNvCxnSpPr/>
          <p:nvPr/>
        </p:nvCxnSpPr>
        <p:spPr>
          <a:xfrm>
            <a:off x="1198880" y="3874589"/>
            <a:ext cx="6756400" cy="0"/>
          </a:xfrm>
          <a:prstGeom prst="line">
            <a:avLst/>
          </a:prstGeom>
          <a:ln w="41275">
            <a:solidFill>
              <a:srgbClr val="FF0000"/>
            </a:solidFill>
          </a:ln>
        </p:spPr>
        <p:style>
          <a:lnRef idx="2">
            <a:schemeClr val="accent1"/>
          </a:lnRef>
          <a:fillRef idx="0">
            <a:schemeClr val="accent1"/>
          </a:fillRef>
          <a:effectRef idx="1">
            <a:schemeClr val="accent1"/>
          </a:effectRef>
          <a:fontRef idx="minor">
            <a:schemeClr val="tx1"/>
          </a:fontRef>
        </p:style>
      </p:cxnSp>
      <p:pic>
        <p:nvPicPr>
          <p:cNvPr id="18" name="Imagen 17">
            <a:extLst>
              <a:ext uri="{FF2B5EF4-FFF2-40B4-BE49-F238E27FC236}">
                <a16:creationId xmlns:a16="http://schemas.microsoft.com/office/drawing/2014/main" id="{55F6BBDF-0C63-6C9D-D3FF-C91A2289A7B7}"/>
              </a:ext>
            </a:extLst>
          </p:cNvPr>
          <p:cNvPicPr>
            <a:picLocks noChangeAspect="1"/>
          </p:cNvPicPr>
          <p:nvPr/>
        </p:nvPicPr>
        <p:blipFill>
          <a:blip r:embed="rId3"/>
          <a:stretch>
            <a:fillRect/>
          </a:stretch>
        </p:blipFill>
        <p:spPr>
          <a:xfrm>
            <a:off x="4716417" y="55506"/>
            <a:ext cx="7135221" cy="1028844"/>
          </a:xfrm>
          <a:prstGeom prst="rect">
            <a:avLst/>
          </a:prstGeom>
        </p:spPr>
      </p:pic>
      <p:cxnSp>
        <p:nvCxnSpPr>
          <p:cNvPr id="3" name="Conector recto 2">
            <a:extLst>
              <a:ext uri="{FF2B5EF4-FFF2-40B4-BE49-F238E27FC236}">
                <a16:creationId xmlns:a16="http://schemas.microsoft.com/office/drawing/2014/main" id="{FB96D299-95B1-A4C5-ECE6-B7C6CA70C488}"/>
              </a:ext>
            </a:extLst>
          </p:cNvPr>
          <p:cNvCxnSpPr/>
          <p:nvPr/>
        </p:nvCxnSpPr>
        <p:spPr>
          <a:xfrm>
            <a:off x="7151914" y="3874589"/>
            <a:ext cx="152400" cy="2177868"/>
          </a:xfrm>
          <a:prstGeom prst="line">
            <a:avLst/>
          </a:prstGeom>
          <a:ln w="38100">
            <a:solidFill>
              <a:srgbClr val="7030A0"/>
            </a:solidFill>
          </a:ln>
        </p:spPr>
        <p:style>
          <a:lnRef idx="2">
            <a:schemeClr val="accent1"/>
          </a:lnRef>
          <a:fillRef idx="0">
            <a:schemeClr val="accent1"/>
          </a:fillRef>
          <a:effectRef idx="1">
            <a:schemeClr val="accent1"/>
          </a:effectRef>
          <a:fontRef idx="minor">
            <a:schemeClr val="tx1"/>
          </a:fontRef>
        </p:style>
      </p:cxnSp>
      <p:pic>
        <p:nvPicPr>
          <p:cNvPr id="7" name="Imagen 6">
            <a:extLst>
              <a:ext uri="{FF2B5EF4-FFF2-40B4-BE49-F238E27FC236}">
                <a16:creationId xmlns:a16="http://schemas.microsoft.com/office/drawing/2014/main" id="{D54F9527-962D-B248-F095-26AFE4281399}"/>
              </a:ext>
            </a:extLst>
          </p:cNvPr>
          <p:cNvPicPr>
            <a:picLocks noChangeAspect="1"/>
          </p:cNvPicPr>
          <p:nvPr/>
        </p:nvPicPr>
        <p:blipFill>
          <a:blip r:embed="rId4"/>
          <a:stretch>
            <a:fillRect/>
          </a:stretch>
        </p:blipFill>
        <p:spPr>
          <a:xfrm>
            <a:off x="8332691" y="4259075"/>
            <a:ext cx="3304281" cy="828727"/>
          </a:xfrm>
          <a:prstGeom prst="rect">
            <a:avLst/>
          </a:prstGeom>
        </p:spPr>
      </p:pic>
      <p:pic>
        <p:nvPicPr>
          <p:cNvPr id="12" name="Imagen 11">
            <a:extLst>
              <a:ext uri="{FF2B5EF4-FFF2-40B4-BE49-F238E27FC236}">
                <a16:creationId xmlns:a16="http://schemas.microsoft.com/office/drawing/2014/main" id="{10163C7E-D20B-5E17-9C40-7A83A178E1BD}"/>
              </a:ext>
            </a:extLst>
          </p:cNvPr>
          <p:cNvPicPr>
            <a:picLocks noChangeAspect="1"/>
          </p:cNvPicPr>
          <p:nvPr/>
        </p:nvPicPr>
        <p:blipFill>
          <a:blip r:embed="rId5"/>
          <a:stretch>
            <a:fillRect/>
          </a:stretch>
        </p:blipFill>
        <p:spPr>
          <a:xfrm>
            <a:off x="7681337" y="3403035"/>
            <a:ext cx="547886" cy="384686"/>
          </a:xfrm>
          <a:prstGeom prst="rect">
            <a:avLst/>
          </a:prstGeom>
        </p:spPr>
      </p:pic>
    </p:spTree>
    <p:extLst>
      <p:ext uri="{BB962C8B-B14F-4D97-AF65-F5344CB8AC3E}">
        <p14:creationId xmlns:p14="http://schemas.microsoft.com/office/powerpoint/2010/main" val="3212395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91A1F-DBB6-0DC2-E5EC-5220B7BCEC9C}"/>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642E5D8C-3C16-7B33-F156-0DE482F2B653}"/>
              </a:ext>
            </a:extLst>
          </p:cNvPr>
          <p:cNvPicPr>
            <a:picLocks noChangeAspect="1"/>
          </p:cNvPicPr>
          <p:nvPr/>
        </p:nvPicPr>
        <p:blipFill>
          <a:blip r:embed="rId2"/>
          <a:stretch>
            <a:fillRect/>
          </a:stretch>
        </p:blipFill>
        <p:spPr>
          <a:xfrm>
            <a:off x="772160" y="193171"/>
            <a:ext cx="10241280" cy="6471658"/>
          </a:xfrm>
          <a:prstGeom prst="rect">
            <a:avLst/>
          </a:prstGeom>
        </p:spPr>
      </p:pic>
      <p:cxnSp>
        <p:nvCxnSpPr>
          <p:cNvPr id="5" name="Conector recto 4">
            <a:extLst>
              <a:ext uri="{FF2B5EF4-FFF2-40B4-BE49-F238E27FC236}">
                <a16:creationId xmlns:a16="http://schemas.microsoft.com/office/drawing/2014/main" id="{77D876C6-65AF-A880-F896-16EA02F61E56}"/>
              </a:ext>
            </a:extLst>
          </p:cNvPr>
          <p:cNvCxnSpPr/>
          <p:nvPr/>
        </p:nvCxnSpPr>
        <p:spPr>
          <a:xfrm>
            <a:off x="1198880" y="2600960"/>
            <a:ext cx="6756400" cy="0"/>
          </a:xfrm>
          <a:prstGeom prst="line">
            <a:avLst/>
          </a:prstGeom>
          <a:ln w="41275">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6" name="Conector recto 5">
            <a:extLst>
              <a:ext uri="{FF2B5EF4-FFF2-40B4-BE49-F238E27FC236}">
                <a16:creationId xmlns:a16="http://schemas.microsoft.com/office/drawing/2014/main" id="{41849A94-3171-245A-0FA0-69FE78B8E2CB}"/>
              </a:ext>
            </a:extLst>
          </p:cNvPr>
          <p:cNvCxnSpPr/>
          <p:nvPr/>
        </p:nvCxnSpPr>
        <p:spPr>
          <a:xfrm>
            <a:off x="1198880" y="3874589"/>
            <a:ext cx="6756400" cy="0"/>
          </a:xfrm>
          <a:prstGeom prst="line">
            <a:avLst/>
          </a:prstGeom>
          <a:ln w="41275">
            <a:solidFill>
              <a:srgbClr val="FF0000"/>
            </a:solidFill>
          </a:ln>
        </p:spPr>
        <p:style>
          <a:lnRef idx="2">
            <a:schemeClr val="accent1"/>
          </a:lnRef>
          <a:fillRef idx="0">
            <a:schemeClr val="accent1"/>
          </a:fillRef>
          <a:effectRef idx="1">
            <a:schemeClr val="accent1"/>
          </a:effectRef>
          <a:fontRef idx="minor">
            <a:schemeClr val="tx1"/>
          </a:fontRef>
        </p:style>
      </p:cxnSp>
      <p:pic>
        <p:nvPicPr>
          <p:cNvPr id="18" name="Imagen 17">
            <a:extLst>
              <a:ext uri="{FF2B5EF4-FFF2-40B4-BE49-F238E27FC236}">
                <a16:creationId xmlns:a16="http://schemas.microsoft.com/office/drawing/2014/main" id="{501D9359-5A52-3E6F-B361-43B4359E656E}"/>
              </a:ext>
            </a:extLst>
          </p:cNvPr>
          <p:cNvPicPr>
            <a:picLocks noChangeAspect="1"/>
          </p:cNvPicPr>
          <p:nvPr/>
        </p:nvPicPr>
        <p:blipFill>
          <a:blip r:embed="rId3"/>
          <a:stretch>
            <a:fillRect/>
          </a:stretch>
        </p:blipFill>
        <p:spPr>
          <a:xfrm>
            <a:off x="4716417" y="55506"/>
            <a:ext cx="7135221" cy="1028844"/>
          </a:xfrm>
          <a:prstGeom prst="rect">
            <a:avLst/>
          </a:prstGeom>
        </p:spPr>
      </p:pic>
      <p:cxnSp>
        <p:nvCxnSpPr>
          <p:cNvPr id="3" name="Conector recto 2">
            <a:extLst>
              <a:ext uri="{FF2B5EF4-FFF2-40B4-BE49-F238E27FC236}">
                <a16:creationId xmlns:a16="http://schemas.microsoft.com/office/drawing/2014/main" id="{7D82E53E-FEE6-1F4C-DB10-E0AC8B97FCD1}"/>
              </a:ext>
            </a:extLst>
          </p:cNvPr>
          <p:cNvCxnSpPr/>
          <p:nvPr/>
        </p:nvCxnSpPr>
        <p:spPr>
          <a:xfrm>
            <a:off x="7151914" y="3874589"/>
            <a:ext cx="152400" cy="2177868"/>
          </a:xfrm>
          <a:prstGeom prst="line">
            <a:avLst/>
          </a:prstGeom>
          <a:ln w="38100">
            <a:solidFill>
              <a:srgbClr val="7030A0"/>
            </a:solidFill>
          </a:ln>
        </p:spPr>
        <p:style>
          <a:lnRef idx="2">
            <a:schemeClr val="accent1"/>
          </a:lnRef>
          <a:fillRef idx="0">
            <a:schemeClr val="accent1"/>
          </a:fillRef>
          <a:effectRef idx="1">
            <a:schemeClr val="accent1"/>
          </a:effectRef>
          <a:fontRef idx="minor">
            <a:schemeClr val="tx1"/>
          </a:fontRef>
        </p:style>
      </p:cxnSp>
      <p:pic>
        <p:nvPicPr>
          <p:cNvPr id="12" name="Imagen 11">
            <a:extLst>
              <a:ext uri="{FF2B5EF4-FFF2-40B4-BE49-F238E27FC236}">
                <a16:creationId xmlns:a16="http://schemas.microsoft.com/office/drawing/2014/main" id="{7E09E8EB-2D2A-A6C1-C919-3F9683E7CCFB}"/>
              </a:ext>
            </a:extLst>
          </p:cNvPr>
          <p:cNvPicPr>
            <a:picLocks noChangeAspect="1"/>
          </p:cNvPicPr>
          <p:nvPr/>
        </p:nvPicPr>
        <p:blipFill>
          <a:blip r:embed="rId4"/>
          <a:stretch>
            <a:fillRect/>
          </a:stretch>
        </p:blipFill>
        <p:spPr>
          <a:xfrm>
            <a:off x="7681337" y="3403035"/>
            <a:ext cx="547886" cy="384686"/>
          </a:xfrm>
          <a:prstGeom prst="rect">
            <a:avLst/>
          </a:prstGeom>
        </p:spPr>
      </p:pic>
      <p:cxnSp>
        <p:nvCxnSpPr>
          <p:cNvPr id="15" name="Conector recto 14">
            <a:extLst>
              <a:ext uri="{FF2B5EF4-FFF2-40B4-BE49-F238E27FC236}">
                <a16:creationId xmlns:a16="http://schemas.microsoft.com/office/drawing/2014/main" id="{1C151A87-4DF2-2896-F32D-3DC93A40192D}"/>
              </a:ext>
            </a:extLst>
          </p:cNvPr>
          <p:cNvCxnSpPr/>
          <p:nvPr/>
        </p:nvCxnSpPr>
        <p:spPr>
          <a:xfrm flipV="1">
            <a:off x="7151914" y="2600960"/>
            <a:ext cx="529423" cy="1273629"/>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pic>
        <p:nvPicPr>
          <p:cNvPr id="4" name="Imagen 3">
            <a:extLst>
              <a:ext uri="{FF2B5EF4-FFF2-40B4-BE49-F238E27FC236}">
                <a16:creationId xmlns:a16="http://schemas.microsoft.com/office/drawing/2014/main" id="{FBEDDEB0-9ACA-7622-0A29-089D63C55C91}"/>
              </a:ext>
            </a:extLst>
          </p:cNvPr>
          <p:cNvPicPr>
            <a:picLocks noChangeAspect="1"/>
          </p:cNvPicPr>
          <p:nvPr/>
        </p:nvPicPr>
        <p:blipFill>
          <a:blip r:embed="rId5"/>
          <a:stretch>
            <a:fillRect/>
          </a:stretch>
        </p:blipFill>
        <p:spPr>
          <a:xfrm>
            <a:off x="8534400" y="3264990"/>
            <a:ext cx="3563915" cy="1583963"/>
          </a:xfrm>
          <a:prstGeom prst="rect">
            <a:avLst/>
          </a:prstGeom>
        </p:spPr>
      </p:pic>
    </p:spTree>
    <p:extLst>
      <p:ext uri="{BB962C8B-B14F-4D97-AF65-F5344CB8AC3E}">
        <p14:creationId xmlns:p14="http://schemas.microsoft.com/office/powerpoint/2010/main" val="1609727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B556F7-BD8F-C5F5-D2AF-C4FCD92D3C9B}"/>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929A24AE-9106-994E-9C20-7D6CE87D151E}"/>
              </a:ext>
            </a:extLst>
          </p:cNvPr>
          <p:cNvPicPr>
            <a:picLocks noChangeAspect="1"/>
          </p:cNvPicPr>
          <p:nvPr/>
        </p:nvPicPr>
        <p:blipFill>
          <a:blip r:embed="rId2"/>
          <a:stretch>
            <a:fillRect/>
          </a:stretch>
        </p:blipFill>
        <p:spPr>
          <a:xfrm>
            <a:off x="772160" y="193171"/>
            <a:ext cx="10241280" cy="6471658"/>
          </a:xfrm>
          <a:prstGeom prst="rect">
            <a:avLst/>
          </a:prstGeom>
        </p:spPr>
      </p:pic>
      <p:cxnSp>
        <p:nvCxnSpPr>
          <p:cNvPr id="5" name="Conector recto 4">
            <a:extLst>
              <a:ext uri="{FF2B5EF4-FFF2-40B4-BE49-F238E27FC236}">
                <a16:creationId xmlns:a16="http://schemas.microsoft.com/office/drawing/2014/main" id="{27E0EF2C-A73A-3E28-92BF-EEA328B6B58F}"/>
              </a:ext>
            </a:extLst>
          </p:cNvPr>
          <p:cNvCxnSpPr/>
          <p:nvPr/>
        </p:nvCxnSpPr>
        <p:spPr>
          <a:xfrm>
            <a:off x="1198880" y="2600960"/>
            <a:ext cx="6756400" cy="0"/>
          </a:xfrm>
          <a:prstGeom prst="line">
            <a:avLst/>
          </a:prstGeom>
          <a:ln w="41275">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6" name="Conector recto 5">
            <a:extLst>
              <a:ext uri="{FF2B5EF4-FFF2-40B4-BE49-F238E27FC236}">
                <a16:creationId xmlns:a16="http://schemas.microsoft.com/office/drawing/2014/main" id="{75DDF7C7-DF0A-13BA-FAB3-751A075E37D8}"/>
              </a:ext>
            </a:extLst>
          </p:cNvPr>
          <p:cNvCxnSpPr/>
          <p:nvPr/>
        </p:nvCxnSpPr>
        <p:spPr>
          <a:xfrm>
            <a:off x="1198880" y="3874589"/>
            <a:ext cx="6756400" cy="0"/>
          </a:xfrm>
          <a:prstGeom prst="line">
            <a:avLst/>
          </a:prstGeom>
          <a:ln w="41275">
            <a:solidFill>
              <a:srgbClr val="FF0000"/>
            </a:solidFill>
          </a:ln>
        </p:spPr>
        <p:style>
          <a:lnRef idx="2">
            <a:schemeClr val="accent1"/>
          </a:lnRef>
          <a:fillRef idx="0">
            <a:schemeClr val="accent1"/>
          </a:fillRef>
          <a:effectRef idx="1">
            <a:schemeClr val="accent1"/>
          </a:effectRef>
          <a:fontRef idx="minor">
            <a:schemeClr val="tx1"/>
          </a:fontRef>
        </p:style>
      </p:cxnSp>
      <p:pic>
        <p:nvPicPr>
          <p:cNvPr id="18" name="Imagen 17">
            <a:extLst>
              <a:ext uri="{FF2B5EF4-FFF2-40B4-BE49-F238E27FC236}">
                <a16:creationId xmlns:a16="http://schemas.microsoft.com/office/drawing/2014/main" id="{17809854-E9AC-05EA-F662-59D457A6FFB5}"/>
              </a:ext>
            </a:extLst>
          </p:cNvPr>
          <p:cNvPicPr>
            <a:picLocks noChangeAspect="1"/>
          </p:cNvPicPr>
          <p:nvPr/>
        </p:nvPicPr>
        <p:blipFill>
          <a:blip r:embed="rId3"/>
          <a:stretch>
            <a:fillRect/>
          </a:stretch>
        </p:blipFill>
        <p:spPr>
          <a:xfrm>
            <a:off x="4716417" y="55506"/>
            <a:ext cx="7135221" cy="1028844"/>
          </a:xfrm>
          <a:prstGeom prst="rect">
            <a:avLst/>
          </a:prstGeom>
        </p:spPr>
      </p:pic>
      <p:cxnSp>
        <p:nvCxnSpPr>
          <p:cNvPr id="3" name="Conector recto 2">
            <a:extLst>
              <a:ext uri="{FF2B5EF4-FFF2-40B4-BE49-F238E27FC236}">
                <a16:creationId xmlns:a16="http://schemas.microsoft.com/office/drawing/2014/main" id="{7F3263F1-70E5-FF3A-DA3C-ABFB03BCA5D9}"/>
              </a:ext>
            </a:extLst>
          </p:cNvPr>
          <p:cNvCxnSpPr/>
          <p:nvPr/>
        </p:nvCxnSpPr>
        <p:spPr>
          <a:xfrm>
            <a:off x="7151914" y="3874589"/>
            <a:ext cx="152400" cy="2177868"/>
          </a:xfrm>
          <a:prstGeom prst="line">
            <a:avLst/>
          </a:prstGeom>
          <a:ln w="41275">
            <a:solidFill>
              <a:srgbClr val="7030A0"/>
            </a:solidFill>
          </a:ln>
        </p:spPr>
        <p:style>
          <a:lnRef idx="2">
            <a:schemeClr val="accent1"/>
          </a:lnRef>
          <a:fillRef idx="0">
            <a:schemeClr val="accent1"/>
          </a:fillRef>
          <a:effectRef idx="1">
            <a:schemeClr val="accent1"/>
          </a:effectRef>
          <a:fontRef idx="minor">
            <a:schemeClr val="tx1"/>
          </a:fontRef>
        </p:style>
      </p:cxnSp>
      <p:pic>
        <p:nvPicPr>
          <p:cNvPr id="12" name="Imagen 11">
            <a:extLst>
              <a:ext uri="{FF2B5EF4-FFF2-40B4-BE49-F238E27FC236}">
                <a16:creationId xmlns:a16="http://schemas.microsoft.com/office/drawing/2014/main" id="{0F86ACA8-7E75-9DF2-E8C7-59A354B9B40E}"/>
              </a:ext>
            </a:extLst>
          </p:cNvPr>
          <p:cNvPicPr>
            <a:picLocks noChangeAspect="1"/>
          </p:cNvPicPr>
          <p:nvPr/>
        </p:nvPicPr>
        <p:blipFill>
          <a:blip r:embed="rId4"/>
          <a:stretch>
            <a:fillRect/>
          </a:stretch>
        </p:blipFill>
        <p:spPr>
          <a:xfrm>
            <a:off x="7681337" y="3403035"/>
            <a:ext cx="547886" cy="384686"/>
          </a:xfrm>
          <a:prstGeom prst="rect">
            <a:avLst/>
          </a:prstGeom>
        </p:spPr>
      </p:pic>
      <p:cxnSp>
        <p:nvCxnSpPr>
          <p:cNvPr id="15" name="Conector recto 14">
            <a:extLst>
              <a:ext uri="{FF2B5EF4-FFF2-40B4-BE49-F238E27FC236}">
                <a16:creationId xmlns:a16="http://schemas.microsoft.com/office/drawing/2014/main" id="{E9E42425-9209-D80E-E907-1BAB8B347C86}"/>
              </a:ext>
            </a:extLst>
          </p:cNvPr>
          <p:cNvCxnSpPr/>
          <p:nvPr/>
        </p:nvCxnSpPr>
        <p:spPr>
          <a:xfrm flipV="1">
            <a:off x="7151914" y="2600960"/>
            <a:ext cx="529423" cy="1273629"/>
          </a:xfrm>
          <a:prstGeom prst="line">
            <a:avLst/>
          </a:prstGeom>
          <a:ln w="41275">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7" name="Conector recto 6">
            <a:extLst>
              <a:ext uri="{FF2B5EF4-FFF2-40B4-BE49-F238E27FC236}">
                <a16:creationId xmlns:a16="http://schemas.microsoft.com/office/drawing/2014/main" id="{2361EF97-DAD8-AA9B-853B-522640F60C3A}"/>
              </a:ext>
            </a:extLst>
          </p:cNvPr>
          <p:cNvCxnSpPr/>
          <p:nvPr/>
        </p:nvCxnSpPr>
        <p:spPr>
          <a:xfrm>
            <a:off x="3429000" y="664029"/>
            <a:ext cx="0" cy="1936931"/>
          </a:xfrm>
          <a:prstGeom prst="line">
            <a:avLst/>
          </a:prstGeom>
          <a:ln w="41275"/>
        </p:spPr>
        <p:style>
          <a:lnRef idx="2">
            <a:schemeClr val="dk1"/>
          </a:lnRef>
          <a:fillRef idx="0">
            <a:schemeClr val="dk1"/>
          </a:fillRef>
          <a:effectRef idx="1">
            <a:schemeClr val="dk1"/>
          </a:effectRef>
          <a:fontRef idx="minor">
            <a:schemeClr val="tx1"/>
          </a:fontRef>
        </p:style>
      </p:cxnSp>
      <p:cxnSp>
        <p:nvCxnSpPr>
          <p:cNvPr id="9" name="Conector recto 8">
            <a:extLst>
              <a:ext uri="{FF2B5EF4-FFF2-40B4-BE49-F238E27FC236}">
                <a16:creationId xmlns:a16="http://schemas.microsoft.com/office/drawing/2014/main" id="{0CBDFF21-D9C8-4E63-A1E5-9B444C2ED743}"/>
              </a:ext>
            </a:extLst>
          </p:cNvPr>
          <p:cNvCxnSpPr/>
          <p:nvPr/>
        </p:nvCxnSpPr>
        <p:spPr>
          <a:xfrm>
            <a:off x="3429000" y="2600960"/>
            <a:ext cx="0" cy="1273629"/>
          </a:xfrm>
          <a:prstGeom prst="line">
            <a:avLst/>
          </a:prstGeom>
          <a:ln w="41275">
            <a:solidFill>
              <a:srgbClr val="FF0000"/>
            </a:solidFill>
          </a:ln>
        </p:spPr>
        <p:style>
          <a:lnRef idx="2">
            <a:schemeClr val="accent1"/>
          </a:lnRef>
          <a:fillRef idx="0">
            <a:schemeClr val="accent1"/>
          </a:fillRef>
          <a:effectRef idx="1">
            <a:schemeClr val="accent1"/>
          </a:effectRef>
          <a:fontRef idx="minor">
            <a:schemeClr val="tx1"/>
          </a:fontRef>
        </p:style>
      </p:cxnSp>
      <p:pic>
        <p:nvPicPr>
          <p:cNvPr id="13" name="Imagen 12">
            <a:extLst>
              <a:ext uri="{FF2B5EF4-FFF2-40B4-BE49-F238E27FC236}">
                <a16:creationId xmlns:a16="http://schemas.microsoft.com/office/drawing/2014/main" id="{279E5C0A-44F6-30DE-AF99-19F230CD10C5}"/>
              </a:ext>
            </a:extLst>
          </p:cNvPr>
          <p:cNvPicPr>
            <a:picLocks noChangeAspect="1"/>
          </p:cNvPicPr>
          <p:nvPr/>
        </p:nvPicPr>
        <p:blipFill>
          <a:blip r:embed="rId5"/>
          <a:stretch>
            <a:fillRect/>
          </a:stretch>
        </p:blipFill>
        <p:spPr>
          <a:xfrm>
            <a:off x="2590801" y="2027917"/>
            <a:ext cx="631369" cy="425208"/>
          </a:xfrm>
          <a:prstGeom prst="rect">
            <a:avLst/>
          </a:prstGeom>
        </p:spPr>
      </p:pic>
      <p:pic>
        <p:nvPicPr>
          <p:cNvPr id="16" name="Imagen 15">
            <a:extLst>
              <a:ext uri="{FF2B5EF4-FFF2-40B4-BE49-F238E27FC236}">
                <a16:creationId xmlns:a16="http://schemas.microsoft.com/office/drawing/2014/main" id="{44371497-1CFD-8BB4-89A4-1C6751B24399}"/>
              </a:ext>
            </a:extLst>
          </p:cNvPr>
          <p:cNvPicPr>
            <a:picLocks noChangeAspect="1"/>
          </p:cNvPicPr>
          <p:nvPr/>
        </p:nvPicPr>
        <p:blipFill>
          <a:blip r:embed="rId6"/>
          <a:stretch>
            <a:fillRect/>
          </a:stretch>
        </p:blipFill>
        <p:spPr>
          <a:xfrm>
            <a:off x="3996247" y="1232185"/>
            <a:ext cx="2978125" cy="1081167"/>
          </a:xfrm>
          <a:prstGeom prst="rect">
            <a:avLst/>
          </a:prstGeom>
        </p:spPr>
      </p:pic>
      <p:pic>
        <p:nvPicPr>
          <p:cNvPr id="19" name="Imagen 18">
            <a:extLst>
              <a:ext uri="{FF2B5EF4-FFF2-40B4-BE49-F238E27FC236}">
                <a16:creationId xmlns:a16="http://schemas.microsoft.com/office/drawing/2014/main" id="{92E99BDF-3331-945F-B5B2-714E264666C0}"/>
              </a:ext>
            </a:extLst>
          </p:cNvPr>
          <p:cNvPicPr>
            <a:picLocks noChangeAspect="1"/>
          </p:cNvPicPr>
          <p:nvPr/>
        </p:nvPicPr>
        <p:blipFill>
          <a:blip r:embed="rId7"/>
          <a:stretch>
            <a:fillRect/>
          </a:stretch>
        </p:blipFill>
        <p:spPr>
          <a:xfrm>
            <a:off x="3142897" y="4250283"/>
            <a:ext cx="2991267" cy="1124107"/>
          </a:xfrm>
          <a:prstGeom prst="rect">
            <a:avLst/>
          </a:prstGeom>
        </p:spPr>
      </p:pic>
    </p:spTree>
    <p:extLst>
      <p:ext uri="{BB962C8B-B14F-4D97-AF65-F5344CB8AC3E}">
        <p14:creationId xmlns:p14="http://schemas.microsoft.com/office/powerpoint/2010/main" val="1339031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23709-9ED0-F519-EAEE-F6A8B2579B53}"/>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A7A7EBBC-8AE8-67EA-9FA0-DC5E3B0E9CD3}"/>
              </a:ext>
            </a:extLst>
          </p:cNvPr>
          <p:cNvPicPr>
            <a:picLocks noChangeAspect="1"/>
          </p:cNvPicPr>
          <p:nvPr/>
        </p:nvPicPr>
        <p:blipFill>
          <a:blip r:embed="rId2"/>
          <a:stretch>
            <a:fillRect/>
          </a:stretch>
        </p:blipFill>
        <p:spPr>
          <a:xfrm>
            <a:off x="772160" y="193171"/>
            <a:ext cx="10241280" cy="6471658"/>
          </a:xfrm>
          <a:prstGeom prst="rect">
            <a:avLst/>
          </a:prstGeom>
        </p:spPr>
      </p:pic>
      <p:cxnSp>
        <p:nvCxnSpPr>
          <p:cNvPr id="5" name="Conector recto 4">
            <a:extLst>
              <a:ext uri="{FF2B5EF4-FFF2-40B4-BE49-F238E27FC236}">
                <a16:creationId xmlns:a16="http://schemas.microsoft.com/office/drawing/2014/main" id="{4B086AC7-E34D-597D-5132-B59568CE0825}"/>
              </a:ext>
            </a:extLst>
          </p:cNvPr>
          <p:cNvCxnSpPr>
            <a:cxnSpLocks/>
          </p:cNvCxnSpPr>
          <p:nvPr/>
        </p:nvCxnSpPr>
        <p:spPr>
          <a:xfrm>
            <a:off x="3429000" y="2600960"/>
            <a:ext cx="4252337" cy="0"/>
          </a:xfrm>
          <a:prstGeom prst="line">
            <a:avLst/>
          </a:prstGeom>
          <a:ln w="41275">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6" name="Conector recto 5">
            <a:extLst>
              <a:ext uri="{FF2B5EF4-FFF2-40B4-BE49-F238E27FC236}">
                <a16:creationId xmlns:a16="http://schemas.microsoft.com/office/drawing/2014/main" id="{586C08AB-3DB7-51D9-C41E-30A51DF24282}"/>
              </a:ext>
            </a:extLst>
          </p:cNvPr>
          <p:cNvCxnSpPr>
            <a:cxnSpLocks/>
          </p:cNvCxnSpPr>
          <p:nvPr/>
        </p:nvCxnSpPr>
        <p:spPr>
          <a:xfrm>
            <a:off x="3429000" y="3874589"/>
            <a:ext cx="3722914" cy="0"/>
          </a:xfrm>
          <a:prstGeom prst="line">
            <a:avLst/>
          </a:prstGeom>
          <a:ln w="41275">
            <a:solidFill>
              <a:srgbClr val="FF0000"/>
            </a:solidFill>
          </a:ln>
        </p:spPr>
        <p:style>
          <a:lnRef idx="2">
            <a:schemeClr val="accent1"/>
          </a:lnRef>
          <a:fillRef idx="0">
            <a:schemeClr val="accent1"/>
          </a:fillRef>
          <a:effectRef idx="1">
            <a:schemeClr val="accent1"/>
          </a:effectRef>
          <a:fontRef idx="minor">
            <a:schemeClr val="tx1"/>
          </a:fontRef>
        </p:style>
      </p:cxnSp>
      <p:pic>
        <p:nvPicPr>
          <p:cNvPr id="18" name="Imagen 17">
            <a:extLst>
              <a:ext uri="{FF2B5EF4-FFF2-40B4-BE49-F238E27FC236}">
                <a16:creationId xmlns:a16="http://schemas.microsoft.com/office/drawing/2014/main" id="{4E10C680-6827-8023-5C49-E1D0F1F70435}"/>
              </a:ext>
            </a:extLst>
          </p:cNvPr>
          <p:cNvPicPr>
            <a:picLocks noChangeAspect="1"/>
          </p:cNvPicPr>
          <p:nvPr/>
        </p:nvPicPr>
        <p:blipFill>
          <a:blip r:embed="rId3"/>
          <a:stretch>
            <a:fillRect/>
          </a:stretch>
        </p:blipFill>
        <p:spPr>
          <a:xfrm>
            <a:off x="4716417" y="55506"/>
            <a:ext cx="7135221" cy="1028844"/>
          </a:xfrm>
          <a:prstGeom prst="rect">
            <a:avLst/>
          </a:prstGeom>
        </p:spPr>
      </p:pic>
      <p:pic>
        <p:nvPicPr>
          <p:cNvPr id="12" name="Imagen 11">
            <a:extLst>
              <a:ext uri="{FF2B5EF4-FFF2-40B4-BE49-F238E27FC236}">
                <a16:creationId xmlns:a16="http://schemas.microsoft.com/office/drawing/2014/main" id="{18F150F0-8BDB-3DCF-0192-9E3F3F1EAA1A}"/>
              </a:ext>
            </a:extLst>
          </p:cNvPr>
          <p:cNvPicPr>
            <a:picLocks noChangeAspect="1"/>
          </p:cNvPicPr>
          <p:nvPr/>
        </p:nvPicPr>
        <p:blipFill>
          <a:blip r:embed="rId4"/>
          <a:stretch>
            <a:fillRect/>
          </a:stretch>
        </p:blipFill>
        <p:spPr>
          <a:xfrm>
            <a:off x="7681337" y="3403035"/>
            <a:ext cx="547886" cy="384686"/>
          </a:xfrm>
          <a:prstGeom prst="rect">
            <a:avLst/>
          </a:prstGeom>
        </p:spPr>
      </p:pic>
      <p:cxnSp>
        <p:nvCxnSpPr>
          <p:cNvPr id="15" name="Conector recto 14">
            <a:extLst>
              <a:ext uri="{FF2B5EF4-FFF2-40B4-BE49-F238E27FC236}">
                <a16:creationId xmlns:a16="http://schemas.microsoft.com/office/drawing/2014/main" id="{073C2BEC-DC80-7865-8B25-C29CC40E9408}"/>
              </a:ext>
            </a:extLst>
          </p:cNvPr>
          <p:cNvCxnSpPr/>
          <p:nvPr/>
        </p:nvCxnSpPr>
        <p:spPr>
          <a:xfrm flipV="1">
            <a:off x="7151914" y="2600960"/>
            <a:ext cx="529423" cy="1273629"/>
          </a:xfrm>
          <a:prstGeom prst="line">
            <a:avLst/>
          </a:prstGeom>
          <a:ln w="41275">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9" name="Conector recto 8">
            <a:extLst>
              <a:ext uri="{FF2B5EF4-FFF2-40B4-BE49-F238E27FC236}">
                <a16:creationId xmlns:a16="http://schemas.microsoft.com/office/drawing/2014/main" id="{E4AFF7E7-D8AA-6376-8DF4-69FF1300DD28}"/>
              </a:ext>
            </a:extLst>
          </p:cNvPr>
          <p:cNvCxnSpPr/>
          <p:nvPr/>
        </p:nvCxnSpPr>
        <p:spPr>
          <a:xfrm>
            <a:off x="3429000" y="2600960"/>
            <a:ext cx="0" cy="1273629"/>
          </a:xfrm>
          <a:prstGeom prst="line">
            <a:avLst/>
          </a:prstGeom>
          <a:ln w="41275">
            <a:solidFill>
              <a:srgbClr val="FF0000"/>
            </a:solidFill>
          </a:ln>
        </p:spPr>
        <p:style>
          <a:lnRef idx="2">
            <a:schemeClr val="accent1"/>
          </a:lnRef>
          <a:fillRef idx="0">
            <a:schemeClr val="accent1"/>
          </a:fillRef>
          <a:effectRef idx="1">
            <a:schemeClr val="accent1"/>
          </a:effectRef>
          <a:fontRef idx="minor">
            <a:schemeClr val="tx1"/>
          </a:fontRef>
        </p:style>
      </p:cxnSp>
      <p:pic>
        <p:nvPicPr>
          <p:cNvPr id="13" name="Imagen 12">
            <a:extLst>
              <a:ext uri="{FF2B5EF4-FFF2-40B4-BE49-F238E27FC236}">
                <a16:creationId xmlns:a16="http://schemas.microsoft.com/office/drawing/2014/main" id="{805CEDEE-2F55-3CEA-3280-8D19BBB07D09}"/>
              </a:ext>
            </a:extLst>
          </p:cNvPr>
          <p:cNvPicPr>
            <a:picLocks noChangeAspect="1"/>
          </p:cNvPicPr>
          <p:nvPr/>
        </p:nvPicPr>
        <p:blipFill>
          <a:blip r:embed="rId5"/>
          <a:stretch>
            <a:fillRect/>
          </a:stretch>
        </p:blipFill>
        <p:spPr>
          <a:xfrm>
            <a:off x="2590801" y="2027917"/>
            <a:ext cx="631369" cy="425208"/>
          </a:xfrm>
          <a:prstGeom prst="rect">
            <a:avLst/>
          </a:prstGeom>
        </p:spPr>
      </p:pic>
      <p:sp>
        <p:nvSpPr>
          <p:cNvPr id="14" name="Rectángulo 13">
            <a:extLst>
              <a:ext uri="{FF2B5EF4-FFF2-40B4-BE49-F238E27FC236}">
                <a16:creationId xmlns:a16="http://schemas.microsoft.com/office/drawing/2014/main" id="{DBE12DE2-D622-955D-5ABB-F6E38AFD284A}"/>
              </a:ext>
            </a:extLst>
          </p:cNvPr>
          <p:cNvSpPr/>
          <p:nvPr/>
        </p:nvSpPr>
        <p:spPr>
          <a:xfrm>
            <a:off x="5241836" y="2038120"/>
            <a:ext cx="1670593" cy="317576"/>
          </a:xfrm>
          <a:prstGeom prst="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b="1" dirty="0">
                <a:latin typeface="Arial" panose="020B0604020202020204" pitchFamily="34" charset="0"/>
                <a:cs typeface="Arial" panose="020B0604020202020204" pitchFamily="34" charset="0"/>
              </a:rPr>
              <a:t>Condensador</a:t>
            </a:r>
          </a:p>
        </p:txBody>
      </p:sp>
      <p:sp>
        <p:nvSpPr>
          <p:cNvPr id="17" name="Rectángulo 16">
            <a:extLst>
              <a:ext uri="{FF2B5EF4-FFF2-40B4-BE49-F238E27FC236}">
                <a16:creationId xmlns:a16="http://schemas.microsoft.com/office/drawing/2014/main" id="{9BD63496-A805-EC12-1217-A253840A8772}"/>
              </a:ext>
            </a:extLst>
          </p:cNvPr>
          <p:cNvSpPr/>
          <p:nvPr/>
        </p:nvSpPr>
        <p:spPr>
          <a:xfrm>
            <a:off x="8137436" y="2884911"/>
            <a:ext cx="1599475" cy="352863"/>
          </a:xfrm>
          <a:prstGeom prst="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b="1" dirty="0">
                <a:latin typeface="Arial" panose="020B0604020202020204" pitchFamily="34" charset="0"/>
                <a:cs typeface="Arial" panose="020B0604020202020204" pitchFamily="34" charset="0"/>
              </a:rPr>
              <a:t>Compresor</a:t>
            </a:r>
          </a:p>
        </p:txBody>
      </p:sp>
      <p:sp>
        <p:nvSpPr>
          <p:cNvPr id="21" name="Rectángulo 20">
            <a:extLst>
              <a:ext uri="{FF2B5EF4-FFF2-40B4-BE49-F238E27FC236}">
                <a16:creationId xmlns:a16="http://schemas.microsoft.com/office/drawing/2014/main" id="{83F41D59-EFED-0FF4-6F73-314C54C26E90}"/>
              </a:ext>
            </a:extLst>
          </p:cNvPr>
          <p:cNvSpPr/>
          <p:nvPr/>
        </p:nvSpPr>
        <p:spPr>
          <a:xfrm>
            <a:off x="4507412" y="4117571"/>
            <a:ext cx="1599475" cy="352863"/>
          </a:xfrm>
          <a:prstGeom prst="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b="1" dirty="0">
                <a:latin typeface="Arial" panose="020B0604020202020204" pitchFamily="34" charset="0"/>
                <a:cs typeface="Arial" panose="020B0604020202020204" pitchFamily="34" charset="0"/>
              </a:rPr>
              <a:t>Evaporador</a:t>
            </a:r>
          </a:p>
        </p:txBody>
      </p:sp>
      <p:sp>
        <p:nvSpPr>
          <p:cNvPr id="22" name="Rectángulo 21">
            <a:extLst>
              <a:ext uri="{FF2B5EF4-FFF2-40B4-BE49-F238E27FC236}">
                <a16:creationId xmlns:a16="http://schemas.microsoft.com/office/drawing/2014/main" id="{7D199501-DF13-8671-36F3-2FD1E140CECB}"/>
              </a:ext>
            </a:extLst>
          </p:cNvPr>
          <p:cNvSpPr/>
          <p:nvPr/>
        </p:nvSpPr>
        <p:spPr>
          <a:xfrm>
            <a:off x="1564813" y="3076137"/>
            <a:ext cx="1599475" cy="352863"/>
          </a:xfrm>
          <a:prstGeom prst="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b="1" dirty="0">
                <a:latin typeface="Arial" panose="020B0604020202020204" pitchFamily="34" charset="0"/>
                <a:cs typeface="Arial" panose="020B0604020202020204" pitchFamily="34" charset="0"/>
              </a:rPr>
              <a:t>Expansión</a:t>
            </a:r>
          </a:p>
        </p:txBody>
      </p:sp>
    </p:spTree>
    <p:extLst>
      <p:ext uri="{BB962C8B-B14F-4D97-AF65-F5344CB8AC3E}">
        <p14:creationId xmlns:p14="http://schemas.microsoft.com/office/powerpoint/2010/main" val="2149326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animBg="1"/>
      <p:bldP spid="21" grpId="0" animBg="1"/>
      <p:bldP spid="22"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95DA8F-2095-84E6-8319-49AA20049CCA}"/>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82907A5-B009-A282-07FF-ECDE992FC6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BB6A7260-6924-2E4A-2C1B-3CD5035247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AEF6253A-B041-7C62-3CB8-16D3ED55D2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655EECD4-9FD9-199E-1008-E71899739EB1}"/>
              </a:ext>
            </a:extLst>
          </p:cNvPr>
          <p:cNvSpPr txBox="1">
            <a:spLocks/>
          </p:cNvSpPr>
          <p:nvPr/>
        </p:nvSpPr>
        <p:spPr>
          <a:xfrm>
            <a:off x="1324297" y="205364"/>
            <a:ext cx="9543405" cy="7769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3.DIAGRAMA DE MOLLIER (P-h)</a:t>
            </a:r>
          </a:p>
        </p:txBody>
      </p:sp>
      <p:sp>
        <p:nvSpPr>
          <p:cNvPr id="4" name="Rectángulo: esquinas redondeadas 3">
            <a:extLst>
              <a:ext uri="{FF2B5EF4-FFF2-40B4-BE49-F238E27FC236}">
                <a16:creationId xmlns:a16="http://schemas.microsoft.com/office/drawing/2014/main" id="{0447A93A-CFDF-BB67-1CF5-9A1B8AB06B5F}"/>
              </a:ext>
            </a:extLst>
          </p:cNvPr>
          <p:cNvSpPr/>
          <p:nvPr/>
        </p:nvSpPr>
        <p:spPr>
          <a:xfrm>
            <a:off x="2265679" y="2834640"/>
            <a:ext cx="7660640" cy="2438400"/>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REALIZAMOS LA TF.2 </a:t>
            </a:r>
            <a:r>
              <a:rPr lang="es-ES" b="1" dirty="0">
                <a:solidFill>
                  <a:prstClr val="black"/>
                </a:solidFill>
                <a:latin typeface="Arial" panose="020B0604020202020204" pitchFamily="34" charset="0"/>
                <a:cs typeface="Arial" panose="020B0604020202020204" pitchFamily="34" charset="0"/>
              </a:rPr>
              <a:t>REPRESENTACIÓN DE CICLOS</a:t>
            </a:r>
            <a:endParaRPr kumimoji="0" lang="es-E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829079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FB9C3C5-B51B-4811-87EF-515CA95E5C27}"/>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EF8FD7C-9F05-2213-DB0D-CFC5EF00B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6B046813-0E76-E764-6BB1-BC9427B036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2FF604C1-C70A-2CDC-29D3-E6412973B3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EB7E789A-07C2-CE62-EA0A-BDBE9DB79043}"/>
              </a:ext>
            </a:extLst>
          </p:cNvPr>
          <p:cNvSpPr txBox="1">
            <a:spLocks/>
          </p:cNvSpPr>
          <p:nvPr/>
        </p:nvSpPr>
        <p:spPr>
          <a:xfrm>
            <a:off x="1324297" y="205364"/>
            <a:ext cx="9543405" cy="7769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1.FUNDAMENTOS MÁQUINA FRIGORÍFICA</a:t>
            </a:r>
          </a:p>
        </p:txBody>
      </p:sp>
      <p:pic>
        <p:nvPicPr>
          <p:cNvPr id="4" name="Imagen 3">
            <a:extLst>
              <a:ext uri="{FF2B5EF4-FFF2-40B4-BE49-F238E27FC236}">
                <a16:creationId xmlns:a16="http://schemas.microsoft.com/office/drawing/2014/main" id="{3C85B3F7-A413-B2B7-45C7-5C0AF5540190}"/>
              </a:ext>
            </a:extLst>
          </p:cNvPr>
          <p:cNvPicPr>
            <a:picLocks noChangeAspect="1"/>
          </p:cNvPicPr>
          <p:nvPr/>
        </p:nvPicPr>
        <p:blipFill>
          <a:blip r:embed="rId3"/>
          <a:stretch>
            <a:fillRect/>
          </a:stretch>
        </p:blipFill>
        <p:spPr>
          <a:xfrm>
            <a:off x="6512120" y="2020309"/>
            <a:ext cx="5486718" cy="2556311"/>
          </a:xfrm>
          <a:prstGeom prst="rect">
            <a:avLst/>
          </a:prstGeom>
        </p:spPr>
      </p:pic>
      <p:sp>
        <p:nvSpPr>
          <p:cNvPr id="9" name="CuadroTexto 8">
            <a:extLst>
              <a:ext uri="{FF2B5EF4-FFF2-40B4-BE49-F238E27FC236}">
                <a16:creationId xmlns:a16="http://schemas.microsoft.com/office/drawing/2014/main" id="{9E45B12A-D0E1-4B3B-DACB-004E4BB9C033}"/>
              </a:ext>
            </a:extLst>
          </p:cNvPr>
          <p:cNvSpPr txBox="1"/>
          <p:nvPr/>
        </p:nvSpPr>
        <p:spPr>
          <a:xfrm>
            <a:off x="222958" y="2376561"/>
            <a:ext cx="6096000" cy="1384995"/>
          </a:xfrm>
          <a:prstGeom prst="rect">
            <a:avLst/>
          </a:prstGeom>
          <a:noFill/>
        </p:spPr>
        <p:txBody>
          <a:bodyPr wrap="square">
            <a:spAutoFit/>
          </a:bodyPr>
          <a:lstStyle/>
          <a:p>
            <a:pPr algn="ctr"/>
            <a:endParaRPr lang="es-ES" sz="1200" b="0" i="0" u="none" strike="noStrike" baseline="0" dirty="0">
              <a:solidFill>
                <a:srgbClr val="000000"/>
              </a:solidFill>
              <a:latin typeface="Arial" panose="020B0604020202020204" pitchFamily="34" charset="0"/>
              <a:cs typeface="Arial" panose="020B0604020202020204" pitchFamily="34" charset="0"/>
            </a:endParaRPr>
          </a:p>
          <a:p>
            <a:pPr algn="ctr"/>
            <a:r>
              <a:rPr lang="es-ES" sz="2400" b="1" i="0" u="none" strike="noStrike" baseline="0" dirty="0">
                <a:latin typeface="Arial" panose="020B0604020202020204" pitchFamily="34" charset="0"/>
                <a:cs typeface="Arial" panose="020B0604020202020204" pitchFamily="34" charset="0"/>
              </a:rPr>
              <a:t>La temperatura de ebullición del agua depende de la presión a la que ésta se lleve a cabo.</a:t>
            </a:r>
            <a:endParaRPr lang="es-ES" dirty="0">
              <a:latin typeface="Arial" panose="020B0604020202020204" pitchFamily="34" charset="0"/>
              <a:cs typeface="Arial" panose="020B0604020202020204" pitchFamily="34" charset="0"/>
            </a:endParaRPr>
          </a:p>
        </p:txBody>
      </p:sp>
      <p:sp>
        <p:nvSpPr>
          <p:cNvPr id="13" name="CuadroTexto 12">
            <a:extLst>
              <a:ext uri="{FF2B5EF4-FFF2-40B4-BE49-F238E27FC236}">
                <a16:creationId xmlns:a16="http://schemas.microsoft.com/office/drawing/2014/main" id="{D67D48A4-FC36-3CFA-9392-734FCB3684C7}"/>
              </a:ext>
            </a:extLst>
          </p:cNvPr>
          <p:cNvSpPr txBox="1"/>
          <p:nvPr/>
        </p:nvSpPr>
        <p:spPr>
          <a:xfrm>
            <a:off x="2264898" y="4885984"/>
            <a:ext cx="8108120" cy="1084912"/>
          </a:xfrm>
          <a:prstGeom prst="rect">
            <a:avLst/>
          </a:prstGeom>
          <a:noFill/>
        </p:spPr>
        <p:txBody>
          <a:bodyPr wrap="square">
            <a:spAutoFit/>
          </a:bodyPr>
          <a:lstStyle/>
          <a:p>
            <a:pPr marL="171450" indent="-171450" algn="l">
              <a:buFont typeface="Wingdings" panose="05000000000000000000" pitchFamily="2" charset="2"/>
              <a:buChar char="Ø"/>
            </a:pPr>
            <a:endParaRPr lang="es-ES" sz="1050" b="0" i="0" u="none" strike="noStrike" baseline="0" dirty="0">
              <a:solidFill>
                <a:srgbClr val="000000"/>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s-ES" sz="1800" b="0" i="0" u="none" strike="noStrike" baseline="0" dirty="0">
                <a:latin typeface="Arial" panose="020B0604020202020204" pitchFamily="34" charset="0"/>
                <a:cs typeface="Arial" panose="020B0604020202020204" pitchFamily="34" charset="0"/>
              </a:rPr>
              <a:t>Los alimentos cuecen más rápidamente en una olla a presión</a:t>
            </a:r>
          </a:p>
          <a:p>
            <a:endParaRPr lang="es-ES" dirty="0"/>
          </a:p>
          <a:p>
            <a:pPr marL="285750" indent="-285750">
              <a:buFont typeface="Wingdings" panose="05000000000000000000" pitchFamily="2" charset="2"/>
              <a:buChar char="Ø"/>
            </a:pPr>
            <a:r>
              <a:rPr lang="es-ES" dirty="0">
                <a:latin typeface="Arial" panose="020B0604020202020204" pitchFamily="34" charset="0"/>
                <a:cs typeface="Arial" panose="020B0604020202020204" pitchFamily="34" charset="0"/>
              </a:rPr>
              <a:t>El agua hierve a temperaturas inferiores a 100ºC en las altas montañas</a:t>
            </a:r>
          </a:p>
        </p:txBody>
      </p:sp>
    </p:spTree>
    <p:extLst>
      <p:ext uri="{BB962C8B-B14F-4D97-AF65-F5344CB8AC3E}">
        <p14:creationId xmlns:p14="http://schemas.microsoft.com/office/powerpoint/2010/main" val="3863004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629A9B8-CDBB-97ED-1D4A-59A8846F89FB}"/>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B536152-9FE1-549E-8435-4FCEF7606C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96777D1A-1D18-2037-B3F9-4419EF3CE4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0B241138-1B69-A402-3822-7CC320F0E0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8F7041EF-4140-B72D-E146-47357618BE69}"/>
              </a:ext>
            </a:extLst>
          </p:cNvPr>
          <p:cNvSpPr txBox="1">
            <a:spLocks/>
          </p:cNvSpPr>
          <p:nvPr/>
        </p:nvSpPr>
        <p:spPr>
          <a:xfrm>
            <a:off x="1324297" y="205364"/>
            <a:ext cx="9543405" cy="7769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4.CÁLCULOS CICLO FRIGORÍFICO</a:t>
            </a:r>
          </a:p>
        </p:txBody>
      </p:sp>
      <p:sp>
        <p:nvSpPr>
          <p:cNvPr id="3" name="Rectángulo: esquinas redondeadas 2">
            <a:extLst>
              <a:ext uri="{FF2B5EF4-FFF2-40B4-BE49-F238E27FC236}">
                <a16:creationId xmlns:a16="http://schemas.microsoft.com/office/drawing/2014/main" id="{2141E2B2-E57D-96F3-17A2-F741C5CA84A8}"/>
              </a:ext>
            </a:extLst>
          </p:cNvPr>
          <p:cNvSpPr/>
          <p:nvPr/>
        </p:nvSpPr>
        <p:spPr>
          <a:xfrm>
            <a:off x="3027680" y="1613499"/>
            <a:ext cx="2184400" cy="887103"/>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b="1" dirty="0" err="1">
                <a:latin typeface="Arial" panose="020B0604020202020204" pitchFamily="34" charset="0"/>
                <a:cs typeface="Arial" panose="020B0604020202020204" pitchFamily="34" charset="0"/>
              </a:rPr>
              <a:t>Tª</a:t>
            </a:r>
            <a:r>
              <a:rPr lang="es-ES" b="1" dirty="0">
                <a:latin typeface="Arial" panose="020B0604020202020204" pitchFamily="34" charset="0"/>
                <a:cs typeface="Arial" panose="020B0604020202020204" pitchFamily="34" charset="0"/>
              </a:rPr>
              <a:t> condensación</a:t>
            </a:r>
          </a:p>
        </p:txBody>
      </p:sp>
      <p:sp>
        <p:nvSpPr>
          <p:cNvPr id="5" name="Rectángulo: esquinas redondeadas 4">
            <a:extLst>
              <a:ext uri="{FF2B5EF4-FFF2-40B4-BE49-F238E27FC236}">
                <a16:creationId xmlns:a16="http://schemas.microsoft.com/office/drawing/2014/main" id="{21EFF737-C1FD-945E-3097-61718C38816D}"/>
              </a:ext>
            </a:extLst>
          </p:cNvPr>
          <p:cNvSpPr/>
          <p:nvPr/>
        </p:nvSpPr>
        <p:spPr>
          <a:xfrm>
            <a:off x="7345680" y="1616681"/>
            <a:ext cx="2184400" cy="887103"/>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b="1" dirty="0" err="1">
                <a:latin typeface="Arial" panose="020B0604020202020204" pitchFamily="34" charset="0"/>
                <a:cs typeface="Arial" panose="020B0604020202020204" pitchFamily="34" charset="0"/>
              </a:rPr>
              <a:t>Tª</a:t>
            </a:r>
            <a:r>
              <a:rPr lang="es-ES" b="1" dirty="0">
                <a:latin typeface="Arial" panose="020B0604020202020204" pitchFamily="34" charset="0"/>
                <a:cs typeface="Arial" panose="020B0604020202020204" pitchFamily="34" charset="0"/>
              </a:rPr>
              <a:t> evaporación</a:t>
            </a:r>
          </a:p>
        </p:txBody>
      </p:sp>
      <p:sp>
        <p:nvSpPr>
          <p:cNvPr id="6" name="Rectángulo: esquinas redondeadas 5">
            <a:extLst>
              <a:ext uri="{FF2B5EF4-FFF2-40B4-BE49-F238E27FC236}">
                <a16:creationId xmlns:a16="http://schemas.microsoft.com/office/drawing/2014/main" id="{616F60DC-1A25-82AC-65F6-089966C299C0}"/>
              </a:ext>
            </a:extLst>
          </p:cNvPr>
          <p:cNvSpPr/>
          <p:nvPr/>
        </p:nvSpPr>
        <p:spPr>
          <a:xfrm>
            <a:off x="141786" y="3471229"/>
            <a:ext cx="2082800" cy="887103"/>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1600" b="1" dirty="0">
                <a:latin typeface="Arial" panose="020B0604020202020204" pitchFamily="34" charset="0"/>
                <a:cs typeface="Arial" panose="020B0604020202020204" pitchFamily="34" charset="0"/>
              </a:rPr>
              <a:t>Producción Frigorífica</a:t>
            </a:r>
          </a:p>
          <a:p>
            <a:pPr algn="ctr"/>
            <a:r>
              <a:rPr lang="es-ES" b="1" dirty="0" err="1">
                <a:latin typeface="Arial" panose="020B0604020202020204" pitchFamily="34" charset="0"/>
                <a:cs typeface="Arial" panose="020B0604020202020204" pitchFamily="34" charset="0"/>
              </a:rPr>
              <a:t>Q</a:t>
            </a:r>
            <a:r>
              <a:rPr lang="es-ES" sz="1200" b="1" dirty="0" err="1">
                <a:latin typeface="Arial" panose="020B0604020202020204" pitchFamily="34" charset="0"/>
                <a:cs typeface="Arial" panose="020B0604020202020204" pitchFamily="34" charset="0"/>
              </a:rPr>
              <a:t>evaporador</a:t>
            </a:r>
            <a:endParaRPr lang="es-ES" b="1" dirty="0">
              <a:latin typeface="Arial" panose="020B0604020202020204" pitchFamily="34" charset="0"/>
              <a:cs typeface="Arial" panose="020B0604020202020204" pitchFamily="34" charset="0"/>
            </a:endParaRPr>
          </a:p>
        </p:txBody>
      </p:sp>
      <p:sp>
        <p:nvSpPr>
          <p:cNvPr id="7" name="CuadroTexto 6">
            <a:extLst>
              <a:ext uri="{FF2B5EF4-FFF2-40B4-BE49-F238E27FC236}">
                <a16:creationId xmlns:a16="http://schemas.microsoft.com/office/drawing/2014/main" id="{94581C22-4379-5554-9640-058A029D0798}"/>
              </a:ext>
            </a:extLst>
          </p:cNvPr>
          <p:cNvSpPr txBox="1"/>
          <p:nvPr/>
        </p:nvSpPr>
        <p:spPr>
          <a:xfrm>
            <a:off x="4145280" y="2926456"/>
            <a:ext cx="3901440" cy="369332"/>
          </a:xfrm>
          <a:prstGeom prst="rect">
            <a:avLst/>
          </a:prstGeom>
          <a:noFill/>
        </p:spPr>
        <p:txBody>
          <a:bodyPr wrap="square" rtlCol="0">
            <a:spAutoFit/>
          </a:bodyPr>
          <a:lstStyle/>
          <a:p>
            <a:pPr algn="ctr"/>
            <a:r>
              <a:rPr lang="es-ES" b="1" u="sng" dirty="0">
                <a:latin typeface="Arial" panose="020B0604020202020204" pitchFamily="34" charset="0"/>
                <a:cs typeface="Arial" panose="020B0604020202020204" pitchFamily="34" charset="0"/>
              </a:rPr>
              <a:t>BALANCE ENERGÉTICO</a:t>
            </a:r>
          </a:p>
        </p:txBody>
      </p:sp>
      <p:sp>
        <p:nvSpPr>
          <p:cNvPr id="9" name="Rectángulo: esquinas redondeadas 8">
            <a:extLst>
              <a:ext uri="{FF2B5EF4-FFF2-40B4-BE49-F238E27FC236}">
                <a16:creationId xmlns:a16="http://schemas.microsoft.com/office/drawing/2014/main" id="{623B6E6B-177F-BD16-5F7D-F1DBBA8B16FE}"/>
              </a:ext>
            </a:extLst>
          </p:cNvPr>
          <p:cNvSpPr/>
          <p:nvPr/>
        </p:nvSpPr>
        <p:spPr>
          <a:xfrm>
            <a:off x="2809240" y="3471227"/>
            <a:ext cx="2082800" cy="887103"/>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1600" b="1" dirty="0">
                <a:latin typeface="Arial" panose="020B0604020202020204" pitchFamily="34" charset="0"/>
                <a:cs typeface="Arial" panose="020B0604020202020204" pitchFamily="34" charset="0"/>
              </a:rPr>
              <a:t>Trabajo de compresión</a:t>
            </a:r>
          </a:p>
          <a:p>
            <a:pPr algn="ctr"/>
            <a:r>
              <a:rPr lang="es-ES" b="1" dirty="0" err="1">
                <a:latin typeface="Arial" panose="020B0604020202020204" pitchFamily="34" charset="0"/>
                <a:cs typeface="Arial" panose="020B0604020202020204" pitchFamily="34" charset="0"/>
              </a:rPr>
              <a:t>W</a:t>
            </a:r>
            <a:r>
              <a:rPr lang="es-ES" sz="1200" b="1" dirty="0" err="1">
                <a:latin typeface="Arial" panose="020B0604020202020204" pitchFamily="34" charset="0"/>
                <a:cs typeface="Arial" panose="020B0604020202020204" pitchFamily="34" charset="0"/>
              </a:rPr>
              <a:t>comprsesor</a:t>
            </a:r>
            <a:endParaRPr lang="es-ES" b="1" dirty="0">
              <a:latin typeface="Arial" panose="020B0604020202020204" pitchFamily="34" charset="0"/>
              <a:cs typeface="Arial" panose="020B0604020202020204" pitchFamily="34" charset="0"/>
            </a:endParaRPr>
          </a:p>
        </p:txBody>
      </p:sp>
      <p:sp>
        <p:nvSpPr>
          <p:cNvPr id="11" name="Rectángulo: esquinas redondeadas 10">
            <a:extLst>
              <a:ext uri="{FF2B5EF4-FFF2-40B4-BE49-F238E27FC236}">
                <a16:creationId xmlns:a16="http://schemas.microsoft.com/office/drawing/2014/main" id="{696CF6C5-BB81-3FDA-91DC-60F5C072F083}"/>
              </a:ext>
            </a:extLst>
          </p:cNvPr>
          <p:cNvSpPr/>
          <p:nvPr/>
        </p:nvSpPr>
        <p:spPr>
          <a:xfrm>
            <a:off x="5476694" y="3471227"/>
            <a:ext cx="2082800" cy="887103"/>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1600" b="1" dirty="0">
                <a:latin typeface="Arial" panose="020B0604020202020204" pitchFamily="34" charset="0"/>
                <a:cs typeface="Arial" panose="020B0604020202020204" pitchFamily="34" charset="0"/>
              </a:rPr>
              <a:t>Calor cedido en el condensador</a:t>
            </a:r>
          </a:p>
          <a:p>
            <a:pPr algn="ctr"/>
            <a:r>
              <a:rPr lang="es-ES" b="1" dirty="0" err="1">
                <a:latin typeface="Arial" panose="020B0604020202020204" pitchFamily="34" charset="0"/>
                <a:cs typeface="Arial" panose="020B0604020202020204" pitchFamily="34" charset="0"/>
              </a:rPr>
              <a:t>Q</a:t>
            </a:r>
            <a:r>
              <a:rPr lang="es-ES" sz="1200" b="1" dirty="0" err="1">
                <a:latin typeface="Arial" panose="020B0604020202020204" pitchFamily="34" charset="0"/>
                <a:cs typeface="Arial" panose="020B0604020202020204" pitchFamily="34" charset="0"/>
              </a:rPr>
              <a:t>condensador</a:t>
            </a:r>
            <a:endParaRPr lang="es-ES" b="1" dirty="0">
              <a:latin typeface="Arial" panose="020B0604020202020204" pitchFamily="34" charset="0"/>
              <a:cs typeface="Arial" panose="020B0604020202020204" pitchFamily="34" charset="0"/>
            </a:endParaRPr>
          </a:p>
        </p:txBody>
      </p:sp>
      <p:sp>
        <p:nvSpPr>
          <p:cNvPr id="13" name="Rectángulo: esquinas redondeadas 12">
            <a:extLst>
              <a:ext uri="{FF2B5EF4-FFF2-40B4-BE49-F238E27FC236}">
                <a16:creationId xmlns:a16="http://schemas.microsoft.com/office/drawing/2014/main" id="{133CB6C0-CA8C-1520-7157-7F268449F45C}"/>
              </a:ext>
            </a:extLst>
          </p:cNvPr>
          <p:cNvSpPr/>
          <p:nvPr/>
        </p:nvSpPr>
        <p:spPr>
          <a:xfrm>
            <a:off x="9271000" y="3471228"/>
            <a:ext cx="2630310" cy="887103"/>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b="1" dirty="0" err="1">
                <a:latin typeface="Arial" panose="020B0604020202020204" pitchFamily="34" charset="0"/>
                <a:cs typeface="Arial" panose="020B0604020202020204" pitchFamily="34" charset="0"/>
              </a:rPr>
              <a:t>Q</a:t>
            </a:r>
            <a:r>
              <a:rPr lang="es-ES" sz="1200" b="1" dirty="0" err="1">
                <a:latin typeface="Arial" panose="020B0604020202020204" pitchFamily="34" charset="0"/>
                <a:cs typeface="Arial" panose="020B0604020202020204" pitchFamily="34" charset="0"/>
              </a:rPr>
              <a:t>condensador</a:t>
            </a:r>
            <a:r>
              <a:rPr lang="es-ES" sz="1600" b="1" dirty="0">
                <a:latin typeface="Arial" panose="020B0604020202020204" pitchFamily="34" charset="0"/>
                <a:cs typeface="Arial" panose="020B0604020202020204" pitchFamily="34" charset="0"/>
              </a:rPr>
              <a:t>=</a:t>
            </a:r>
            <a:r>
              <a:rPr lang="es-ES" sz="1600" b="1" dirty="0" err="1">
                <a:latin typeface="Arial" panose="020B0604020202020204" pitchFamily="34" charset="0"/>
                <a:cs typeface="Arial" panose="020B0604020202020204" pitchFamily="34" charset="0"/>
              </a:rPr>
              <a:t>Q</a:t>
            </a:r>
            <a:r>
              <a:rPr lang="es-ES" sz="1200" b="1" dirty="0" err="1">
                <a:latin typeface="Arial" panose="020B0604020202020204" pitchFamily="34" charset="0"/>
                <a:cs typeface="Arial" panose="020B0604020202020204" pitchFamily="34" charset="0"/>
              </a:rPr>
              <a:t>evap</a:t>
            </a:r>
            <a:r>
              <a:rPr lang="es-ES" sz="1600" b="1" dirty="0" err="1">
                <a:latin typeface="Arial" panose="020B0604020202020204" pitchFamily="34" charset="0"/>
                <a:cs typeface="Arial" panose="020B0604020202020204" pitchFamily="34" charset="0"/>
              </a:rPr>
              <a:t>+Q</a:t>
            </a:r>
            <a:r>
              <a:rPr lang="es-ES" sz="1200" b="1" dirty="0" err="1">
                <a:latin typeface="Arial" panose="020B0604020202020204" pitchFamily="34" charset="0"/>
                <a:cs typeface="Arial" panose="020B0604020202020204" pitchFamily="34" charset="0"/>
              </a:rPr>
              <a:t>com</a:t>
            </a:r>
            <a:endParaRPr lang="es-ES" b="1" dirty="0">
              <a:latin typeface="Arial" panose="020B0604020202020204" pitchFamily="34" charset="0"/>
              <a:cs typeface="Arial" panose="020B0604020202020204" pitchFamily="34" charset="0"/>
            </a:endParaRPr>
          </a:p>
        </p:txBody>
      </p:sp>
      <p:sp>
        <p:nvSpPr>
          <p:cNvPr id="14" name="Flecha: a la derecha 13">
            <a:extLst>
              <a:ext uri="{FF2B5EF4-FFF2-40B4-BE49-F238E27FC236}">
                <a16:creationId xmlns:a16="http://schemas.microsoft.com/office/drawing/2014/main" id="{9E7910CE-8709-3BC4-753A-D860477352C5}"/>
              </a:ext>
            </a:extLst>
          </p:cNvPr>
          <p:cNvSpPr/>
          <p:nvPr/>
        </p:nvSpPr>
        <p:spPr>
          <a:xfrm>
            <a:off x="8046720" y="3650618"/>
            <a:ext cx="660400" cy="528320"/>
          </a:xfrm>
          <a:prstGeom prst="rightArrow">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CuadroTexto 14">
            <a:extLst>
              <a:ext uri="{FF2B5EF4-FFF2-40B4-BE49-F238E27FC236}">
                <a16:creationId xmlns:a16="http://schemas.microsoft.com/office/drawing/2014/main" id="{9390FD06-65ED-CB84-7DF8-1228AA2C569F}"/>
              </a:ext>
            </a:extLst>
          </p:cNvPr>
          <p:cNvSpPr txBox="1"/>
          <p:nvPr/>
        </p:nvSpPr>
        <p:spPr>
          <a:xfrm>
            <a:off x="-269694" y="4696707"/>
            <a:ext cx="3901440" cy="369332"/>
          </a:xfrm>
          <a:prstGeom prst="rect">
            <a:avLst/>
          </a:prstGeom>
          <a:noFill/>
        </p:spPr>
        <p:txBody>
          <a:bodyPr wrap="square" rtlCol="0">
            <a:spAutoFit/>
          </a:bodyPr>
          <a:lstStyle/>
          <a:p>
            <a:pPr algn="ctr"/>
            <a:r>
              <a:rPr lang="es-ES" b="1" u="sng" dirty="0">
                <a:latin typeface="Arial" panose="020B0604020202020204" pitchFamily="34" charset="0"/>
                <a:cs typeface="Arial" panose="020B0604020202020204" pitchFamily="34" charset="0"/>
              </a:rPr>
              <a:t>EFICIENCIA ENERGÉTICA</a:t>
            </a:r>
          </a:p>
        </p:txBody>
      </p:sp>
      <p:sp>
        <p:nvSpPr>
          <p:cNvPr id="16" name="Rectángulo: esquinas redondeadas 15">
            <a:extLst>
              <a:ext uri="{FF2B5EF4-FFF2-40B4-BE49-F238E27FC236}">
                <a16:creationId xmlns:a16="http://schemas.microsoft.com/office/drawing/2014/main" id="{B4B4CCB8-C039-CF82-68AB-4BA74F9B3205}"/>
              </a:ext>
            </a:extLst>
          </p:cNvPr>
          <p:cNvSpPr/>
          <p:nvPr/>
        </p:nvSpPr>
        <p:spPr>
          <a:xfrm>
            <a:off x="639626" y="5263187"/>
            <a:ext cx="2082800" cy="887103"/>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1600" b="1" dirty="0">
                <a:latin typeface="Arial" panose="020B0604020202020204" pitchFamily="34" charset="0"/>
                <a:cs typeface="Arial" panose="020B0604020202020204" pitchFamily="34" charset="0"/>
              </a:rPr>
              <a:t>EER-COP</a:t>
            </a:r>
            <a:endParaRPr lang="es-ES" b="1" dirty="0">
              <a:latin typeface="Arial" panose="020B0604020202020204" pitchFamily="34" charset="0"/>
              <a:cs typeface="Arial" panose="020B0604020202020204" pitchFamily="34" charset="0"/>
            </a:endParaRPr>
          </a:p>
        </p:txBody>
      </p:sp>
      <p:sp>
        <p:nvSpPr>
          <p:cNvPr id="17" name="Rectángulo: esquinas redondeadas 16">
            <a:extLst>
              <a:ext uri="{FF2B5EF4-FFF2-40B4-BE49-F238E27FC236}">
                <a16:creationId xmlns:a16="http://schemas.microsoft.com/office/drawing/2014/main" id="{A4EF6175-39F0-9050-1D05-DA4A40D88009}"/>
              </a:ext>
            </a:extLst>
          </p:cNvPr>
          <p:cNvSpPr/>
          <p:nvPr/>
        </p:nvSpPr>
        <p:spPr>
          <a:xfrm>
            <a:off x="3403260" y="5263187"/>
            <a:ext cx="2082800" cy="887103"/>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1600" b="1" dirty="0">
                <a:latin typeface="Arial" panose="020B0604020202020204" pitchFamily="34" charset="0"/>
                <a:cs typeface="Arial" panose="020B0604020202020204" pitchFamily="34" charset="0"/>
              </a:rPr>
              <a:t>RELACIÓN COMPRESIÓN</a:t>
            </a:r>
            <a:endParaRPr lang="es-ES" b="1" dirty="0">
              <a:latin typeface="Arial" panose="020B0604020202020204" pitchFamily="34" charset="0"/>
              <a:cs typeface="Arial" panose="020B0604020202020204" pitchFamily="34" charset="0"/>
            </a:endParaRPr>
          </a:p>
        </p:txBody>
      </p:sp>
      <p:sp>
        <p:nvSpPr>
          <p:cNvPr id="18" name="Rectángulo: esquinas redondeadas 17">
            <a:extLst>
              <a:ext uri="{FF2B5EF4-FFF2-40B4-BE49-F238E27FC236}">
                <a16:creationId xmlns:a16="http://schemas.microsoft.com/office/drawing/2014/main" id="{49CE62F9-DF2C-0813-7558-288FCFB4BFD8}"/>
              </a:ext>
            </a:extLst>
          </p:cNvPr>
          <p:cNvSpPr/>
          <p:nvPr/>
        </p:nvSpPr>
        <p:spPr>
          <a:xfrm>
            <a:off x="6166894" y="5263187"/>
            <a:ext cx="2082800" cy="887103"/>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1600" b="1" dirty="0">
                <a:latin typeface="Arial" panose="020B0604020202020204" pitchFamily="34" charset="0"/>
                <a:cs typeface="Arial" panose="020B0604020202020204" pitchFamily="34" charset="0"/>
              </a:rPr>
              <a:t>DENSIDAD GAS ASPIRACIÓN</a:t>
            </a:r>
            <a:endParaRPr lang="es-ES" b="1" dirty="0">
              <a:latin typeface="Arial" panose="020B0604020202020204" pitchFamily="34" charset="0"/>
              <a:cs typeface="Arial" panose="020B0604020202020204" pitchFamily="34" charset="0"/>
            </a:endParaRPr>
          </a:p>
        </p:txBody>
      </p:sp>
      <p:sp>
        <p:nvSpPr>
          <p:cNvPr id="19" name="Rectángulo: esquinas redondeadas 18">
            <a:extLst>
              <a:ext uri="{FF2B5EF4-FFF2-40B4-BE49-F238E27FC236}">
                <a16:creationId xmlns:a16="http://schemas.microsoft.com/office/drawing/2014/main" id="{020617AF-0316-31CC-E7BD-C5500CADEDB9}"/>
              </a:ext>
            </a:extLst>
          </p:cNvPr>
          <p:cNvSpPr/>
          <p:nvPr/>
        </p:nvSpPr>
        <p:spPr>
          <a:xfrm>
            <a:off x="8926014" y="5263186"/>
            <a:ext cx="2082800" cy="887103"/>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1600" b="1" dirty="0">
                <a:latin typeface="Arial" panose="020B0604020202020204" pitchFamily="34" charset="0"/>
                <a:cs typeface="Arial" panose="020B0604020202020204" pitchFamily="34" charset="0"/>
              </a:rPr>
              <a:t>Caudal másico</a:t>
            </a:r>
          </a:p>
          <a:p>
            <a:pPr algn="ctr"/>
            <a:r>
              <a:rPr lang="es-ES" b="1" dirty="0" err="1">
                <a:latin typeface="Arial" panose="020B0604020202020204" pitchFamily="34" charset="0"/>
                <a:cs typeface="Arial" panose="020B0604020202020204" pitchFamily="34" charset="0"/>
              </a:rPr>
              <a:t>q</a:t>
            </a:r>
            <a:r>
              <a:rPr lang="es-ES" sz="1200" b="1" dirty="0" err="1">
                <a:latin typeface="Arial" panose="020B0604020202020204" pitchFamily="34" charset="0"/>
                <a:cs typeface="Arial" panose="020B0604020202020204" pitchFamily="34" charset="0"/>
              </a:rPr>
              <a:t>m</a:t>
            </a:r>
            <a:endParaRPr lang="es-E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122154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2A889BF-2595-F16C-D40B-52D3C6F3650D}"/>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61B12D2-3153-19F8-D951-101CE800D0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3A5D6E85-DB5B-E73E-F406-1CD893CC3F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BC874206-41EC-9C7B-6112-B1D9AFC9B2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F16D655E-A224-E38C-0300-EC83D2986026}"/>
              </a:ext>
            </a:extLst>
          </p:cNvPr>
          <p:cNvSpPr txBox="1">
            <a:spLocks/>
          </p:cNvSpPr>
          <p:nvPr/>
        </p:nvSpPr>
        <p:spPr>
          <a:xfrm>
            <a:off x="1324297" y="205364"/>
            <a:ext cx="9543405" cy="7769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4.CÁLCULOS CICLO FRIGORÍFICO</a:t>
            </a:r>
          </a:p>
        </p:txBody>
      </p:sp>
      <p:sp>
        <p:nvSpPr>
          <p:cNvPr id="4" name="Rectángulo: esquinas redondeadas 3">
            <a:extLst>
              <a:ext uri="{FF2B5EF4-FFF2-40B4-BE49-F238E27FC236}">
                <a16:creationId xmlns:a16="http://schemas.microsoft.com/office/drawing/2014/main" id="{D050ED82-0271-98AF-535A-272A7EB83C55}"/>
              </a:ext>
            </a:extLst>
          </p:cNvPr>
          <p:cNvSpPr/>
          <p:nvPr/>
        </p:nvSpPr>
        <p:spPr>
          <a:xfrm>
            <a:off x="232095" y="982285"/>
            <a:ext cx="2184400" cy="887103"/>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b="1" dirty="0" err="1">
                <a:latin typeface="Arial" panose="020B0604020202020204" pitchFamily="34" charset="0"/>
                <a:cs typeface="Arial" panose="020B0604020202020204" pitchFamily="34" charset="0"/>
              </a:rPr>
              <a:t>Tª</a:t>
            </a:r>
            <a:r>
              <a:rPr lang="es-ES" b="1" dirty="0">
                <a:latin typeface="Arial" panose="020B0604020202020204" pitchFamily="34" charset="0"/>
                <a:cs typeface="Arial" panose="020B0604020202020204" pitchFamily="34" charset="0"/>
              </a:rPr>
              <a:t> condensación</a:t>
            </a:r>
          </a:p>
          <a:p>
            <a:pPr algn="ctr"/>
            <a:r>
              <a:rPr lang="es-ES" sz="2400" b="1" dirty="0">
                <a:latin typeface="Arial" panose="020B0604020202020204" pitchFamily="34" charset="0"/>
                <a:cs typeface="Arial" panose="020B0604020202020204" pitchFamily="34" charset="0"/>
              </a:rPr>
              <a:t>T</a:t>
            </a:r>
            <a:r>
              <a:rPr lang="es-ES" sz="1400" b="1" dirty="0">
                <a:latin typeface="Arial" panose="020B0604020202020204" pitchFamily="34" charset="0"/>
                <a:cs typeface="Arial" panose="020B0604020202020204" pitchFamily="34" charset="0"/>
              </a:rPr>
              <a:t>C</a:t>
            </a:r>
            <a:endParaRPr lang="es-ES" sz="2400" b="1" dirty="0">
              <a:latin typeface="Arial" panose="020B0604020202020204" pitchFamily="34" charset="0"/>
              <a:cs typeface="Arial" panose="020B0604020202020204" pitchFamily="34" charset="0"/>
            </a:endParaRPr>
          </a:p>
        </p:txBody>
      </p:sp>
      <p:sp>
        <p:nvSpPr>
          <p:cNvPr id="21" name="CuadroTexto 20">
            <a:extLst>
              <a:ext uri="{FF2B5EF4-FFF2-40B4-BE49-F238E27FC236}">
                <a16:creationId xmlns:a16="http://schemas.microsoft.com/office/drawing/2014/main" id="{E191892C-70D7-41A6-D746-4DD3DD2AD95F}"/>
              </a:ext>
            </a:extLst>
          </p:cNvPr>
          <p:cNvSpPr txBox="1"/>
          <p:nvPr/>
        </p:nvSpPr>
        <p:spPr>
          <a:xfrm>
            <a:off x="375920" y="2415628"/>
            <a:ext cx="11521440" cy="646331"/>
          </a:xfrm>
          <a:prstGeom prst="rect">
            <a:avLst/>
          </a:prstGeom>
          <a:noFill/>
        </p:spPr>
        <p:txBody>
          <a:bodyPr wrap="square">
            <a:spAutoFit/>
          </a:bodyPr>
          <a:lstStyle/>
          <a:p>
            <a:pPr marL="285750" indent="-285750">
              <a:buFont typeface="Wingdings" panose="05000000000000000000" pitchFamily="2" charset="2"/>
              <a:buChar char="Ø"/>
            </a:pPr>
            <a:r>
              <a:rPr lang="es-ES" sz="1800" b="0" i="0" u="none" strike="noStrike" baseline="0" dirty="0">
                <a:solidFill>
                  <a:srgbClr val="000000"/>
                </a:solidFill>
                <a:latin typeface="Arial" panose="020B0604020202020204" pitchFamily="34" charset="0"/>
                <a:cs typeface="Arial" panose="020B0604020202020204" pitchFamily="34" charset="0"/>
              </a:rPr>
              <a:t>El refrigerante debe estar a mayor temperatura que el fluido exterior del condensador (agua o aire), para absorber el calor. </a:t>
            </a:r>
            <a:endParaRPr lang="es-ES" dirty="0">
              <a:latin typeface="Arial" panose="020B0604020202020204" pitchFamily="34" charset="0"/>
              <a:cs typeface="Arial" panose="020B0604020202020204" pitchFamily="34" charset="0"/>
            </a:endParaRPr>
          </a:p>
        </p:txBody>
      </p:sp>
      <p:sp>
        <p:nvSpPr>
          <p:cNvPr id="26" name="CuadroTexto 25">
            <a:extLst>
              <a:ext uri="{FF2B5EF4-FFF2-40B4-BE49-F238E27FC236}">
                <a16:creationId xmlns:a16="http://schemas.microsoft.com/office/drawing/2014/main" id="{39998B53-5D88-5DDD-D650-9A41584C2CA7}"/>
              </a:ext>
            </a:extLst>
          </p:cNvPr>
          <p:cNvSpPr txBox="1"/>
          <p:nvPr/>
        </p:nvSpPr>
        <p:spPr>
          <a:xfrm>
            <a:off x="670560" y="3288935"/>
            <a:ext cx="3870960" cy="523220"/>
          </a:xfrm>
          <a:prstGeom prst="rect">
            <a:avLst/>
          </a:prstGeom>
          <a:noFill/>
        </p:spPr>
        <p:txBody>
          <a:bodyPr wrap="square" rtlCol="0">
            <a:spAutoFit/>
          </a:bodyPr>
          <a:lstStyle/>
          <a:p>
            <a:pPr algn="ctr"/>
            <a:r>
              <a:rPr lang="el-GR" sz="2800" b="1" dirty="0">
                <a:latin typeface="Arial" panose="020B0604020202020204" pitchFamily="34" charset="0"/>
                <a:cs typeface="Arial" panose="020B0604020202020204" pitchFamily="34" charset="0"/>
              </a:rPr>
              <a:t>Δ</a:t>
            </a:r>
            <a:r>
              <a:rPr lang="es-ES" sz="2800" b="1" dirty="0">
                <a:latin typeface="Arial" panose="020B0604020202020204" pitchFamily="34" charset="0"/>
                <a:cs typeface="Arial" panose="020B0604020202020204" pitchFamily="34" charset="0"/>
              </a:rPr>
              <a:t>T</a:t>
            </a:r>
            <a:r>
              <a:rPr lang="es-ES" sz="1600" b="1" dirty="0">
                <a:latin typeface="Arial" panose="020B0604020202020204" pitchFamily="34" charset="0"/>
                <a:cs typeface="Arial" panose="020B0604020202020204" pitchFamily="34" charset="0"/>
              </a:rPr>
              <a:t>C</a:t>
            </a:r>
            <a:r>
              <a:rPr lang="es-ES" sz="2400" b="1" dirty="0">
                <a:latin typeface="Arial" panose="020B0604020202020204" pitchFamily="34" charset="0"/>
                <a:cs typeface="Arial" panose="020B0604020202020204" pitchFamily="34" charset="0"/>
              </a:rPr>
              <a:t>= </a:t>
            </a:r>
            <a:r>
              <a:rPr lang="es-ES" sz="2800" b="1" dirty="0">
                <a:latin typeface="Arial" panose="020B0604020202020204" pitchFamily="34" charset="0"/>
                <a:cs typeface="Arial" panose="020B0604020202020204" pitchFamily="34" charset="0"/>
              </a:rPr>
              <a:t>T</a:t>
            </a:r>
            <a:r>
              <a:rPr lang="es-ES" sz="1600" b="1" dirty="0">
                <a:latin typeface="Arial" panose="020B0604020202020204" pitchFamily="34" charset="0"/>
                <a:cs typeface="Arial" panose="020B0604020202020204" pitchFamily="34" charset="0"/>
              </a:rPr>
              <a:t>C</a:t>
            </a:r>
            <a:r>
              <a:rPr lang="es-ES" sz="2400" b="1" dirty="0">
                <a:latin typeface="Arial" panose="020B0604020202020204" pitchFamily="34" charset="0"/>
                <a:cs typeface="Arial" panose="020B0604020202020204" pitchFamily="34" charset="0"/>
              </a:rPr>
              <a:t>- (</a:t>
            </a:r>
            <a:r>
              <a:rPr lang="es-ES" sz="2800" b="1" dirty="0">
                <a:latin typeface="Arial" panose="020B0604020202020204" pitchFamily="34" charset="0"/>
                <a:cs typeface="Arial" panose="020B0604020202020204" pitchFamily="34" charset="0"/>
              </a:rPr>
              <a:t>T</a:t>
            </a:r>
            <a:r>
              <a:rPr lang="es-ES" sz="1400" b="1" dirty="0">
                <a:latin typeface="Arial" panose="020B0604020202020204" pitchFamily="34" charset="0"/>
                <a:cs typeface="Arial" panose="020B0604020202020204" pitchFamily="34" charset="0"/>
              </a:rPr>
              <a:t>AE</a:t>
            </a:r>
            <a:r>
              <a:rPr lang="es-ES" b="1" dirty="0">
                <a:latin typeface="Arial" panose="020B0604020202020204" pitchFamily="34" charset="0"/>
                <a:cs typeface="Arial" panose="020B0604020202020204" pitchFamily="34" charset="0"/>
              </a:rPr>
              <a:t> </a:t>
            </a:r>
            <a:r>
              <a:rPr lang="es-ES" sz="2400" b="1" dirty="0">
                <a:latin typeface="Arial" panose="020B0604020202020204" pitchFamily="34" charset="0"/>
                <a:cs typeface="Arial" panose="020B0604020202020204" pitchFamily="34" charset="0"/>
              </a:rPr>
              <a:t>o </a:t>
            </a:r>
            <a:r>
              <a:rPr lang="es-ES" sz="2800" b="1" dirty="0">
                <a:latin typeface="Arial" panose="020B0604020202020204" pitchFamily="34" charset="0"/>
                <a:cs typeface="Arial" panose="020B0604020202020204" pitchFamily="34" charset="0"/>
              </a:rPr>
              <a:t>T</a:t>
            </a:r>
            <a:r>
              <a:rPr lang="es-ES" sz="1400" b="1" dirty="0">
                <a:latin typeface="Arial" panose="020B0604020202020204" pitchFamily="34" charset="0"/>
                <a:cs typeface="Arial" panose="020B0604020202020204" pitchFamily="34" charset="0"/>
              </a:rPr>
              <a:t>WE</a:t>
            </a:r>
            <a:r>
              <a:rPr lang="es-ES" sz="2400" b="1" dirty="0">
                <a:latin typeface="Arial" panose="020B0604020202020204" pitchFamily="34" charset="0"/>
                <a:cs typeface="Arial" panose="020B0604020202020204" pitchFamily="34" charset="0"/>
              </a:rPr>
              <a:t>)</a:t>
            </a:r>
            <a:endParaRPr lang="es-ES" sz="2800" b="1" dirty="0">
              <a:latin typeface="Arial" panose="020B0604020202020204" pitchFamily="34" charset="0"/>
              <a:cs typeface="Arial" panose="020B0604020202020204" pitchFamily="34" charset="0"/>
            </a:endParaRPr>
          </a:p>
        </p:txBody>
      </p:sp>
      <p:sp>
        <p:nvSpPr>
          <p:cNvPr id="27" name="Flecha: a la derecha 26">
            <a:extLst>
              <a:ext uri="{FF2B5EF4-FFF2-40B4-BE49-F238E27FC236}">
                <a16:creationId xmlns:a16="http://schemas.microsoft.com/office/drawing/2014/main" id="{A486E7FE-FA29-70B9-A6DC-30FF062207DB}"/>
              </a:ext>
            </a:extLst>
          </p:cNvPr>
          <p:cNvSpPr/>
          <p:nvPr/>
        </p:nvSpPr>
        <p:spPr>
          <a:xfrm>
            <a:off x="4597400" y="3454376"/>
            <a:ext cx="558800" cy="280682"/>
          </a:xfrm>
          <a:prstGeom prst="rightArrow">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8" name="CuadroTexto 27">
            <a:extLst>
              <a:ext uri="{FF2B5EF4-FFF2-40B4-BE49-F238E27FC236}">
                <a16:creationId xmlns:a16="http://schemas.microsoft.com/office/drawing/2014/main" id="{7457A2AD-48DB-B444-A703-7E0FFBCF6807}"/>
              </a:ext>
            </a:extLst>
          </p:cNvPr>
          <p:cNvSpPr txBox="1"/>
          <p:nvPr/>
        </p:nvSpPr>
        <p:spPr>
          <a:xfrm>
            <a:off x="5212080" y="3288935"/>
            <a:ext cx="3870960" cy="523220"/>
          </a:xfrm>
          <a:prstGeom prst="rect">
            <a:avLst/>
          </a:prstGeom>
          <a:noFill/>
        </p:spPr>
        <p:txBody>
          <a:bodyPr wrap="square" rtlCol="0">
            <a:spAutoFit/>
          </a:bodyPr>
          <a:lstStyle/>
          <a:p>
            <a:pPr algn="ctr"/>
            <a:r>
              <a:rPr lang="es-ES" sz="2800" b="1" dirty="0">
                <a:latin typeface="Arial" panose="020B0604020202020204" pitchFamily="34" charset="0"/>
                <a:cs typeface="Arial" panose="020B0604020202020204" pitchFamily="34" charset="0"/>
              </a:rPr>
              <a:t>T</a:t>
            </a:r>
            <a:r>
              <a:rPr lang="es-ES" sz="1600" b="1" dirty="0">
                <a:latin typeface="Arial" panose="020B0604020202020204" pitchFamily="34" charset="0"/>
                <a:cs typeface="Arial" panose="020B0604020202020204" pitchFamily="34" charset="0"/>
              </a:rPr>
              <a:t>C</a:t>
            </a:r>
            <a:r>
              <a:rPr lang="es-ES" sz="2400" b="1" dirty="0">
                <a:latin typeface="Arial" panose="020B0604020202020204" pitchFamily="34" charset="0"/>
                <a:cs typeface="Arial" panose="020B0604020202020204" pitchFamily="34" charset="0"/>
              </a:rPr>
              <a:t>= </a:t>
            </a:r>
            <a:r>
              <a:rPr lang="el-GR" sz="2400" b="1" dirty="0">
                <a:latin typeface="Arial" panose="020B0604020202020204" pitchFamily="34" charset="0"/>
                <a:cs typeface="Arial" panose="020B0604020202020204" pitchFamily="34" charset="0"/>
              </a:rPr>
              <a:t>Δ</a:t>
            </a:r>
            <a:r>
              <a:rPr lang="es-ES" sz="2400" b="1" dirty="0">
                <a:latin typeface="Arial" panose="020B0604020202020204" pitchFamily="34" charset="0"/>
                <a:cs typeface="Arial" panose="020B0604020202020204" pitchFamily="34" charset="0"/>
              </a:rPr>
              <a:t>T</a:t>
            </a:r>
            <a:r>
              <a:rPr lang="es-ES" sz="1400" b="1" dirty="0">
                <a:latin typeface="Arial" panose="020B0604020202020204" pitchFamily="34" charset="0"/>
                <a:cs typeface="Arial" panose="020B0604020202020204" pitchFamily="34" charset="0"/>
              </a:rPr>
              <a:t>C </a:t>
            </a:r>
            <a:r>
              <a:rPr lang="es-ES" sz="2000" b="1" dirty="0">
                <a:latin typeface="Arial" panose="020B0604020202020204" pitchFamily="34" charset="0"/>
                <a:cs typeface="Arial" panose="020B0604020202020204" pitchFamily="34" charset="0"/>
              </a:rPr>
              <a:t>+ </a:t>
            </a:r>
            <a:r>
              <a:rPr lang="es-ES" sz="2400" b="1" dirty="0">
                <a:latin typeface="Arial" panose="020B0604020202020204" pitchFamily="34" charset="0"/>
                <a:cs typeface="Arial" panose="020B0604020202020204" pitchFamily="34" charset="0"/>
              </a:rPr>
              <a:t>(</a:t>
            </a:r>
            <a:r>
              <a:rPr lang="es-ES" sz="2800" b="1" dirty="0">
                <a:latin typeface="Arial" panose="020B0604020202020204" pitchFamily="34" charset="0"/>
                <a:cs typeface="Arial" panose="020B0604020202020204" pitchFamily="34" charset="0"/>
              </a:rPr>
              <a:t>T</a:t>
            </a:r>
            <a:r>
              <a:rPr lang="es-ES" sz="1400" b="1" dirty="0">
                <a:latin typeface="Arial" panose="020B0604020202020204" pitchFamily="34" charset="0"/>
                <a:cs typeface="Arial" panose="020B0604020202020204" pitchFamily="34" charset="0"/>
              </a:rPr>
              <a:t>AE</a:t>
            </a:r>
            <a:r>
              <a:rPr lang="es-ES" b="1" dirty="0">
                <a:latin typeface="Arial" panose="020B0604020202020204" pitchFamily="34" charset="0"/>
                <a:cs typeface="Arial" panose="020B0604020202020204" pitchFamily="34" charset="0"/>
              </a:rPr>
              <a:t> </a:t>
            </a:r>
            <a:r>
              <a:rPr lang="es-ES" sz="2400" b="1" dirty="0">
                <a:latin typeface="Arial" panose="020B0604020202020204" pitchFamily="34" charset="0"/>
                <a:cs typeface="Arial" panose="020B0604020202020204" pitchFamily="34" charset="0"/>
              </a:rPr>
              <a:t>o </a:t>
            </a:r>
            <a:r>
              <a:rPr lang="es-ES" sz="2800" b="1" dirty="0">
                <a:latin typeface="Arial" panose="020B0604020202020204" pitchFamily="34" charset="0"/>
                <a:cs typeface="Arial" panose="020B0604020202020204" pitchFamily="34" charset="0"/>
              </a:rPr>
              <a:t>T</a:t>
            </a:r>
            <a:r>
              <a:rPr lang="es-ES" sz="1400" b="1" dirty="0">
                <a:latin typeface="Arial" panose="020B0604020202020204" pitchFamily="34" charset="0"/>
                <a:cs typeface="Arial" panose="020B0604020202020204" pitchFamily="34" charset="0"/>
              </a:rPr>
              <a:t>WE</a:t>
            </a:r>
            <a:r>
              <a:rPr lang="es-ES" sz="2400" b="1" dirty="0">
                <a:latin typeface="Arial" panose="020B0604020202020204" pitchFamily="34" charset="0"/>
                <a:cs typeface="Arial" panose="020B0604020202020204" pitchFamily="34" charset="0"/>
              </a:rPr>
              <a:t>) </a:t>
            </a:r>
            <a:endParaRPr lang="es-ES" sz="2800" b="1" dirty="0">
              <a:latin typeface="Arial" panose="020B0604020202020204" pitchFamily="34" charset="0"/>
              <a:cs typeface="Arial" panose="020B0604020202020204" pitchFamily="34" charset="0"/>
            </a:endParaRPr>
          </a:p>
        </p:txBody>
      </p:sp>
      <p:sp>
        <p:nvSpPr>
          <p:cNvPr id="29" name="Abrir llave 28">
            <a:extLst>
              <a:ext uri="{FF2B5EF4-FFF2-40B4-BE49-F238E27FC236}">
                <a16:creationId xmlns:a16="http://schemas.microsoft.com/office/drawing/2014/main" id="{19F51C75-AF57-1077-832B-4B96DF8B9D7C}"/>
              </a:ext>
            </a:extLst>
          </p:cNvPr>
          <p:cNvSpPr/>
          <p:nvPr/>
        </p:nvSpPr>
        <p:spPr>
          <a:xfrm>
            <a:off x="599437" y="4039131"/>
            <a:ext cx="512856" cy="2295238"/>
          </a:xfrm>
          <a:prstGeom prst="leftBrace">
            <a:avLst/>
          </a:prstGeom>
          <a:ln>
            <a:solidFill>
              <a:srgbClr val="7030A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
        <p:nvSpPr>
          <p:cNvPr id="30" name="CuadroTexto 29">
            <a:extLst>
              <a:ext uri="{FF2B5EF4-FFF2-40B4-BE49-F238E27FC236}">
                <a16:creationId xmlns:a16="http://schemas.microsoft.com/office/drawing/2014/main" id="{9D0A21A4-175D-B7B3-1953-81EC8259BD9C}"/>
              </a:ext>
            </a:extLst>
          </p:cNvPr>
          <p:cNvSpPr txBox="1"/>
          <p:nvPr/>
        </p:nvSpPr>
        <p:spPr>
          <a:xfrm>
            <a:off x="1036318" y="4135119"/>
            <a:ext cx="6594192" cy="2554545"/>
          </a:xfrm>
          <a:prstGeom prst="rect">
            <a:avLst/>
          </a:prstGeom>
          <a:noFill/>
        </p:spPr>
        <p:txBody>
          <a:bodyPr wrap="square" rtlCol="0">
            <a:spAutoFit/>
          </a:bodyPr>
          <a:lstStyle/>
          <a:p>
            <a:pPr marL="285750" indent="-285750">
              <a:buFont typeface="Arial" panose="020B0604020202020204" pitchFamily="34" charset="0"/>
              <a:buChar char="•"/>
            </a:pPr>
            <a:r>
              <a:rPr lang="el-GR" b="1" dirty="0">
                <a:latin typeface="Arial" panose="020B0604020202020204" pitchFamily="34" charset="0"/>
                <a:cs typeface="Arial" panose="020B0604020202020204" pitchFamily="34" charset="0"/>
              </a:rPr>
              <a:t>Δ</a:t>
            </a:r>
            <a:r>
              <a:rPr lang="es-ES" b="1" dirty="0">
                <a:latin typeface="Arial" panose="020B0604020202020204" pitchFamily="34" charset="0"/>
                <a:cs typeface="Arial" panose="020B0604020202020204" pitchFamily="34" charset="0"/>
              </a:rPr>
              <a:t>T</a:t>
            </a:r>
            <a:r>
              <a:rPr lang="es-ES" sz="1100" b="1" dirty="0">
                <a:latin typeface="Arial" panose="020B0604020202020204" pitchFamily="34" charset="0"/>
                <a:cs typeface="Arial" panose="020B0604020202020204" pitchFamily="34" charset="0"/>
              </a:rPr>
              <a:t>C       </a:t>
            </a:r>
            <a:r>
              <a:rPr lang="es-ES" b="1" dirty="0">
                <a:latin typeface="Arial" panose="020B0604020202020204" pitchFamily="34" charset="0"/>
                <a:cs typeface="Arial" panose="020B0604020202020204" pitchFamily="34" charset="0"/>
              </a:rPr>
              <a:t>Salto térmico en el condensador</a:t>
            </a:r>
          </a:p>
          <a:p>
            <a:pPr marL="285750" indent="-285750">
              <a:buFont typeface="Arial" panose="020B0604020202020204" pitchFamily="34" charset="0"/>
              <a:buChar char="•"/>
            </a:pPr>
            <a:endParaRPr lang="es-ES"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s-ES" sz="2000" b="1" dirty="0">
                <a:latin typeface="Arial" panose="020B0604020202020204" pitchFamily="34" charset="0"/>
                <a:cs typeface="Arial" panose="020B0604020202020204" pitchFamily="34" charset="0"/>
              </a:rPr>
              <a:t>T</a:t>
            </a:r>
            <a:r>
              <a:rPr lang="es-ES" sz="1200" b="1" dirty="0">
                <a:latin typeface="Arial" panose="020B0604020202020204" pitchFamily="34" charset="0"/>
                <a:cs typeface="Arial" panose="020B0604020202020204" pitchFamily="34" charset="0"/>
              </a:rPr>
              <a:t>C  </a:t>
            </a:r>
            <a:r>
              <a:rPr lang="es-ES" b="1" dirty="0">
                <a:latin typeface="Arial" panose="020B0604020202020204" pitchFamily="34" charset="0"/>
                <a:cs typeface="Arial" panose="020B0604020202020204" pitchFamily="34" charset="0"/>
              </a:rPr>
              <a:t>Temperatura de condensación</a:t>
            </a:r>
          </a:p>
          <a:p>
            <a:pPr marL="285750" indent="-285750">
              <a:buFont typeface="Arial" panose="020B0604020202020204" pitchFamily="34" charset="0"/>
              <a:buChar char="•"/>
            </a:pPr>
            <a:endParaRPr lang="es-ES"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s-ES" sz="2000" b="1" dirty="0">
                <a:latin typeface="Arial" panose="020B0604020202020204" pitchFamily="34" charset="0"/>
                <a:cs typeface="Arial" panose="020B0604020202020204" pitchFamily="34" charset="0"/>
              </a:rPr>
              <a:t>T</a:t>
            </a:r>
            <a:r>
              <a:rPr lang="es-ES" sz="1100" b="1" dirty="0">
                <a:latin typeface="Arial" panose="020B0604020202020204" pitchFamily="34" charset="0"/>
                <a:cs typeface="Arial" panose="020B0604020202020204" pitchFamily="34" charset="0"/>
              </a:rPr>
              <a:t>AE   </a:t>
            </a:r>
            <a:r>
              <a:rPr lang="es-ES" b="1" dirty="0">
                <a:latin typeface="Arial" panose="020B0604020202020204" pitchFamily="34" charset="0"/>
                <a:cs typeface="Arial" panose="020B0604020202020204" pitchFamily="34" charset="0"/>
              </a:rPr>
              <a:t>Temperatura del aire de entrada en el condensador</a:t>
            </a:r>
          </a:p>
          <a:p>
            <a:pPr marL="285750" indent="-285750">
              <a:buFont typeface="Arial" panose="020B0604020202020204" pitchFamily="34" charset="0"/>
              <a:buChar char="•"/>
            </a:pPr>
            <a:endParaRPr lang="es-ES" sz="1100"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s-ES" sz="1100"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s-ES" sz="2000" b="1" dirty="0">
                <a:latin typeface="Arial" panose="020B0604020202020204" pitchFamily="34" charset="0"/>
                <a:cs typeface="Arial" panose="020B0604020202020204" pitchFamily="34" charset="0"/>
              </a:rPr>
              <a:t>T</a:t>
            </a:r>
            <a:r>
              <a:rPr lang="es-ES" sz="1100" b="1" dirty="0">
                <a:latin typeface="Arial" panose="020B0604020202020204" pitchFamily="34" charset="0"/>
                <a:cs typeface="Arial" panose="020B0604020202020204" pitchFamily="34" charset="0"/>
              </a:rPr>
              <a:t>WE  </a:t>
            </a:r>
            <a:r>
              <a:rPr lang="es-ES" b="1" dirty="0">
                <a:latin typeface="Arial" panose="020B0604020202020204" pitchFamily="34" charset="0"/>
                <a:cs typeface="Arial" panose="020B0604020202020204" pitchFamily="34" charset="0"/>
              </a:rPr>
              <a:t>Temperatura de entrada de agua en el condensador.</a:t>
            </a:r>
            <a:endParaRPr lang="es-ES" sz="1100"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s-ES" sz="2000" dirty="0"/>
          </a:p>
        </p:txBody>
      </p:sp>
    </p:spTree>
    <p:extLst>
      <p:ext uri="{BB962C8B-B14F-4D97-AF65-F5344CB8AC3E}">
        <p14:creationId xmlns:p14="http://schemas.microsoft.com/office/powerpoint/2010/main" val="1928888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47321E5-DC29-F38A-9898-A88428B2128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BF4DE6-B815-A561-FDB5-368F09FA1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5DA69B09-6426-EC1B-5920-9D0F951F83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20C49373-E3D2-82E5-268E-50BEEB2274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B85A47CF-93B8-BA24-AE35-6843A29B0989}"/>
              </a:ext>
            </a:extLst>
          </p:cNvPr>
          <p:cNvSpPr txBox="1">
            <a:spLocks/>
          </p:cNvSpPr>
          <p:nvPr/>
        </p:nvSpPr>
        <p:spPr>
          <a:xfrm>
            <a:off x="1324297" y="205364"/>
            <a:ext cx="9543405" cy="7769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4.CÁLCULOS CICLO FRIGORÍFICO</a:t>
            </a:r>
          </a:p>
        </p:txBody>
      </p:sp>
      <p:sp>
        <p:nvSpPr>
          <p:cNvPr id="4" name="Rectángulo: esquinas redondeadas 3">
            <a:extLst>
              <a:ext uri="{FF2B5EF4-FFF2-40B4-BE49-F238E27FC236}">
                <a16:creationId xmlns:a16="http://schemas.microsoft.com/office/drawing/2014/main" id="{D9940755-BAB3-224B-E333-B27044957259}"/>
              </a:ext>
            </a:extLst>
          </p:cNvPr>
          <p:cNvSpPr/>
          <p:nvPr/>
        </p:nvSpPr>
        <p:spPr>
          <a:xfrm>
            <a:off x="232095" y="982285"/>
            <a:ext cx="2184400" cy="887103"/>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Tª</a:t>
            </a:r>
            <a:r>
              <a:rPr kumimoji="0" lang="es-E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condensación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a:t>
            </a:r>
            <a:r>
              <a:rPr kumimoji="0" lang="es-E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t>
            </a:r>
            <a:endParaRPr kumimoji="0" lang="es-E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 name="Rectángulo 5">
            <a:extLst>
              <a:ext uri="{FF2B5EF4-FFF2-40B4-BE49-F238E27FC236}">
                <a16:creationId xmlns:a16="http://schemas.microsoft.com/office/drawing/2014/main" id="{51E2D286-9AB4-8966-D566-62AB1E2CB528}"/>
              </a:ext>
            </a:extLst>
          </p:cNvPr>
          <p:cNvSpPr/>
          <p:nvPr/>
        </p:nvSpPr>
        <p:spPr>
          <a:xfrm>
            <a:off x="1433320" y="2379752"/>
            <a:ext cx="2793239" cy="707886"/>
          </a:xfrm>
          <a:prstGeom prst="rect">
            <a:avLst/>
          </a:prstGeom>
          <a:noFill/>
        </p:spPr>
        <p:txBody>
          <a:bodyPr wrap="square" lIns="91440" tIns="45720" rIns="91440" bIns="45720">
            <a:spAutoFit/>
          </a:bodyPr>
          <a:lstStyle/>
          <a:p>
            <a:pPr algn="ctr"/>
            <a:r>
              <a:rPr lang="es-ES" sz="20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rial" panose="020B0604020202020204" pitchFamily="34" charset="0"/>
                <a:cs typeface="Arial" panose="020B0604020202020204" pitchFamily="34" charset="0"/>
              </a:rPr>
              <a:t>CONDENSARORES DE AIRE</a:t>
            </a:r>
          </a:p>
        </p:txBody>
      </p:sp>
      <p:sp>
        <p:nvSpPr>
          <p:cNvPr id="7" name="Rectángulo 6">
            <a:extLst>
              <a:ext uri="{FF2B5EF4-FFF2-40B4-BE49-F238E27FC236}">
                <a16:creationId xmlns:a16="http://schemas.microsoft.com/office/drawing/2014/main" id="{CA7060A9-CC85-D1BA-1264-AA14164272AA}"/>
              </a:ext>
            </a:extLst>
          </p:cNvPr>
          <p:cNvSpPr/>
          <p:nvPr/>
        </p:nvSpPr>
        <p:spPr>
          <a:xfrm>
            <a:off x="7681720" y="2379752"/>
            <a:ext cx="2793239" cy="707886"/>
          </a:xfrm>
          <a:prstGeom prst="rect">
            <a:avLst/>
          </a:prstGeom>
          <a:noFill/>
        </p:spPr>
        <p:txBody>
          <a:bodyPr wrap="square" lIns="91440" tIns="45720" rIns="91440" bIns="45720">
            <a:spAutoFit/>
          </a:bodyPr>
          <a:lstStyle/>
          <a:p>
            <a:pPr algn="ctr"/>
            <a:r>
              <a:rPr lang="es-ES" sz="20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rial" panose="020B0604020202020204" pitchFamily="34" charset="0"/>
                <a:cs typeface="Arial" panose="020B0604020202020204" pitchFamily="34" charset="0"/>
              </a:rPr>
              <a:t>CONDENSARORES DE AGUA</a:t>
            </a:r>
          </a:p>
        </p:txBody>
      </p:sp>
      <p:sp>
        <p:nvSpPr>
          <p:cNvPr id="15" name="CuadroTexto 14">
            <a:extLst>
              <a:ext uri="{FF2B5EF4-FFF2-40B4-BE49-F238E27FC236}">
                <a16:creationId xmlns:a16="http://schemas.microsoft.com/office/drawing/2014/main" id="{EDEA7D5C-66F6-2C7D-0631-1CF40935F48D}"/>
              </a:ext>
            </a:extLst>
          </p:cNvPr>
          <p:cNvSpPr txBox="1"/>
          <p:nvPr/>
        </p:nvSpPr>
        <p:spPr>
          <a:xfrm>
            <a:off x="-50803" y="3307092"/>
            <a:ext cx="6096000" cy="584775"/>
          </a:xfrm>
          <a:prstGeom prst="rect">
            <a:avLst/>
          </a:prstGeom>
          <a:noFill/>
        </p:spPr>
        <p:txBody>
          <a:bodyPr wrap="square">
            <a:spAutoFit/>
          </a:bodyPr>
          <a:lstStyle/>
          <a:p>
            <a:pPr algn="ctr"/>
            <a:r>
              <a:rPr lang="es-ES" sz="3200" b="1" dirty="0">
                <a:latin typeface="Arial" panose="020B0604020202020204" pitchFamily="34" charset="0"/>
                <a:cs typeface="Arial" panose="020B0604020202020204" pitchFamily="34" charset="0"/>
              </a:rPr>
              <a:t>T</a:t>
            </a:r>
            <a:r>
              <a:rPr lang="es-ES" b="1" dirty="0">
                <a:latin typeface="Arial" panose="020B0604020202020204" pitchFamily="34" charset="0"/>
                <a:cs typeface="Arial" panose="020B0604020202020204" pitchFamily="34" charset="0"/>
              </a:rPr>
              <a:t>C &gt; </a:t>
            </a:r>
            <a:r>
              <a:rPr lang="es-ES" sz="2400" b="1" dirty="0">
                <a:latin typeface="Arial" panose="020B0604020202020204" pitchFamily="34" charset="0"/>
                <a:cs typeface="Arial" panose="020B0604020202020204" pitchFamily="34" charset="0"/>
              </a:rPr>
              <a:t>10-20 </a:t>
            </a:r>
            <a:r>
              <a:rPr lang="es-ES" sz="2400" b="1" dirty="0" err="1">
                <a:latin typeface="Arial" panose="020B0604020202020204" pitchFamily="34" charset="0"/>
                <a:cs typeface="Arial" panose="020B0604020202020204" pitchFamily="34" charset="0"/>
              </a:rPr>
              <a:t>ºc</a:t>
            </a:r>
            <a:r>
              <a:rPr lang="es-ES" sz="2400" b="1" dirty="0">
                <a:latin typeface="Arial" panose="020B0604020202020204" pitchFamily="34" charset="0"/>
                <a:cs typeface="Arial" panose="020B0604020202020204" pitchFamily="34" charset="0"/>
              </a:rPr>
              <a:t> que </a:t>
            </a:r>
            <a:r>
              <a:rPr lang="es-ES" sz="3200" b="1" dirty="0">
                <a:latin typeface="Arial" panose="020B0604020202020204" pitchFamily="34" charset="0"/>
                <a:cs typeface="Arial" panose="020B0604020202020204" pitchFamily="34" charset="0"/>
              </a:rPr>
              <a:t>T</a:t>
            </a:r>
            <a:r>
              <a:rPr lang="es-ES" sz="1600" b="1" dirty="0">
                <a:latin typeface="Arial" panose="020B0604020202020204" pitchFamily="34" charset="0"/>
                <a:cs typeface="Arial" panose="020B0604020202020204" pitchFamily="34" charset="0"/>
              </a:rPr>
              <a:t>AE</a:t>
            </a:r>
            <a:endParaRPr lang="es-ES" sz="3200" dirty="0"/>
          </a:p>
        </p:txBody>
      </p:sp>
      <p:sp>
        <p:nvSpPr>
          <p:cNvPr id="17" name="CuadroTexto 16">
            <a:extLst>
              <a:ext uri="{FF2B5EF4-FFF2-40B4-BE49-F238E27FC236}">
                <a16:creationId xmlns:a16="http://schemas.microsoft.com/office/drawing/2014/main" id="{16FD601C-ADAC-96AA-4EA3-B9E69F476E26}"/>
              </a:ext>
            </a:extLst>
          </p:cNvPr>
          <p:cNvSpPr txBox="1"/>
          <p:nvPr/>
        </p:nvSpPr>
        <p:spPr>
          <a:xfrm>
            <a:off x="2075180" y="4026455"/>
            <a:ext cx="6121400" cy="523220"/>
          </a:xfrm>
          <a:prstGeom prst="rect">
            <a:avLst/>
          </a:prstGeom>
          <a:noFill/>
        </p:spPr>
        <p:txBody>
          <a:bodyPr wrap="square">
            <a:spAutoFit/>
          </a:bodyPr>
          <a:lstStyle/>
          <a:p>
            <a:r>
              <a:rPr lang="el-GR" sz="2800" b="1" dirty="0">
                <a:latin typeface="Arial" panose="020B0604020202020204" pitchFamily="34" charset="0"/>
                <a:cs typeface="Arial" panose="020B0604020202020204" pitchFamily="34" charset="0"/>
              </a:rPr>
              <a:t>Δ</a:t>
            </a:r>
            <a:r>
              <a:rPr lang="es-ES" sz="2800" b="1" dirty="0">
                <a:latin typeface="Arial" panose="020B0604020202020204" pitchFamily="34" charset="0"/>
                <a:cs typeface="Arial" panose="020B0604020202020204" pitchFamily="34" charset="0"/>
              </a:rPr>
              <a:t>T</a:t>
            </a:r>
            <a:r>
              <a:rPr lang="es-ES" sz="1600" b="1" dirty="0">
                <a:latin typeface="Arial" panose="020B0604020202020204" pitchFamily="34" charset="0"/>
                <a:cs typeface="Arial" panose="020B0604020202020204" pitchFamily="34" charset="0"/>
              </a:rPr>
              <a:t>C = </a:t>
            </a:r>
            <a:r>
              <a:rPr lang="es-ES" sz="2400" b="1" dirty="0">
                <a:latin typeface="Arial" panose="020B0604020202020204" pitchFamily="34" charset="0"/>
                <a:cs typeface="Arial" panose="020B0604020202020204" pitchFamily="34" charset="0"/>
              </a:rPr>
              <a:t>15º c</a:t>
            </a:r>
            <a:endParaRPr lang="es-ES" sz="2800" dirty="0"/>
          </a:p>
        </p:txBody>
      </p:sp>
      <p:sp>
        <p:nvSpPr>
          <p:cNvPr id="18" name="CuadroTexto 17">
            <a:extLst>
              <a:ext uri="{FF2B5EF4-FFF2-40B4-BE49-F238E27FC236}">
                <a16:creationId xmlns:a16="http://schemas.microsoft.com/office/drawing/2014/main" id="{9E0F33A1-62F5-BA12-918C-E0FA9EE91CC6}"/>
              </a:ext>
            </a:extLst>
          </p:cNvPr>
          <p:cNvSpPr txBox="1"/>
          <p:nvPr/>
        </p:nvSpPr>
        <p:spPr>
          <a:xfrm>
            <a:off x="6030339" y="3364638"/>
            <a:ext cx="6096000" cy="584775"/>
          </a:xfrm>
          <a:prstGeom prst="rect">
            <a:avLst/>
          </a:prstGeom>
          <a:noFill/>
        </p:spPr>
        <p:txBody>
          <a:bodyPr wrap="square">
            <a:spAutoFit/>
          </a:bodyPr>
          <a:lstStyle/>
          <a:p>
            <a:pPr algn="ctr"/>
            <a:r>
              <a:rPr lang="es-ES" sz="3200" b="1" dirty="0">
                <a:latin typeface="Arial" panose="020B0604020202020204" pitchFamily="34" charset="0"/>
                <a:cs typeface="Arial" panose="020B0604020202020204" pitchFamily="34" charset="0"/>
              </a:rPr>
              <a:t>T</a:t>
            </a:r>
            <a:r>
              <a:rPr lang="es-ES" b="1" dirty="0">
                <a:latin typeface="Arial" panose="020B0604020202020204" pitchFamily="34" charset="0"/>
                <a:cs typeface="Arial" panose="020B0604020202020204" pitchFamily="34" charset="0"/>
              </a:rPr>
              <a:t>C &gt; </a:t>
            </a:r>
            <a:r>
              <a:rPr lang="es-ES" sz="2400" b="1" dirty="0">
                <a:latin typeface="Arial" panose="020B0604020202020204" pitchFamily="34" charset="0"/>
                <a:cs typeface="Arial" panose="020B0604020202020204" pitchFamily="34" charset="0"/>
              </a:rPr>
              <a:t>10-17 </a:t>
            </a:r>
            <a:r>
              <a:rPr lang="es-ES" sz="2400" b="1" dirty="0" err="1">
                <a:latin typeface="Arial" panose="020B0604020202020204" pitchFamily="34" charset="0"/>
                <a:cs typeface="Arial" panose="020B0604020202020204" pitchFamily="34" charset="0"/>
              </a:rPr>
              <a:t>ºc</a:t>
            </a:r>
            <a:r>
              <a:rPr lang="es-ES" sz="2400" b="1" dirty="0">
                <a:latin typeface="Arial" panose="020B0604020202020204" pitchFamily="34" charset="0"/>
                <a:cs typeface="Arial" panose="020B0604020202020204" pitchFamily="34" charset="0"/>
              </a:rPr>
              <a:t> que </a:t>
            </a:r>
            <a:r>
              <a:rPr lang="es-ES" sz="3200" b="1" dirty="0">
                <a:latin typeface="Arial" panose="020B0604020202020204" pitchFamily="34" charset="0"/>
                <a:cs typeface="Arial" panose="020B0604020202020204" pitchFamily="34" charset="0"/>
              </a:rPr>
              <a:t>T</a:t>
            </a:r>
            <a:r>
              <a:rPr lang="es-ES" sz="1600" b="1" dirty="0">
                <a:latin typeface="Arial" panose="020B0604020202020204" pitchFamily="34" charset="0"/>
                <a:cs typeface="Arial" panose="020B0604020202020204" pitchFamily="34" charset="0"/>
              </a:rPr>
              <a:t>WE</a:t>
            </a:r>
            <a:endParaRPr lang="es-ES" sz="3200" dirty="0"/>
          </a:p>
        </p:txBody>
      </p:sp>
      <p:sp>
        <p:nvSpPr>
          <p:cNvPr id="19" name="CuadroTexto 18">
            <a:extLst>
              <a:ext uri="{FF2B5EF4-FFF2-40B4-BE49-F238E27FC236}">
                <a16:creationId xmlns:a16="http://schemas.microsoft.com/office/drawing/2014/main" id="{AEFA793A-FFB6-1361-A1EB-B9AD15F8F2B6}"/>
              </a:ext>
            </a:extLst>
          </p:cNvPr>
          <p:cNvSpPr txBox="1"/>
          <p:nvPr/>
        </p:nvSpPr>
        <p:spPr>
          <a:xfrm>
            <a:off x="8068310" y="4026455"/>
            <a:ext cx="6121400" cy="523220"/>
          </a:xfrm>
          <a:prstGeom prst="rect">
            <a:avLst/>
          </a:prstGeom>
          <a:noFill/>
        </p:spPr>
        <p:txBody>
          <a:bodyPr wrap="square">
            <a:spAutoFit/>
          </a:bodyPr>
          <a:lstStyle/>
          <a:p>
            <a:r>
              <a:rPr lang="el-GR" sz="2800" b="1" dirty="0">
                <a:latin typeface="Arial" panose="020B0604020202020204" pitchFamily="34" charset="0"/>
                <a:cs typeface="Arial" panose="020B0604020202020204" pitchFamily="34" charset="0"/>
              </a:rPr>
              <a:t>Δ</a:t>
            </a:r>
            <a:r>
              <a:rPr lang="es-ES" sz="2800" b="1" dirty="0">
                <a:latin typeface="Arial" panose="020B0604020202020204" pitchFamily="34" charset="0"/>
                <a:cs typeface="Arial" panose="020B0604020202020204" pitchFamily="34" charset="0"/>
              </a:rPr>
              <a:t>T</a:t>
            </a:r>
            <a:r>
              <a:rPr lang="es-ES" sz="1600" b="1" dirty="0">
                <a:latin typeface="Arial" panose="020B0604020202020204" pitchFamily="34" charset="0"/>
                <a:cs typeface="Arial" panose="020B0604020202020204" pitchFamily="34" charset="0"/>
              </a:rPr>
              <a:t>C = </a:t>
            </a:r>
            <a:r>
              <a:rPr lang="es-ES" sz="2400" b="1" dirty="0">
                <a:latin typeface="Arial" panose="020B0604020202020204" pitchFamily="34" charset="0"/>
                <a:cs typeface="Arial" panose="020B0604020202020204" pitchFamily="34" charset="0"/>
              </a:rPr>
              <a:t>13 - 15º c</a:t>
            </a:r>
            <a:endParaRPr lang="es-ES" sz="2800" dirty="0"/>
          </a:p>
        </p:txBody>
      </p:sp>
      <p:pic>
        <p:nvPicPr>
          <p:cNvPr id="22" name="Imagen 21" descr="Tabla&#10;&#10;El contenido generado por IA puede ser incorrecto.">
            <a:extLst>
              <a:ext uri="{FF2B5EF4-FFF2-40B4-BE49-F238E27FC236}">
                <a16:creationId xmlns:a16="http://schemas.microsoft.com/office/drawing/2014/main" id="{3F22882C-D622-98EB-8998-8E6A49B168BF}"/>
              </a:ext>
            </a:extLst>
          </p:cNvPr>
          <p:cNvPicPr>
            <a:picLocks noChangeAspect="1"/>
          </p:cNvPicPr>
          <p:nvPr/>
        </p:nvPicPr>
        <p:blipFill>
          <a:blip r:embed="rId3"/>
          <a:stretch>
            <a:fillRect/>
          </a:stretch>
        </p:blipFill>
        <p:spPr>
          <a:xfrm>
            <a:off x="2310307" y="4846686"/>
            <a:ext cx="7440063" cy="1047896"/>
          </a:xfrm>
          <a:prstGeom prst="rect">
            <a:avLst/>
          </a:prstGeom>
        </p:spPr>
      </p:pic>
    </p:spTree>
    <p:extLst>
      <p:ext uri="{BB962C8B-B14F-4D97-AF65-F5344CB8AC3E}">
        <p14:creationId xmlns:p14="http://schemas.microsoft.com/office/powerpoint/2010/main" val="3274020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60ABD4A-56B3-200C-3311-17B1752F7C8B}"/>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7EDC43D-F3B4-A75C-1E64-0B80842A65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2184B093-1FF8-DBF6-302F-146F53F888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5ED1E6BD-F0CC-D7A4-2BEF-93A31F2EAF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2473D9D1-AADE-E042-575B-6A750F44C785}"/>
              </a:ext>
            </a:extLst>
          </p:cNvPr>
          <p:cNvSpPr txBox="1">
            <a:spLocks/>
          </p:cNvSpPr>
          <p:nvPr/>
        </p:nvSpPr>
        <p:spPr>
          <a:xfrm>
            <a:off x="1324297" y="205364"/>
            <a:ext cx="9543405" cy="7769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4.CÁLCULOS CICLO FRIGORÍFICO</a:t>
            </a:r>
          </a:p>
        </p:txBody>
      </p:sp>
      <p:sp>
        <p:nvSpPr>
          <p:cNvPr id="3" name="Rectángulo: esquinas redondeadas 2">
            <a:extLst>
              <a:ext uri="{FF2B5EF4-FFF2-40B4-BE49-F238E27FC236}">
                <a16:creationId xmlns:a16="http://schemas.microsoft.com/office/drawing/2014/main" id="{5CA36C74-637F-EA7A-8A80-BCA812EB7E6E}"/>
              </a:ext>
            </a:extLst>
          </p:cNvPr>
          <p:cNvSpPr/>
          <p:nvPr/>
        </p:nvSpPr>
        <p:spPr>
          <a:xfrm>
            <a:off x="232095" y="982285"/>
            <a:ext cx="2184400" cy="887103"/>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b="1" dirty="0" err="1">
                <a:latin typeface="Arial" panose="020B0604020202020204" pitchFamily="34" charset="0"/>
                <a:cs typeface="Arial" panose="020B0604020202020204" pitchFamily="34" charset="0"/>
              </a:rPr>
              <a:t>Tª</a:t>
            </a:r>
            <a:r>
              <a:rPr lang="es-ES" b="1" dirty="0">
                <a:latin typeface="Arial" panose="020B0604020202020204" pitchFamily="34" charset="0"/>
                <a:cs typeface="Arial" panose="020B0604020202020204" pitchFamily="34" charset="0"/>
              </a:rPr>
              <a:t> evaporación</a:t>
            </a:r>
          </a:p>
          <a:p>
            <a:pPr algn="ctr"/>
            <a:r>
              <a:rPr lang="es-ES" sz="2000" b="1" dirty="0">
                <a:latin typeface="Arial" panose="020B0604020202020204" pitchFamily="34" charset="0"/>
                <a:cs typeface="Arial" panose="020B0604020202020204" pitchFamily="34" charset="0"/>
              </a:rPr>
              <a:t>T</a:t>
            </a:r>
            <a:r>
              <a:rPr lang="es-ES" sz="1400" b="1" dirty="0">
                <a:latin typeface="Arial" panose="020B0604020202020204" pitchFamily="34" charset="0"/>
                <a:cs typeface="Arial" panose="020B0604020202020204" pitchFamily="34" charset="0"/>
              </a:rPr>
              <a:t>E</a:t>
            </a:r>
            <a:endParaRPr lang="es-ES" sz="2000" b="1" dirty="0">
              <a:latin typeface="Arial" panose="020B0604020202020204" pitchFamily="34" charset="0"/>
              <a:cs typeface="Arial" panose="020B0604020202020204" pitchFamily="34" charset="0"/>
            </a:endParaRPr>
          </a:p>
        </p:txBody>
      </p:sp>
      <p:sp>
        <p:nvSpPr>
          <p:cNvPr id="9" name="CuadroTexto 8">
            <a:extLst>
              <a:ext uri="{FF2B5EF4-FFF2-40B4-BE49-F238E27FC236}">
                <a16:creationId xmlns:a16="http://schemas.microsoft.com/office/drawing/2014/main" id="{35D734AF-883B-628A-987F-847171DE38EF}"/>
              </a:ext>
            </a:extLst>
          </p:cNvPr>
          <p:cNvSpPr txBox="1"/>
          <p:nvPr/>
        </p:nvSpPr>
        <p:spPr>
          <a:xfrm>
            <a:off x="254001" y="2369461"/>
            <a:ext cx="11938000" cy="369332"/>
          </a:xfrm>
          <a:prstGeom prst="rect">
            <a:avLst/>
          </a:prstGeom>
          <a:noFill/>
        </p:spPr>
        <p:txBody>
          <a:bodyPr wrap="square">
            <a:spAutoFit/>
          </a:bodyPr>
          <a:lstStyle/>
          <a:p>
            <a:pPr marL="285750" indent="-285750">
              <a:buFont typeface="Wingdings" panose="05000000000000000000" pitchFamily="2" charset="2"/>
              <a:buChar char="Ø"/>
            </a:pPr>
            <a:r>
              <a:rPr lang="es-ES" sz="1800" b="0" i="0" u="none" strike="noStrike" baseline="0" dirty="0">
                <a:solidFill>
                  <a:srgbClr val="000000"/>
                </a:solidFill>
                <a:latin typeface="Arial" panose="020B0604020202020204" pitchFamily="34" charset="0"/>
                <a:cs typeface="Arial" panose="020B0604020202020204" pitchFamily="34" charset="0"/>
              </a:rPr>
              <a:t>Para determinar la temperatura de evaporación (T</a:t>
            </a:r>
            <a:r>
              <a:rPr lang="es-ES" sz="800" b="0" i="0" u="none" strike="noStrike" baseline="0" dirty="0">
                <a:solidFill>
                  <a:srgbClr val="000000"/>
                </a:solidFill>
                <a:latin typeface="Arial" panose="020B0604020202020204" pitchFamily="34" charset="0"/>
                <a:cs typeface="Arial" panose="020B0604020202020204" pitchFamily="34" charset="0"/>
              </a:rPr>
              <a:t>E</a:t>
            </a:r>
            <a:r>
              <a:rPr lang="es-ES" sz="1800" b="0" i="0" u="none" strike="noStrike" baseline="0" dirty="0">
                <a:solidFill>
                  <a:srgbClr val="000000"/>
                </a:solidFill>
                <a:latin typeface="Arial" panose="020B0604020202020204" pitchFamily="34" charset="0"/>
                <a:cs typeface="Arial" panose="020B0604020202020204" pitchFamily="34" charset="0"/>
              </a:rPr>
              <a:t>) tendremos en cuenta el salto térmico en el evaporador (</a:t>
            </a:r>
            <a:r>
              <a:rPr lang="el-GR" sz="1800" b="0" i="0" u="none" strike="noStrike" baseline="0" dirty="0">
                <a:solidFill>
                  <a:srgbClr val="000000"/>
                </a:solidFill>
                <a:latin typeface="Arial" panose="020B0604020202020204" pitchFamily="34" charset="0"/>
                <a:cs typeface="Arial" panose="020B0604020202020204" pitchFamily="34" charset="0"/>
              </a:rPr>
              <a:t>Δ</a:t>
            </a:r>
            <a:r>
              <a:rPr lang="es-ES" sz="1800" b="0" i="0" u="none" strike="noStrike" baseline="0" dirty="0">
                <a:solidFill>
                  <a:srgbClr val="000000"/>
                </a:solidFill>
                <a:latin typeface="Arial" panose="020B0604020202020204" pitchFamily="34" charset="0"/>
                <a:cs typeface="Arial" panose="020B0604020202020204" pitchFamily="34" charset="0"/>
              </a:rPr>
              <a:t>T). </a:t>
            </a:r>
            <a:endParaRPr lang="es-ES" dirty="0">
              <a:latin typeface="Arial" panose="020B0604020202020204" pitchFamily="34" charset="0"/>
              <a:cs typeface="Arial" panose="020B0604020202020204" pitchFamily="34" charset="0"/>
            </a:endParaRPr>
          </a:p>
        </p:txBody>
      </p:sp>
      <p:sp>
        <p:nvSpPr>
          <p:cNvPr id="13" name="CuadroTexto 12">
            <a:extLst>
              <a:ext uri="{FF2B5EF4-FFF2-40B4-BE49-F238E27FC236}">
                <a16:creationId xmlns:a16="http://schemas.microsoft.com/office/drawing/2014/main" id="{9397CAAB-CE3A-42A4-0BCA-73A4E81C1067}"/>
              </a:ext>
            </a:extLst>
          </p:cNvPr>
          <p:cNvSpPr txBox="1"/>
          <p:nvPr/>
        </p:nvSpPr>
        <p:spPr>
          <a:xfrm>
            <a:off x="4152674" y="3136612"/>
            <a:ext cx="6111240" cy="584775"/>
          </a:xfrm>
          <a:prstGeom prst="rect">
            <a:avLst/>
          </a:prstGeom>
          <a:noFill/>
        </p:spPr>
        <p:txBody>
          <a:bodyPr wrap="square">
            <a:spAutoFit/>
          </a:bodyPr>
          <a:lstStyle/>
          <a:p>
            <a:r>
              <a:rPr lang="es-ES" sz="3200" dirty="0">
                <a:solidFill>
                  <a:srgbClr val="000000"/>
                </a:solidFill>
                <a:latin typeface="Arial" panose="020B0604020202020204" pitchFamily="34" charset="0"/>
              </a:rPr>
              <a:t>Δ</a:t>
            </a:r>
            <a:r>
              <a:rPr lang="es-ES" sz="3200" b="0" i="0" u="none" strike="noStrike" baseline="0" dirty="0">
                <a:solidFill>
                  <a:srgbClr val="000000"/>
                </a:solidFill>
                <a:latin typeface="Arial" panose="020B0604020202020204" pitchFamily="34" charset="0"/>
              </a:rPr>
              <a:t>T</a:t>
            </a:r>
            <a:r>
              <a:rPr lang="es-ES" sz="1400" b="0" i="0" u="none" strike="noStrike" baseline="0" dirty="0">
                <a:solidFill>
                  <a:srgbClr val="000000"/>
                </a:solidFill>
                <a:latin typeface="Arial" panose="020B0604020202020204" pitchFamily="34" charset="0"/>
              </a:rPr>
              <a:t>E</a:t>
            </a:r>
            <a:r>
              <a:rPr lang="es-ES" sz="3200" b="0" i="0" u="none" strike="noStrike" baseline="0" dirty="0">
                <a:solidFill>
                  <a:srgbClr val="000000"/>
                </a:solidFill>
                <a:latin typeface="Arial" panose="020B0604020202020204" pitchFamily="34" charset="0"/>
              </a:rPr>
              <a:t> = </a:t>
            </a:r>
            <a:r>
              <a:rPr lang="es-ES" sz="3200" b="0" i="0" u="none" strike="noStrike" baseline="0" dirty="0" err="1">
                <a:solidFill>
                  <a:srgbClr val="000000"/>
                </a:solidFill>
                <a:latin typeface="Arial" panose="020B0604020202020204" pitchFamily="34" charset="0"/>
              </a:rPr>
              <a:t>T</a:t>
            </a:r>
            <a:r>
              <a:rPr lang="es-ES" sz="1400" b="0" i="0" u="none" strike="noStrike" baseline="0" dirty="0" err="1">
                <a:solidFill>
                  <a:srgbClr val="000000"/>
                </a:solidFill>
                <a:latin typeface="Arial" panose="020B0604020202020204" pitchFamily="34" charset="0"/>
              </a:rPr>
              <a:t>C</a:t>
            </a:r>
            <a:r>
              <a:rPr lang="es-ES" sz="1400" dirty="0" err="1">
                <a:solidFill>
                  <a:srgbClr val="000000"/>
                </a:solidFill>
                <a:latin typeface="Arial" panose="020B0604020202020204" pitchFamily="34" charset="0"/>
              </a:rPr>
              <a:t>á</a:t>
            </a:r>
            <a:r>
              <a:rPr lang="es-ES" sz="1400" b="0" i="0" u="none" strike="noStrike" baseline="0" dirty="0" err="1">
                <a:solidFill>
                  <a:srgbClr val="000000"/>
                </a:solidFill>
                <a:latin typeface="Arial" panose="020B0604020202020204" pitchFamily="34" charset="0"/>
              </a:rPr>
              <a:t>mara</a:t>
            </a:r>
            <a:r>
              <a:rPr lang="es-ES" sz="800" b="0" i="0" u="none" strike="noStrike" baseline="0" dirty="0">
                <a:solidFill>
                  <a:srgbClr val="000000"/>
                </a:solidFill>
                <a:latin typeface="Arial" panose="020B0604020202020204" pitchFamily="34" charset="0"/>
              </a:rPr>
              <a:t> </a:t>
            </a:r>
            <a:r>
              <a:rPr lang="es-ES" sz="3200" b="0" i="0" u="none" strike="noStrike" baseline="0" dirty="0">
                <a:solidFill>
                  <a:srgbClr val="000000"/>
                </a:solidFill>
                <a:latin typeface="Arial" panose="020B0604020202020204" pitchFamily="34" charset="0"/>
              </a:rPr>
              <a:t>– </a:t>
            </a:r>
            <a:r>
              <a:rPr lang="es-ES" sz="3200" b="0" i="0" u="none" strike="noStrike" baseline="0" dirty="0" err="1">
                <a:solidFill>
                  <a:srgbClr val="000000"/>
                </a:solidFill>
                <a:latin typeface="Arial" panose="020B0604020202020204" pitchFamily="34" charset="0"/>
              </a:rPr>
              <a:t>T</a:t>
            </a:r>
            <a:r>
              <a:rPr lang="es-ES" sz="1400" b="0" i="0" u="none" strike="noStrike" baseline="0" dirty="0" err="1">
                <a:solidFill>
                  <a:srgbClr val="000000"/>
                </a:solidFill>
                <a:latin typeface="Arial" panose="020B0604020202020204" pitchFamily="34" charset="0"/>
              </a:rPr>
              <a:t>Evaporación</a:t>
            </a:r>
            <a:r>
              <a:rPr lang="es-ES" sz="800" b="0" i="0" u="none" strike="noStrike" baseline="0" dirty="0">
                <a:solidFill>
                  <a:srgbClr val="000000"/>
                </a:solidFill>
                <a:latin typeface="Arial" panose="020B0604020202020204" pitchFamily="34" charset="0"/>
              </a:rPr>
              <a:t> </a:t>
            </a:r>
            <a:endParaRPr lang="es-ES" dirty="0"/>
          </a:p>
        </p:txBody>
      </p:sp>
      <p:sp>
        <p:nvSpPr>
          <p:cNvPr id="14" name="Abrir llave 13">
            <a:extLst>
              <a:ext uri="{FF2B5EF4-FFF2-40B4-BE49-F238E27FC236}">
                <a16:creationId xmlns:a16="http://schemas.microsoft.com/office/drawing/2014/main" id="{220A276D-8D3A-0883-FAB3-16235DFD92C2}"/>
              </a:ext>
            </a:extLst>
          </p:cNvPr>
          <p:cNvSpPr/>
          <p:nvPr/>
        </p:nvSpPr>
        <p:spPr>
          <a:xfrm>
            <a:off x="599436" y="4039131"/>
            <a:ext cx="538483" cy="1973425"/>
          </a:xfrm>
          <a:prstGeom prst="leftBrace">
            <a:avLst/>
          </a:prstGeom>
          <a:ln>
            <a:solidFill>
              <a:srgbClr val="7030A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
        <p:nvSpPr>
          <p:cNvPr id="16" name="CuadroTexto 15">
            <a:extLst>
              <a:ext uri="{FF2B5EF4-FFF2-40B4-BE49-F238E27FC236}">
                <a16:creationId xmlns:a16="http://schemas.microsoft.com/office/drawing/2014/main" id="{77D29C08-0828-5FE9-0637-12FCAF01668F}"/>
              </a:ext>
            </a:extLst>
          </p:cNvPr>
          <p:cNvSpPr txBox="1"/>
          <p:nvPr/>
        </p:nvSpPr>
        <p:spPr>
          <a:xfrm>
            <a:off x="1036318" y="4135119"/>
            <a:ext cx="6990082" cy="1877437"/>
          </a:xfrm>
          <a:prstGeom prst="rect">
            <a:avLst/>
          </a:prstGeom>
          <a:noFill/>
        </p:spPr>
        <p:txBody>
          <a:bodyPr wrap="square" rtlCol="0">
            <a:spAutoFit/>
          </a:bodyPr>
          <a:lstStyle/>
          <a:p>
            <a:pPr marL="285750" indent="-285750">
              <a:buFont typeface="Arial" panose="020B0604020202020204" pitchFamily="34" charset="0"/>
              <a:buChar char="•"/>
            </a:pPr>
            <a:r>
              <a:rPr lang="el-GR" b="1" dirty="0">
                <a:latin typeface="Arial" panose="020B0604020202020204" pitchFamily="34" charset="0"/>
                <a:cs typeface="Arial" panose="020B0604020202020204" pitchFamily="34" charset="0"/>
              </a:rPr>
              <a:t>Δ</a:t>
            </a:r>
            <a:r>
              <a:rPr lang="es-ES" b="1" dirty="0">
                <a:latin typeface="Arial" panose="020B0604020202020204" pitchFamily="34" charset="0"/>
                <a:cs typeface="Arial" panose="020B0604020202020204" pitchFamily="34" charset="0"/>
              </a:rPr>
              <a:t>T</a:t>
            </a:r>
            <a:r>
              <a:rPr lang="es-ES" sz="1100" b="1" dirty="0">
                <a:latin typeface="Arial" panose="020B0604020202020204" pitchFamily="34" charset="0"/>
                <a:cs typeface="Arial" panose="020B0604020202020204" pitchFamily="34" charset="0"/>
              </a:rPr>
              <a:t>E       </a:t>
            </a:r>
            <a:r>
              <a:rPr lang="es-ES" b="1" dirty="0">
                <a:latin typeface="Arial" panose="020B0604020202020204" pitchFamily="34" charset="0"/>
                <a:cs typeface="Arial" panose="020B0604020202020204" pitchFamily="34" charset="0"/>
              </a:rPr>
              <a:t>Salto térmico en el evaporador</a:t>
            </a:r>
          </a:p>
          <a:p>
            <a:pPr marL="285750" indent="-285750">
              <a:buFont typeface="Arial" panose="020B0604020202020204" pitchFamily="34" charset="0"/>
              <a:buChar char="•"/>
            </a:pPr>
            <a:endParaRPr lang="es-ES"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s-ES" sz="2000" b="1" dirty="0" err="1">
                <a:latin typeface="Arial" panose="020B0604020202020204" pitchFamily="34" charset="0"/>
                <a:cs typeface="Arial" panose="020B0604020202020204" pitchFamily="34" charset="0"/>
              </a:rPr>
              <a:t>T</a:t>
            </a:r>
            <a:r>
              <a:rPr lang="es-ES" sz="1200" b="1" dirty="0" err="1">
                <a:latin typeface="Arial" panose="020B0604020202020204" pitchFamily="34" charset="0"/>
                <a:cs typeface="Arial" panose="020B0604020202020204" pitchFamily="34" charset="0"/>
              </a:rPr>
              <a:t>Cámara</a:t>
            </a:r>
            <a:r>
              <a:rPr lang="es-ES" sz="1200" b="1" dirty="0">
                <a:latin typeface="Arial" panose="020B0604020202020204" pitchFamily="34" charset="0"/>
                <a:cs typeface="Arial" panose="020B0604020202020204" pitchFamily="34" charset="0"/>
              </a:rPr>
              <a:t>  </a:t>
            </a:r>
            <a:r>
              <a:rPr lang="es-ES" b="1" dirty="0">
                <a:latin typeface="Arial" panose="020B0604020202020204" pitchFamily="34" charset="0"/>
                <a:cs typeface="Arial" panose="020B0604020202020204" pitchFamily="34" charset="0"/>
              </a:rPr>
              <a:t>Temperatura del aire que entra en el evaporador</a:t>
            </a:r>
          </a:p>
          <a:p>
            <a:pPr marL="285750" indent="-285750">
              <a:buFont typeface="Arial" panose="020B0604020202020204" pitchFamily="34" charset="0"/>
              <a:buChar char="•"/>
            </a:pPr>
            <a:endParaRPr lang="es-ES"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s-ES" sz="2000" b="1" dirty="0">
                <a:latin typeface="Arial" panose="020B0604020202020204" pitchFamily="34" charset="0"/>
                <a:cs typeface="Arial" panose="020B0604020202020204" pitchFamily="34" charset="0"/>
              </a:rPr>
              <a:t>T</a:t>
            </a:r>
            <a:r>
              <a:rPr lang="es-ES" sz="1100" b="1" dirty="0">
                <a:latin typeface="Arial" panose="020B0604020202020204" pitchFamily="34" charset="0"/>
                <a:cs typeface="Arial" panose="020B0604020202020204" pitchFamily="34" charset="0"/>
              </a:rPr>
              <a:t>E   </a:t>
            </a:r>
            <a:r>
              <a:rPr lang="es-ES" b="1" dirty="0">
                <a:latin typeface="Arial" panose="020B0604020202020204" pitchFamily="34" charset="0"/>
                <a:cs typeface="Arial" panose="020B0604020202020204" pitchFamily="34" charset="0"/>
              </a:rPr>
              <a:t>Temperatura de evaporación</a:t>
            </a:r>
          </a:p>
          <a:p>
            <a:pPr marL="285750" indent="-285750">
              <a:buFont typeface="Arial" panose="020B0604020202020204" pitchFamily="34" charset="0"/>
              <a:buChar char="•"/>
            </a:pPr>
            <a:endParaRPr lang="es-ES" sz="1100"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s-ES" sz="11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13796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124A618-9805-CABF-DABB-D9A9D8C75F57}"/>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7E35814-B0CD-B4AB-11E5-5F21CF9F6F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F456B080-8681-2294-9E5F-04193EC80F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EBBEC273-3E36-D455-9452-4B6C6A27EA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58F3667E-0B8E-4E2B-86D0-8C446B4AECEE}"/>
              </a:ext>
            </a:extLst>
          </p:cNvPr>
          <p:cNvSpPr txBox="1">
            <a:spLocks/>
          </p:cNvSpPr>
          <p:nvPr/>
        </p:nvSpPr>
        <p:spPr>
          <a:xfrm>
            <a:off x="1324297" y="205364"/>
            <a:ext cx="9543405" cy="7769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4.CÁLCULOS CICLO FRIGORÍFICO</a:t>
            </a:r>
          </a:p>
        </p:txBody>
      </p:sp>
      <p:sp>
        <p:nvSpPr>
          <p:cNvPr id="3" name="Rectángulo: esquinas redondeadas 2">
            <a:extLst>
              <a:ext uri="{FF2B5EF4-FFF2-40B4-BE49-F238E27FC236}">
                <a16:creationId xmlns:a16="http://schemas.microsoft.com/office/drawing/2014/main" id="{87D748D8-DFD1-88A6-D15D-7E02A61F35D3}"/>
              </a:ext>
            </a:extLst>
          </p:cNvPr>
          <p:cNvSpPr/>
          <p:nvPr/>
        </p:nvSpPr>
        <p:spPr>
          <a:xfrm>
            <a:off x="232095" y="982285"/>
            <a:ext cx="2184400" cy="887103"/>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Tª</a:t>
            </a:r>
            <a:r>
              <a:rPr kumimoji="0" lang="es-E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evaporación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a:t>
            </a:r>
            <a:r>
              <a:rPr kumimoji="0" lang="es-E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a:t>
            </a:r>
            <a:endParaRPr kumimoji="0" lang="es-E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CuadroTexto 4">
            <a:extLst>
              <a:ext uri="{FF2B5EF4-FFF2-40B4-BE49-F238E27FC236}">
                <a16:creationId xmlns:a16="http://schemas.microsoft.com/office/drawing/2014/main" id="{48B272F4-8BE7-3449-2E1F-7EAB1476798A}"/>
              </a:ext>
            </a:extLst>
          </p:cNvPr>
          <p:cNvSpPr txBox="1"/>
          <p:nvPr/>
        </p:nvSpPr>
        <p:spPr>
          <a:xfrm>
            <a:off x="416560" y="2415628"/>
            <a:ext cx="11470640" cy="369332"/>
          </a:xfrm>
          <a:prstGeom prst="rect">
            <a:avLst/>
          </a:prstGeom>
          <a:noFill/>
        </p:spPr>
        <p:txBody>
          <a:bodyPr wrap="square">
            <a:spAutoFit/>
          </a:bodyPr>
          <a:lstStyle/>
          <a:p>
            <a:r>
              <a:rPr lang="es-ES" sz="1800" b="0" i="0" u="none" strike="noStrike" baseline="0" dirty="0">
                <a:solidFill>
                  <a:srgbClr val="000000"/>
                </a:solidFill>
                <a:latin typeface="Arial" panose="020B0604020202020204" pitchFamily="34" charset="0"/>
                <a:cs typeface="Arial" panose="020B0604020202020204" pitchFamily="34" charset="0"/>
              </a:rPr>
              <a:t>El </a:t>
            </a:r>
            <a:r>
              <a:rPr lang="el-GR" sz="1800" b="1" i="0" u="none" strike="noStrike" baseline="0" dirty="0">
                <a:solidFill>
                  <a:srgbClr val="000000"/>
                </a:solidFill>
                <a:latin typeface="Arial" panose="020B0604020202020204" pitchFamily="34" charset="0"/>
                <a:cs typeface="Arial" panose="020B0604020202020204" pitchFamily="34" charset="0"/>
              </a:rPr>
              <a:t>Δ</a:t>
            </a:r>
            <a:r>
              <a:rPr lang="es-ES" sz="1800" b="1" i="0" u="none" strike="noStrike" baseline="0" dirty="0">
                <a:solidFill>
                  <a:srgbClr val="000000"/>
                </a:solidFill>
                <a:latin typeface="Arial" panose="020B0604020202020204" pitchFamily="34" charset="0"/>
                <a:cs typeface="Arial" panose="020B0604020202020204" pitchFamily="34" charset="0"/>
              </a:rPr>
              <a:t>T</a:t>
            </a:r>
            <a:r>
              <a:rPr lang="es-ES" sz="1200" b="1" i="0" u="none" strike="noStrike" baseline="0" dirty="0">
                <a:solidFill>
                  <a:srgbClr val="000000"/>
                </a:solidFill>
                <a:latin typeface="Arial" panose="020B0604020202020204" pitchFamily="34" charset="0"/>
                <a:cs typeface="Arial" panose="020B0604020202020204" pitchFamily="34" charset="0"/>
              </a:rPr>
              <a:t>E</a:t>
            </a:r>
            <a:r>
              <a:rPr lang="es-ES" sz="1800" b="1" i="0" u="none" strike="noStrike" baseline="0" dirty="0">
                <a:solidFill>
                  <a:srgbClr val="000000"/>
                </a:solidFill>
                <a:latin typeface="Arial" panose="020B0604020202020204" pitchFamily="34" charset="0"/>
                <a:cs typeface="Arial" panose="020B0604020202020204" pitchFamily="34" charset="0"/>
              </a:rPr>
              <a:t> </a:t>
            </a:r>
            <a:r>
              <a:rPr lang="es-ES" sz="1800" b="0" i="0" u="none" strike="noStrike" baseline="0" dirty="0">
                <a:solidFill>
                  <a:srgbClr val="000000"/>
                </a:solidFill>
                <a:latin typeface="Arial" panose="020B0604020202020204" pitchFamily="34" charset="0"/>
                <a:cs typeface="Arial" panose="020B0604020202020204" pitchFamily="34" charset="0"/>
              </a:rPr>
              <a:t>es imprescindible tenerlo en cuenta en el diseño de una instalación frigorífica ya que influye</a:t>
            </a:r>
            <a:r>
              <a:rPr lang="es-ES" dirty="0">
                <a:solidFill>
                  <a:srgbClr val="000000"/>
                </a:solidFill>
                <a:latin typeface="Arial" panose="020B0604020202020204" pitchFamily="34" charset="0"/>
                <a:cs typeface="Arial" panose="020B0604020202020204" pitchFamily="34" charset="0"/>
              </a:rPr>
              <a:t> en :</a:t>
            </a:r>
            <a:r>
              <a:rPr lang="es-ES" sz="1800" b="0" i="0" u="none" strike="noStrike" baseline="0" dirty="0">
                <a:solidFill>
                  <a:srgbClr val="92D050"/>
                </a:solidFill>
                <a:latin typeface="Arial" panose="020B0604020202020204" pitchFamily="34" charset="0"/>
                <a:cs typeface="Arial" panose="020B0604020202020204" pitchFamily="34" charset="0"/>
              </a:rPr>
              <a:t> </a:t>
            </a:r>
            <a:endParaRPr lang="es-ES" dirty="0">
              <a:latin typeface="Arial" panose="020B0604020202020204" pitchFamily="34" charset="0"/>
              <a:cs typeface="Arial" panose="020B0604020202020204" pitchFamily="34" charset="0"/>
            </a:endParaRPr>
          </a:p>
        </p:txBody>
      </p:sp>
      <p:sp>
        <p:nvSpPr>
          <p:cNvPr id="7" name="CuadroTexto 6">
            <a:extLst>
              <a:ext uri="{FF2B5EF4-FFF2-40B4-BE49-F238E27FC236}">
                <a16:creationId xmlns:a16="http://schemas.microsoft.com/office/drawing/2014/main" id="{E38220CF-7962-58E7-8A46-D876FBB7E625}"/>
              </a:ext>
            </a:extLst>
          </p:cNvPr>
          <p:cNvSpPr txBox="1"/>
          <p:nvPr/>
        </p:nvSpPr>
        <p:spPr>
          <a:xfrm>
            <a:off x="965200" y="3092857"/>
            <a:ext cx="8544560" cy="2811026"/>
          </a:xfrm>
          <a:prstGeom prst="rect">
            <a:avLst/>
          </a:prstGeom>
          <a:noFill/>
        </p:spPr>
        <p:txBody>
          <a:bodyPr wrap="square">
            <a:spAutoFit/>
          </a:bodyPr>
          <a:lstStyle/>
          <a:p>
            <a:pPr marL="285750" indent="-285750">
              <a:buFont typeface="Arial" panose="020B0604020202020204" pitchFamily="34" charset="0"/>
              <a:buChar char="•"/>
            </a:pPr>
            <a:r>
              <a:rPr lang="es-ES" sz="1800" b="0" i="0" u="none" strike="noStrike" baseline="0" dirty="0">
                <a:solidFill>
                  <a:srgbClr val="000000"/>
                </a:solidFill>
                <a:latin typeface="Arial" panose="020B0604020202020204" pitchFamily="34" charset="0"/>
                <a:cs typeface="Arial" panose="020B0604020202020204" pitchFamily="34" charset="0"/>
              </a:rPr>
              <a:t>La humedad relativa que se desarrolla en el interior de la cámara frigorífica.</a:t>
            </a:r>
          </a:p>
          <a:p>
            <a:pPr marL="742950" lvl="1" indent="-285750">
              <a:lnSpc>
                <a:spcPct val="150000"/>
              </a:lnSpc>
              <a:buFont typeface="Wingdings" panose="05000000000000000000" pitchFamily="2" charset="2"/>
              <a:buChar char="Ø"/>
            </a:pPr>
            <a:r>
              <a:rPr lang="es-ES" dirty="0">
                <a:solidFill>
                  <a:srgbClr val="000000"/>
                </a:solidFill>
                <a:latin typeface="Arial" panose="020B0604020202020204" pitchFamily="34" charset="0"/>
                <a:cs typeface="Arial" panose="020B0604020202020204" pitchFamily="34" charset="0"/>
              </a:rPr>
              <a:t>Cuanto </a:t>
            </a:r>
            <a:r>
              <a:rPr lang="es-ES" b="1" u="sng" dirty="0">
                <a:solidFill>
                  <a:srgbClr val="000000"/>
                </a:solidFill>
                <a:latin typeface="Arial" panose="020B0604020202020204" pitchFamily="34" charset="0"/>
                <a:cs typeface="Arial" panose="020B0604020202020204" pitchFamily="34" charset="0"/>
              </a:rPr>
              <a:t>MENOR</a:t>
            </a:r>
            <a:r>
              <a:rPr lang="es-ES" dirty="0">
                <a:solidFill>
                  <a:srgbClr val="000000"/>
                </a:solidFill>
                <a:latin typeface="Arial" panose="020B0604020202020204" pitchFamily="34" charset="0"/>
                <a:cs typeface="Arial" panose="020B0604020202020204" pitchFamily="34" charset="0"/>
              </a:rPr>
              <a:t> sea el </a:t>
            </a:r>
            <a:r>
              <a:rPr lang="el-GR" b="1" dirty="0">
                <a:solidFill>
                  <a:srgbClr val="000000"/>
                </a:solidFill>
                <a:latin typeface="Arial" panose="020B0604020202020204" pitchFamily="34" charset="0"/>
                <a:cs typeface="Arial" panose="020B0604020202020204" pitchFamily="34" charset="0"/>
              </a:rPr>
              <a:t>Δ</a:t>
            </a:r>
            <a:r>
              <a:rPr lang="es-ES" b="1" dirty="0">
                <a:solidFill>
                  <a:srgbClr val="000000"/>
                </a:solidFill>
                <a:latin typeface="Arial" panose="020B0604020202020204" pitchFamily="34" charset="0"/>
                <a:cs typeface="Arial" panose="020B0604020202020204" pitchFamily="34" charset="0"/>
              </a:rPr>
              <a:t>T</a:t>
            </a:r>
            <a:r>
              <a:rPr lang="es-ES" sz="1200" b="1" dirty="0">
                <a:solidFill>
                  <a:srgbClr val="000000"/>
                </a:solidFill>
                <a:latin typeface="Arial" panose="020B0604020202020204" pitchFamily="34" charset="0"/>
                <a:cs typeface="Arial" panose="020B0604020202020204" pitchFamily="34" charset="0"/>
              </a:rPr>
              <a:t>E</a:t>
            </a:r>
            <a:r>
              <a:rPr lang="es-ES" b="1" dirty="0">
                <a:solidFill>
                  <a:srgbClr val="000000"/>
                </a:solidFill>
                <a:latin typeface="Arial" panose="020B0604020202020204" pitchFamily="34" charset="0"/>
                <a:cs typeface="Arial" panose="020B0604020202020204" pitchFamily="34" charset="0"/>
              </a:rPr>
              <a:t> </a:t>
            </a:r>
            <a:r>
              <a:rPr lang="es-ES" dirty="0">
                <a:solidFill>
                  <a:srgbClr val="000000"/>
                </a:solidFill>
                <a:latin typeface="Arial" panose="020B0604020202020204" pitchFamily="34" charset="0"/>
                <a:cs typeface="Arial" panose="020B0604020202020204" pitchFamily="34" charset="0"/>
              </a:rPr>
              <a:t>, la humedad en la cámara será </a:t>
            </a:r>
            <a:r>
              <a:rPr lang="es-ES" b="1" u="sng" dirty="0">
                <a:solidFill>
                  <a:srgbClr val="000000"/>
                </a:solidFill>
                <a:latin typeface="Arial" panose="020B0604020202020204" pitchFamily="34" charset="0"/>
                <a:cs typeface="Arial" panose="020B0604020202020204" pitchFamily="34" charset="0"/>
              </a:rPr>
              <a:t>MAYOR.</a:t>
            </a:r>
          </a:p>
          <a:p>
            <a:pPr marL="742950" lvl="1" indent="-285750">
              <a:lnSpc>
                <a:spcPct val="150000"/>
              </a:lnSpc>
              <a:buFont typeface="Wingdings" panose="05000000000000000000" pitchFamily="2" charset="2"/>
              <a:buChar char="Ø"/>
            </a:pPr>
            <a:r>
              <a:rPr lang="es-ES" dirty="0">
                <a:solidFill>
                  <a:srgbClr val="000000"/>
                </a:solidFill>
                <a:latin typeface="Arial" panose="020B0604020202020204" pitchFamily="34" charset="0"/>
                <a:cs typeface="Arial" panose="020B0604020202020204" pitchFamily="34" charset="0"/>
              </a:rPr>
              <a:t>Cuanto </a:t>
            </a:r>
            <a:r>
              <a:rPr lang="es-ES" b="1" u="sng" dirty="0">
                <a:solidFill>
                  <a:srgbClr val="000000"/>
                </a:solidFill>
                <a:latin typeface="Arial" panose="020B0604020202020204" pitchFamily="34" charset="0"/>
                <a:cs typeface="Arial" panose="020B0604020202020204" pitchFamily="34" charset="0"/>
              </a:rPr>
              <a:t>MAYOR</a:t>
            </a:r>
            <a:r>
              <a:rPr lang="es-ES" dirty="0">
                <a:solidFill>
                  <a:srgbClr val="000000"/>
                </a:solidFill>
                <a:latin typeface="Arial" panose="020B0604020202020204" pitchFamily="34" charset="0"/>
                <a:cs typeface="Arial" panose="020B0604020202020204" pitchFamily="34" charset="0"/>
              </a:rPr>
              <a:t> sea el </a:t>
            </a:r>
            <a:r>
              <a:rPr lang="el-GR" b="1" dirty="0">
                <a:solidFill>
                  <a:srgbClr val="000000"/>
                </a:solidFill>
                <a:latin typeface="Arial" panose="020B0604020202020204" pitchFamily="34" charset="0"/>
                <a:cs typeface="Arial" panose="020B0604020202020204" pitchFamily="34" charset="0"/>
              </a:rPr>
              <a:t>Δ</a:t>
            </a:r>
            <a:r>
              <a:rPr lang="es-ES" b="1" dirty="0">
                <a:solidFill>
                  <a:srgbClr val="000000"/>
                </a:solidFill>
                <a:latin typeface="Arial" panose="020B0604020202020204" pitchFamily="34" charset="0"/>
                <a:cs typeface="Arial" panose="020B0604020202020204" pitchFamily="34" charset="0"/>
              </a:rPr>
              <a:t>T</a:t>
            </a:r>
            <a:r>
              <a:rPr lang="es-ES" sz="1200" b="1" dirty="0">
                <a:solidFill>
                  <a:srgbClr val="000000"/>
                </a:solidFill>
                <a:latin typeface="Arial" panose="020B0604020202020204" pitchFamily="34" charset="0"/>
                <a:cs typeface="Arial" panose="020B0604020202020204" pitchFamily="34" charset="0"/>
              </a:rPr>
              <a:t>E</a:t>
            </a:r>
            <a:r>
              <a:rPr lang="es-ES" b="1" dirty="0">
                <a:solidFill>
                  <a:srgbClr val="000000"/>
                </a:solidFill>
                <a:latin typeface="Arial" panose="020B0604020202020204" pitchFamily="34" charset="0"/>
                <a:cs typeface="Arial" panose="020B0604020202020204" pitchFamily="34" charset="0"/>
              </a:rPr>
              <a:t> </a:t>
            </a:r>
            <a:r>
              <a:rPr lang="es-ES" dirty="0">
                <a:solidFill>
                  <a:srgbClr val="000000"/>
                </a:solidFill>
                <a:latin typeface="Arial" panose="020B0604020202020204" pitchFamily="34" charset="0"/>
                <a:cs typeface="Arial" panose="020B0604020202020204" pitchFamily="34" charset="0"/>
              </a:rPr>
              <a:t>, la humedad en la cámara será </a:t>
            </a:r>
            <a:r>
              <a:rPr lang="es-ES" b="1" u="sng" dirty="0">
                <a:solidFill>
                  <a:srgbClr val="000000"/>
                </a:solidFill>
                <a:latin typeface="Arial" panose="020B0604020202020204" pitchFamily="34" charset="0"/>
                <a:cs typeface="Arial" panose="020B0604020202020204" pitchFamily="34" charset="0"/>
              </a:rPr>
              <a:t>MENOR</a:t>
            </a:r>
            <a:r>
              <a:rPr lang="es-ES" dirty="0">
                <a:solidFill>
                  <a:srgbClr val="000000"/>
                </a:solidFill>
                <a:latin typeface="Arial" panose="020B0604020202020204" pitchFamily="34" charset="0"/>
                <a:cs typeface="Arial" panose="020B0604020202020204" pitchFamily="34" charset="0"/>
              </a:rPr>
              <a:t>.</a:t>
            </a:r>
          </a:p>
          <a:p>
            <a:endParaRPr lang="es-ES" sz="1800" b="0" i="0" u="none" strike="noStrike" baseline="0"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s-ES"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s-ES" sz="1800" b="0" i="0" u="none" strike="noStrike" baseline="0" dirty="0">
                <a:solidFill>
                  <a:srgbClr val="000000"/>
                </a:solidFill>
                <a:latin typeface="Arial" panose="020B0604020202020204" pitchFamily="34" charset="0"/>
                <a:cs typeface="Arial" panose="020B0604020202020204" pitchFamily="34" charset="0"/>
              </a:rPr>
              <a:t>El tamaño del evaporador o superficie del evaporador.</a:t>
            </a:r>
          </a:p>
          <a:p>
            <a:pPr marL="742950" lvl="1" indent="-285750">
              <a:lnSpc>
                <a:spcPct val="150000"/>
              </a:lnSpc>
              <a:buFont typeface="Wingdings" panose="05000000000000000000" pitchFamily="2" charset="2"/>
              <a:buChar char="Ø"/>
            </a:pPr>
            <a:r>
              <a:rPr lang="es-ES" b="0" i="0" u="none" strike="noStrike" baseline="0" dirty="0">
                <a:solidFill>
                  <a:srgbClr val="000000"/>
                </a:solidFill>
                <a:latin typeface="Arial" panose="020B0604020202020204" pitchFamily="34" charset="0"/>
                <a:cs typeface="Arial" panose="020B0604020202020204" pitchFamily="34" charset="0"/>
              </a:rPr>
              <a:t>Cuanto </a:t>
            </a:r>
            <a:r>
              <a:rPr lang="es-ES" b="1" i="0" u="sng" strike="noStrike" baseline="0" dirty="0">
                <a:solidFill>
                  <a:srgbClr val="000000"/>
                </a:solidFill>
                <a:latin typeface="Arial" panose="020B0604020202020204" pitchFamily="34" charset="0"/>
                <a:cs typeface="Arial" panose="020B0604020202020204" pitchFamily="34" charset="0"/>
              </a:rPr>
              <a:t>MENOR</a:t>
            </a:r>
            <a:r>
              <a:rPr lang="es-ES" b="0" i="0" u="none" strike="noStrike" baseline="0" dirty="0">
                <a:solidFill>
                  <a:srgbClr val="000000"/>
                </a:solidFill>
                <a:latin typeface="Arial" panose="020B0604020202020204" pitchFamily="34" charset="0"/>
                <a:cs typeface="Arial" panose="020B0604020202020204" pitchFamily="34" charset="0"/>
              </a:rPr>
              <a:t> sea el </a:t>
            </a:r>
            <a:r>
              <a:rPr lang="el-GR" b="1" dirty="0">
                <a:solidFill>
                  <a:srgbClr val="000000"/>
                </a:solidFill>
                <a:latin typeface="Arial" panose="020B0604020202020204" pitchFamily="34" charset="0"/>
                <a:cs typeface="Arial" panose="020B0604020202020204" pitchFamily="34" charset="0"/>
              </a:rPr>
              <a:t>Δ</a:t>
            </a:r>
            <a:r>
              <a:rPr lang="es-ES" b="1" dirty="0">
                <a:solidFill>
                  <a:srgbClr val="000000"/>
                </a:solidFill>
                <a:latin typeface="Arial" panose="020B0604020202020204" pitchFamily="34" charset="0"/>
                <a:cs typeface="Arial" panose="020B0604020202020204" pitchFamily="34" charset="0"/>
              </a:rPr>
              <a:t>T</a:t>
            </a:r>
            <a:r>
              <a:rPr lang="es-ES" sz="1200" b="1" dirty="0">
                <a:solidFill>
                  <a:srgbClr val="000000"/>
                </a:solidFill>
                <a:latin typeface="Arial" panose="020B0604020202020204" pitchFamily="34" charset="0"/>
                <a:cs typeface="Arial" panose="020B0604020202020204" pitchFamily="34" charset="0"/>
              </a:rPr>
              <a:t>E</a:t>
            </a:r>
            <a:r>
              <a:rPr lang="es-ES" b="1" dirty="0">
                <a:solidFill>
                  <a:srgbClr val="000000"/>
                </a:solidFill>
                <a:latin typeface="Arial" panose="020B0604020202020204" pitchFamily="34" charset="0"/>
                <a:cs typeface="Arial" panose="020B0604020202020204" pitchFamily="34" charset="0"/>
              </a:rPr>
              <a:t> </a:t>
            </a:r>
            <a:r>
              <a:rPr lang="es-ES" b="0" i="0" u="none" strike="noStrike" baseline="0" dirty="0">
                <a:solidFill>
                  <a:srgbClr val="000000"/>
                </a:solidFill>
                <a:latin typeface="Arial" panose="020B0604020202020204" pitchFamily="34" charset="0"/>
                <a:cs typeface="Arial" panose="020B0604020202020204" pitchFamily="34" charset="0"/>
              </a:rPr>
              <a:t>, </a:t>
            </a:r>
            <a:r>
              <a:rPr lang="es-ES" b="1" i="0" u="sng" strike="noStrike" baseline="0" dirty="0">
                <a:solidFill>
                  <a:srgbClr val="000000"/>
                </a:solidFill>
                <a:latin typeface="Arial" panose="020B0604020202020204" pitchFamily="34" charset="0"/>
                <a:cs typeface="Arial" panose="020B0604020202020204" pitchFamily="34" charset="0"/>
              </a:rPr>
              <a:t>MAYOR</a:t>
            </a:r>
            <a:r>
              <a:rPr lang="es-ES" b="0" i="0" u="none" strike="noStrike" baseline="0" dirty="0">
                <a:solidFill>
                  <a:srgbClr val="000000"/>
                </a:solidFill>
                <a:latin typeface="Arial" panose="020B0604020202020204" pitchFamily="34" charset="0"/>
                <a:cs typeface="Arial" panose="020B0604020202020204" pitchFamily="34" charset="0"/>
              </a:rPr>
              <a:t> tamaño tendrá el evaporador. </a:t>
            </a:r>
          </a:p>
          <a:p>
            <a:pPr marL="742950" lvl="1" indent="-285750">
              <a:lnSpc>
                <a:spcPct val="150000"/>
              </a:lnSpc>
              <a:buFont typeface="Wingdings" panose="05000000000000000000" pitchFamily="2" charset="2"/>
              <a:buChar char="Ø"/>
            </a:pPr>
            <a:r>
              <a:rPr lang="es-ES" b="0" i="0" u="none" strike="noStrike" baseline="0" dirty="0">
                <a:solidFill>
                  <a:srgbClr val="000000"/>
                </a:solidFill>
                <a:latin typeface="Arial" panose="020B0604020202020204" pitchFamily="34" charset="0"/>
                <a:cs typeface="Arial" panose="020B0604020202020204" pitchFamily="34" charset="0"/>
              </a:rPr>
              <a:t>Cuanto </a:t>
            </a:r>
            <a:r>
              <a:rPr lang="es-ES" b="1" i="0" u="sng" strike="noStrike" baseline="0" dirty="0">
                <a:solidFill>
                  <a:srgbClr val="000000"/>
                </a:solidFill>
                <a:latin typeface="Arial" panose="020B0604020202020204" pitchFamily="34" charset="0"/>
                <a:cs typeface="Arial" panose="020B0604020202020204" pitchFamily="34" charset="0"/>
              </a:rPr>
              <a:t>MAYOR</a:t>
            </a:r>
            <a:r>
              <a:rPr lang="es-ES" b="0" i="0" u="none" strike="noStrike" baseline="0" dirty="0">
                <a:solidFill>
                  <a:srgbClr val="000000"/>
                </a:solidFill>
                <a:latin typeface="Arial" panose="020B0604020202020204" pitchFamily="34" charset="0"/>
                <a:cs typeface="Arial" panose="020B0604020202020204" pitchFamily="34" charset="0"/>
              </a:rPr>
              <a:t> sea el </a:t>
            </a:r>
            <a:r>
              <a:rPr lang="el-GR" b="1" dirty="0">
                <a:solidFill>
                  <a:srgbClr val="000000"/>
                </a:solidFill>
                <a:latin typeface="Arial" panose="020B0604020202020204" pitchFamily="34" charset="0"/>
                <a:cs typeface="Arial" panose="020B0604020202020204" pitchFamily="34" charset="0"/>
              </a:rPr>
              <a:t>Δ</a:t>
            </a:r>
            <a:r>
              <a:rPr lang="es-ES" b="1" dirty="0">
                <a:solidFill>
                  <a:srgbClr val="000000"/>
                </a:solidFill>
                <a:latin typeface="Arial" panose="020B0604020202020204" pitchFamily="34" charset="0"/>
                <a:cs typeface="Arial" panose="020B0604020202020204" pitchFamily="34" charset="0"/>
              </a:rPr>
              <a:t>T</a:t>
            </a:r>
            <a:r>
              <a:rPr lang="es-ES" sz="1200" b="1" dirty="0">
                <a:solidFill>
                  <a:srgbClr val="000000"/>
                </a:solidFill>
                <a:latin typeface="Arial" panose="020B0604020202020204" pitchFamily="34" charset="0"/>
                <a:cs typeface="Arial" panose="020B0604020202020204" pitchFamily="34" charset="0"/>
              </a:rPr>
              <a:t>E</a:t>
            </a:r>
            <a:r>
              <a:rPr lang="es-ES" b="1" dirty="0">
                <a:solidFill>
                  <a:srgbClr val="000000"/>
                </a:solidFill>
                <a:latin typeface="Arial" panose="020B0604020202020204" pitchFamily="34" charset="0"/>
                <a:cs typeface="Arial" panose="020B0604020202020204" pitchFamily="34" charset="0"/>
              </a:rPr>
              <a:t> </a:t>
            </a:r>
            <a:r>
              <a:rPr lang="es-ES" b="0" i="0" u="none" strike="noStrike" baseline="0" dirty="0">
                <a:solidFill>
                  <a:srgbClr val="000000"/>
                </a:solidFill>
                <a:latin typeface="Arial" panose="020B0604020202020204" pitchFamily="34" charset="0"/>
                <a:cs typeface="Arial" panose="020B0604020202020204" pitchFamily="34" charset="0"/>
              </a:rPr>
              <a:t>, </a:t>
            </a:r>
            <a:r>
              <a:rPr lang="es-ES" b="1" i="0" u="sng" strike="noStrike" baseline="0" dirty="0">
                <a:solidFill>
                  <a:srgbClr val="000000"/>
                </a:solidFill>
                <a:latin typeface="Arial" panose="020B0604020202020204" pitchFamily="34" charset="0"/>
                <a:cs typeface="Arial" panose="020B0604020202020204" pitchFamily="34" charset="0"/>
              </a:rPr>
              <a:t>MENOR</a:t>
            </a:r>
            <a:r>
              <a:rPr lang="es-ES" b="0" i="0" u="none" strike="noStrike" baseline="0" dirty="0">
                <a:solidFill>
                  <a:srgbClr val="000000"/>
                </a:solidFill>
                <a:latin typeface="Arial" panose="020B0604020202020204" pitchFamily="34" charset="0"/>
                <a:cs typeface="Arial" panose="020B0604020202020204" pitchFamily="34" charset="0"/>
              </a:rPr>
              <a:t> tamaño tendrá el evaporador. </a:t>
            </a:r>
            <a:endParaRPr lang="es-E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443993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0E78861-253A-2A7C-CC19-F10911487ED2}"/>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C5E0109-0A51-787C-DE4B-4FBF3B1759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8756C219-07C0-98F1-9807-87FDD87C3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5562CCC6-964E-8274-1C2D-46A5A2F57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7F236FE9-A013-6509-6058-29160441C46A}"/>
              </a:ext>
            </a:extLst>
          </p:cNvPr>
          <p:cNvSpPr txBox="1">
            <a:spLocks/>
          </p:cNvSpPr>
          <p:nvPr/>
        </p:nvSpPr>
        <p:spPr>
          <a:xfrm>
            <a:off x="1324297" y="205364"/>
            <a:ext cx="9543405" cy="7769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4.CÁLCULOS CICLO FRIGORÍFICO</a:t>
            </a:r>
          </a:p>
        </p:txBody>
      </p:sp>
      <p:sp>
        <p:nvSpPr>
          <p:cNvPr id="3" name="Rectángulo: esquinas redondeadas 2">
            <a:extLst>
              <a:ext uri="{FF2B5EF4-FFF2-40B4-BE49-F238E27FC236}">
                <a16:creationId xmlns:a16="http://schemas.microsoft.com/office/drawing/2014/main" id="{7F1FE592-C3FD-EC77-E2B2-5A04AF99E360}"/>
              </a:ext>
            </a:extLst>
          </p:cNvPr>
          <p:cNvSpPr/>
          <p:nvPr/>
        </p:nvSpPr>
        <p:spPr>
          <a:xfrm>
            <a:off x="232095" y="982285"/>
            <a:ext cx="2184400" cy="887103"/>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Tª</a:t>
            </a:r>
            <a:r>
              <a:rPr kumimoji="0" lang="es-E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evaporación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a:t>
            </a:r>
            <a:r>
              <a:rPr kumimoji="0" lang="es-E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a:t>
            </a:r>
            <a:endParaRPr kumimoji="0" lang="es-E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 name="CuadroTexto 5">
            <a:extLst>
              <a:ext uri="{FF2B5EF4-FFF2-40B4-BE49-F238E27FC236}">
                <a16:creationId xmlns:a16="http://schemas.microsoft.com/office/drawing/2014/main" id="{5CBDDCC7-971E-4BE6-DF57-D2763B71A28B}"/>
              </a:ext>
            </a:extLst>
          </p:cNvPr>
          <p:cNvSpPr txBox="1"/>
          <p:nvPr/>
        </p:nvSpPr>
        <p:spPr>
          <a:xfrm>
            <a:off x="420414" y="2295242"/>
            <a:ext cx="3818058" cy="3693319"/>
          </a:xfrm>
          <a:prstGeom prst="rect">
            <a:avLst/>
          </a:prstGeom>
          <a:noFill/>
        </p:spPr>
        <p:txBody>
          <a:bodyPr wrap="square">
            <a:spAutoFit/>
          </a:bodyPr>
          <a:lstStyle/>
          <a:p>
            <a:pPr marL="285750" indent="-285750">
              <a:buFont typeface="Wingdings" panose="05000000000000000000" pitchFamily="2" charset="2"/>
              <a:buChar char="Ø"/>
            </a:pPr>
            <a:r>
              <a:rPr lang="es-ES" sz="1800" b="0" i="0" u="none" strike="noStrike" baseline="0" dirty="0">
                <a:solidFill>
                  <a:srgbClr val="000000"/>
                </a:solidFill>
                <a:latin typeface="Arial" panose="020B0604020202020204" pitchFamily="34" charset="0"/>
                <a:cs typeface="Arial" panose="020B0604020202020204" pitchFamily="34" charset="0"/>
              </a:rPr>
              <a:t>Mediante el gráfico siguiente podemos seleccionar</a:t>
            </a:r>
            <a:r>
              <a:rPr lang="el-GR" b="1" dirty="0">
                <a:solidFill>
                  <a:srgbClr val="000000"/>
                </a:solidFill>
                <a:latin typeface="Arial" panose="020B0604020202020204" pitchFamily="34" charset="0"/>
                <a:cs typeface="Arial" panose="020B0604020202020204" pitchFamily="34" charset="0"/>
              </a:rPr>
              <a:t> Δ</a:t>
            </a:r>
            <a:r>
              <a:rPr lang="es-ES" b="1" dirty="0">
                <a:solidFill>
                  <a:srgbClr val="000000"/>
                </a:solidFill>
                <a:latin typeface="Arial" panose="020B0604020202020204" pitchFamily="34" charset="0"/>
                <a:cs typeface="Arial" panose="020B0604020202020204" pitchFamily="34" charset="0"/>
              </a:rPr>
              <a:t>T</a:t>
            </a:r>
            <a:r>
              <a:rPr lang="es-ES" sz="1200" b="1" dirty="0">
                <a:solidFill>
                  <a:srgbClr val="000000"/>
                </a:solidFill>
                <a:latin typeface="Arial" panose="020B0604020202020204" pitchFamily="34" charset="0"/>
                <a:cs typeface="Arial" panose="020B0604020202020204" pitchFamily="34" charset="0"/>
              </a:rPr>
              <a:t>E</a:t>
            </a:r>
            <a:r>
              <a:rPr lang="es-ES" b="1" dirty="0">
                <a:solidFill>
                  <a:srgbClr val="000000"/>
                </a:solidFill>
                <a:latin typeface="Arial" panose="020B0604020202020204" pitchFamily="34" charset="0"/>
                <a:cs typeface="Arial" panose="020B0604020202020204" pitchFamily="34" charset="0"/>
              </a:rPr>
              <a:t> </a:t>
            </a:r>
            <a:r>
              <a:rPr lang="es-ES" sz="1800" b="0" i="0" u="none" strike="noStrike" baseline="0" dirty="0">
                <a:solidFill>
                  <a:srgbClr val="000000"/>
                </a:solidFill>
                <a:latin typeface="Arial" panose="020B0604020202020204" pitchFamily="34" charset="0"/>
                <a:cs typeface="Arial" panose="020B0604020202020204" pitchFamily="34" charset="0"/>
              </a:rPr>
              <a:t>en función de la Humedad relativa que requiera el producto y del tipo de evaporador (convección natural o forzada). </a:t>
            </a:r>
          </a:p>
          <a:p>
            <a:pPr marL="285750" indent="-285750">
              <a:buFont typeface="Wingdings" panose="05000000000000000000" pitchFamily="2" charset="2"/>
              <a:buChar char="Ø"/>
            </a:pPr>
            <a:endParaRPr lang="es-ES" dirty="0">
              <a:solidFill>
                <a:srgbClr val="000000"/>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s-ES" dirty="0">
                <a:latin typeface="Arial" panose="020B0604020202020204" pitchFamily="34" charset="0"/>
                <a:cs typeface="Arial" panose="020B0604020202020204" pitchFamily="34" charset="0"/>
              </a:rPr>
              <a:t>Una vez averiguado </a:t>
            </a:r>
            <a:r>
              <a:rPr lang="el-GR" b="1" dirty="0">
                <a:solidFill>
                  <a:srgbClr val="000000"/>
                </a:solidFill>
                <a:latin typeface="Arial" panose="020B0604020202020204" pitchFamily="34" charset="0"/>
                <a:cs typeface="Arial" panose="020B0604020202020204" pitchFamily="34" charset="0"/>
              </a:rPr>
              <a:t>Δ</a:t>
            </a:r>
            <a:r>
              <a:rPr lang="es-ES" b="1" dirty="0">
                <a:solidFill>
                  <a:srgbClr val="000000"/>
                </a:solidFill>
                <a:latin typeface="Arial" panose="020B0604020202020204" pitchFamily="34" charset="0"/>
                <a:cs typeface="Arial" panose="020B0604020202020204" pitchFamily="34" charset="0"/>
              </a:rPr>
              <a:t>T</a:t>
            </a:r>
            <a:r>
              <a:rPr lang="es-ES" sz="1200" b="1" dirty="0">
                <a:solidFill>
                  <a:srgbClr val="000000"/>
                </a:solidFill>
                <a:latin typeface="Arial" panose="020B0604020202020204" pitchFamily="34" charset="0"/>
                <a:cs typeface="Arial" panose="020B0604020202020204" pitchFamily="34" charset="0"/>
              </a:rPr>
              <a:t>E</a:t>
            </a:r>
            <a:r>
              <a:rPr lang="es-ES" dirty="0">
                <a:latin typeface="Arial" panose="020B0604020202020204" pitchFamily="34" charset="0"/>
                <a:cs typeface="Arial" panose="020B0604020202020204" pitchFamily="34" charset="0"/>
              </a:rPr>
              <a:t> y con el dato de temperatura de conservación del producto, podemos determinar la temperatura de evaporación (</a:t>
            </a:r>
            <a:r>
              <a:rPr lang="es-ES" b="1" dirty="0">
                <a:latin typeface="Arial" panose="020B0604020202020204" pitchFamily="34" charset="0"/>
                <a:cs typeface="Arial" panose="020B0604020202020204" pitchFamily="34" charset="0"/>
              </a:rPr>
              <a:t>T</a:t>
            </a:r>
            <a:r>
              <a:rPr lang="es-ES" sz="1100" b="1" dirty="0">
                <a:latin typeface="Arial" panose="020B0604020202020204" pitchFamily="34" charset="0"/>
                <a:cs typeface="Arial" panose="020B0604020202020204" pitchFamily="34" charset="0"/>
              </a:rPr>
              <a:t>E</a:t>
            </a:r>
            <a:r>
              <a:rPr lang="es-ES" dirty="0">
                <a:latin typeface="Arial" panose="020B0604020202020204" pitchFamily="34" charset="0"/>
                <a:cs typeface="Arial" panose="020B0604020202020204" pitchFamily="34" charset="0"/>
              </a:rPr>
              <a:t>) de la instalación:</a:t>
            </a:r>
          </a:p>
        </p:txBody>
      </p:sp>
      <p:pic>
        <p:nvPicPr>
          <p:cNvPr id="11" name="Imagen 10" descr="Gráfico">
            <a:extLst>
              <a:ext uri="{FF2B5EF4-FFF2-40B4-BE49-F238E27FC236}">
                <a16:creationId xmlns:a16="http://schemas.microsoft.com/office/drawing/2014/main" id="{9F45AB37-124C-A605-9E63-23F4FB212465}"/>
              </a:ext>
            </a:extLst>
          </p:cNvPr>
          <p:cNvPicPr>
            <a:picLocks noChangeAspect="1"/>
          </p:cNvPicPr>
          <p:nvPr/>
        </p:nvPicPr>
        <p:blipFill>
          <a:blip r:embed="rId3"/>
          <a:stretch>
            <a:fillRect/>
          </a:stretch>
        </p:blipFill>
        <p:spPr>
          <a:xfrm>
            <a:off x="5854263" y="1024837"/>
            <a:ext cx="6199673" cy="4679644"/>
          </a:xfrm>
          <a:prstGeom prst="rect">
            <a:avLst/>
          </a:prstGeom>
        </p:spPr>
      </p:pic>
      <p:sp>
        <p:nvSpPr>
          <p:cNvPr id="14" name="CuadroTexto 13">
            <a:extLst>
              <a:ext uri="{FF2B5EF4-FFF2-40B4-BE49-F238E27FC236}">
                <a16:creationId xmlns:a16="http://schemas.microsoft.com/office/drawing/2014/main" id="{3F23D59C-E98B-2E75-9D06-22DE648BEF6A}"/>
              </a:ext>
            </a:extLst>
          </p:cNvPr>
          <p:cNvSpPr txBox="1"/>
          <p:nvPr/>
        </p:nvSpPr>
        <p:spPr>
          <a:xfrm>
            <a:off x="862716" y="6067861"/>
            <a:ext cx="6117020" cy="584775"/>
          </a:xfrm>
          <a:prstGeom prst="rect">
            <a:avLst/>
          </a:prstGeom>
          <a:noFill/>
        </p:spPr>
        <p:txBody>
          <a:bodyPr wrap="square">
            <a:spAutoFit/>
          </a:bodyPr>
          <a:lstStyle/>
          <a:p>
            <a:r>
              <a:rPr lang="es-ES" sz="3200" b="0" i="0" u="none" strike="noStrike" baseline="0" dirty="0">
                <a:solidFill>
                  <a:srgbClr val="000000"/>
                </a:solidFill>
                <a:latin typeface="Arial" panose="020B0604020202020204" pitchFamily="34" charset="0"/>
              </a:rPr>
              <a:t>T</a:t>
            </a:r>
            <a:r>
              <a:rPr lang="es-ES" sz="800" b="0" i="0" u="none" strike="noStrike" baseline="0" dirty="0">
                <a:solidFill>
                  <a:srgbClr val="000000"/>
                </a:solidFill>
                <a:latin typeface="Arial" panose="020B0604020202020204" pitchFamily="34" charset="0"/>
              </a:rPr>
              <a:t>E </a:t>
            </a:r>
            <a:r>
              <a:rPr lang="es-ES" sz="3200" b="0" i="0" u="none" strike="noStrike" baseline="0" dirty="0">
                <a:solidFill>
                  <a:srgbClr val="000000"/>
                </a:solidFill>
                <a:latin typeface="Arial" panose="020B0604020202020204" pitchFamily="34" charset="0"/>
              </a:rPr>
              <a:t>= </a:t>
            </a:r>
            <a:r>
              <a:rPr lang="es-ES" sz="3200" b="0" i="0" u="none" strike="noStrike" baseline="0" dirty="0" err="1">
                <a:solidFill>
                  <a:srgbClr val="000000"/>
                </a:solidFill>
                <a:latin typeface="Arial" panose="020B0604020202020204" pitchFamily="34" charset="0"/>
              </a:rPr>
              <a:t>T</a:t>
            </a:r>
            <a:r>
              <a:rPr lang="es-ES" sz="800" b="0" i="0" u="none" strike="noStrike" baseline="0" dirty="0" err="1">
                <a:solidFill>
                  <a:srgbClr val="000000"/>
                </a:solidFill>
                <a:latin typeface="Arial" panose="020B0604020202020204" pitchFamily="34" charset="0"/>
              </a:rPr>
              <a:t>Camara</a:t>
            </a:r>
            <a:r>
              <a:rPr lang="es-ES" sz="800" b="0" i="0" u="none" strike="noStrike" baseline="0" dirty="0">
                <a:solidFill>
                  <a:srgbClr val="000000"/>
                </a:solidFill>
                <a:latin typeface="Arial" panose="020B0604020202020204" pitchFamily="34" charset="0"/>
              </a:rPr>
              <a:t> </a:t>
            </a:r>
            <a:r>
              <a:rPr lang="es-ES" sz="3200" b="0" i="0" u="none" strike="noStrike" baseline="0" dirty="0">
                <a:solidFill>
                  <a:srgbClr val="000000"/>
                </a:solidFill>
                <a:latin typeface="Arial" panose="020B0604020202020204" pitchFamily="34" charset="0"/>
              </a:rPr>
              <a:t>– </a:t>
            </a:r>
            <a:r>
              <a:rPr lang="el-GR" sz="3200" b="1" dirty="0">
                <a:solidFill>
                  <a:srgbClr val="000000"/>
                </a:solidFill>
                <a:latin typeface="Arial" panose="020B0604020202020204" pitchFamily="34" charset="0"/>
                <a:cs typeface="Arial" panose="020B0604020202020204" pitchFamily="34" charset="0"/>
              </a:rPr>
              <a:t>Δ</a:t>
            </a:r>
            <a:r>
              <a:rPr lang="es-ES" sz="3200" b="1" dirty="0">
                <a:solidFill>
                  <a:srgbClr val="000000"/>
                </a:solidFill>
                <a:latin typeface="Arial" panose="020B0604020202020204" pitchFamily="34" charset="0"/>
                <a:cs typeface="Arial" panose="020B0604020202020204" pitchFamily="34" charset="0"/>
              </a:rPr>
              <a:t>T</a:t>
            </a:r>
            <a:r>
              <a:rPr lang="es-ES" sz="2000" b="1" dirty="0">
                <a:solidFill>
                  <a:srgbClr val="000000"/>
                </a:solidFill>
                <a:latin typeface="Arial" panose="020B0604020202020204" pitchFamily="34" charset="0"/>
                <a:cs typeface="Arial" panose="020B0604020202020204" pitchFamily="34" charset="0"/>
              </a:rPr>
              <a:t>E</a:t>
            </a:r>
            <a:r>
              <a:rPr lang="es-ES" sz="3200" dirty="0">
                <a:latin typeface="Arial" panose="020B0604020202020204" pitchFamily="34" charset="0"/>
                <a:cs typeface="Arial" panose="020B0604020202020204" pitchFamily="34" charset="0"/>
              </a:rPr>
              <a:t> </a:t>
            </a:r>
            <a:r>
              <a:rPr lang="es-ES" sz="3200" b="0" i="0" u="none" strike="noStrike" baseline="0" dirty="0">
                <a:solidFill>
                  <a:srgbClr val="000000"/>
                </a:solidFill>
                <a:latin typeface="Arial" panose="020B0604020202020204" pitchFamily="34" charset="0"/>
              </a:rPr>
              <a:t> </a:t>
            </a:r>
            <a:endParaRPr lang="es-ES" dirty="0"/>
          </a:p>
        </p:txBody>
      </p:sp>
    </p:spTree>
    <p:extLst>
      <p:ext uri="{BB962C8B-B14F-4D97-AF65-F5344CB8AC3E}">
        <p14:creationId xmlns:p14="http://schemas.microsoft.com/office/powerpoint/2010/main" val="20826246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CCC3E8B-C532-7005-25D0-937B2D773700}"/>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AC241F0-77A8-15E2-B0B0-F8828CB0EE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2DB79A17-263C-AB4D-D0DB-D75E1CD1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D054A5CC-EF90-D369-6824-43029DA3C0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39D5A42B-29DD-BCE3-2164-27C033C037C3}"/>
              </a:ext>
            </a:extLst>
          </p:cNvPr>
          <p:cNvSpPr txBox="1">
            <a:spLocks/>
          </p:cNvSpPr>
          <p:nvPr/>
        </p:nvSpPr>
        <p:spPr>
          <a:xfrm>
            <a:off x="1324297" y="205364"/>
            <a:ext cx="9543405" cy="7769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4.1.</a:t>
            </a:r>
            <a:r>
              <a:rPr lang="es-ES" sz="3200" b="1" dirty="0">
                <a:solidFill>
                  <a:prstClr val="black">
                    <a:lumMod val="85000"/>
                    <a:lumOff val="15000"/>
                  </a:prstClr>
                </a:solidFill>
                <a:latin typeface="Arial" panose="020B0604020202020204" pitchFamily="34" charset="0"/>
                <a:cs typeface="Arial" panose="020B0604020202020204" pitchFamily="34" charset="0"/>
              </a:rPr>
              <a:t>BALANCE ENERGÉTICO</a:t>
            </a:r>
            <a:endPar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endParaRPr>
          </a:p>
        </p:txBody>
      </p:sp>
      <p:sp>
        <p:nvSpPr>
          <p:cNvPr id="4" name="Rectángulo: esquinas redondeadas 3">
            <a:extLst>
              <a:ext uri="{FF2B5EF4-FFF2-40B4-BE49-F238E27FC236}">
                <a16:creationId xmlns:a16="http://schemas.microsoft.com/office/drawing/2014/main" id="{124A1A8B-0928-6A27-0B68-446FEB5EC73B}"/>
              </a:ext>
            </a:extLst>
          </p:cNvPr>
          <p:cNvSpPr/>
          <p:nvPr/>
        </p:nvSpPr>
        <p:spPr>
          <a:xfrm>
            <a:off x="3594916" y="2871414"/>
            <a:ext cx="5444359" cy="1243945"/>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3200" b="1" dirty="0" err="1">
                <a:latin typeface="Arial" panose="020B0604020202020204" pitchFamily="34" charset="0"/>
                <a:cs typeface="Arial" panose="020B0604020202020204" pitchFamily="34" charset="0"/>
              </a:rPr>
              <a:t>Q</a:t>
            </a:r>
            <a:r>
              <a:rPr lang="es-ES" sz="2000" b="1" dirty="0" err="1">
                <a:latin typeface="Arial" panose="020B0604020202020204" pitchFamily="34" charset="0"/>
                <a:cs typeface="Arial" panose="020B0604020202020204" pitchFamily="34" charset="0"/>
              </a:rPr>
              <a:t>condensador</a:t>
            </a:r>
            <a:r>
              <a:rPr lang="es-ES" sz="2000" b="1" dirty="0">
                <a:latin typeface="Arial" panose="020B0604020202020204" pitchFamily="34" charset="0"/>
                <a:cs typeface="Arial" panose="020B0604020202020204" pitchFamily="34" charset="0"/>
              </a:rPr>
              <a:t> </a:t>
            </a:r>
            <a:r>
              <a:rPr lang="es-ES" sz="2800" b="1" dirty="0">
                <a:latin typeface="Arial" panose="020B0604020202020204" pitchFamily="34" charset="0"/>
                <a:cs typeface="Arial" panose="020B0604020202020204" pitchFamily="34" charset="0"/>
              </a:rPr>
              <a:t>= </a:t>
            </a:r>
            <a:r>
              <a:rPr lang="es-ES" sz="2800" b="1" dirty="0" err="1">
                <a:latin typeface="Arial" panose="020B0604020202020204" pitchFamily="34" charset="0"/>
                <a:cs typeface="Arial" panose="020B0604020202020204" pitchFamily="34" charset="0"/>
              </a:rPr>
              <a:t>Q</a:t>
            </a:r>
            <a:r>
              <a:rPr lang="es-ES" sz="2000" b="1" dirty="0" err="1">
                <a:latin typeface="Arial" panose="020B0604020202020204" pitchFamily="34" charset="0"/>
                <a:cs typeface="Arial" panose="020B0604020202020204" pitchFamily="34" charset="0"/>
              </a:rPr>
              <a:t>evap</a:t>
            </a:r>
            <a:r>
              <a:rPr lang="es-ES" sz="2000" b="1" dirty="0">
                <a:latin typeface="Arial" panose="020B0604020202020204" pitchFamily="34" charset="0"/>
                <a:cs typeface="Arial" panose="020B0604020202020204" pitchFamily="34" charset="0"/>
              </a:rPr>
              <a:t> </a:t>
            </a:r>
            <a:r>
              <a:rPr lang="es-ES" sz="2800" b="1" dirty="0">
                <a:latin typeface="Arial" panose="020B0604020202020204" pitchFamily="34" charset="0"/>
                <a:cs typeface="Arial" panose="020B0604020202020204" pitchFamily="34" charset="0"/>
              </a:rPr>
              <a:t>+ </a:t>
            </a:r>
            <a:r>
              <a:rPr lang="es-ES" sz="2800" b="1" dirty="0" err="1">
                <a:latin typeface="Arial" panose="020B0604020202020204" pitchFamily="34" charset="0"/>
                <a:cs typeface="Arial" panose="020B0604020202020204" pitchFamily="34" charset="0"/>
              </a:rPr>
              <a:t>Q</a:t>
            </a:r>
            <a:r>
              <a:rPr lang="es-ES" sz="2000" b="1" dirty="0" err="1">
                <a:latin typeface="Arial" panose="020B0604020202020204" pitchFamily="34" charset="0"/>
                <a:cs typeface="Arial" panose="020B0604020202020204" pitchFamily="34" charset="0"/>
              </a:rPr>
              <a:t>com</a:t>
            </a:r>
            <a:endParaRPr lang="es-ES" sz="3200" b="1" dirty="0">
              <a:latin typeface="Arial" panose="020B0604020202020204" pitchFamily="34" charset="0"/>
              <a:cs typeface="Arial" panose="020B0604020202020204" pitchFamily="34" charset="0"/>
            </a:endParaRPr>
          </a:p>
        </p:txBody>
      </p:sp>
      <p:sp>
        <p:nvSpPr>
          <p:cNvPr id="5" name="Rectángulo: esquinas redondeadas 4">
            <a:extLst>
              <a:ext uri="{FF2B5EF4-FFF2-40B4-BE49-F238E27FC236}">
                <a16:creationId xmlns:a16="http://schemas.microsoft.com/office/drawing/2014/main" id="{2DF34B3E-90B5-0842-866A-C1883049B862}"/>
              </a:ext>
            </a:extLst>
          </p:cNvPr>
          <p:cNvSpPr/>
          <p:nvPr/>
        </p:nvSpPr>
        <p:spPr>
          <a:xfrm>
            <a:off x="445657" y="4749858"/>
            <a:ext cx="2969275" cy="1458123"/>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1600" b="1" dirty="0">
                <a:latin typeface="Arial" panose="020B0604020202020204" pitchFamily="34" charset="0"/>
                <a:cs typeface="Arial" panose="020B0604020202020204" pitchFamily="34" charset="0"/>
              </a:rPr>
              <a:t>Producción Frigorífica</a:t>
            </a:r>
          </a:p>
          <a:p>
            <a:pPr algn="ctr"/>
            <a:r>
              <a:rPr lang="es-ES" b="1" dirty="0" err="1">
                <a:latin typeface="Arial" panose="020B0604020202020204" pitchFamily="34" charset="0"/>
                <a:cs typeface="Arial" panose="020B0604020202020204" pitchFamily="34" charset="0"/>
              </a:rPr>
              <a:t>Q</a:t>
            </a:r>
            <a:r>
              <a:rPr lang="es-ES" sz="1200" b="1" dirty="0" err="1">
                <a:latin typeface="Arial" panose="020B0604020202020204" pitchFamily="34" charset="0"/>
                <a:cs typeface="Arial" panose="020B0604020202020204" pitchFamily="34" charset="0"/>
              </a:rPr>
              <a:t>evaporador</a:t>
            </a:r>
            <a:endParaRPr lang="es-ES" b="1" dirty="0">
              <a:latin typeface="Arial" panose="020B0604020202020204" pitchFamily="34" charset="0"/>
              <a:cs typeface="Arial" panose="020B0604020202020204" pitchFamily="34" charset="0"/>
            </a:endParaRPr>
          </a:p>
        </p:txBody>
      </p:sp>
      <p:sp>
        <p:nvSpPr>
          <p:cNvPr id="7" name="Rectángulo: esquinas redondeadas 6">
            <a:extLst>
              <a:ext uri="{FF2B5EF4-FFF2-40B4-BE49-F238E27FC236}">
                <a16:creationId xmlns:a16="http://schemas.microsoft.com/office/drawing/2014/main" id="{B4BB2050-F0D0-0E04-CBCA-EA20CC19D99A}"/>
              </a:ext>
            </a:extLst>
          </p:cNvPr>
          <p:cNvSpPr/>
          <p:nvPr/>
        </p:nvSpPr>
        <p:spPr>
          <a:xfrm>
            <a:off x="4943051" y="4760369"/>
            <a:ext cx="2873091" cy="1452621"/>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1600" b="1" dirty="0">
                <a:latin typeface="Arial" panose="020B0604020202020204" pitchFamily="34" charset="0"/>
                <a:cs typeface="Arial" panose="020B0604020202020204" pitchFamily="34" charset="0"/>
              </a:rPr>
              <a:t>Trabajo de compresión</a:t>
            </a:r>
          </a:p>
          <a:p>
            <a:pPr algn="ctr"/>
            <a:r>
              <a:rPr lang="es-ES" b="1" dirty="0" err="1">
                <a:latin typeface="Arial" panose="020B0604020202020204" pitchFamily="34" charset="0"/>
                <a:cs typeface="Arial" panose="020B0604020202020204" pitchFamily="34" charset="0"/>
              </a:rPr>
              <a:t>W</a:t>
            </a:r>
            <a:r>
              <a:rPr lang="es-ES" sz="1200" b="1" dirty="0" err="1">
                <a:latin typeface="Arial" panose="020B0604020202020204" pitchFamily="34" charset="0"/>
                <a:cs typeface="Arial" panose="020B0604020202020204" pitchFamily="34" charset="0"/>
              </a:rPr>
              <a:t>comprsesor</a:t>
            </a:r>
            <a:endParaRPr lang="es-ES" b="1" dirty="0">
              <a:latin typeface="Arial" panose="020B0604020202020204" pitchFamily="34" charset="0"/>
              <a:cs typeface="Arial" panose="020B0604020202020204" pitchFamily="34" charset="0"/>
            </a:endParaRPr>
          </a:p>
        </p:txBody>
      </p:sp>
      <p:sp>
        <p:nvSpPr>
          <p:cNvPr id="9" name="Rectángulo: esquinas redondeadas 8">
            <a:extLst>
              <a:ext uri="{FF2B5EF4-FFF2-40B4-BE49-F238E27FC236}">
                <a16:creationId xmlns:a16="http://schemas.microsoft.com/office/drawing/2014/main" id="{81D11270-B97E-21CB-CBEA-C2E688D339F3}"/>
              </a:ext>
            </a:extLst>
          </p:cNvPr>
          <p:cNvSpPr/>
          <p:nvPr/>
        </p:nvSpPr>
        <p:spPr>
          <a:xfrm>
            <a:off x="9049969" y="4760369"/>
            <a:ext cx="2969275" cy="1452621"/>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1600" b="1" dirty="0">
                <a:latin typeface="Arial" panose="020B0604020202020204" pitchFamily="34" charset="0"/>
                <a:cs typeface="Arial" panose="020B0604020202020204" pitchFamily="34" charset="0"/>
              </a:rPr>
              <a:t>Calor cedido en el condensador</a:t>
            </a:r>
          </a:p>
          <a:p>
            <a:pPr algn="ctr"/>
            <a:r>
              <a:rPr lang="es-ES" b="1" dirty="0" err="1">
                <a:latin typeface="Arial" panose="020B0604020202020204" pitchFamily="34" charset="0"/>
                <a:cs typeface="Arial" panose="020B0604020202020204" pitchFamily="34" charset="0"/>
              </a:rPr>
              <a:t>Q</a:t>
            </a:r>
            <a:r>
              <a:rPr lang="es-ES" sz="1200" b="1" dirty="0" err="1">
                <a:latin typeface="Arial" panose="020B0604020202020204" pitchFamily="34" charset="0"/>
                <a:cs typeface="Arial" panose="020B0604020202020204" pitchFamily="34" charset="0"/>
              </a:rPr>
              <a:t>condensador</a:t>
            </a:r>
            <a:endParaRPr lang="es-ES" b="1" dirty="0">
              <a:latin typeface="Arial" panose="020B0604020202020204" pitchFamily="34" charset="0"/>
              <a:cs typeface="Arial" panose="020B0604020202020204" pitchFamily="34" charset="0"/>
            </a:endParaRPr>
          </a:p>
        </p:txBody>
      </p:sp>
      <p:sp>
        <p:nvSpPr>
          <p:cNvPr id="15" name="CuadroTexto 14">
            <a:extLst>
              <a:ext uri="{FF2B5EF4-FFF2-40B4-BE49-F238E27FC236}">
                <a16:creationId xmlns:a16="http://schemas.microsoft.com/office/drawing/2014/main" id="{97A6987B-D1DE-0525-9766-6375C45182CE}"/>
              </a:ext>
            </a:extLst>
          </p:cNvPr>
          <p:cNvSpPr txBox="1"/>
          <p:nvPr/>
        </p:nvSpPr>
        <p:spPr>
          <a:xfrm>
            <a:off x="199697" y="1937730"/>
            <a:ext cx="11992303" cy="646331"/>
          </a:xfrm>
          <a:prstGeom prst="rect">
            <a:avLst/>
          </a:prstGeom>
          <a:noFill/>
        </p:spPr>
        <p:txBody>
          <a:bodyPr wrap="square">
            <a:spAutoFit/>
          </a:bodyPr>
          <a:lstStyle/>
          <a:p>
            <a:pPr marL="285750" indent="-285750" algn="ctr">
              <a:buFont typeface="Wingdings" panose="05000000000000000000" pitchFamily="2" charset="2"/>
              <a:buChar char="Ø"/>
            </a:pPr>
            <a:r>
              <a:rPr lang="es-ES" dirty="0">
                <a:solidFill>
                  <a:srgbClr val="000000"/>
                </a:solidFill>
                <a:latin typeface="Arial" panose="020B0604020202020204" pitchFamily="34" charset="0"/>
                <a:cs typeface="Arial" panose="020B0604020202020204" pitchFamily="34" charset="0"/>
              </a:rPr>
              <a:t>I</a:t>
            </a:r>
            <a:r>
              <a:rPr lang="es-ES" sz="1800" b="0" i="0" u="none" strike="noStrike" baseline="0" dirty="0">
                <a:solidFill>
                  <a:srgbClr val="000000"/>
                </a:solidFill>
                <a:latin typeface="Arial" panose="020B0604020202020204" pitchFamily="34" charset="0"/>
                <a:cs typeface="Arial" panose="020B0604020202020204" pitchFamily="34" charset="0"/>
              </a:rPr>
              <a:t>ntercambio de calor durante todo el ciclo frigorífico. Los resultados que se obtengan son por cada kg de refrigerante que haya disponible. </a:t>
            </a:r>
            <a:endParaRPr lang="es-E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967482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9C7E2B5-C548-1174-C404-9DA6C197DBCF}"/>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FC2A536-5312-527E-C50B-0F23760C68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D0B2F04C-8A97-BC36-832F-839AAD6586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1A9101FB-BFD0-CC0A-B4DD-B9D6F1A70C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242B92AF-3DD1-E24B-CE69-B7D9F93A5BF1}"/>
              </a:ext>
            </a:extLst>
          </p:cNvPr>
          <p:cNvSpPr txBox="1">
            <a:spLocks/>
          </p:cNvSpPr>
          <p:nvPr/>
        </p:nvSpPr>
        <p:spPr>
          <a:xfrm>
            <a:off x="1324297" y="205364"/>
            <a:ext cx="9543405" cy="7769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4.1.BALANCE ENERGÉTICO</a:t>
            </a:r>
          </a:p>
        </p:txBody>
      </p:sp>
      <p:sp>
        <p:nvSpPr>
          <p:cNvPr id="5" name="Rectángulo: esquinas redondeadas 4">
            <a:extLst>
              <a:ext uri="{FF2B5EF4-FFF2-40B4-BE49-F238E27FC236}">
                <a16:creationId xmlns:a16="http://schemas.microsoft.com/office/drawing/2014/main" id="{78FE04AF-52B3-ED5E-15F8-42C907A38931}"/>
              </a:ext>
            </a:extLst>
          </p:cNvPr>
          <p:cNvSpPr/>
          <p:nvPr/>
        </p:nvSpPr>
        <p:spPr>
          <a:xfrm>
            <a:off x="990548" y="3404007"/>
            <a:ext cx="2969275" cy="1458123"/>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Producción Frigorífica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 </a:t>
            </a:r>
            <a:r>
              <a:rPr kumimoji="0" lang="es-ES"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evaporador</a:t>
            </a:r>
            <a:endParaRPr kumimoji="0" lang="es-E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 name="CuadroTexto 5">
            <a:extLst>
              <a:ext uri="{FF2B5EF4-FFF2-40B4-BE49-F238E27FC236}">
                <a16:creationId xmlns:a16="http://schemas.microsoft.com/office/drawing/2014/main" id="{6C657E9F-90D9-672B-66E8-61B639305385}"/>
              </a:ext>
            </a:extLst>
          </p:cNvPr>
          <p:cNvSpPr txBox="1"/>
          <p:nvPr/>
        </p:nvSpPr>
        <p:spPr>
          <a:xfrm>
            <a:off x="4950371" y="1575853"/>
            <a:ext cx="6369269" cy="1508105"/>
          </a:xfrm>
          <a:prstGeom prst="rect">
            <a:avLst/>
          </a:prstGeom>
          <a:noFill/>
        </p:spPr>
        <p:txBody>
          <a:bodyPr wrap="square">
            <a:spAutoFit/>
          </a:bodyPr>
          <a:lstStyle/>
          <a:p>
            <a:pPr algn="l"/>
            <a:endParaRPr lang="es-ES" sz="2000" b="0" i="0" u="none" strike="noStrike" baseline="0"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s-ES" sz="1800" b="1" u="sng" strike="noStrike" baseline="0" dirty="0">
                <a:solidFill>
                  <a:srgbClr val="000000"/>
                </a:solidFill>
                <a:latin typeface="Arial" panose="020B0604020202020204" pitchFamily="34" charset="0"/>
                <a:cs typeface="Arial" panose="020B0604020202020204" pitchFamily="34" charset="0"/>
              </a:rPr>
              <a:t>Producción frigorífica. (Efecto refrigerante). </a:t>
            </a:r>
            <a:r>
              <a:rPr lang="es-ES" sz="1800" b="1" strike="noStrike" baseline="0" dirty="0">
                <a:solidFill>
                  <a:srgbClr val="000000"/>
                </a:solidFill>
                <a:latin typeface="Arial" panose="020B0604020202020204" pitchFamily="34" charset="0"/>
                <a:cs typeface="Arial" panose="020B0604020202020204" pitchFamily="34" charset="0"/>
              </a:rPr>
              <a:t>Q </a:t>
            </a:r>
            <a:r>
              <a:rPr lang="es-ES" sz="1200" b="1" strike="noStrike" baseline="0" dirty="0">
                <a:solidFill>
                  <a:srgbClr val="000000"/>
                </a:solidFill>
                <a:latin typeface="Arial" panose="020B0604020202020204" pitchFamily="34" charset="0"/>
                <a:cs typeface="Arial" panose="020B0604020202020204" pitchFamily="34" charset="0"/>
              </a:rPr>
              <a:t>evaporador</a:t>
            </a:r>
            <a:endParaRPr lang="es-ES" sz="500" b="1" strike="noStrike" baseline="0" dirty="0">
              <a:solidFill>
                <a:srgbClr val="000000"/>
              </a:solidFill>
              <a:latin typeface="Arial" panose="020B0604020202020204" pitchFamily="34" charset="0"/>
              <a:cs typeface="Arial" panose="020B0604020202020204" pitchFamily="34" charset="0"/>
            </a:endParaRPr>
          </a:p>
          <a:p>
            <a:endParaRPr lang="es-ES" sz="1800" b="0" i="0" u="none" strike="noStrike" baseline="0" dirty="0">
              <a:solidFill>
                <a:srgbClr val="000000"/>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s-ES" sz="1800" b="0" i="0" u="none" strike="noStrike" baseline="0" dirty="0">
                <a:solidFill>
                  <a:srgbClr val="000000"/>
                </a:solidFill>
                <a:latin typeface="Arial" panose="020B0604020202020204" pitchFamily="34" charset="0"/>
                <a:cs typeface="Arial" panose="020B0604020202020204" pitchFamily="34" charset="0"/>
              </a:rPr>
              <a:t>Es la cantidad de calor que absorbe el fluido refrigerante en el evaporador (del espacio refrigerado). </a:t>
            </a:r>
            <a:endParaRPr lang="es-ES" dirty="0">
              <a:latin typeface="Arial" panose="020B0604020202020204" pitchFamily="34" charset="0"/>
              <a:cs typeface="Arial" panose="020B0604020202020204" pitchFamily="34" charset="0"/>
            </a:endParaRPr>
          </a:p>
        </p:txBody>
      </p:sp>
      <p:sp>
        <p:nvSpPr>
          <p:cNvPr id="13" name="CuadroTexto 12">
            <a:extLst>
              <a:ext uri="{FF2B5EF4-FFF2-40B4-BE49-F238E27FC236}">
                <a16:creationId xmlns:a16="http://schemas.microsoft.com/office/drawing/2014/main" id="{D06CDCBF-9555-0726-2AA2-61950DD3167F}"/>
              </a:ext>
            </a:extLst>
          </p:cNvPr>
          <p:cNvSpPr txBox="1"/>
          <p:nvPr/>
        </p:nvSpPr>
        <p:spPr>
          <a:xfrm>
            <a:off x="5105452" y="3991845"/>
            <a:ext cx="6096000" cy="584775"/>
          </a:xfrm>
          <a:prstGeom prst="rect">
            <a:avLst/>
          </a:prstGeom>
          <a:noFill/>
        </p:spPr>
        <p:txBody>
          <a:bodyPr wrap="square">
            <a:spAutoFit/>
          </a:bodyPr>
          <a:lstStyle/>
          <a:p>
            <a:pPr lvl="0" algn="ctr">
              <a:defRPr/>
            </a:pPr>
            <a:r>
              <a:rPr kumimoji="0" lang="es-E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a:t>
            </a:r>
            <a:r>
              <a:rPr kumimoji="0" lang="es-E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E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evaporador (</a:t>
            </a:r>
            <a:r>
              <a:rPr kumimoji="0" lang="es-E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a:t>
            </a:r>
            <a:r>
              <a:rPr lang="es-ES" sz="1200" dirty="0">
                <a:latin typeface="Arial" panose="020B0604020202020204" pitchFamily="34" charset="0"/>
                <a:cs typeface="Arial" panose="020B0604020202020204" pitchFamily="34" charset="0"/>
              </a:rPr>
              <a:t>0m</a:t>
            </a:r>
            <a:r>
              <a:rPr kumimoji="0" lang="es-E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s-E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E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t>
            </a:r>
            <a:r>
              <a:rPr kumimoji="0" lang="es-E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a:t>
            </a:r>
            <a:r>
              <a:rPr kumimoji="0" lang="es-E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r>
              <a:rPr kumimoji="0" lang="es-E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t>
            </a:r>
            <a:r>
              <a:rPr kumimoji="0" lang="es-E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4</a:t>
            </a:r>
            <a:r>
              <a:rPr kumimoji="0" lang="es-E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(kJ/kg)</a:t>
            </a:r>
            <a:endParaRPr kumimoji="0" lang="es-E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 name="CuadroTexto 3">
            <a:extLst>
              <a:ext uri="{FF2B5EF4-FFF2-40B4-BE49-F238E27FC236}">
                <a16:creationId xmlns:a16="http://schemas.microsoft.com/office/drawing/2014/main" id="{571F735A-7BE2-54C0-D352-84C7BED96383}"/>
              </a:ext>
            </a:extLst>
          </p:cNvPr>
          <p:cNvSpPr txBox="1"/>
          <p:nvPr/>
        </p:nvSpPr>
        <p:spPr>
          <a:xfrm>
            <a:off x="4633012" y="4912815"/>
            <a:ext cx="7040880" cy="738664"/>
          </a:xfrm>
          <a:prstGeom prst="rect">
            <a:avLst/>
          </a:prstGeom>
          <a:noFill/>
        </p:spPr>
        <p:txBody>
          <a:bodyPr wrap="square">
            <a:spAutoFit/>
          </a:bodyPr>
          <a:lstStyle/>
          <a:p>
            <a:pPr algn="l"/>
            <a:endParaRPr lang="es-ES" sz="1400" b="0" i="0" u="none" strike="noStrike" baseline="0" dirty="0">
              <a:solidFill>
                <a:srgbClr val="000000"/>
              </a:solidFill>
              <a:latin typeface="Arial" panose="020B0604020202020204" pitchFamily="34" charset="0"/>
              <a:cs typeface="Arial" panose="020B0604020202020204" pitchFamily="34" charset="0"/>
            </a:endParaRPr>
          </a:p>
          <a:p>
            <a:r>
              <a:rPr lang="es-ES" sz="2800" b="1" i="0" u="none" strike="noStrike" baseline="0" dirty="0">
                <a:latin typeface="Arial" panose="020B0604020202020204" pitchFamily="34" charset="0"/>
                <a:cs typeface="Arial" panose="020B0604020202020204" pitchFamily="34" charset="0"/>
              </a:rPr>
              <a:t>q</a:t>
            </a:r>
            <a:r>
              <a:rPr lang="es-ES" sz="1200" b="0" i="0" u="none" strike="noStrike" baseline="0" dirty="0">
                <a:latin typeface="Arial" panose="020B0604020202020204" pitchFamily="34" charset="0"/>
                <a:cs typeface="Arial" panose="020B0604020202020204" pitchFamily="34" charset="0"/>
              </a:rPr>
              <a:t>0m</a:t>
            </a:r>
            <a:r>
              <a:rPr lang="es-ES" sz="2800" b="1" i="0" u="none" strike="noStrike" baseline="0" dirty="0">
                <a:latin typeface="Arial" panose="020B0604020202020204" pitchFamily="34" charset="0"/>
                <a:cs typeface="Arial" panose="020B0604020202020204" pitchFamily="34" charset="0"/>
              </a:rPr>
              <a:t>= h </a:t>
            </a:r>
            <a:r>
              <a:rPr lang="es-ES" sz="1400" b="1" i="0" u="none" strike="noStrike" baseline="0" dirty="0">
                <a:latin typeface="Arial" panose="020B0604020202020204" pitchFamily="34" charset="0"/>
                <a:cs typeface="Arial" panose="020B0604020202020204" pitchFamily="34" charset="0"/>
              </a:rPr>
              <a:t>salida evaporador</a:t>
            </a:r>
            <a:r>
              <a:rPr lang="es-ES" sz="1800" b="1" i="0" u="none" strike="noStrike" baseline="0" dirty="0">
                <a:latin typeface="Arial" panose="020B0604020202020204" pitchFamily="34" charset="0"/>
                <a:cs typeface="Arial" panose="020B0604020202020204" pitchFamily="34" charset="0"/>
              </a:rPr>
              <a:t> </a:t>
            </a:r>
            <a:r>
              <a:rPr lang="es-ES" sz="2800" b="1" i="0" u="none" strike="noStrike" baseline="0" dirty="0">
                <a:latin typeface="Arial" panose="020B0604020202020204" pitchFamily="34" charset="0"/>
                <a:cs typeface="Arial" panose="020B0604020202020204" pitchFamily="34" charset="0"/>
              </a:rPr>
              <a:t>– h </a:t>
            </a:r>
            <a:r>
              <a:rPr lang="es-ES" sz="1800" b="1" i="0" u="none" strike="noStrike" baseline="0" dirty="0">
                <a:latin typeface="Arial" panose="020B0604020202020204" pitchFamily="34" charset="0"/>
                <a:cs typeface="Arial" panose="020B0604020202020204" pitchFamily="34" charset="0"/>
              </a:rPr>
              <a:t>entrada evaporador</a:t>
            </a:r>
            <a:r>
              <a:rPr lang="es-ES" sz="2800" b="1" i="0" u="none" strike="noStrike" baseline="0" dirty="0">
                <a:latin typeface="Arial" panose="020B0604020202020204" pitchFamily="34" charset="0"/>
                <a:cs typeface="Arial" panose="020B0604020202020204" pitchFamily="34" charset="0"/>
              </a:rPr>
              <a:t>= </a:t>
            </a:r>
            <a:r>
              <a:rPr lang="es-ES" sz="2800" b="0" i="0" u="none" strike="noStrike" baseline="0" dirty="0">
                <a:latin typeface="Arial" panose="020B0604020202020204" pitchFamily="34" charset="0"/>
                <a:cs typeface="Arial" panose="020B0604020202020204" pitchFamily="34" charset="0"/>
              </a:rPr>
              <a:t>(</a:t>
            </a:r>
            <a:r>
              <a:rPr lang="es-ES" sz="2000" b="0" i="0" u="none" strike="noStrike" baseline="0" dirty="0">
                <a:latin typeface="Arial" panose="020B0604020202020204" pitchFamily="34" charset="0"/>
                <a:cs typeface="Arial" panose="020B0604020202020204" pitchFamily="34" charset="0"/>
              </a:rPr>
              <a:t>𝑲𝑱𝑲𝒈</a:t>
            </a:r>
            <a:r>
              <a:rPr lang="es-ES" sz="2800" b="0" i="0" u="none" strike="noStrike" baseline="0" dirty="0">
                <a:latin typeface="Arial" panose="020B0604020202020204" pitchFamily="34" charset="0"/>
                <a:cs typeface="Arial" panose="020B0604020202020204" pitchFamily="34" charset="0"/>
              </a:rPr>
              <a:t>)</a:t>
            </a:r>
            <a:endParaRPr lang="es-E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210936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1A7C443-8386-A80D-27FF-33821963AE83}"/>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B1CA511-8018-40F4-BD58-DC7C0D87D1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2CDFC0C7-DE4A-47C9-0254-B9B64D46E7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32F5A7FB-0AA3-FC90-21A1-3B9A9FE92D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FE396408-2C75-1DBD-4470-FC7B9BB96DA5}"/>
              </a:ext>
            </a:extLst>
          </p:cNvPr>
          <p:cNvSpPr txBox="1">
            <a:spLocks/>
          </p:cNvSpPr>
          <p:nvPr/>
        </p:nvSpPr>
        <p:spPr>
          <a:xfrm>
            <a:off x="1324297" y="205364"/>
            <a:ext cx="9543405" cy="7769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4.1.BALANCE ENERGÉTICO</a:t>
            </a:r>
          </a:p>
        </p:txBody>
      </p:sp>
      <p:sp>
        <p:nvSpPr>
          <p:cNvPr id="5" name="Rectángulo: esquinas redondeadas 4">
            <a:extLst>
              <a:ext uri="{FF2B5EF4-FFF2-40B4-BE49-F238E27FC236}">
                <a16:creationId xmlns:a16="http://schemas.microsoft.com/office/drawing/2014/main" id="{87B050EE-4E61-234C-C7E9-4547BAD8B55F}"/>
              </a:ext>
            </a:extLst>
          </p:cNvPr>
          <p:cNvSpPr/>
          <p:nvPr/>
        </p:nvSpPr>
        <p:spPr>
          <a:xfrm>
            <a:off x="990548" y="3404007"/>
            <a:ext cx="2969275" cy="1458123"/>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000" b="1" dirty="0">
                <a:latin typeface="Arial" panose="020B0604020202020204" pitchFamily="34" charset="0"/>
                <a:cs typeface="Arial" panose="020B0604020202020204" pitchFamily="34" charset="0"/>
              </a:rPr>
              <a:t>Trabajo de compresión</a:t>
            </a:r>
          </a:p>
          <a:p>
            <a:pPr algn="ctr"/>
            <a:r>
              <a:rPr lang="es-ES" sz="2000" b="1" dirty="0" err="1">
                <a:latin typeface="Arial" panose="020B0604020202020204" pitchFamily="34" charset="0"/>
                <a:cs typeface="Arial" panose="020B0604020202020204" pitchFamily="34" charset="0"/>
              </a:rPr>
              <a:t>W</a:t>
            </a:r>
            <a:r>
              <a:rPr lang="es-ES" sz="1600" b="1" dirty="0" err="1">
                <a:latin typeface="Arial" panose="020B0604020202020204" pitchFamily="34" charset="0"/>
                <a:cs typeface="Arial" panose="020B0604020202020204" pitchFamily="34" charset="0"/>
              </a:rPr>
              <a:t>comprsesor</a:t>
            </a:r>
            <a:endParaRPr lang="es-ES" sz="2000" b="1" dirty="0">
              <a:latin typeface="Arial" panose="020B0604020202020204" pitchFamily="34" charset="0"/>
              <a:cs typeface="Arial" panose="020B0604020202020204" pitchFamily="34" charset="0"/>
            </a:endParaRPr>
          </a:p>
        </p:txBody>
      </p:sp>
      <p:sp>
        <p:nvSpPr>
          <p:cNvPr id="6" name="CuadroTexto 5">
            <a:extLst>
              <a:ext uri="{FF2B5EF4-FFF2-40B4-BE49-F238E27FC236}">
                <a16:creationId xmlns:a16="http://schemas.microsoft.com/office/drawing/2014/main" id="{7EF16631-8A1F-420B-1E50-98C2AE7C0FE9}"/>
              </a:ext>
            </a:extLst>
          </p:cNvPr>
          <p:cNvSpPr txBox="1"/>
          <p:nvPr/>
        </p:nvSpPr>
        <p:spPr>
          <a:xfrm>
            <a:off x="4950371" y="1575853"/>
            <a:ext cx="6600498" cy="150810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1800" b="1" i="0" u="sng"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Trabajo de compresión. </a:t>
            </a:r>
            <a:r>
              <a:rPr lang="es-ES" b="1" dirty="0">
                <a:solidFill>
                  <a:srgbClr val="000000"/>
                </a:solidFill>
                <a:latin typeface="Arial" panose="020B0604020202020204" pitchFamily="34" charset="0"/>
                <a:cs typeface="Arial" panose="020B0604020202020204" pitchFamily="34" charset="0"/>
              </a:rPr>
              <a:t>W</a:t>
            </a:r>
            <a:r>
              <a:rPr kumimoji="0" lang="es-E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lang="es-ES" sz="1200" b="1" dirty="0">
                <a:solidFill>
                  <a:srgbClr val="000000"/>
                </a:solidFill>
                <a:latin typeface="Arial" panose="020B0604020202020204" pitchFamily="34" charset="0"/>
                <a:cs typeface="Arial" panose="020B0604020202020204" pitchFamily="34" charset="0"/>
              </a:rPr>
              <a:t>COMP</a:t>
            </a:r>
            <a:endParaRPr kumimoji="0" lang="es-ES" sz="5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285750" lvl="0" indent="-285750">
              <a:buFont typeface="Wingdings" panose="05000000000000000000" pitchFamily="2" charset="2"/>
              <a:buChar char="Ø"/>
            </a:pPr>
            <a:r>
              <a:rPr lang="es-ES" dirty="0">
                <a:latin typeface="Arial" panose="020B0604020202020204" pitchFamily="34" charset="0"/>
                <a:cs typeface="Arial" panose="020B0604020202020204" pitchFamily="34" charset="0"/>
              </a:rPr>
              <a:t>Es el equivalente en unidades de calor del trabajo realizado por el compresor. </a:t>
            </a:r>
            <a:endParaRPr kumimoji="0" lang="es-ES"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13" name="CuadroTexto 12">
            <a:extLst>
              <a:ext uri="{FF2B5EF4-FFF2-40B4-BE49-F238E27FC236}">
                <a16:creationId xmlns:a16="http://schemas.microsoft.com/office/drawing/2014/main" id="{9C69AB19-BAA8-24BA-35B1-E2917EC332BB}"/>
              </a:ext>
            </a:extLst>
          </p:cNvPr>
          <p:cNvSpPr txBox="1"/>
          <p:nvPr/>
        </p:nvSpPr>
        <p:spPr>
          <a:xfrm>
            <a:off x="5105452" y="3991845"/>
            <a:ext cx="6096000"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a:t>
            </a:r>
            <a:r>
              <a:rPr kumimoji="0" lang="es-E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lang="es-ES" b="1" dirty="0">
                <a:solidFill>
                  <a:prstClr val="black"/>
                </a:solidFill>
                <a:latin typeface="Arial" panose="020B0604020202020204" pitchFamily="34" charset="0"/>
                <a:cs typeface="Arial" panose="020B0604020202020204" pitchFamily="34" charset="0"/>
              </a:rPr>
              <a:t>compresor</a:t>
            </a:r>
            <a:r>
              <a:rPr kumimoji="0" lang="es-E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r>
              <a:rPr kumimoji="0" lang="es-E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t>
            </a:r>
            <a:r>
              <a:rPr lang="es-ES" sz="1400" b="1" dirty="0">
                <a:solidFill>
                  <a:prstClr val="black"/>
                </a:solidFill>
                <a:latin typeface="Arial" panose="020B0604020202020204" pitchFamily="34" charset="0"/>
                <a:cs typeface="Arial" panose="020B0604020202020204" pitchFamily="34" charset="0"/>
              </a:rPr>
              <a:t>2</a:t>
            </a:r>
            <a:r>
              <a:rPr kumimoji="0" lang="es-E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r>
              <a:rPr kumimoji="0" lang="es-E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t>
            </a:r>
            <a:r>
              <a:rPr lang="es-ES" sz="1400" b="1" dirty="0">
                <a:solidFill>
                  <a:prstClr val="black"/>
                </a:solidFill>
                <a:latin typeface="Arial" panose="020B0604020202020204" pitchFamily="34" charset="0"/>
                <a:cs typeface="Arial" panose="020B0604020202020204" pitchFamily="34" charset="0"/>
              </a:rPr>
              <a:t>1</a:t>
            </a:r>
            <a:r>
              <a:rPr kumimoji="0" lang="es-E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(kJ/kg)</a:t>
            </a:r>
            <a:endParaRPr kumimoji="0" lang="es-E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2912514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BB57B7F-AD0E-DDE1-6087-8202021E48F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ACB58FE-683E-DFD5-B35B-6C09388990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B0D69D15-1FAB-43BE-50F4-FD419E1019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848EF015-37A6-1F9F-3BB9-5ECC96FC5F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44620EF5-1BDD-83CC-7ABC-21E889608125}"/>
              </a:ext>
            </a:extLst>
          </p:cNvPr>
          <p:cNvSpPr txBox="1">
            <a:spLocks/>
          </p:cNvSpPr>
          <p:nvPr/>
        </p:nvSpPr>
        <p:spPr>
          <a:xfrm>
            <a:off x="1324297" y="205364"/>
            <a:ext cx="9543405" cy="7769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4.1.BALANCE ENERGÉTICO</a:t>
            </a:r>
          </a:p>
        </p:txBody>
      </p:sp>
      <p:sp>
        <p:nvSpPr>
          <p:cNvPr id="5" name="Rectángulo: esquinas redondeadas 4">
            <a:extLst>
              <a:ext uri="{FF2B5EF4-FFF2-40B4-BE49-F238E27FC236}">
                <a16:creationId xmlns:a16="http://schemas.microsoft.com/office/drawing/2014/main" id="{710CC435-2683-1D04-5EC8-5A7102B38DC4}"/>
              </a:ext>
            </a:extLst>
          </p:cNvPr>
          <p:cNvSpPr/>
          <p:nvPr/>
        </p:nvSpPr>
        <p:spPr>
          <a:xfrm>
            <a:off x="990548" y="3404007"/>
            <a:ext cx="2969275" cy="1458123"/>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000" b="1" dirty="0">
                <a:latin typeface="Arial" panose="020B0604020202020204" pitchFamily="34" charset="0"/>
                <a:cs typeface="Arial" panose="020B0604020202020204" pitchFamily="34" charset="0"/>
              </a:rPr>
              <a:t>Calor cedido en el condensador</a:t>
            </a:r>
          </a:p>
          <a:p>
            <a:pPr algn="ctr"/>
            <a:r>
              <a:rPr lang="es-ES" sz="2000" b="1" dirty="0" err="1">
                <a:latin typeface="Arial" panose="020B0604020202020204" pitchFamily="34" charset="0"/>
                <a:cs typeface="Arial" panose="020B0604020202020204" pitchFamily="34" charset="0"/>
              </a:rPr>
              <a:t>Q</a:t>
            </a:r>
            <a:r>
              <a:rPr lang="es-ES" sz="1600" b="1" dirty="0" err="1">
                <a:latin typeface="Arial" panose="020B0604020202020204" pitchFamily="34" charset="0"/>
                <a:cs typeface="Arial" panose="020B0604020202020204" pitchFamily="34" charset="0"/>
              </a:rPr>
              <a:t>condensador</a:t>
            </a:r>
            <a:endParaRPr lang="es-ES" sz="2000" b="1" dirty="0">
              <a:latin typeface="Arial" panose="020B0604020202020204" pitchFamily="34" charset="0"/>
              <a:cs typeface="Arial" panose="020B0604020202020204" pitchFamily="34" charset="0"/>
            </a:endParaRPr>
          </a:p>
        </p:txBody>
      </p:sp>
      <p:sp>
        <p:nvSpPr>
          <p:cNvPr id="6" name="CuadroTexto 5">
            <a:extLst>
              <a:ext uri="{FF2B5EF4-FFF2-40B4-BE49-F238E27FC236}">
                <a16:creationId xmlns:a16="http://schemas.microsoft.com/office/drawing/2014/main" id="{35D69138-1817-EF92-B401-A0CC22EC2AB2}"/>
              </a:ext>
            </a:extLst>
          </p:cNvPr>
          <p:cNvSpPr txBox="1"/>
          <p:nvPr/>
        </p:nvSpPr>
        <p:spPr>
          <a:xfrm>
            <a:off x="4950370" y="1575853"/>
            <a:ext cx="7062953" cy="1200329"/>
          </a:xfrm>
          <a:prstGeom prst="rect">
            <a:avLst/>
          </a:prstGeom>
          <a:noFill/>
        </p:spPr>
        <p:txBody>
          <a:bodyPr wrap="square">
            <a:spAutoFit/>
          </a:bodyPr>
          <a:lstStyle/>
          <a:p>
            <a:endParaRPr lang="es-E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s-ES" b="1" u="sng" dirty="0">
                <a:latin typeface="Arial" panose="020B0604020202020204" pitchFamily="34" charset="0"/>
                <a:cs typeface="Arial" panose="020B0604020202020204" pitchFamily="34" charset="0"/>
              </a:rPr>
              <a:t>Calor cedido en el condensador: Q </a:t>
            </a:r>
            <a:r>
              <a:rPr lang="es-ES" b="1" u="sng" dirty="0" err="1">
                <a:latin typeface="Arial" panose="020B0604020202020204" pitchFamily="34" charset="0"/>
                <a:cs typeface="Arial" panose="020B0604020202020204" pitchFamily="34" charset="0"/>
              </a:rPr>
              <a:t>cond</a:t>
            </a:r>
            <a:endParaRPr lang="es-ES" b="1" u="sng"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s-ES" u="sng"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s-ES" dirty="0">
                <a:latin typeface="Arial" panose="020B0604020202020204" pitchFamily="34" charset="0"/>
                <a:cs typeface="Arial" panose="020B0604020202020204" pitchFamily="34" charset="0"/>
              </a:rPr>
              <a:t>Es la cantidad de calor que cede el fluido refrigerante al exterior. </a:t>
            </a:r>
            <a:endParaRPr kumimoji="0" lang="es-ES" sz="1800" b="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13" name="CuadroTexto 12">
            <a:extLst>
              <a:ext uri="{FF2B5EF4-FFF2-40B4-BE49-F238E27FC236}">
                <a16:creationId xmlns:a16="http://schemas.microsoft.com/office/drawing/2014/main" id="{75295427-14EA-2AC2-826E-21DEC2BB43A3}"/>
              </a:ext>
            </a:extLst>
          </p:cNvPr>
          <p:cNvSpPr txBox="1"/>
          <p:nvPr/>
        </p:nvSpPr>
        <p:spPr>
          <a:xfrm>
            <a:off x="5105452" y="4023376"/>
            <a:ext cx="6096000"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a:t>
            </a:r>
            <a:r>
              <a:rPr kumimoji="0" lang="es-E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E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condensador = </a:t>
            </a:r>
            <a:r>
              <a:rPr kumimoji="0" lang="es-E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t>
            </a:r>
            <a:r>
              <a:rPr kumimoji="0" lang="es-E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a:t>
            </a:r>
            <a:r>
              <a:rPr kumimoji="0" lang="es-E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r>
              <a:rPr kumimoji="0" lang="es-E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t>
            </a:r>
            <a:r>
              <a:rPr kumimoji="0" lang="es-E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a:t>
            </a:r>
            <a:r>
              <a:rPr kumimoji="0" lang="es-E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(kJ/kg)</a:t>
            </a:r>
            <a:endParaRPr kumimoji="0" lang="es-E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7869908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DAE923C-4805-92A4-622A-BC8935F2807D}"/>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C06DC88-D6B7-4E2C-4C8A-C577320902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F369BBDE-6668-70EF-25B0-DB83240E0B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FFF67ECF-38A8-4113-D52D-47F24A8022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358169C3-0ED2-2790-1991-59EC405A2754}"/>
              </a:ext>
            </a:extLst>
          </p:cNvPr>
          <p:cNvSpPr txBox="1">
            <a:spLocks/>
          </p:cNvSpPr>
          <p:nvPr/>
        </p:nvSpPr>
        <p:spPr>
          <a:xfrm>
            <a:off x="1324297" y="205364"/>
            <a:ext cx="9543405" cy="7769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1.FUNDAMENTOS MÁQUINA FRIGORÍFICA</a:t>
            </a:r>
          </a:p>
        </p:txBody>
      </p:sp>
      <p:pic>
        <p:nvPicPr>
          <p:cNvPr id="5" name="Imagen 4">
            <a:extLst>
              <a:ext uri="{FF2B5EF4-FFF2-40B4-BE49-F238E27FC236}">
                <a16:creationId xmlns:a16="http://schemas.microsoft.com/office/drawing/2014/main" id="{193B27EE-FAD1-2C20-19B5-2DB6788DF166}"/>
              </a:ext>
            </a:extLst>
          </p:cNvPr>
          <p:cNvPicPr>
            <a:picLocks noChangeAspect="1"/>
          </p:cNvPicPr>
          <p:nvPr/>
        </p:nvPicPr>
        <p:blipFill>
          <a:blip r:embed="rId3"/>
          <a:stretch>
            <a:fillRect/>
          </a:stretch>
        </p:blipFill>
        <p:spPr>
          <a:xfrm>
            <a:off x="6899952" y="3228811"/>
            <a:ext cx="5293362" cy="2046335"/>
          </a:xfrm>
          <a:prstGeom prst="rect">
            <a:avLst/>
          </a:prstGeom>
        </p:spPr>
      </p:pic>
      <p:sp>
        <p:nvSpPr>
          <p:cNvPr id="6" name="Rectángulo: esquinas redondeadas 5">
            <a:extLst>
              <a:ext uri="{FF2B5EF4-FFF2-40B4-BE49-F238E27FC236}">
                <a16:creationId xmlns:a16="http://schemas.microsoft.com/office/drawing/2014/main" id="{1C668EC0-0A08-7F2C-FCB6-51E79BD37D4E}"/>
              </a:ext>
            </a:extLst>
          </p:cNvPr>
          <p:cNvSpPr/>
          <p:nvPr/>
        </p:nvSpPr>
        <p:spPr>
          <a:xfrm>
            <a:off x="171408" y="2295242"/>
            <a:ext cx="6493552" cy="4307840"/>
          </a:xfrm>
          <a:prstGeom prst="roundRect">
            <a:avLst/>
          </a:pr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CuadroTexto 6">
            <a:extLst>
              <a:ext uri="{FF2B5EF4-FFF2-40B4-BE49-F238E27FC236}">
                <a16:creationId xmlns:a16="http://schemas.microsoft.com/office/drawing/2014/main" id="{3CF64D89-F728-21E7-48B1-365A255EA1D9}"/>
              </a:ext>
            </a:extLst>
          </p:cNvPr>
          <p:cNvSpPr txBox="1"/>
          <p:nvPr/>
        </p:nvSpPr>
        <p:spPr>
          <a:xfrm>
            <a:off x="406400" y="1851322"/>
            <a:ext cx="6258560" cy="4801314"/>
          </a:xfrm>
          <a:prstGeom prst="rect">
            <a:avLst/>
          </a:prstGeom>
          <a:noFill/>
        </p:spPr>
        <p:txBody>
          <a:bodyPr wrap="square" rtlCol="0">
            <a:spAutoFit/>
          </a:bodyPr>
          <a:lstStyle/>
          <a:p>
            <a:endParaRPr lang="es-ES" dirty="0">
              <a:latin typeface="Arial" panose="020B0604020202020204" pitchFamily="34" charset="0"/>
              <a:cs typeface="Arial" panose="020B0604020202020204" pitchFamily="34" charset="0"/>
            </a:endParaRPr>
          </a:p>
          <a:p>
            <a:endParaRPr lang="es-ES" dirty="0">
              <a:latin typeface="Arial" panose="020B0604020202020204" pitchFamily="34" charset="0"/>
              <a:cs typeface="Arial" panose="020B0604020202020204" pitchFamily="34" charset="0"/>
            </a:endParaRPr>
          </a:p>
          <a:p>
            <a:r>
              <a:rPr lang="es-ES" b="1" dirty="0">
                <a:latin typeface="Arial" panose="020B0604020202020204" pitchFamily="34" charset="0"/>
                <a:cs typeface="Arial" panose="020B0604020202020204" pitchFamily="34" charset="0"/>
              </a:rPr>
              <a:t>a)</a:t>
            </a:r>
            <a:r>
              <a:rPr lang="es-ES" sz="1600" b="1" dirty="0">
                <a:latin typeface="Arial" panose="020B0604020202020204" pitchFamily="34" charset="0"/>
                <a:cs typeface="Arial" panose="020B0604020202020204" pitchFamily="34" charset="0"/>
              </a:rPr>
              <a:t>LÍQUIDO SUBENFRIADO. </a:t>
            </a:r>
            <a:r>
              <a:rPr lang="es-ES" dirty="0">
                <a:latin typeface="Arial" panose="020B0604020202020204" pitchFamily="34" charset="0"/>
                <a:cs typeface="Arial" panose="020B0604020202020204" pitchFamily="34" charset="0"/>
              </a:rPr>
              <a:t>La temperatura del líquido es inferior a la de ebullición.</a:t>
            </a:r>
          </a:p>
          <a:p>
            <a:endParaRPr lang="es-ES" dirty="0">
              <a:latin typeface="Arial" panose="020B0604020202020204" pitchFamily="34" charset="0"/>
              <a:cs typeface="Arial" panose="020B0604020202020204" pitchFamily="34" charset="0"/>
            </a:endParaRPr>
          </a:p>
          <a:p>
            <a:r>
              <a:rPr lang="es-ES" b="1" dirty="0">
                <a:latin typeface="Arial" panose="020B0604020202020204" pitchFamily="34" charset="0"/>
                <a:cs typeface="Arial" panose="020B0604020202020204" pitchFamily="34" charset="0"/>
              </a:rPr>
              <a:t>b)</a:t>
            </a:r>
            <a:r>
              <a:rPr lang="es-ES" sz="1600" b="1" dirty="0">
                <a:latin typeface="Arial" panose="020B0604020202020204" pitchFamily="34" charset="0"/>
                <a:cs typeface="Arial" panose="020B0604020202020204" pitchFamily="34" charset="0"/>
              </a:rPr>
              <a:t>LÍQUIDO SATURADO</a:t>
            </a:r>
            <a:r>
              <a:rPr lang="es-ES" sz="1600" dirty="0">
                <a:latin typeface="Arial" panose="020B0604020202020204" pitchFamily="34" charset="0"/>
                <a:cs typeface="Arial" panose="020B0604020202020204" pitchFamily="34" charset="0"/>
              </a:rPr>
              <a:t>. </a:t>
            </a:r>
            <a:r>
              <a:rPr lang="es-ES" dirty="0">
                <a:latin typeface="Arial" panose="020B0604020202020204" pitchFamily="34" charset="0"/>
                <a:cs typeface="Arial" panose="020B0604020202020204" pitchFamily="34" charset="0"/>
              </a:rPr>
              <a:t>Aparece la primera burbuja de vapor. El agua está a la temperatura de ebullición.</a:t>
            </a:r>
          </a:p>
          <a:p>
            <a:endParaRPr lang="es-ES" dirty="0">
              <a:latin typeface="Arial" panose="020B0604020202020204" pitchFamily="34" charset="0"/>
              <a:cs typeface="Arial" panose="020B0604020202020204" pitchFamily="34" charset="0"/>
            </a:endParaRPr>
          </a:p>
          <a:p>
            <a:r>
              <a:rPr lang="es-ES" b="1" dirty="0">
                <a:latin typeface="Arial" panose="020B0604020202020204" pitchFamily="34" charset="0"/>
                <a:cs typeface="Arial" panose="020B0604020202020204" pitchFamily="34" charset="0"/>
              </a:rPr>
              <a:t>c)</a:t>
            </a:r>
            <a:r>
              <a:rPr lang="es-ES" sz="1600" b="1" dirty="0">
                <a:latin typeface="Arial" panose="020B0604020202020204" pitchFamily="34" charset="0"/>
                <a:cs typeface="Arial" panose="020B0604020202020204" pitchFamily="34" charset="0"/>
              </a:rPr>
              <a:t>VAPOR HÚMEDO</a:t>
            </a:r>
            <a:r>
              <a:rPr lang="es-ES" sz="1600" dirty="0">
                <a:latin typeface="Arial" panose="020B0604020202020204" pitchFamily="34" charset="0"/>
                <a:cs typeface="Arial" panose="020B0604020202020204" pitchFamily="34" charset="0"/>
              </a:rPr>
              <a:t>. </a:t>
            </a:r>
            <a:r>
              <a:rPr lang="es-ES" dirty="0">
                <a:latin typeface="Arial" panose="020B0604020202020204" pitchFamily="34" charset="0"/>
                <a:cs typeface="Arial" panose="020B0604020202020204" pitchFamily="34" charset="0"/>
              </a:rPr>
              <a:t>Coexisten el estado líquido y el de vapor. El agua se mantiene a la temperatura de ebullición</a:t>
            </a:r>
          </a:p>
          <a:p>
            <a:endParaRPr lang="es-ES" dirty="0">
              <a:latin typeface="Arial" panose="020B0604020202020204" pitchFamily="34" charset="0"/>
              <a:cs typeface="Arial" panose="020B0604020202020204" pitchFamily="34" charset="0"/>
            </a:endParaRPr>
          </a:p>
          <a:p>
            <a:r>
              <a:rPr lang="es-ES" b="1" dirty="0">
                <a:latin typeface="Arial" panose="020B0604020202020204" pitchFamily="34" charset="0"/>
                <a:cs typeface="Arial" panose="020B0604020202020204" pitchFamily="34" charset="0"/>
              </a:rPr>
              <a:t>d)</a:t>
            </a:r>
            <a:r>
              <a:rPr lang="es-ES" sz="1600" b="1" dirty="0">
                <a:latin typeface="Arial" panose="020B0604020202020204" pitchFamily="34" charset="0"/>
                <a:cs typeface="Arial" panose="020B0604020202020204" pitchFamily="34" charset="0"/>
              </a:rPr>
              <a:t>VAPOR SATURADO</a:t>
            </a:r>
            <a:r>
              <a:rPr lang="es-ES" sz="1600" dirty="0">
                <a:latin typeface="Arial" panose="020B0604020202020204" pitchFamily="34" charset="0"/>
                <a:cs typeface="Arial" panose="020B0604020202020204" pitchFamily="34" charset="0"/>
              </a:rPr>
              <a:t>. </a:t>
            </a:r>
            <a:r>
              <a:rPr lang="es-ES" dirty="0">
                <a:latin typeface="Arial" panose="020B0604020202020204" pitchFamily="34" charset="0"/>
                <a:cs typeface="Arial" panose="020B0604020202020204" pitchFamily="34" charset="0"/>
              </a:rPr>
              <a:t>Se evapora la última gota de líquido. La temperatura sigue siendo la de ebullición.</a:t>
            </a:r>
          </a:p>
          <a:p>
            <a:endParaRPr lang="es-ES" dirty="0">
              <a:latin typeface="Arial" panose="020B0604020202020204" pitchFamily="34" charset="0"/>
              <a:cs typeface="Arial" panose="020B0604020202020204" pitchFamily="34" charset="0"/>
            </a:endParaRPr>
          </a:p>
          <a:p>
            <a:r>
              <a:rPr lang="es-ES" b="1" dirty="0">
                <a:latin typeface="Arial" panose="020B0604020202020204" pitchFamily="34" charset="0"/>
                <a:cs typeface="Arial" panose="020B0604020202020204" pitchFamily="34" charset="0"/>
              </a:rPr>
              <a:t>e)</a:t>
            </a:r>
            <a:r>
              <a:rPr lang="es-ES" sz="1600" b="1" dirty="0">
                <a:latin typeface="Arial" panose="020B0604020202020204" pitchFamily="34" charset="0"/>
                <a:cs typeface="Arial" panose="020B0604020202020204" pitchFamily="34" charset="0"/>
              </a:rPr>
              <a:t>VAPOR RECALENTADO</a:t>
            </a:r>
            <a:r>
              <a:rPr lang="es-ES" dirty="0">
                <a:latin typeface="Arial" panose="020B0604020202020204" pitchFamily="34" charset="0"/>
                <a:cs typeface="Arial" panose="020B0604020202020204" pitchFamily="34" charset="0"/>
              </a:rPr>
              <a:t>. La temperatura del vapor es superior a la de ebullición.</a:t>
            </a:r>
          </a:p>
          <a:p>
            <a:endParaRPr lang="es-E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94883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FFD12F3-0D75-1113-4DA4-5F7EA7242829}"/>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CF1C242-C1B9-B863-5072-84CDBF700A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B8AE00B6-C9C0-9B50-8459-DAC5860E5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4DB4D843-8AE9-6C1C-3D2E-D34EF1082D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395BAC51-4F6F-7AD8-9486-62A519DCB77B}"/>
              </a:ext>
            </a:extLst>
          </p:cNvPr>
          <p:cNvSpPr txBox="1">
            <a:spLocks/>
          </p:cNvSpPr>
          <p:nvPr/>
        </p:nvSpPr>
        <p:spPr>
          <a:xfrm>
            <a:off x="1324297" y="205364"/>
            <a:ext cx="9543405" cy="7769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4.1.BALANCE ENERGÉTICO</a:t>
            </a:r>
          </a:p>
        </p:txBody>
      </p:sp>
      <p:sp>
        <p:nvSpPr>
          <p:cNvPr id="4" name="CuadroTexto 3">
            <a:extLst>
              <a:ext uri="{FF2B5EF4-FFF2-40B4-BE49-F238E27FC236}">
                <a16:creationId xmlns:a16="http://schemas.microsoft.com/office/drawing/2014/main" id="{690C3CE1-66A9-6E93-E6D9-151758121C57}"/>
              </a:ext>
            </a:extLst>
          </p:cNvPr>
          <p:cNvSpPr txBox="1"/>
          <p:nvPr/>
        </p:nvSpPr>
        <p:spPr>
          <a:xfrm>
            <a:off x="341584" y="2313501"/>
            <a:ext cx="11508830" cy="1200329"/>
          </a:xfrm>
          <a:prstGeom prst="rect">
            <a:avLst/>
          </a:prstGeom>
          <a:noFill/>
        </p:spPr>
        <p:txBody>
          <a:bodyPr wrap="square">
            <a:spAutoFit/>
          </a:bodyPr>
          <a:lstStyle/>
          <a:p>
            <a:pPr marL="285750" indent="-285750">
              <a:buFont typeface="Arial" panose="020B0604020202020204" pitchFamily="34" charset="0"/>
              <a:buChar char="•"/>
            </a:pPr>
            <a:r>
              <a:rPr lang="es-ES" sz="1800" b="1" u="sng" strike="noStrike" baseline="0" dirty="0">
                <a:solidFill>
                  <a:srgbClr val="000000"/>
                </a:solidFill>
                <a:latin typeface="Arial" panose="020B0604020202020204" pitchFamily="34" charset="0"/>
                <a:cs typeface="Arial" panose="020B0604020202020204" pitchFamily="34" charset="0"/>
              </a:rPr>
              <a:t>Podemos concluir que en el Balance Energético: </a:t>
            </a:r>
          </a:p>
          <a:p>
            <a:pPr marL="285750" indent="-285750">
              <a:buFont typeface="Arial" panose="020B0604020202020204" pitchFamily="34" charset="0"/>
              <a:buChar char="•"/>
            </a:pPr>
            <a:endParaRPr lang="es-ES" sz="1800" b="0" u="sng" strike="noStrike" baseline="0" dirty="0">
              <a:solidFill>
                <a:srgbClr val="000000"/>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s-ES" sz="1800" b="0" i="0" u="none" strike="noStrike" baseline="0" dirty="0">
                <a:solidFill>
                  <a:srgbClr val="000000"/>
                </a:solidFill>
                <a:latin typeface="Arial" panose="020B0604020202020204" pitchFamily="34" charset="0"/>
                <a:cs typeface="Arial" panose="020B0604020202020204" pitchFamily="34" charset="0"/>
              </a:rPr>
              <a:t>El calor que extraemos del refrigerante en el condensador es igual al calor que absorbe el refrigerante en el evaporador más el que le aporta el compresor durante la compresión. </a:t>
            </a:r>
            <a:endParaRPr lang="es-ES" dirty="0">
              <a:latin typeface="Arial" panose="020B0604020202020204" pitchFamily="34" charset="0"/>
              <a:cs typeface="Arial" panose="020B0604020202020204" pitchFamily="34" charset="0"/>
            </a:endParaRPr>
          </a:p>
        </p:txBody>
      </p:sp>
      <p:sp>
        <p:nvSpPr>
          <p:cNvPr id="7" name="Rectángulo: esquinas redondeadas 6">
            <a:extLst>
              <a:ext uri="{FF2B5EF4-FFF2-40B4-BE49-F238E27FC236}">
                <a16:creationId xmlns:a16="http://schemas.microsoft.com/office/drawing/2014/main" id="{A3E97913-118A-E2B5-BB16-E782BFF0AB54}"/>
              </a:ext>
            </a:extLst>
          </p:cNvPr>
          <p:cNvSpPr/>
          <p:nvPr/>
        </p:nvSpPr>
        <p:spPr>
          <a:xfrm>
            <a:off x="3373819" y="4120390"/>
            <a:ext cx="5444359" cy="1243945"/>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3200" b="1" dirty="0" err="1">
                <a:latin typeface="Arial" panose="020B0604020202020204" pitchFamily="34" charset="0"/>
                <a:cs typeface="Arial" panose="020B0604020202020204" pitchFamily="34" charset="0"/>
              </a:rPr>
              <a:t>Q</a:t>
            </a:r>
            <a:r>
              <a:rPr lang="es-ES" sz="2000" b="1" dirty="0" err="1">
                <a:latin typeface="Arial" panose="020B0604020202020204" pitchFamily="34" charset="0"/>
                <a:cs typeface="Arial" panose="020B0604020202020204" pitchFamily="34" charset="0"/>
              </a:rPr>
              <a:t>condensador</a:t>
            </a:r>
            <a:r>
              <a:rPr lang="es-ES" sz="2000" b="1" dirty="0">
                <a:latin typeface="Arial" panose="020B0604020202020204" pitchFamily="34" charset="0"/>
                <a:cs typeface="Arial" panose="020B0604020202020204" pitchFamily="34" charset="0"/>
              </a:rPr>
              <a:t> </a:t>
            </a:r>
            <a:r>
              <a:rPr lang="es-ES" sz="2800" b="1" dirty="0">
                <a:latin typeface="Arial" panose="020B0604020202020204" pitchFamily="34" charset="0"/>
                <a:cs typeface="Arial" panose="020B0604020202020204" pitchFamily="34" charset="0"/>
              </a:rPr>
              <a:t>= </a:t>
            </a:r>
            <a:r>
              <a:rPr lang="es-ES" sz="2800" b="1" dirty="0" err="1">
                <a:latin typeface="Arial" panose="020B0604020202020204" pitchFamily="34" charset="0"/>
                <a:cs typeface="Arial" panose="020B0604020202020204" pitchFamily="34" charset="0"/>
              </a:rPr>
              <a:t>Q</a:t>
            </a:r>
            <a:r>
              <a:rPr lang="es-ES" sz="2000" b="1" dirty="0" err="1">
                <a:latin typeface="Arial" panose="020B0604020202020204" pitchFamily="34" charset="0"/>
                <a:cs typeface="Arial" panose="020B0604020202020204" pitchFamily="34" charset="0"/>
              </a:rPr>
              <a:t>evap</a:t>
            </a:r>
            <a:r>
              <a:rPr lang="es-ES" sz="2000" b="1" dirty="0">
                <a:latin typeface="Arial" panose="020B0604020202020204" pitchFamily="34" charset="0"/>
                <a:cs typeface="Arial" panose="020B0604020202020204" pitchFamily="34" charset="0"/>
              </a:rPr>
              <a:t> </a:t>
            </a:r>
            <a:r>
              <a:rPr lang="es-ES" sz="2800" b="1" dirty="0">
                <a:latin typeface="Arial" panose="020B0604020202020204" pitchFamily="34" charset="0"/>
                <a:cs typeface="Arial" panose="020B0604020202020204" pitchFamily="34" charset="0"/>
              </a:rPr>
              <a:t>+ </a:t>
            </a:r>
            <a:r>
              <a:rPr lang="es-ES" sz="2800" b="1" dirty="0" err="1">
                <a:latin typeface="Arial" panose="020B0604020202020204" pitchFamily="34" charset="0"/>
                <a:cs typeface="Arial" panose="020B0604020202020204" pitchFamily="34" charset="0"/>
              </a:rPr>
              <a:t>Q</a:t>
            </a:r>
            <a:r>
              <a:rPr lang="es-ES" sz="2000" b="1" dirty="0" err="1">
                <a:latin typeface="Arial" panose="020B0604020202020204" pitchFamily="34" charset="0"/>
                <a:cs typeface="Arial" panose="020B0604020202020204" pitchFamily="34" charset="0"/>
              </a:rPr>
              <a:t>com</a:t>
            </a:r>
            <a:endParaRPr lang="es-ES"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667252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E7588D0-7CAD-B94B-1DAE-B4881D14BB96}"/>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64F0356-1BFF-CCE2-2BA4-BAC39E48E8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91FA14E8-74DD-270A-BE2F-E9B96CB64D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E6BAF023-6F42-1E28-4147-25B89E767B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Imagen 5">
            <a:extLst>
              <a:ext uri="{FF2B5EF4-FFF2-40B4-BE49-F238E27FC236}">
                <a16:creationId xmlns:a16="http://schemas.microsoft.com/office/drawing/2014/main" id="{AFB1E6F2-2307-02F4-7C32-B81D8990DC72}"/>
              </a:ext>
            </a:extLst>
          </p:cNvPr>
          <p:cNvPicPr>
            <a:picLocks noChangeAspect="1"/>
          </p:cNvPicPr>
          <p:nvPr/>
        </p:nvPicPr>
        <p:blipFill>
          <a:blip r:embed="rId3"/>
          <a:stretch>
            <a:fillRect/>
          </a:stretch>
        </p:blipFill>
        <p:spPr>
          <a:xfrm>
            <a:off x="-2" y="26199"/>
            <a:ext cx="12192001" cy="6831801"/>
          </a:xfrm>
          <a:prstGeom prst="rect">
            <a:avLst/>
          </a:prstGeom>
        </p:spPr>
      </p:pic>
    </p:spTree>
    <p:extLst>
      <p:ext uri="{BB962C8B-B14F-4D97-AF65-F5344CB8AC3E}">
        <p14:creationId xmlns:p14="http://schemas.microsoft.com/office/powerpoint/2010/main" val="17208869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03EC82-E963-9241-F9AD-4C78A2BABBBB}"/>
            </a:ext>
          </a:extLst>
        </p:cNvPr>
        <p:cNvGrpSpPr/>
        <p:nvPr/>
      </p:nvGrpSpPr>
      <p:grpSpPr>
        <a:xfrm>
          <a:off x="0" y="0"/>
          <a:ext cx="0" cy="0"/>
          <a:chOff x="0" y="0"/>
          <a:chExt cx="0" cy="0"/>
        </a:xfrm>
      </p:grpSpPr>
      <p:pic>
        <p:nvPicPr>
          <p:cNvPr id="9" name="Imagen 8">
            <a:extLst>
              <a:ext uri="{FF2B5EF4-FFF2-40B4-BE49-F238E27FC236}">
                <a16:creationId xmlns:a16="http://schemas.microsoft.com/office/drawing/2014/main" id="{EBF28A62-0737-7CD7-E3AF-04C43C80F014}"/>
              </a:ext>
            </a:extLst>
          </p:cNvPr>
          <p:cNvPicPr>
            <a:picLocks noChangeAspect="1"/>
          </p:cNvPicPr>
          <p:nvPr/>
        </p:nvPicPr>
        <p:blipFill>
          <a:blip r:embed="rId3"/>
          <a:stretch>
            <a:fillRect/>
          </a:stretch>
        </p:blipFill>
        <p:spPr>
          <a:xfrm>
            <a:off x="0" y="12221"/>
            <a:ext cx="12192000" cy="6845779"/>
          </a:xfrm>
          <a:prstGeom prst="rect">
            <a:avLst/>
          </a:prstGeom>
        </p:spPr>
      </p:pic>
    </p:spTree>
    <p:extLst>
      <p:ext uri="{BB962C8B-B14F-4D97-AF65-F5344CB8AC3E}">
        <p14:creationId xmlns:p14="http://schemas.microsoft.com/office/powerpoint/2010/main" val="364194478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BB5328B-3004-3447-8302-7977A8DD2136}"/>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183C22-88F2-96BD-64AF-0EABE9DC71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83EAF7D4-8C19-C463-DD75-E25A9531FC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12B50078-C0D0-EA3D-BB5F-6508168CA7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96DB7AEF-D23C-9317-D2B3-83B2DB29F59D}"/>
              </a:ext>
            </a:extLst>
          </p:cNvPr>
          <p:cNvSpPr txBox="1">
            <a:spLocks/>
          </p:cNvSpPr>
          <p:nvPr/>
        </p:nvSpPr>
        <p:spPr>
          <a:xfrm>
            <a:off x="1324297" y="205364"/>
            <a:ext cx="9543405" cy="7769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4.2.</a:t>
            </a:r>
            <a:r>
              <a:rPr lang="es-ES" sz="3200" b="1" dirty="0">
                <a:solidFill>
                  <a:prstClr val="black">
                    <a:lumMod val="85000"/>
                    <a:lumOff val="15000"/>
                  </a:prstClr>
                </a:solidFill>
                <a:latin typeface="Arial" panose="020B0604020202020204" pitchFamily="34" charset="0"/>
                <a:cs typeface="Arial" panose="020B0604020202020204" pitchFamily="34" charset="0"/>
              </a:rPr>
              <a:t>EFICIENCIA ENERGÉTICA</a:t>
            </a:r>
            <a:endPar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endParaRPr>
          </a:p>
        </p:txBody>
      </p:sp>
      <p:sp>
        <p:nvSpPr>
          <p:cNvPr id="3" name="Rectángulo: esquinas redondeadas 2">
            <a:extLst>
              <a:ext uri="{FF2B5EF4-FFF2-40B4-BE49-F238E27FC236}">
                <a16:creationId xmlns:a16="http://schemas.microsoft.com/office/drawing/2014/main" id="{3DFE067A-7369-90ED-AE59-5CB8B66F4680}"/>
              </a:ext>
            </a:extLst>
          </p:cNvPr>
          <p:cNvSpPr/>
          <p:nvPr/>
        </p:nvSpPr>
        <p:spPr>
          <a:xfrm>
            <a:off x="282895" y="883693"/>
            <a:ext cx="2436242" cy="1065423"/>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400" b="1" dirty="0">
                <a:latin typeface="Arial" panose="020B0604020202020204" pitchFamily="34" charset="0"/>
                <a:cs typeface="Arial" panose="020B0604020202020204" pitchFamily="34" charset="0"/>
              </a:rPr>
              <a:t>EER-COP</a:t>
            </a:r>
            <a:endParaRPr lang="es-ES" sz="2800" b="1" dirty="0">
              <a:latin typeface="Arial" panose="020B0604020202020204" pitchFamily="34" charset="0"/>
              <a:cs typeface="Arial" panose="020B0604020202020204" pitchFamily="34" charset="0"/>
            </a:endParaRPr>
          </a:p>
        </p:txBody>
      </p:sp>
      <p:sp>
        <p:nvSpPr>
          <p:cNvPr id="6" name="CuadroTexto 5">
            <a:extLst>
              <a:ext uri="{FF2B5EF4-FFF2-40B4-BE49-F238E27FC236}">
                <a16:creationId xmlns:a16="http://schemas.microsoft.com/office/drawing/2014/main" id="{264EAF28-6491-0ED6-0A59-776E32286EE3}"/>
              </a:ext>
            </a:extLst>
          </p:cNvPr>
          <p:cNvSpPr txBox="1"/>
          <p:nvPr/>
        </p:nvSpPr>
        <p:spPr>
          <a:xfrm>
            <a:off x="746234" y="2169840"/>
            <a:ext cx="10289628" cy="3031599"/>
          </a:xfrm>
          <a:prstGeom prst="rect">
            <a:avLst/>
          </a:prstGeom>
          <a:noFill/>
        </p:spPr>
        <p:txBody>
          <a:bodyPr wrap="square">
            <a:spAutoFit/>
          </a:bodyPr>
          <a:lstStyle/>
          <a:p>
            <a:pPr marL="171450" indent="-171450" algn="l">
              <a:buFont typeface="Wingdings" panose="05000000000000000000" pitchFamily="2" charset="2"/>
              <a:buChar char="Ø"/>
            </a:pPr>
            <a:endParaRPr lang="es-ES" sz="1100" b="0" i="0" u="none" strike="noStrike" baseline="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s-ES" sz="1800" b="0" i="0" u="none" strike="noStrike" baseline="0" dirty="0">
                <a:latin typeface="Arial" panose="020B0604020202020204" pitchFamily="34" charset="0"/>
                <a:cs typeface="Arial" panose="020B0604020202020204" pitchFamily="34" charset="0"/>
              </a:rPr>
              <a:t>Para medir la eficiencia energética de una máquina frigorífica se utiliza el </a:t>
            </a:r>
            <a:r>
              <a:rPr lang="es-ES" sz="1800" b="1" i="0" u="none" strike="noStrike" baseline="0" dirty="0">
                <a:latin typeface="Arial" panose="020B0604020202020204" pitchFamily="34" charset="0"/>
                <a:cs typeface="Arial" panose="020B0604020202020204" pitchFamily="34" charset="0"/>
              </a:rPr>
              <a:t>EER</a:t>
            </a:r>
            <a:r>
              <a:rPr lang="es-ES" sz="1800" b="0" i="0" u="none" strike="noStrike" baseline="0" dirty="0">
                <a:latin typeface="Arial" panose="020B0604020202020204" pitchFamily="34" charset="0"/>
                <a:cs typeface="Arial" panose="020B0604020202020204" pitchFamily="34" charset="0"/>
              </a:rPr>
              <a:t> (coeficiente de eficiencia energética).</a:t>
            </a:r>
          </a:p>
          <a:p>
            <a:pPr marL="285750" indent="-285750">
              <a:buFont typeface="Wingdings" panose="05000000000000000000" pitchFamily="2" charset="2"/>
              <a:buChar char="Ø"/>
            </a:pPr>
            <a:endParaRPr lang="es-ES"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s-ES" dirty="0">
                <a:latin typeface="Arial" panose="020B0604020202020204" pitchFamily="34" charset="0"/>
                <a:cs typeface="Arial" panose="020B0604020202020204" pitchFamily="34" charset="0"/>
              </a:rPr>
              <a:t>Para equipos que producen calor, este coeficiente recibe el nombre de </a:t>
            </a:r>
            <a:r>
              <a:rPr lang="es-ES" b="1" dirty="0">
                <a:latin typeface="Arial" panose="020B0604020202020204" pitchFamily="34" charset="0"/>
                <a:cs typeface="Arial" panose="020B0604020202020204" pitchFamily="34" charset="0"/>
              </a:rPr>
              <a:t>COP</a:t>
            </a:r>
          </a:p>
          <a:p>
            <a:pPr marL="285750" indent="-285750">
              <a:buFont typeface="Wingdings" panose="05000000000000000000" pitchFamily="2" charset="2"/>
              <a:buChar char="Ø"/>
            </a:pPr>
            <a:endParaRPr lang="es-ES" b="1"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s-ES" dirty="0">
                <a:solidFill>
                  <a:srgbClr val="000000"/>
                </a:solidFill>
                <a:latin typeface="Arial" panose="020B0604020202020204" pitchFamily="34" charset="0"/>
                <a:cs typeface="Arial" panose="020B0604020202020204" pitchFamily="34" charset="0"/>
              </a:rPr>
              <a:t>Relación entre el calor absorbido por el evaporador (Producción frigorífica) y el trabajo realizado por el compresor. </a:t>
            </a:r>
            <a:endParaRPr lang="es-ES"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s-ES" b="1"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s-ES" b="1"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s-ES" b="1"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5" name="CuadroTexto 14">
                <a:extLst>
                  <a:ext uri="{FF2B5EF4-FFF2-40B4-BE49-F238E27FC236}">
                    <a16:creationId xmlns:a16="http://schemas.microsoft.com/office/drawing/2014/main" id="{4054E151-0E3F-0501-BD3E-A55BFF34EB6D}"/>
                  </a:ext>
                </a:extLst>
              </p:cNvPr>
              <p:cNvSpPr txBox="1"/>
              <p:nvPr/>
            </p:nvSpPr>
            <p:spPr>
              <a:xfrm>
                <a:off x="4461641" y="4860544"/>
                <a:ext cx="4188372" cy="681790"/>
              </a:xfrm>
              <a:prstGeom prst="rect">
                <a:avLst/>
              </a:prstGeom>
              <a:noFill/>
            </p:spPr>
            <p:txBody>
              <a:bodyPr wrap="square" lIns="0" tIns="0" rIns="0" bIns="0" rtlCol="0">
                <a:spAutoFit/>
              </a:bodyPr>
              <a:lstStyle/>
              <a:p>
                <a:r>
                  <a:rPr lang="es-ES" sz="3600" b="1" dirty="0">
                    <a:latin typeface="Arial" panose="020B0604020202020204" pitchFamily="34" charset="0"/>
                    <a:cs typeface="Arial" panose="020B0604020202020204" pitchFamily="34" charset="0"/>
                  </a:rPr>
                  <a:t>EER =  </a:t>
                </a:r>
                <a14:m>
                  <m:oMath xmlns:m="http://schemas.openxmlformats.org/officeDocument/2006/math">
                    <m:f>
                      <m:fPr>
                        <m:ctrlPr>
                          <a:rPr lang="es-ES" sz="2800" b="1" i="1" smtClean="0">
                            <a:latin typeface="Cambria Math" panose="02040503050406030204" pitchFamily="18" charset="0"/>
                          </a:rPr>
                        </m:ctrlPr>
                      </m:fPr>
                      <m:num>
                        <m:r>
                          <a:rPr lang="es-ES" sz="2800" b="1" i="1">
                            <a:latin typeface="Cambria Math" panose="02040503050406030204" pitchFamily="18" charset="0"/>
                          </a:rPr>
                          <m:t>𝑸</m:t>
                        </m:r>
                        <m:r>
                          <a:rPr lang="es-ES" sz="2800" b="1" i="1">
                            <a:latin typeface="Cambria Math" panose="02040503050406030204" pitchFamily="18" charset="0"/>
                          </a:rPr>
                          <m:t> </m:t>
                        </m:r>
                        <m:r>
                          <a:rPr lang="es-ES" sz="2800" b="1" i="1">
                            <a:latin typeface="Cambria Math" panose="02040503050406030204" pitchFamily="18" charset="0"/>
                          </a:rPr>
                          <m:t>𝒆𝒗𝒂𝒑𝒐𝒓𝒂𝒅𝒐𝒓</m:t>
                        </m:r>
                      </m:num>
                      <m:den>
                        <m:r>
                          <a:rPr lang="es-ES" sz="2800" b="1" i="1" smtClean="0">
                            <a:latin typeface="Cambria Math" panose="02040503050406030204" pitchFamily="18" charset="0"/>
                          </a:rPr>
                          <m:t>𝑾𝒄𝒐𝒎𝒑𝒓𝒆𝒔𝒐𝒓</m:t>
                        </m:r>
                      </m:den>
                    </m:f>
                  </m:oMath>
                </a14:m>
                <a:r>
                  <a:rPr lang="es-ES" sz="3600" b="1" dirty="0">
                    <a:latin typeface="Arial" panose="020B0604020202020204" pitchFamily="34" charset="0"/>
                    <a:cs typeface="Arial" panose="020B0604020202020204" pitchFamily="34" charset="0"/>
                  </a:rPr>
                  <a:t> </a:t>
                </a:r>
              </a:p>
            </p:txBody>
          </p:sp>
        </mc:Choice>
        <mc:Fallback xmlns="">
          <p:sp>
            <p:nvSpPr>
              <p:cNvPr id="15" name="CuadroTexto 14">
                <a:extLst>
                  <a:ext uri="{FF2B5EF4-FFF2-40B4-BE49-F238E27FC236}">
                    <a16:creationId xmlns:a16="http://schemas.microsoft.com/office/drawing/2014/main" id="{4054E151-0E3F-0501-BD3E-A55BFF34EB6D}"/>
                  </a:ext>
                </a:extLst>
              </p:cNvPr>
              <p:cNvSpPr txBox="1">
                <a:spLocks noRot="1" noChangeAspect="1" noMove="1" noResize="1" noEditPoints="1" noAdjustHandles="1" noChangeArrowheads="1" noChangeShapeType="1" noTextEdit="1"/>
              </p:cNvSpPr>
              <p:nvPr/>
            </p:nvSpPr>
            <p:spPr>
              <a:xfrm>
                <a:off x="4461641" y="4860544"/>
                <a:ext cx="4188372" cy="681790"/>
              </a:xfrm>
              <a:prstGeom prst="rect">
                <a:avLst/>
              </a:prstGeom>
              <a:blipFill>
                <a:blip r:embed="rId3"/>
                <a:stretch>
                  <a:fillRect l="-6696" t="-20536" b="-21429"/>
                </a:stretch>
              </a:blipFill>
            </p:spPr>
            <p:txBody>
              <a:bodyPr/>
              <a:lstStyle/>
              <a:p>
                <a:r>
                  <a:rPr lang="es-ES">
                    <a:noFill/>
                  </a:rPr>
                  <a:t> </a:t>
                </a:r>
              </a:p>
            </p:txBody>
          </p:sp>
        </mc:Fallback>
      </mc:AlternateContent>
    </p:spTree>
    <p:extLst>
      <p:ext uri="{BB962C8B-B14F-4D97-AF65-F5344CB8AC3E}">
        <p14:creationId xmlns:p14="http://schemas.microsoft.com/office/powerpoint/2010/main" val="40554552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98E3532-102C-2AAC-D447-218A2C1C427C}"/>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B72632D-ADE5-3E5A-1A21-11687483F9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E1C5F7E9-9AC3-9584-9BEC-954131094C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F5483FC0-9521-C1D8-CB3E-B3AC566C52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9A10E7F6-BBA1-66C4-1DB5-CA822DC40393}"/>
              </a:ext>
            </a:extLst>
          </p:cNvPr>
          <p:cNvSpPr txBox="1">
            <a:spLocks/>
          </p:cNvSpPr>
          <p:nvPr/>
        </p:nvSpPr>
        <p:spPr>
          <a:xfrm>
            <a:off x="1324297" y="205364"/>
            <a:ext cx="9543405" cy="7769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4.2.EFICIENCIA ENERGÉTICA</a:t>
            </a:r>
          </a:p>
        </p:txBody>
      </p:sp>
      <p:sp>
        <p:nvSpPr>
          <p:cNvPr id="3" name="Rectángulo: esquinas redondeadas 2">
            <a:extLst>
              <a:ext uri="{FF2B5EF4-FFF2-40B4-BE49-F238E27FC236}">
                <a16:creationId xmlns:a16="http://schemas.microsoft.com/office/drawing/2014/main" id="{4BDF1989-FC26-BF2C-2A5E-154EC9097B27}"/>
              </a:ext>
            </a:extLst>
          </p:cNvPr>
          <p:cNvSpPr/>
          <p:nvPr/>
        </p:nvSpPr>
        <p:spPr>
          <a:xfrm>
            <a:off x="282895" y="883693"/>
            <a:ext cx="2436242" cy="1065423"/>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EER-COP</a:t>
            </a:r>
            <a:endParaRPr kumimoji="0" lang="es-E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xmlns:a14="http://schemas.microsoft.com/office/drawing/2010/main">
        <mc:Choice Requires="a14">
          <p:sp>
            <p:nvSpPr>
              <p:cNvPr id="15" name="CuadroTexto 14">
                <a:extLst>
                  <a:ext uri="{FF2B5EF4-FFF2-40B4-BE49-F238E27FC236}">
                    <a16:creationId xmlns:a16="http://schemas.microsoft.com/office/drawing/2014/main" id="{306AEB8B-09CA-66F8-F28E-5298D7F9AA1A}"/>
                  </a:ext>
                </a:extLst>
              </p:cNvPr>
              <p:cNvSpPr txBox="1"/>
              <p:nvPr/>
            </p:nvSpPr>
            <p:spPr>
              <a:xfrm>
                <a:off x="624951" y="3347812"/>
                <a:ext cx="4188372" cy="681790"/>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3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EER =  </a:t>
                </a:r>
                <a14:m>
                  <m:oMath xmlns:m="http://schemas.openxmlformats.org/officeDocument/2006/math">
                    <m:f>
                      <m:fPr>
                        <m:ctrlPr>
                          <a:rPr kumimoji="0" lang="es-ES" sz="2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s-ES" sz="28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𝑸</m:t>
                        </m:r>
                        <m:r>
                          <a:rPr kumimoji="0" lang="es-ES" sz="28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 </m:t>
                        </m:r>
                        <m:r>
                          <a:rPr kumimoji="0" lang="es-ES" sz="28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𝒆𝒗𝒂𝒑𝒐𝒓𝒂𝒅𝒐𝒓</m:t>
                        </m:r>
                      </m:num>
                      <m:den>
                        <m:r>
                          <a:rPr kumimoji="0" lang="es-ES" sz="2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𝑾𝒄𝒐𝒎𝒑𝒓𝒆𝒔𝒐𝒓</m:t>
                        </m:r>
                      </m:den>
                    </m:f>
                  </m:oMath>
                </a14:m>
                <a:r>
                  <a:rPr kumimoji="0" lang="es-ES" sz="3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p:txBody>
          </p:sp>
        </mc:Choice>
        <mc:Fallback xmlns="">
          <p:sp>
            <p:nvSpPr>
              <p:cNvPr id="15" name="CuadroTexto 14">
                <a:extLst>
                  <a:ext uri="{FF2B5EF4-FFF2-40B4-BE49-F238E27FC236}">
                    <a16:creationId xmlns:a16="http://schemas.microsoft.com/office/drawing/2014/main" id="{306AEB8B-09CA-66F8-F28E-5298D7F9AA1A}"/>
                  </a:ext>
                </a:extLst>
              </p:cNvPr>
              <p:cNvSpPr txBox="1">
                <a:spLocks noRot="1" noChangeAspect="1" noMove="1" noResize="1" noEditPoints="1" noAdjustHandles="1" noChangeArrowheads="1" noChangeShapeType="1" noTextEdit="1"/>
              </p:cNvSpPr>
              <p:nvPr/>
            </p:nvSpPr>
            <p:spPr>
              <a:xfrm>
                <a:off x="624951" y="3347812"/>
                <a:ext cx="4188372" cy="681790"/>
              </a:xfrm>
              <a:prstGeom prst="rect">
                <a:avLst/>
              </a:prstGeom>
              <a:blipFill>
                <a:blip r:embed="rId3"/>
                <a:stretch>
                  <a:fillRect l="-6696" t="-20536" b="-21429"/>
                </a:stretch>
              </a:blipFill>
            </p:spPr>
            <p:txBody>
              <a:bodyPr/>
              <a:lstStyle/>
              <a:p>
                <a:r>
                  <a:rPr lang="es-ES">
                    <a:noFill/>
                  </a:rPr>
                  <a:t> </a:t>
                </a:r>
              </a:p>
            </p:txBody>
          </p:sp>
        </mc:Fallback>
      </mc:AlternateContent>
      <p:sp>
        <p:nvSpPr>
          <p:cNvPr id="5" name="CuadroTexto 4">
            <a:extLst>
              <a:ext uri="{FF2B5EF4-FFF2-40B4-BE49-F238E27FC236}">
                <a16:creationId xmlns:a16="http://schemas.microsoft.com/office/drawing/2014/main" id="{596CD1C5-31C2-3093-8D9D-1C46E254DF6F}"/>
              </a:ext>
            </a:extLst>
          </p:cNvPr>
          <p:cNvSpPr txBox="1"/>
          <p:nvPr/>
        </p:nvSpPr>
        <p:spPr>
          <a:xfrm>
            <a:off x="5202621" y="2128418"/>
            <a:ext cx="6096000" cy="2631490"/>
          </a:xfrm>
          <a:prstGeom prst="rect">
            <a:avLst/>
          </a:prstGeom>
          <a:noFill/>
        </p:spPr>
        <p:txBody>
          <a:bodyPr wrap="square">
            <a:spAutoFit/>
          </a:bodyPr>
          <a:lstStyle/>
          <a:p>
            <a:pPr algn="l"/>
            <a:endParaRPr lang="es-ES" sz="1100" b="0" i="0" u="none" strike="noStrike" baseline="0" dirty="0">
              <a:latin typeface="Arial" panose="020B0604020202020204" pitchFamily="34" charset="0"/>
              <a:cs typeface="Arial" panose="020B0604020202020204" pitchFamily="34" charset="0"/>
            </a:endParaRPr>
          </a:p>
          <a:p>
            <a:pPr algn="ctr"/>
            <a:r>
              <a:rPr lang="es-ES" sz="2800" b="1" i="0" u="none" strike="noStrike" baseline="0" dirty="0">
                <a:latin typeface="Arial" panose="020B0604020202020204" pitchFamily="34" charset="0"/>
                <a:cs typeface="Arial" panose="020B0604020202020204" pitchFamily="34" charset="0"/>
              </a:rPr>
              <a:t>EER = 3 </a:t>
            </a:r>
          </a:p>
          <a:p>
            <a:pPr marL="285750" indent="-285750">
              <a:lnSpc>
                <a:spcPct val="150000"/>
              </a:lnSpc>
              <a:buFont typeface="Arial" panose="020B0604020202020204" pitchFamily="34" charset="0"/>
              <a:buChar char="•"/>
            </a:pPr>
            <a:r>
              <a:rPr lang="es-ES" sz="1800" b="1" i="0" u="none" strike="noStrike" baseline="0" dirty="0">
                <a:latin typeface="Arial" panose="020B0604020202020204" pitchFamily="34" charset="0"/>
                <a:cs typeface="Arial" panose="020B0604020202020204" pitchFamily="34" charset="0"/>
              </a:rPr>
              <a:t>Consumiendo 1KW eléctrico el compresor</a:t>
            </a:r>
          </a:p>
          <a:p>
            <a:pPr marL="285750" indent="-285750">
              <a:lnSpc>
                <a:spcPct val="150000"/>
              </a:lnSpc>
              <a:buFont typeface="Arial" panose="020B0604020202020204" pitchFamily="34" charset="0"/>
              <a:buChar char="•"/>
            </a:pPr>
            <a:r>
              <a:rPr lang="es-ES" b="1" dirty="0">
                <a:latin typeface="Arial" panose="020B0604020202020204" pitchFamily="34" charset="0"/>
                <a:cs typeface="Arial" panose="020B0604020202020204" pitchFamily="34" charset="0"/>
              </a:rPr>
              <a:t>S</a:t>
            </a:r>
            <a:r>
              <a:rPr lang="es-ES" sz="1800" b="1" i="0" u="none" strike="noStrike" baseline="0" dirty="0">
                <a:latin typeface="Arial" panose="020B0604020202020204" pitchFamily="34" charset="0"/>
                <a:cs typeface="Arial" panose="020B0604020202020204" pitchFamily="34" charset="0"/>
              </a:rPr>
              <a:t>e producen 3 KW de frio.</a:t>
            </a:r>
          </a:p>
          <a:p>
            <a:pPr marL="285750" indent="-285750">
              <a:buFont typeface="Arial" panose="020B0604020202020204" pitchFamily="34" charset="0"/>
              <a:buChar char="•"/>
            </a:pPr>
            <a:endParaRPr lang="es-ES" sz="1800" b="0" i="0" u="none" strike="noStrike" baseline="0" dirty="0">
              <a:latin typeface="Arial" panose="020B0604020202020204" pitchFamily="34" charset="0"/>
              <a:cs typeface="Arial" panose="020B0604020202020204" pitchFamily="34" charset="0"/>
            </a:endParaRPr>
          </a:p>
          <a:p>
            <a:pPr algn="ctr"/>
            <a:r>
              <a:rPr lang="es-ES" sz="1800" b="1" i="0" u="none" strike="noStrike" baseline="0" dirty="0">
                <a:latin typeface="Arial" panose="020B0604020202020204" pitchFamily="34" charset="0"/>
                <a:cs typeface="Arial" panose="020B0604020202020204" pitchFamily="34" charset="0"/>
              </a:rPr>
              <a:t>Cuanto más elevado sea el EER, menor será el coste de producir frio, mayor rendimiento tendría la máquina</a:t>
            </a:r>
            <a:endParaRPr lang="es-ES" dirty="0">
              <a:latin typeface="Arial" panose="020B0604020202020204" pitchFamily="34" charset="0"/>
              <a:cs typeface="Arial" panose="020B0604020202020204" pitchFamily="34" charset="0"/>
            </a:endParaRPr>
          </a:p>
        </p:txBody>
      </p:sp>
      <p:sp>
        <p:nvSpPr>
          <p:cNvPr id="7" name="Abrir llave 6">
            <a:extLst>
              <a:ext uri="{FF2B5EF4-FFF2-40B4-BE49-F238E27FC236}">
                <a16:creationId xmlns:a16="http://schemas.microsoft.com/office/drawing/2014/main" id="{5ACD4A83-2F37-8D3B-E794-5C62A90FA95B}"/>
              </a:ext>
            </a:extLst>
          </p:cNvPr>
          <p:cNvSpPr/>
          <p:nvPr/>
        </p:nvSpPr>
        <p:spPr>
          <a:xfrm>
            <a:off x="4698124" y="2295242"/>
            <a:ext cx="92341" cy="2541084"/>
          </a:xfrm>
          <a:prstGeom prst="leftBrace">
            <a:avLst/>
          </a:prstGeom>
          <a:ln>
            <a:solidFill>
              <a:srgbClr val="7030A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
        <p:nvSpPr>
          <p:cNvPr id="11" name="CuadroTexto 10">
            <a:extLst>
              <a:ext uri="{FF2B5EF4-FFF2-40B4-BE49-F238E27FC236}">
                <a16:creationId xmlns:a16="http://schemas.microsoft.com/office/drawing/2014/main" id="{2733453C-900D-BC00-5960-2CDC4D5690B3}"/>
              </a:ext>
            </a:extLst>
          </p:cNvPr>
          <p:cNvSpPr txBox="1"/>
          <p:nvPr/>
        </p:nvSpPr>
        <p:spPr>
          <a:xfrm>
            <a:off x="189185" y="5163105"/>
            <a:ext cx="11813628" cy="1287532"/>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s-ES" dirty="0">
                <a:solidFill>
                  <a:srgbClr val="000000"/>
                </a:solidFill>
                <a:latin typeface="Arial" panose="020B0604020202020204" pitchFamily="34" charset="0"/>
                <a:cs typeface="Arial" panose="020B0604020202020204" pitchFamily="34" charset="0"/>
              </a:rPr>
              <a:t>Comparación del</a:t>
            </a:r>
            <a:r>
              <a:rPr lang="es-ES" sz="1800" b="0" i="0" u="none" strike="noStrike" baseline="0" dirty="0">
                <a:solidFill>
                  <a:srgbClr val="000000"/>
                </a:solidFill>
                <a:latin typeface="Arial" panose="020B0604020202020204" pitchFamily="34" charset="0"/>
                <a:cs typeface="Arial" panose="020B0604020202020204" pitchFamily="34" charset="0"/>
              </a:rPr>
              <a:t> calor absorbido por el refrigerante durante la evaporación con el calor aportado al refrigerante por el compresor</a:t>
            </a:r>
          </a:p>
          <a:p>
            <a:pPr marL="285750" indent="-285750">
              <a:lnSpc>
                <a:spcPct val="150000"/>
              </a:lnSpc>
              <a:buFont typeface="Arial" panose="020B0604020202020204" pitchFamily="34" charset="0"/>
              <a:buChar char="•"/>
            </a:pPr>
            <a:r>
              <a:rPr lang="es-ES" dirty="0">
                <a:solidFill>
                  <a:srgbClr val="000000"/>
                </a:solidFill>
                <a:latin typeface="Arial" panose="020B0604020202020204" pitchFamily="34" charset="0"/>
                <a:cs typeface="Arial" panose="020B0604020202020204" pitchFamily="34" charset="0"/>
              </a:rPr>
              <a:t>S</a:t>
            </a:r>
            <a:r>
              <a:rPr lang="es-ES" sz="1800" b="0" i="0" u="none" strike="noStrike" baseline="0" dirty="0">
                <a:solidFill>
                  <a:srgbClr val="000000"/>
                </a:solidFill>
                <a:latin typeface="Arial" panose="020B0604020202020204" pitchFamily="34" charset="0"/>
                <a:cs typeface="Arial" panose="020B0604020202020204" pitchFamily="34" charset="0"/>
              </a:rPr>
              <a:t>e observa que el calor de evaporación es mucho mayor que el calor necesario para el trabajo de compresión </a:t>
            </a:r>
            <a:endParaRPr lang="es-E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078642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B2D0AFA-C034-F4DB-1E30-DDB061AFB7F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FF5CD4B-AE9C-8D22-079C-A457E53A8B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C13042A2-E008-937C-C148-36CC6F3AB8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EF778F19-2469-8E64-8F66-EB610B760C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68C7FA19-EE06-F56C-2C63-4E338B0810D8}"/>
              </a:ext>
            </a:extLst>
          </p:cNvPr>
          <p:cNvSpPr txBox="1">
            <a:spLocks/>
          </p:cNvSpPr>
          <p:nvPr/>
        </p:nvSpPr>
        <p:spPr>
          <a:xfrm>
            <a:off x="1324297" y="205364"/>
            <a:ext cx="9543405" cy="7769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4.3.</a:t>
            </a:r>
            <a:r>
              <a:rPr lang="es-ES" sz="3200" b="1" dirty="0">
                <a:solidFill>
                  <a:prstClr val="black">
                    <a:lumMod val="85000"/>
                    <a:lumOff val="15000"/>
                  </a:prstClr>
                </a:solidFill>
                <a:latin typeface="Arial" panose="020B0604020202020204" pitchFamily="34" charset="0"/>
                <a:cs typeface="Arial" panose="020B0604020202020204" pitchFamily="34" charset="0"/>
              </a:rPr>
              <a:t>MÁS CÁLCULOS EN EL CICLO</a:t>
            </a:r>
            <a:endPar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endParaRPr>
          </a:p>
        </p:txBody>
      </p:sp>
      <p:sp>
        <p:nvSpPr>
          <p:cNvPr id="3" name="Rectángulo: esquinas redondeadas 2">
            <a:extLst>
              <a:ext uri="{FF2B5EF4-FFF2-40B4-BE49-F238E27FC236}">
                <a16:creationId xmlns:a16="http://schemas.microsoft.com/office/drawing/2014/main" id="{A3E2F106-BBDE-6F1E-4698-5B37F1BF4593}"/>
              </a:ext>
            </a:extLst>
          </p:cNvPr>
          <p:cNvSpPr/>
          <p:nvPr/>
        </p:nvSpPr>
        <p:spPr>
          <a:xfrm>
            <a:off x="282895" y="883693"/>
            <a:ext cx="2436242" cy="1065423"/>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b="1" dirty="0">
                <a:latin typeface="Arial" panose="020B0604020202020204" pitchFamily="34" charset="0"/>
                <a:cs typeface="Arial" panose="020B0604020202020204" pitchFamily="34" charset="0"/>
              </a:rPr>
              <a:t>RELACIÓN COMPRESIÓN</a:t>
            </a:r>
          </a:p>
        </p:txBody>
      </p:sp>
      <p:sp>
        <p:nvSpPr>
          <p:cNvPr id="6" name="CuadroTexto 5">
            <a:extLst>
              <a:ext uri="{FF2B5EF4-FFF2-40B4-BE49-F238E27FC236}">
                <a16:creationId xmlns:a16="http://schemas.microsoft.com/office/drawing/2014/main" id="{27BB6EEB-14AF-D66A-AF2B-E5D49AA08C71}"/>
              </a:ext>
            </a:extLst>
          </p:cNvPr>
          <p:cNvSpPr txBox="1"/>
          <p:nvPr/>
        </p:nvSpPr>
        <p:spPr>
          <a:xfrm>
            <a:off x="451944" y="2371140"/>
            <a:ext cx="11288110" cy="923330"/>
          </a:xfrm>
          <a:prstGeom prst="rect">
            <a:avLst/>
          </a:prstGeom>
          <a:noFill/>
        </p:spPr>
        <p:txBody>
          <a:bodyPr wrap="square">
            <a:spAutoFit/>
          </a:bodyPr>
          <a:lstStyle/>
          <a:p>
            <a:pPr marL="285750" indent="-285750">
              <a:buFont typeface="Wingdings" panose="05000000000000000000" pitchFamily="2" charset="2"/>
              <a:buChar char="Ø"/>
            </a:pPr>
            <a:r>
              <a:rPr lang="es-ES" sz="1800" b="0" i="0" u="none" strike="noStrike" baseline="0" dirty="0">
                <a:solidFill>
                  <a:srgbClr val="000000"/>
                </a:solidFill>
                <a:latin typeface="Arial" panose="020B0604020202020204" pitchFamily="34" charset="0"/>
                <a:cs typeface="Arial" panose="020B0604020202020204" pitchFamily="34" charset="0"/>
              </a:rPr>
              <a:t>ES la relación entre la presión de condensación y la de evaporación. Para este cálculo se utilizan presiones absolutas. Cuanto mayor sea la relación de compresión, más pequeña será la cantidad de refrigerante en circulación y la capacidad. </a:t>
            </a:r>
            <a:endParaRPr lang="es-ES"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9" name="CuadroTexto 8">
                <a:extLst>
                  <a:ext uri="{FF2B5EF4-FFF2-40B4-BE49-F238E27FC236}">
                    <a16:creationId xmlns:a16="http://schemas.microsoft.com/office/drawing/2014/main" id="{7F523E4F-F4A0-1AD6-7D69-8AE53D045F4D}"/>
                  </a:ext>
                </a:extLst>
              </p:cNvPr>
              <p:cNvSpPr txBox="1"/>
              <p:nvPr/>
            </p:nvSpPr>
            <p:spPr>
              <a:xfrm>
                <a:off x="3337032" y="4053550"/>
                <a:ext cx="5817477" cy="879536"/>
              </a:xfrm>
              <a:prstGeom prst="rect">
                <a:avLst/>
              </a:prstGeom>
              <a:noFill/>
            </p:spPr>
            <p:txBody>
              <a:bodyPr wrap="square" lIns="0" tIns="0" rIns="0" bIns="0" rtlCol="0">
                <a:spAutoFit/>
              </a:bodyPr>
              <a:lstStyle/>
              <a:p>
                <a:r>
                  <a:rPr lang="es-ES" sz="2400" b="1" dirty="0">
                    <a:latin typeface="Arial" panose="020B0604020202020204" pitchFamily="34" charset="0"/>
                    <a:cs typeface="Arial" panose="020B0604020202020204" pitchFamily="34" charset="0"/>
                  </a:rPr>
                  <a:t>Relación compresión </a:t>
                </a:r>
                <a:r>
                  <a:rPr lang="es-ES" sz="3600" b="1" dirty="0">
                    <a:latin typeface="Arial" panose="020B0604020202020204" pitchFamily="34" charset="0"/>
                    <a:cs typeface="Arial" panose="020B0604020202020204" pitchFamily="34" charset="0"/>
                  </a:rPr>
                  <a:t>=  </a:t>
                </a:r>
                <a14:m>
                  <m:oMath xmlns:m="http://schemas.openxmlformats.org/officeDocument/2006/math">
                    <m:f>
                      <m:fPr>
                        <m:ctrlPr>
                          <a:rPr lang="es-ES" sz="3600" b="1" i="1" smtClean="0">
                            <a:latin typeface="Cambria Math" panose="02040503050406030204" pitchFamily="18" charset="0"/>
                          </a:rPr>
                        </m:ctrlPr>
                      </m:fPr>
                      <m:num>
                        <m:r>
                          <a:rPr lang="es-ES" sz="3600" b="1" i="1" smtClean="0">
                            <a:latin typeface="Cambria Math" panose="02040503050406030204" pitchFamily="18" charset="0"/>
                          </a:rPr>
                          <m:t>𝑷𝒂𝒍𝒕𝒂</m:t>
                        </m:r>
                      </m:num>
                      <m:den>
                        <m:r>
                          <a:rPr lang="es-ES" sz="3600" b="1" i="1" smtClean="0">
                            <a:latin typeface="Cambria Math" panose="02040503050406030204" pitchFamily="18" charset="0"/>
                          </a:rPr>
                          <m:t>𝑷𝒃𝒂𝒋𝒂</m:t>
                        </m:r>
                      </m:den>
                    </m:f>
                  </m:oMath>
                </a14:m>
                <a:r>
                  <a:rPr lang="es-ES" sz="3600" b="1" dirty="0">
                    <a:latin typeface="Arial" panose="020B0604020202020204" pitchFamily="34" charset="0"/>
                    <a:cs typeface="Arial" panose="020B0604020202020204" pitchFamily="34" charset="0"/>
                  </a:rPr>
                  <a:t> </a:t>
                </a:r>
              </a:p>
            </p:txBody>
          </p:sp>
        </mc:Choice>
        <mc:Fallback xmlns="">
          <p:sp>
            <p:nvSpPr>
              <p:cNvPr id="9" name="CuadroTexto 8">
                <a:extLst>
                  <a:ext uri="{FF2B5EF4-FFF2-40B4-BE49-F238E27FC236}">
                    <a16:creationId xmlns:a16="http://schemas.microsoft.com/office/drawing/2014/main" id="{7F523E4F-F4A0-1AD6-7D69-8AE53D045F4D}"/>
                  </a:ext>
                </a:extLst>
              </p:cNvPr>
              <p:cNvSpPr txBox="1">
                <a:spLocks noRot="1" noChangeAspect="1" noMove="1" noResize="1" noEditPoints="1" noAdjustHandles="1" noChangeArrowheads="1" noChangeShapeType="1" noTextEdit="1"/>
              </p:cNvSpPr>
              <p:nvPr/>
            </p:nvSpPr>
            <p:spPr>
              <a:xfrm>
                <a:off x="3337032" y="4053550"/>
                <a:ext cx="5817477" cy="879536"/>
              </a:xfrm>
              <a:prstGeom prst="rect">
                <a:avLst/>
              </a:prstGeom>
              <a:blipFill>
                <a:blip r:embed="rId3"/>
                <a:stretch>
                  <a:fillRect l="-3141" t="-2083" b="-7639"/>
                </a:stretch>
              </a:blipFill>
            </p:spPr>
            <p:txBody>
              <a:bodyPr/>
              <a:lstStyle/>
              <a:p>
                <a:r>
                  <a:rPr lang="es-ES">
                    <a:noFill/>
                  </a:rPr>
                  <a:t> </a:t>
                </a:r>
              </a:p>
            </p:txBody>
          </p:sp>
        </mc:Fallback>
      </mc:AlternateContent>
      <p:sp>
        <p:nvSpPr>
          <p:cNvPr id="13" name="CuadroTexto 12">
            <a:extLst>
              <a:ext uri="{FF2B5EF4-FFF2-40B4-BE49-F238E27FC236}">
                <a16:creationId xmlns:a16="http://schemas.microsoft.com/office/drawing/2014/main" id="{6ED89D5D-36EC-7FB8-FE0A-C8CE6D524DA2}"/>
              </a:ext>
            </a:extLst>
          </p:cNvPr>
          <p:cNvSpPr txBox="1"/>
          <p:nvPr/>
        </p:nvSpPr>
        <p:spPr>
          <a:xfrm>
            <a:off x="4561489" y="4773738"/>
            <a:ext cx="1534510" cy="461665"/>
          </a:xfrm>
          <a:prstGeom prst="rect">
            <a:avLst/>
          </a:prstGeom>
          <a:noFill/>
        </p:spPr>
        <p:txBody>
          <a:bodyPr wrap="square" rtlCol="0">
            <a:spAutoFit/>
          </a:bodyPr>
          <a:lstStyle/>
          <a:p>
            <a:r>
              <a:rPr lang="es-ES" sz="2400" b="1" dirty="0">
                <a:latin typeface="Arial" panose="020B0604020202020204" pitchFamily="34" charset="0"/>
                <a:cs typeface="Arial" panose="020B0604020202020204" pitchFamily="34" charset="0"/>
              </a:rPr>
              <a:t>(</a:t>
            </a:r>
            <a:r>
              <a:rPr lang="es-ES" sz="2400" b="1" dirty="0" err="1">
                <a:latin typeface="Arial" panose="020B0604020202020204" pitchFamily="34" charset="0"/>
                <a:cs typeface="Arial" panose="020B0604020202020204" pitchFamily="34" charset="0"/>
              </a:rPr>
              <a:t>Rc</a:t>
            </a:r>
            <a:r>
              <a:rPr lang="es-ES" sz="2400" b="1"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09546400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B81966E-426A-4B45-3F4E-080E969E9EB7}"/>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3FFA2B-9F43-F0B0-E657-54484C5677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5FD1BA4A-1AE4-5F6F-57F2-4F8B95AC74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097ED08F-15C9-F3EA-E02C-6A7688F3A5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6E41C4CB-0402-165C-037C-FB554DA28FCC}"/>
              </a:ext>
            </a:extLst>
          </p:cNvPr>
          <p:cNvSpPr txBox="1">
            <a:spLocks/>
          </p:cNvSpPr>
          <p:nvPr/>
        </p:nvSpPr>
        <p:spPr>
          <a:xfrm>
            <a:off x="1324297" y="205364"/>
            <a:ext cx="9543405" cy="7769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4.3.MÁS CÁLCULOS EN EL CICLO</a:t>
            </a:r>
          </a:p>
        </p:txBody>
      </p:sp>
      <p:sp>
        <p:nvSpPr>
          <p:cNvPr id="3" name="Rectángulo: esquinas redondeadas 2">
            <a:extLst>
              <a:ext uri="{FF2B5EF4-FFF2-40B4-BE49-F238E27FC236}">
                <a16:creationId xmlns:a16="http://schemas.microsoft.com/office/drawing/2014/main" id="{DAB17B79-1CD6-3401-C79B-2D0A9FBC998C}"/>
              </a:ext>
            </a:extLst>
          </p:cNvPr>
          <p:cNvSpPr/>
          <p:nvPr/>
        </p:nvSpPr>
        <p:spPr>
          <a:xfrm>
            <a:off x="282895" y="883693"/>
            <a:ext cx="2436242" cy="1065423"/>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b="1" dirty="0">
                <a:latin typeface="Arial" panose="020B0604020202020204" pitchFamily="34" charset="0"/>
                <a:cs typeface="Arial" panose="020B0604020202020204" pitchFamily="34" charset="0"/>
              </a:rPr>
              <a:t>DENSIDAD GAS ASPIRACIÓN</a:t>
            </a:r>
          </a:p>
        </p:txBody>
      </p:sp>
      <mc:AlternateContent xmlns:mc="http://schemas.openxmlformats.org/markup-compatibility/2006" xmlns:a14="http://schemas.microsoft.com/office/drawing/2010/main">
        <mc:Choice Requires="a14">
          <p:sp>
            <p:nvSpPr>
              <p:cNvPr id="9" name="CuadroTexto 8">
                <a:extLst>
                  <a:ext uri="{FF2B5EF4-FFF2-40B4-BE49-F238E27FC236}">
                    <a16:creationId xmlns:a16="http://schemas.microsoft.com/office/drawing/2014/main" id="{9EEE53AA-5632-A781-1AA4-96B7835BE678}"/>
                  </a:ext>
                </a:extLst>
              </p:cNvPr>
              <p:cNvSpPr txBox="1"/>
              <p:nvPr/>
            </p:nvSpPr>
            <p:spPr>
              <a:xfrm>
                <a:off x="3337032" y="4053550"/>
                <a:ext cx="5817477" cy="868315"/>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Densidad gas aspiración</a:t>
                </a:r>
                <a:r>
                  <a:rPr kumimoji="0" lang="es-ES" sz="24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ES" sz="3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14:m>
                  <m:oMath xmlns:m="http://schemas.openxmlformats.org/officeDocument/2006/math">
                    <m:f>
                      <m:fPr>
                        <m:ctrlPr>
                          <a:rPr kumimoji="0" lang="es-ES" sz="36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s-ES" sz="36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𝟏</m:t>
                        </m:r>
                      </m:num>
                      <m:den>
                        <m:r>
                          <a:rPr kumimoji="0" lang="es-ES" sz="36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𝑽𝒆𝒔𝒑</m:t>
                        </m:r>
                      </m:den>
                    </m:f>
                  </m:oMath>
                </a14:m>
                <a:r>
                  <a:rPr kumimoji="0" lang="es-ES" sz="3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p:txBody>
          </p:sp>
        </mc:Choice>
        <mc:Fallback xmlns="">
          <p:sp>
            <p:nvSpPr>
              <p:cNvPr id="9" name="CuadroTexto 8">
                <a:extLst>
                  <a:ext uri="{FF2B5EF4-FFF2-40B4-BE49-F238E27FC236}">
                    <a16:creationId xmlns:a16="http://schemas.microsoft.com/office/drawing/2014/main" id="{9EEE53AA-5632-A781-1AA4-96B7835BE678}"/>
                  </a:ext>
                </a:extLst>
              </p:cNvPr>
              <p:cNvSpPr txBox="1">
                <a:spLocks noRot="1" noChangeAspect="1" noMove="1" noResize="1" noEditPoints="1" noAdjustHandles="1" noChangeArrowheads="1" noChangeShapeType="1" noTextEdit="1"/>
              </p:cNvSpPr>
              <p:nvPr/>
            </p:nvSpPr>
            <p:spPr>
              <a:xfrm>
                <a:off x="3337032" y="4053550"/>
                <a:ext cx="5817477" cy="868315"/>
              </a:xfrm>
              <a:prstGeom prst="rect">
                <a:avLst/>
              </a:prstGeom>
              <a:blipFill>
                <a:blip r:embed="rId3"/>
                <a:stretch>
                  <a:fillRect l="-3141" t="-2817" b="-8451"/>
                </a:stretch>
              </a:blipFill>
            </p:spPr>
            <p:txBody>
              <a:bodyPr/>
              <a:lstStyle/>
              <a:p>
                <a:r>
                  <a:rPr lang="es-ES">
                    <a:noFill/>
                  </a:rPr>
                  <a:t> </a:t>
                </a:r>
              </a:p>
            </p:txBody>
          </p:sp>
        </mc:Fallback>
      </mc:AlternateContent>
      <p:sp>
        <p:nvSpPr>
          <p:cNvPr id="5" name="CuadroTexto 4">
            <a:extLst>
              <a:ext uri="{FF2B5EF4-FFF2-40B4-BE49-F238E27FC236}">
                <a16:creationId xmlns:a16="http://schemas.microsoft.com/office/drawing/2014/main" id="{3B894275-B8E1-A471-E727-6BA23352093F}"/>
              </a:ext>
            </a:extLst>
          </p:cNvPr>
          <p:cNvSpPr txBox="1"/>
          <p:nvPr/>
        </p:nvSpPr>
        <p:spPr>
          <a:xfrm>
            <a:off x="3337032" y="3529147"/>
            <a:ext cx="6096000" cy="369332"/>
          </a:xfrm>
          <a:prstGeom prst="rect">
            <a:avLst/>
          </a:prstGeom>
          <a:noFill/>
        </p:spPr>
        <p:txBody>
          <a:bodyPr wrap="square">
            <a:spAutoFit/>
          </a:bodyPr>
          <a:lstStyle/>
          <a:p>
            <a:pPr algn="ctr"/>
            <a:r>
              <a:rPr lang="es-ES" dirty="0">
                <a:solidFill>
                  <a:srgbClr val="000000"/>
                </a:solidFill>
                <a:latin typeface="Arial" panose="020B0604020202020204" pitchFamily="34" charset="0"/>
                <a:cs typeface="Arial" panose="020B0604020202020204" pitchFamily="34" charset="0"/>
              </a:rPr>
              <a:t>I</a:t>
            </a:r>
            <a:r>
              <a:rPr lang="es-ES" sz="1800" b="0" i="0" u="none" strike="noStrike" baseline="0" dirty="0">
                <a:solidFill>
                  <a:srgbClr val="000000"/>
                </a:solidFill>
                <a:latin typeface="Arial" panose="020B0604020202020204" pitchFamily="34" charset="0"/>
                <a:cs typeface="Arial" panose="020B0604020202020204" pitchFamily="34" charset="0"/>
              </a:rPr>
              <a:t>nversa del volumen específico </a:t>
            </a:r>
            <a:endParaRPr lang="es-ES" dirty="0">
              <a:latin typeface="Arial" panose="020B0604020202020204" pitchFamily="34" charset="0"/>
              <a:cs typeface="Arial" panose="020B0604020202020204" pitchFamily="34" charset="0"/>
            </a:endParaRPr>
          </a:p>
        </p:txBody>
      </p:sp>
      <p:sp>
        <p:nvSpPr>
          <p:cNvPr id="11" name="CuadroTexto 10">
            <a:extLst>
              <a:ext uri="{FF2B5EF4-FFF2-40B4-BE49-F238E27FC236}">
                <a16:creationId xmlns:a16="http://schemas.microsoft.com/office/drawing/2014/main" id="{1FAECDBE-3D90-8735-B554-5B40FCE6B64E}"/>
              </a:ext>
            </a:extLst>
          </p:cNvPr>
          <p:cNvSpPr txBox="1"/>
          <p:nvPr/>
        </p:nvSpPr>
        <p:spPr>
          <a:xfrm>
            <a:off x="493986" y="2099252"/>
            <a:ext cx="11414235" cy="1200329"/>
          </a:xfrm>
          <a:prstGeom prst="rect">
            <a:avLst/>
          </a:prstGeom>
          <a:noFill/>
        </p:spPr>
        <p:txBody>
          <a:bodyPr wrap="square">
            <a:spAutoFit/>
          </a:bodyPr>
          <a:lstStyle/>
          <a:p>
            <a:pPr marL="285750" indent="-285750">
              <a:buFont typeface="Wingdings" panose="05000000000000000000" pitchFamily="2" charset="2"/>
              <a:buChar char="Ø"/>
            </a:pPr>
            <a:r>
              <a:rPr lang="es-ES" sz="1800" b="0" i="0" u="none" strike="noStrike" baseline="0" dirty="0">
                <a:solidFill>
                  <a:srgbClr val="000000"/>
                </a:solidFill>
                <a:latin typeface="Arial" panose="020B0604020202020204" pitchFamily="34" charset="0"/>
                <a:cs typeface="Arial" panose="020B0604020202020204" pitchFamily="34" charset="0"/>
              </a:rPr>
              <a:t>Proceso de compresión, cuanto mayor sea la densidad del gas absorbido en los cilindros, más elevada es la cantidad de refrigerante en circulación y la capacidad obtenida. </a:t>
            </a:r>
          </a:p>
          <a:p>
            <a:pPr marL="285750" indent="-285750">
              <a:buFont typeface="Wingdings" panose="05000000000000000000" pitchFamily="2" charset="2"/>
              <a:buChar char="Ø"/>
            </a:pPr>
            <a:endParaRPr lang="es-ES" dirty="0">
              <a:solidFill>
                <a:srgbClr val="000000"/>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s-ES" sz="1800" b="0" i="0" u="none" strike="noStrike" baseline="0" dirty="0">
                <a:solidFill>
                  <a:srgbClr val="000000"/>
                </a:solidFill>
                <a:latin typeface="Arial" panose="020B0604020202020204" pitchFamily="34" charset="0"/>
                <a:cs typeface="Arial" panose="020B0604020202020204" pitchFamily="34" charset="0"/>
              </a:rPr>
              <a:t>Por lo tanto, cuanto menor sea el volumen específico del gas de aspiración, mayor es la capacidad. </a:t>
            </a:r>
            <a:endParaRPr lang="es-E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6500001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939C082-BA95-9521-4A45-F87109B074E8}"/>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D055BE8-F661-09C1-81A1-6841B25773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F827E8F6-6BC7-EFCD-516B-3660DBC9E6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E4253B2D-7303-92B8-B922-08A6C4BFDF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35334A1B-F5A3-E621-867A-286D38EC8512}"/>
              </a:ext>
            </a:extLst>
          </p:cNvPr>
          <p:cNvSpPr txBox="1">
            <a:spLocks/>
          </p:cNvSpPr>
          <p:nvPr/>
        </p:nvSpPr>
        <p:spPr>
          <a:xfrm>
            <a:off x="1324297" y="205364"/>
            <a:ext cx="9543405" cy="7769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4.3.MÁS CÁLCULOS EN EL CICLO</a:t>
            </a:r>
          </a:p>
        </p:txBody>
      </p:sp>
      <p:sp>
        <p:nvSpPr>
          <p:cNvPr id="3" name="Rectángulo: esquinas redondeadas 2">
            <a:extLst>
              <a:ext uri="{FF2B5EF4-FFF2-40B4-BE49-F238E27FC236}">
                <a16:creationId xmlns:a16="http://schemas.microsoft.com/office/drawing/2014/main" id="{50D03336-6CB0-678A-4F26-9536C3843094}"/>
              </a:ext>
            </a:extLst>
          </p:cNvPr>
          <p:cNvSpPr/>
          <p:nvPr/>
        </p:nvSpPr>
        <p:spPr>
          <a:xfrm>
            <a:off x="282895" y="883693"/>
            <a:ext cx="2436242" cy="1065423"/>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000" b="1" dirty="0">
                <a:latin typeface="Arial" panose="020B0604020202020204" pitchFamily="34" charset="0"/>
                <a:cs typeface="Arial" panose="020B0604020202020204" pitchFamily="34" charset="0"/>
              </a:rPr>
              <a:t>Caudal másico</a:t>
            </a:r>
          </a:p>
          <a:p>
            <a:pPr algn="ctr"/>
            <a:r>
              <a:rPr lang="es-ES" sz="2800" b="1" dirty="0">
                <a:latin typeface="Arial" panose="020B0604020202020204" pitchFamily="34" charset="0"/>
                <a:cs typeface="Arial" panose="020B0604020202020204" pitchFamily="34" charset="0"/>
              </a:rPr>
              <a:t>Q</a:t>
            </a:r>
            <a:r>
              <a:rPr lang="es-ES" sz="2000" b="1" dirty="0">
                <a:latin typeface="Arial" panose="020B0604020202020204" pitchFamily="34" charset="0"/>
                <a:cs typeface="Arial" panose="020B0604020202020204" pitchFamily="34" charset="0"/>
              </a:rPr>
              <a:t>m o </a:t>
            </a:r>
            <a:r>
              <a:rPr lang="es-ES" sz="2800" b="1" dirty="0">
                <a:latin typeface="Arial" panose="020B0604020202020204" pitchFamily="34" charset="0"/>
                <a:cs typeface="Arial" panose="020B0604020202020204" pitchFamily="34" charset="0"/>
              </a:rPr>
              <a:t>M</a:t>
            </a:r>
          </a:p>
        </p:txBody>
      </p:sp>
      <mc:AlternateContent xmlns:mc="http://schemas.openxmlformats.org/markup-compatibility/2006" xmlns:a14="http://schemas.microsoft.com/office/drawing/2010/main">
        <mc:Choice Requires="a14">
          <p:sp>
            <p:nvSpPr>
              <p:cNvPr id="9" name="CuadroTexto 8">
                <a:extLst>
                  <a:ext uri="{FF2B5EF4-FFF2-40B4-BE49-F238E27FC236}">
                    <a16:creationId xmlns:a16="http://schemas.microsoft.com/office/drawing/2014/main" id="{8F1C2285-B3D6-6F8A-9AAB-E0B377A53C2E}"/>
                  </a:ext>
                </a:extLst>
              </p:cNvPr>
              <p:cNvSpPr txBox="1"/>
              <p:nvPr/>
            </p:nvSpPr>
            <p:spPr>
              <a:xfrm>
                <a:off x="1713186" y="4053550"/>
                <a:ext cx="8671035" cy="88171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3600" b="1" dirty="0">
                    <a:solidFill>
                      <a:prstClr val="black"/>
                    </a:solidFill>
                    <a:latin typeface="Arial" panose="020B0604020202020204" pitchFamily="34" charset="0"/>
                    <a:cs typeface="Arial" panose="020B0604020202020204" pitchFamily="34" charset="0"/>
                  </a:rPr>
                  <a:t>q</a:t>
                </a:r>
                <a:r>
                  <a:rPr lang="es-ES" b="1" dirty="0" err="1">
                    <a:solidFill>
                      <a:prstClr val="black"/>
                    </a:solidFill>
                    <a:latin typeface="Arial" panose="020B0604020202020204" pitchFamily="34" charset="0"/>
                    <a:cs typeface="Arial" panose="020B0604020202020204" pitchFamily="34" charset="0"/>
                  </a:rPr>
                  <a:t>m</a:t>
                </a:r>
                <a:r>
                  <a:rPr lang="es-ES" b="1" dirty="0">
                    <a:solidFill>
                      <a:prstClr val="black"/>
                    </a:solidFill>
                    <a:latin typeface="Arial" panose="020B0604020202020204" pitchFamily="34" charset="0"/>
                    <a:cs typeface="Arial" panose="020B0604020202020204" pitchFamily="34" charset="0"/>
                  </a:rPr>
                  <a:t> o</a:t>
                </a:r>
                <a:r>
                  <a:rPr lang="es-ES" sz="2800" b="1" dirty="0">
                    <a:solidFill>
                      <a:prstClr val="black"/>
                    </a:solidFill>
                    <a:latin typeface="Arial" panose="020B0604020202020204" pitchFamily="34" charset="0"/>
                    <a:cs typeface="Arial" panose="020B0604020202020204" pitchFamily="34" charset="0"/>
                  </a:rPr>
                  <a:t> M </a:t>
                </a:r>
                <a:r>
                  <a:rPr lang="es-ES" sz="2000" b="1" dirty="0">
                    <a:solidFill>
                      <a:prstClr val="black"/>
                    </a:solidFill>
                    <a:latin typeface="Arial" panose="020B0604020202020204" pitchFamily="34" charset="0"/>
                    <a:cs typeface="Arial" panose="020B0604020202020204" pitchFamily="34" charset="0"/>
                  </a:rPr>
                  <a:t>(kg/s) </a:t>
                </a:r>
                <a:r>
                  <a:rPr kumimoji="0" lang="es-ES" sz="3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14:m>
                  <m:oMath xmlns:m="http://schemas.openxmlformats.org/officeDocument/2006/math">
                    <m:f>
                      <m:fPr>
                        <m:ctrlPr>
                          <a:rPr kumimoji="0" lang="es-ES" sz="36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s-ES" sz="36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𝑷𝒐𝒕𝒆𝒏𝒄𝒊𝒂</m:t>
                        </m:r>
                        <m:r>
                          <a:rPr kumimoji="0" lang="es-ES" sz="36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a:rPr kumimoji="0" lang="es-ES" sz="36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𝒇𝒓𝒊𝒈𝒐𝒓</m:t>
                        </m:r>
                        <m:r>
                          <a:rPr kumimoji="0" lang="es-ES" sz="36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í</m:t>
                        </m:r>
                        <m:r>
                          <a:rPr kumimoji="0" lang="es-ES" sz="36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𝒇𝒊𝒄𝒂</m:t>
                        </m:r>
                        <m:r>
                          <a:rPr kumimoji="0" lang="es-ES" sz="36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 </m:t>
                        </m:r>
                        <m:r>
                          <a:rPr kumimoji="0" lang="es-ES" sz="36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𝒌𝑾</m:t>
                        </m:r>
                        <m:r>
                          <a:rPr kumimoji="0" lang="es-ES" sz="36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num>
                      <m:den>
                        <m:r>
                          <a:rPr kumimoji="0" lang="es-ES" sz="36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𝑷𝒓𝒐𝒅𝒖𝒄𝒄𝒊</m:t>
                        </m:r>
                        <m:r>
                          <a:rPr kumimoji="0" lang="es-ES" sz="36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ó</m:t>
                        </m:r>
                        <m:r>
                          <a:rPr kumimoji="0" lang="es-ES" sz="36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𝒏</m:t>
                        </m:r>
                        <m:r>
                          <a:rPr kumimoji="0" lang="es-ES" sz="36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a:rPr kumimoji="0" lang="es-ES" sz="36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𝒇𝒓𝒊𝒈𝒐𝒓</m:t>
                        </m:r>
                        <m:r>
                          <a:rPr kumimoji="0" lang="es-ES" sz="36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í</m:t>
                        </m:r>
                        <m:r>
                          <a:rPr kumimoji="0" lang="es-ES" sz="36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𝒇𝒊𝒄𝒂</m:t>
                        </m:r>
                        <m:r>
                          <a:rPr kumimoji="0" lang="es-ES" sz="36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a:rPr kumimoji="0" lang="es-ES" sz="36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𝑸</m:t>
                        </m:r>
                        <m:r>
                          <a:rPr kumimoji="0" lang="es-ES" sz="36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a:rPr kumimoji="0" lang="es-ES" sz="36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𝒆𝒗𝒂𝒑</m:t>
                        </m:r>
                        <m:r>
                          <a:rPr kumimoji="0" lang="es-ES" sz="36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den>
                    </m:f>
                  </m:oMath>
                </a14:m>
                <a:endParaRPr kumimoji="0" lang="es-ES" sz="3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9" name="CuadroTexto 8">
                <a:extLst>
                  <a:ext uri="{FF2B5EF4-FFF2-40B4-BE49-F238E27FC236}">
                    <a16:creationId xmlns:a16="http://schemas.microsoft.com/office/drawing/2014/main" id="{8F1C2285-B3D6-6F8A-9AAB-E0B377A53C2E}"/>
                  </a:ext>
                </a:extLst>
              </p:cNvPr>
              <p:cNvSpPr txBox="1">
                <a:spLocks noRot="1" noChangeAspect="1" noMove="1" noResize="1" noEditPoints="1" noAdjustHandles="1" noChangeArrowheads="1" noChangeShapeType="1" noTextEdit="1"/>
              </p:cNvSpPr>
              <p:nvPr/>
            </p:nvSpPr>
            <p:spPr>
              <a:xfrm>
                <a:off x="1713186" y="4053550"/>
                <a:ext cx="8671035" cy="881716"/>
              </a:xfrm>
              <a:prstGeom prst="rect">
                <a:avLst/>
              </a:prstGeom>
              <a:blipFill>
                <a:blip r:embed="rId3"/>
                <a:stretch>
                  <a:fillRect l="-3165" t="-1379" b="-7586"/>
                </a:stretch>
              </a:blipFill>
            </p:spPr>
            <p:txBody>
              <a:bodyPr/>
              <a:lstStyle/>
              <a:p>
                <a:r>
                  <a:rPr lang="es-ES">
                    <a:noFill/>
                  </a:rPr>
                  <a:t> </a:t>
                </a:r>
              </a:p>
            </p:txBody>
          </p:sp>
        </mc:Fallback>
      </mc:AlternateContent>
      <p:sp>
        <p:nvSpPr>
          <p:cNvPr id="6" name="CuadroTexto 5">
            <a:extLst>
              <a:ext uri="{FF2B5EF4-FFF2-40B4-BE49-F238E27FC236}">
                <a16:creationId xmlns:a16="http://schemas.microsoft.com/office/drawing/2014/main" id="{9D596780-4223-61A0-B0A6-42736EA78829}"/>
              </a:ext>
            </a:extLst>
          </p:cNvPr>
          <p:cNvSpPr txBox="1"/>
          <p:nvPr/>
        </p:nvSpPr>
        <p:spPr>
          <a:xfrm>
            <a:off x="751000" y="2104187"/>
            <a:ext cx="10689998" cy="1529906"/>
          </a:xfrm>
          <a:prstGeom prst="rect">
            <a:avLst/>
          </a:prstGeom>
          <a:noFill/>
        </p:spPr>
        <p:txBody>
          <a:bodyPr wrap="square">
            <a:spAutoFit/>
          </a:bodyPr>
          <a:lstStyle/>
          <a:p>
            <a:pPr marL="171450" indent="-171450" algn="l">
              <a:lnSpc>
                <a:spcPct val="150000"/>
              </a:lnSpc>
              <a:buFont typeface="Wingdings" panose="05000000000000000000" pitchFamily="2" charset="2"/>
              <a:buChar char="Ø"/>
            </a:pPr>
            <a:endParaRPr lang="es-ES" sz="1050" b="0" i="0" u="none" strike="noStrike" baseline="0" dirty="0">
              <a:latin typeface="Arial" panose="020B0604020202020204" pitchFamily="34" charset="0"/>
              <a:cs typeface="Arial" panose="020B0604020202020204" pitchFamily="34" charset="0"/>
            </a:endParaRPr>
          </a:p>
          <a:p>
            <a:pPr marL="285750" indent="-285750">
              <a:lnSpc>
                <a:spcPct val="150000"/>
              </a:lnSpc>
              <a:buFont typeface="Wingdings" panose="05000000000000000000" pitchFamily="2" charset="2"/>
              <a:buChar char="Ø"/>
            </a:pPr>
            <a:r>
              <a:rPr lang="es-ES" sz="1800" b="0" i="0" u="none" strike="noStrike" baseline="0" dirty="0">
                <a:latin typeface="Arial" panose="020B0604020202020204" pitchFamily="34" charset="0"/>
                <a:cs typeface="Arial" panose="020B0604020202020204" pitchFamily="34" charset="0"/>
              </a:rPr>
              <a:t>Son los quilos de masa de refrigerante que tenemos que hacer pasar por el evaporador para conseguir extraer todo el calor que obtuvimos en el balance térmico de cámara (Cargas térmicas). </a:t>
            </a:r>
          </a:p>
          <a:p>
            <a:pPr marL="285750" indent="-285750">
              <a:lnSpc>
                <a:spcPct val="150000"/>
              </a:lnSpc>
              <a:buFont typeface="Wingdings" panose="05000000000000000000" pitchFamily="2" charset="2"/>
              <a:buChar char="Ø"/>
            </a:pPr>
            <a:r>
              <a:rPr lang="es-ES" sz="1800" b="0" i="0" u="none" strike="noStrike" baseline="0" dirty="0">
                <a:latin typeface="Arial" panose="020B0604020202020204" pitchFamily="34" charset="0"/>
                <a:cs typeface="Arial" panose="020B0604020202020204" pitchFamily="34" charset="0"/>
              </a:rPr>
              <a:t>Esta masa, será la que circulará por toda la instalación:</a:t>
            </a:r>
            <a:endParaRPr lang="es-E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3451570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F5CDE49-0AAC-A505-B7BE-D36EACA8C2BC}"/>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8B232FA-CD4D-650E-57F1-1CD1F1E645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D8E4B92A-12D3-8A66-2AC7-A8F9EEB310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ED455D08-A818-D67C-C102-82298FD9CC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B1F0B9AB-ADBD-8CF3-99B5-CC6BCA24F895}"/>
              </a:ext>
            </a:extLst>
          </p:cNvPr>
          <p:cNvSpPr txBox="1">
            <a:spLocks/>
          </p:cNvSpPr>
          <p:nvPr/>
        </p:nvSpPr>
        <p:spPr>
          <a:xfrm>
            <a:off x="1324297" y="205364"/>
            <a:ext cx="9543405" cy="7769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4.3.MÁS CÁLCULOS EN EL CICLO</a:t>
            </a:r>
          </a:p>
        </p:txBody>
      </p:sp>
      <p:sp>
        <p:nvSpPr>
          <p:cNvPr id="3" name="Rectángulo: esquinas redondeadas 2">
            <a:extLst>
              <a:ext uri="{FF2B5EF4-FFF2-40B4-BE49-F238E27FC236}">
                <a16:creationId xmlns:a16="http://schemas.microsoft.com/office/drawing/2014/main" id="{76D574BF-3D79-087E-1890-B26FFC7FE85E}"/>
              </a:ext>
            </a:extLst>
          </p:cNvPr>
          <p:cNvSpPr/>
          <p:nvPr/>
        </p:nvSpPr>
        <p:spPr>
          <a:xfrm>
            <a:off x="282895" y="883693"/>
            <a:ext cx="2436242" cy="1065423"/>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4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a:t>
            </a:r>
            <a:r>
              <a:rPr kumimoji="0" lang="es-E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a:t>
            </a:r>
            <a:endParaRPr kumimoji="0" lang="es-E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CuadroTexto 4">
            <a:extLst>
              <a:ext uri="{FF2B5EF4-FFF2-40B4-BE49-F238E27FC236}">
                <a16:creationId xmlns:a16="http://schemas.microsoft.com/office/drawing/2014/main" id="{8A0964C7-3FCA-9D81-8A1D-1513A0258BD1}"/>
              </a:ext>
            </a:extLst>
          </p:cNvPr>
          <p:cNvSpPr txBox="1"/>
          <p:nvPr/>
        </p:nvSpPr>
        <p:spPr>
          <a:xfrm>
            <a:off x="3423501" y="1703486"/>
            <a:ext cx="6096000" cy="646331"/>
          </a:xfrm>
          <a:prstGeom prst="rect">
            <a:avLst/>
          </a:prstGeom>
          <a:noFill/>
        </p:spPr>
        <p:txBody>
          <a:bodyPr wrap="square">
            <a:spAutoFit/>
          </a:bodyPr>
          <a:lstStyle/>
          <a:p>
            <a:pPr algn="l"/>
            <a:endParaRPr lang="es-ES" sz="800" b="0" i="0" u="none" strike="noStrike" baseline="0" dirty="0">
              <a:solidFill>
                <a:srgbClr val="000000"/>
              </a:solidFill>
              <a:latin typeface="Arial" panose="020B0604020202020204" pitchFamily="34" charset="0"/>
              <a:cs typeface="Arial" panose="020B0604020202020204" pitchFamily="34" charset="0"/>
            </a:endParaRPr>
          </a:p>
          <a:p>
            <a:r>
              <a:rPr lang="es-ES" sz="1800" b="1" i="0" u="none" strike="noStrike" baseline="0" dirty="0">
                <a:solidFill>
                  <a:srgbClr val="2C3B43"/>
                </a:solidFill>
                <a:latin typeface="Arial" panose="020B0604020202020204" pitchFamily="34" charset="0"/>
                <a:cs typeface="Arial" panose="020B0604020202020204" pitchFamily="34" charset="0"/>
              </a:rPr>
              <a:t>Potencia compresor para comprimir el gas:  </a:t>
            </a:r>
            <a:r>
              <a:rPr lang="es-ES" sz="2800" b="1" i="0" u="none" strike="noStrike" baseline="0" dirty="0" err="1">
                <a:solidFill>
                  <a:srgbClr val="2C3B43"/>
                </a:solidFill>
                <a:latin typeface="Arial" panose="020B0604020202020204" pitchFamily="34" charset="0"/>
                <a:cs typeface="Arial" panose="020B0604020202020204" pitchFamily="34" charset="0"/>
              </a:rPr>
              <a:t>P</a:t>
            </a:r>
            <a:r>
              <a:rPr lang="es-ES" sz="1800" b="1" i="0" u="none" strike="noStrike" baseline="0" dirty="0" err="1">
                <a:solidFill>
                  <a:srgbClr val="2C3B43"/>
                </a:solidFill>
                <a:latin typeface="Arial" panose="020B0604020202020204" pitchFamily="34" charset="0"/>
                <a:cs typeface="Arial" panose="020B0604020202020204" pitchFamily="34" charset="0"/>
              </a:rPr>
              <a:t>th</a:t>
            </a:r>
            <a:endParaRPr lang="es-ES" dirty="0">
              <a:latin typeface="Arial" panose="020B0604020202020204" pitchFamily="34" charset="0"/>
              <a:cs typeface="Arial" panose="020B0604020202020204" pitchFamily="34" charset="0"/>
            </a:endParaRPr>
          </a:p>
        </p:txBody>
      </p:sp>
      <p:sp>
        <p:nvSpPr>
          <p:cNvPr id="11" name="CuadroTexto 10">
            <a:extLst>
              <a:ext uri="{FF2B5EF4-FFF2-40B4-BE49-F238E27FC236}">
                <a16:creationId xmlns:a16="http://schemas.microsoft.com/office/drawing/2014/main" id="{527FC852-67EA-B732-981A-02493FE8A931}"/>
              </a:ext>
            </a:extLst>
          </p:cNvPr>
          <p:cNvSpPr txBox="1"/>
          <p:nvPr/>
        </p:nvSpPr>
        <p:spPr>
          <a:xfrm>
            <a:off x="1147623" y="2612486"/>
            <a:ext cx="9967416" cy="1235723"/>
          </a:xfrm>
          <a:prstGeom prst="rect">
            <a:avLst/>
          </a:prstGeom>
          <a:noFill/>
        </p:spPr>
        <p:txBody>
          <a:bodyPr wrap="square">
            <a:spAutoFit/>
          </a:bodyPr>
          <a:lstStyle/>
          <a:p>
            <a:pPr marL="171450" indent="-171450" algn="l">
              <a:lnSpc>
                <a:spcPct val="150000"/>
              </a:lnSpc>
              <a:buFont typeface="Arial" panose="020B0604020202020204" pitchFamily="34" charset="0"/>
              <a:buChar char="•"/>
            </a:pPr>
            <a:endParaRPr lang="es-ES" sz="1050" b="0" i="0" u="none" strike="noStrike" baseline="0" dirty="0">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es-ES" sz="1800" b="0" i="0" u="none" strike="noStrike" baseline="0" dirty="0">
                <a:latin typeface="Arial" panose="020B0604020202020204" pitchFamily="34" charset="0"/>
                <a:cs typeface="Arial" panose="020B0604020202020204" pitchFamily="34" charset="0"/>
              </a:rPr>
              <a:t>El gasto de masa va a ser el mismo para toda la instalación (sistema cerrado).</a:t>
            </a:r>
          </a:p>
          <a:p>
            <a:pPr marL="285750" indent="-285750">
              <a:lnSpc>
                <a:spcPct val="150000"/>
              </a:lnSpc>
              <a:buFont typeface="Arial" panose="020B0604020202020204" pitchFamily="34" charset="0"/>
              <a:buChar char="•"/>
            </a:pPr>
            <a:r>
              <a:rPr lang="es-ES" sz="1800" b="0" i="0" u="none" strike="noStrike" baseline="0" dirty="0">
                <a:latin typeface="Arial" panose="020B0604020202020204" pitchFamily="34" charset="0"/>
                <a:cs typeface="Arial" panose="020B0604020202020204" pitchFamily="34" charset="0"/>
              </a:rPr>
              <a:t>Una vez calculado </a:t>
            </a:r>
            <a:r>
              <a:rPr lang="es-ES" sz="2400" b="1" i="0" u="none" strike="noStrike" baseline="0" dirty="0" err="1">
                <a:latin typeface="Arial" panose="020B0604020202020204" pitchFamily="34" charset="0"/>
                <a:cs typeface="Arial" panose="020B0604020202020204" pitchFamily="34" charset="0"/>
              </a:rPr>
              <a:t>q</a:t>
            </a:r>
            <a:r>
              <a:rPr lang="es-ES" sz="1600" b="1" i="0" u="none" strike="noStrike" baseline="0" dirty="0" err="1">
                <a:latin typeface="Arial" panose="020B0604020202020204" pitchFamily="34" charset="0"/>
                <a:cs typeface="Arial" panose="020B0604020202020204" pitchFamily="34" charset="0"/>
              </a:rPr>
              <a:t>m</a:t>
            </a:r>
            <a:r>
              <a:rPr lang="es-ES" sz="1800" b="0" i="0" u="none" strike="noStrike" baseline="0" dirty="0">
                <a:latin typeface="Arial" panose="020B0604020202020204" pitchFamily="34" charset="0"/>
                <a:cs typeface="Arial" panose="020B0604020202020204" pitchFamily="34" charset="0"/>
              </a:rPr>
              <a:t>, la potencia que entrega el </a:t>
            </a:r>
            <a:r>
              <a:rPr lang="es-ES" sz="1800" b="0" i="0" u="none" strike="noStrike" baseline="0" dirty="0" err="1">
                <a:latin typeface="Arial" panose="020B0604020202020204" pitchFamily="34" charset="0"/>
                <a:cs typeface="Arial" panose="020B0604020202020204" pitchFamily="34" charset="0"/>
              </a:rPr>
              <a:t>compresorvpara</a:t>
            </a:r>
            <a:r>
              <a:rPr lang="es-ES" sz="1800" b="0" i="0" u="none" strike="noStrike" baseline="0" dirty="0">
                <a:latin typeface="Arial" panose="020B0604020202020204" pitchFamily="34" charset="0"/>
                <a:cs typeface="Arial" panose="020B0604020202020204" pitchFamily="34" charset="0"/>
              </a:rPr>
              <a:t> comprimir el gas:</a:t>
            </a:r>
            <a:endParaRPr lang="es-ES" dirty="0">
              <a:latin typeface="Arial" panose="020B0604020202020204" pitchFamily="34" charset="0"/>
              <a:cs typeface="Arial" panose="020B0604020202020204" pitchFamily="34" charset="0"/>
            </a:endParaRPr>
          </a:p>
        </p:txBody>
      </p:sp>
      <p:sp>
        <p:nvSpPr>
          <p:cNvPr id="14" name="CuadroTexto 13">
            <a:extLst>
              <a:ext uri="{FF2B5EF4-FFF2-40B4-BE49-F238E27FC236}">
                <a16:creationId xmlns:a16="http://schemas.microsoft.com/office/drawing/2014/main" id="{94607C78-4970-2181-A35B-D77D7BC656FE}"/>
              </a:ext>
            </a:extLst>
          </p:cNvPr>
          <p:cNvSpPr txBox="1"/>
          <p:nvPr/>
        </p:nvSpPr>
        <p:spPr>
          <a:xfrm>
            <a:off x="4160294" y="4165453"/>
            <a:ext cx="6096000" cy="738664"/>
          </a:xfrm>
          <a:prstGeom prst="rect">
            <a:avLst/>
          </a:prstGeom>
          <a:noFill/>
        </p:spPr>
        <p:txBody>
          <a:bodyPr wrap="square">
            <a:spAutoFit/>
          </a:bodyPr>
          <a:lstStyle/>
          <a:p>
            <a:pPr algn="l"/>
            <a:endParaRPr lang="es-ES" sz="1400" b="0" i="0" u="none" strike="noStrike" baseline="0" dirty="0">
              <a:solidFill>
                <a:srgbClr val="000000"/>
              </a:solidFill>
              <a:latin typeface="Arial" panose="020B0604020202020204" pitchFamily="34" charset="0"/>
              <a:cs typeface="Arial" panose="020B0604020202020204" pitchFamily="34" charset="0"/>
            </a:endParaRPr>
          </a:p>
          <a:p>
            <a:r>
              <a:rPr lang="pt-BR" sz="2800" b="1" i="0" u="none" strike="noStrike" baseline="0" dirty="0" err="1">
                <a:latin typeface="Arial" panose="020B0604020202020204" pitchFamily="34" charset="0"/>
                <a:cs typeface="Arial" panose="020B0604020202020204" pitchFamily="34" charset="0"/>
              </a:rPr>
              <a:t>P</a:t>
            </a:r>
            <a:r>
              <a:rPr lang="pt-BR" b="1" i="0" u="none" strike="noStrike" baseline="0" dirty="0" err="1">
                <a:latin typeface="Arial" panose="020B0604020202020204" pitchFamily="34" charset="0"/>
                <a:cs typeface="Arial" panose="020B0604020202020204" pitchFamily="34" charset="0"/>
              </a:rPr>
              <a:t>th</a:t>
            </a:r>
            <a:r>
              <a:rPr lang="pt-BR" sz="2000" b="1" i="0" u="none" strike="noStrike" baseline="0" dirty="0">
                <a:latin typeface="Arial" panose="020B0604020202020204" pitchFamily="34" charset="0"/>
                <a:cs typeface="Arial" panose="020B0604020202020204" pitchFamily="34" charset="0"/>
              </a:rPr>
              <a:t>(k</a:t>
            </a:r>
            <a:r>
              <a:rPr lang="pt-BR" sz="2000" b="1" dirty="0">
                <a:latin typeface="Arial" panose="020B0604020202020204" pitchFamily="34" charset="0"/>
                <a:cs typeface="Arial" panose="020B0604020202020204" pitchFamily="34" charset="0"/>
              </a:rPr>
              <a:t>W</a:t>
            </a:r>
            <a:r>
              <a:rPr lang="pt-BR" sz="2000" b="1" i="0" u="none" strike="noStrike" baseline="0" dirty="0">
                <a:latin typeface="Arial" panose="020B0604020202020204" pitchFamily="34" charset="0"/>
                <a:cs typeface="Arial" panose="020B0604020202020204" pitchFamily="34" charset="0"/>
              </a:rPr>
              <a:t>) </a:t>
            </a:r>
            <a:r>
              <a:rPr lang="pt-BR" sz="2800" b="1" i="0" u="none" strike="noStrike" baseline="0" dirty="0">
                <a:latin typeface="Arial" panose="020B0604020202020204" pitchFamily="34" charset="0"/>
                <a:cs typeface="Arial" panose="020B0604020202020204" pitchFamily="34" charset="0"/>
              </a:rPr>
              <a:t>= </a:t>
            </a:r>
            <a:r>
              <a:rPr lang="pt-BR" sz="2800" b="1" i="0" u="none" strike="noStrike" baseline="0" dirty="0" err="1">
                <a:latin typeface="Arial" panose="020B0604020202020204" pitchFamily="34" charset="0"/>
                <a:cs typeface="Arial" panose="020B0604020202020204" pitchFamily="34" charset="0"/>
              </a:rPr>
              <a:t>q</a:t>
            </a:r>
            <a:r>
              <a:rPr lang="pt-BR" b="1" i="0" u="none" strike="noStrike" baseline="0" dirty="0" err="1">
                <a:latin typeface="Arial" panose="020B0604020202020204" pitchFamily="34" charset="0"/>
                <a:cs typeface="Arial" panose="020B0604020202020204" pitchFamily="34" charset="0"/>
              </a:rPr>
              <a:t>m</a:t>
            </a:r>
            <a:r>
              <a:rPr lang="pt-BR" b="1" i="0" u="none" strike="noStrike" baseline="0" dirty="0">
                <a:latin typeface="Arial" panose="020B0604020202020204" pitchFamily="34" charset="0"/>
                <a:cs typeface="Arial" panose="020B0604020202020204" pitchFamily="34" charset="0"/>
              </a:rPr>
              <a:t>  </a:t>
            </a:r>
            <a:r>
              <a:rPr lang="pt-BR" sz="2800" b="1" i="0" u="none" strike="noStrike" baseline="0" dirty="0">
                <a:latin typeface="Arial" panose="020B0604020202020204" pitchFamily="34" charset="0"/>
                <a:cs typeface="Arial" panose="020B0604020202020204" pitchFamily="34" charset="0"/>
              </a:rPr>
              <a:t>x (h</a:t>
            </a:r>
            <a:r>
              <a:rPr lang="pt-BR" b="1" i="0" u="none" strike="noStrike" baseline="0" dirty="0">
                <a:latin typeface="Arial" panose="020B0604020202020204" pitchFamily="34" charset="0"/>
                <a:cs typeface="Arial" panose="020B0604020202020204" pitchFamily="34" charset="0"/>
              </a:rPr>
              <a:t>2</a:t>
            </a:r>
            <a:r>
              <a:rPr lang="pt-BR" sz="2800" b="1" i="0" u="none" strike="noStrike" baseline="0" dirty="0">
                <a:latin typeface="Arial" panose="020B0604020202020204" pitchFamily="34" charset="0"/>
                <a:cs typeface="Arial" panose="020B0604020202020204" pitchFamily="34" charset="0"/>
              </a:rPr>
              <a:t>–h</a:t>
            </a:r>
            <a:r>
              <a:rPr lang="pt-BR" b="1" i="0" u="none" strike="noStrike" baseline="0" dirty="0">
                <a:latin typeface="Arial" panose="020B0604020202020204" pitchFamily="34" charset="0"/>
                <a:cs typeface="Arial" panose="020B0604020202020204" pitchFamily="34" charset="0"/>
              </a:rPr>
              <a:t>1</a:t>
            </a:r>
            <a:r>
              <a:rPr lang="pt-BR" sz="2800" b="1" i="0" u="none" strike="noStrike" baseline="0" dirty="0">
                <a:latin typeface="Arial" panose="020B0604020202020204" pitchFamily="34" charset="0"/>
                <a:cs typeface="Arial" panose="020B0604020202020204" pitchFamily="34" charset="0"/>
              </a:rPr>
              <a:t>)</a:t>
            </a:r>
            <a:endParaRPr lang="es-E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8030584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0749163-3E74-DB03-281A-A5B5D3AA6F2F}"/>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4A5560C-4798-3A47-86AF-84F7BB5746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F35B23DC-9CEC-2687-22AE-B602BCA513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ACD73451-79CF-7203-541C-4DA1651FE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 name="Rectángulo: esquinas redondeadas 3">
            <a:extLst>
              <a:ext uri="{FF2B5EF4-FFF2-40B4-BE49-F238E27FC236}">
                <a16:creationId xmlns:a16="http://schemas.microsoft.com/office/drawing/2014/main" id="{B565ED40-C12D-E45E-C6E0-22C4455E23CE}"/>
              </a:ext>
            </a:extLst>
          </p:cNvPr>
          <p:cNvSpPr/>
          <p:nvPr/>
        </p:nvSpPr>
        <p:spPr>
          <a:xfrm>
            <a:off x="2265679" y="2834640"/>
            <a:ext cx="7660640" cy="2438400"/>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REALIZAMOS LA TF.3 </a:t>
            </a:r>
            <a:r>
              <a:rPr lang="es-ES" b="1" dirty="0">
                <a:solidFill>
                  <a:prstClr val="black"/>
                </a:solidFill>
                <a:latin typeface="Arial" panose="020B0604020202020204" pitchFamily="34" charset="0"/>
                <a:cs typeface="Arial" panose="020B0604020202020204" pitchFamily="34" charset="0"/>
              </a:rPr>
              <a:t>CÁLCULOS BÁSICOS EN CICLOS</a:t>
            </a:r>
            <a:endParaRPr kumimoji="0" lang="es-E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 name="Título 1">
            <a:extLst>
              <a:ext uri="{FF2B5EF4-FFF2-40B4-BE49-F238E27FC236}">
                <a16:creationId xmlns:a16="http://schemas.microsoft.com/office/drawing/2014/main" id="{61A88084-AF39-F1DD-5F97-AD364A3820D6}"/>
              </a:ext>
            </a:extLst>
          </p:cNvPr>
          <p:cNvSpPr txBox="1">
            <a:spLocks/>
          </p:cNvSpPr>
          <p:nvPr/>
        </p:nvSpPr>
        <p:spPr>
          <a:xfrm>
            <a:off x="1324297" y="205364"/>
            <a:ext cx="9543405" cy="7769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4.CÁLCULOS CICLO FRIGORÍFICO</a:t>
            </a:r>
          </a:p>
        </p:txBody>
      </p:sp>
    </p:spTree>
    <p:extLst>
      <p:ext uri="{BB962C8B-B14F-4D97-AF65-F5344CB8AC3E}">
        <p14:creationId xmlns:p14="http://schemas.microsoft.com/office/powerpoint/2010/main" val="32325329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D9AB3DE-03FF-A80B-41EC-16362513347F}"/>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B6D8634-A640-3D92-7CAF-70FC200CB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E7C1E3E1-9805-2453-255D-EDF530F00A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C79345ED-C03D-35D3-A8CB-5CC64190DD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C1EFD9E0-9C8E-34EB-5D04-6C3BD9E8D9E5}"/>
              </a:ext>
            </a:extLst>
          </p:cNvPr>
          <p:cNvSpPr txBox="1">
            <a:spLocks/>
          </p:cNvSpPr>
          <p:nvPr/>
        </p:nvSpPr>
        <p:spPr>
          <a:xfrm>
            <a:off x="1324297" y="205364"/>
            <a:ext cx="9543405" cy="7769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1.FUNDAMENTOS MÁQUINA FRIGORÍFICA</a:t>
            </a:r>
          </a:p>
        </p:txBody>
      </p:sp>
      <p:pic>
        <p:nvPicPr>
          <p:cNvPr id="4" name="Imagen 3">
            <a:extLst>
              <a:ext uri="{FF2B5EF4-FFF2-40B4-BE49-F238E27FC236}">
                <a16:creationId xmlns:a16="http://schemas.microsoft.com/office/drawing/2014/main" id="{115667A6-FE0E-8C51-1568-FB620A8205DE}"/>
              </a:ext>
            </a:extLst>
          </p:cNvPr>
          <p:cNvPicPr>
            <a:picLocks noChangeAspect="1"/>
          </p:cNvPicPr>
          <p:nvPr/>
        </p:nvPicPr>
        <p:blipFill>
          <a:blip r:embed="rId3"/>
          <a:stretch>
            <a:fillRect/>
          </a:stretch>
        </p:blipFill>
        <p:spPr>
          <a:xfrm>
            <a:off x="6096000" y="2295242"/>
            <a:ext cx="5669280" cy="3317818"/>
          </a:xfrm>
          <a:prstGeom prst="rect">
            <a:avLst/>
          </a:prstGeom>
        </p:spPr>
      </p:pic>
      <p:sp>
        <p:nvSpPr>
          <p:cNvPr id="11" name="CuadroTexto 10">
            <a:extLst>
              <a:ext uri="{FF2B5EF4-FFF2-40B4-BE49-F238E27FC236}">
                <a16:creationId xmlns:a16="http://schemas.microsoft.com/office/drawing/2014/main" id="{2E8AB5ED-E575-45B0-86EB-21F76BCDF7E3}"/>
              </a:ext>
            </a:extLst>
          </p:cNvPr>
          <p:cNvSpPr txBox="1"/>
          <p:nvPr/>
        </p:nvSpPr>
        <p:spPr>
          <a:xfrm>
            <a:off x="152400" y="2540957"/>
            <a:ext cx="5669280" cy="3031599"/>
          </a:xfrm>
          <a:prstGeom prst="rect">
            <a:avLst/>
          </a:prstGeom>
          <a:noFill/>
        </p:spPr>
        <p:txBody>
          <a:bodyPr wrap="square">
            <a:spAutoFit/>
          </a:bodyPr>
          <a:lstStyle/>
          <a:p>
            <a:pPr algn="ctr"/>
            <a:endParaRPr lang="es-ES" sz="1100" b="0" i="0" u="none" strike="noStrike" baseline="0" dirty="0">
              <a:solidFill>
                <a:srgbClr val="000000"/>
              </a:solidFill>
              <a:latin typeface="Arial" panose="020B0604020202020204" pitchFamily="34" charset="0"/>
              <a:cs typeface="Arial" panose="020B0604020202020204" pitchFamily="34" charset="0"/>
            </a:endParaRPr>
          </a:p>
          <a:p>
            <a:pPr algn="ctr"/>
            <a:r>
              <a:rPr lang="es-ES" sz="1800" b="0" i="0" u="none" strike="noStrike" baseline="0" dirty="0">
                <a:latin typeface="Arial" panose="020B0604020202020204" pitchFamily="34" charset="0"/>
                <a:cs typeface="Arial" panose="020B0604020202020204" pitchFamily="34" charset="0"/>
              </a:rPr>
              <a:t>La temperatura a la que hierve el agua a una determinada presión se denomina</a:t>
            </a:r>
          </a:p>
          <a:p>
            <a:pPr algn="ctr"/>
            <a:r>
              <a:rPr lang="es-ES" sz="1800" b="1" i="0" u="none" strike="noStrike" baseline="0" dirty="0">
                <a:latin typeface="Arial" panose="020B0604020202020204" pitchFamily="34" charset="0"/>
                <a:cs typeface="Arial" panose="020B0604020202020204" pitchFamily="34" charset="0"/>
              </a:rPr>
              <a:t>“TEMPERATURA DE SATURACIÓN” </a:t>
            </a:r>
            <a:r>
              <a:rPr lang="es-ES" sz="1800" b="0" i="0" u="none" strike="noStrike" baseline="0" dirty="0">
                <a:latin typeface="Arial" panose="020B0604020202020204" pitchFamily="34" charset="0"/>
                <a:cs typeface="Arial" panose="020B0604020202020204" pitchFamily="34" charset="0"/>
              </a:rPr>
              <a:t>y a la presión correspondiente </a:t>
            </a:r>
            <a:r>
              <a:rPr lang="es-ES" sz="1800" b="1" i="0" u="none" strike="noStrike" baseline="0" dirty="0">
                <a:latin typeface="Arial" panose="020B0604020202020204" pitchFamily="34" charset="0"/>
                <a:cs typeface="Arial" panose="020B0604020202020204" pitchFamily="34" charset="0"/>
              </a:rPr>
              <a:t>“PRESIÓN DE SATURACIÓN”. </a:t>
            </a:r>
          </a:p>
          <a:p>
            <a:pPr algn="ctr"/>
            <a:endParaRPr lang="es-ES" b="1" dirty="0">
              <a:latin typeface="Arial" panose="020B0604020202020204" pitchFamily="34" charset="0"/>
              <a:cs typeface="Arial" panose="020B0604020202020204" pitchFamily="34" charset="0"/>
            </a:endParaRPr>
          </a:p>
          <a:p>
            <a:pPr algn="ctr"/>
            <a:endParaRPr lang="es-ES" sz="1800" b="0" i="0" u="none" strike="noStrike" baseline="0" dirty="0">
              <a:latin typeface="Arial" panose="020B0604020202020204" pitchFamily="34" charset="0"/>
              <a:cs typeface="Arial" panose="020B0604020202020204" pitchFamily="34" charset="0"/>
            </a:endParaRPr>
          </a:p>
          <a:p>
            <a:pPr algn="ctr"/>
            <a:r>
              <a:rPr lang="es-ES" sz="1800" b="0" i="0" u="none" strike="noStrike" baseline="0" dirty="0">
                <a:latin typeface="Arial" panose="020B0604020202020204" pitchFamily="34" charset="0"/>
                <a:cs typeface="Arial" panose="020B0604020202020204" pitchFamily="34" charset="0"/>
              </a:rPr>
              <a:t>En la tabla 1 se incluyen las propiedades de saturación del agua </a:t>
            </a:r>
          </a:p>
          <a:p>
            <a:pPr algn="ctr"/>
            <a:endParaRPr lang="es-ES" sz="1800" b="0" i="0" u="none" strike="noStrike" baseline="0" dirty="0">
              <a:latin typeface="Arial" panose="020B0604020202020204" pitchFamily="34" charset="0"/>
              <a:cs typeface="Arial" panose="020B0604020202020204" pitchFamily="34" charset="0"/>
            </a:endParaRPr>
          </a:p>
          <a:p>
            <a:pPr algn="ctr"/>
            <a:r>
              <a:rPr lang="es-ES" sz="1800" b="0" i="0" u="none" strike="noStrike" baseline="0" dirty="0">
                <a:latin typeface="Arial" panose="020B0604020202020204" pitchFamily="34" charset="0"/>
                <a:cs typeface="Arial" panose="020B0604020202020204" pitchFamily="34" charset="0"/>
              </a:rPr>
              <a:t>(recuerda que 1 atm = 760 mm de Hg = 1,013 bar</a:t>
            </a:r>
            <a:r>
              <a:rPr lang="es-ES" sz="1800" b="1" i="0" u="none" strike="noStrike" baseline="0" dirty="0">
                <a:latin typeface="Arial" panose="020B0604020202020204" pitchFamily="34" charset="0"/>
                <a:cs typeface="Arial" panose="020B0604020202020204" pitchFamily="34" charset="0"/>
              </a:rPr>
              <a:t>). </a:t>
            </a:r>
            <a:endParaRPr lang="es-E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3564854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9D5C332-1E04-6353-C045-BE9381D7D196}"/>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7DA5EBD-4E1A-E6B7-9DCD-9F474AB489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A470CBDE-A09B-EF3D-C6F1-9F4DBEFDBA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3DBCE90E-3B7A-9039-606B-A616989639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ítulo 1">
            <a:extLst>
              <a:ext uri="{FF2B5EF4-FFF2-40B4-BE49-F238E27FC236}">
                <a16:creationId xmlns:a16="http://schemas.microsoft.com/office/drawing/2014/main" id="{69E19EE6-92B3-05D6-8761-3EC5877C853E}"/>
              </a:ext>
            </a:extLst>
          </p:cNvPr>
          <p:cNvSpPr txBox="1">
            <a:spLocks/>
          </p:cNvSpPr>
          <p:nvPr/>
        </p:nvSpPr>
        <p:spPr>
          <a:xfrm>
            <a:off x="1324297" y="205364"/>
            <a:ext cx="9543405" cy="776921"/>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4.4.CÁLCULOS  DERIVADOS CICLO FRIGORÍFICO</a:t>
            </a:r>
          </a:p>
        </p:txBody>
      </p:sp>
      <p:sp>
        <p:nvSpPr>
          <p:cNvPr id="2" name="CuadroTexto 1">
            <a:extLst>
              <a:ext uri="{FF2B5EF4-FFF2-40B4-BE49-F238E27FC236}">
                <a16:creationId xmlns:a16="http://schemas.microsoft.com/office/drawing/2014/main" id="{D86CF898-9F3E-C327-1A05-E34AA6E67CC6}"/>
              </a:ext>
            </a:extLst>
          </p:cNvPr>
          <p:cNvSpPr txBox="1"/>
          <p:nvPr/>
        </p:nvSpPr>
        <p:spPr>
          <a:xfrm>
            <a:off x="350520" y="1406339"/>
            <a:ext cx="11389360" cy="646331"/>
          </a:xfrm>
          <a:prstGeom prst="rect">
            <a:avLst/>
          </a:prstGeom>
          <a:noFill/>
        </p:spPr>
        <p:txBody>
          <a:bodyPr wrap="square" rtlCol="0">
            <a:spAutoFit/>
          </a:bodyPr>
          <a:lstStyle/>
          <a:p>
            <a:pPr marL="285750" indent="-285750" algn="just">
              <a:buFont typeface="Wingdings" panose="05000000000000000000" pitchFamily="2" charset="2"/>
              <a:buChar char="Ø"/>
            </a:pPr>
            <a:r>
              <a:rPr lang="es-ES" dirty="0">
                <a:latin typeface="Arial" panose="020B0604020202020204" pitchFamily="34" charset="0"/>
                <a:cs typeface="Arial" panose="020B0604020202020204" pitchFamily="34" charset="0"/>
              </a:rPr>
              <a:t>De los cálculos y del balance energético del apartado anterior, si relacionamos algunos de estos con el caudal másico </a:t>
            </a:r>
            <a:r>
              <a:rPr lang="es-ES" b="1" dirty="0">
                <a:latin typeface="Arial" panose="020B0604020202020204" pitchFamily="34" charset="0"/>
                <a:cs typeface="Arial" panose="020B0604020202020204" pitchFamily="34" charset="0"/>
              </a:rPr>
              <a:t>(</a:t>
            </a:r>
            <a:r>
              <a:rPr lang="es-ES" b="1" dirty="0" err="1">
                <a:latin typeface="Arial" panose="020B0604020202020204" pitchFamily="34" charset="0"/>
                <a:cs typeface="Arial" panose="020B0604020202020204" pitchFamily="34" charset="0"/>
              </a:rPr>
              <a:t>q</a:t>
            </a:r>
            <a:r>
              <a:rPr lang="es-ES" sz="1200" b="1" dirty="0" err="1">
                <a:latin typeface="Arial" panose="020B0604020202020204" pitchFamily="34" charset="0"/>
                <a:cs typeface="Arial" panose="020B0604020202020204" pitchFamily="34" charset="0"/>
              </a:rPr>
              <a:t>m</a:t>
            </a:r>
            <a:r>
              <a:rPr lang="es-ES" b="1" dirty="0">
                <a:latin typeface="Arial" panose="020B0604020202020204" pitchFamily="34" charset="0"/>
                <a:cs typeface="Arial" panose="020B0604020202020204" pitchFamily="34" charset="0"/>
              </a:rPr>
              <a:t> o M)</a:t>
            </a:r>
            <a:r>
              <a:rPr lang="es-ES" dirty="0">
                <a:latin typeface="Arial" panose="020B0604020202020204" pitchFamily="34" charset="0"/>
                <a:cs typeface="Arial" panose="020B0604020202020204" pitchFamily="34" charset="0"/>
              </a:rPr>
              <a:t> podemos obtener valores sobre el refrigerante o calcular potencias en algún caso:</a:t>
            </a:r>
            <a:endParaRPr lang="es-ES" b="1" dirty="0">
              <a:latin typeface="Arial" panose="020B0604020202020204" pitchFamily="34" charset="0"/>
              <a:cs typeface="Arial" panose="020B0604020202020204" pitchFamily="34" charset="0"/>
            </a:endParaRPr>
          </a:p>
        </p:txBody>
      </p:sp>
      <p:sp>
        <p:nvSpPr>
          <p:cNvPr id="5" name="Rectángulo: esquinas redondeadas 4">
            <a:extLst>
              <a:ext uri="{FF2B5EF4-FFF2-40B4-BE49-F238E27FC236}">
                <a16:creationId xmlns:a16="http://schemas.microsoft.com/office/drawing/2014/main" id="{E9554999-94E3-4F30-1468-95AC12C1BC87}"/>
              </a:ext>
            </a:extLst>
          </p:cNvPr>
          <p:cNvSpPr/>
          <p:nvPr/>
        </p:nvSpPr>
        <p:spPr>
          <a:xfrm>
            <a:off x="953657" y="2478308"/>
            <a:ext cx="2957943" cy="1849765"/>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400" b="1" dirty="0">
                <a:latin typeface="Arial" panose="020B0604020202020204" pitchFamily="34" charset="0"/>
                <a:cs typeface="Arial" panose="020B0604020202020204" pitchFamily="34" charset="0"/>
              </a:rPr>
              <a:t>Producción Frigorífica</a:t>
            </a:r>
          </a:p>
          <a:p>
            <a:pPr algn="ctr"/>
            <a:r>
              <a:rPr lang="es-ES" sz="2400" b="1" dirty="0">
                <a:latin typeface="Arial" panose="020B0604020202020204" pitchFamily="34" charset="0"/>
                <a:cs typeface="Arial" panose="020B0604020202020204" pitchFamily="34" charset="0"/>
              </a:rPr>
              <a:t>Q evaporador q0m</a:t>
            </a:r>
          </a:p>
        </p:txBody>
      </p:sp>
      <p:sp>
        <p:nvSpPr>
          <p:cNvPr id="6" name="Flecha: a la derecha 5">
            <a:extLst>
              <a:ext uri="{FF2B5EF4-FFF2-40B4-BE49-F238E27FC236}">
                <a16:creationId xmlns:a16="http://schemas.microsoft.com/office/drawing/2014/main" id="{D44A9E9C-084D-7FF6-A7B3-917D396898A0}"/>
              </a:ext>
            </a:extLst>
          </p:cNvPr>
          <p:cNvSpPr/>
          <p:nvPr/>
        </p:nvSpPr>
        <p:spPr>
          <a:xfrm>
            <a:off x="5283199" y="3253854"/>
            <a:ext cx="1625600" cy="614154"/>
          </a:xfrm>
          <a:prstGeom prst="rightArrow">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CuadroTexto 8">
            <a:extLst>
              <a:ext uri="{FF2B5EF4-FFF2-40B4-BE49-F238E27FC236}">
                <a16:creationId xmlns:a16="http://schemas.microsoft.com/office/drawing/2014/main" id="{8A8EF86B-7E9D-CB23-D4CA-D5C97B844CEA}"/>
              </a:ext>
            </a:extLst>
          </p:cNvPr>
          <p:cNvSpPr txBox="1"/>
          <p:nvPr/>
        </p:nvSpPr>
        <p:spPr>
          <a:xfrm>
            <a:off x="5232400" y="2623508"/>
            <a:ext cx="1371600" cy="461665"/>
          </a:xfrm>
          <a:prstGeom prst="rect">
            <a:avLst/>
          </a:prstGeom>
          <a:noFill/>
        </p:spPr>
        <p:txBody>
          <a:bodyPr wrap="square">
            <a:spAutoFit/>
          </a:bodyPr>
          <a:lstStyle/>
          <a:p>
            <a:r>
              <a:rPr lang="es-ES" sz="2400" b="1" dirty="0">
                <a:latin typeface="Arial" panose="020B0604020202020204" pitchFamily="34" charset="0"/>
                <a:cs typeface="Arial" panose="020B0604020202020204" pitchFamily="34" charset="0"/>
              </a:rPr>
              <a:t>(</a:t>
            </a:r>
            <a:r>
              <a:rPr lang="es-ES" sz="2400" b="1" dirty="0" err="1">
                <a:latin typeface="Arial" panose="020B0604020202020204" pitchFamily="34" charset="0"/>
                <a:cs typeface="Arial" panose="020B0604020202020204" pitchFamily="34" charset="0"/>
              </a:rPr>
              <a:t>q</a:t>
            </a:r>
            <a:r>
              <a:rPr lang="es-ES" sz="1600" b="1" dirty="0" err="1">
                <a:latin typeface="Arial" panose="020B0604020202020204" pitchFamily="34" charset="0"/>
                <a:cs typeface="Arial" panose="020B0604020202020204" pitchFamily="34" charset="0"/>
              </a:rPr>
              <a:t>m</a:t>
            </a:r>
            <a:r>
              <a:rPr lang="es-ES" sz="2400" b="1" dirty="0">
                <a:latin typeface="Arial" panose="020B0604020202020204" pitchFamily="34" charset="0"/>
                <a:cs typeface="Arial" panose="020B0604020202020204" pitchFamily="34" charset="0"/>
              </a:rPr>
              <a:t> o M)</a:t>
            </a:r>
            <a:r>
              <a:rPr lang="es-ES" sz="2400" dirty="0">
                <a:latin typeface="Arial" panose="020B0604020202020204" pitchFamily="34" charset="0"/>
                <a:cs typeface="Arial" panose="020B0604020202020204" pitchFamily="34" charset="0"/>
              </a:rPr>
              <a:t> </a:t>
            </a:r>
            <a:endParaRPr lang="es-ES" sz="2400" dirty="0"/>
          </a:p>
        </p:txBody>
      </p:sp>
      <p:sp>
        <p:nvSpPr>
          <p:cNvPr id="14" name="Rectángulo: esquinas redondeadas 13">
            <a:extLst>
              <a:ext uri="{FF2B5EF4-FFF2-40B4-BE49-F238E27FC236}">
                <a16:creationId xmlns:a16="http://schemas.microsoft.com/office/drawing/2014/main" id="{79636099-F830-D6F1-0AFB-078EB7673659}"/>
              </a:ext>
            </a:extLst>
          </p:cNvPr>
          <p:cNvSpPr/>
          <p:nvPr/>
        </p:nvSpPr>
        <p:spPr>
          <a:xfrm>
            <a:off x="7924800" y="2822197"/>
            <a:ext cx="2804160" cy="1480261"/>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400" b="1" dirty="0">
                <a:latin typeface="Arial" panose="020B0604020202020204" pitchFamily="34" charset="0"/>
                <a:cs typeface="Arial" panose="020B0604020202020204" pitchFamily="34" charset="0"/>
              </a:rPr>
              <a:t>Potencia</a:t>
            </a:r>
          </a:p>
          <a:p>
            <a:pPr algn="ctr"/>
            <a:r>
              <a:rPr lang="es-ES" sz="2400" b="1" dirty="0">
                <a:latin typeface="Arial" panose="020B0604020202020204" pitchFamily="34" charset="0"/>
                <a:cs typeface="Arial" panose="020B0604020202020204" pitchFamily="34" charset="0"/>
              </a:rPr>
              <a:t> Frigorífica</a:t>
            </a:r>
          </a:p>
          <a:p>
            <a:pPr algn="ctr"/>
            <a:r>
              <a:rPr lang="es-ES" sz="3200" b="1" dirty="0">
                <a:solidFill>
                  <a:srgbClr val="000000"/>
                </a:solidFill>
                <a:latin typeface="Symbol" panose="05050102010706020507" pitchFamily="18" charset="2"/>
              </a:rPr>
              <a:t></a:t>
            </a:r>
            <a:r>
              <a:rPr lang="es-ES" sz="1600" dirty="0">
                <a:solidFill>
                  <a:srgbClr val="000000"/>
                </a:solidFill>
                <a:latin typeface="Symbol" panose="05050102010706020507" pitchFamily="18" charset="2"/>
              </a:rPr>
              <a:t> </a:t>
            </a:r>
            <a:r>
              <a:rPr lang="es-ES" sz="1600" b="1" dirty="0">
                <a:latin typeface="Arial" panose="020B0604020202020204" pitchFamily="34" charset="0"/>
                <a:cs typeface="Arial" panose="020B0604020202020204" pitchFamily="34" charset="0"/>
              </a:rPr>
              <a:t>0</a:t>
            </a:r>
            <a:endParaRPr lang="es-ES" sz="2400" b="1" dirty="0">
              <a:latin typeface="Arial" panose="020B0604020202020204" pitchFamily="34" charset="0"/>
              <a:cs typeface="Arial" panose="020B0604020202020204" pitchFamily="34" charset="0"/>
            </a:endParaRPr>
          </a:p>
        </p:txBody>
      </p:sp>
      <p:sp>
        <p:nvSpPr>
          <p:cNvPr id="16" name="CuadroTexto 15">
            <a:extLst>
              <a:ext uri="{FF2B5EF4-FFF2-40B4-BE49-F238E27FC236}">
                <a16:creationId xmlns:a16="http://schemas.microsoft.com/office/drawing/2014/main" id="{28E006D2-6B2B-1296-B7C7-2C8187AB1AB6}"/>
              </a:ext>
            </a:extLst>
          </p:cNvPr>
          <p:cNvSpPr txBox="1"/>
          <p:nvPr/>
        </p:nvSpPr>
        <p:spPr>
          <a:xfrm>
            <a:off x="7208294" y="4473273"/>
            <a:ext cx="4191226" cy="369332"/>
          </a:xfrm>
          <a:prstGeom prst="rect">
            <a:avLst/>
          </a:prstGeom>
          <a:noFill/>
        </p:spPr>
        <p:txBody>
          <a:bodyPr wrap="square">
            <a:spAutoFit/>
          </a:bodyPr>
          <a:lstStyle/>
          <a:p>
            <a:pPr algn="ctr"/>
            <a:r>
              <a:rPr lang="es-ES" sz="1800" b="0" i="0" u="none" strike="noStrike" baseline="0" dirty="0">
                <a:solidFill>
                  <a:srgbClr val="000000"/>
                </a:solidFill>
                <a:latin typeface="Arial" panose="020B0604020202020204" pitchFamily="34" charset="0"/>
                <a:cs typeface="Arial" panose="020B0604020202020204" pitchFamily="34" charset="0"/>
              </a:rPr>
              <a:t>Potencia que desarrolla el evaporador </a:t>
            </a:r>
          </a:p>
        </p:txBody>
      </p:sp>
      <p:sp>
        <p:nvSpPr>
          <p:cNvPr id="18" name="CuadroTexto 17">
            <a:extLst>
              <a:ext uri="{FF2B5EF4-FFF2-40B4-BE49-F238E27FC236}">
                <a16:creationId xmlns:a16="http://schemas.microsoft.com/office/drawing/2014/main" id="{D297B73F-7636-B959-9EEC-E730D079CB53}"/>
              </a:ext>
            </a:extLst>
          </p:cNvPr>
          <p:cNvSpPr txBox="1"/>
          <p:nvPr/>
        </p:nvSpPr>
        <p:spPr>
          <a:xfrm>
            <a:off x="518159" y="4473273"/>
            <a:ext cx="3667761" cy="646331"/>
          </a:xfrm>
          <a:prstGeom prst="rect">
            <a:avLst/>
          </a:prstGeom>
          <a:noFill/>
        </p:spPr>
        <p:txBody>
          <a:bodyPr wrap="square">
            <a:spAutoFit/>
          </a:bodyPr>
          <a:lstStyle/>
          <a:p>
            <a:pPr algn="ctr"/>
            <a:r>
              <a:rPr lang="es-ES" sz="1800" b="0" i="0" u="none" strike="noStrike" baseline="0" dirty="0">
                <a:solidFill>
                  <a:srgbClr val="000000"/>
                </a:solidFill>
                <a:latin typeface="Arial" panose="020B0604020202020204" pitchFamily="34" charset="0"/>
                <a:cs typeface="Arial" panose="020B0604020202020204" pitchFamily="34" charset="0"/>
              </a:rPr>
              <a:t>Calor absorbido por el evaporador </a:t>
            </a:r>
          </a:p>
          <a:p>
            <a:pPr algn="ctr"/>
            <a:r>
              <a:rPr lang="es-ES" sz="1800" b="0" i="0" u="none" strike="noStrike" baseline="0" dirty="0">
                <a:solidFill>
                  <a:srgbClr val="000000"/>
                </a:solidFill>
                <a:latin typeface="Arial" panose="020B0604020202020204" pitchFamily="34" charset="0"/>
                <a:cs typeface="Arial" panose="020B0604020202020204" pitchFamily="34" charset="0"/>
              </a:rPr>
              <a:t>(Efecto refrigerante)</a:t>
            </a:r>
          </a:p>
        </p:txBody>
      </p:sp>
      <p:sp>
        <p:nvSpPr>
          <p:cNvPr id="19" name="CuadroTexto 18">
            <a:extLst>
              <a:ext uri="{FF2B5EF4-FFF2-40B4-BE49-F238E27FC236}">
                <a16:creationId xmlns:a16="http://schemas.microsoft.com/office/drawing/2014/main" id="{2964113D-FC27-EA20-6F39-50C9BBCAF4C2}"/>
              </a:ext>
            </a:extLst>
          </p:cNvPr>
          <p:cNvSpPr txBox="1"/>
          <p:nvPr/>
        </p:nvSpPr>
        <p:spPr>
          <a:xfrm>
            <a:off x="9052560" y="4907668"/>
            <a:ext cx="741680" cy="461665"/>
          </a:xfrm>
          <a:prstGeom prst="rect">
            <a:avLst/>
          </a:prstGeom>
          <a:noFill/>
        </p:spPr>
        <p:txBody>
          <a:bodyPr wrap="square" rtlCol="0">
            <a:spAutoFit/>
          </a:bodyPr>
          <a:lstStyle/>
          <a:p>
            <a:r>
              <a:rPr lang="es-ES" sz="2400" b="1" dirty="0">
                <a:latin typeface="Arial" panose="020B0604020202020204" pitchFamily="34" charset="0"/>
                <a:cs typeface="Arial" panose="020B0604020202020204" pitchFamily="34" charset="0"/>
              </a:rPr>
              <a:t>kW</a:t>
            </a:r>
          </a:p>
        </p:txBody>
      </p:sp>
      <p:sp>
        <p:nvSpPr>
          <p:cNvPr id="20" name="CuadroTexto 19">
            <a:extLst>
              <a:ext uri="{FF2B5EF4-FFF2-40B4-BE49-F238E27FC236}">
                <a16:creationId xmlns:a16="http://schemas.microsoft.com/office/drawing/2014/main" id="{F3EC112E-8300-F118-D01E-43F446BF1638}"/>
              </a:ext>
            </a:extLst>
          </p:cNvPr>
          <p:cNvSpPr txBox="1"/>
          <p:nvPr/>
        </p:nvSpPr>
        <p:spPr>
          <a:xfrm>
            <a:off x="1991360" y="5167544"/>
            <a:ext cx="1290321" cy="461665"/>
          </a:xfrm>
          <a:prstGeom prst="rect">
            <a:avLst/>
          </a:prstGeom>
          <a:noFill/>
        </p:spPr>
        <p:txBody>
          <a:bodyPr wrap="square" rtlCol="0">
            <a:spAutoFit/>
          </a:bodyPr>
          <a:lstStyle/>
          <a:p>
            <a:r>
              <a:rPr lang="es-ES" sz="2400" b="1" dirty="0">
                <a:latin typeface="Arial" panose="020B0604020202020204" pitchFamily="34" charset="0"/>
                <a:cs typeface="Arial" panose="020B0604020202020204" pitchFamily="34" charset="0"/>
              </a:rPr>
              <a:t>kJ/Kg</a:t>
            </a:r>
          </a:p>
        </p:txBody>
      </p:sp>
      <p:sp>
        <p:nvSpPr>
          <p:cNvPr id="22" name="CuadroTexto 21">
            <a:extLst>
              <a:ext uri="{FF2B5EF4-FFF2-40B4-BE49-F238E27FC236}">
                <a16:creationId xmlns:a16="http://schemas.microsoft.com/office/drawing/2014/main" id="{C289EA7B-2FA7-D5C9-9C07-923A64F2060C}"/>
              </a:ext>
            </a:extLst>
          </p:cNvPr>
          <p:cNvSpPr txBox="1"/>
          <p:nvPr/>
        </p:nvSpPr>
        <p:spPr>
          <a:xfrm>
            <a:off x="-219132" y="5085152"/>
            <a:ext cx="5303520" cy="1200329"/>
          </a:xfrm>
          <a:prstGeom prst="rect">
            <a:avLst/>
          </a:prstGeom>
          <a:noFill/>
        </p:spPr>
        <p:txBody>
          <a:bodyPr wrap="square">
            <a:spAutoFit/>
          </a:bodyPr>
          <a:lstStyle/>
          <a:p>
            <a:pPr algn="ctr"/>
            <a:endParaRPr lang="es-ES" sz="3600" b="0" i="0" u="none" strike="noStrike" baseline="0" dirty="0">
              <a:solidFill>
                <a:srgbClr val="000000"/>
              </a:solidFill>
              <a:latin typeface="Cambria Math" panose="02040503050406030204" pitchFamily="18" charset="0"/>
            </a:endParaRPr>
          </a:p>
          <a:p>
            <a:pPr algn="ctr"/>
            <a:r>
              <a:rPr lang="es-ES" sz="3600" b="0" i="0" u="none" strike="noStrike" baseline="0" dirty="0">
                <a:solidFill>
                  <a:srgbClr val="000000"/>
                </a:solidFill>
                <a:latin typeface="Cambria Math" panose="02040503050406030204" pitchFamily="18" charset="0"/>
              </a:rPr>
              <a:t> </a:t>
            </a:r>
            <a:r>
              <a:rPr lang="es-ES" sz="3200" b="0" i="0" u="none" strike="noStrike" baseline="0" dirty="0">
                <a:solidFill>
                  <a:srgbClr val="000000"/>
                </a:solidFill>
                <a:latin typeface="Cambria Math" panose="02040503050406030204" pitchFamily="18" charset="0"/>
              </a:rPr>
              <a:t>𝐪</a:t>
            </a:r>
            <a:r>
              <a:rPr lang="es-ES" sz="1800" b="0" i="0" u="none" strike="noStrike" baseline="0" dirty="0">
                <a:solidFill>
                  <a:srgbClr val="000000"/>
                </a:solidFill>
                <a:latin typeface="Cambria Math" panose="02040503050406030204" pitchFamily="18" charset="0"/>
              </a:rPr>
              <a:t>𝟎𝐦  o </a:t>
            </a:r>
            <a:r>
              <a:rPr lang="es-ES" b="1" i="0" u="none" strike="noStrike" baseline="0" dirty="0">
                <a:solidFill>
                  <a:srgbClr val="000000"/>
                </a:solidFill>
                <a:latin typeface="Cambria Math" panose="02040503050406030204" pitchFamily="18" charset="0"/>
              </a:rPr>
              <a:t>(Q </a:t>
            </a:r>
            <a:r>
              <a:rPr lang="es-ES" b="1" i="0" u="none" strike="noStrike" baseline="0" dirty="0" err="1">
                <a:solidFill>
                  <a:srgbClr val="000000"/>
                </a:solidFill>
                <a:latin typeface="Cambria Math" panose="02040503050406030204" pitchFamily="18" charset="0"/>
              </a:rPr>
              <a:t>evap</a:t>
            </a:r>
            <a:r>
              <a:rPr lang="es-ES" b="1" i="0" u="none" strike="noStrike" baseline="0" dirty="0">
                <a:solidFill>
                  <a:srgbClr val="000000"/>
                </a:solidFill>
                <a:latin typeface="Cambria Math" panose="02040503050406030204" pitchFamily="18" charset="0"/>
              </a:rPr>
              <a:t>)</a:t>
            </a:r>
            <a:r>
              <a:rPr lang="es-ES" b="1" i="0" u="none" strike="noStrike" baseline="0" dirty="0">
                <a:solidFill>
                  <a:srgbClr val="000000"/>
                </a:solidFill>
                <a:latin typeface="Comic Sans MS" panose="030F0702030302020204" pitchFamily="66" charset="0"/>
              </a:rPr>
              <a:t>= </a:t>
            </a:r>
            <a:r>
              <a:rPr lang="es-ES" sz="3200" b="1" i="0" u="none" strike="noStrike" baseline="0" dirty="0">
                <a:solidFill>
                  <a:srgbClr val="000000"/>
                </a:solidFill>
                <a:latin typeface="Calibri" panose="020F0502020204030204" pitchFamily="34" charset="0"/>
              </a:rPr>
              <a:t>(</a:t>
            </a:r>
            <a:r>
              <a:rPr lang="es-ES" sz="3200" b="1" i="0" u="none" strike="noStrike" baseline="0" dirty="0" err="1">
                <a:solidFill>
                  <a:srgbClr val="000000"/>
                </a:solidFill>
                <a:latin typeface="Calibri" panose="020F0502020204030204" pitchFamily="34" charset="0"/>
              </a:rPr>
              <a:t>h</a:t>
            </a:r>
            <a:r>
              <a:rPr lang="es-ES" sz="800" b="1" i="0" u="none" strike="noStrike" baseline="0" dirty="0" err="1">
                <a:solidFill>
                  <a:srgbClr val="000000"/>
                </a:solidFill>
                <a:latin typeface="Calibri" panose="020F0502020204030204" pitchFamily="34" charset="0"/>
              </a:rPr>
              <a:t>salida</a:t>
            </a:r>
            <a:r>
              <a:rPr lang="es-ES" sz="800" b="1" i="0" u="none" strike="noStrike" baseline="0" dirty="0">
                <a:solidFill>
                  <a:srgbClr val="000000"/>
                </a:solidFill>
                <a:latin typeface="Calibri" panose="020F0502020204030204" pitchFamily="34" charset="0"/>
              </a:rPr>
              <a:t> evaporador </a:t>
            </a:r>
            <a:r>
              <a:rPr lang="es-ES" sz="3200" b="1" i="0" u="none" strike="noStrike" baseline="0" dirty="0">
                <a:solidFill>
                  <a:srgbClr val="000000"/>
                </a:solidFill>
                <a:latin typeface="Calibri" panose="020F0502020204030204" pitchFamily="34" charset="0"/>
              </a:rPr>
              <a:t>– </a:t>
            </a:r>
            <a:r>
              <a:rPr lang="es-ES" sz="3200" b="1" i="0" u="none" strike="noStrike" baseline="0" dirty="0" err="1">
                <a:solidFill>
                  <a:srgbClr val="000000"/>
                </a:solidFill>
                <a:latin typeface="Calibri" panose="020F0502020204030204" pitchFamily="34" charset="0"/>
              </a:rPr>
              <a:t>h</a:t>
            </a:r>
            <a:r>
              <a:rPr lang="es-ES" sz="800" b="1" i="0" u="none" strike="noStrike" baseline="0" dirty="0" err="1">
                <a:solidFill>
                  <a:srgbClr val="000000"/>
                </a:solidFill>
                <a:latin typeface="Calibri" panose="020F0502020204030204" pitchFamily="34" charset="0"/>
              </a:rPr>
              <a:t>entrada</a:t>
            </a:r>
            <a:r>
              <a:rPr lang="es-ES" sz="800" b="1" i="0" u="none" strike="noStrike" baseline="0" dirty="0">
                <a:solidFill>
                  <a:srgbClr val="000000"/>
                </a:solidFill>
                <a:latin typeface="Calibri" panose="020F0502020204030204" pitchFamily="34" charset="0"/>
              </a:rPr>
              <a:t> evaporador</a:t>
            </a:r>
            <a:r>
              <a:rPr lang="es-ES" sz="3200" b="1" i="0" u="none" strike="noStrike" baseline="0" dirty="0">
                <a:solidFill>
                  <a:srgbClr val="000000"/>
                </a:solidFill>
                <a:latin typeface="Calibri" panose="020F0502020204030204" pitchFamily="34" charset="0"/>
              </a:rPr>
              <a:t>)</a:t>
            </a:r>
            <a:endParaRPr lang="es-ES" dirty="0"/>
          </a:p>
        </p:txBody>
      </p:sp>
      <p:sp>
        <p:nvSpPr>
          <p:cNvPr id="24" name="CuadroTexto 23">
            <a:extLst>
              <a:ext uri="{FF2B5EF4-FFF2-40B4-BE49-F238E27FC236}">
                <a16:creationId xmlns:a16="http://schemas.microsoft.com/office/drawing/2014/main" id="{06BE03A8-2A63-F794-876C-3EF7546DF109}"/>
              </a:ext>
            </a:extLst>
          </p:cNvPr>
          <p:cNvSpPr txBox="1"/>
          <p:nvPr/>
        </p:nvSpPr>
        <p:spPr>
          <a:xfrm>
            <a:off x="6136640" y="4994414"/>
            <a:ext cx="6207760" cy="1692771"/>
          </a:xfrm>
          <a:prstGeom prst="rect">
            <a:avLst/>
          </a:prstGeom>
          <a:noFill/>
        </p:spPr>
        <p:txBody>
          <a:bodyPr wrap="square">
            <a:spAutoFit/>
          </a:bodyPr>
          <a:lstStyle/>
          <a:p>
            <a:pPr algn="ctr"/>
            <a:endParaRPr lang="es-ES" sz="3600" b="0" i="0" u="none" strike="noStrike" baseline="0" dirty="0">
              <a:solidFill>
                <a:srgbClr val="000000"/>
              </a:solidFill>
              <a:latin typeface="Symbol" panose="05050102010706020507" pitchFamily="18" charset="2"/>
            </a:endParaRPr>
          </a:p>
          <a:p>
            <a:pPr algn="ctr"/>
            <a:r>
              <a:rPr lang="es-ES" sz="3600" b="0" i="0" u="none" strike="noStrike" baseline="0" dirty="0">
                <a:solidFill>
                  <a:srgbClr val="000000"/>
                </a:solidFill>
                <a:latin typeface="Symbol" panose="05050102010706020507" pitchFamily="18" charset="2"/>
              </a:rPr>
              <a:t> </a:t>
            </a:r>
            <a:r>
              <a:rPr lang="es-ES" sz="3200" b="0" i="0" u="none" strike="noStrike" baseline="0" dirty="0">
                <a:solidFill>
                  <a:srgbClr val="000000"/>
                </a:solidFill>
                <a:latin typeface="Symbol" panose="05050102010706020507" pitchFamily="18" charset="2"/>
              </a:rPr>
              <a:t></a:t>
            </a:r>
            <a:r>
              <a:rPr lang="es-ES" sz="1800" b="0" i="0" u="none" strike="noStrike" baseline="0" dirty="0">
                <a:solidFill>
                  <a:srgbClr val="000000"/>
                </a:solidFill>
                <a:latin typeface="Cambria Math" panose="02040503050406030204" pitchFamily="18" charset="0"/>
              </a:rPr>
              <a:t>𝟎 </a:t>
            </a:r>
            <a:r>
              <a:rPr lang="es-ES" sz="3200" b="1" i="0" u="none" strike="noStrike" baseline="0" dirty="0">
                <a:solidFill>
                  <a:srgbClr val="000000"/>
                </a:solidFill>
                <a:latin typeface="Comic Sans MS" panose="030F0702030302020204" pitchFamily="66" charset="0"/>
              </a:rPr>
              <a:t>= </a:t>
            </a:r>
            <a:r>
              <a:rPr lang="es-ES" sz="3200" b="1" i="0" u="none" strike="noStrike" baseline="0" dirty="0" err="1">
                <a:solidFill>
                  <a:srgbClr val="000000"/>
                </a:solidFill>
                <a:latin typeface="Calibri" panose="020F0502020204030204" pitchFamily="34" charset="0"/>
              </a:rPr>
              <a:t>q</a:t>
            </a:r>
            <a:r>
              <a:rPr lang="es-ES" sz="800" b="1" i="0" u="none" strike="noStrike" baseline="0" dirty="0" err="1">
                <a:solidFill>
                  <a:srgbClr val="000000"/>
                </a:solidFill>
                <a:latin typeface="Calibri" panose="020F0502020204030204" pitchFamily="34" charset="0"/>
              </a:rPr>
              <a:t>m</a:t>
            </a:r>
            <a:r>
              <a:rPr lang="es-ES" sz="800" b="1" i="0" u="none" strike="noStrike" baseline="0" dirty="0">
                <a:solidFill>
                  <a:srgbClr val="000000"/>
                </a:solidFill>
                <a:latin typeface="Calibri" panose="020F0502020204030204" pitchFamily="34" charset="0"/>
              </a:rPr>
              <a:t>  </a:t>
            </a:r>
            <a:r>
              <a:rPr lang="es-ES" sz="3200" b="1" i="0" u="none" strike="noStrike" baseline="0" dirty="0">
                <a:solidFill>
                  <a:srgbClr val="000000"/>
                </a:solidFill>
                <a:latin typeface="Calibri" panose="020F0502020204030204" pitchFamily="34" charset="0"/>
              </a:rPr>
              <a:t>x (</a:t>
            </a:r>
            <a:r>
              <a:rPr lang="es-ES" sz="3200" b="1" i="0" u="none" strike="noStrike" baseline="0" dirty="0" err="1">
                <a:solidFill>
                  <a:srgbClr val="000000"/>
                </a:solidFill>
                <a:latin typeface="Calibri" panose="020F0502020204030204" pitchFamily="34" charset="0"/>
              </a:rPr>
              <a:t>h</a:t>
            </a:r>
            <a:r>
              <a:rPr lang="es-ES" sz="800" b="1" i="0" u="none" strike="noStrike" baseline="0" dirty="0" err="1">
                <a:solidFill>
                  <a:srgbClr val="000000"/>
                </a:solidFill>
                <a:latin typeface="Calibri" panose="020F0502020204030204" pitchFamily="34" charset="0"/>
              </a:rPr>
              <a:t>salida</a:t>
            </a:r>
            <a:r>
              <a:rPr lang="es-ES" sz="800" b="1" i="0" u="none" strike="noStrike" baseline="0" dirty="0">
                <a:solidFill>
                  <a:srgbClr val="000000"/>
                </a:solidFill>
                <a:latin typeface="Calibri" panose="020F0502020204030204" pitchFamily="34" charset="0"/>
              </a:rPr>
              <a:t> evaporador </a:t>
            </a:r>
            <a:r>
              <a:rPr lang="es-ES" sz="3200" b="1" i="0" u="none" strike="noStrike" baseline="0" dirty="0">
                <a:solidFill>
                  <a:srgbClr val="000000"/>
                </a:solidFill>
                <a:latin typeface="Calibri" panose="020F0502020204030204" pitchFamily="34" charset="0"/>
              </a:rPr>
              <a:t>– </a:t>
            </a:r>
            <a:r>
              <a:rPr lang="es-ES" sz="3200" b="1" i="0" u="none" strike="noStrike" baseline="0" dirty="0" err="1">
                <a:solidFill>
                  <a:srgbClr val="000000"/>
                </a:solidFill>
                <a:latin typeface="Calibri" panose="020F0502020204030204" pitchFamily="34" charset="0"/>
              </a:rPr>
              <a:t>h</a:t>
            </a:r>
            <a:r>
              <a:rPr lang="es-ES" sz="800" b="1" i="0" u="none" strike="noStrike" baseline="0" dirty="0" err="1">
                <a:solidFill>
                  <a:srgbClr val="000000"/>
                </a:solidFill>
                <a:latin typeface="Calibri" panose="020F0502020204030204" pitchFamily="34" charset="0"/>
              </a:rPr>
              <a:t>entrada</a:t>
            </a:r>
            <a:r>
              <a:rPr lang="es-ES" sz="800" b="1" i="0" u="none" strike="noStrike" baseline="0" dirty="0">
                <a:solidFill>
                  <a:srgbClr val="000000"/>
                </a:solidFill>
                <a:latin typeface="Calibri" panose="020F0502020204030204" pitchFamily="34" charset="0"/>
              </a:rPr>
              <a:t> evaporador</a:t>
            </a:r>
            <a:r>
              <a:rPr lang="es-ES" sz="3200" b="1" i="0" u="none" strike="noStrike" baseline="0" dirty="0">
                <a:solidFill>
                  <a:srgbClr val="000000"/>
                </a:solidFill>
                <a:latin typeface="Calibri" panose="020F0502020204030204" pitchFamily="34" charset="0"/>
              </a:rPr>
              <a:t>)</a:t>
            </a:r>
            <a:endParaRPr lang="es-ES" sz="3200" b="0" i="0" u="none" strike="noStrike" baseline="0" dirty="0">
              <a:solidFill>
                <a:srgbClr val="000000"/>
              </a:solidFill>
              <a:latin typeface="Calibri" panose="020F0502020204030204" pitchFamily="34" charset="0"/>
            </a:endParaRPr>
          </a:p>
          <a:p>
            <a:pPr algn="ctr"/>
            <a:endParaRPr lang="es-ES" sz="3200" b="0" i="0" u="none" strike="noStrike" baseline="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250114792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8D81492-289B-AA83-BAD0-9A7882938560}"/>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CC9F959-6CF0-C966-4437-135320582F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9E16E03C-9F77-497A-C6C6-5D718D5DA6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AE906A50-0234-F90C-B103-5B3C66D740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ítulo 1">
            <a:extLst>
              <a:ext uri="{FF2B5EF4-FFF2-40B4-BE49-F238E27FC236}">
                <a16:creationId xmlns:a16="http://schemas.microsoft.com/office/drawing/2014/main" id="{A1B029D7-D7AC-62BD-AF26-21654629EA4A}"/>
              </a:ext>
            </a:extLst>
          </p:cNvPr>
          <p:cNvSpPr txBox="1">
            <a:spLocks/>
          </p:cNvSpPr>
          <p:nvPr/>
        </p:nvSpPr>
        <p:spPr>
          <a:xfrm>
            <a:off x="1324297" y="205364"/>
            <a:ext cx="9543405" cy="776921"/>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4.4.CÁLCULOS  DERIVADOS CICLO FRIGORÍFICO</a:t>
            </a:r>
          </a:p>
        </p:txBody>
      </p:sp>
      <p:sp>
        <p:nvSpPr>
          <p:cNvPr id="5" name="Rectángulo: esquinas redondeadas 4">
            <a:extLst>
              <a:ext uri="{FF2B5EF4-FFF2-40B4-BE49-F238E27FC236}">
                <a16:creationId xmlns:a16="http://schemas.microsoft.com/office/drawing/2014/main" id="{9DE938EF-8115-8878-A38A-0BCFDE26F819}"/>
              </a:ext>
            </a:extLst>
          </p:cNvPr>
          <p:cNvSpPr/>
          <p:nvPr/>
        </p:nvSpPr>
        <p:spPr>
          <a:xfrm>
            <a:off x="527865" y="1758958"/>
            <a:ext cx="3393441" cy="2295237"/>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400" b="1" dirty="0">
                <a:latin typeface="Arial" panose="020B0604020202020204" pitchFamily="34" charset="0"/>
                <a:cs typeface="Arial" panose="020B0604020202020204" pitchFamily="34" charset="0"/>
              </a:rPr>
              <a:t>Trabajo de compresión</a:t>
            </a:r>
          </a:p>
          <a:p>
            <a:pPr algn="ctr"/>
            <a:r>
              <a:rPr lang="es-ES" sz="2400" b="1" dirty="0">
                <a:latin typeface="Arial" panose="020B0604020202020204" pitchFamily="34" charset="0"/>
                <a:cs typeface="Arial" panose="020B0604020202020204" pitchFamily="34" charset="0"/>
              </a:rPr>
              <a:t>W </a:t>
            </a:r>
            <a:r>
              <a:rPr lang="es-ES" b="1" dirty="0">
                <a:latin typeface="Arial" panose="020B0604020202020204" pitchFamily="34" charset="0"/>
                <a:cs typeface="Arial" panose="020B0604020202020204" pitchFamily="34" charset="0"/>
              </a:rPr>
              <a:t>compresor</a:t>
            </a:r>
          </a:p>
          <a:p>
            <a:pPr algn="ctr"/>
            <a:r>
              <a:rPr lang="es-ES" sz="2800" b="1" dirty="0">
                <a:latin typeface="Arial" panose="020B0604020202020204" pitchFamily="34" charset="0"/>
                <a:cs typeface="Arial" panose="020B0604020202020204" pitchFamily="34" charset="0"/>
              </a:rPr>
              <a:t>𝐖</a:t>
            </a:r>
            <a:r>
              <a:rPr lang="es-ES" sz="2000" b="1" dirty="0" err="1">
                <a:latin typeface="Arial" panose="020B0604020202020204" pitchFamily="34" charset="0"/>
                <a:cs typeface="Arial" panose="020B0604020202020204" pitchFamily="34" charset="0"/>
              </a:rPr>
              <a:t>th</a:t>
            </a:r>
            <a:r>
              <a:rPr lang="es-ES" sz="2800" b="1" dirty="0">
                <a:latin typeface="Arial" panose="020B0604020202020204" pitchFamily="34" charset="0"/>
                <a:cs typeface="Arial" panose="020B0604020202020204" pitchFamily="34" charset="0"/>
              </a:rPr>
              <a:t> </a:t>
            </a:r>
          </a:p>
          <a:p>
            <a:pPr algn="ctr"/>
            <a:r>
              <a:rPr lang="es-ES" sz="2400" b="1" dirty="0">
                <a:latin typeface="Arial" panose="020B0604020202020204" pitchFamily="34" charset="0"/>
                <a:cs typeface="Arial" panose="020B0604020202020204" pitchFamily="34" charset="0"/>
              </a:rPr>
              <a:t>Equivalente térmico </a:t>
            </a:r>
          </a:p>
        </p:txBody>
      </p:sp>
      <p:sp>
        <p:nvSpPr>
          <p:cNvPr id="6" name="Flecha: a la derecha 5">
            <a:extLst>
              <a:ext uri="{FF2B5EF4-FFF2-40B4-BE49-F238E27FC236}">
                <a16:creationId xmlns:a16="http://schemas.microsoft.com/office/drawing/2014/main" id="{C4559E24-FAD4-5387-C32D-154DE732C389}"/>
              </a:ext>
            </a:extLst>
          </p:cNvPr>
          <p:cNvSpPr/>
          <p:nvPr/>
        </p:nvSpPr>
        <p:spPr>
          <a:xfrm>
            <a:off x="5142369" y="2867641"/>
            <a:ext cx="1625600" cy="614154"/>
          </a:xfrm>
          <a:prstGeom prst="rightArrow">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 name="CuadroTexto 8">
            <a:extLst>
              <a:ext uri="{FF2B5EF4-FFF2-40B4-BE49-F238E27FC236}">
                <a16:creationId xmlns:a16="http://schemas.microsoft.com/office/drawing/2014/main" id="{61E6D96A-702C-2614-EFF5-2F5F8EEBBDC6}"/>
              </a:ext>
            </a:extLst>
          </p:cNvPr>
          <p:cNvSpPr txBox="1"/>
          <p:nvPr/>
        </p:nvSpPr>
        <p:spPr>
          <a:xfrm>
            <a:off x="5187384" y="2325308"/>
            <a:ext cx="1371600"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s-E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q</a:t>
            </a:r>
            <a:r>
              <a:rPr kumimoji="0" lang="es-ES" sz="1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a:t>
            </a:r>
            <a:r>
              <a:rPr kumimoji="0" lang="es-E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 M)</a:t>
            </a:r>
            <a:r>
              <a:rPr kumimoji="0" lang="es-E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es-ES" sz="24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4" name="Rectángulo: esquinas redondeadas 13">
            <a:extLst>
              <a:ext uri="{FF2B5EF4-FFF2-40B4-BE49-F238E27FC236}">
                <a16:creationId xmlns:a16="http://schemas.microsoft.com/office/drawing/2014/main" id="{077B3EC8-F855-3149-9A4B-D67811AE73DB}"/>
              </a:ext>
            </a:extLst>
          </p:cNvPr>
          <p:cNvSpPr/>
          <p:nvPr/>
        </p:nvSpPr>
        <p:spPr>
          <a:xfrm>
            <a:off x="7825063" y="2275174"/>
            <a:ext cx="2957688" cy="1435355"/>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Potencia compresor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𝐏 </a:t>
            </a:r>
            <a:r>
              <a:rPr kumimoji="0" lang="es-ES"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comp</a:t>
            </a:r>
            <a:endParaRPr kumimoji="0" lang="es-E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6" name="CuadroTexto 15">
            <a:extLst>
              <a:ext uri="{FF2B5EF4-FFF2-40B4-BE49-F238E27FC236}">
                <a16:creationId xmlns:a16="http://schemas.microsoft.com/office/drawing/2014/main" id="{9234C22C-0E9B-5C00-B33C-92141FE61490}"/>
              </a:ext>
            </a:extLst>
          </p:cNvPr>
          <p:cNvSpPr txBox="1"/>
          <p:nvPr/>
        </p:nvSpPr>
        <p:spPr>
          <a:xfrm>
            <a:off x="7137174" y="4321864"/>
            <a:ext cx="4191226"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Potencia que desarrolla el compresor </a:t>
            </a:r>
          </a:p>
        </p:txBody>
      </p:sp>
      <p:sp>
        <p:nvSpPr>
          <p:cNvPr id="18" name="CuadroTexto 17">
            <a:extLst>
              <a:ext uri="{FF2B5EF4-FFF2-40B4-BE49-F238E27FC236}">
                <a16:creationId xmlns:a16="http://schemas.microsoft.com/office/drawing/2014/main" id="{DAA84090-39FA-179E-8613-C624BD562E0C}"/>
              </a:ext>
            </a:extLst>
          </p:cNvPr>
          <p:cNvSpPr txBox="1"/>
          <p:nvPr/>
        </p:nvSpPr>
        <p:spPr>
          <a:xfrm>
            <a:off x="0" y="4325377"/>
            <a:ext cx="4714241"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dirty="0">
                <a:solidFill>
                  <a:srgbClr val="000000"/>
                </a:solidFill>
                <a:latin typeface="Arial" panose="020B0604020202020204" pitchFamily="34" charset="0"/>
                <a:cs typeface="Arial" panose="020B0604020202020204" pitchFamily="34" charset="0"/>
              </a:rPr>
              <a:t>T</a:t>
            </a:r>
            <a:r>
              <a:rPr kumimoji="0" lang="es-ES" sz="1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rabajo</a:t>
            </a:r>
            <a:r>
              <a:rPr kumimoji="0" lang="es-E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que aporta el compresor al sistema</a:t>
            </a:r>
          </a:p>
        </p:txBody>
      </p:sp>
      <p:sp>
        <p:nvSpPr>
          <p:cNvPr id="19" name="CuadroTexto 18">
            <a:extLst>
              <a:ext uri="{FF2B5EF4-FFF2-40B4-BE49-F238E27FC236}">
                <a16:creationId xmlns:a16="http://schemas.microsoft.com/office/drawing/2014/main" id="{492F5379-2424-1852-C381-C4E509CABCED}"/>
              </a:ext>
            </a:extLst>
          </p:cNvPr>
          <p:cNvSpPr txBox="1"/>
          <p:nvPr/>
        </p:nvSpPr>
        <p:spPr>
          <a:xfrm>
            <a:off x="9052560" y="4907668"/>
            <a:ext cx="74168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kW</a:t>
            </a:r>
          </a:p>
        </p:txBody>
      </p:sp>
      <p:sp>
        <p:nvSpPr>
          <p:cNvPr id="20" name="CuadroTexto 19">
            <a:extLst>
              <a:ext uri="{FF2B5EF4-FFF2-40B4-BE49-F238E27FC236}">
                <a16:creationId xmlns:a16="http://schemas.microsoft.com/office/drawing/2014/main" id="{D916FFDE-FA6F-3342-A60E-C6F837E5E7C1}"/>
              </a:ext>
            </a:extLst>
          </p:cNvPr>
          <p:cNvSpPr txBox="1"/>
          <p:nvPr/>
        </p:nvSpPr>
        <p:spPr>
          <a:xfrm>
            <a:off x="1849120" y="4897896"/>
            <a:ext cx="129032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kJ/Kg</a:t>
            </a:r>
          </a:p>
        </p:txBody>
      </p:sp>
      <p:sp>
        <p:nvSpPr>
          <p:cNvPr id="7" name="CuadroTexto 6">
            <a:extLst>
              <a:ext uri="{FF2B5EF4-FFF2-40B4-BE49-F238E27FC236}">
                <a16:creationId xmlns:a16="http://schemas.microsoft.com/office/drawing/2014/main" id="{3FC450C4-D3A8-AD7A-3EC6-E38E00F1D909}"/>
              </a:ext>
            </a:extLst>
          </p:cNvPr>
          <p:cNvSpPr txBox="1"/>
          <p:nvPr/>
        </p:nvSpPr>
        <p:spPr>
          <a:xfrm>
            <a:off x="431800" y="4902038"/>
            <a:ext cx="6172200" cy="1200329"/>
          </a:xfrm>
          <a:prstGeom prst="rect">
            <a:avLst/>
          </a:prstGeom>
          <a:noFill/>
        </p:spPr>
        <p:txBody>
          <a:bodyPr wrap="square">
            <a:spAutoFit/>
          </a:bodyPr>
          <a:lstStyle/>
          <a:p>
            <a:pPr algn="l"/>
            <a:endParaRPr lang="es-ES" sz="3600" b="0" i="0" u="none" strike="noStrike" baseline="0" dirty="0">
              <a:solidFill>
                <a:srgbClr val="000000"/>
              </a:solidFill>
              <a:latin typeface="Cambria Math" panose="02040503050406030204" pitchFamily="18" charset="0"/>
            </a:endParaRPr>
          </a:p>
          <a:p>
            <a:r>
              <a:rPr lang="es-ES" sz="3600" b="0" i="0" u="none" strike="noStrike" baseline="0" dirty="0">
                <a:solidFill>
                  <a:srgbClr val="000000"/>
                </a:solidFill>
                <a:latin typeface="Cambria Math" panose="02040503050406030204" pitchFamily="18" charset="0"/>
              </a:rPr>
              <a:t> </a:t>
            </a:r>
            <a:r>
              <a:rPr lang="es-ES" sz="3200" b="0" i="0" u="none" strike="noStrike" baseline="0" dirty="0">
                <a:solidFill>
                  <a:srgbClr val="000000"/>
                </a:solidFill>
                <a:latin typeface="Cambria Math" panose="02040503050406030204" pitchFamily="18" charset="0"/>
              </a:rPr>
              <a:t>𝐖</a:t>
            </a:r>
            <a:r>
              <a:rPr lang="es-ES" sz="2000" b="1" dirty="0" err="1">
                <a:solidFill>
                  <a:srgbClr val="000000"/>
                </a:solidFill>
                <a:latin typeface="Cambria Math" panose="02040503050406030204" pitchFamily="18" charset="0"/>
              </a:rPr>
              <a:t>th</a:t>
            </a:r>
            <a:r>
              <a:rPr lang="es-ES" sz="1800" b="0" i="0" u="none" strike="noStrike" baseline="0" dirty="0">
                <a:solidFill>
                  <a:srgbClr val="000000"/>
                </a:solidFill>
                <a:latin typeface="Cambria Math" panose="02040503050406030204" pitchFamily="18" charset="0"/>
              </a:rPr>
              <a:t> </a:t>
            </a:r>
            <a:r>
              <a:rPr lang="es-ES" sz="3200" b="1" i="0" u="none" strike="noStrike" baseline="0" dirty="0">
                <a:solidFill>
                  <a:srgbClr val="000000"/>
                </a:solidFill>
                <a:latin typeface="Comic Sans MS" panose="030F0702030302020204" pitchFamily="66" charset="0"/>
              </a:rPr>
              <a:t>= </a:t>
            </a:r>
            <a:r>
              <a:rPr lang="es-ES" sz="3200" b="1" i="0" u="none" strike="noStrike" baseline="0" dirty="0">
                <a:solidFill>
                  <a:srgbClr val="000000"/>
                </a:solidFill>
                <a:latin typeface="Calibri" panose="020F0502020204030204" pitchFamily="34" charset="0"/>
              </a:rPr>
              <a:t>(</a:t>
            </a:r>
            <a:r>
              <a:rPr lang="es-ES" sz="3200" b="1" i="0" u="none" strike="noStrike" baseline="0" dirty="0" err="1">
                <a:solidFill>
                  <a:srgbClr val="000000"/>
                </a:solidFill>
                <a:latin typeface="Calibri" panose="020F0502020204030204" pitchFamily="34" charset="0"/>
              </a:rPr>
              <a:t>h</a:t>
            </a:r>
            <a:r>
              <a:rPr lang="es-ES" sz="800" b="1" i="0" u="none" strike="noStrike" baseline="0" dirty="0" err="1">
                <a:solidFill>
                  <a:srgbClr val="000000"/>
                </a:solidFill>
                <a:latin typeface="Calibri" panose="020F0502020204030204" pitchFamily="34" charset="0"/>
              </a:rPr>
              <a:t>salida</a:t>
            </a:r>
            <a:r>
              <a:rPr lang="es-ES" sz="800" b="1" i="0" u="none" strike="noStrike" baseline="0" dirty="0">
                <a:solidFill>
                  <a:srgbClr val="000000"/>
                </a:solidFill>
                <a:latin typeface="Calibri" panose="020F0502020204030204" pitchFamily="34" charset="0"/>
              </a:rPr>
              <a:t> compresor </a:t>
            </a:r>
            <a:r>
              <a:rPr lang="es-ES" sz="3200" b="1" i="0" u="none" strike="noStrike" baseline="0" dirty="0">
                <a:solidFill>
                  <a:srgbClr val="000000"/>
                </a:solidFill>
                <a:latin typeface="Calibri" panose="020F0502020204030204" pitchFamily="34" charset="0"/>
              </a:rPr>
              <a:t>– </a:t>
            </a:r>
            <a:r>
              <a:rPr lang="es-ES" sz="3200" b="1" i="0" u="none" strike="noStrike" baseline="0" dirty="0" err="1">
                <a:solidFill>
                  <a:srgbClr val="000000"/>
                </a:solidFill>
                <a:latin typeface="Calibri" panose="020F0502020204030204" pitchFamily="34" charset="0"/>
              </a:rPr>
              <a:t>h</a:t>
            </a:r>
            <a:r>
              <a:rPr lang="es-ES" sz="800" b="1" i="0" u="none" strike="noStrike" baseline="0" dirty="0" err="1">
                <a:solidFill>
                  <a:srgbClr val="000000"/>
                </a:solidFill>
                <a:latin typeface="Calibri" panose="020F0502020204030204" pitchFamily="34" charset="0"/>
              </a:rPr>
              <a:t>entrada</a:t>
            </a:r>
            <a:r>
              <a:rPr lang="es-ES" sz="800" b="1" i="0" u="none" strike="noStrike" baseline="0" dirty="0">
                <a:solidFill>
                  <a:srgbClr val="000000"/>
                </a:solidFill>
                <a:latin typeface="Calibri" panose="020F0502020204030204" pitchFamily="34" charset="0"/>
              </a:rPr>
              <a:t> compresor</a:t>
            </a:r>
            <a:r>
              <a:rPr lang="es-ES" sz="3200" b="1" i="0" u="none" strike="noStrike" baseline="0" dirty="0">
                <a:solidFill>
                  <a:srgbClr val="000000"/>
                </a:solidFill>
                <a:latin typeface="Calibri" panose="020F0502020204030204" pitchFamily="34" charset="0"/>
              </a:rPr>
              <a:t>)</a:t>
            </a:r>
            <a:endParaRPr lang="es-ES" dirty="0"/>
          </a:p>
        </p:txBody>
      </p:sp>
      <p:sp>
        <p:nvSpPr>
          <p:cNvPr id="13" name="CuadroTexto 12">
            <a:extLst>
              <a:ext uri="{FF2B5EF4-FFF2-40B4-BE49-F238E27FC236}">
                <a16:creationId xmlns:a16="http://schemas.microsoft.com/office/drawing/2014/main" id="{44614A11-C5CC-1581-4686-7E09FB6C684D}"/>
              </a:ext>
            </a:extLst>
          </p:cNvPr>
          <p:cNvSpPr txBox="1"/>
          <p:nvPr/>
        </p:nvSpPr>
        <p:spPr>
          <a:xfrm>
            <a:off x="6375400" y="4907668"/>
            <a:ext cx="6096000" cy="1200329"/>
          </a:xfrm>
          <a:prstGeom prst="rect">
            <a:avLst/>
          </a:prstGeom>
          <a:noFill/>
        </p:spPr>
        <p:txBody>
          <a:bodyPr wrap="square">
            <a:spAutoFit/>
          </a:bodyPr>
          <a:lstStyle/>
          <a:p>
            <a:pPr algn="l"/>
            <a:endParaRPr lang="es-ES" sz="3600" b="0" i="0" u="none" strike="noStrike" baseline="0" dirty="0">
              <a:solidFill>
                <a:srgbClr val="000000"/>
              </a:solidFill>
              <a:latin typeface="Cambria Math" panose="02040503050406030204" pitchFamily="18" charset="0"/>
            </a:endParaRPr>
          </a:p>
          <a:p>
            <a:pPr algn="ctr"/>
            <a:r>
              <a:rPr lang="es-ES" sz="3600" b="0" i="0" u="none" strike="noStrike" baseline="0" dirty="0">
                <a:solidFill>
                  <a:srgbClr val="000000"/>
                </a:solidFill>
                <a:latin typeface="Cambria Math" panose="02040503050406030204" pitchFamily="18" charset="0"/>
              </a:rPr>
              <a:t> </a:t>
            </a:r>
            <a:r>
              <a:rPr lang="es-ES" sz="3200" b="0" i="0" u="none" strike="noStrike" baseline="0" dirty="0">
                <a:solidFill>
                  <a:srgbClr val="000000"/>
                </a:solidFill>
                <a:latin typeface="Cambria Math" panose="02040503050406030204" pitchFamily="18" charset="0"/>
              </a:rPr>
              <a:t>𝐏</a:t>
            </a:r>
            <a:r>
              <a:rPr lang="es-ES" sz="2000" b="1" dirty="0" err="1">
                <a:solidFill>
                  <a:srgbClr val="000000"/>
                </a:solidFill>
                <a:latin typeface="Cambria Math" panose="02040503050406030204" pitchFamily="18" charset="0"/>
              </a:rPr>
              <a:t>th</a:t>
            </a:r>
            <a:r>
              <a:rPr lang="es-ES" sz="1200" b="1" i="0" u="none" strike="noStrike" baseline="0" dirty="0">
                <a:solidFill>
                  <a:srgbClr val="000000"/>
                </a:solidFill>
                <a:latin typeface="Cambria Math" panose="02040503050406030204" pitchFamily="18" charset="0"/>
              </a:rPr>
              <a:t> </a:t>
            </a:r>
            <a:r>
              <a:rPr lang="es-ES" sz="3200" b="1" i="0" u="none" strike="noStrike" baseline="0" dirty="0">
                <a:solidFill>
                  <a:srgbClr val="000000"/>
                </a:solidFill>
                <a:latin typeface="Comic Sans MS" panose="030F0702030302020204" pitchFamily="66" charset="0"/>
              </a:rPr>
              <a:t>= </a:t>
            </a:r>
            <a:r>
              <a:rPr lang="es-ES" sz="3200" b="1" i="0" u="none" strike="noStrike" baseline="0" dirty="0" err="1">
                <a:solidFill>
                  <a:srgbClr val="000000"/>
                </a:solidFill>
                <a:latin typeface="Calibri" panose="020F0502020204030204" pitchFamily="34" charset="0"/>
              </a:rPr>
              <a:t>q</a:t>
            </a:r>
            <a:r>
              <a:rPr lang="es-ES" sz="800" b="1" i="0" u="none" strike="noStrike" baseline="0" dirty="0" err="1">
                <a:solidFill>
                  <a:srgbClr val="000000"/>
                </a:solidFill>
                <a:latin typeface="Calibri" panose="020F0502020204030204" pitchFamily="34" charset="0"/>
              </a:rPr>
              <a:t>m</a:t>
            </a:r>
            <a:r>
              <a:rPr lang="es-ES" sz="800" b="1" i="0" u="none" strike="noStrike" baseline="0" dirty="0">
                <a:solidFill>
                  <a:srgbClr val="000000"/>
                </a:solidFill>
                <a:latin typeface="Calibri" panose="020F0502020204030204" pitchFamily="34" charset="0"/>
              </a:rPr>
              <a:t>  </a:t>
            </a:r>
            <a:r>
              <a:rPr lang="es-ES" sz="3200" b="1" i="0" u="none" strike="noStrike" baseline="0" dirty="0">
                <a:solidFill>
                  <a:srgbClr val="000000"/>
                </a:solidFill>
                <a:latin typeface="Calibri" panose="020F0502020204030204" pitchFamily="34" charset="0"/>
              </a:rPr>
              <a:t>x (</a:t>
            </a:r>
            <a:r>
              <a:rPr lang="es-ES" sz="3200" b="1" i="0" u="none" strike="noStrike" baseline="0" dirty="0" err="1">
                <a:solidFill>
                  <a:srgbClr val="000000"/>
                </a:solidFill>
                <a:latin typeface="Calibri" panose="020F0502020204030204" pitchFamily="34" charset="0"/>
              </a:rPr>
              <a:t>h</a:t>
            </a:r>
            <a:r>
              <a:rPr lang="es-ES" sz="800" b="1" i="0" u="none" strike="noStrike" baseline="0" dirty="0" err="1">
                <a:solidFill>
                  <a:srgbClr val="000000"/>
                </a:solidFill>
                <a:latin typeface="Calibri" panose="020F0502020204030204" pitchFamily="34" charset="0"/>
              </a:rPr>
              <a:t>salida</a:t>
            </a:r>
            <a:r>
              <a:rPr lang="es-ES" sz="800" b="1" i="0" u="none" strike="noStrike" baseline="0" dirty="0">
                <a:solidFill>
                  <a:srgbClr val="000000"/>
                </a:solidFill>
                <a:latin typeface="Calibri" panose="020F0502020204030204" pitchFamily="34" charset="0"/>
              </a:rPr>
              <a:t> compresor </a:t>
            </a:r>
            <a:r>
              <a:rPr lang="es-ES" sz="3200" b="1" i="0" u="none" strike="noStrike" baseline="0" dirty="0">
                <a:solidFill>
                  <a:srgbClr val="000000"/>
                </a:solidFill>
                <a:latin typeface="Calibri" panose="020F0502020204030204" pitchFamily="34" charset="0"/>
              </a:rPr>
              <a:t>– </a:t>
            </a:r>
            <a:r>
              <a:rPr lang="es-ES" sz="3200" b="1" i="0" u="none" strike="noStrike" baseline="0" dirty="0" err="1">
                <a:solidFill>
                  <a:srgbClr val="000000"/>
                </a:solidFill>
                <a:latin typeface="Calibri" panose="020F0502020204030204" pitchFamily="34" charset="0"/>
              </a:rPr>
              <a:t>h</a:t>
            </a:r>
            <a:r>
              <a:rPr lang="es-ES" sz="800" b="1" i="0" u="none" strike="noStrike" baseline="0" dirty="0" err="1">
                <a:solidFill>
                  <a:srgbClr val="000000"/>
                </a:solidFill>
                <a:latin typeface="Calibri" panose="020F0502020204030204" pitchFamily="34" charset="0"/>
              </a:rPr>
              <a:t>entrada</a:t>
            </a:r>
            <a:r>
              <a:rPr lang="es-ES" sz="800" b="1" i="0" u="none" strike="noStrike" baseline="0" dirty="0">
                <a:solidFill>
                  <a:srgbClr val="000000"/>
                </a:solidFill>
                <a:latin typeface="Calibri" panose="020F0502020204030204" pitchFamily="34" charset="0"/>
              </a:rPr>
              <a:t> compresor</a:t>
            </a:r>
            <a:r>
              <a:rPr lang="es-ES" sz="3200" b="1" i="0" u="none" strike="noStrike" baseline="0" dirty="0">
                <a:solidFill>
                  <a:srgbClr val="000000"/>
                </a:solidFill>
                <a:latin typeface="Calibri" panose="020F0502020204030204" pitchFamily="34" charset="0"/>
              </a:rPr>
              <a:t>) </a:t>
            </a:r>
            <a:endParaRPr lang="es-ES" dirty="0"/>
          </a:p>
        </p:txBody>
      </p:sp>
    </p:spTree>
    <p:extLst>
      <p:ext uri="{BB962C8B-B14F-4D97-AF65-F5344CB8AC3E}">
        <p14:creationId xmlns:p14="http://schemas.microsoft.com/office/powerpoint/2010/main" val="351094636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13DE67C-7B11-218D-DCA3-A2E0DDA51D1B}"/>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91E6F7-24C5-77F3-DF9E-D8929D7805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02DC880B-8EAF-C647-898B-F9C957E60D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72421353-14A8-7889-B5DF-98B562C4B0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ítulo 1">
            <a:extLst>
              <a:ext uri="{FF2B5EF4-FFF2-40B4-BE49-F238E27FC236}">
                <a16:creationId xmlns:a16="http://schemas.microsoft.com/office/drawing/2014/main" id="{0EEAB642-A669-6102-7C4A-6C29F5B723BC}"/>
              </a:ext>
            </a:extLst>
          </p:cNvPr>
          <p:cNvSpPr txBox="1">
            <a:spLocks/>
          </p:cNvSpPr>
          <p:nvPr/>
        </p:nvSpPr>
        <p:spPr>
          <a:xfrm>
            <a:off x="1324297" y="205364"/>
            <a:ext cx="9543405" cy="776921"/>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4.4.CÁLCULOS  DERIVADOS CICLO FRIGORÍFICO</a:t>
            </a:r>
          </a:p>
        </p:txBody>
      </p:sp>
      <p:sp>
        <p:nvSpPr>
          <p:cNvPr id="5" name="Rectángulo: esquinas redondeadas 4">
            <a:extLst>
              <a:ext uri="{FF2B5EF4-FFF2-40B4-BE49-F238E27FC236}">
                <a16:creationId xmlns:a16="http://schemas.microsoft.com/office/drawing/2014/main" id="{BF40274C-F6CB-3A4B-E60B-65E797BF89F1}"/>
              </a:ext>
            </a:extLst>
          </p:cNvPr>
          <p:cNvSpPr/>
          <p:nvPr/>
        </p:nvSpPr>
        <p:spPr>
          <a:xfrm>
            <a:off x="527865" y="1758958"/>
            <a:ext cx="3393441" cy="2295237"/>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400" b="1" dirty="0">
                <a:latin typeface="Arial" panose="020B0604020202020204" pitchFamily="34" charset="0"/>
                <a:cs typeface="Arial" panose="020B0604020202020204" pitchFamily="34" charset="0"/>
              </a:rPr>
              <a:t>Calor cedido en el condensador</a:t>
            </a:r>
          </a:p>
          <a:p>
            <a:pPr algn="ctr"/>
            <a:r>
              <a:rPr lang="es-ES" sz="2400" b="1" dirty="0">
                <a:latin typeface="Arial" panose="020B0604020202020204" pitchFamily="34" charset="0"/>
                <a:cs typeface="Arial" panose="020B0604020202020204" pitchFamily="34" charset="0"/>
              </a:rPr>
              <a:t>Q </a:t>
            </a:r>
            <a:r>
              <a:rPr lang="es-ES" b="1" dirty="0">
                <a:latin typeface="Arial" panose="020B0604020202020204" pitchFamily="34" charset="0"/>
                <a:cs typeface="Arial" panose="020B0604020202020204" pitchFamily="34" charset="0"/>
              </a:rPr>
              <a:t>condensador</a:t>
            </a:r>
          </a:p>
          <a:p>
            <a:pPr algn="ctr"/>
            <a:r>
              <a:rPr lang="es-ES" sz="3600" b="1" dirty="0" err="1">
                <a:latin typeface="Arial" panose="020B0604020202020204" pitchFamily="34" charset="0"/>
                <a:cs typeface="Arial" panose="020B0604020202020204" pitchFamily="34" charset="0"/>
              </a:rPr>
              <a:t>q</a:t>
            </a:r>
            <a:r>
              <a:rPr lang="es-ES" sz="2400" b="1" dirty="0" err="1">
                <a:latin typeface="Arial" panose="020B0604020202020204" pitchFamily="34" charset="0"/>
                <a:cs typeface="Arial" panose="020B0604020202020204" pitchFamily="34" charset="0"/>
              </a:rPr>
              <a:t>km</a:t>
            </a:r>
            <a:endParaRPr lang="es-ES" sz="2400" b="1" dirty="0">
              <a:latin typeface="Arial" panose="020B0604020202020204" pitchFamily="34" charset="0"/>
              <a:cs typeface="Arial" panose="020B0604020202020204" pitchFamily="34" charset="0"/>
            </a:endParaRPr>
          </a:p>
        </p:txBody>
      </p:sp>
      <p:sp>
        <p:nvSpPr>
          <p:cNvPr id="6" name="Flecha: a la derecha 5">
            <a:extLst>
              <a:ext uri="{FF2B5EF4-FFF2-40B4-BE49-F238E27FC236}">
                <a16:creationId xmlns:a16="http://schemas.microsoft.com/office/drawing/2014/main" id="{5FCBFA19-E2F7-8E96-1E11-27A524BEB4D9}"/>
              </a:ext>
            </a:extLst>
          </p:cNvPr>
          <p:cNvSpPr/>
          <p:nvPr/>
        </p:nvSpPr>
        <p:spPr>
          <a:xfrm>
            <a:off x="5142369" y="2867641"/>
            <a:ext cx="1625600" cy="614154"/>
          </a:xfrm>
          <a:prstGeom prst="rightArrow">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 name="CuadroTexto 8">
            <a:extLst>
              <a:ext uri="{FF2B5EF4-FFF2-40B4-BE49-F238E27FC236}">
                <a16:creationId xmlns:a16="http://schemas.microsoft.com/office/drawing/2014/main" id="{39BE1B36-536B-AE96-BD3A-6E111F97FBCD}"/>
              </a:ext>
            </a:extLst>
          </p:cNvPr>
          <p:cNvSpPr txBox="1"/>
          <p:nvPr/>
        </p:nvSpPr>
        <p:spPr>
          <a:xfrm>
            <a:off x="5187384" y="2325308"/>
            <a:ext cx="1371600"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s-E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q</a:t>
            </a:r>
            <a:r>
              <a:rPr kumimoji="0" lang="es-ES" sz="1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a:t>
            </a:r>
            <a:r>
              <a:rPr kumimoji="0" lang="es-E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 M)</a:t>
            </a:r>
            <a:r>
              <a:rPr kumimoji="0" lang="es-E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es-ES" sz="24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4" name="Rectángulo: esquinas redondeadas 13">
            <a:extLst>
              <a:ext uri="{FF2B5EF4-FFF2-40B4-BE49-F238E27FC236}">
                <a16:creationId xmlns:a16="http://schemas.microsoft.com/office/drawing/2014/main" id="{314F23E8-FAE4-C24D-9E47-7A36CAFD3B60}"/>
              </a:ext>
            </a:extLst>
          </p:cNvPr>
          <p:cNvSpPr/>
          <p:nvPr/>
        </p:nvSpPr>
        <p:spPr>
          <a:xfrm>
            <a:off x="7784423" y="2295242"/>
            <a:ext cx="2957688" cy="1435355"/>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Potencia calorífica</a:t>
            </a:r>
          </a:p>
          <a:p>
            <a:pPr lvl="0" algn="ctr">
              <a:defRPr/>
            </a:pPr>
            <a:r>
              <a:rPr lang="es-ES" sz="3600" b="1" dirty="0">
                <a:solidFill>
                  <a:srgbClr val="000000"/>
                </a:solidFill>
                <a:latin typeface="Symbol" panose="05050102010706020507" pitchFamily="18" charset="2"/>
              </a:rPr>
              <a:t> </a:t>
            </a:r>
            <a:r>
              <a:rPr kumimoji="0" lang="es-E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km</a:t>
            </a:r>
          </a:p>
        </p:txBody>
      </p:sp>
      <p:sp>
        <p:nvSpPr>
          <p:cNvPr id="16" name="CuadroTexto 15">
            <a:extLst>
              <a:ext uri="{FF2B5EF4-FFF2-40B4-BE49-F238E27FC236}">
                <a16:creationId xmlns:a16="http://schemas.microsoft.com/office/drawing/2014/main" id="{F34600CA-8C98-7F22-40E0-D27CC741D9D8}"/>
              </a:ext>
            </a:extLst>
          </p:cNvPr>
          <p:cNvSpPr txBox="1"/>
          <p:nvPr/>
        </p:nvSpPr>
        <p:spPr>
          <a:xfrm>
            <a:off x="7137174" y="4321864"/>
            <a:ext cx="4191226"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Potencia que disipa el condensador hacia el medio exterior</a:t>
            </a:r>
          </a:p>
        </p:txBody>
      </p:sp>
      <p:sp>
        <p:nvSpPr>
          <p:cNvPr id="18" name="CuadroTexto 17">
            <a:extLst>
              <a:ext uri="{FF2B5EF4-FFF2-40B4-BE49-F238E27FC236}">
                <a16:creationId xmlns:a16="http://schemas.microsoft.com/office/drawing/2014/main" id="{1C152B0F-EAFC-8808-C783-94BE85A43E8A}"/>
              </a:ext>
            </a:extLst>
          </p:cNvPr>
          <p:cNvSpPr txBox="1"/>
          <p:nvPr/>
        </p:nvSpPr>
        <p:spPr>
          <a:xfrm>
            <a:off x="0" y="4325377"/>
            <a:ext cx="4714241"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Calor disipado por el condensador hacia el medio exterior</a:t>
            </a:r>
          </a:p>
        </p:txBody>
      </p:sp>
      <p:sp>
        <p:nvSpPr>
          <p:cNvPr id="19" name="CuadroTexto 18">
            <a:extLst>
              <a:ext uri="{FF2B5EF4-FFF2-40B4-BE49-F238E27FC236}">
                <a16:creationId xmlns:a16="http://schemas.microsoft.com/office/drawing/2014/main" id="{DB3BBFE9-1670-2308-5045-7423980E9C82}"/>
              </a:ext>
            </a:extLst>
          </p:cNvPr>
          <p:cNvSpPr txBox="1"/>
          <p:nvPr/>
        </p:nvSpPr>
        <p:spPr>
          <a:xfrm>
            <a:off x="9052561" y="4997147"/>
            <a:ext cx="74168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kW</a:t>
            </a:r>
          </a:p>
        </p:txBody>
      </p:sp>
      <p:sp>
        <p:nvSpPr>
          <p:cNvPr id="20" name="CuadroTexto 19">
            <a:extLst>
              <a:ext uri="{FF2B5EF4-FFF2-40B4-BE49-F238E27FC236}">
                <a16:creationId xmlns:a16="http://schemas.microsoft.com/office/drawing/2014/main" id="{C5B4B232-278D-4771-AE72-FD49D9D43315}"/>
              </a:ext>
            </a:extLst>
          </p:cNvPr>
          <p:cNvSpPr txBox="1"/>
          <p:nvPr/>
        </p:nvSpPr>
        <p:spPr>
          <a:xfrm>
            <a:off x="1849120" y="4897896"/>
            <a:ext cx="129032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kJ/Kg</a:t>
            </a:r>
          </a:p>
        </p:txBody>
      </p:sp>
      <p:sp>
        <p:nvSpPr>
          <p:cNvPr id="4" name="CuadroTexto 3">
            <a:extLst>
              <a:ext uri="{FF2B5EF4-FFF2-40B4-BE49-F238E27FC236}">
                <a16:creationId xmlns:a16="http://schemas.microsoft.com/office/drawing/2014/main" id="{3C36E33E-19E0-9849-18C3-C8AD08262E91}"/>
              </a:ext>
            </a:extLst>
          </p:cNvPr>
          <p:cNvSpPr txBox="1"/>
          <p:nvPr/>
        </p:nvSpPr>
        <p:spPr>
          <a:xfrm>
            <a:off x="-721360" y="4997147"/>
            <a:ext cx="6238240" cy="1200329"/>
          </a:xfrm>
          <a:prstGeom prst="rect">
            <a:avLst/>
          </a:prstGeom>
          <a:noFill/>
        </p:spPr>
        <p:txBody>
          <a:bodyPr wrap="square">
            <a:spAutoFit/>
          </a:bodyPr>
          <a:lstStyle/>
          <a:p>
            <a:pPr algn="l"/>
            <a:endParaRPr lang="es-ES" sz="3600" b="0" i="0" u="none" strike="noStrike" baseline="0" dirty="0">
              <a:solidFill>
                <a:srgbClr val="000000"/>
              </a:solidFill>
              <a:latin typeface="Cambria Math" panose="02040503050406030204" pitchFamily="18" charset="0"/>
            </a:endParaRPr>
          </a:p>
          <a:p>
            <a:pPr algn="ctr"/>
            <a:r>
              <a:rPr lang="es-ES" sz="3600" b="0" i="0" u="none" strike="noStrike" baseline="0" dirty="0">
                <a:solidFill>
                  <a:srgbClr val="000000"/>
                </a:solidFill>
                <a:latin typeface="Cambria Math" panose="02040503050406030204" pitchFamily="18" charset="0"/>
              </a:rPr>
              <a:t> </a:t>
            </a:r>
            <a:r>
              <a:rPr lang="es-ES" sz="3200" b="0" i="0" u="none" strike="noStrike" baseline="0" dirty="0">
                <a:solidFill>
                  <a:srgbClr val="000000"/>
                </a:solidFill>
                <a:latin typeface="Cambria Math" panose="02040503050406030204" pitchFamily="18" charset="0"/>
              </a:rPr>
              <a:t>𝐪 </a:t>
            </a:r>
            <a:r>
              <a:rPr lang="es-ES" sz="1800" b="0" i="0" u="none" strike="noStrike" baseline="0" dirty="0">
                <a:solidFill>
                  <a:srgbClr val="000000"/>
                </a:solidFill>
                <a:latin typeface="Cambria Math" panose="02040503050406030204" pitchFamily="18" charset="0"/>
              </a:rPr>
              <a:t>𝐤𝐦 </a:t>
            </a:r>
            <a:r>
              <a:rPr lang="es-ES" sz="3200" b="1" i="0" u="none" strike="noStrike" baseline="0" dirty="0">
                <a:solidFill>
                  <a:srgbClr val="000000"/>
                </a:solidFill>
                <a:latin typeface="Comic Sans MS" panose="030F0702030302020204" pitchFamily="66" charset="0"/>
              </a:rPr>
              <a:t>= </a:t>
            </a:r>
            <a:r>
              <a:rPr lang="es-ES" sz="3200" b="1" i="0" u="none" strike="noStrike" baseline="0" dirty="0">
                <a:solidFill>
                  <a:srgbClr val="000000"/>
                </a:solidFill>
                <a:latin typeface="Calibri" panose="020F0502020204030204" pitchFamily="34" charset="0"/>
              </a:rPr>
              <a:t>(</a:t>
            </a:r>
            <a:r>
              <a:rPr lang="es-ES" sz="3200" b="1" i="0" u="none" strike="noStrike" baseline="0" dirty="0" err="1">
                <a:solidFill>
                  <a:srgbClr val="000000"/>
                </a:solidFill>
                <a:latin typeface="Calibri" panose="020F0502020204030204" pitchFamily="34" charset="0"/>
              </a:rPr>
              <a:t>h</a:t>
            </a:r>
            <a:r>
              <a:rPr lang="es-ES" sz="800" b="1" i="0" u="none" strike="noStrike" baseline="0" dirty="0" err="1">
                <a:solidFill>
                  <a:srgbClr val="000000"/>
                </a:solidFill>
                <a:latin typeface="Calibri" panose="020F0502020204030204" pitchFamily="34" charset="0"/>
              </a:rPr>
              <a:t>entrada</a:t>
            </a:r>
            <a:r>
              <a:rPr lang="es-ES" sz="800" b="1" i="0" u="none" strike="noStrike" baseline="0" dirty="0">
                <a:solidFill>
                  <a:srgbClr val="000000"/>
                </a:solidFill>
                <a:latin typeface="Calibri" panose="020F0502020204030204" pitchFamily="34" charset="0"/>
              </a:rPr>
              <a:t> condensador </a:t>
            </a:r>
            <a:r>
              <a:rPr lang="es-ES" sz="3200" b="1" i="0" u="none" strike="noStrike" baseline="0" dirty="0">
                <a:solidFill>
                  <a:srgbClr val="000000"/>
                </a:solidFill>
                <a:latin typeface="Calibri" panose="020F0502020204030204" pitchFamily="34" charset="0"/>
              </a:rPr>
              <a:t>– </a:t>
            </a:r>
            <a:r>
              <a:rPr lang="es-ES" sz="3200" b="1" i="0" u="none" strike="noStrike" baseline="0" dirty="0" err="1">
                <a:solidFill>
                  <a:srgbClr val="000000"/>
                </a:solidFill>
                <a:latin typeface="Calibri" panose="020F0502020204030204" pitchFamily="34" charset="0"/>
              </a:rPr>
              <a:t>h</a:t>
            </a:r>
            <a:r>
              <a:rPr lang="es-ES" sz="800" b="1" i="0" u="none" strike="noStrike" baseline="0" dirty="0" err="1">
                <a:solidFill>
                  <a:srgbClr val="000000"/>
                </a:solidFill>
                <a:latin typeface="Calibri" panose="020F0502020204030204" pitchFamily="34" charset="0"/>
              </a:rPr>
              <a:t>salida</a:t>
            </a:r>
            <a:r>
              <a:rPr lang="es-ES" sz="800" b="1" i="0" u="none" strike="noStrike" baseline="0" dirty="0">
                <a:solidFill>
                  <a:srgbClr val="000000"/>
                </a:solidFill>
                <a:latin typeface="Calibri" panose="020F0502020204030204" pitchFamily="34" charset="0"/>
              </a:rPr>
              <a:t> condensador</a:t>
            </a:r>
            <a:r>
              <a:rPr lang="es-ES" sz="3200" b="1" i="0" u="none" strike="noStrike" baseline="0" dirty="0">
                <a:solidFill>
                  <a:srgbClr val="000000"/>
                </a:solidFill>
                <a:latin typeface="Calibri" panose="020F0502020204030204" pitchFamily="34" charset="0"/>
              </a:rPr>
              <a:t>)</a:t>
            </a:r>
            <a:endParaRPr lang="es-ES" dirty="0"/>
          </a:p>
        </p:txBody>
      </p:sp>
      <p:sp>
        <p:nvSpPr>
          <p:cNvPr id="15" name="CuadroTexto 14">
            <a:extLst>
              <a:ext uri="{FF2B5EF4-FFF2-40B4-BE49-F238E27FC236}">
                <a16:creationId xmlns:a16="http://schemas.microsoft.com/office/drawing/2014/main" id="{2B7BEE8E-2A51-D383-F4E4-BB78E666E20A}"/>
              </a:ext>
            </a:extLst>
          </p:cNvPr>
          <p:cNvSpPr txBox="1"/>
          <p:nvPr/>
        </p:nvSpPr>
        <p:spPr>
          <a:xfrm>
            <a:off x="6195061" y="4997147"/>
            <a:ext cx="6456680" cy="1200329"/>
          </a:xfrm>
          <a:prstGeom prst="rect">
            <a:avLst/>
          </a:prstGeom>
          <a:noFill/>
        </p:spPr>
        <p:txBody>
          <a:bodyPr wrap="square">
            <a:spAutoFit/>
          </a:bodyPr>
          <a:lstStyle/>
          <a:p>
            <a:pPr algn="ctr"/>
            <a:endParaRPr lang="es-ES" sz="3600" b="0" i="0" u="none" strike="noStrike" baseline="0" dirty="0">
              <a:solidFill>
                <a:srgbClr val="000000"/>
              </a:solidFill>
              <a:latin typeface="Symbol" panose="05050102010706020507" pitchFamily="18" charset="2"/>
            </a:endParaRPr>
          </a:p>
          <a:p>
            <a:pPr algn="ctr"/>
            <a:r>
              <a:rPr lang="el-GR" sz="3600" b="0" i="0" u="none" strike="noStrike" baseline="0" dirty="0">
                <a:solidFill>
                  <a:srgbClr val="000000"/>
                </a:solidFill>
                <a:latin typeface="Symbol" panose="05050102010706020507" pitchFamily="18" charset="2"/>
              </a:rPr>
              <a:t> </a:t>
            </a:r>
            <a:r>
              <a:rPr lang="es-ES" sz="3200" b="1" dirty="0">
                <a:solidFill>
                  <a:srgbClr val="000000"/>
                </a:solidFill>
                <a:latin typeface="Symbol" panose="05050102010706020507" pitchFamily="18" charset="2"/>
              </a:rPr>
              <a:t></a:t>
            </a:r>
            <a:r>
              <a:rPr lang="es-ES" b="1" dirty="0">
                <a:solidFill>
                  <a:srgbClr val="000000"/>
                </a:solidFill>
                <a:latin typeface="Symbol" panose="05050102010706020507" pitchFamily="18" charset="2"/>
              </a:rPr>
              <a:t> </a:t>
            </a:r>
            <a:r>
              <a:rPr lang="el-GR" sz="1800" b="0" i="0" u="none" strike="noStrike" baseline="0" dirty="0">
                <a:solidFill>
                  <a:srgbClr val="000000"/>
                </a:solidFill>
                <a:latin typeface="Cambria Math" panose="02040503050406030204" pitchFamily="18" charset="0"/>
              </a:rPr>
              <a:t>𝐤𝐦 </a:t>
            </a:r>
            <a:r>
              <a:rPr lang="el-GR" sz="3200" b="1" i="0" u="none" strike="noStrike" baseline="0" dirty="0">
                <a:solidFill>
                  <a:srgbClr val="000000"/>
                </a:solidFill>
                <a:latin typeface="Comic Sans MS" panose="030F0702030302020204" pitchFamily="66" charset="0"/>
              </a:rPr>
              <a:t>= </a:t>
            </a:r>
            <a:r>
              <a:rPr lang="es-ES" sz="3200" b="1" i="0" u="none" strike="noStrike" baseline="0" dirty="0" err="1">
                <a:solidFill>
                  <a:srgbClr val="000000"/>
                </a:solidFill>
                <a:latin typeface="Calibri" panose="020F0502020204030204" pitchFamily="34" charset="0"/>
              </a:rPr>
              <a:t>q</a:t>
            </a:r>
            <a:r>
              <a:rPr lang="es-ES" sz="800" b="1" i="0" u="none" strike="noStrike" baseline="0" dirty="0" err="1">
                <a:solidFill>
                  <a:srgbClr val="000000"/>
                </a:solidFill>
                <a:latin typeface="Calibri" panose="020F0502020204030204" pitchFamily="34" charset="0"/>
              </a:rPr>
              <a:t>m</a:t>
            </a:r>
            <a:r>
              <a:rPr lang="es-ES" sz="800" b="1" i="0" u="none" strike="noStrike" baseline="0" dirty="0">
                <a:solidFill>
                  <a:srgbClr val="000000"/>
                </a:solidFill>
                <a:latin typeface="Calibri" panose="020F0502020204030204" pitchFamily="34" charset="0"/>
              </a:rPr>
              <a:t> </a:t>
            </a:r>
            <a:r>
              <a:rPr lang="es-ES" sz="3200" b="1" i="0" u="none" strike="noStrike" baseline="0" dirty="0">
                <a:solidFill>
                  <a:srgbClr val="000000"/>
                </a:solidFill>
                <a:latin typeface="Calibri" panose="020F0502020204030204" pitchFamily="34" charset="0"/>
              </a:rPr>
              <a:t>x (</a:t>
            </a:r>
            <a:r>
              <a:rPr lang="es-ES" sz="3200" b="1" i="0" u="none" strike="noStrike" baseline="0" dirty="0" err="1">
                <a:solidFill>
                  <a:srgbClr val="000000"/>
                </a:solidFill>
                <a:latin typeface="Calibri" panose="020F0502020204030204" pitchFamily="34" charset="0"/>
              </a:rPr>
              <a:t>h</a:t>
            </a:r>
            <a:r>
              <a:rPr lang="es-ES" sz="800" b="1" i="0" u="none" strike="noStrike" baseline="0" dirty="0" err="1">
                <a:solidFill>
                  <a:srgbClr val="000000"/>
                </a:solidFill>
                <a:latin typeface="Calibri" panose="020F0502020204030204" pitchFamily="34" charset="0"/>
              </a:rPr>
              <a:t>entrada</a:t>
            </a:r>
            <a:r>
              <a:rPr lang="es-ES" sz="800" b="1" i="0" u="none" strike="noStrike" baseline="0" dirty="0">
                <a:solidFill>
                  <a:srgbClr val="000000"/>
                </a:solidFill>
                <a:latin typeface="Calibri" panose="020F0502020204030204" pitchFamily="34" charset="0"/>
              </a:rPr>
              <a:t> condensador </a:t>
            </a:r>
            <a:r>
              <a:rPr lang="es-ES" sz="3200" b="1" i="0" u="none" strike="noStrike" baseline="0" dirty="0">
                <a:solidFill>
                  <a:srgbClr val="000000"/>
                </a:solidFill>
                <a:latin typeface="Calibri" panose="020F0502020204030204" pitchFamily="34" charset="0"/>
              </a:rPr>
              <a:t>– </a:t>
            </a:r>
            <a:r>
              <a:rPr lang="es-ES" sz="3200" b="1" i="0" u="none" strike="noStrike" baseline="0" dirty="0" err="1">
                <a:solidFill>
                  <a:srgbClr val="000000"/>
                </a:solidFill>
                <a:latin typeface="Calibri" panose="020F0502020204030204" pitchFamily="34" charset="0"/>
              </a:rPr>
              <a:t>h</a:t>
            </a:r>
            <a:r>
              <a:rPr lang="es-ES" sz="800" b="1" i="0" u="none" strike="noStrike" baseline="0" dirty="0" err="1">
                <a:solidFill>
                  <a:srgbClr val="000000"/>
                </a:solidFill>
                <a:latin typeface="Calibri" panose="020F0502020204030204" pitchFamily="34" charset="0"/>
              </a:rPr>
              <a:t>salida</a:t>
            </a:r>
            <a:r>
              <a:rPr lang="es-ES" sz="800" b="1" i="0" u="none" strike="noStrike" baseline="0" dirty="0">
                <a:solidFill>
                  <a:srgbClr val="000000"/>
                </a:solidFill>
                <a:latin typeface="Calibri" panose="020F0502020204030204" pitchFamily="34" charset="0"/>
              </a:rPr>
              <a:t> condensador</a:t>
            </a:r>
            <a:r>
              <a:rPr lang="es-ES" sz="3200" b="1" i="0" u="none" strike="noStrike" baseline="0" dirty="0">
                <a:solidFill>
                  <a:srgbClr val="000000"/>
                </a:solidFill>
                <a:latin typeface="Calibri" panose="020F0502020204030204" pitchFamily="34" charset="0"/>
              </a:rPr>
              <a:t>)</a:t>
            </a:r>
            <a:endParaRPr lang="es-ES" dirty="0"/>
          </a:p>
        </p:txBody>
      </p:sp>
    </p:spTree>
    <p:extLst>
      <p:ext uri="{BB962C8B-B14F-4D97-AF65-F5344CB8AC3E}">
        <p14:creationId xmlns:p14="http://schemas.microsoft.com/office/powerpoint/2010/main" val="330083039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D81603B-85D9-78FE-6A8C-423DF72157A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58D7FFF-9616-82B5-4AA0-E70CA64ACC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E90955ED-1920-69D9-5D7A-D76E1656B1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5EA57828-92D8-1A7F-BBE5-3A3943397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ítulo 1">
            <a:extLst>
              <a:ext uri="{FF2B5EF4-FFF2-40B4-BE49-F238E27FC236}">
                <a16:creationId xmlns:a16="http://schemas.microsoft.com/office/drawing/2014/main" id="{A3A3FBC0-5178-07EC-BF2C-6B23620E389A}"/>
              </a:ext>
            </a:extLst>
          </p:cNvPr>
          <p:cNvSpPr txBox="1">
            <a:spLocks/>
          </p:cNvSpPr>
          <p:nvPr/>
        </p:nvSpPr>
        <p:spPr>
          <a:xfrm>
            <a:off x="1324297" y="205364"/>
            <a:ext cx="9543405" cy="776921"/>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4.4.CÁLCULOS  DERIVADOS CICLO FRIGORÍFICO</a:t>
            </a:r>
          </a:p>
        </p:txBody>
      </p:sp>
      <p:sp>
        <p:nvSpPr>
          <p:cNvPr id="2" name="CuadroTexto 1">
            <a:extLst>
              <a:ext uri="{FF2B5EF4-FFF2-40B4-BE49-F238E27FC236}">
                <a16:creationId xmlns:a16="http://schemas.microsoft.com/office/drawing/2014/main" id="{506D335D-F3B9-A0C2-89EF-09A38EB41A14}"/>
              </a:ext>
            </a:extLst>
          </p:cNvPr>
          <p:cNvSpPr txBox="1"/>
          <p:nvPr/>
        </p:nvSpPr>
        <p:spPr>
          <a:xfrm>
            <a:off x="350520" y="1406339"/>
            <a:ext cx="11389360" cy="646331"/>
          </a:xfrm>
          <a:prstGeom prst="rect">
            <a:avLst/>
          </a:prstGeom>
          <a:noFill/>
        </p:spPr>
        <p:txBody>
          <a:bodyPr wrap="square" rtlCol="0">
            <a:spAutoFit/>
          </a:bodyPr>
          <a:lstStyle/>
          <a:p>
            <a:pPr marL="285750" indent="-285750" algn="just">
              <a:buFont typeface="Wingdings" panose="05000000000000000000" pitchFamily="2" charset="2"/>
              <a:buChar char="Ø"/>
            </a:pPr>
            <a:r>
              <a:rPr lang="es-ES" dirty="0">
                <a:latin typeface="Arial" panose="020B0604020202020204" pitchFamily="34" charset="0"/>
                <a:cs typeface="Arial" panose="020B0604020202020204" pitchFamily="34" charset="0"/>
              </a:rPr>
              <a:t>Del mismo modo que antes realizábamos un balance energético con las entalpías, lo podemos realizar con las potencias de los distintos componentes:</a:t>
            </a:r>
            <a:endParaRPr lang="es-ES" b="1" dirty="0">
              <a:latin typeface="Arial" panose="020B0604020202020204" pitchFamily="34" charset="0"/>
              <a:cs typeface="Arial" panose="020B0604020202020204" pitchFamily="34" charset="0"/>
            </a:endParaRPr>
          </a:p>
        </p:txBody>
      </p:sp>
      <p:sp>
        <p:nvSpPr>
          <p:cNvPr id="7" name="Rectángulo: esquinas redondeadas 6">
            <a:extLst>
              <a:ext uri="{FF2B5EF4-FFF2-40B4-BE49-F238E27FC236}">
                <a16:creationId xmlns:a16="http://schemas.microsoft.com/office/drawing/2014/main" id="{BAAF3021-56AA-761D-7EBD-0A97FFBC86F5}"/>
              </a:ext>
            </a:extLst>
          </p:cNvPr>
          <p:cNvSpPr/>
          <p:nvPr/>
        </p:nvSpPr>
        <p:spPr>
          <a:xfrm>
            <a:off x="651640" y="2500602"/>
            <a:ext cx="5444359" cy="1243945"/>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3200" b="1" dirty="0">
                <a:latin typeface="Arial" panose="020B0604020202020204" pitchFamily="34" charset="0"/>
                <a:cs typeface="Arial" panose="020B0604020202020204" pitchFamily="34" charset="0"/>
              </a:rPr>
              <a:t>Q </a:t>
            </a:r>
            <a:r>
              <a:rPr lang="es-ES" sz="2000" b="1" dirty="0">
                <a:latin typeface="Arial" panose="020B0604020202020204" pitchFamily="34" charset="0"/>
                <a:cs typeface="Arial" panose="020B0604020202020204" pitchFamily="34" charset="0"/>
              </a:rPr>
              <a:t>condensador </a:t>
            </a:r>
            <a:r>
              <a:rPr lang="es-ES" sz="2800" b="1" dirty="0">
                <a:latin typeface="Arial" panose="020B0604020202020204" pitchFamily="34" charset="0"/>
                <a:cs typeface="Arial" panose="020B0604020202020204" pitchFamily="34" charset="0"/>
              </a:rPr>
              <a:t>= Q </a:t>
            </a:r>
            <a:r>
              <a:rPr lang="es-ES" sz="2000" b="1" dirty="0" err="1">
                <a:latin typeface="Arial" panose="020B0604020202020204" pitchFamily="34" charset="0"/>
                <a:cs typeface="Arial" panose="020B0604020202020204" pitchFamily="34" charset="0"/>
              </a:rPr>
              <a:t>evap</a:t>
            </a:r>
            <a:r>
              <a:rPr lang="es-ES" sz="2000" b="1" dirty="0">
                <a:latin typeface="Arial" panose="020B0604020202020204" pitchFamily="34" charset="0"/>
                <a:cs typeface="Arial" panose="020B0604020202020204" pitchFamily="34" charset="0"/>
              </a:rPr>
              <a:t> </a:t>
            </a:r>
            <a:r>
              <a:rPr lang="es-ES" sz="2800" b="1" dirty="0">
                <a:latin typeface="Arial" panose="020B0604020202020204" pitchFamily="34" charset="0"/>
                <a:cs typeface="Arial" panose="020B0604020202020204" pitchFamily="34" charset="0"/>
              </a:rPr>
              <a:t>+ Q </a:t>
            </a:r>
            <a:r>
              <a:rPr lang="es-ES" sz="2000" b="1" dirty="0" err="1">
                <a:latin typeface="Arial" panose="020B0604020202020204" pitchFamily="34" charset="0"/>
                <a:cs typeface="Arial" panose="020B0604020202020204" pitchFamily="34" charset="0"/>
              </a:rPr>
              <a:t>com</a:t>
            </a:r>
            <a:endParaRPr lang="es-ES" sz="3200" b="1" dirty="0">
              <a:latin typeface="Arial" panose="020B0604020202020204" pitchFamily="34" charset="0"/>
              <a:cs typeface="Arial" panose="020B0604020202020204" pitchFamily="34" charset="0"/>
            </a:endParaRPr>
          </a:p>
        </p:txBody>
      </p:sp>
      <p:sp>
        <p:nvSpPr>
          <p:cNvPr id="17" name="Rectángulo: esquinas redondeadas 16">
            <a:extLst>
              <a:ext uri="{FF2B5EF4-FFF2-40B4-BE49-F238E27FC236}">
                <a16:creationId xmlns:a16="http://schemas.microsoft.com/office/drawing/2014/main" id="{D68BBDC0-38CF-1092-993C-9BE13C8F984A}"/>
              </a:ext>
            </a:extLst>
          </p:cNvPr>
          <p:cNvSpPr/>
          <p:nvPr/>
        </p:nvSpPr>
        <p:spPr>
          <a:xfrm>
            <a:off x="600841" y="4235749"/>
            <a:ext cx="5444359" cy="1243945"/>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4000" b="1" dirty="0" err="1">
                <a:latin typeface="Arial" panose="020B0604020202020204" pitchFamily="34" charset="0"/>
                <a:cs typeface="Arial" panose="020B0604020202020204" pitchFamily="34" charset="0"/>
              </a:rPr>
              <a:t>q</a:t>
            </a:r>
            <a:r>
              <a:rPr lang="es-ES" sz="2000" b="1" dirty="0" err="1">
                <a:latin typeface="Arial" panose="020B0604020202020204" pitchFamily="34" charset="0"/>
                <a:cs typeface="Arial" panose="020B0604020202020204" pitchFamily="34" charset="0"/>
              </a:rPr>
              <a:t>km</a:t>
            </a:r>
            <a:r>
              <a:rPr lang="es-ES" sz="3200" b="1" dirty="0">
                <a:latin typeface="Arial" panose="020B0604020202020204" pitchFamily="34" charset="0"/>
                <a:cs typeface="Arial" panose="020B0604020202020204" pitchFamily="34" charset="0"/>
              </a:rPr>
              <a:t> = </a:t>
            </a:r>
            <a:r>
              <a:rPr lang="es-ES" sz="4000" b="1" dirty="0">
                <a:latin typeface="Arial" panose="020B0604020202020204" pitchFamily="34" charset="0"/>
                <a:cs typeface="Arial" panose="020B0604020202020204" pitchFamily="34" charset="0"/>
              </a:rPr>
              <a:t>q</a:t>
            </a:r>
            <a:r>
              <a:rPr lang="es-ES" sz="2000" b="1" dirty="0">
                <a:latin typeface="Arial" panose="020B0604020202020204" pitchFamily="34" charset="0"/>
                <a:cs typeface="Arial" panose="020B0604020202020204" pitchFamily="34" charset="0"/>
              </a:rPr>
              <a:t>0m</a:t>
            </a:r>
            <a:r>
              <a:rPr lang="es-ES" sz="3200" b="1" dirty="0">
                <a:latin typeface="Arial" panose="020B0604020202020204" pitchFamily="34" charset="0"/>
                <a:cs typeface="Arial" panose="020B0604020202020204" pitchFamily="34" charset="0"/>
              </a:rPr>
              <a:t> + </a:t>
            </a:r>
            <a:r>
              <a:rPr lang="es-ES" sz="4000" b="1" dirty="0" err="1">
                <a:latin typeface="Arial" panose="020B0604020202020204" pitchFamily="34" charset="0"/>
                <a:cs typeface="Arial" panose="020B0604020202020204" pitchFamily="34" charset="0"/>
              </a:rPr>
              <a:t>w</a:t>
            </a:r>
            <a:r>
              <a:rPr lang="es-ES" sz="2000" b="1" dirty="0" err="1">
                <a:latin typeface="Arial" panose="020B0604020202020204" pitchFamily="34" charset="0"/>
                <a:cs typeface="Arial" panose="020B0604020202020204" pitchFamily="34" charset="0"/>
              </a:rPr>
              <a:t>th</a:t>
            </a:r>
            <a:r>
              <a:rPr lang="es-ES" sz="3200" b="1" dirty="0">
                <a:latin typeface="Arial" panose="020B0604020202020204" pitchFamily="34" charset="0"/>
                <a:cs typeface="Arial" panose="020B0604020202020204" pitchFamily="34" charset="0"/>
              </a:rPr>
              <a:t> </a:t>
            </a:r>
          </a:p>
        </p:txBody>
      </p:sp>
      <p:sp>
        <p:nvSpPr>
          <p:cNvPr id="21" name="Flecha: a la derecha 20">
            <a:extLst>
              <a:ext uri="{FF2B5EF4-FFF2-40B4-BE49-F238E27FC236}">
                <a16:creationId xmlns:a16="http://schemas.microsoft.com/office/drawing/2014/main" id="{8EFCD7A7-5CF1-7CE2-1D6E-A6701BAC963E}"/>
              </a:ext>
            </a:extLst>
          </p:cNvPr>
          <p:cNvSpPr/>
          <p:nvPr/>
        </p:nvSpPr>
        <p:spPr>
          <a:xfrm>
            <a:off x="6465701" y="3233908"/>
            <a:ext cx="1075561" cy="1457373"/>
          </a:xfrm>
          <a:prstGeom prst="rightArrow">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4" name="Elipse 23">
            <a:extLst>
              <a:ext uri="{FF2B5EF4-FFF2-40B4-BE49-F238E27FC236}">
                <a16:creationId xmlns:a16="http://schemas.microsoft.com/office/drawing/2014/main" id="{3817ED96-338C-DFC0-F021-1BAAB393F2C2}"/>
              </a:ext>
            </a:extLst>
          </p:cNvPr>
          <p:cNvSpPr/>
          <p:nvPr/>
        </p:nvSpPr>
        <p:spPr>
          <a:xfrm>
            <a:off x="7889241" y="2817307"/>
            <a:ext cx="4135119" cy="2433320"/>
          </a:xfrm>
          <a:prstGeom prst="ellipse">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4400" b="1" dirty="0">
                <a:solidFill>
                  <a:srgbClr val="000000"/>
                </a:solidFill>
                <a:latin typeface="Symbol" panose="05050102010706020507" pitchFamily="18" charset="2"/>
              </a:rPr>
              <a:t></a:t>
            </a:r>
            <a:r>
              <a:rPr lang="es-ES" sz="2800" b="1" dirty="0">
                <a:solidFill>
                  <a:srgbClr val="000000"/>
                </a:solidFill>
                <a:latin typeface="Symbol" panose="05050102010706020507" pitchFamily="18" charset="2"/>
              </a:rPr>
              <a:t> </a:t>
            </a:r>
            <a:r>
              <a:rPr lang="es-ES" sz="2800" b="1" dirty="0"/>
              <a:t>km =</a:t>
            </a:r>
            <a:r>
              <a:rPr lang="es-ES" sz="4400" b="1" dirty="0"/>
              <a:t> </a:t>
            </a:r>
            <a:r>
              <a:rPr lang="es-ES" sz="4400" b="1" dirty="0">
                <a:solidFill>
                  <a:srgbClr val="000000"/>
                </a:solidFill>
                <a:latin typeface="Symbol" panose="05050102010706020507" pitchFamily="18" charset="2"/>
              </a:rPr>
              <a:t></a:t>
            </a:r>
            <a:r>
              <a:rPr lang="es-ES" sz="2000" b="1" dirty="0"/>
              <a:t>0</a:t>
            </a:r>
            <a:r>
              <a:rPr lang="es-ES" sz="2800" b="1" dirty="0"/>
              <a:t> + </a:t>
            </a:r>
            <a:r>
              <a:rPr lang="es-ES" sz="4000" b="1" dirty="0" err="1"/>
              <a:t>P</a:t>
            </a:r>
            <a:r>
              <a:rPr lang="es-ES" sz="2800" b="1" dirty="0" err="1"/>
              <a:t>th</a:t>
            </a:r>
            <a:r>
              <a:rPr lang="es-ES" sz="2800" b="1" dirty="0"/>
              <a:t> </a:t>
            </a:r>
          </a:p>
        </p:txBody>
      </p:sp>
    </p:spTree>
    <p:extLst>
      <p:ext uri="{BB962C8B-B14F-4D97-AF65-F5344CB8AC3E}">
        <p14:creationId xmlns:p14="http://schemas.microsoft.com/office/powerpoint/2010/main" val="264766575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BAE0983-7661-CC39-5EEB-FC654A71E80F}"/>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EFD0289-8FC9-D75A-3DAC-0BC5ACDAF7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9DD27754-4521-759B-3600-807B087060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4FDE30E5-3250-ED31-7B71-0743E037B5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ítulo 1">
            <a:extLst>
              <a:ext uri="{FF2B5EF4-FFF2-40B4-BE49-F238E27FC236}">
                <a16:creationId xmlns:a16="http://schemas.microsoft.com/office/drawing/2014/main" id="{02AF1525-1207-E706-0AB7-F4CDBF9A53D9}"/>
              </a:ext>
            </a:extLst>
          </p:cNvPr>
          <p:cNvSpPr txBox="1">
            <a:spLocks/>
          </p:cNvSpPr>
          <p:nvPr/>
        </p:nvSpPr>
        <p:spPr>
          <a:xfrm>
            <a:off x="1324297" y="205364"/>
            <a:ext cx="9543405" cy="776921"/>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4.4.CÁLCULOS  DERIVADOS CICLO FRIGORÍFICO</a:t>
            </a:r>
          </a:p>
        </p:txBody>
      </p:sp>
      <p:sp>
        <p:nvSpPr>
          <p:cNvPr id="2" name="CuadroTexto 1">
            <a:extLst>
              <a:ext uri="{FF2B5EF4-FFF2-40B4-BE49-F238E27FC236}">
                <a16:creationId xmlns:a16="http://schemas.microsoft.com/office/drawing/2014/main" id="{F9FF0B73-8856-1885-D7BB-06C305625266}"/>
              </a:ext>
            </a:extLst>
          </p:cNvPr>
          <p:cNvSpPr txBox="1"/>
          <p:nvPr/>
        </p:nvSpPr>
        <p:spPr>
          <a:xfrm>
            <a:off x="350520" y="1406339"/>
            <a:ext cx="11389360" cy="369332"/>
          </a:xfrm>
          <a:prstGeom prst="rect">
            <a:avLst/>
          </a:prstGeom>
          <a:noFill/>
        </p:spPr>
        <p:txBody>
          <a:bodyPr wrap="square" rtlCol="0">
            <a:spAutoFit/>
          </a:bodyPr>
          <a:lstStyle/>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Aplicando esta nomenclatura, podemos realizar cálculos de eficiencia en el ciclo con las potencias:</a:t>
            </a:r>
            <a:endParaRPr kumimoji="0" lang="es-E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11" name="CuadroTexto 10">
                <a:extLst>
                  <a:ext uri="{FF2B5EF4-FFF2-40B4-BE49-F238E27FC236}">
                    <a16:creationId xmlns:a16="http://schemas.microsoft.com/office/drawing/2014/main" id="{4352A5BB-A400-8DF8-CEC7-0C3AF8E87167}"/>
                  </a:ext>
                </a:extLst>
              </p:cNvPr>
              <p:cNvSpPr txBox="1"/>
              <p:nvPr/>
            </p:nvSpPr>
            <p:spPr>
              <a:xfrm>
                <a:off x="2299962" y="2959543"/>
                <a:ext cx="2168029" cy="938911"/>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lang="es-ES" sz="2800" b="1" i="1" smtClean="0">
                          <a:latin typeface="Cambria Math" panose="02040503050406030204" pitchFamily="18" charset="0"/>
                        </a:rPr>
                        <m:t>𝑬𝑬𝑹</m:t>
                      </m:r>
                      <m:r>
                        <a:rPr lang="es-ES" sz="2800" b="0" i="1" smtClean="0">
                          <a:latin typeface="Cambria Math" panose="02040503050406030204" pitchFamily="18" charset="0"/>
                        </a:rPr>
                        <m:t>=</m:t>
                      </m:r>
                      <m:f>
                        <m:fPr>
                          <m:ctrlPr>
                            <a:rPr lang="es-ES" sz="2800" b="0" i="1" smtClean="0">
                              <a:latin typeface="Cambria Math" panose="02040503050406030204" pitchFamily="18" charset="0"/>
                            </a:rPr>
                          </m:ctrlPr>
                        </m:fPr>
                        <m:num>
                          <m:r>
                            <m:rPr>
                              <m:nor/>
                            </m:rPr>
                            <a:rPr lang="es-ES" sz="4800" b="1" dirty="0">
                              <a:latin typeface="Arial" panose="020B0604020202020204" pitchFamily="34" charset="0"/>
                              <a:cs typeface="Arial" panose="020B0604020202020204" pitchFamily="34" charset="0"/>
                            </a:rPr>
                            <m:t>q</m:t>
                          </m:r>
                          <m:r>
                            <m:rPr>
                              <m:nor/>
                            </m:rPr>
                            <a:rPr lang="es-ES" sz="2800" b="1" dirty="0">
                              <a:latin typeface="Arial" panose="020B0604020202020204" pitchFamily="34" charset="0"/>
                              <a:cs typeface="Arial" panose="020B0604020202020204" pitchFamily="34" charset="0"/>
                            </a:rPr>
                            <m:t>0</m:t>
                          </m:r>
                          <m:r>
                            <m:rPr>
                              <m:nor/>
                            </m:rPr>
                            <a:rPr lang="es-ES" sz="2800" b="1" dirty="0">
                              <a:latin typeface="Arial" panose="020B0604020202020204" pitchFamily="34" charset="0"/>
                              <a:cs typeface="Arial" panose="020B0604020202020204" pitchFamily="34" charset="0"/>
                            </a:rPr>
                            <m:t>m</m:t>
                          </m:r>
                        </m:num>
                        <m:den>
                          <m:r>
                            <m:rPr>
                              <m:nor/>
                            </m:rPr>
                            <a:rPr lang="es-ES" sz="4800" b="1" dirty="0">
                              <a:latin typeface="Arial" panose="020B0604020202020204" pitchFamily="34" charset="0"/>
                              <a:cs typeface="Arial" panose="020B0604020202020204" pitchFamily="34" charset="0"/>
                            </a:rPr>
                            <m:t>w</m:t>
                          </m:r>
                          <m:r>
                            <m:rPr>
                              <m:nor/>
                            </m:rPr>
                            <a:rPr lang="es-ES" sz="2800" b="1" dirty="0">
                              <a:latin typeface="Arial" panose="020B0604020202020204" pitchFamily="34" charset="0"/>
                              <a:cs typeface="Arial" panose="020B0604020202020204" pitchFamily="34" charset="0"/>
                            </a:rPr>
                            <m:t>th</m:t>
                          </m:r>
                        </m:den>
                      </m:f>
                    </m:oMath>
                  </m:oMathPara>
                </a14:m>
                <a:endParaRPr lang="es-ES" dirty="0"/>
              </a:p>
            </p:txBody>
          </p:sp>
        </mc:Choice>
        <mc:Fallback>
          <p:sp>
            <p:nvSpPr>
              <p:cNvPr id="11" name="CuadroTexto 10">
                <a:extLst>
                  <a:ext uri="{FF2B5EF4-FFF2-40B4-BE49-F238E27FC236}">
                    <a16:creationId xmlns:a16="http://schemas.microsoft.com/office/drawing/2014/main" id="{4352A5BB-A400-8DF8-CEC7-0C3AF8E87167}"/>
                  </a:ext>
                </a:extLst>
              </p:cNvPr>
              <p:cNvSpPr txBox="1">
                <a:spLocks noRot="1" noChangeAspect="1" noMove="1" noResize="1" noEditPoints="1" noAdjustHandles="1" noChangeArrowheads="1" noChangeShapeType="1" noTextEdit="1"/>
              </p:cNvSpPr>
              <p:nvPr/>
            </p:nvSpPr>
            <p:spPr>
              <a:xfrm>
                <a:off x="2299962" y="2959543"/>
                <a:ext cx="2168029" cy="938911"/>
              </a:xfrm>
              <a:prstGeom prst="rect">
                <a:avLst/>
              </a:prstGeom>
              <a:blipFill>
                <a:blip r:embed="rId3"/>
                <a:stretch>
                  <a:fillRect/>
                </a:stretch>
              </a:blipFill>
            </p:spPr>
            <p:txBody>
              <a:bodyPr/>
              <a:lstStyle/>
              <a:p>
                <a:r>
                  <a:rPr lang="es-ES">
                    <a:noFill/>
                  </a:rPr>
                  <a:t> </a:t>
                </a:r>
              </a:p>
            </p:txBody>
          </p:sp>
        </mc:Fallback>
      </mc:AlternateContent>
      <mc:AlternateContent xmlns:mc="http://schemas.openxmlformats.org/markup-compatibility/2006">
        <mc:Choice xmlns:a14="http://schemas.microsoft.com/office/drawing/2010/main" Requires="a14">
          <p:sp>
            <p:nvSpPr>
              <p:cNvPr id="13" name="CuadroTexto 12">
                <a:extLst>
                  <a:ext uri="{FF2B5EF4-FFF2-40B4-BE49-F238E27FC236}">
                    <a16:creationId xmlns:a16="http://schemas.microsoft.com/office/drawing/2014/main" id="{0DACB300-F533-0854-8249-4F149D36AC05}"/>
                  </a:ext>
                </a:extLst>
              </p:cNvPr>
              <p:cNvSpPr txBox="1"/>
              <p:nvPr/>
            </p:nvSpPr>
            <p:spPr>
              <a:xfrm>
                <a:off x="7724010" y="2896289"/>
                <a:ext cx="1909946" cy="1065420"/>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lang="es-ES" sz="2800" b="1" i="1" smtClean="0">
                          <a:latin typeface="Cambria Math" panose="02040503050406030204" pitchFamily="18" charset="0"/>
                        </a:rPr>
                        <m:t>𝑬𝑬𝑹</m:t>
                      </m:r>
                      <m:r>
                        <a:rPr lang="es-ES" sz="2800" b="0" i="1" smtClean="0">
                          <a:latin typeface="Cambria Math" panose="02040503050406030204" pitchFamily="18" charset="0"/>
                        </a:rPr>
                        <m:t>=</m:t>
                      </m:r>
                      <m:f>
                        <m:fPr>
                          <m:ctrlPr>
                            <a:rPr lang="es-ES" sz="2800" b="0" i="1" smtClean="0">
                              <a:latin typeface="Cambria Math" panose="02040503050406030204" pitchFamily="18" charset="0"/>
                            </a:rPr>
                          </m:ctrlPr>
                        </m:fPr>
                        <m:num>
                          <m:r>
                            <m:rPr>
                              <m:nor/>
                            </m:rPr>
                            <a:rPr lang="es-ES" sz="4800" b="1" dirty="0">
                              <a:solidFill>
                                <a:srgbClr val="000000"/>
                              </a:solidFill>
                              <a:latin typeface="Symbol" panose="05050102010706020507" pitchFamily="18" charset="2"/>
                            </a:rPr>
                            <m:t></m:t>
                          </m:r>
                          <m:r>
                            <m:rPr>
                              <m:nor/>
                            </m:rPr>
                            <a:rPr lang="es-ES" sz="2400" b="1" dirty="0"/>
                            <m:t>0</m:t>
                          </m:r>
                        </m:num>
                        <m:den>
                          <m:r>
                            <m:rPr>
                              <m:nor/>
                            </m:rPr>
                            <a:rPr lang="es-ES" sz="4000" b="1" dirty="0">
                              <a:solidFill>
                                <a:prstClr val="black"/>
                              </a:solidFill>
                            </a:rPr>
                            <m:t>P</m:t>
                          </m:r>
                          <m:r>
                            <m:rPr>
                              <m:nor/>
                            </m:rPr>
                            <a:rPr lang="es-ES" sz="2800" b="1" dirty="0">
                              <a:solidFill>
                                <a:prstClr val="black"/>
                              </a:solidFill>
                            </a:rPr>
                            <m:t>th</m:t>
                          </m:r>
                        </m:den>
                      </m:f>
                    </m:oMath>
                  </m:oMathPara>
                </a14:m>
                <a:endParaRPr lang="es-ES" dirty="0"/>
              </a:p>
            </p:txBody>
          </p:sp>
        </mc:Choice>
        <mc:Fallback>
          <p:sp>
            <p:nvSpPr>
              <p:cNvPr id="13" name="CuadroTexto 12">
                <a:extLst>
                  <a:ext uri="{FF2B5EF4-FFF2-40B4-BE49-F238E27FC236}">
                    <a16:creationId xmlns:a16="http://schemas.microsoft.com/office/drawing/2014/main" id="{0DACB300-F533-0854-8249-4F149D36AC05}"/>
                  </a:ext>
                </a:extLst>
              </p:cNvPr>
              <p:cNvSpPr txBox="1">
                <a:spLocks noRot="1" noChangeAspect="1" noMove="1" noResize="1" noEditPoints="1" noAdjustHandles="1" noChangeArrowheads="1" noChangeShapeType="1" noTextEdit="1"/>
              </p:cNvSpPr>
              <p:nvPr/>
            </p:nvSpPr>
            <p:spPr>
              <a:xfrm>
                <a:off x="7724010" y="2896289"/>
                <a:ext cx="1909946" cy="1065420"/>
              </a:xfrm>
              <a:prstGeom prst="rect">
                <a:avLst/>
              </a:prstGeom>
              <a:blipFill>
                <a:blip r:embed="rId4"/>
                <a:stretch>
                  <a:fillRect/>
                </a:stretch>
              </a:blipFill>
            </p:spPr>
            <p:txBody>
              <a:bodyPr/>
              <a:lstStyle/>
              <a:p>
                <a:r>
                  <a:rPr lang="es-ES">
                    <a:noFill/>
                  </a:rPr>
                  <a:t> </a:t>
                </a:r>
              </a:p>
            </p:txBody>
          </p:sp>
        </mc:Fallback>
      </mc:AlternateContent>
    </p:spTree>
    <p:extLst>
      <p:ext uri="{BB962C8B-B14F-4D97-AF65-F5344CB8AC3E}">
        <p14:creationId xmlns:p14="http://schemas.microsoft.com/office/powerpoint/2010/main" val="133286680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DBD150C-512D-0881-786E-9EA9F668644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5FEF1AF-DBCD-0C12-3ED2-7DA70A968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35AB207F-C683-B142-DD48-2F6108FA6C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135B5B4A-56E3-6A2C-D7A1-20887C02FF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ítulo 1">
            <a:extLst>
              <a:ext uri="{FF2B5EF4-FFF2-40B4-BE49-F238E27FC236}">
                <a16:creationId xmlns:a16="http://schemas.microsoft.com/office/drawing/2014/main" id="{C949D0CF-25F6-0E75-7715-B5C237C69A64}"/>
              </a:ext>
            </a:extLst>
          </p:cNvPr>
          <p:cNvSpPr txBox="1">
            <a:spLocks/>
          </p:cNvSpPr>
          <p:nvPr/>
        </p:nvSpPr>
        <p:spPr>
          <a:xfrm>
            <a:off x="1324297" y="205364"/>
            <a:ext cx="9543405" cy="7769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s-ES" sz="3200" b="1" dirty="0">
                <a:solidFill>
                  <a:prstClr val="black">
                    <a:lumMod val="85000"/>
                    <a:lumOff val="15000"/>
                  </a:prstClr>
                </a:solidFill>
                <a:latin typeface="Arial" panose="020B0604020202020204" pitchFamily="34" charset="0"/>
                <a:cs typeface="Arial" panose="020B0604020202020204" pitchFamily="34" charset="0"/>
              </a:rPr>
              <a:t>5</a:t>
            </a:r>
            <a:r>
              <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.RECALENTAMIENTO</a:t>
            </a:r>
          </a:p>
        </p:txBody>
      </p:sp>
      <p:pic>
        <p:nvPicPr>
          <p:cNvPr id="5" name="Imagen 4" descr="Diagrama">
            <a:extLst>
              <a:ext uri="{FF2B5EF4-FFF2-40B4-BE49-F238E27FC236}">
                <a16:creationId xmlns:a16="http://schemas.microsoft.com/office/drawing/2014/main" id="{B224511A-3364-C023-BBF7-8D70003FAEE2}"/>
              </a:ext>
            </a:extLst>
          </p:cNvPr>
          <p:cNvPicPr>
            <a:picLocks noChangeAspect="1"/>
          </p:cNvPicPr>
          <p:nvPr/>
        </p:nvPicPr>
        <p:blipFill>
          <a:blip r:embed="rId3"/>
          <a:stretch>
            <a:fillRect/>
          </a:stretch>
        </p:blipFill>
        <p:spPr>
          <a:xfrm>
            <a:off x="594584" y="1856166"/>
            <a:ext cx="5764174" cy="4303916"/>
          </a:xfrm>
          <a:prstGeom prst="rect">
            <a:avLst/>
          </a:prstGeom>
        </p:spPr>
      </p:pic>
      <p:sp>
        <p:nvSpPr>
          <p:cNvPr id="7" name="CuadroTexto 6">
            <a:extLst>
              <a:ext uri="{FF2B5EF4-FFF2-40B4-BE49-F238E27FC236}">
                <a16:creationId xmlns:a16="http://schemas.microsoft.com/office/drawing/2014/main" id="{237BE330-C383-1448-1FB8-A27BB51A7629}"/>
              </a:ext>
            </a:extLst>
          </p:cNvPr>
          <p:cNvSpPr txBox="1"/>
          <p:nvPr/>
        </p:nvSpPr>
        <p:spPr>
          <a:xfrm>
            <a:off x="7208294" y="2413337"/>
            <a:ext cx="4556984" cy="2585323"/>
          </a:xfrm>
          <a:prstGeom prst="rect">
            <a:avLst/>
          </a:prstGeom>
          <a:noFill/>
        </p:spPr>
        <p:txBody>
          <a:bodyPr wrap="square">
            <a:spAutoFit/>
          </a:bodyPr>
          <a:lstStyle/>
          <a:p>
            <a:pPr algn="ctr"/>
            <a:r>
              <a:rPr lang="es-ES" sz="1800" b="0" i="0" u="none" strike="noStrike" baseline="0" dirty="0">
                <a:solidFill>
                  <a:srgbClr val="000000"/>
                </a:solidFill>
                <a:latin typeface="Arial" panose="020B0604020202020204" pitchFamily="34" charset="0"/>
                <a:cs typeface="Arial" panose="020B0604020202020204" pitchFamily="34" charset="0"/>
              </a:rPr>
              <a:t>Después del cambio de estado del refrigerante en el evaporador, puede producirse un </a:t>
            </a:r>
            <a:r>
              <a:rPr lang="es-ES" sz="1800" b="1" i="0" u="none" strike="noStrike" baseline="0" dirty="0">
                <a:solidFill>
                  <a:srgbClr val="000000"/>
                </a:solidFill>
                <a:latin typeface="Arial" panose="020B0604020202020204" pitchFamily="34" charset="0"/>
                <a:cs typeface="Arial" panose="020B0604020202020204" pitchFamily="34" charset="0"/>
              </a:rPr>
              <a:t>recalentamiento o sobrecalentamiento</a:t>
            </a:r>
            <a:r>
              <a:rPr lang="es-ES" sz="1800" b="0" i="0" u="none" strike="noStrike" baseline="0" dirty="0">
                <a:solidFill>
                  <a:srgbClr val="000000"/>
                </a:solidFill>
                <a:latin typeface="Arial" panose="020B0604020202020204" pitchFamily="34" charset="0"/>
                <a:cs typeface="Arial" panose="020B0604020202020204" pitchFamily="34" charset="0"/>
              </a:rPr>
              <a:t> de este antes de salir hacia el compresor. </a:t>
            </a:r>
          </a:p>
          <a:p>
            <a:pPr algn="ctr"/>
            <a:endParaRPr lang="es-ES" dirty="0">
              <a:solidFill>
                <a:srgbClr val="000000"/>
              </a:solidFill>
              <a:latin typeface="Arial" panose="020B0604020202020204" pitchFamily="34" charset="0"/>
              <a:cs typeface="Arial" panose="020B0604020202020204" pitchFamily="34" charset="0"/>
            </a:endParaRPr>
          </a:p>
          <a:p>
            <a:pPr algn="ctr"/>
            <a:r>
              <a:rPr lang="es-ES" sz="1800" b="0" i="0" u="none" strike="noStrike" baseline="0" dirty="0">
                <a:solidFill>
                  <a:srgbClr val="000000"/>
                </a:solidFill>
                <a:latin typeface="Arial" panose="020B0604020202020204" pitchFamily="34" charset="0"/>
                <a:cs typeface="Arial" panose="020B0604020202020204" pitchFamily="34" charset="0"/>
              </a:rPr>
              <a:t>El recalentamiento será un aumento de temperatura (calor sensible) a presión constante. </a:t>
            </a:r>
            <a:endParaRPr lang="es-E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6731435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D851729-2D29-E240-001A-934A274493E9}"/>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C35DCC-83FB-E0B5-0351-B228E63833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29564957-C7D6-2C08-B830-2FB76CF288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BBAB9B34-80C2-E55F-7330-4A07DF01EE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ítulo 1">
            <a:extLst>
              <a:ext uri="{FF2B5EF4-FFF2-40B4-BE49-F238E27FC236}">
                <a16:creationId xmlns:a16="http://schemas.microsoft.com/office/drawing/2014/main" id="{141422CE-649A-7F34-5A7A-AE7634462815}"/>
              </a:ext>
            </a:extLst>
          </p:cNvPr>
          <p:cNvSpPr txBox="1">
            <a:spLocks/>
          </p:cNvSpPr>
          <p:nvPr/>
        </p:nvSpPr>
        <p:spPr>
          <a:xfrm>
            <a:off x="1324297" y="205364"/>
            <a:ext cx="9543405" cy="7769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5.RECALENTAMIENTO</a:t>
            </a:r>
          </a:p>
        </p:txBody>
      </p:sp>
      <p:sp>
        <p:nvSpPr>
          <p:cNvPr id="9" name="CuadroTexto 8">
            <a:extLst>
              <a:ext uri="{FF2B5EF4-FFF2-40B4-BE49-F238E27FC236}">
                <a16:creationId xmlns:a16="http://schemas.microsoft.com/office/drawing/2014/main" id="{4A4A8482-D71A-5CBE-9695-4A277C058785}"/>
              </a:ext>
            </a:extLst>
          </p:cNvPr>
          <p:cNvSpPr txBox="1"/>
          <p:nvPr/>
        </p:nvSpPr>
        <p:spPr>
          <a:xfrm>
            <a:off x="1471444" y="1971555"/>
            <a:ext cx="9469825" cy="646331"/>
          </a:xfrm>
          <a:prstGeom prst="rect">
            <a:avLst/>
          </a:prstGeom>
          <a:noFill/>
        </p:spPr>
        <p:txBody>
          <a:bodyPr wrap="square">
            <a:spAutoFit/>
          </a:bodyPr>
          <a:lstStyle/>
          <a:p>
            <a:pPr algn="ctr"/>
            <a:r>
              <a:rPr lang="es-ES" dirty="0">
                <a:latin typeface="Arial" panose="020B0604020202020204" pitchFamily="34" charset="0"/>
                <a:cs typeface="Arial" panose="020B0604020202020204" pitchFamily="34" charset="0"/>
              </a:rPr>
              <a:t>El recalentamiento se puede definir como la diferencia de temperatura del refrigerante a la salida del evaporador y la temperatura de evaporación.</a:t>
            </a:r>
          </a:p>
        </p:txBody>
      </p:sp>
      <p:sp>
        <p:nvSpPr>
          <p:cNvPr id="11" name="Rectángulo: esquinas redondeadas 10">
            <a:extLst>
              <a:ext uri="{FF2B5EF4-FFF2-40B4-BE49-F238E27FC236}">
                <a16:creationId xmlns:a16="http://schemas.microsoft.com/office/drawing/2014/main" id="{0B4BDC81-241D-5088-0D74-CE114772CBE7}"/>
              </a:ext>
            </a:extLst>
          </p:cNvPr>
          <p:cNvSpPr/>
          <p:nvPr/>
        </p:nvSpPr>
        <p:spPr>
          <a:xfrm>
            <a:off x="1865583" y="3049475"/>
            <a:ext cx="8681545" cy="1115361"/>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2000" b="1" dirty="0">
                <a:latin typeface="Arial" panose="020B0604020202020204" pitchFamily="34" charset="0"/>
                <a:cs typeface="Arial" panose="020B0604020202020204" pitchFamily="34" charset="0"/>
              </a:rPr>
              <a:t>RECALENTAMIENTO = </a:t>
            </a:r>
            <a:r>
              <a:rPr lang="es-ES" sz="2000" b="1" dirty="0" err="1">
                <a:latin typeface="Arial" panose="020B0604020202020204" pitchFamily="34" charset="0"/>
                <a:cs typeface="Arial" panose="020B0604020202020204" pitchFamily="34" charset="0"/>
              </a:rPr>
              <a:t>Tª</a:t>
            </a:r>
            <a:r>
              <a:rPr lang="es-ES" sz="2000" b="1" dirty="0">
                <a:latin typeface="Arial" panose="020B0604020202020204" pitchFamily="34" charset="0"/>
                <a:cs typeface="Arial" panose="020B0604020202020204" pitchFamily="34" charset="0"/>
              </a:rPr>
              <a:t> salida evaporador – </a:t>
            </a:r>
            <a:r>
              <a:rPr lang="es-ES" sz="2000" b="1" dirty="0" err="1">
                <a:latin typeface="Arial" panose="020B0604020202020204" pitchFamily="34" charset="0"/>
                <a:cs typeface="Arial" panose="020B0604020202020204" pitchFamily="34" charset="0"/>
              </a:rPr>
              <a:t>Tª</a:t>
            </a:r>
            <a:r>
              <a:rPr lang="es-ES" sz="2000" b="1" dirty="0">
                <a:latin typeface="Arial" panose="020B0604020202020204" pitchFamily="34" charset="0"/>
                <a:cs typeface="Arial" panose="020B0604020202020204" pitchFamily="34" charset="0"/>
              </a:rPr>
              <a:t> evaporación</a:t>
            </a:r>
          </a:p>
        </p:txBody>
      </p:sp>
      <p:sp>
        <p:nvSpPr>
          <p:cNvPr id="13" name="CuadroTexto 12">
            <a:extLst>
              <a:ext uri="{FF2B5EF4-FFF2-40B4-BE49-F238E27FC236}">
                <a16:creationId xmlns:a16="http://schemas.microsoft.com/office/drawing/2014/main" id="{C3D228CB-3DE4-51A4-89BE-7F2C256E66E1}"/>
              </a:ext>
            </a:extLst>
          </p:cNvPr>
          <p:cNvSpPr txBox="1"/>
          <p:nvPr/>
        </p:nvSpPr>
        <p:spPr>
          <a:xfrm>
            <a:off x="1324297" y="4724922"/>
            <a:ext cx="9900749" cy="923330"/>
          </a:xfrm>
          <a:prstGeom prst="rect">
            <a:avLst/>
          </a:prstGeom>
          <a:noFill/>
        </p:spPr>
        <p:txBody>
          <a:bodyPr wrap="square" rtlCol="0">
            <a:spAutoFit/>
          </a:bodyPr>
          <a:lstStyle/>
          <a:p>
            <a:pPr algn="ctr"/>
            <a:r>
              <a:rPr lang="es-ES" dirty="0">
                <a:latin typeface="Arial" panose="020B0604020202020204" pitchFamily="34" charset="0"/>
                <a:cs typeface="Arial" panose="020B0604020202020204" pitchFamily="34" charset="0"/>
              </a:rPr>
              <a:t>La misión o función de este recalentamiento, es evitar que a la entrada del compresor llegue el fluido refrigerante como mezcla vapor-líquido, puesto que sería un problema para el compresor puesto que los líquidos son incompresibles.</a:t>
            </a:r>
          </a:p>
        </p:txBody>
      </p:sp>
    </p:spTree>
    <p:extLst>
      <p:ext uri="{BB962C8B-B14F-4D97-AF65-F5344CB8AC3E}">
        <p14:creationId xmlns:p14="http://schemas.microsoft.com/office/powerpoint/2010/main" val="149252643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F0021F1-1BAE-167D-DCE3-70E808E52527}"/>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2F2448F-FB6B-BEDD-30D2-33B2E571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7F8495C9-657F-B90B-361F-F7FB7BA70D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EB7973F4-A051-AB29-545F-383C72ABC3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ítulo 1">
            <a:extLst>
              <a:ext uri="{FF2B5EF4-FFF2-40B4-BE49-F238E27FC236}">
                <a16:creationId xmlns:a16="http://schemas.microsoft.com/office/drawing/2014/main" id="{DE7C6CCB-30E8-F6D4-2E7B-2586AA7C84C4}"/>
              </a:ext>
            </a:extLst>
          </p:cNvPr>
          <p:cNvSpPr txBox="1">
            <a:spLocks/>
          </p:cNvSpPr>
          <p:nvPr/>
        </p:nvSpPr>
        <p:spPr>
          <a:xfrm>
            <a:off x="1324297" y="205364"/>
            <a:ext cx="9543405" cy="7769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5.RECALENTAMIENTO</a:t>
            </a:r>
          </a:p>
        </p:txBody>
      </p:sp>
      <p:sp>
        <p:nvSpPr>
          <p:cNvPr id="2" name="CuadroTexto 1">
            <a:extLst>
              <a:ext uri="{FF2B5EF4-FFF2-40B4-BE49-F238E27FC236}">
                <a16:creationId xmlns:a16="http://schemas.microsoft.com/office/drawing/2014/main" id="{06FF2727-E677-2422-10D8-0827C6820703}"/>
              </a:ext>
            </a:extLst>
          </p:cNvPr>
          <p:cNvSpPr txBox="1"/>
          <p:nvPr/>
        </p:nvSpPr>
        <p:spPr>
          <a:xfrm>
            <a:off x="840827" y="1675963"/>
            <a:ext cx="10510344" cy="369332"/>
          </a:xfrm>
          <a:prstGeom prst="rect">
            <a:avLst/>
          </a:prstGeom>
          <a:noFill/>
        </p:spPr>
        <p:txBody>
          <a:bodyPr wrap="square" rtlCol="0">
            <a:spAutoFit/>
          </a:bodyPr>
          <a:lstStyle/>
          <a:p>
            <a:r>
              <a:rPr lang="es-ES" dirty="0">
                <a:latin typeface="Arial" panose="020B0604020202020204" pitchFamily="34" charset="0"/>
                <a:cs typeface="Arial" panose="020B0604020202020204" pitchFamily="34" charset="0"/>
              </a:rPr>
              <a:t>¿Pero como podemos obtener los valores de temperatura para poder calcular este recalentamiento?</a:t>
            </a:r>
          </a:p>
        </p:txBody>
      </p:sp>
      <p:sp>
        <p:nvSpPr>
          <p:cNvPr id="5" name="Rectángulo 4">
            <a:extLst>
              <a:ext uri="{FF2B5EF4-FFF2-40B4-BE49-F238E27FC236}">
                <a16:creationId xmlns:a16="http://schemas.microsoft.com/office/drawing/2014/main" id="{DC8F6907-CD94-08A8-A5A8-96351F46186E}"/>
              </a:ext>
            </a:extLst>
          </p:cNvPr>
          <p:cNvSpPr/>
          <p:nvPr/>
        </p:nvSpPr>
        <p:spPr>
          <a:xfrm>
            <a:off x="427812" y="2411248"/>
            <a:ext cx="5574411" cy="461665"/>
          </a:xfrm>
          <a:prstGeom prst="rect">
            <a:avLst/>
          </a:prstGeom>
          <a:noFill/>
        </p:spPr>
        <p:txBody>
          <a:bodyPr wrap="none" lIns="91440" tIns="45720" rIns="91440" bIns="45720">
            <a:spAutoFit/>
          </a:bodyPr>
          <a:lstStyle/>
          <a:p>
            <a:pPr algn="ctr"/>
            <a:r>
              <a:rPr lang="es-ES" sz="2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rial" panose="020B0604020202020204" pitchFamily="34" charset="0"/>
                <a:cs typeface="Arial" panose="020B0604020202020204" pitchFamily="34" charset="0"/>
              </a:rPr>
              <a:t>MÉTODO PRESIÓN -TEMPERATURA</a:t>
            </a:r>
          </a:p>
        </p:txBody>
      </p:sp>
      <p:sp>
        <p:nvSpPr>
          <p:cNvPr id="6" name="Rectángulo 5">
            <a:extLst>
              <a:ext uri="{FF2B5EF4-FFF2-40B4-BE49-F238E27FC236}">
                <a16:creationId xmlns:a16="http://schemas.microsoft.com/office/drawing/2014/main" id="{42B380C6-5264-557B-E69F-97231D40B1DD}"/>
              </a:ext>
            </a:extLst>
          </p:cNvPr>
          <p:cNvSpPr/>
          <p:nvPr/>
        </p:nvSpPr>
        <p:spPr>
          <a:xfrm>
            <a:off x="6834376" y="2427411"/>
            <a:ext cx="4953280" cy="461665"/>
          </a:xfrm>
          <a:prstGeom prst="rect">
            <a:avLst/>
          </a:prstGeom>
          <a:noFill/>
        </p:spPr>
        <p:txBody>
          <a:bodyPr wrap="none" lIns="91440" tIns="45720" rIns="91440" bIns="45720">
            <a:spAutoFit/>
          </a:bodyPr>
          <a:lstStyle/>
          <a:p>
            <a:pPr algn="ctr"/>
            <a:r>
              <a:rPr lang="es-ES" sz="2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rial" panose="020B0604020202020204" pitchFamily="34" charset="0"/>
                <a:cs typeface="Arial" panose="020B0604020202020204" pitchFamily="34" charset="0"/>
              </a:rPr>
              <a:t>MÉTODO DOS TEMPERATURAS</a:t>
            </a:r>
          </a:p>
        </p:txBody>
      </p:sp>
      <p:sp>
        <p:nvSpPr>
          <p:cNvPr id="7" name="Abrir llave 6">
            <a:extLst>
              <a:ext uri="{FF2B5EF4-FFF2-40B4-BE49-F238E27FC236}">
                <a16:creationId xmlns:a16="http://schemas.microsoft.com/office/drawing/2014/main" id="{2549E93D-1A2B-546C-B53D-FB315EC1C86F}"/>
              </a:ext>
            </a:extLst>
          </p:cNvPr>
          <p:cNvSpPr/>
          <p:nvPr/>
        </p:nvSpPr>
        <p:spPr>
          <a:xfrm>
            <a:off x="6355079" y="2604144"/>
            <a:ext cx="45719" cy="4151174"/>
          </a:xfrm>
          <a:prstGeom prst="leftBrace">
            <a:avLst/>
          </a:prstGeom>
          <a:solidFill>
            <a:srgbClr val="7030A0"/>
          </a:solidFill>
          <a:ln>
            <a:solidFill>
              <a:srgbClr val="7030A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
        <p:nvSpPr>
          <p:cNvPr id="13" name="CuadroTexto 12">
            <a:extLst>
              <a:ext uri="{FF2B5EF4-FFF2-40B4-BE49-F238E27FC236}">
                <a16:creationId xmlns:a16="http://schemas.microsoft.com/office/drawing/2014/main" id="{8201BF58-E0ED-D43F-CD74-177D1464ED1A}"/>
              </a:ext>
            </a:extLst>
          </p:cNvPr>
          <p:cNvSpPr txBox="1"/>
          <p:nvPr/>
        </p:nvSpPr>
        <p:spPr>
          <a:xfrm>
            <a:off x="313879" y="3290235"/>
            <a:ext cx="5864772" cy="369332"/>
          </a:xfrm>
          <a:prstGeom prst="rect">
            <a:avLst/>
          </a:prstGeom>
          <a:noFill/>
        </p:spPr>
        <p:txBody>
          <a:bodyPr wrap="square" rtlCol="0">
            <a:spAutoFit/>
          </a:bodyPr>
          <a:lstStyle/>
          <a:p>
            <a:pPr marL="285750" indent="-285750">
              <a:buFont typeface="Arial" panose="020B0604020202020204" pitchFamily="34" charset="0"/>
              <a:buChar char="•"/>
            </a:pPr>
            <a:r>
              <a:rPr lang="es-ES" dirty="0">
                <a:latin typeface="Arial" panose="020B0604020202020204" pitchFamily="34" charset="0"/>
                <a:cs typeface="Arial" panose="020B0604020202020204" pitchFamily="34" charset="0"/>
              </a:rPr>
              <a:t>NECESITAMOS UN MANÓMETRO Y UNA SONDA</a:t>
            </a:r>
          </a:p>
        </p:txBody>
      </p:sp>
      <p:sp>
        <p:nvSpPr>
          <p:cNvPr id="14" name="CuadroTexto 13">
            <a:extLst>
              <a:ext uri="{FF2B5EF4-FFF2-40B4-BE49-F238E27FC236}">
                <a16:creationId xmlns:a16="http://schemas.microsoft.com/office/drawing/2014/main" id="{09121FED-834A-1683-3BDF-53A4D64D6DF3}"/>
              </a:ext>
            </a:extLst>
          </p:cNvPr>
          <p:cNvSpPr txBox="1"/>
          <p:nvPr/>
        </p:nvSpPr>
        <p:spPr>
          <a:xfrm>
            <a:off x="6753654" y="3290235"/>
            <a:ext cx="5864772" cy="369332"/>
          </a:xfrm>
          <a:prstGeom prst="rect">
            <a:avLst/>
          </a:prstGeom>
          <a:noFill/>
        </p:spPr>
        <p:txBody>
          <a:bodyPr wrap="square" rtlCol="0">
            <a:spAutoFit/>
          </a:bodyPr>
          <a:lstStyle/>
          <a:p>
            <a:pPr marL="285750" indent="-285750">
              <a:buFont typeface="Arial" panose="020B0604020202020204" pitchFamily="34" charset="0"/>
              <a:buChar char="•"/>
            </a:pPr>
            <a:r>
              <a:rPr lang="es-ES" dirty="0">
                <a:latin typeface="Arial" panose="020B0604020202020204" pitchFamily="34" charset="0"/>
                <a:cs typeface="Arial" panose="020B0604020202020204" pitchFamily="34" charset="0"/>
              </a:rPr>
              <a:t>NECESITAMOS DOS SONDAS</a:t>
            </a:r>
          </a:p>
        </p:txBody>
      </p:sp>
      <p:sp>
        <p:nvSpPr>
          <p:cNvPr id="15" name="CuadroTexto 14">
            <a:extLst>
              <a:ext uri="{FF2B5EF4-FFF2-40B4-BE49-F238E27FC236}">
                <a16:creationId xmlns:a16="http://schemas.microsoft.com/office/drawing/2014/main" id="{5883F9D3-081C-0AAE-D883-3920785FFD9C}"/>
              </a:ext>
            </a:extLst>
          </p:cNvPr>
          <p:cNvSpPr txBox="1"/>
          <p:nvPr/>
        </p:nvSpPr>
        <p:spPr>
          <a:xfrm>
            <a:off x="515007" y="3888828"/>
            <a:ext cx="5580993" cy="1754326"/>
          </a:xfrm>
          <a:prstGeom prst="rect">
            <a:avLst/>
          </a:prstGeom>
          <a:noFill/>
        </p:spPr>
        <p:txBody>
          <a:bodyPr wrap="square" rtlCol="0">
            <a:spAutoFit/>
          </a:bodyPr>
          <a:lstStyle/>
          <a:p>
            <a:pPr marL="285750" indent="-285750">
              <a:buFont typeface="Wingdings" panose="05000000000000000000" pitchFamily="2" charset="2"/>
              <a:buChar char="Ø"/>
            </a:pPr>
            <a:r>
              <a:rPr lang="es-ES" dirty="0">
                <a:latin typeface="Arial" panose="020B0604020202020204" pitchFamily="34" charset="0"/>
                <a:cs typeface="Arial" panose="020B0604020202020204" pitchFamily="34" charset="0"/>
              </a:rPr>
              <a:t>Con el manómetro medimos la presión de baja y con esta, sacamos el valor de la temperatura de evaporación.</a:t>
            </a:r>
          </a:p>
          <a:p>
            <a:pPr marL="285750" indent="-285750">
              <a:buFont typeface="Wingdings" panose="05000000000000000000" pitchFamily="2" charset="2"/>
              <a:buChar char="Ø"/>
            </a:pPr>
            <a:endParaRPr lang="es-ES"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s-ES" dirty="0">
                <a:latin typeface="Arial" panose="020B0604020202020204" pitchFamily="34" charset="0"/>
                <a:cs typeface="Arial" panose="020B0604020202020204" pitchFamily="34" charset="0"/>
              </a:rPr>
              <a:t>Con la sonda medimos la temperatura a la salida del evaporador.</a:t>
            </a:r>
          </a:p>
        </p:txBody>
      </p:sp>
      <p:sp>
        <p:nvSpPr>
          <p:cNvPr id="16" name="CuadroTexto 15">
            <a:extLst>
              <a:ext uri="{FF2B5EF4-FFF2-40B4-BE49-F238E27FC236}">
                <a16:creationId xmlns:a16="http://schemas.microsoft.com/office/drawing/2014/main" id="{1289AAC8-011C-8707-6CE8-AAAA71B99BA5}"/>
              </a:ext>
            </a:extLst>
          </p:cNvPr>
          <p:cNvSpPr txBox="1"/>
          <p:nvPr/>
        </p:nvSpPr>
        <p:spPr>
          <a:xfrm>
            <a:off x="6763407" y="3884069"/>
            <a:ext cx="5580993" cy="2308324"/>
          </a:xfrm>
          <a:prstGeom prst="rect">
            <a:avLst/>
          </a:prstGeom>
          <a:noFill/>
        </p:spPr>
        <p:txBody>
          <a:bodyPr wrap="square" rtlCol="0">
            <a:spAutoFit/>
          </a:bodyPr>
          <a:lstStyle/>
          <a:p>
            <a:pPr marL="285750" indent="-285750">
              <a:buFont typeface="Wingdings" panose="05000000000000000000" pitchFamily="2" charset="2"/>
              <a:buChar char="Ø"/>
            </a:pPr>
            <a:r>
              <a:rPr lang="es-ES" dirty="0">
                <a:latin typeface="Arial" panose="020B0604020202020204" pitchFamily="34" charset="0"/>
                <a:cs typeface="Arial" panose="020B0604020202020204" pitchFamily="34" charset="0"/>
              </a:rPr>
              <a:t>Con unos equipos más avanzados y con un puente de manómetros digital, sacamos en la aspiración del compresor la presión de baja y directamente este nos proporciona el valor de la temperatura de condensación</a:t>
            </a:r>
          </a:p>
          <a:p>
            <a:pPr marL="285750" indent="-285750">
              <a:buFont typeface="Wingdings" panose="05000000000000000000" pitchFamily="2" charset="2"/>
              <a:buChar char="Ø"/>
            </a:pPr>
            <a:endParaRPr lang="es-ES"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s-ES" dirty="0">
                <a:latin typeface="Arial" panose="020B0604020202020204" pitchFamily="34" charset="0"/>
                <a:cs typeface="Arial" panose="020B0604020202020204" pitchFamily="34" charset="0"/>
              </a:rPr>
              <a:t>Con una sonda medimos la temperatura a la salida del evaporador.</a:t>
            </a:r>
          </a:p>
        </p:txBody>
      </p:sp>
    </p:spTree>
    <p:extLst>
      <p:ext uri="{BB962C8B-B14F-4D97-AF65-F5344CB8AC3E}">
        <p14:creationId xmlns:p14="http://schemas.microsoft.com/office/powerpoint/2010/main" val="189090402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C312637-4119-33E5-21B4-55B7746FD26F}"/>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A532C9-9040-519F-5B7F-A060FE2694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507327CB-C743-9AD8-55D5-25466DB754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96D5F559-C4D6-5851-45C7-04B292B99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ítulo 1">
            <a:extLst>
              <a:ext uri="{FF2B5EF4-FFF2-40B4-BE49-F238E27FC236}">
                <a16:creationId xmlns:a16="http://schemas.microsoft.com/office/drawing/2014/main" id="{C01C4E73-B24A-15DA-34B4-218BD4383C78}"/>
              </a:ext>
            </a:extLst>
          </p:cNvPr>
          <p:cNvSpPr txBox="1">
            <a:spLocks/>
          </p:cNvSpPr>
          <p:nvPr/>
        </p:nvSpPr>
        <p:spPr>
          <a:xfrm>
            <a:off x="1324297" y="205364"/>
            <a:ext cx="9543405" cy="7769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5.RECALENTAMIENTO</a:t>
            </a:r>
          </a:p>
        </p:txBody>
      </p:sp>
      <p:sp>
        <p:nvSpPr>
          <p:cNvPr id="7" name="Abrir llave 6">
            <a:extLst>
              <a:ext uri="{FF2B5EF4-FFF2-40B4-BE49-F238E27FC236}">
                <a16:creationId xmlns:a16="http://schemas.microsoft.com/office/drawing/2014/main" id="{584EC45B-EA62-8E63-1269-7DBB03899D93}"/>
              </a:ext>
            </a:extLst>
          </p:cNvPr>
          <p:cNvSpPr/>
          <p:nvPr/>
        </p:nvSpPr>
        <p:spPr>
          <a:xfrm>
            <a:off x="6355079" y="2604144"/>
            <a:ext cx="45719" cy="4151174"/>
          </a:xfrm>
          <a:prstGeom prst="leftBrace">
            <a:avLst/>
          </a:prstGeom>
          <a:solidFill>
            <a:srgbClr val="7030A0"/>
          </a:solidFill>
          <a:ln>
            <a:solidFill>
              <a:srgbClr val="7030A0"/>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3" name="CuadroTexto 12">
            <a:extLst>
              <a:ext uri="{FF2B5EF4-FFF2-40B4-BE49-F238E27FC236}">
                <a16:creationId xmlns:a16="http://schemas.microsoft.com/office/drawing/2014/main" id="{3487198E-9727-E21D-4DF5-FCFA90CF6144}"/>
              </a:ext>
            </a:extLst>
          </p:cNvPr>
          <p:cNvSpPr txBox="1"/>
          <p:nvPr/>
        </p:nvSpPr>
        <p:spPr>
          <a:xfrm>
            <a:off x="127698" y="3136519"/>
            <a:ext cx="5864772" cy="369332"/>
          </a:xfrm>
          <a:prstGeom prst="rect">
            <a:avLst/>
          </a:prstGeom>
          <a:noFill/>
        </p:spPr>
        <p:txBody>
          <a:bodyPr wrap="square" rtlCol="0">
            <a:spAutoFit/>
          </a:bodyPr>
          <a:lstStyle/>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18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DENTRO DEL EVAPORADOR</a:t>
            </a:r>
          </a:p>
        </p:txBody>
      </p:sp>
      <p:sp>
        <p:nvSpPr>
          <p:cNvPr id="14" name="CuadroTexto 13">
            <a:extLst>
              <a:ext uri="{FF2B5EF4-FFF2-40B4-BE49-F238E27FC236}">
                <a16:creationId xmlns:a16="http://schemas.microsoft.com/office/drawing/2014/main" id="{E4864448-8C5A-43AB-67A8-275C3685CEE1}"/>
              </a:ext>
            </a:extLst>
          </p:cNvPr>
          <p:cNvSpPr txBox="1"/>
          <p:nvPr/>
        </p:nvSpPr>
        <p:spPr>
          <a:xfrm>
            <a:off x="6355079" y="3136517"/>
            <a:ext cx="5864772" cy="369332"/>
          </a:xfrm>
          <a:prstGeom prst="rect">
            <a:avLst/>
          </a:prstGeom>
          <a:noFill/>
        </p:spPr>
        <p:txBody>
          <a:bodyPr wrap="square" rtlCol="0">
            <a:spAutoFit/>
          </a:bodyPr>
          <a:lstStyle/>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18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LINEA DE ASPIRACIÓN</a:t>
            </a:r>
          </a:p>
        </p:txBody>
      </p:sp>
      <p:sp>
        <p:nvSpPr>
          <p:cNvPr id="15" name="CuadroTexto 14">
            <a:extLst>
              <a:ext uri="{FF2B5EF4-FFF2-40B4-BE49-F238E27FC236}">
                <a16:creationId xmlns:a16="http://schemas.microsoft.com/office/drawing/2014/main" id="{DF842DF1-EFD8-3C92-DFB0-5F02904CF726}"/>
              </a:ext>
            </a:extLst>
          </p:cNvPr>
          <p:cNvSpPr txBox="1"/>
          <p:nvPr/>
        </p:nvSpPr>
        <p:spPr>
          <a:xfrm>
            <a:off x="515007" y="3888828"/>
            <a:ext cx="5580993" cy="120032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 definimos como útil, puesto que, al producirse en el interior de este, absorbe calor del interior de la cámara o espacio a refrigerar</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6" name="CuadroTexto 15">
            <a:extLst>
              <a:ext uri="{FF2B5EF4-FFF2-40B4-BE49-F238E27FC236}">
                <a16:creationId xmlns:a16="http://schemas.microsoft.com/office/drawing/2014/main" id="{8D15E295-27A8-E5F7-2303-6BA0836692D4}"/>
              </a:ext>
            </a:extLst>
          </p:cNvPr>
          <p:cNvSpPr txBox="1"/>
          <p:nvPr/>
        </p:nvSpPr>
        <p:spPr>
          <a:xfrm>
            <a:off x="6763407" y="3884069"/>
            <a:ext cx="5580993" cy="1754326"/>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s-ES" dirty="0">
                <a:solidFill>
                  <a:prstClr val="black"/>
                </a:solidFill>
                <a:latin typeface="Arial" panose="020B0604020202020204" pitchFamily="34" charset="0"/>
                <a:cs typeface="Arial" panose="020B0604020202020204" pitchFamily="34" charset="0"/>
              </a:rPr>
              <a:t>E</a:t>
            </a: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 aumento de temperatura del refrigerante no se produce como consecuencia de una disminución de la temperatura del espacio a refrigerar, es debida al calor  que se absorbe del medio en el que se encuentra instalada la mencionada tubería.</a:t>
            </a:r>
          </a:p>
        </p:txBody>
      </p:sp>
      <p:sp>
        <p:nvSpPr>
          <p:cNvPr id="4" name="CuadroTexto 3">
            <a:extLst>
              <a:ext uri="{FF2B5EF4-FFF2-40B4-BE49-F238E27FC236}">
                <a16:creationId xmlns:a16="http://schemas.microsoft.com/office/drawing/2014/main" id="{D9D6868D-E1E0-0F07-A892-A837A78A33D5}"/>
              </a:ext>
            </a:extLst>
          </p:cNvPr>
          <p:cNvSpPr txBox="1"/>
          <p:nvPr/>
        </p:nvSpPr>
        <p:spPr>
          <a:xfrm>
            <a:off x="851338" y="1229710"/>
            <a:ext cx="10773103" cy="369332"/>
          </a:xfrm>
          <a:prstGeom prst="rect">
            <a:avLst/>
          </a:prstGeom>
          <a:noFill/>
        </p:spPr>
        <p:txBody>
          <a:bodyPr wrap="square" rtlCol="0">
            <a:spAutoFit/>
          </a:bodyPr>
          <a:lstStyle/>
          <a:p>
            <a:r>
              <a:rPr lang="es-ES" dirty="0">
                <a:latin typeface="Arial" panose="020B0604020202020204" pitchFamily="34" charset="0"/>
                <a:cs typeface="Arial" panose="020B0604020202020204" pitchFamily="34" charset="0"/>
              </a:rPr>
              <a:t>En función de donde tenga lugar o se produzca este recalentamiento, podemos distinguir dos tipos:</a:t>
            </a:r>
          </a:p>
        </p:txBody>
      </p:sp>
      <p:sp>
        <p:nvSpPr>
          <p:cNvPr id="9" name="Rectángulo: esquinas redondeadas 8">
            <a:extLst>
              <a:ext uri="{FF2B5EF4-FFF2-40B4-BE49-F238E27FC236}">
                <a16:creationId xmlns:a16="http://schemas.microsoft.com/office/drawing/2014/main" id="{F7D1FCB8-C1BE-253B-85ED-6C51128B43AA}"/>
              </a:ext>
            </a:extLst>
          </p:cNvPr>
          <p:cNvSpPr/>
          <p:nvPr/>
        </p:nvSpPr>
        <p:spPr>
          <a:xfrm>
            <a:off x="767255" y="2112578"/>
            <a:ext cx="5161398" cy="510405"/>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b="1" dirty="0">
                <a:latin typeface="Arial" panose="020B0604020202020204" pitchFamily="34" charset="0"/>
                <a:cs typeface="Arial" panose="020B0604020202020204" pitchFamily="34" charset="0"/>
              </a:rPr>
              <a:t>RECALENTAMIENTO ÚTIL</a:t>
            </a:r>
          </a:p>
        </p:txBody>
      </p:sp>
      <p:sp>
        <p:nvSpPr>
          <p:cNvPr id="11" name="Rectángulo: esquinas redondeadas 10">
            <a:extLst>
              <a:ext uri="{FF2B5EF4-FFF2-40B4-BE49-F238E27FC236}">
                <a16:creationId xmlns:a16="http://schemas.microsoft.com/office/drawing/2014/main" id="{E25DFEAD-2C5C-1B16-1EDC-D62BC59A2B80}"/>
              </a:ext>
            </a:extLst>
          </p:cNvPr>
          <p:cNvSpPr/>
          <p:nvPr/>
        </p:nvSpPr>
        <p:spPr>
          <a:xfrm>
            <a:off x="6715700" y="2112577"/>
            <a:ext cx="5161398" cy="510405"/>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b="1" dirty="0">
                <a:latin typeface="Arial" panose="020B0604020202020204" pitchFamily="34" charset="0"/>
                <a:cs typeface="Arial" panose="020B0604020202020204" pitchFamily="34" charset="0"/>
              </a:rPr>
              <a:t>RECALENTAMIENTO NO ÚTIL</a:t>
            </a:r>
          </a:p>
        </p:txBody>
      </p:sp>
    </p:spTree>
    <p:extLst>
      <p:ext uri="{BB962C8B-B14F-4D97-AF65-F5344CB8AC3E}">
        <p14:creationId xmlns:p14="http://schemas.microsoft.com/office/powerpoint/2010/main" val="255680052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B2693ED-5165-B1F8-5B5B-379A30CE70DA}"/>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E923C62-6411-4C45-73F6-584BD1149A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804B212E-067D-9345-637E-34A66596F8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40E94BB2-4E43-582C-3CF9-08664D6448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ítulo 1">
            <a:extLst>
              <a:ext uri="{FF2B5EF4-FFF2-40B4-BE49-F238E27FC236}">
                <a16:creationId xmlns:a16="http://schemas.microsoft.com/office/drawing/2014/main" id="{690AC01B-2370-9D8E-6A12-3B11F2DD6EB1}"/>
              </a:ext>
            </a:extLst>
          </p:cNvPr>
          <p:cNvSpPr txBox="1">
            <a:spLocks/>
          </p:cNvSpPr>
          <p:nvPr/>
        </p:nvSpPr>
        <p:spPr>
          <a:xfrm>
            <a:off x="1324297" y="205364"/>
            <a:ext cx="9543405" cy="7769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5.RECALENTAMIENTO</a:t>
            </a:r>
          </a:p>
        </p:txBody>
      </p:sp>
      <p:sp>
        <p:nvSpPr>
          <p:cNvPr id="7" name="Abrir llave 6">
            <a:extLst>
              <a:ext uri="{FF2B5EF4-FFF2-40B4-BE49-F238E27FC236}">
                <a16:creationId xmlns:a16="http://schemas.microsoft.com/office/drawing/2014/main" id="{DB682540-D60C-6E13-8D7C-D9BC5323AFDC}"/>
              </a:ext>
            </a:extLst>
          </p:cNvPr>
          <p:cNvSpPr/>
          <p:nvPr/>
        </p:nvSpPr>
        <p:spPr>
          <a:xfrm flipH="1">
            <a:off x="6400798" y="1602172"/>
            <a:ext cx="45719" cy="5153146"/>
          </a:xfrm>
          <a:prstGeom prst="leftBrace">
            <a:avLst/>
          </a:prstGeom>
          <a:solidFill>
            <a:srgbClr val="7030A0"/>
          </a:solidFill>
          <a:ln>
            <a:solidFill>
              <a:srgbClr val="7030A0"/>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Rectángulo: esquinas redondeadas 8">
            <a:extLst>
              <a:ext uri="{FF2B5EF4-FFF2-40B4-BE49-F238E27FC236}">
                <a16:creationId xmlns:a16="http://schemas.microsoft.com/office/drawing/2014/main" id="{23ACE505-DEAF-F6C2-344B-E92E84DE63DD}"/>
              </a:ext>
            </a:extLst>
          </p:cNvPr>
          <p:cNvSpPr/>
          <p:nvPr/>
        </p:nvSpPr>
        <p:spPr>
          <a:xfrm>
            <a:off x="675524" y="1128358"/>
            <a:ext cx="5161398" cy="510405"/>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RECALENTAMIENTO ÚTIL</a:t>
            </a:r>
          </a:p>
        </p:txBody>
      </p:sp>
      <p:sp>
        <p:nvSpPr>
          <p:cNvPr id="11" name="Rectángulo: esquinas redondeadas 10">
            <a:extLst>
              <a:ext uri="{FF2B5EF4-FFF2-40B4-BE49-F238E27FC236}">
                <a16:creationId xmlns:a16="http://schemas.microsoft.com/office/drawing/2014/main" id="{A10959D3-AE3E-5E18-4324-584E6AF7DFCE}"/>
              </a:ext>
            </a:extLst>
          </p:cNvPr>
          <p:cNvSpPr/>
          <p:nvPr/>
        </p:nvSpPr>
        <p:spPr>
          <a:xfrm>
            <a:off x="6706766" y="1128358"/>
            <a:ext cx="5161398" cy="510405"/>
          </a:xfrm>
          <a:prstGeom prst="round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RECALENTAMIENTO NO ÚTIL</a:t>
            </a:r>
          </a:p>
        </p:txBody>
      </p:sp>
      <p:pic>
        <p:nvPicPr>
          <p:cNvPr id="5" name="Imagen 4">
            <a:extLst>
              <a:ext uri="{FF2B5EF4-FFF2-40B4-BE49-F238E27FC236}">
                <a16:creationId xmlns:a16="http://schemas.microsoft.com/office/drawing/2014/main" id="{2FFB0670-4561-A1D5-8D0E-32EC1262B94F}"/>
              </a:ext>
            </a:extLst>
          </p:cNvPr>
          <p:cNvPicPr>
            <a:picLocks noChangeAspect="1"/>
          </p:cNvPicPr>
          <p:nvPr/>
        </p:nvPicPr>
        <p:blipFill>
          <a:blip r:embed="rId3"/>
          <a:stretch>
            <a:fillRect/>
          </a:stretch>
        </p:blipFill>
        <p:spPr>
          <a:xfrm>
            <a:off x="433350" y="2367779"/>
            <a:ext cx="5662649" cy="4032492"/>
          </a:xfrm>
          <a:prstGeom prst="rect">
            <a:avLst/>
          </a:prstGeom>
        </p:spPr>
      </p:pic>
      <p:pic>
        <p:nvPicPr>
          <p:cNvPr id="17" name="Imagen 16">
            <a:extLst>
              <a:ext uri="{FF2B5EF4-FFF2-40B4-BE49-F238E27FC236}">
                <a16:creationId xmlns:a16="http://schemas.microsoft.com/office/drawing/2014/main" id="{FB82018F-1B4F-F16E-60F6-0DA017FD7063}"/>
              </a:ext>
            </a:extLst>
          </p:cNvPr>
          <p:cNvPicPr>
            <a:picLocks noChangeAspect="1"/>
          </p:cNvPicPr>
          <p:nvPr/>
        </p:nvPicPr>
        <p:blipFill>
          <a:blip r:embed="rId4"/>
          <a:stretch>
            <a:fillRect/>
          </a:stretch>
        </p:blipFill>
        <p:spPr>
          <a:xfrm>
            <a:off x="6544629" y="3236785"/>
            <a:ext cx="5549258" cy="1865105"/>
          </a:xfrm>
          <a:prstGeom prst="rect">
            <a:avLst/>
          </a:prstGeom>
        </p:spPr>
      </p:pic>
    </p:spTree>
    <p:extLst>
      <p:ext uri="{BB962C8B-B14F-4D97-AF65-F5344CB8AC3E}">
        <p14:creationId xmlns:p14="http://schemas.microsoft.com/office/powerpoint/2010/main" val="6790912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132AAAD-1A61-BC7F-9E06-E279EAECE09C}"/>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4EE2328-1CEC-7D2E-7D86-2BB31033F3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04EA7C42-B6FF-D16D-58ED-E42396DAAC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E5DE47D0-9377-61F8-DD20-A248ACCF83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19C4CBB7-39AC-10C3-0E53-75A7ACBC056C}"/>
              </a:ext>
            </a:extLst>
          </p:cNvPr>
          <p:cNvSpPr txBox="1">
            <a:spLocks/>
          </p:cNvSpPr>
          <p:nvPr/>
        </p:nvSpPr>
        <p:spPr>
          <a:xfrm>
            <a:off x="1324297" y="205364"/>
            <a:ext cx="9543405" cy="7769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1.FUNDAMENTOS MÁQUINA FRIGORÍFICA</a:t>
            </a:r>
          </a:p>
        </p:txBody>
      </p:sp>
      <p:pic>
        <p:nvPicPr>
          <p:cNvPr id="5" name="Imagen 4">
            <a:extLst>
              <a:ext uri="{FF2B5EF4-FFF2-40B4-BE49-F238E27FC236}">
                <a16:creationId xmlns:a16="http://schemas.microsoft.com/office/drawing/2014/main" id="{FD90A5A8-F924-C69D-EE95-520B10009E32}"/>
              </a:ext>
            </a:extLst>
          </p:cNvPr>
          <p:cNvPicPr>
            <a:picLocks noChangeAspect="1"/>
          </p:cNvPicPr>
          <p:nvPr/>
        </p:nvPicPr>
        <p:blipFill>
          <a:blip r:embed="rId3"/>
          <a:stretch>
            <a:fillRect/>
          </a:stretch>
        </p:blipFill>
        <p:spPr>
          <a:xfrm>
            <a:off x="6956198" y="3066744"/>
            <a:ext cx="5093561" cy="3019754"/>
          </a:xfrm>
          <a:prstGeom prst="rect">
            <a:avLst/>
          </a:prstGeom>
        </p:spPr>
      </p:pic>
      <p:pic>
        <p:nvPicPr>
          <p:cNvPr id="7" name="Imagen 6">
            <a:extLst>
              <a:ext uri="{FF2B5EF4-FFF2-40B4-BE49-F238E27FC236}">
                <a16:creationId xmlns:a16="http://schemas.microsoft.com/office/drawing/2014/main" id="{935DE726-35CE-0B68-4126-845689EE4318}"/>
              </a:ext>
            </a:extLst>
          </p:cNvPr>
          <p:cNvPicPr>
            <a:picLocks noChangeAspect="1"/>
          </p:cNvPicPr>
          <p:nvPr/>
        </p:nvPicPr>
        <p:blipFill>
          <a:blip r:embed="rId4"/>
          <a:stretch>
            <a:fillRect/>
          </a:stretch>
        </p:blipFill>
        <p:spPr>
          <a:xfrm>
            <a:off x="8922685" y="1112765"/>
            <a:ext cx="1160586" cy="1838956"/>
          </a:xfrm>
          <a:prstGeom prst="rect">
            <a:avLst/>
          </a:prstGeom>
        </p:spPr>
      </p:pic>
      <p:sp>
        <p:nvSpPr>
          <p:cNvPr id="13" name="CuadroTexto 12">
            <a:extLst>
              <a:ext uri="{FF2B5EF4-FFF2-40B4-BE49-F238E27FC236}">
                <a16:creationId xmlns:a16="http://schemas.microsoft.com/office/drawing/2014/main" id="{F8A04318-2124-2793-9BAE-BCC9E2A2A6A7}"/>
              </a:ext>
            </a:extLst>
          </p:cNvPr>
          <p:cNvSpPr txBox="1"/>
          <p:nvPr/>
        </p:nvSpPr>
        <p:spPr>
          <a:xfrm>
            <a:off x="294640" y="2196155"/>
            <a:ext cx="5588000" cy="815608"/>
          </a:xfrm>
          <a:prstGeom prst="rect">
            <a:avLst/>
          </a:prstGeom>
          <a:noFill/>
        </p:spPr>
        <p:txBody>
          <a:bodyPr wrap="square">
            <a:spAutoFit/>
          </a:bodyPr>
          <a:lstStyle/>
          <a:p>
            <a:pPr algn="ctr"/>
            <a:endParaRPr lang="es-ES" sz="1100" b="0" i="0" u="none" strike="noStrike" baseline="0" dirty="0">
              <a:solidFill>
                <a:srgbClr val="000000"/>
              </a:solidFill>
              <a:latin typeface="Arial" panose="020B0604020202020204" pitchFamily="34" charset="0"/>
              <a:cs typeface="Arial" panose="020B0604020202020204" pitchFamily="34" charset="0"/>
            </a:endParaRPr>
          </a:p>
          <a:p>
            <a:pPr algn="ctr"/>
            <a:r>
              <a:rPr lang="es-ES" sz="1800" b="0" i="0" u="none" strike="noStrike" baseline="0" dirty="0">
                <a:latin typeface="Arial" panose="020B0604020202020204" pitchFamily="34" charset="0"/>
                <a:cs typeface="Arial" panose="020B0604020202020204" pitchFamily="34" charset="0"/>
              </a:rPr>
              <a:t>Para que el agua pueda hervir a temperatura ambiente es necesario que su presión sea muy baja</a:t>
            </a:r>
            <a:endParaRPr lang="es-ES" dirty="0">
              <a:latin typeface="Arial" panose="020B0604020202020204" pitchFamily="34" charset="0"/>
              <a:cs typeface="Arial" panose="020B0604020202020204" pitchFamily="34" charset="0"/>
            </a:endParaRPr>
          </a:p>
        </p:txBody>
      </p:sp>
      <p:sp>
        <p:nvSpPr>
          <p:cNvPr id="14" name="Flecha: hacia abajo 13">
            <a:extLst>
              <a:ext uri="{FF2B5EF4-FFF2-40B4-BE49-F238E27FC236}">
                <a16:creationId xmlns:a16="http://schemas.microsoft.com/office/drawing/2014/main" id="{A424E02E-D25D-16DC-E064-6E89BA40B1F9}"/>
              </a:ext>
            </a:extLst>
          </p:cNvPr>
          <p:cNvSpPr/>
          <p:nvPr/>
        </p:nvSpPr>
        <p:spPr>
          <a:xfrm>
            <a:off x="2885438" y="3097632"/>
            <a:ext cx="426720" cy="477520"/>
          </a:xfrm>
          <a:prstGeom prst="downArrow">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CuadroTexto 14">
            <a:extLst>
              <a:ext uri="{FF2B5EF4-FFF2-40B4-BE49-F238E27FC236}">
                <a16:creationId xmlns:a16="http://schemas.microsoft.com/office/drawing/2014/main" id="{5231B51F-B2C8-B605-42FB-9AFEE61DEFE0}"/>
              </a:ext>
            </a:extLst>
          </p:cNvPr>
          <p:cNvSpPr txBox="1"/>
          <p:nvPr/>
        </p:nvSpPr>
        <p:spPr>
          <a:xfrm>
            <a:off x="828040" y="3664362"/>
            <a:ext cx="4521200" cy="369332"/>
          </a:xfrm>
          <a:prstGeom prst="rect">
            <a:avLst/>
          </a:prstGeom>
          <a:noFill/>
        </p:spPr>
        <p:txBody>
          <a:bodyPr wrap="square" rtlCol="0">
            <a:spAutoFit/>
          </a:bodyPr>
          <a:lstStyle/>
          <a:p>
            <a:pPr algn="ctr"/>
            <a:r>
              <a:rPr lang="es-ES" b="1" dirty="0">
                <a:latin typeface="Arial" panose="020B0604020202020204" pitchFamily="34" charset="0"/>
                <a:cs typeface="Arial" panose="020B0604020202020204" pitchFamily="34" charset="0"/>
              </a:rPr>
              <a:t>INCONVENIENTE</a:t>
            </a:r>
          </a:p>
        </p:txBody>
      </p:sp>
      <p:sp>
        <p:nvSpPr>
          <p:cNvPr id="16" name="CuadroTexto 15">
            <a:extLst>
              <a:ext uri="{FF2B5EF4-FFF2-40B4-BE49-F238E27FC236}">
                <a16:creationId xmlns:a16="http://schemas.microsoft.com/office/drawing/2014/main" id="{DD012DD5-7926-6B11-A396-FC0912EAE506}"/>
              </a:ext>
            </a:extLst>
          </p:cNvPr>
          <p:cNvSpPr txBox="1"/>
          <p:nvPr/>
        </p:nvSpPr>
        <p:spPr>
          <a:xfrm>
            <a:off x="-889001" y="5633558"/>
            <a:ext cx="4521200" cy="369332"/>
          </a:xfrm>
          <a:prstGeom prst="rect">
            <a:avLst/>
          </a:prstGeom>
          <a:noFill/>
        </p:spPr>
        <p:txBody>
          <a:bodyPr wrap="square" rtlCol="0">
            <a:spAutoFit/>
          </a:bodyPr>
          <a:lstStyle/>
          <a:p>
            <a:pPr algn="ctr"/>
            <a:r>
              <a:rPr lang="es-ES" b="1" dirty="0">
                <a:latin typeface="Arial" panose="020B0604020202020204" pitchFamily="34" charset="0"/>
                <a:cs typeface="Arial" panose="020B0604020202020204" pitchFamily="34" charset="0"/>
              </a:rPr>
              <a:t>REFRIGERANTES</a:t>
            </a:r>
          </a:p>
        </p:txBody>
      </p:sp>
      <p:sp>
        <p:nvSpPr>
          <p:cNvPr id="19" name="CuadroTexto 18">
            <a:extLst>
              <a:ext uri="{FF2B5EF4-FFF2-40B4-BE49-F238E27FC236}">
                <a16:creationId xmlns:a16="http://schemas.microsoft.com/office/drawing/2014/main" id="{141D20A2-4B76-B73A-BD2E-D41FD7B14BD5}"/>
              </a:ext>
            </a:extLst>
          </p:cNvPr>
          <p:cNvSpPr txBox="1"/>
          <p:nvPr/>
        </p:nvSpPr>
        <p:spPr>
          <a:xfrm>
            <a:off x="2743197" y="5073563"/>
            <a:ext cx="4064454" cy="1031051"/>
          </a:xfrm>
          <a:prstGeom prst="rect">
            <a:avLst/>
          </a:prstGeom>
          <a:noFill/>
        </p:spPr>
        <p:txBody>
          <a:bodyPr wrap="square">
            <a:spAutoFit/>
          </a:bodyPr>
          <a:lstStyle/>
          <a:p>
            <a:pPr algn="ctr"/>
            <a:endParaRPr lang="es-ES" sz="1100" b="1" i="0" u="none" strike="noStrike" baseline="0" dirty="0">
              <a:solidFill>
                <a:srgbClr val="000000"/>
              </a:solidFill>
              <a:latin typeface="Arial" panose="020B0604020202020204" pitchFamily="34" charset="0"/>
              <a:cs typeface="Arial" panose="020B0604020202020204" pitchFamily="34" charset="0"/>
            </a:endParaRPr>
          </a:p>
          <a:p>
            <a:pPr algn="ctr"/>
            <a:r>
              <a:rPr lang="es-ES" sz="1400" b="1" i="0" u="none" strike="noStrike" baseline="0" dirty="0">
                <a:latin typeface="Arial" panose="020B0604020202020204" pitchFamily="34" charset="0"/>
                <a:cs typeface="Arial" panose="020B0604020202020204" pitchFamily="34" charset="0"/>
              </a:rPr>
              <a:t>PRESIÓN DE SATURACIÓN MODERADAMENTE ELEVADA </a:t>
            </a:r>
            <a:r>
              <a:rPr lang="es-ES" sz="1800" b="1" i="0" u="none" strike="noStrike" baseline="0" dirty="0">
                <a:latin typeface="Arial" panose="020B0604020202020204" pitchFamily="34" charset="0"/>
                <a:cs typeface="Arial" panose="020B0604020202020204" pitchFamily="34" charset="0"/>
              </a:rPr>
              <a:t>a temperatura ambiente</a:t>
            </a:r>
            <a:endParaRPr lang="es-ES" b="1" dirty="0">
              <a:latin typeface="Arial" panose="020B0604020202020204" pitchFamily="34" charset="0"/>
              <a:cs typeface="Arial" panose="020B0604020202020204" pitchFamily="34" charset="0"/>
            </a:endParaRPr>
          </a:p>
        </p:txBody>
      </p:sp>
      <p:sp>
        <p:nvSpPr>
          <p:cNvPr id="20" name="Abrir llave 19">
            <a:extLst>
              <a:ext uri="{FF2B5EF4-FFF2-40B4-BE49-F238E27FC236}">
                <a16:creationId xmlns:a16="http://schemas.microsoft.com/office/drawing/2014/main" id="{3F772E2F-0791-9BEA-2592-59AB169E5CD3}"/>
              </a:ext>
            </a:extLst>
          </p:cNvPr>
          <p:cNvSpPr/>
          <p:nvPr/>
        </p:nvSpPr>
        <p:spPr>
          <a:xfrm>
            <a:off x="2560320" y="5164199"/>
            <a:ext cx="182877" cy="1308050"/>
          </a:xfrm>
          <a:prstGeom prst="leftBrace">
            <a:avLst/>
          </a:prstGeom>
          <a:ln>
            <a:solidFill>
              <a:srgbClr val="7030A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Tree>
    <p:extLst>
      <p:ext uri="{BB962C8B-B14F-4D97-AF65-F5344CB8AC3E}">
        <p14:creationId xmlns:p14="http://schemas.microsoft.com/office/powerpoint/2010/main" val="408312974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1D9CDD1-4555-3A90-4875-2B65621ED8DE}"/>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F096D8D-920A-977A-8647-2E07EEBC8D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6ABA2B98-C2FB-ECBD-255D-B2E51A3E5A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3F199B71-D994-20B7-C897-8DB60AA89B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ítulo 1">
            <a:extLst>
              <a:ext uri="{FF2B5EF4-FFF2-40B4-BE49-F238E27FC236}">
                <a16:creationId xmlns:a16="http://schemas.microsoft.com/office/drawing/2014/main" id="{2030A3FF-0F81-E64F-F5E3-54926655D431}"/>
              </a:ext>
            </a:extLst>
          </p:cNvPr>
          <p:cNvSpPr txBox="1">
            <a:spLocks/>
          </p:cNvSpPr>
          <p:nvPr/>
        </p:nvSpPr>
        <p:spPr>
          <a:xfrm>
            <a:off x="1324297" y="205364"/>
            <a:ext cx="9543405" cy="7769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5.RECALENTAMIENTO</a:t>
            </a:r>
          </a:p>
        </p:txBody>
      </p:sp>
      <p:sp>
        <p:nvSpPr>
          <p:cNvPr id="2" name="CuadroTexto 1">
            <a:extLst>
              <a:ext uri="{FF2B5EF4-FFF2-40B4-BE49-F238E27FC236}">
                <a16:creationId xmlns:a16="http://schemas.microsoft.com/office/drawing/2014/main" id="{E18137C2-E149-23AD-C314-8C504E72EBC1}"/>
              </a:ext>
            </a:extLst>
          </p:cNvPr>
          <p:cNvSpPr txBox="1"/>
          <p:nvPr/>
        </p:nvSpPr>
        <p:spPr>
          <a:xfrm>
            <a:off x="1074234" y="1436110"/>
            <a:ext cx="9891132" cy="461665"/>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¿Cómo podemos conseguir ese recalentamiento útil?</a:t>
            </a:r>
          </a:p>
        </p:txBody>
      </p:sp>
      <p:pic>
        <p:nvPicPr>
          <p:cNvPr id="1026" name="Picture 2" descr="Válvulas de expansión térmica TE 55 | TE5-55 | Danfoss">
            <a:extLst>
              <a:ext uri="{FF2B5EF4-FFF2-40B4-BE49-F238E27FC236}">
                <a16:creationId xmlns:a16="http://schemas.microsoft.com/office/drawing/2014/main" id="{97F49E76-1092-196A-EF4D-4847D43914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7269" y="2500602"/>
            <a:ext cx="3184754" cy="2119309"/>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C0F3DBC0-9E88-9CF9-C064-48670314216F}"/>
              </a:ext>
            </a:extLst>
          </p:cNvPr>
          <p:cNvSpPr txBox="1"/>
          <p:nvPr/>
        </p:nvSpPr>
        <p:spPr>
          <a:xfrm>
            <a:off x="381582" y="4825271"/>
            <a:ext cx="4279628" cy="369332"/>
          </a:xfrm>
          <a:prstGeom prst="rect">
            <a:avLst/>
          </a:prstGeom>
          <a:noFill/>
        </p:spPr>
        <p:txBody>
          <a:bodyPr wrap="square">
            <a:spAutoFit/>
          </a:bodyPr>
          <a:lstStyle/>
          <a:p>
            <a:r>
              <a:rPr lang="es-ES" dirty="0">
                <a:latin typeface="Arial" panose="020B0604020202020204" pitchFamily="34" charset="0"/>
                <a:cs typeface="Arial" panose="020B0604020202020204" pitchFamily="34" charset="0"/>
              </a:rPr>
              <a:t>Regulando la </a:t>
            </a:r>
            <a:r>
              <a:rPr lang="es-ES" b="1" dirty="0">
                <a:latin typeface="Arial" panose="020B0604020202020204" pitchFamily="34" charset="0"/>
                <a:cs typeface="Arial" panose="020B0604020202020204" pitchFamily="34" charset="0"/>
              </a:rPr>
              <a:t>válvula de expansión</a:t>
            </a:r>
            <a:endParaRPr lang="es-ES" dirty="0">
              <a:latin typeface="Arial" panose="020B0604020202020204" pitchFamily="34" charset="0"/>
              <a:cs typeface="Arial" panose="020B0604020202020204" pitchFamily="34" charset="0"/>
            </a:endParaRPr>
          </a:p>
        </p:txBody>
      </p:sp>
      <p:sp>
        <p:nvSpPr>
          <p:cNvPr id="20" name="CuadroTexto 19">
            <a:extLst>
              <a:ext uri="{FF2B5EF4-FFF2-40B4-BE49-F238E27FC236}">
                <a16:creationId xmlns:a16="http://schemas.microsoft.com/office/drawing/2014/main" id="{A302CE19-A652-6F99-FAC9-DF5EE40BC03A}"/>
              </a:ext>
            </a:extLst>
          </p:cNvPr>
          <p:cNvSpPr txBox="1"/>
          <p:nvPr/>
        </p:nvSpPr>
        <p:spPr>
          <a:xfrm>
            <a:off x="4661210" y="2418391"/>
            <a:ext cx="7338780" cy="1754326"/>
          </a:xfrm>
          <a:prstGeom prst="rect">
            <a:avLst/>
          </a:prstGeom>
          <a:noFill/>
        </p:spPr>
        <p:txBody>
          <a:bodyPr wrap="square">
            <a:spAutoFit/>
          </a:bodyPr>
          <a:lstStyle/>
          <a:p>
            <a:pPr marL="285750" indent="-285750">
              <a:buFont typeface="Arial" panose="020B0604020202020204" pitchFamily="34" charset="0"/>
              <a:buChar char="•"/>
            </a:pPr>
            <a:r>
              <a:rPr lang="es-ES" dirty="0">
                <a:latin typeface="Arial" panose="020B0604020202020204" pitchFamily="34" charset="0"/>
                <a:cs typeface="Arial" panose="020B0604020202020204" pitchFamily="34" charset="0"/>
              </a:rPr>
              <a:t>La válvula dosifica el refrigerante.</a:t>
            </a:r>
          </a:p>
          <a:p>
            <a:pPr marL="285750" indent="-285750">
              <a:buFont typeface="Arial" panose="020B0604020202020204" pitchFamily="34" charset="0"/>
              <a:buChar char="•"/>
            </a:pPr>
            <a:endParaRPr lang="es-E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s-ES" dirty="0">
                <a:latin typeface="Arial" panose="020B0604020202020204" pitchFamily="34" charset="0"/>
                <a:cs typeface="Arial" panose="020B0604020202020204" pitchFamily="34" charset="0"/>
              </a:rPr>
              <a:t>Si entra menos refrigerante, el evaporador se “queda corto” al final → aparece recalentamiento.</a:t>
            </a:r>
          </a:p>
          <a:p>
            <a:pPr marL="285750" indent="-285750">
              <a:buFont typeface="Arial" panose="020B0604020202020204" pitchFamily="34" charset="0"/>
              <a:buChar char="•"/>
            </a:pPr>
            <a:endParaRPr lang="es-E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s-ES" dirty="0">
                <a:latin typeface="Arial" panose="020B0604020202020204" pitchFamily="34" charset="0"/>
                <a:cs typeface="Arial" panose="020B0604020202020204" pitchFamily="34" charset="0"/>
              </a:rPr>
              <a:t>Si entra demasiado, hay riesgo de líquido al compresor.</a:t>
            </a:r>
          </a:p>
        </p:txBody>
      </p:sp>
      <p:graphicFrame>
        <p:nvGraphicFramePr>
          <p:cNvPr id="21" name="Tabla 20">
            <a:extLst>
              <a:ext uri="{FF2B5EF4-FFF2-40B4-BE49-F238E27FC236}">
                <a16:creationId xmlns:a16="http://schemas.microsoft.com/office/drawing/2014/main" id="{51B605B0-388A-F374-0C5A-5744CC614CF6}"/>
              </a:ext>
            </a:extLst>
          </p:cNvPr>
          <p:cNvGraphicFramePr>
            <a:graphicFrameLocks noGrp="1"/>
          </p:cNvGraphicFramePr>
          <p:nvPr>
            <p:extLst>
              <p:ext uri="{D42A27DB-BD31-4B8C-83A1-F6EECF244321}">
                <p14:modId xmlns:p14="http://schemas.microsoft.com/office/powerpoint/2010/main" val="2088063896"/>
              </p:ext>
            </p:extLst>
          </p:nvPr>
        </p:nvGraphicFramePr>
        <p:xfrm>
          <a:off x="4661210" y="4678376"/>
          <a:ext cx="6998010" cy="1112520"/>
        </p:xfrm>
        <a:graphic>
          <a:graphicData uri="http://schemas.openxmlformats.org/drawingml/2006/table">
            <a:tbl>
              <a:tblPr firstRow="1" bandRow="1">
                <a:tableStyleId>{5C22544A-7EE6-4342-B048-85BDC9FD1C3A}</a:tableStyleId>
              </a:tblPr>
              <a:tblGrid>
                <a:gridCol w="3499005">
                  <a:extLst>
                    <a:ext uri="{9D8B030D-6E8A-4147-A177-3AD203B41FA5}">
                      <a16:colId xmlns:a16="http://schemas.microsoft.com/office/drawing/2014/main" val="2689781868"/>
                    </a:ext>
                  </a:extLst>
                </a:gridCol>
                <a:gridCol w="3499005">
                  <a:extLst>
                    <a:ext uri="{9D8B030D-6E8A-4147-A177-3AD203B41FA5}">
                      <a16:colId xmlns:a16="http://schemas.microsoft.com/office/drawing/2014/main" val="2251627901"/>
                    </a:ext>
                  </a:extLst>
                </a:gridCol>
              </a:tblGrid>
              <a:tr h="370840">
                <a:tc gridSpan="2">
                  <a:txBody>
                    <a:bodyPr/>
                    <a:lstStyle/>
                    <a:p>
                      <a:pPr algn="ctr"/>
                      <a:r>
                        <a:rPr lang="es-ES" dirty="0">
                          <a:latin typeface="Arial" panose="020B0604020202020204" pitchFamily="34" charset="0"/>
                          <a:cs typeface="Arial" panose="020B0604020202020204" pitchFamily="34" charset="0"/>
                        </a:rPr>
                        <a:t>VALORES HABITUALES DE RECALENTAMIENTO</a:t>
                      </a:r>
                    </a:p>
                  </a:txBody>
                  <a:tcPr>
                    <a:solidFill>
                      <a:srgbClr val="7030A0"/>
                    </a:solidFill>
                  </a:tcPr>
                </a:tc>
                <a:tc hMerge="1">
                  <a:txBody>
                    <a:bodyPr/>
                    <a:lstStyle/>
                    <a:p>
                      <a:endParaRPr lang="es-ES" dirty="0"/>
                    </a:p>
                  </a:txBody>
                  <a:tcPr/>
                </a:tc>
                <a:extLst>
                  <a:ext uri="{0D108BD9-81ED-4DB2-BD59-A6C34878D82A}">
                    <a16:rowId xmlns:a16="http://schemas.microsoft.com/office/drawing/2014/main" val="1927294248"/>
                  </a:ext>
                </a:extLst>
              </a:tr>
              <a:tr h="370840">
                <a:tc>
                  <a:txBody>
                    <a:bodyPr/>
                    <a:lstStyle/>
                    <a:p>
                      <a:pPr algn="ctr"/>
                      <a:r>
                        <a:rPr lang="es-ES" dirty="0">
                          <a:latin typeface="Arial" panose="020B0604020202020204" pitchFamily="34" charset="0"/>
                          <a:cs typeface="Arial" panose="020B0604020202020204" pitchFamily="34" charset="0"/>
                        </a:rPr>
                        <a:t>REFRIGERACIÓN</a:t>
                      </a:r>
                    </a:p>
                  </a:txBody>
                  <a:tcPr/>
                </a:tc>
                <a:tc>
                  <a:txBody>
                    <a:bodyPr/>
                    <a:lstStyle/>
                    <a:p>
                      <a:pPr algn="ctr"/>
                      <a:r>
                        <a:rPr lang="es-ES" dirty="0">
                          <a:latin typeface="Arial" panose="020B0604020202020204" pitchFamily="34" charset="0"/>
                          <a:cs typeface="Arial" panose="020B0604020202020204" pitchFamily="34" charset="0"/>
                        </a:rPr>
                        <a:t>CONGELACIÓN</a:t>
                      </a:r>
                    </a:p>
                  </a:txBody>
                  <a:tcPr/>
                </a:tc>
                <a:extLst>
                  <a:ext uri="{0D108BD9-81ED-4DB2-BD59-A6C34878D82A}">
                    <a16:rowId xmlns:a16="http://schemas.microsoft.com/office/drawing/2014/main" val="1067651680"/>
                  </a:ext>
                </a:extLst>
              </a:tr>
              <a:tr h="370840">
                <a:tc>
                  <a:txBody>
                    <a:bodyPr/>
                    <a:lstStyle/>
                    <a:p>
                      <a:pPr algn="ctr"/>
                      <a:r>
                        <a:rPr lang="es-ES" dirty="0">
                          <a:latin typeface="Arial" panose="020B0604020202020204" pitchFamily="34" charset="0"/>
                          <a:cs typeface="Arial" panose="020B0604020202020204" pitchFamily="34" charset="0"/>
                        </a:rPr>
                        <a:t>5-8</a:t>
                      </a:r>
                    </a:p>
                  </a:txBody>
                  <a:tcPr/>
                </a:tc>
                <a:tc>
                  <a:txBody>
                    <a:bodyPr/>
                    <a:lstStyle/>
                    <a:p>
                      <a:pPr algn="ctr"/>
                      <a:r>
                        <a:rPr lang="es-ES" dirty="0">
                          <a:latin typeface="Arial" panose="020B0604020202020204" pitchFamily="34" charset="0"/>
                          <a:cs typeface="Arial" panose="020B0604020202020204" pitchFamily="34" charset="0"/>
                        </a:rPr>
                        <a:t>6-10 º C</a:t>
                      </a:r>
                    </a:p>
                  </a:txBody>
                  <a:tcPr/>
                </a:tc>
                <a:extLst>
                  <a:ext uri="{0D108BD9-81ED-4DB2-BD59-A6C34878D82A}">
                    <a16:rowId xmlns:a16="http://schemas.microsoft.com/office/drawing/2014/main" val="3606503283"/>
                  </a:ext>
                </a:extLst>
              </a:tr>
            </a:tbl>
          </a:graphicData>
        </a:graphic>
      </p:graphicFrame>
    </p:spTree>
    <p:extLst>
      <p:ext uri="{BB962C8B-B14F-4D97-AF65-F5344CB8AC3E}">
        <p14:creationId xmlns:p14="http://schemas.microsoft.com/office/powerpoint/2010/main" val="1683017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0" grpId="0"/>
    </p:bldLst>
  </p:timing>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7C51657-D0EF-842F-BEA8-360FD6F46139}"/>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919862E-6E35-3DC9-0913-5E48E035FE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E5368465-B8F0-9B34-3848-D931F36692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B1F44257-EFD2-D5F1-72D2-2EFCD67DD0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ítulo 1">
            <a:extLst>
              <a:ext uri="{FF2B5EF4-FFF2-40B4-BE49-F238E27FC236}">
                <a16:creationId xmlns:a16="http://schemas.microsoft.com/office/drawing/2014/main" id="{3388060C-8C6D-645F-7551-FC30919B1A0C}"/>
              </a:ext>
            </a:extLst>
          </p:cNvPr>
          <p:cNvSpPr txBox="1">
            <a:spLocks/>
          </p:cNvSpPr>
          <p:nvPr/>
        </p:nvSpPr>
        <p:spPr>
          <a:xfrm>
            <a:off x="1324297" y="205364"/>
            <a:ext cx="9543405" cy="7769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5.RECALENTAMIENTO</a:t>
            </a:r>
          </a:p>
        </p:txBody>
      </p:sp>
      <p:sp>
        <p:nvSpPr>
          <p:cNvPr id="4" name="Rectángulo 3">
            <a:extLst>
              <a:ext uri="{FF2B5EF4-FFF2-40B4-BE49-F238E27FC236}">
                <a16:creationId xmlns:a16="http://schemas.microsoft.com/office/drawing/2014/main" id="{9894954E-FBB4-1CEC-F99F-6872E5969754}"/>
              </a:ext>
            </a:extLst>
          </p:cNvPr>
          <p:cNvSpPr/>
          <p:nvPr/>
        </p:nvSpPr>
        <p:spPr>
          <a:xfrm>
            <a:off x="4537843" y="1991623"/>
            <a:ext cx="3319307" cy="830997"/>
          </a:xfrm>
          <a:prstGeom prst="rect">
            <a:avLst/>
          </a:prstGeom>
          <a:noFill/>
        </p:spPr>
        <p:txBody>
          <a:bodyPr wrap="none" lIns="91440" tIns="45720" rIns="91440" bIns="45720">
            <a:spAutoFit/>
          </a:bodyPr>
          <a:lstStyle/>
          <a:p>
            <a:pPr algn="ctr"/>
            <a:r>
              <a:rPr lang="es-ES" sz="48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rial" panose="020B0604020202020204" pitchFamily="34" charset="0"/>
                <a:cs typeface="Arial" panose="020B0604020202020204" pitchFamily="34" charset="0"/>
              </a:rPr>
              <a:t>VENTAJAS</a:t>
            </a:r>
          </a:p>
        </p:txBody>
      </p:sp>
      <p:sp>
        <p:nvSpPr>
          <p:cNvPr id="13" name="CuadroTexto 12">
            <a:extLst>
              <a:ext uri="{FF2B5EF4-FFF2-40B4-BE49-F238E27FC236}">
                <a16:creationId xmlns:a16="http://schemas.microsoft.com/office/drawing/2014/main" id="{3BCBB58E-5373-53CB-66FB-599D166E10C1}"/>
              </a:ext>
            </a:extLst>
          </p:cNvPr>
          <p:cNvSpPr txBox="1"/>
          <p:nvPr/>
        </p:nvSpPr>
        <p:spPr>
          <a:xfrm>
            <a:off x="490379" y="3112051"/>
            <a:ext cx="11414234" cy="923330"/>
          </a:xfrm>
          <a:prstGeom prst="rect">
            <a:avLst/>
          </a:prstGeom>
          <a:noFill/>
        </p:spPr>
        <p:txBody>
          <a:bodyPr wrap="square">
            <a:spAutoFit/>
          </a:bodyPr>
          <a:lstStyle/>
          <a:p>
            <a:pPr marL="285750" indent="-285750">
              <a:buFont typeface="Arial" panose="020B0604020202020204" pitchFamily="34" charset="0"/>
              <a:buChar char="•"/>
            </a:pPr>
            <a:r>
              <a:rPr lang="es-ES" dirty="0">
                <a:latin typeface="Arial" panose="020B0604020202020204" pitchFamily="34" charset="0"/>
                <a:cs typeface="Arial" panose="020B0604020202020204" pitchFamily="34" charset="0"/>
              </a:rPr>
              <a:t>Impide que, entre líquido al compresor, el cual puede originar graves fallos en su funcionamiento al intentar comprimirlo (los líquidos son incompresibles) causando un golpe de líquido y deteriorar algunas partes del compresor.</a:t>
            </a:r>
          </a:p>
        </p:txBody>
      </p:sp>
      <p:sp>
        <p:nvSpPr>
          <p:cNvPr id="15" name="CuadroTexto 14">
            <a:extLst>
              <a:ext uri="{FF2B5EF4-FFF2-40B4-BE49-F238E27FC236}">
                <a16:creationId xmlns:a16="http://schemas.microsoft.com/office/drawing/2014/main" id="{149E2EAD-4C43-600C-F548-E3DB085C64BE}"/>
              </a:ext>
            </a:extLst>
          </p:cNvPr>
          <p:cNvSpPr txBox="1"/>
          <p:nvPr/>
        </p:nvSpPr>
        <p:spPr>
          <a:xfrm>
            <a:off x="490379" y="4526085"/>
            <a:ext cx="11414234" cy="369332"/>
          </a:xfrm>
          <a:prstGeom prst="rect">
            <a:avLst/>
          </a:prstGeom>
          <a:noFill/>
        </p:spPr>
        <p:txBody>
          <a:bodyPr wrap="square">
            <a:spAutoFit/>
          </a:bodyPr>
          <a:lstStyle/>
          <a:p>
            <a:pPr marL="285750" indent="-285750">
              <a:buFont typeface="Arial" panose="020B0604020202020204" pitchFamily="34" charset="0"/>
              <a:buChar char="•"/>
            </a:pPr>
            <a:r>
              <a:rPr lang="es-ES" sz="1800" b="0" i="0" u="none" strike="noStrike" baseline="0" dirty="0">
                <a:solidFill>
                  <a:srgbClr val="000000"/>
                </a:solidFill>
                <a:latin typeface="Arial" panose="020B0604020202020204" pitchFamily="34" charset="0"/>
                <a:cs typeface="Arial" panose="020B0604020202020204" pitchFamily="34" charset="0"/>
              </a:rPr>
              <a:t>Aumento de la capacidad frigorífica si el recalentamiento se produce en el interior del evaporador. </a:t>
            </a:r>
          </a:p>
        </p:txBody>
      </p:sp>
    </p:spTree>
    <p:extLst>
      <p:ext uri="{BB962C8B-B14F-4D97-AF65-F5344CB8AC3E}">
        <p14:creationId xmlns:p14="http://schemas.microsoft.com/office/powerpoint/2010/main" val="145621423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2B7F3F7-EFA2-6C56-BD21-9A97A1E37F53}"/>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6648E0B-76D6-EAE8-7F5C-C3908E8F77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C32FDEFC-2DFD-075E-1FDB-3707449993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AF1A363C-27F1-A36A-46E1-81268EA666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ítulo 1">
            <a:extLst>
              <a:ext uri="{FF2B5EF4-FFF2-40B4-BE49-F238E27FC236}">
                <a16:creationId xmlns:a16="http://schemas.microsoft.com/office/drawing/2014/main" id="{CA48A7FE-52CE-E6C3-8EF6-E8E845664E55}"/>
              </a:ext>
            </a:extLst>
          </p:cNvPr>
          <p:cNvSpPr txBox="1">
            <a:spLocks/>
          </p:cNvSpPr>
          <p:nvPr/>
        </p:nvSpPr>
        <p:spPr>
          <a:xfrm>
            <a:off x="1324297" y="205364"/>
            <a:ext cx="9543405" cy="7769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5.RECALENTAMIENTO</a:t>
            </a:r>
          </a:p>
        </p:txBody>
      </p:sp>
      <p:sp>
        <p:nvSpPr>
          <p:cNvPr id="5" name="Rectángulo 4">
            <a:extLst>
              <a:ext uri="{FF2B5EF4-FFF2-40B4-BE49-F238E27FC236}">
                <a16:creationId xmlns:a16="http://schemas.microsoft.com/office/drawing/2014/main" id="{DD16534D-7333-2381-66F6-B06AF9ABD122}"/>
              </a:ext>
            </a:extLst>
          </p:cNvPr>
          <p:cNvSpPr/>
          <p:nvPr/>
        </p:nvSpPr>
        <p:spPr>
          <a:xfrm>
            <a:off x="3268141" y="1925772"/>
            <a:ext cx="5655715" cy="830997"/>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4800" b="0" i="0" u="none" strike="noStrike" kern="1200" cap="none" spc="0" normalizeH="0" baseline="0" noProof="0" dirty="0">
                <a:ln w="0"/>
                <a:gradFill>
                  <a:gsLst>
                    <a:gs pos="0">
                      <a:srgbClr val="A02B93">
                        <a:lumMod val="50000"/>
                      </a:srgbClr>
                    </a:gs>
                    <a:gs pos="50000">
                      <a:srgbClr val="A02B93"/>
                    </a:gs>
                    <a:gs pos="100000">
                      <a:srgbClr val="A02B93">
                        <a:lumMod val="60000"/>
                        <a:lumOff val="40000"/>
                      </a:srgbClr>
                    </a:gs>
                  </a:gsLst>
                  <a:lin ang="5400000"/>
                </a:gradFill>
                <a:effectLst>
                  <a:reflection blurRad="6350" stA="53000" endA="300" endPos="35500" dir="5400000" sy="-90000" algn="bl" rotWithShape="0"/>
                </a:effectLst>
                <a:uLnTx/>
                <a:uFillTx/>
                <a:latin typeface="Arial" panose="020B0604020202020204" pitchFamily="34" charset="0"/>
                <a:cs typeface="Arial" panose="020B0604020202020204" pitchFamily="34" charset="0"/>
              </a:rPr>
              <a:t>INCONVENIENTES</a:t>
            </a:r>
          </a:p>
        </p:txBody>
      </p:sp>
      <p:sp>
        <p:nvSpPr>
          <p:cNvPr id="6" name="CuadroTexto 5">
            <a:extLst>
              <a:ext uri="{FF2B5EF4-FFF2-40B4-BE49-F238E27FC236}">
                <a16:creationId xmlns:a16="http://schemas.microsoft.com/office/drawing/2014/main" id="{0428A70A-9CAB-BEA7-9481-E0AE3CE35C42}"/>
              </a:ext>
            </a:extLst>
          </p:cNvPr>
          <p:cNvSpPr txBox="1"/>
          <p:nvPr/>
        </p:nvSpPr>
        <p:spPr>
          <a:xfrm>
            <a:off x="517633" y="2963518"/>
            <a:ext cx="11156729" cy="2339102"/>
          </a:xfrm>
          <a:prstGeom prst="rect">
            <a:avLst/>
          </a:prstGeom>
          <a:noFill/>
        </p:spPr>
        <p:txBody>
          <a:bodyPr wrap="square">
            <a:spAutoFit/>
          </a:bodyPr>
          <a:lstStyle/>
          <a:p>
            <a:pPr marL="342900" indent="-342900" algn="l">
              <a:buFont typeface="Arial" panose="020B0604020202020204" pitchFamily="34" charset="0"/>
              <a:buChar char="•"/>
            </a:pPr>
            <a:endParaRPr lang="es-ES" sz="2000" b="0" i="0" u="none" strike="noStrike" baseline="0"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s-ES" sz="1800" b="0" i="0" u="none" strike="noStrike" baseline="0" dirty="0">
                <a:solidFill>
                  <a:srgbClr val="000000"/>
                </a:solidFill>
                <a:latin typeface="Arial" panose="020B0604020202020204" pitchFamily="34" charset="0"/>
                <a:cs typeface="Arial" panose="020B0604020202020204" pitchFamily="34" charset="0"/>
              </a:rPr>
              <a:t>Disminución de la densidad de gas de aspiración como consecuencia del aumento del volumen, por lo que la cantidad de gas en circulación será menor. </a:t>
            </a:r>
          </a:p>
          <a:p>
            <a:pPr marL="285750" indent="-285750">
              <a:buFont typeface="Arial" panose="020B0604020202020204" pitchFamily="34" charset="0"/>
              <a:buChar char="•"/>
            </a:pPr>
            <a:endParaRPr lang="es-ES" sz="1800" b="0" i="0" u="none" strike="noStrike" baseline="0"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s-ES" sz="1800" b="0" i="0" u="none" strike="noStrike" baseline="0" dirty="0">
                <a:solidFill>
                  <a:srgbClr val="000000"/>
                </a:solidFill>
                <a:latin typeface="Arial" panose="020B0604020202020204" pitchFamily="34" charset="0"/>
                <a:cs typeface="Arial" panose="020B0604020202020204" pitchFamily="34" charset="0"/>
              </a:rPr>
              <a:t>Aumento del tamaño del compresor, ya que el trabajo que tendrá que hacer será ligeramente mayor. </a:t>
            </a:r>
          </a:p>
          <a:p>
            <a:pPr marL="285750" indent="-285750">
              <a:buFont typeface="Arial" panose="020B0604020202020204" pitchFamily="34" charset="0"/>
              <a:buChar char="•"/>
            </a:pPr>
            <a:endParaRPr lang="es-ES"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s-ES" sz="1800" b="0" i="0" u="none" strike="noStrike" baseline="0" dirty="0">
                <a:solidFill>
                  <a:srgbClr val="000000"/>
                </a:solidFill>
                <a:latin typeface="Arial" panose="020B0604020202020204" pitchFamily="34" charset="0"/>
                <a:cs typeface="Arial" panose="020B0604020202020204" pitchFamily="34" charset="0"/>
              </a:rPr>
              <a:t>Aumento de la temperatura al final de la compresión, lo cual puede provocar un deterioro en el aceite lubricante al disminuir su viscosidad. </a:t>
            </a:r>
          </a:p>
        </p:txBody>
      </p:sp>
    </p:spTree>
    <p:extLst>
      <p:ext uri="{BB962C8B-B14F-4D97-AF65-F5344CB8AC3E}">
        <p14:creationId xmlns:p14="http://schemas.microsoft.com/office/powerpoint/2010/main" val="240815294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A7D3D2B-A816-343D-8B22-482B31D2CEE7}"/>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40AFC8B-FF98-8E28-417F-DB87DA7D3B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2CFF1A11-5A02-56FB-DA78-C18A1A01C3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FDDD9346-81AA-81E6-01A0-804EF2A684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ítulo 1">
            <a:extLst>
              <a:ext uri="{FF2B5EF4-FFF2-40B4-BE49-F238E27FC236}">
                <a16:creationId xmlns:a16="http://schemas.microsoft.com/office/drawing/2014/main" id="{AE31C20D-F4F9-A8F0-ACFB-3BB979B8E034}"/>
              </a:ext>
            </a:extLst>
          </p:cNvPr>
          <p:cNvSpPr txBox="1">
            <a:spLocks/>
          </p:cNvSpPr>
          <p:nvPr/>
        </p:nvSpPr>
        <p:spPr>
          <a:xfrm>
            <a:off x="1324297" y="205364"/>
            <a:ext cx="9543405" cy="7769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5.RECALENTAMIENTO</a:t>
            </a:r>
          </a:p>
        </p:txBody>
      </p:sp>
      <p:sp>
        <p:nvSpPr>
          <p:cNvPr id="4" name="CuadroTexto 3">
            <a:extLst>
              <a:ext uri="{FF2B5EF4-FFF2-40B4-BE49-F238E27FC236}">
                <a16:creationId xmlns:a16="http://schemas.microsoft.com/office/drawing/2014/main" id="{67752449-8D19-5F35-BBE1-979514FC523A}"/>
              </a:ext>
            </a:extLst>
          </p:cNvPr>
          <p:cNvSpPr txBox="1"/>
          <p:nvPr/>
        </p:nvSpPr>
        <p:spPr>
          <a:xfrm>
            <a:off x="1644868" y="2531434"/>
            <a:ext cx="8902262" cy="2031325"/>
          </a:xfrm>
          <a:prstGeom prst="rect">
            <a:avLst/>
          </a:prstGeom>
          <a:noFill/>
        </p:spPr>
        <p:txBody>
          <a:bodyPr wrap="square">
            <a:spAutoFit/>
          </a:bodyPr>
          <a:lstStyle/>
          <a:p>
            <a:pPr algn="ctr"/>
            <a:r>
              <a:rPr lang="es-ES" sz="1800" b="1" i="0" u="none" strike="noStrike" baseline="0" dirty="0">
                <a:latin typeface="Arial" panose="020B0604020202020204" pitchFamily="34" charset="0"/>
                <a:cs typeface="Arial" panose="020B0604020202020204" pitchFamily="34" charset="0"/>
              </a:rPr>
              <a:t>En una instalación se han efectuado las siguientes medidas: </a:t>
            </a:r>
          </a:p>
          <a:p>
            <a:pPr algn="ctr"/>
            <a:endParaRPr lang="es-ES" sz="1800" b="1" i="0" u="none" strike="noStrike" baseline="0" dirty="0">
              <a:latin typeface="Arial" panose="020B0604020202020204" pitchFamily="34" charset="0"/>
              <a:cs typeface="Arial" panose="020B0604020202020204" pitchFamily="34" charset="0"/>
            </a:endParaRPr>
          </a:p>
          <a:p>
            <a:pPr algn="ctr">
              <a:lnSpc>
                <a:spcPct val="150000"/>
              </a:lnSpc>
            </a:pPr>
            <a:r>
              <a:rPr lang="es-ES" sz="1800" b="1" i="0" u="none" strike="noStrike" baseline="0" dirty="0">
                <a:latin typeface="Arial" panose="020B0604020202020204" pitchFamily="34" charset="0"/>
                <a:cs typeface="Arial" panose="020B0604020202020204" pitchFamily="34" charset="0"/>
              </a:rPr>
              <a:t>• Temperatura a la salida del evaporador: 10 °C </a:t>
            </a:r>
          </a:p>
          <a:p>
            <a:pPr algn="ctr">
              <a:lnSpc>
                <a:spcPct val="150000"/>
              </a:lnSpc>
            </a:pPr>
            <a:r>
              <a:rPr lang="es-ES" sz="1800" b="1" i="0" u="none" strike="noStrike" baseline="0" dirty="0">
                <a:latin typeface="Arial" panose="020B0604020202020204" pitchFamily="34" charset="0"/>
                <a:cs typeface="Arial" panose="020B0604020202020204" pitchFamily="34" charset="0"/>
              </a:rPr>
              <a:t>• Presión de aspiración: 2 bar </a:t>
            </a:r>
          </a:p>
          <a:p>
            <a:pPr algn="ctr"/>
            <a:endParaRPr lang="es-ES" sz="1800" b="1" i="0" u="none" strike="noStrike" baseline="0" dirty="0">
              <a:latin typeface="Arial" panose="020B0604020202020204" pitchFamily="34" charset="0"/>
              <a:cs typeface="Arial" panose="020B0604020202020204" pitchFamily="34" charset="0"/>
            </a:endParaRPr>
          </a:p>
          <a:p>
            <a:pPr algn="ctr"/>
            <a:r>
              <a:rPr lang="es-ES" sz="1800" b="1" i="0" u="none" strike="noStrike" baseline="0" dirty="0">
                <a:latin typeface="Arial" panose="020B0604020202020204" pitchFamily="34" charset="0"/>
                <a:cs typeface="Arial" panose="020B0604020202020204" pitchFamily="34" charset="0"/>
              </a:rPr>
              <a:t>Determinar el valor del recalentamiento sabiendo que el refrigerante es R-134a. </a:t>
            </a:r>
            <a:endParaRPr lang="es-E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136325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6350A02-0B14-38AB-D4E9-B4E5AE3E1422}"/>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4A0B6D0-FE5E-DBF4-1A5E-6CDD0158CA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E28EDB15-380B-4103-CDF6-A6EBC8C6AA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0E892F65-1F9B-C57D-7D34-46B6358BD7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3F9AE199-AD48-80F8-03D5-A6AF5900FA56}"/>
              </a:ext>
            </a:extLst>
          </p:cNvPr>
          <p:cNvSpPr txBox="1">
            <a:spLocks/>
          </p:cNvSpPr>
          <p:nvPr/>
        </p:nvSpPr>
        <p:spPr>
          <a:xfrm>
            <a:off x="1324297" y="205364"/>
            <a:ext cx="9543405" cy="7769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1.FUNDAMENTOS MÁQUINA FRIGORÍFICA</a:t>
            </a:r>
          </a:p>
        </p:txBody>
      </p:sp>
      <p:pic>
        <p:nvPicPr>
          <p:cNvPr id="4" name="Imagen 3">
            <a:extLst>
              <a:ext uri="{FF2B5EF4-FFF2-40B4-BE49-F238E27FC236}">
                <a16:creationId xmlns:a16="http://schemas.microsoft.com/office/drawing/2014/main" id="{2AC43723-E37C-C617-60AA-48FA5288BDC2}"/>
              </a:ext>
            </a:extLst>
          </p:cNvPr>
          <p:cNvPicPr>
            <a:picLocks noChangeAspect="1"/>
          </p:cNvPicPr>
          <p:nvPr/>
        </p:nvPicPr>
        <p:blipFill>
          <a:blip r:embed="rId3"/>
          <a:stretch>
            <a:fillRect/>
          </a:stretch>
        </p:blipFill>
        <p:spPr>
          <a:xfrm>
            <a:off x="6242892" y="2342059"/>
            <a:ext cx="5949108" cy="3448280"/>
          </a:xfrm>
          <a:prstGeom prst="rect">
            <a:avLst/>
          </a:prstGeom>
        </p:spPr>
      </p:pic>
      <p:sp>
        <p:nvSpPr>
          <p:cNvPr id="9" name="CuadroTexto 8">
            <a:extLst>
              <a:ext uri="{FF2B5EF4-FFF2-40B4-BE49-F238E27FC236}">
                <a16:creationId xmlns:a16="http://schemas.microsoft.com/office/drawing/2014/main" id="{08DEDF81-668F-6BAC-B0C0-7223AFC7693C}"/>
              </a:ext>
            </a:extLst>
          </p:cNvPr>
          <p:cNvSpPr txBox="1"/>
          <p:nvPr/>
        </p:nvSpPr>
        <p:spPr>
          <a:xfrm>
            <a:off x="6052606" y="1526451"/>
            <a:ext cx="6329680" cy="746358"/>
          </a:xfrm>
          <a:prstGeom prst="rect">
            <a:avLst/>
          </a:prstGeom>
          <a:noFill/>
        </p:spPr>
        <p:txBody>
          <a:bodyPr wrap="square">
            <a:spAutoFit/>
          </a:bodyPr>
          <a:lstStyle/>
          <a:p>
            <a:pPr algn="ctr"/>
            <a:endParaRPr lang="es-ES" sz="1050" b="0" i="0" u="none" strike="noStrike" baseline="0" dirty="0">
              <a:solidFill>
                <a:srgbClr val="000000"/>
              </a:solidFill>
              <a:latin typeface="Comic Sans MS" panose="030F0702030302020204" pitchFamily="66" charset="0"/>
            </a:endParaRPr>
          </a:p>
          <a:p>
            <a:pPr algn="ctr"/>
            <a:r>
              <a:rPr lang="es-ES" sz="1600" b="1" i="0" u="none" strike="noStrike" baseline="0" dirty="0">
                <a:latin typeface="Comic Sans MS" panose="030F0702030302020204" pitchFamily="66" charset="0"/>
              </a:rPr>
              <a:t>CURVA DE SATURACIÓN PARA EL REFRIGERANTE </a:t>
            </a:r>
            <a:endParaRPr lang="es-ES" sz="1600" b="0" i="0" u="none" strike="noStrike" baseline="0" dirty="0">
              <a:latin typeface="Comic Sans MS" panose="030F0702030302020204" pitchFamily="66" charset="0"/>
            </a:endParaRPr>
          </a:p>
          <a:p>
            <a:pPr algn="ctr"/>
            <a:r>
              <a:rPr lang="es-ES" sz="1600" b="1" i="0" u="none" strike="noStrike" baseline="0" dirty="0">
                <a:latin typeface="Comic Sans MS" panose="030F0702030302020204" pitchFamily="66" charset="0"/>
              </a:rPr>
              <a:t>R-134A</a:t>
            </a:r>
            <a:endParaRPr lang="es-ES" sz="1600" dirty="0"/>
          </a:p>
        </p:txBody>
      </p:sp>
      <p:sp>
        <p:nvSpPr>
          <p:cNvPr id="17" name="CuadroTexto 16">
            <a:extLst>
              <a:ext uri="{FF2B5EF4-FFF2-40B4-BE49-F238E27FC236}">
                <a16:creationId xmlns:a16="http://schemas.microsoft.com/office/drawing/2014/main" id="{162C1543-FEC8-F117-DB17-D85ED46A1EEE}"/>
              </a:ext>
            </a:extLst>
          </p:cNvPr>
          <p:cNvSpPr txBox="1"/>
          <p:nvPr/>
        </p:nvSpPr>
        <p:spPr>
          <a:xfrm>
            <a:off x="328930" y="1815799"/>
            <a:ext cx="5533390" cy="1369606"/>
          </a:xfrm>
          <a:prstGeom prst="rect">
            <a:avLst/>
          </a:prstGeom>
          <a:noFill/>
        </p:spPr>
        <p:txBody>
          <a:bodyPr wrap="square">
            <a:spAutoFit/>
          </a:bodyPr>
          <a:lstStyle/>
          <a:p>
            <a:pPr marL="171450" indent="-171450" algn="ctr">
              <a:buFont typeface="Wingdings" panose="05000000000000000000" pitchFamily="2" charset="2"/>
              <a:buChar char="Ø"/>
            </a:pPr>
            <a:endParaRPr lang="es-ES" sz="1100" b="0" i="0" u="none" strike="noStrike" baseline="0" dirty="0">
              <a:solidFill>
                <a:srgbClr val="000000"/>
              </a:solidFill>
              <a:latin typeface="Arial" panose="020B0604020202020204" pitchFamily="34" charset="0"/>
              <a:cs typeface="Arial" panose="020B0604020202020204" pitchFamily="34" charset="0"/>
            </a:endParaRPr>
          </a:p>
          <a:p>
            <a:pPr marL="285750" indent="-285750" algn="ctr">
              <a:buFont typeface="Wingdings" panose="05000000000000000000" pitchFamily="2" charset="2"/>
              <a:buChar char="Ø"/>
            </a:pPr>
            <a:r>
              <a:rPr lang="es-ES" sz="1800" b="0" i="0" u="none" strike="noStrike" baseline="0" dirty="0">
                <a:latin typeface="Arial" panose="020B0604020202020204" pitchFamily="34" charset="0"/>
                <a:cs typeface="Arial" panose="020B0604020202020204" pitchFamily="34" charset="0"/>
              </a:rPr>
              <a:t>En el refrigerante se le baja la presión absoluta a 2 bar para que hierva en el evaporador a -10ºC, inferior a la temperatura del espacio que se desea refrigerar, -5ºC </a:t>
            </a:r>
            <a:endParaRPr lang="es-ES" dirty="0">
              <a:latin typeface="Arial" panose="020B0604020202020204" pitchFamily="34" charset="0"/>
              <a:cs typeface="Arial" panose="020B0604020202020204" pitchFamily="34" charset="0"/>
            </a:endParaRPr>
          </a:p>
        </p:txBody>
      </p:sp>
      <p:sp>
        <p:nvSpPr>
          <p:cNvPr id="21" name="CuadroTexto 20">
            <a:extLst>
              <a:ext uri="{FF2B5EF4-FFF2-40B4-BE49-F238E27FC236}">
                <a16:creationId xmlns:a16="http://schemas.microsoft.com/office/drawing/2014/main" id="{93ACF0BA-5834-230F-C7AF-E8EE58BBC73D}"/>
              </a:ext>
            </a:extLst>
          </p:cNvPr>
          <p:cNvSpPr txBox="1"/>
          <p:nvPr/>
        </p:nvSpPr>
        <p:spPr>
          <a:xfrm>
            <a:off x="189651" y="3172363"/>
            <a:ext cx="6192520" cy="815608"/>
          </a:xfrm>
          <a:prstGeom prst="rect">
            <a:avLst/>
          </a:prstGeom>
          <a:noFill/>
        </p:spPr>
        <p:txBody>
          <a:bodyPr wrap="square">
            <a:spAutoFit/>
          </a:bodyPr>
          <a:lstStyle/>
          <a:p>
            <a:pPr algn="ctr"/>
            <a:endParaRPr lang="es-ES" sz="1100" b="1" i="0" u="none" strike="noStrike" baseline="0" dirty="0">
              <a:solidFill>
                <a:srgbClr val="000000"/>
              </a:solidFill>
              <a:latin typeface="Arial" panose="020B0604020202020204" pitchFamily="34" charset="0"/>
              <a:cs typeface="Arial" panose="020B0604020202020204" pitchFamily="34" charset="0"/>
            </a:endParaRPr>
          </a:p>
          <a:p>
            <a:pPr algn="ctr"/>
            <a:r>
              <a:rPr lang="es-ES" sz="1800" b="1" i="0" u="none" strike="noStrike" baseline="0" dirty="0">
                <a:latin typeface="Arial" panose="020B0604020202020204" pitchFamily="34" charset="0"/>
                <a:cs typeface="Arial" panose="020B0604020202020204" pitchFamily="34" charset="0"/>
              </a:rPr>
              <a:t>PARA QUE UN FLUIDO SE EVAPORE DEBE ABSORBER CALOR.</a:t>
            </a:r>
            <a:endParaRPr lang="es-ES" b="1" dirty="0">
              <a:latin typeface="Arial" panose="020B0604020202020204" pitchFamily="34" charset="0"/>
              <a:cs typeface="Arial" panose="020B0604020202020204" pitchFamily="34" charset="0"/>
            </a:endParaRPr>
          </a:p>
        </p:txBody>
      </p:sp>
      <p:sp>
        <p:nvSpPr>
          <p:cNvPr id="23" name="CuadroTexto 22">
            <a:extLst>
              <a:ext uri="{FF2B5EF4-FFF2-40B4-BE49-F238E27FC236}">
                <a16:creationId xmlns:a16="http://schemas.microsoft.com/office/drawing/2014/main" id="{537B3987-8BA8-C3F7-053F-D2822955FE32}"/>
              </a:ext>
            </a:extLst>
          </p:cNvPr>
          <p:cNvSpPr txBox="1"/>
          <p:nvPr/>
        </p:nvSpPr>
        <p:spPr>
          <a:xfrm>
            <a:off x="328930" y="3987971"/>
            <a:ext cx="6192520" cy="1369606"/>
          </a:xfrm>
          <a:prstGeom prst="rect">
            <a:avLst/>
          </a:prstGeom>
          <a:noFill/>
        </p:spPr>
        <p:txBody>
          <a:bodyPr wrap="square">
            <a:spAutoFit/>
          </a:bodyPr>
          <a:lstStyle/>
          <a:p>
            <a:pPr marL="171450" indent="-171450" algn="ctr">
              <a:buFont typeface="Wingdings" panose="05000000000000000000" pitchFamily="2" charset="2"/>
              <a:buChar char="Ø"/>
            </a:pPr>
            <a:endParaRPr lang="es-ES" sz="1100" b="0" i="0" u="none" strike="noStrike" baseline="0" dirty="0">
              <a:solidFill>
                <a:srgbClr val="000000"/>
              </a:solidFill>
              <a:latin typeface="Arial" panose="020B0604020202020204" pitchFamily="34" charset="0"/>
              <a:cs typeface="Arial" panose="020B0604020202020204" pitchFamily="34" charset="0"/>
            </a:endParaRPr>
          </a:p>
          <a:p>
            <a:pPr marL="285750" indent="-285750" algn="ctr">
              <a:buFont typeface="Wingdings" panose="05000000000000000000" pitchFamily="2" charset="2"/>
              <a:buChar char="Ø"/>
            </a:pPr>
            <a:r>
              <a:rPr lang="es-ES" sz="1800" b="0" i="0" u="none" strike="noStrike" baseline="0" dirty="0">
                <a:latin typeface="Arial" panose="020B0604020202020204" pitchFamily="34" charset="0"/>
                <a:cs typeface="Arial" panose="020B0604020202020204" pitchFamily="34" charset="0"/>
              </a:rPr>
              <a:t>En el compresor</a:t>
            </a:r>
            <a:r>
              <a:rPr lang="es-ES" dirty="0">
                <a:latin typeface="Arial" panose="020B0604020202020204" pitchFamily="34" charset="0"/>
                <a:cs typeface="Arial" panose="020B0604020202020204" pitchFamily="34" charset="0"/>
              </a:rPr>
              <a:t> aumenta</a:t>
            </a:r>
            <a:r>
              <a:rPr lang="es-ES" sz="1800" b="0" i="0" u="none" strike="noStrike" baseline="0" dirty="0">
                <a:latin typeface="Arial" panose="020B0604020202020204" pitchFamily="34" charset="0"/>
                <a:cs typeface="Arial" panose="020B0604020202020204" pitchFamily="34" charset="0"/>
              </a:rPr>
              <a:t> la presión hasta los 8 bar, para que condense en el condensador a una temperatura de 35ºC, superior a la temperatura ambiente (25ºC), </a:t>
            </a:r>
            <a:endParaRPr lang="es-ES" dirty="0">
              <a:latin typeface="Arial" panose="020B0604020202020204" pitchFamily="34" charset="0"/>
              <a:cs typeface="Arial" panose="020B0604020202020204" pitchFamily="34" charset="0"/>
            </a:endParaRPr>
          </a:p>
        </p:txBody>
      </p:sp>
      <p:sp>
        <p:nvSpPr>
          <p:cNvPr id="25" name="CuadroTexto 24">
            <a:extLst>
              <a:ext uri="{FF2B5EF4-FFF2-40B4-BE49-F238E27FC236}">
                <a16:creationId xmlns:a16="http://schemas.microsoft.com/office/drawing/2014/main" id="{28CA3B27-229B-7CEE-DF8C-0E6F90423DDC}"/>
              </a:ext>
            </a:extLst>
          </p:cNvPr>
          <p:cNvSpPr txBox="1"/>
          <p:nvPr/>
        </p:nvSpPr>
        <p:spPr>
          <a:xfrm>
            <a:off x="302681" y="5391314"/>
            <a:ext cx="6192520" cy="815608"/>
          </a:xfrm>
          <a:prstGeom prst="rect">
            <a:avLst/>
          </a:prstGeom>
          <a:noFill/>
        </p:spPr>
        <p:txBody>
          <a:bodyPr wrap="square">
            <a:spAutoFit/>
          </a:bodyPr>
          <a:lstStyle/>
          <a:p>
            <a:pPr algn="l"/>
            <a:endParaRPr lang="es-ES" sz="1100" b="0" i="0" u="none" strike="noStrike" baseline="0" dirty="0">
              <a:solidFill>
                <a:srgbClr val="000000"/>
              </a:solidFill>
              <a:latin typeface="Comic Sans MS" panose="030F0702030302020204" pitchFamily="66" charset="0"/>
            </a:endParaRPr>
          </a:p>
          <a:p>
            <a:pPr algn="ctr"/>
            <a:r>
              <a:rPr lang="es-ES" sz="1800" b="1" i="0" u="none" strike="noStrike" baseline="0" dirty="0">
                <a:latin typeface="Arial" panose="020B0604020202020204" pitchFamily="34" charset="0"/>
                <a:cs typeface="Arial" panose="020B0604020202020204" pitchFamily="34" charset="0"/>
              </a:rPr>
              <a:t>HAY UNA TRANSFERENCIA DE CALOR DEL REFRIGERANTE AL AIRE DE AMBIENTE.</a:t>
            </a:r>
            <a:endParaRPr lang="es-E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836591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4E7E937-1177-D392-2FCF-4BFCB07F18A2}"/>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2B9D664-027E-0101-6C43-37FA94389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BD75CB81-DC23-6844-476E-7DEF6203ED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7EB6352C-8B85-5BDC-7002-0CA7AA1D1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04C69E6B-560B-4859-0DB0-FE25DB3182FA}"/>
              </a:ext>
            </a:extLst>
          </p:cNvPr>
          <p:cNvSpPr txBox="1">
            <a:spLocks/>
          </p:cNvSpPr>
          <p:nvPr/>
        </p:nvSpPr>
        <p:spPr>
          <a:xfrm>
            <a:off x="1324297" y="205364"/>
            <a:ext cx="9543405" cy="7769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1.FUNDAMENTOS MÁQUINA FRIGORÍFICA</a:t>
            </a:r>
          </a:p>
        </p:txBody>
      </p:sp>
      <p:pic>
        <p:nvPicPr>
          <p:cNvPr id="5" name="Imagen 4">
            <a:extLst>
              <a:ext uri="{FF2B5EF4-FFF2-40B4-BE49-F238E27FC236}">
                <a16:creationId xmlns:a16="http://schemas.microsoft.com/office/drawing/2014/main" id="{57008C75-0F13-3B17-EF8F-0BE5B6591BD7}"/>
              </a:ext>
            </a:extLst>
          </p:cNvPr>
          <p:cNvPicPr>
            <a:picLocks noChangeAspect="1"/>
          </p:cNvPicPr>
          <p:nvPr/>
        </p:nvPicPr>
        <p:blipFill>
          <a:blip r:embed="rId3"/>
          <a:stretch>
            <a:fillRect/>
          </a:stretch>
        </p:blipFill>
        <p:spPr>
          <a:xfrm>
            <a:off x="5906559" y="1324672"/>
            <a:ext cx="6192520" cy="3167778"/>
          </a:xfrm>
          <a:prstGeom prst="rect">
            <a:avLst/>
          </a:prstGeom>
        </p:spPr>
      </p:pic>
      <p:sp>
        <p:nvSpPr>
          <p:cNvPr id="7" name="CuadroTexto 6">
            <a:extLst>
              <a:ext uri="{FF2B5EF4-FFF2-40B4-BE49-F238E27FC236}">
                <a16:creationId xmlns:a16="http://schemas.microsoft.com/office/drawing/2014/main" id="{C6A0C4E2-6AFA-1F2B-2C18-62DEF792D432}"/>
              </a:ext>
            </a:extLst>
          </p:cNvPr>
          <p:cNvSpPr txBox="1"/>
          <p:nvPr/>
        </p:nvSpPr>
        <p:spPr>
          <a:xfrm>
            <a:off x="92921" y="2295242"/>
            <a:ext cx="5007399" cy="1092607"/>
          </a:xfrm>
          <a:prstGeom prst="rect">
            <a:avLst/>
          </a:prstGeom>
          <a:noFill/>
        </p:spPr>
        <p:txBody>
          <a:bodyPr wrap="square">
            <a:spAutoFit/>
          </a:bodyPr>
          <a:lstStyle/>
          <a:p>
            <a:pPr marL="171450" indent="-171450" algn="ctr">
              <a:buFont typeface="Wingdings" panose="05000000000000000000" pitchFamily="2" charset="2"/>
              <a:buChar char="Ø"/>
            </a:pPr>
            <a:endParaRPr lang="es-ES" sz="1100" b="0" i="0" u="none" strike="noStrike" baseline="0" dirty="0">
              <a:solidFill>
                <a:srgbClr val="000000"/>
              </a:solidFill>
              <a:latin typeface="Arial" panose="020B0604020202020204" pitchFamily="34" charset="0"/>
              <a:cs typeface="Arial" panose="020B0604020202020204" pitchFamily="34" charset="0"/>
            </a:endParaRPr>
          </a:p>
          <a:p>
            <a:pPr marL="285750" indent="-285750" algn="ctr">
              <a:buFont typeface="Wingdings" panose="05000000000000000000" pitchFamily="2" charset="2"/>
              <a:buChar char="Ø"/>
            </a:pPr>
            <a:r>
              <a:rPr lang="es-ES" sz="1800" b="0" i="0" u="none" strike="noStrike" baseline="0" dirty="0">
                <a:latin typeface="Arial" panose="020B0604020202020204" pitchFamily="34" charset="0"/>
                <a:cs typeface="Arial" panose="020B0604020202020204" pitchFamily="34" charset="0"/>
              </a:rPr>
              <a:t>La bomba </a:t>
            </a:r>
            <a:r>
              <a:rPr lang="es-ES" sz="1800" b="1" i="0" u="none" strike="noStrike" baseline="0" dirty="0">
                <a:latin typeface="Arial" panose="020B0604020202020204" pitchFamily="34" charset="0"/>
                <a:cs typeface="Arial" panose="020B0604020202020204" pitchFamily="34" charset="0"/>
              </a:rPr>
              <a:t>C </a:t>
            </a:r>
            <a:r>
              <a:rPr lang="es-ES" sz="1800" b="0" i="0" u="none" strike="noStrike" baseline="0" dirty="0">
                <a:latin typeface="Arial" panose="020B0604020202020204" pitchFamily="34" charset="0"/>
                <a:cs typeface="Arial" panose="020B0604020202020204" pitchFamily="34" charset="0"/>
              </a:rPr>
              <a:t>extrae el vapor del recipiente </a:t>
            </a:r>
            <a:r>
              <a:rPr lang="es-ES" sz="1800" b="1" i="0" u="none" strike="noStrike" baseline="0" dirty="0">
                <a:latin typeface="Arial" panose="020B0604020202020204" pitchFamily="34" charset="0"/>
                <a:cs typeface="Arial" panose="020B0604020202020204" pitchFamily="34" charset="0"/>
              </a:rPr>
              <a:t>A</a:t>
            </a:r>
            <a:r>
              <a:rPr lang="es-ES" sz="1800" b="0" i="0" u="none" strike="noStrike" baseline="0" dirty="0">
                <a:latin typeface="Arial" panose="020B0604020202020204" pitchFamily="34" charset="0"/>
                <a:cs typeface="Arial" panose="020B0604020202020204" pitchFamily="34" charset="0"/>
              </a:rPr>
              <a:t> y lo introduce en el </a:t>
            </a:r>
            <a:r>
              <a:rPr lang="es-ES" sz="1800" b="1" i="0" u="none" strike="noStrike" baseline="0" dirty="0">
                <a:latin typeface="Arial" panose="020B0604020202020204" pitchFamily="34" charset="0"/>
                <a:cs typeface="Arial" panose="020B0604020202020204" pitchFamily="34" charset="0"/>
              </a:rPr>
              <a:t>B</a:t>
            </a:r>
            <a:r>
              <a:rPr lang="es-ES" sz="1800" b="0" i="0" u="none" strike="noStrike" baseline="0" dirty="0">
                <a:latin typeface="Arial" panose="020B0604020202020204" pitchFamily="34" charset="0"/>
                <a:cs typeface="Arial" panose="020B0604020202020204" pitchFamily="34" charset="0"/>
              </a:rPr>
              <a:t>, </a:t>
            </a:r>
            <a:r>
              <a:rPr lang="es-ES" sz="1800" b="0" i="0" u="none" strike="noStrike" baseline="0" dirty="0" err="1">
                <a:latin typeface="Arial" panose="020B0604020202020204" pitchFamily="34" charset="0"/>
                <a:cs typeface="Arial" panose="020B0604020202020204" pitchFamily="34" charset="0"/>
              </a:rPr>
              <a:t>descendendiendo</a:t>
            </a:r>
            <a:r>
              <a:rPr lang="es-ES" sz="1800" b="0" i="0" u="none" strike="noStrike" baseline="0" dirty="0">
                <a:latin typeface="Arial" panose="020B0604020202020204" pitchFamily="34" charset="0"/>
                <a:cs typeface="Arial" panose="020B0604020202020204" pitchFamily="34" charset="0"/>
              </a:rPr>
              <a:t> la presión en </a:t>
            </a:r>
            <a:r>
              <a:rPr lang="es-ES" sz="1800" b="1" i="0" u="none" strike="noStrike" baseline="0" dirty="0">
                <a:latin typeface="Arial" panose="020B0604020202020204" pitchFamily="34" charset="0"/>
                <a:cs typeface="Arial" panose="020B0604020202020204" pitchFamily="34" charset="0"/>
              </a:rPr>
              <a:t>A</a:t>
            </a:r>
            <a:r>
              <a:rPr lang="es-ES" sz="1800" b="0" i="0" u="none" strike="noStrike" baseline="0" dirty="0">
                <a:latin typeface="Arial" panose="020B0604020202020204" pitchFamily="34" charset="0"/>
                <a:cs typeface="Arial" panose="020B0604020202020204" pitchFamily="34" charset="0"/>
              </a:rPr>
              <a:t> y aumentándola en </a:t>
            </a:r>
            <a:r>
              <a:rPr lang="es-ES" sz="1800" b="1" i="0" u="none" strike="noStrike" baseline="0" dirty="0">
                <a:latin typeface="Arial" panose="020B0604020202020204" pitchFamily="34" charset="0"/>
                <a:cs typeface="Arial" panose="020B0604020202020204" pitchFamily="34" charset="0"/>
              </a:rPr>
              <a:t>B</a:t>
            </a:r>
            <a:r>
              <a:rPr lang="es-ES" sz="1800" b="0" i="0" u="none" strike="noStrike" baseline="0" dirty="0">
                <a:latin typeface="Arial" panose="020B0604020202020204" pitchFamily="34" charset="0"/>
                <a:cs typeface="Arial" panose="020B0604020202020204" pitchFamily="34" charset="0"/>
              </a:rPr>
              <a:t>. </a:t>
            </a:r>
            <a:endParaRPr lang="es-ES" dirty="0">
              <a:latin typeface="Arial" panose="020B0604020202020204" pitchFamily="34" charset="0"/>
              <a:cs typeface="Arial" panose="020B0604020202020204" pitchFamily="34" charset="0"/>
            </a:endParaRPr>
          </a:p>
        </p:txBody>
      </p:sp>
      <p:sp>
        <p:nvSpPr>
          <p:cNvPr id="13" name="CuadroTexto 12">
            <a:extLst>
              <a:ext uri="{FF2B5EF4-FFF2-40B4-BE49-F238E27FC236}">
                <a16:creationId xmlns:a16="http://schemas.microsoft.com/office/drawing/2014/main" id="{9F2FC213-51A8-CB3E-E365-B4FE4E215A9E}"/>
              </a:ext>
            </a:extLst>
          </p:cNvPr>
          <p:cNvSpPr txBox="1"/>
          <p:nvPr/>
        </p:nvSpPr>
        <p:spPr>
          <a:xfrm>
            <a:off x="17461" y="3529955"/>
            <a:ext cx="5007399" cy="1646605"/>
          </a:xfrm>
          <a:prstGeom prst="rect">
            <a:avLst/>
          </a:prstGeom>
          <a:noFill/>
        </p:spPr>
        <p:txBody>
          <a:bodyPr wrap="square">
            <a:spAutoFit/>
          </a:bodyPr>
          <a:lstStyle/>
          <a:p>
            <a:pPr marL="171450" indent="-171450" algn="ctr">
              <a:buFont typeface="Wingdings" panose="05000000000000000000" pitchFamily="2" charset="2"/>
              <a:buChar char="Ø"/>
            </a:pPr>
            <a:endParaRPr lang="es-ES" sz="1100" b="0" i="0" u="none" strike="noStrike" baseline="0" dirty="0">
              <a:solidFill>
                <a:srgbClr val="000000"/>
              </a:solidFill>
              <a:latin typeface="Arial" panose="020B0604020202020204" pitchFamily="34" charset="0"/>
              <a:cs typeface="Arial" panose="020B0604020202020204" pitchFamily="34" charset="0"/>
            </a:endParaRPr>
          </a:p>
          <a:p>
            <a:pPr marL="285750" indent="-285750" algn="ctr">
              <a:buFont typeface="Wingdings" panose="05000000000000000000" pitchFamily="2" charset="2"/>
              <a:buChar char="Ø"/>
            </a:pPr>
            <a:r>
              <a:rPr lang="es-ES" sz="1800" b="0" i="0" u="none" strike="noStrike" baseline="0" dirty="0">
                <a:latin typeface="Arial" panose="020B0604020202020204" pitchFamily="34" charset="0"/>
                <a:cs typeface="Arial" panose="020B0604020202020204" pitchFamily="34" charset="0"/>
              </a:rPr>
              <a:t>Si además el recipiente </a:t>
            </a:r>
            <a:r>
              <a:rPr lang="es-ES" sz="1800" b="1" i="0" u="none" strike="noStrike" baseline="0" dirty="0">
                <a:latin typeface="Arial" panose="020B0604020202020204" pitchFamily="34" charset="0"/>
                <a:cs typeface="Arial" panose="020B0604020202020204" pitchFamily="34" charset="0"/>
              </a:rPr>
              <a:t>A</a:t>
            </a:r>
            <a:r>
              <a:rPr lang="es-ES" sz="1800" b="0" i="0" u="none" strike="noStrike" baseline="0" dirty="0">
                <a:latin typeface="Arial" panose="020B0604020202020204" pitchFamily="34" charset="0"/>
                <a:cs typeface="Arial" panose="020B0604020202020204" pitchFamily="34" charset="0"/>
              </a:rPr>
              <a:t> se encuentra en el interior de un recinto debidamente cerrado y aislado </a:t>
            </a:r>
            <a:r>
              <a:rPr lang="es-ES" sz="1800" b="1" i="0" u="none" strike="noStrike" baseline="0" dirty="0">
                <a:latin typeface="Arial" panose="020B0604020202020204" pitchFamily="34" charset="0"/>
                <a:cs typeface="Arial" panose="020B0604020202020204" pitchFamily="34" charset="0"/>
              </a:rPr>
              <a:t>(E)</a:t>
            </a:r>
            <a:r>
              <a:rPr lang="es-ES" sz="1800" b="0" i="0" u="none" strike="noStrike" baseline="0" dirty="0">
                <a:latin typeface="Arial" panose="020B0604020202020204" pitchFamily="34" charset="0"/>
                <a:cs typeface="Arial" panose="020B0604020202020204" pitchFamily="34" charset="0"/>
              </a:rPr>
              <a:t>, el aire que contiene se enfriará a medida que el refrigerante de </a:t>
            </a:r>
            <a:r>
              <a:rPr lang="es-ES" sz="1800" b="1" i="0" u="none" strike="noStrike" baseline="0" dirty="0">
                <a:latin typeface="Arial" panose="020B0604020202020204" pitchFamily="34" charset="0"/>
                <a:cs typeface="Arial" panose="020B0604020202020204" pitchFamily="34" charset="0"/>
              </a:rPr>
              <a:t>A</a:t>
            </a:r>
            <a:r>
              <a:rPr lang="es-ES" sz="1800" b="0" i="0" u="none" strike="noStrike" baseline="0" dirty="0">
                <a:latin typeface="Arial" panose="020B0604020202020204" pitchFamily="34" charset="0"/>
                <a:cs typeface="Arial" panose="020B0604020202020204" pitchFamily="34" charset="0"/>
              </a:rPr>
              <a:t> vaya absorbiendo calor. </a:t>
            </a:r>
            <a:endParaRPr lang="es-ES" dirty="0">
              <a:latin typeface="Arial" panose="020B0604020202020204" pitchFamily="34" charset="0"/>
              <a:cs typeface="Arial" panose="020B0604020202020204" pitchFamily="34" charset="0"/>
            </a:endParaRPr>
          </a:p>
        </p:txBody>
      </p:sp>
      <p:sp>
        <p:nvSpPr>
          <p:cNvPr id="15" name="CuadroTexto 14">
            <a:extLst>
              <a:ext uri="{FF2B5EF4-FFF2-40B4-BE49-F238E27FC236}">
                <a16:creationId xmlns:a16="http://schemas.microsoft.com/office/drawing/2014/main" id="{BFA6FA4D-D0C1-CD5C-61B7-AB87880F6EDF}"/>
              </a:ext>
            </a:extLst>
          </p:cNvPr>
          <p:cNvSpPr txBox="1"/>
          <p:nvPr/>
        </p:nvSpPr>
        <p:spPr>
          <a:xfrm>
            <a:off x="92920" y="5318666"/>
            <a:ext cx="4931939" cy="1092607"/>
          </a:xfrm>
          <a:prstGeom prst="rect">
            <a:avLst/>
          </a:prstGeom>
          <a:noFill/>
        </p:spPr>
        <p:txBody>
          <a:bodyPr wrap="square">
            <a:spAutoFit/>
          </a:bodyPr>
          <a:lstStyle/>
          <a:p>
            <a:pPr marL="171450" indent="-171450" algn="ctr">
              <a:buFont typeface="Wingdings" panose="05000000000000000000" pitchFamily="2" charset="2"/>
              <a:buChar char="Ø"/>
            </a:pPr>
            <a:endParaRPr lang="es-ES" sz="1100" b="0" i="0" u="none" strike="noStrike" baseline="0" dirty="0">
              <a:solidFill>
                <a:srgbClr val="000000"/>
              </a:solidFill>
              <a:latin typeface="Arial" panose="020B0604020202020204" pitchFamily="34" charset="0"/>
              <a:cs typeface="Arial" panose="020B0604020202020204" pitchFamily="34" charset="0"/>
            </a:endParaRPr>
          </a:p>
          <a:p>
            <a:pPr marL="285750" indent="-285750" algn="ctr">
              <a:buFont typeface="Wingdings" panose="05000000000000000000" pitchFamily="2" charset="2"/>
              <a:buChar char="Ø"/>
            </a:pPr>
            <a:r>
              <a:rPr lang="es-ES" sz="1800" b="0" i="0" u="none" strike="noStrike" baseline="0" dirty="0">
                <a:latin typeface="Arial" panose="020B0604020202020204" pitchFamily="34" charset="0"/>
                <a:cs typeface="Arial" panose="020B0604020202020204" pitchFamily="34" charset="0"/>
              </a:rPr>
              <a:t>Para lograr el retorno del líquido de </a:t>
            </a:r>
            <a:r>
              <a:rPr lang="es-ES" sz="1800" b="1" i="0" u="none" strike="noStrike" baseline="0" dirty="0">
                <a:latin typeface="Arial" panose="020B0604020202020204" pitchFamily="34" charset="0"/>
                <a:cs typeface="Arial" panose="020B0604020202020204" pitchFamily="34" charset="0"/>
              </a:rPr>
              <a:t>B</a:t>
            </a:r>
            <a:r>
              <a:rPr lang="es-ES" sz="1800" b="0" i="0" u="none" strike="noStrike" baseline="0" dirty="0">
                <a:latin typeface="Arial" panose="020B0604020202020204" pitchFamily="34" charset="0"/>
                <a:cs typeface="Arial" panose="020B0604020202020204" pitchFamily="34" charset="0"/>
              </a:rPr>
              <a:t> hasta </a:t>
            </a:r>
            <a:r>
              <a:rPr lang="es-ES" sz="1800" b="1" i="0" u="none" strike="noStrike" baseline="0" dirty="0">
                <a:latin typeface="Arial" panose="020B0604020202020204" pitchFamily="34" charset="0"/>
                <a:cs typeface="Arial" panose="020B0604020202020204" pitchFamily="34" charset="0"/>
              </a:rPr>
              <a:t>A </a:t>
            </a:r>
            <a:r>
              <a:rPr lang="es-ES" sz="1800" b="0" i="0" u="none" strike="noStrike" baseline="0" dirty="0">
                <a:latin typeface="Arial" panose="020B0604020202020204" pitchFamily="34" charset="0"/>
                <a:cs typeface="Arial" panose="020B0604020202020204" pitchFamily="34" charset="0"/>
              </a:rPr>
              <a:t>se han comunicado ambos recipientes por medio de un tubo capilar </a:t>
            </a:r>
            <a:r>
              <a:rPr lang="es-ES" sz="1800" b="1" i="0" u="none" strike="noStrike" baseline="0" dirty="0">
                <a:latin typeface="Arial" panose="020B0604020202020204" pitchFamily="34" charset="0"/>
                <a:cs typeface="Arial" panose="020B0604020202020204" pitchFamily="34" charset="0"/>
              </a:rPr>
              <a:t>(D)</a:t>
            </a:r>
            <a:endParaRPr lang="es-ES" b="1" dirty="0">
              <a:latin typeface="Arial" panose="020B0604020202020204" pitchFamily="34" charset="0"/>
              <a:cs typeface="Arial" panose="020B0604020202020204" pitchFamily="34" charset="0"/>
            </a:endParaRPr>
          </a:p>
        </p:txBody>
      </p:sp>
      <p:sp>
        <p:nvSpPr>
          <p:cNvPr id="19" name="Elipse 18">
            <a:extLst>
              <a:ext uri="{FF2B5EF4-FFF2-40B4-BE49-F238E27FC236}">
                <a16:creationId xmlns:a16="http://schemas.microsoft.com/office/drawing/2014/main" id="{6589E3EE-AB48-549E-4C7B-12F8E3EEA43E}"/>
              </a:ext>
            </a:extLst>
          </p:cNvPr>
          <p:cNvSpPr/>
          <p:nvPr/>
        </p:nvSpPr>
        <p:spPr>
          <a:xfrm>
            <a:off x="6048108" y="4624334"/>
            <a:ext cx="2560321" cy="552226"/>
          </a:xfrm>
          <a:prstGeom prst="ellipse">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r>
              <a:rPr lang="es-ES" sz="1200" b="1" dirty="0">
                <a:latin typeface="Arial" panose="020B0604020202020204" pitchFamily="34" charset="0"/>
                <a:cs typeface="Arial" panose="020B0604020202020204" pitchFamily="34" charset="0"/>
              </a:rPr>
              <a:t>EVAPORADOR</a:t>
            </a:r>
            <a:r>
              <a:rPr lang="es-ES" dirty="0">
                <a:latin typeface="Comic Sans MS" panose="030F0702030302020204" pitchFamily="66" charset="0"/>
              </a:rPr>
              <a:t> (A)</a:t>
            </a:r>
          </a:p>
        </p:txBody>
      </p:sp>
      <p:sp>
        <p:nvSpPr>
          <p:cNvPr id="20" name="Elipse 19">
            <a:extLst>
              <a:ext uri="{FF2B5EF4-FFF2-40B4-BE49-F238E27FC236}">
                <a16:creationId xmlns:a16="http://schemas.microsoft.com/office/drawing/2014/main" id="{35FA706D-D95C-46BE-D9F8-E52A142F93DC}"/>
              </a:ext>
            </a:extLst>
          </p:cNvPr>
          <p:cNvSpPr/>
          <p:nvPr/>
        </p:nvSpPr>
        <p:spPr>
          <a:xfrm>
            <a:off x="9254277" y="4624334"/>
            <a:ext cx="2560321" cy="552226"/>
          </a:xfrm>
          <a:prstGeom prst="ellipse">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r>
              <a:rPr lang="es-ES" sz="1200" b="1" dirty="0">
                <a:latin typeface="Arial" panose="020B0604020202020204" pitchFamily="34" charset="0"/>
                <a:cs typeface="Arial" panose="020B0604020202020204" pitchFamily="34" charset="0"/>
              </a:rPr>
              <a:t>CONDENSADOR </a:t>
            </a:r>
            <a:r>
              <a:rPr lang="es-ES" dirty="0">
                <a:latin typeface="Comic Sans MS" panose="030F0702030302020204" pitchFamily="66" charset="0"/>
              </a:rPr>
              <a:t>(B)</a:t>
            </a:r>
            <a:endParaRPr lang="es-ES" sz="1200" b="1" dirty="0">
              <a:latin typeface="Arial" panose="020B0604020202020204" pitchFamily="34" charset="0"/>
              <a:cs typeface="Arial" panose="020B0604020202020204" pitchFamily="34" charset="0"/>
            </a:endParaRPr>
          </a:p>
        </p:txBody>
      </p:sp>
      <p:sp>
        <p:nvSpPr>
          <p:cNvPr id="22" name="Elipse 21">
            <a:extLst>
              <a:ext uri="{FF2B5EF4-FFF2-40B4-BE49-F238E27FC236}">
                <a16:creationId xmlns:a16="http://schemas.microsoft.com/office/drawing/2014/main" id="{C19D659C-BF3E-C194-7B5A-6CD65A5D5C85}"/>
              </a:ext>
            </a:extLst>
          </p:cNvPr>
          <p:cNvSpPr/>
          <p:nvPr/>
        </p:nvSpPr>
        <p:spPr>
          <a:xfrm>
            <a:off x="6048107" y="5669827"/>
            <a:ext cx="2560321" cy="552226"/>
          </a:xfrm>
          <a:prstGeom prst="ellipse">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endParaRPr lang="es-ES" dirty="0">
              <a:latin typeface="Comic Sans MS" panose="030F0702030302020204" pitchFamily="66" charset="0"/>
            </a:endParaRPr>
          </a:p>
          <a:p>
            <a:r>
              <a:rPr lang="es-ES" sz="1200" b="1" dirty="0">
                <a:latin typeface="Arial" panose="020B0604020202020204" pitchFamily="34" charset="0"/>
                <a:cs typeface="Arial" panose="020B0604020202020204" pitchFamily="34" charset="0"/>
              </a:rPr>
              <a:t>COMPRESOR</a:t>
            </a:r>
            <a:r>
              <a:rPr lang="es-ES" dirty="0">
                <a:latin typeface="Comic Sans MS" panose="030F0702030302020204" pitchFamily="66" charset="0"/>
              </a:rPr>
              <a:t> (C) </a:t>
            </a:r>
          </a:p>
          <a:p>
            <a:endParaRPr lang="es-ES" dirty="0">
              <a:latin typeface="Comic Sans MS" panose="030F0702030302020204" pitchFamily="66" charset="0"/>
            </a:endParaRPr>
          </a:p>
        </p:txBody>
      </p:sp>
      <p:sp>
        <p:nvSpPr>
          <p:cNvPr id="24" name="Elipse 23">
            <a:extLst>
              <a:ext uri="{FF2B5EF4-FFF2-40B4-BE49-F238E27FC236}">
                <a16:creationId xmlns:a16="http://schemas.microsoft.com/office/drawing/2014/main" id="{D316BB45-572D-8159-6627-3A6BB65D5D93}"/>
              </a:ext>
            </a:extLst>
          </p:cNvPr>
          <p:cNvSpPr/>
          <p:nvPr/>
        </p:nvSpPr>
        <p:spPr>
          <a:xfrm>
            <a:off x="9235439" y="5694783"/>
            <a:ext cx="2863639" cy="552226"/>
          </a:xfrm>
          <a:prstGeom prst="ellipse">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endParaRPr lang="es-ES" sz="1000" b="1" dirty="0">
              <a:latin typeface="Arial" panose="020B0604020202020204" pitchFamily="34" charset="0"/>
              <a:cs typeface="Arial" panose="020B0604020202020204" pitchFamily="34" charset="0"/>
            </a:endParaRPr>
          </a:p>
          <a:p>
            <a:r>
              <a:rPr lang="es-ES" sz="1000" b="1" dirty="0">
                <a:latin typeface="Arial" panose="020B0604020202020204" pitchFamily="34" charset="0"/>
                <a:cs typeface="Arial" panose="020B0604020202020204" pitchFamily="34" charset="0"/>
              </a:rPr>
              <a:t>SISTEMA DE EXPANSIÓN</a:t>
            </a:r>
            <a:r>
              <a:rPr lang="es-ES" sz="1200" b="1" dirty="0">
                <a:latin typeface="Arial" panose="020B0604020202020204" pitchFamily="34" charset="0"/>
                <a:cs typeface="Arial" panose="020B0604020202020204" pitchFamily="34" charset="0"/>
              </a:rPr>
              <a:t> </a:t>
            </a:r>
            <a:r>
              <a:rPr lang="es-ES" sz="1200" dirty="0">
                <a:latin typeface="Comic Sans MS" panose="030F0702030302020204" pitchFamily="66" charset="0"/>
              </a:rPr>
              <a:t>(D)</a:t>
            </a:r>
            <a:r>
              <a:rPr lang="es-ES" sz="1200" b="1" dirty="0">
                <a:latin typeface="Arial" panose="020B0604020202020204" pitchFamily="34" charset="0"/>
                <a:cs typeface="Arial" panose="020B0604020202020204" pitchFamily="34" charset="0"/>
              </a:rPr>
              <a:t> </a:t>
            </a:r>
            <a:endParaRPr lang="es-ES" sz="1000" b="1" dirty="0">
              <a:latin typeface="Arial" panose="020B0604020202020204" pitchFamily="34" charset="0"/>
              <a:cs typeface="Arial" panose="020B0604020202020204" pitchFamily="34" charset="0"/>
            </a:endParaRPr>
          </a:p>
          <a:p>
            <a:endParaRPr lang="es-ES" sz="1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84746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2" grpId="0" animBg="1"/>
      <p:bldP spid="24" grpId="0" animBg="1"/>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30136</TotalTime>
  <Words>3964</Words>
  <Application>Microsoft Office PowerPoint</Application>
  <PresentationFormat>Panorámica</PresentationFormat>
  <Paragraphs>575</Paragraphs>
  <Slides>73</Slides>
  <Notes>63</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73</vt:i4>
      </vt:variant>
    </vt:vector>
  </HeadingPairs>
  <TitlesOfParts>
    <vt:vector size="82" baseType="lpstr">
      <vt:lpstr>Aptos</vt:lpstr>
      <vt:lpstr>Aptos Display</vt:lpstr>
      <vt:lpstr>Arial</vt:lpstr>
      <vt:lpstr>Calibri</vt:lpstr>
      <vt:lpstr>Cambria Math</vt:lpstr>
      <vt:lpstr>Comic Sans MS</vt:lpstr>
      <vt:lpstr>Symbol</vt:lpstr>
      <vt:lpstr>Wingdings</vt:lpstr>
      <vt:lpstr>Tema de Office</vt:lpstr>
      <vt:lpstr>MÁQUINAS TÉRMICAS</vt:lpstr>
      <vt:lpstr>UD 5:  CICLOS FRIGORÍFICOS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Jorge Arceiz Baquero</dc:creator>
  <cp:lastModifiedBy>Jorge Arceiz Baquero</cp:lastModifiedBy>
  <cp:revision>1</cp:revision>
  <cp:lastPrinted>2025-11-28T11:29:36Z</cp:lastPrinted>
  <dcterms:created xsi:type="dcterms:W3CDTF">2025-09-13T20:50:14Z</dcterms:created>
  <dcterms:modified xsi:type="dcterms:W3CDTF">2025-12-16T23:26:35Z</dcterms:modified>
</cp:coreProperties>
</file>