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F81C3-1D23-4E4C-9209-12CB64461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AC4603-9B08-4E4C-B3A0-CEE34A8A4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34421-542E-7447-BE1E-BE8B8590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CEC90F-CFCE-4846-BBA9-E6EA65286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94173C-C8C4-CB48-AE89-85614FA49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70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7D7C7-B21A-6740-A5C2-06379B5C3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966BB8-A9D7-5448-BAB0-2BCFA3BF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E735E2-B58B-3E4C-9367-06EE0A10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AED77-766D-E74A-B6B9-13156DD4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6B9E20-3B72-5B49-A4FD-A3E1FF29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0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02F547-336C-8148-B6C0-652F7CF856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5EC8F0-6EA5-4D4D-86AA-0BE1B79F9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0212C-6A4A-4144-98CA-1A6C2F3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9B3F43-C863-C24A-B018-79B843C6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0EE8E6-3C41-4E4F-83F2-84E3847D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3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AD57E-6BE4-A647-95DB-DF0C7CF9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99976-7B86-7342-87E2-00F02C930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655C4D-A5EC-5E4C-B4AF-6AAC07724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1ED0D9-0D78-C449-B0D0-E40BAB3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B7F474-4678-1D46-9204-157BD50C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435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6BBCB-6339-304E-8635-67A9B4EC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595356-1DEB-D444-B179-BB6CB66D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B9B1C7-FE1B-AC43-A441-8506C007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B35534-D33A-3D4A-85E0-FE994093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64DDA9-6954-2546-A64D-1894A0A18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029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170FC-99C0-054E-9C7F-7C0A79E0D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456580-7C9A-E04C-922E-F52ACED73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3F62C25-C2F3-D140-BD48-CECF630AB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DD2446-D8DD-7346-931E-6C440632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20BC19F-74FE-524C-955E-3400961C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558DA3-CF3C-7E4A-A8B5-BDFA0FD26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390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49C6C-6C35-374E-829C-9BD43B5A3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86975D-8BDA-4749-ACFC-010C5E261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0EBD56-7B08-6442-A16E-7AAF3850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ACEBB4-C032-FA43-88F5-EA647F7DA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DEDA8EC-E772-2E4E-AE36-CFB8CE837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93C05F5-752C-0B47-8FFD-1B5064A9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C7751A-23E5-B541-912C-F21C5A22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DC0FFE-3A04-4642-89C5-19E5C6DC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003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EE441-2FE3-4D42-819A-4C44BCB9D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309E0E-6190-5645-AFE4-22ED2351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DF793DF-2CEE-DA4E-9ED9-A5A535A1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36E9D4-76B0-1448-A271-367126CA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11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8F8278-410C-1046-9958-F06C816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909E865-B2C0-574D-8B33-0E81862A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03401AC-8815-BD4F-A5A0-81A750190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59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D4221-AC6A-E44B-B082-7BCD60C46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621EC8-5AF1-7A4F-8F71-00E3794F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5EFF69-AA85-EB47-982C-64A852218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195082-138C-6C4D-9CAB-8DC9FFF6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D8918E-C3B1-F84B-B559-E8EED777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6B60C64-34D6-B644-9DD7-D97A5F41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178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61C7C4-EB1F-A344-92F8-3A42F2CB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241BDB-D5A6-0C44-B727-A4577FBE5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26BADD-E55C-F746-A546-E5DE63610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05544-49CC-6E4E-AD0F-7E7B7464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B27ACD-D82E-5D45-B61B-D5F942FF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797CD6-1933-FB4C-AA77-89E99C58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47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11C31A-79B7-F840-AAB0-2F4F0E96E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0E1795-C001-B343-AD48-665114EA1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2DE1A6-2059-0D48-8421-B53ECA959E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43287-A617-2644-AC29-9AD0B9790F4D}" type="datetimeFigureOut">
              <a:rPr lang="es-ES" smtClean="0"/>
              <a:t>15/9/24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56D96-8342-5C4D-9CAD-6BE0A11D0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96965-8DFD-6544-8861-9E50503F74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7CB0-71EA-5347-9514-4ECC9E38183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C21BBE-50A9-3F48-8727-8CC96EE55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8FF986-AEB9-0B4A-B8E2-BF932F3C3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758950"/>
            <a:ext cx="12065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0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93C1A6D-C18B-EE41-A904-B2B1EBC99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033" y="0"/>
            <a:ext cx="8755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98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E46A007-8697-8E49-A821-A11E58A14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93700"/>
            <a:ext cx="120015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2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284E585-8717-F34E-BC8A-8DF2E08DB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32000"/>
            <a:ext cx="12065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6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3DE3568-1E7D-0346-93B7-E49A3724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1035050"/>
            <a:ext cx="121031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4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8929A75-1BC3-C341-8577-66CD8BC9D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51" y="0"/>
            <a:ext cx="11820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00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FDB120B-5AA3-7E41-B855-0E1190FA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2250"/>
            <a:ext cx="11887200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07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28EF975-F482-DC44-BEB7-C5E571EA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8100"/>
            <a:ext cx="120015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16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68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0A49634-DEC4-2347-BC5F-A006A671B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273050"/>
            <a:ext cx="116459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7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23E82B-D2C7-8F41-8399-5BF0E7FD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533400"/>
            <a:ext cx="11379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8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797A0A-CB74-9F4F-979F-234D0BD41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41" y="0"/>
            <a:ext cx="9782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2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FF7649-7422-2E4C-A4D1-BA8B86950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530350"/>
            <a:ext cx="113792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7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31EE129-D770-2041-8302-81540FE2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717550"/>
            <a:ext cx="117221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7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4CC87AD-44BD-5147-B1D0-6741A66C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1035050"/>
            <a:ext cx="12026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4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0B629C-0355-0F42-92B6-665DDF052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17" y="0"/>
            <a:ext cx="11597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9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2A1405-A39C-2646-82FD-53E4D147C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812800"/>
            <a:ext cx="120396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085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Panorámica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</cp:revision>
  <dcterms:created xsi:type="dcterms:W3CDTF">2024-09-15T12:08:54Z</dcterms:created>
  <dcterms:modified xsi:type="dcterms:W3CDTF">2024-09-15T12:31:10Z</dcterms:modified>
</cp:coreProperties>
</file>