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6" r:id="rId6"/>
    <p:sldId id="267" r:id="rId7"/>
    <p:sldId id="268" r:id="rId8"/>
    <p:sldId id="261" r:id="rId9"/>
    <p:sldId id="263" r:id="rId10"/>
    <p:sldId id="264" r:id="rId11"/>
    <p:sldId id="265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4817"/>
    <a:srgbClr val="9B2D1F"/>
    <a:srgbClr val="DEE159"/>
    <a:srgbClr val="2E3235"/>
    <a:srgbClr val="2E3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STER\Desktop\JUV%20B-%20LN\Contrato%20did&#225;ctico\Resultados%20Contra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Contrato didáctico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gl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TOTAL!$N$1</c:f>
              <c:strCache>
                <c:ptCount val="1"/>
                <c:pt idx="0">
                  <c:v>Multa 0,5€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TOTAL!$N$2:$N$7</c:f>
              <c:numCache>
                <c:formatCode>General</c:formatCode>
                <c:ptCount val="6"/>
                <c:pt idx="0">
                  <c:v>1</c:v>
                </c:pt>
                <c:pt idx="2">
                  <c:v>1</c:v>
                </c:pt>
                <c:pt idx="3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D7-4E54-9503-F832B09AE37E}"/>
            </c:ext>
          </c:extLst>
        </c:ser>
        <c:ser>
          <c:idx val="1"/>
          <c:order val="1"/>
          <c:tx>
            <c:strRef>
              <c:f>TOTAL!$O$1</c:f>
              <c:strCache>
                <c:ptCount val="1"/>
                <c:pt idx="0">
                  <c:v>Multa 1€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TOTAL!$O$2:$O$7</c:f>
              <c:numCache>
                <c:formatCode>General</c:formatCode>
                <c:ptCount val="6"/>
                <c:pt idx="0">
                  <c:v>8</c:v>
                </c:pt>
                <c:pt idx="1">
                  <c:v>10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D7-4E54-9503-F832B09AE37E}"/>
            </c:ext>
          </c:extLst>
        </c:ser>
        <c:ser>
          <c:idx val="2"/>
          <c:order val="2"/>
          <c:tx>
            <c:strRef>
              <c:f>TOTAL!$P$1</c:f>
              <c:strCache>
                <c:ptCount val="1"/>
                <c:pt idx="0">
                  <c:v>Multa 2€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TOTAL!$P$2:$P$7</c:f>
              <c:numCache>
                <c:formatCode>General</c:formatCode>
                <c:ptCount val="6"/>
                <c:pt idx="0">
                  <c:v>2</c:v>
                </c:pt>
                <c:pt idx="4">
                  <c:v>3</c:v>
                </c:pt>
                <c:pt idx="5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D7-4E54-9503-F832B09AE37E}"/>
            </c:ext>
          </c:extLst>
        </c:ser>
        <c:ser>
          <c:idx val="3"/>
          <c:order val="3"/>
          <c:tx>
            <c:strRef>
              <c:f>TOTAL!$Q$1</c:f>
              <c:strCache>
                <c:ptCount val="1"/>
                <c:pt idx="0">
                  <c:v>Multa 3€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TOTAL!$Q$2:$Q$7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6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D7-4E54-9503-F832B09AE37E}"/>
            </c:ext>
          </c:extLst>
        </c:ser>
        <c:ser>
          <c:idx val="4"/>
          <c:order val="4"/>
          <c:tx>
            <c:strRef>
              <c:f>TOTAL!$R$1</c:f>
              <c:strCache>
                <c:ptCount val="1"/>
                <c:pt idx="0">
                  <c:v>Multa 5€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TOTAL!$R$2:$R$7</c:f>
              <c:numCache>
                <c:formatCode>General</c:formatCode>
                <c:ptCount val="6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D7-4E54-9503-F832B09AE37E}"/>
            </c:ext>
          </c:extLst>
        </c:ser>
        <c:ser>
          <c:idx val="5"/>
          <c:order val="5"/>
          <c:tx>
            <c:strRef>
              <c:f>TOTAL!$S$1</c:f>
              <c:strCache>
                <c:ptCount val="1"/>
                <c:pt idx="0">
                  <c:v>Multa 10€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TOTAL!$S$2:$S$7</c:f>
              <c:numCache>
                <c:formatCode>General</c:formatCode>
                <c:ptCount val="6"/>
                <c:pt idx="2">
                  <c:v>2</c:v>
                </c:pt>
                <c:pt idx="3">
                  <c:v>1</c:v>
                </c:pt>
                <c:pt idx="4">
                  <c:v>3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D7-4E54-9503-F832B09AE37E}"/>
            </c:ext>
          </c:extLst>
        </c:ser>
        <c:ser>
          <c:idx val="6"/>
          <c:order val="6"/>
          <c:tx>
            <c:strRef>
              <c:f>TOTAL!$T$1</c:f>
              <c:strCache>
                <c:ptCount val="1"/>
                <c:pt idx="0">
                  <c:v>Total multas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TOTAL!$T$2:$T$7</c:f>
              <c:numCache>
                <c:formatCode>General</c:formatCode>
                <c:ptCount val="6"/>
                <c:pt idx="0">
                  <c:v>19</c:v>
                </c:pt>
                <c:pt idx="1">
                  <c:v>14</c:v>
                </c:pt>
                <c:pt idx="2">
                  <c:v>18</c:v>
                </c:pt>
                <c:pt idx="3">
                  <c:v>15</c:v>
                </c:pt>
                <c:pt idx="4">
                  <c:v>21</c:v>
                </c:pt>
                <c:pt idx="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D7-4E54-9503-F832B09AE37E}"/>
            </c:ext>
          </c:extLst>
        </c:ser>
        <c:ser>
          <c:idx val="7"/>
          <c:order val="7"/>
          <c:tx>
            <c:strRef>
              <c:f>TOTAL!$U$1</c:f>
              <c:strCache>
                <c:ptCount val="1"/>
                <c:pt idx="0">
                  <c:v>Recollida material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TOTAL!$U$2:$U$7</c:f>
              <c:numCache>
                <c:formatCode>General</c:formatCode>
                <c:ptCount val="6"/>
                <c:pt idx="0">
                  <c:v>7</c:v>
                </c:pt>
                <c:pt idx="1">
                  <c:v>2</c:v>
                </c:pt>
                <c:pt idx="2">
                  <c:v>5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5D7-4E54-9503-F832B09AE37E}"/>
            </c:ext>
          </c:extLst>
        </c:ser>
        <c:ser>
          <c:idx val="8"/>
          <c:order val="8"/>
          <c:tx>
            <c:strRef>
              <c:f>TOTAL!$V$1</c:f>
              <c:strCache>
                <c:ptCount val="1"/>
                <c:pt idx="0">
                  <c:v>Puntos liga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TOTAL!$V$2:$V$7</c:f>
              <c:numCache>
                <c:formatCode>General</c:formatCode>
                <c:ptCount val="6"/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D7-4E54-9503-F832B09AE37E}"/>
            </c:ext>
          </c:extLst>
        </c:ser>
        <c:ser>
          <c:idx val="9"/>
          <c:order val="9"/>
          <c:tx>
            <c:strRef>
              <c:f>TOTAL!$W$1</c:f>
              <c:strCache>
                <c:ptCount val="1"/>
                <c:pt idx="0">
                  <c:v>Non se sanciona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TOTAL!$M$2:$M$7</c:f>
              <c:strCache>
                <c:ptCount val="6"/>
                <c:pt idx="0">
                  <c:v>Welness</c:v>
                </c:pt>
                <c:pt idx="1">
                  <c:v>RPE folla</c:v>
                </c:pt>
                <c:pt idx="2">
                  <c:v>RPE WhatsApp</c:v>
                </c:pt>
                <c:pt idx="3">
                  <c:v>Material</c:v>
                </c:pt>
                <c:pt idx="4">
                  <c:v>GPS</c:v>
                </c:pt>
                <c:pt idx="5">
                  <c:v>Zapatillas</c:v>
                </c:pt>
              </c:strCache>
            </c:strRef>
          </c:cat>
          <c:val>
            <c:numRef>
              <c:f>TOTAL!$W$2:$W$7</c:f>
              <c:numCache>
                <c:formatCode>General</c:formatCode>
                <c:ptCount val="6"/>
                <c:pt idx="1">
                  <c:v>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5D7-4E54-9503-F832B09AE3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6660320"/>
        <c:axId val="676673632"/>
      </c:barChart>
      <c:catAx>
        <c:axId val="67666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gl-ES"/>
          </a:p>
        </c:txPr>
        <c:crossAx val="676673632"/>
        <c:crosses val="autoZero"/>
        <c:auto val="1"/>
        <c:lblAlgn val="ctr"/>
        <c:lblOffset val="100"/>
        <c:noMultiLvlLbl val="0"/>
      </c:catAx>
      <c:valAx>
        <c:axId val="67667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gl-ES"/>
          </a:p>
        </c:txPr>
        <c:crossAx val="67666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gl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gl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39E95E-E360-4E18-89E8-679983E355B6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327C79A1-E514-4457-865D-72D42F165DD5}">
      <dgm:prSet phldrT="[Texto]"/>
      <dgm:spPr/>
      <dgm:t>
        <a:bodyPr/>
        <a:lstStyle/>
        <a:p>
          <a:r>
            <a:rPr lang="gl-ES" noProof="0" dirty="0" smtClean="0"/>
            <a:t>Modalidade</a:t>
          </a:r>
          <a:endParaRPr lang="gl-ES" noProof="0" dirty="0"/>
        </a:p>
      </dgm:t>
    </dgm:pt>
    <dgm:pt modelId="{8F0AB5C7-9379-4BB1-AA35-03F4964B0ACE}" type="parTrans" cxnId="{6AC590E9-11C4-4585-85DA-9DDD010A1499}">
      <dgm:prSet/>
      <dgm:spPr/>
      <dgm:t>
        <a:bodyPr/>
        <a:lstStyle/>
        <a:p>
          <a:endParaRPr lang="es-ES"/>
        </a:p>
      </dgm:t>
    </dgm:pt>
    <dgm:pt modelId="{222A6FF0-9F5C-48DA-92A4-4CB7375FBC51}" type="sibTrans" cxnId="{6AC590E9-11C4-4585-85DA-9DDD010A1499}">
      <dgm:prSet/>
      <dgm:spPr/>
      <dgm:t>
        <a:bodyPr/>
        <a:lstStyle/>
        <a:p>
          <a:endParaRPr lang="es-ES"/>
        </a:p>
      </dgm:t>
    </dgm:pt>
    <dgm:pt modelId="{8976FF3C-535F-446B-80E0-536031D91039}">
      <dgm:prSet phldrT="[Texto]"/>
      <dgm:spPr/>
      <dgm:t>
        <a:bodyPr/>
        <a:lstStyle/>
        <a:p>
          <a:r>
            <a:rPr lang="gl-ES" noProof="0" dirty="0" smtClean="0"/>
            <a:t>Espazo</a:t>
          </a:r>
          <a:endParaRPr lang="gl-ES" noProof="0" dirty="0"/>
        </a:p>
      </dgm:t>
    </dgm:pt>
    <dgm:pt modelId="{C6A9268F-EF6A-4EB0-80DC-2F33B84B86A8}" type="parTrans" cxnId="{7867FD11-E98F-4513-B773-0C8A81EE9A1A}">
      <dgm:prSet/>
      <dgm:spPr/>
      <dgm:t>
        <a:bodyPr/>
        <a:lstStyle/>
        <a:p>
          <a:endParaRPr lang="es-ES"/>
        </a:p>
      </dgm:t>
    </dgm:pt>
    <dgm:pt modelId="{EC140A35-0755-447F-9F41-726563B518BF}" type="sibTrans" cxnId="{7867FD11-E98F-4513-B773-0C8A81EE9A1A}">
      <dgm:prSet/>
      <dgm:spPr/>
      <dgm:t>
        <a:bodyPr/>
        <a:lstStyle/>
        <a:p>
          <a:endParaRPr lang="es-ES"/>
        </a:p>
      </dgm:t>
    </dgm:pt>
    <dgm:pt modelId="{4CB20F43-C279-4AAD-BB97-68B48158427D}">
      <dgm:prSet phldrT="[Texto]"/>
      <dgm:spPr/>
      <dgm:t>
        <a:bodyPr/>
        <a:lstStyle/>
        <a:p>
          <a:r>
            <a:rPr lang="gl-ES" noProof="0" dirty="0" smtClean="0"/>
            <a:t>Material</a:t>
          </a:r>
          <a:endParaRPr lang="gl-ES" noProof="0" dirty="0"/>
        </a:p>
      </dgm:t>
    </dgm:pt>
    <dgm:pt modelId="{0B1B04CD-C60C-4A10-A458-F8A7BB5DB464}" type="parTrans" cxnId="{792BF3DA-45A3-4B94-A8EC-6A29130D3A41}">
      <dgm:prSet/>
      <dgm:spPr/>
      <dgm:t>
        <a:bodyPr/>
        <a:lstStyle/>
        <a:p>
          <a:endParaRPr lang="es-ES"/>
        </a:p>
      </dgm:t>
    </dgm:pt>
    <dgm:pt modelId="{63A2C024-4D47-4752-9594-4962DE73C6DF}" type="sibTrans" cxnId="{792BF3DA-45A3-4B94-A8EC-6A29130D3A41}">
      <dgm:prSet/>
      <dgm:spPr/>
      <dgm:t>
        <a:bodyPr/>
        <a:lstStyle/>
        <a:p>
          <a:endParaRPr lang="es-ES"/>
        </a:p>
      </dgm:t>
    </dgm:pt>
    <dgm:pt modelId="{4566D4BC-C0A6-441D-80F9-33A4DDEF4881}">
      <dgm:prSet phldrT="[Texto]"/>
      <dgm:spPr/>
      <dgm:t>
        <a:bodyPr/>
        <a:lstStyle/>
        <a:p>
          <a:r>
            <a:rPr lang="gl-ES" noProof="0" dirty="0" smtClean="0"/>
            <a:t>Tempo</a:t>
          </a:r>
          <a:endParaRPr lang="gl-ES" noProof="0" dirty="0"/>
        </a:p>
      </dgm:t>
    </dgm:pt>
    <dgm:pt modelId="{8231CC1E-153C-4A20-B3A7-3CDD6E083B15}" type="parTrans" cxnId="{3AA9D390-5C49-46D8-8EB3-1818311E50BE}">
      <dgm:prSet/>
      <dgm:spPr/>
      <dgm:t>
        <a:bodyPr/>
        <a:lstStyle/>
        <a:p>
          <a:endParaRPr lang="es-ES"/>
        </a:p>
      </dgm:t>
    </dgm:pt>
    <dgm:pt modelId="{22C42A77-E861-4950-90CD-86CF19BBCC08}" type="sibTrans" cxnId="{3AA9D390-5C49-46D8-8EB3-1818311E50BE}">
      <dgm:prSet/>
      <dgm:spPr/>
      <dgm:t>
        <a:bodyPr/>
        <a:lstStyle/>
        <a:p>
          <a:endParaRPr lang="es-ES"/>
        </a:p>
      </dgm:t>
    </dgm:pt>
    <dgm:pt modelId="{32983711-0454-4F0A-B706-8DD01764EEBF}">
      <dgm:prSet phldrT="[Texto]"/>
      <dgm:spPr/>
      <dgm:t>
        <a:bodyPr/>
        <a:lstStyle/>
        <a:p>
          <a:r>
            <a:rPr lang="gl-ES" noProof="0" dirty="0" smtClean="0"/>
            <a:t>Sistema de puntuación</a:t>
          </a:r>
          <a:endParaRPr lang="gl-ES" noProof="0" dirty="0"/>
        </a:p>
      </dgm:t>
    </dgm:pt>
    <dgm:pt modelId="{AA41D017-0EEF-4551-B2DC-EA2E0C4F3220}" type="parTrans" cxnId="{82AE72DA-A17E-4F22-ABA0-2C459BE32EE4}">
      <dgm:prSet/>
      <dgm:spPr/>
      <dgm:t>
        <a:bodyPr/>
        <a:lstStyle/>
        <a:p>
          <a:endParaRPr lang="es-ES"/>
        </a:p>
      </dgm:t>
    </dgm:pt>
    <dgm:pt modelId="{CD81E9DA-C6AC-41C4-8B7B-1830B4BAED5E}" type="sibTrans" cxnId="{82AE72DA-A17E-4F22-ABA0-2C459BE32EE4}">
      <dgm:prSet/>
      <dgm:spPr/>
      <dgm:t>
        <a:bodyPr/>
        <a:lstStyle/>
        <a:p>
          <a:endParaRPr lang="es-ES"/>
        </a:p>
      </dgm:t>
    </dgm:pt>
    <dgm:pt modelId="{9171E4EE-718A-4B83-8F48-07543CD23E83}">
      <dgm:prSet phldrT="[Texto]"/>
      <dgm:spPr/>
      <dgm:t>
        <a:bodyPr/>
        <a:lstStyle/>
        <a:p>
          <a:r>
            <a:rPr lang="gl-ES" noProof="0" dirty="0" smtClean="0"/>
            <a:t>Sinais dos xuíces</a:t>
          </a:r>
          <a:endParaRPr lang="gl-ES" noProof="0" dirty="0"/>
        </a:p>
      </dgm:t>
    </dgm:pt>
    <dgm:pt modelId="{408B3045-15D7-4EC1-9908-88C48182E14B}" type="parTrans" cxnId="{AC6A2DFB-46C4-4351-B2B1-775A2980F927}">
      <dgm:prSet/>
      <dgm:spPr/>
      <dgm:t>
        <a:bodyPr/>
        <a:lstStyle/>
        <a:p>
          <a:endParaRPr lang="es-ES"/>
        </a:p>
      </dgm:t>
    </dgm:pt>
    <dgm:pt modelId="{681B5122-2B5F-4B9E-834E-253D1001684C}" type="sibTrans" cxnId="{AC6A2DFB-46C4-4351-B2B1-775A2980F927}">
      <dgm:prSet/>
      <dgm:spPr/>
      <dgm:t>
        <a:bodyPr/>
        <a:lstStyle/>
        <a:p>
          <a:endParaRPr lang="es-ES"/>
        </a:p>
      </dgm:t>
    </dgm:pt>
    <dgm:pt modelId="{66ED8915-5A14-4F07-AAB7-3C5A08068C1D}" type="pres">
      <dgm:prSet presAssocID="{A339E95E-E360-4E18-89E8-679983E355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4F02E7-A5F8-4FA2-8D30-21C30F8DF555}" type="pres">
      <dgm:prSet presAssocID="{327C79A1-E514-4457-865D-72D42F165DD5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072BE9-5B17-4EA4-AC88-9911B7BD7096}" type="pres">
      <dgm:prSet presAssocID="{222A6FF0-9F5C-48DA-92A4-4CB7375FBC51}" presName="sibTrans" presStyleCnt="0"/>
      <dgm:spPr/>
    </dgm:pt>
    <dgm:pt modelId="{03FD44F3-5E5F-469B-B79F-A7A9845FAC60}" type="pres">
      <dgm:prSet presAssocID="{8976FF3C-535F-446B-80E0-536031D91039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C3C466-3579-4C38-A6FE-695A89DAB0DF}" type="pres">
      <dgm:prSet presAssocID="{EC140A35-0755-447F-9F41-726563B518BF}" presName="sibTrans" presStyleCnt="0"/>
      <dgm:spPr/>
    </dgm:pt>
    <dgm:pt modelId="{0E0E8114-E703-4EDE-BC29-F1ED71D3A4F5}" type="pres">
      <dgm:prSet presAssocID="{4CB20F43-C279-4AAD-BB97-68B48158427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F31CA6-4DE1-4E67-BDA1-6B7768F090F5}" type="pres">
      <dgm:prSet presAssocID="{63A2C024-4D47-4752-9594-4962DE73C6DF}" presName="sibTrans" presStyleCnt="0"/>
      <dgm:spPr/>
    </dgm:pt>
    <dgm:pt modelId="{B9E3358E-CA19-4A5D-B1B6-3F8B67A7DD4C}" type="pres">
      <dgm:prSet presAssocID="{4566D4BC-C0A6-441D-80F9-33A4DDEF4881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A18C73-F199-4A87-8476-F3C5E1CC8A56}" type="pres">
      <dgm:prSet presAssocID="{22C42A77-E861-4950-90CD-86CF19BBCC08}" presName="sibTrans" presStyleCnt="0"/>
      <dgm:spPr/>
    </dgm:pt>
    <dgm:pt modelId="{A4D4FECD-3500-46E8-93D1-5533F57C8D67}" type="pres">
      <dgm:prSet presAssocID="{32983711-0454-4F0A-B706-8DD01764EEB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EEAD54-3177-4492-BFCD-1341B1DF7492}" type="pres">
      <dgm:prSet presAssocID="{CD81E9DA-C6AC-41C4-8B7B-1830B4BAED5E}" presName="sibTrans" presStyleCnt="0"/>
      <dgm:spPr/>
    </dgm:pt>
    <dgm:pt modelId="{93A767CA-8BAB-4109-A2B0-03709E2A95D3}" type="pres">
      <dgm:prSet presAssocID="{9171E4EE-718A-4B83-8F48-07543CD23E8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C590E9-11C4-4585-85DA-9DDD010A1499}" srcId="{A339E95E-E360-4E18-89E8-679983E355B6}" destId="{327C79A1-E514-4457-865D-72D42F165DD5}" srcOrd="0" destOrd="0" parTransId="{8F0AB5C7-9379-4BB1-AA35-03F4964B0ACE}" sibTransId="{222A6FF0-9F5C-48DA-92A4-4CB7375FBC51}"/>
    <dgm:cxn modelId="{ADAF230B-5615-4044-BD98-62B862D6D6ED}" type="presOf" srcId="{4566D4BC-C0A6-441D-80F9-33A4DDEF4881}" destId="{B9E3358E-CA19-4A5D-B1B6-3F8B67A7DD4C}" srcOrd="0" destOrd="0" presId="urn:microsoft.com/office/officeart/2005/8/layout/default"/>
    <dgm:cxn modelId="{7867FD11-E98F-4513-B773-0C8A81EE9A1A}" srcId="{A339E95E-E360-4E18-89E8-679983E355B6}" destId="{8976FF3C-535F-446B-80E0-536031D91039}" srcOrd="1" destOrd="0" parTransId="{C6A9268F-EF6A-4EB0-80DC-2F33B84B86A8}" sibTransId="{EC140A35-0755-447F-9F41-726563B518BF}"/>
    <dgm:cxn modelId="{792BF3DA-45A3-4B94-A8EC-6A29130D3A41}" srcId="{A339E95E-E360-4E18-89E8-679983E355B6}" destId="{4CB20F43-C279-4AAD-BB97-68B48158427D}" srcOrd="2" destOrd="0" parTransId="{0B1B04CD-C60C-4A10-A458-F8A7BB5DB464}" sibTransId="{63A2C024-4D47-4752-9594-4962DE73C6DF}"/>
    <dgm:cxn modelId="{4E2C5546-4208-4727-AFA6-A07D4F91D3F9}" type="presOf" srcId="{32983711-0454-4F0A-B706-8DD01764EEBF}" destId="{A4D4FECD-3500-46E8-93D1-5533F57C8D67}" srcOrd="0" destOrd="0" presId="urn:microsoft.com/office/officeart/2005/8/layout/default"/>
    <dgm:cxn modelId="{00B5AEDF-D902-48FB-B4E8-24007D57E950}" type="presOf" srcId="{4CB20F43-C279-4AAD-BB97-68B48158427D}" destId="{0E0E8114-E703-4EDE-BC29-F1ED71D3A4F5}" srcOrd="0" destOrd="0" presId="urn:microsoft.com/office/officeart/2005/8/layout/default"/>
    <dgm:cxn modelId="{AC6A2DFB-46C4-4351-B2B1-775A2980F927}" srcId="{A339E95E-E360-4E18-89E8-679983E355B6}" destId="{9171E4EE-718A-4B83-8F48-07543CD23E83}" srcOrd="5" destOrd="0" parTransId="{408B3045-15D7-4EC1-9908-88C48182E14B}" sibTransId="{681B5122-2B5F-4B9E-834E-253D1001684C}"/>
    <dgm:cxn modelId="{3AA9D390-5C49-46D8-8EB3-1818311E50BE}" srcId="{A339E95E-E360-4E18-89E8-679983E355B6}" destId="{4566D4BC-C0A6-441D-80F9-33A4DDEF4881}" srcOrd="3" destOrd="0" parTransId="{8231CC1E-153C-4A20-B3A7-3CDD6E083B15}" sibTransId="{22C42A77-E861-4950-90CD-86CF19BBCC08}"/>
    <dgm:cxn modelId="{8E4483CF-D7EF-46C4-967E-46BF421AF75C}" type="presOf" srcId="{9171E4EE-718A-4B83-8F48-07543CD23E83}" destId="{93A767CA-8BAB-4109-A2B0-03709E2A95D3}" srcOrd="0" destOrd="0" presId="urn:microsoft.com/office/officeart/2005/8/layout/default"/>
    <dgm:cxn modelId="{B455D12F-CBB4-4FCF-9909-AE800E00EDAE}" type="presOf" srcId="{A339E95E-E360-4E18-89E8-679983E355B6}" destId="{66ED8915-5A14-4F07-AAB7-3C5A08068C1D}" srcOrd="0" destOrd="0" presId="urn:microsoft.com/office/officeart/2005/8/layout/default"/>
    <dgm:cxn modelId="{82AE72DA-A17E-4F22-ABA0-2C459BE32EE4}" srcId="{A339E95E-E360-4E18-89E8-679983E355B6}" destId="{32983711-0454-4F0A-B706-8DD01764EEBF}" srcOrd="4" destOrd="0" parTransId="{AA41D017-0EEF-4551-B2DC-EA2E0C4F3220}" sibTransId="{CD81E9DA-C6AC-41C4-8B7B-1830B4BAED5E}"/>
    <dgm:cxn modelId="{890CFC50-F255-42CA-BB2D-124F4B9A9590}" type="presOf" srcId="{327C79A1-E514-4457-865D-72D42F165DD5}" destId="{FD4F02E7-A5F8-4FA2-8D30-21C30F8DF555}" srcOrd="0" destOrd="0" presId="urn:microsoft.com/office/officeart/2005/8/layout/default"/>
    <dgm:cxn modelId="{1A2F312A-D618-42B9-9109-21DA36DA5316}" type="presOf" srcId="{8976FF3C-535F-446B-80E0-536031D91039}" destId="{03FD44F3-5E5F-469B-B79F-A7A9845FAC60}" srcOrd="0" destOrd="0" presId="urn:microsoft.com/office/officeart/2005/8/layout/default"/>
    <dgm:cxn modelId="{76F7DA20-92DE-4104-9C63-308FB71F621B}" type="presParOf" srcId="{66ED8915-5A14-4F07-AAB7-3C5A08068C1D}" destId="{FD4F02E7-A5F8-4FA2-8D30-21C30F8DF555}" srcOrd="0" destOrd="0" presId="urn:microsoft.com/office/officeart/2005/8/layout/default"/>
    <dgm:cxn modelId="{3CC18013-328D-497B-9F31-D00E261336C8}" type="presParOf" srcId="{66ED8915-5A14-4F07-AAB7-3C5A08068C1D}" destId="{E1072BE9-5B17-4EA4-AC88-9911B7BD7096}" srcOrd="1" destOrd="0" presId="urn:microsoft.com/office/officeart/2005/8/layout/default"/>
    <dgm:cxn modelId="{8497B33B-F6C3-4506-8C4F-602A5922D61B}" type="presParOf" srcId="{66ED8915-5A14-4F07-AAB7-3C5A08068C1D}" destId="{03FD44F3-5E5F-469B-B79F-A7A9845FAC60}" srcOrd="2" destOrd="0" presId="urn:microsoft.com/office/officeart/2005/8/layout/default"/>
    <dgm:cxn modelId="{2BA4BC29-9F8A-42A6-9288-C16680C2B729}" type="presParOf" srcId="{66ED8915-5A14-4F07-AAB7-3C5A08068C1D}" destId="{C0C3C466-3579-4C38-A6FE-695A89DAB0DF}" srcOrd="3" destOrd="0" presId="urn:microsoft.com/office/officeart/2005/8/layout/default"/>
    <dgm:cxn modelId="{B41475EA-819D-44BA-A58B-DE06F9AB6F80}" type="presParOf" srcId="{66ED8915-5A14-4F07-AAB7-3C5A08068C1D}" destId="{0E0E8114-E703-4EDE-BC29-F1ED71D3A4F5}" srcOrd="4" destOrd="0" presId="urn:microsoft.com/office/officeart/2005/8/layout/default"/>
    <dgm:cxn modelId="{02C9ABF1-6D95-4B10-9CA2-6E1F3395BFC7}" type="presParOf" srcId="{66ED8915-5A14-4F07-AAB7-3C5A08068C1D}" destId="{C4F31CA6-4DE1-4E67-BDA1-6B7768F090F5}" srcOrd="5" destOrd="0" presId="urn:microsoft.com/office/officeart/2005/8/layout/default"/>
    <dgm:cxn modelId="{8C5C93E8-D802-4220-8472-A00B82122904}" type="presParOf" srcId="{66ED8915-5A14-4F07-AAB7-3C5A08068C1D}" destId="{B9E3358E-CA19-4A5D-B1B6-3F8B67A7DD4C}" srcOrd="6" destOrd="0" presId="urn:microsoft.com/office/officeart/2005/8/layout/default"/>
    <dgm:cxn modelId="{6541AD68-C512-4AB8-8BA6-7638E8F99368}" type="presParOf" srcId="{66ED8915-5A14-4F07-AAB7-3C5A08068C1D}" destId="{B3A18C73-F199-4A87-8476-F3C5E1CC8A56}" srcOrd="7" destOrd="0" presId="urn:microsoft.com/office/officeart/2005/8/layout/default"/>
    <dgm:cxn modelId="{12012C01-B253-42B4-BE1E-B00128280640}" type="presParOf" srcId="{66ED8915-5A14-4F07-AAB7-3C5A08068C1D}" destId="{A4D4FECD-3500-46E8-93D1-5533F57C8D67}" srcOrd="8" destOrd="0" presId="urn:microsoft.com/office/officeart/2005/8/layout/default"/>
    <dgm:cxn modelId="{71ED0C02-7261-4B9C-BCA6-1EF7FC8C8A3F}" type="presParOf" srcId="{66ED8915-5A14-4F07-AAB7-3C5A08068C1D}" destId="{DDEEAD54-3177-4492-BFCD-1341B1DF7492}" srcOrd="9" destOrd="0" presId="urn:microsoft.com/office/officeart/2005/8/layout/default"/>
    <dgm:cxn modelId="{14C9547F-887B-45AE-AB06-DF36B6C3E811}" type="presParOf" srcId="{66ED8915-5A14-4F07-AAB7-3C5A08068C1D}" destId="{93A767CA-8BAB-4109-A2B0-03709E2A95D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39E95E-E360-4E18-89E8-679983E355B6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327C79A1-E514-4457-865D-72D42F165DD5}">
      <dgm:prSet phldrT="[Texto]"/>
      <dgm:spPr/>
      <dgm:t>
        <a:bodyPr/>
        <a:lstStyle/>
        <a:p>
          <a:r>
            <a:rPr lang="gl-ES" noProof="0" dirty="0" smtClean="0"/>
            <a:t>Técnicas</a:t>
          </a:r>
          <a:endParaRPr lang="gl-ES" noProof="0" dirty="0"/>
        </a:p>
      </dgm:t>
    </dgm:pt>
    <dgm:pt modelId="{8F0AB5C7-9379-4BB1-AA35-03F4964B0ACE}" type="parTrans" cxnId="{6AC590E9-11C4-4585-85DA-9DDD010A1499}">
      <dgm:prSet/>
      <dgm:spPr/>
      <dgm:t>
        <a:bodyPr/>
        <a:lstStyle/>
        <a:p>
          <a:endParaRPr lang="es-ES"/>
        </a:p>
      </dgm:t>
    </dgm:pt>
    <dgm:pt modelId="{222A6FF0-9F5C-48DA-92A4-4CB7375FBC51}" type="sibTrans" cxnId="{6AC590E9-11C4-4585-85DA-9DDD010A1499}">
      <dgm:prSet/>
      <dgm:spPr/>
      <dgm:t>
        <a:bodyPr/>
        <a:lstStyle/>
        <a:p>
          <a:endParaRPr lang="es-ES"/>
        </a:p>
      </dgm:t>
    </dgm:pt>
    <dgm:pt modelId="{8976FF3C-535F-446B-80E0-536031D91039}">
      <dgm:prSet phldrT="[Texto]"/>
      <dgm:spPr/>
      <dgm:t>
        <a:bodyPr/>
        <a:lstStyle/>
        <a:p>
          <a:r>
            <a:rPr lang="gl-ES" noProof="0" dirty="0" smtClean="0"/>
            <a:t>Prohibición</a:t>
          </a:r>
          <a:endParaRPr lang="gl-ES" noProof="0" dirty="0"/>
        </a:p>
      </dgm:t>
    </dgm:pt>
    <dgm:pt modelId="{C6A9268F-EF6A-4EB0-80DC-2F33B84B86A8}" type="parTrans" cxnId="{7867FD11-E98F-4513-B773-0C8A81EE9A1A}">
      <dgm:prSet/>
      <dgm:spPr/>
      <dgm:t>
        <a:bodyPr/>
        <a:lstStyle/>
        <a:p>
          <a:endParaRPr lang="es-ES"/>
        </a:p>
      </dgm:t>
    </dgm:pt>
    <dgm:pt modelId="{EC140A35-0755-447F-9F41-726563B518BF}" type="sibTrans" cxnId="{7867FD11-E98F-4513-B773-0C8A81EE9A1A}">
      <dgm:prSet/>
      <dgm:spPr/>
      <dgm:t>
        <a:bodyPr/>
        <a:lstStyle/>
        <a:p>
          <a:endParaRPr lang="es-ES"/>
        </a:p>
      </dgm:t>
    </dgm:pt>
    <dgm:pt modelId="{4CB20F43-C279-4AAD-BB97-68B48158427D}">
      <dgm:prSet phldrT="[Texto]"/>
      <dgm:spPr/>
      <dgm:t>
        <a:bodyPr/>
        <a:lstStyle/>
        <a:p>
          <a:r>
            <a:rPr lang="gl-ES" noProof="0" dirty="0" smtClean="0"/>
            <a:t>Penalizacións</a:t>
          </a:r>
          <a:endParaRPr lang="gl-ES" noProof="0" dirty="0"/>
        </a:p>
      </dgm:t>
    </dgm:pt>
    <dgm:pt modelId="{0B1B04CD-C60C-4A10-A458-F8A7BB5DB464}" type="parTrans" cxnId="{792BF3DA-45A3-4B94-A8EC-6A29130D3A41}">
      <dgm:prSet/>
      <dgm:spPr/>
      <dgm:t>
        <a:bodyPr/>
        <a:lstStyle/>
        <a:p>
          <a:endParaRPr lang="es-ES"/>
        </a:p>
      </dgm:t>
    </dgm:pt>
    <dgm:pt modelId="{63A2C024-4D47-4752-9594-4962DE73C6DF}" type="sibTrans" cxnId="{792BF3DA-45A3-4B94-A8EC-6A29130D3A41}">
      <dgm:prSet/>
      <dgm:spPr/>
      <dgm:t>
        <a:bodyPr/>
        <a:lstStyle/>
        <a:p>
          <a:endParaRPr lang="es-ES"/>
        </a:p>
      </dgm:t>
    </dgm:pt>
    <dgm:pt modelId="{66ED8915-5A14-4F07-AAB7-3C5A08068C1D}" type="pres">
      <dgm:prSet presAssocID="{A339E95E-E360-4E18-89E8-679983E355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D4F02E7-A5F8-4FA2-8D30-21C30F8DF555}" type="pres">
      <dgm:prSet presAssocID="{327C79A1-E514-4457-865D-72D42F165DD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072BE9-5B17-4EA4-AC88-9911B7BD7096}" type="pres">
      <dgm:prSet presAssocID="{222A6FF0-9F5C-48DA-92A4-4CB7375FBC51}" presName="sibTrans" presStyleCnt="0"/>
      <dgm:spPr/>
    </dgm:pt>
    <dgm:pt modelId="{03FD44F3-5E5F-469B-B79F-A7A9845FAC60}" type="pres">
      <dgm:prSet presAssocID="{8976FF3C-535F-446B-80E0-536031D910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C3C466-3579-4C38-A6FE-695A89DAB0DF}" type="pres">
      <dgm:prSet presAssocID="{EC140A35-0755-447F-9F41-726563B518BF}" presName="sibTrans" presStyleCnt="0"/>
      <dgm:spPr/>
    </dgm:pt>
    <dgm:pt modelId="{0E0E8114-E703-4EDE-BC29-F1ED71D3A4F5}" type="pres">
      <dgm:prSet presAssocID="{4CB20F43-C279-4AAD-BB97-68B48158427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455D12F-CBB4-4FCF-9909-AE800E00EDAE}" type="presOf" srcId="{A339E95E-E360-4E18-89E8-679983E355B6}" destId="{66ED8915-5A14-4F07-AAB7-3C5A08068C1D}" srcOrd="0" destOrd="0" presId="urn:microsoft.com/office/officeart/2005/8/layout/default"/>
    <dgm:cxn modelId="{6AC590E9-11C4-4585-85DA-9DDD010A1499}" srcId="{A339E95E-E360-4E18-89E8-679983E355B6}" destId="{327C79A1-E514-4457-865D-72D42F165DD5}" srcOrd="0" destOrd="0" parTransId="{8F0AB5C7-9379-4BB1-AA35-03F4964B0ACE}" sibTransId="{222A6FF0-9F5C-48DA-92A4-4CB7375FBC51}"/>
    <dgm:cxn modelId="{792BF3DA-45A3-4B94-A8EC-6A29130D3A41}" srcId="{A339E95E-E360-4E18-89E8-679983E355B6}" destId="{4CB20F43-C279-4AAD-BB97-68B48158427D}" srcOrd="2" destOrd="0" parTransId="{0B1B04CD-C60C-4A10-A458-F8A7BB5DB464}" sibTransId="{63A2C024-4D47-4752-9594-4962DE73C6DF}"/>
    <dgm:cxn modelId="{890CFC50-F255-42CA-BB2D-124F4B9A9590}" type="presOf" srcId="{327C79A1-E514-4457-865D-72D42F165DD5}" destId="{FD4F02E7-A5F8-4FA2-8D30-21C30F8DF555}" srcOrd="0" destOrd="0" presId="urn:microsoft.com/office/officeart/2005/8/layout/default"/>
    <dgm:cxn modelId="{1A2F312A-D618-42B9-9109-21DA36DA5316}" type="presOf" srcId="{8976FF3C-535F-446B-80E0-536031D91039}" destId="{03FD44F3-5E5F-469B-B79F-A7A9845FAC60}" srcOrd="0" destOrd="0" presId="urn:microsoft.com/office/officeart/2005/8/layout/default"/>
    <dgm:cxn modelId="{7867FD11-E98F-4513-B773-0C8A81EE9A1A}" srcId="{A339E95E-E360-4E18-89E8-679983E355B6}" destId="{8976FF3C-535F-446B-80E0-536031D91039}" srcOrd="1" destOrd="0" parTransId="{C6A9268F-EF6A-4EB0-80DC-2F33B84B86A8}" sibTransId="{EC140A35-0755-447F-9F41-726563B518BF}"/>
    <dgm:cxn modelId="{00B5AEDF-D902-48FB-B4E8-24007D57E950}" type="presOf" srcId="{4CB20F43-C279-4AAD-BB97-68B48158427D}" destId="{0E0E8114-E703-4EDE-BC29-F1ED71D3A4F5}" srcOrd="0" destOrd="0" presId="urn:microsoft.com/office/officeart/2005/8/layout/default"/>
    <dgm:cxn modelId="{76F7DA20-92DE-4104-9C63-308FB71F621B}" type="presParOf" srcId="{66ED8915-5A14-4F07-AAB7-3C5A08068C1D}" destId="{FD4F02E7-A5F8-4FA2-8D30-21C30F8DF555}" srcOrd="0" destOrd="0" presId="urn:microsoft.com/office/officeart/2005/8/layout/default"/>
    <dgm:cxn modelId="{3CC18013-328D-497B-9F31-D00E261336C8}" type="presParOf" srcId="{66ED8915-5A14-4F07-AAB7-3C5A08068C1D}" destId="{E1072BE9-5B17-4EA4-AC88-9911B7BD7096}" srcOrd="1" destOrd="0" presId="urn:microsoft.com/office/officeart/2005/8/layout/default"/>
    <dgm:cxn modelId="{8497B33B-F6C3-4506-8C4F-602A5922D61B}" type="presParOf" srcId="{66ED8915-5A14-4F07-AAB7-3C5A08068C1D}" destId="{03FD44F3-5E5F-469B-B79F-A7A9845FAC60}" srcOrd="2" destOrd="0" presId="urn:microsoft.com/office/officeart/2005/8/layout/default"/>
    <dgm:cxn modelId="{2BA4BC29-9F8A-42A6-9288-C16680C2B729}" type="presParOf" srcId="{66ED8915-5A14-4F07-AAB7-3C5A08068C1D}" destId="{C0C3C466-3579-4C38-A6FE-695A89DAB0DF}" srcOrd="3" destOrd="0" presId="urn:microsoft.com/office/officeart/2005/8/layout/default"/>
    <dgm:cxn modelId="{B41475EA-819D-44BA-A58B-DE06F9AB6F80}" type="presParOf" srcId="{66ED8915-5A14-4F07-AAB7-3C5A08068C1D}" destId="{0E0E8114-E703-4EDE-BC29-F1ED71D3A4F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D5F924-8FBB-4CFB-83E8-2FB1A63D5C6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ECD3CFC-C69F-4CF0-BDEA-BF52F1331E79}">
      <dgm:prSet phldrT="[Texto]"/>
      <dgm:spPr/>
      <dgm:t>
        <a:bodyPr/>
        <a:lstStyle/>
        <a:p>
          <a:r>
            <a:rPr lang="gl-ES" noProof="0" dirty="0" smtClean="0"/>
            <a:t>Valores de respecto</a:t>
          </a:r>
          <a:endParaRPr lang="gl-ES" noProof="0" dirty="0"/>
        </a:p>
      </dgm:t>
    </dgm:pt>
    <dgm:pt modelId="{64F3584F-28F4-46AE-8709-F1ABB1371EF1}" type="parTrans" cxnId="{EEBECA3E-3415-42C7-A540-DD3F3C09888B}">
      <dgm:prSet/>
      <dgm:spPr/>
      <dgm:t>
        <a:bodyPr/>
        <a:lstStyle/>
        <a:p>
          <a:endParaRPr lang="es-ES"/>
        </a:p>
      </dgm:t>
    </dgm:pt>
    <dgm:pt modelId="{FC0D845D-C10E-487F-84F9-BBE06264F726}" type="sibTrans" cxnId="{EEBECA3E-3415-42C7-A540-DD3F3C09888B}">
      <dgm:prSet/>
      <dgm:spPr/>
      <dgm:t>
        <a:bodyPr/>
        <a:lstStyle/>
        <a:p>
          <a:endParaRPr lang="es-ES"/>
        </a:p>
      </dgm:t>
    </dgm:pt>
    <dgm:pt modelId="{1F9D8947-B7CD-4E87-895C-0DCB4EA966AA}">
      <dgm:prSet phldrT="[Texto]"/>
      <dgm:spPr/>
      <dgm:t>
        <a:bodyPr/>
        <a:lstStyle/>
        <a:p>
          <a:r>
            <a:rPr lang="gl-ES" noProof="0" dirty="0" smtClean="0"/>
            <a:t>Ensinanza de regras</a:t>
          </a:r>
          <a:endParaRPr lang="gl-ES" noProof="0" dirty="0"/>
        </a:p>
      </dgm:t>
    </dgm:pt>
    <dgm:pt modelId="{704377D9-C271-4974-B73C-46355C177332}" type="parTrans" cxnId="{D0EFD314-C4A9-42A7-8C8D-56812423F33B}">
      <dgm:prSet/>
      <dgm:spPr/>
      <dgm:t>
        <a:bodyPr/>
        <a:lstStyle/>
        <a:p>
          <a:endParaRPr lang="es-ES"/>
        </a:p>
      </dgm:t>
    </dgm:pt>
    <dgm:pt modelId="{53A98EE8-4A61-4020-A439-561958AC38BD}" type="sibTrans" cxnId="{D0EFD314-C4A9-42A7-8C8D-56812423F33B}">
      <dgm:prSet/>
      <dgm:spPr/>
      <dgm:t>
        <a:bodyPr/>
        <a:lstStyle/>
        <a:p>
          <a:endParaRPr lang="es-ES"/>
        </a:p>
      </dgm:t>
    </dgm:pt>
    <dgm:pt modelId="{CD722505-B24D-4290-82FD-392F1A23B820}">
      <dgm:prSet phldrT="[Texto]"/>
      <dgm:spPr/>
      <dgm:t>
        <a:bodyPr/>
        <a:lstStyle/>
        <a:p>
          <a:r>
            <a:rPr lang="gl-ES" noProof="0" dirty="0" smtClean="0"/>
            <a:t>Situacións xogadas</a:t>
          </a:r>
          <a:endParaRPr lang="gl-ES" noProof="0" dirty="0"/>
        </a:p>
      </dgm:t>
    </dgm:pt>
    <dgm:pt modelId="{D1401511-958E-4953-AFEA-D1082D3453AA}" type="parTrans" cxnId="{D97AA452-4E9E-4237-82F8-9FD60A6AF7C5}">
      <dgm:prSet/>
      <dgm:spPr/>
      <dgm:t>
        <a:bodyPr/>
        <a:lstStyle/>
        <a:p>
          <a:endParaRPr lang="es-ES"/>
        </a:p>
      </dgm:t>
    </dgm:pt>
    <dgm:pt modelId="{E4011FB0-415D-40C0-AC19-4496FA5B09DB}" type="sibTrans" cxnId="{D97AA452-4E9E-4237-82F8-9FD60A6AF7C5}">
      <dgm:prSet/>
      <dgm:spPr/>
      <dgm:t>
        <a:bodyPr/>
        <a:lstStyle/>
        <a:p>
          <a:endParaRPr lang="es-ES"/>
        </a:p>
      </dgm:t>
    </dgm:pt>
    <dgm:pt modelId="{2FE3D0FA-6682-419B-B856-1E3FC2285012}" type="pres">
      <dgm:prSet presAssocID="{D6D5F924-8FBB-4CFB-83E8-2FB1A63D5C6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6BF3920-E8A6-4BBB-987A-6E09E99A7147}" type="pres">
      <dgm:prSet presAssocID="{6ECD3CFC-C69F-4CF0-BDEA-BF52F1331E79}" presName="parentLin" presStyleCnt="0"/>
      <dgm:spPr/>
    </dgm:pt>
    <dgm:pt modelId="{C238B1E9-64C7-4CA0-933B-CD2E4C84DCA9}" type="pres">
      <dgm:prSet presAssocID="{6ECD3CFC-C69F-4CF0-BDEA-BF52F1331E79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EF064831-597A-43D2-97E4-CCC7317576A7}" type="pres">
      <dgm:prSet presAssocID="{6ECD3CFC-C69F-4CF0-BDEA-BF52F1331E7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956CF29-4DC4-4CC2-886D-8C64EEA0B456}" type="pres">
      <dgm:prSet presAssocID="{6ECD3CFC-C69F-4CF0-BDEA-BF52F1331E79}" presName="negativeSpace" presStyleCnt="0"/>
      <dgm:spPr/>
    </dgm:pt>
    <dgm:pt modelId="{9F83B815-160E-4256-97A4-421D4E0FCEC7}" type="pres">
      <dgm:prSet presAssocID="{6ECD3CFC-C69F-4CF0-BDEA-BF52F1331E79}" presName="childText" presStyleLbl="conFgAcc1" presStyleIdx="0" presStyleCnt="3">
        <dgm:presLayoutVars>
          <dgm:bulletEnabled val="1"/>
        </dgm:presLayoutVars>
      </dgm:prSet>
      <dgm:spPr/>
    </dgm:pt>
    <dgm:pt modelId="{E33798EA-33A4-4F9D-A8FE-B446B1EA57A2}" type="pres">
      <dgm:prSet presAssocID="{FC0D845D-C10E-487F-84F9-BBE06264F726}" presName="spaceBetweenRectangles" presStyleCnt="0"/>
      <dgm:spPr/>
    </dgm:pt>
    <dgm:pt modelId="{4043EC10-25D9-458E-A436-B8A124F45FCC}" type="pres">
      <dgm:prSet presAssocID="{1F9D8947-B7CD-4E87-895C-0DCB4EA966AA}" presName="parentLin" presStyleCnt="0"/>
      <dgm:spPr/>
    </dgm:pt>
    <dgm:pt modelId="{CCEDF2BF-9873-464F-BC7B-E74D01739A9A}" type="pres">
      <dgm:prSet presAssocID="{1F9D8947-B7CD-4E87-895C-0DCB4EA966AA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F1D2BB9B-99AB-4699-BA8D-F178712EEC80}" type="pres">
      <dgm:prSet presAssocID="{1F9D8947-B7CD-4E87-895C-0DCB4EA966A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43CE5B-B2EE-4A6F-9A2E-BD9C33C2A319}" type="pres">
      <dgm:prSet presAssocID="{1F9D8947-B7CD-4E87-895C-0DCB4EA966AA}" presName="negativeSpace" presStyleCnt="0"/>
      <dgm:spPr/>
    </dgm:pt>
    <dgm:pt modelId="{BF029D16-05E2-4781-957C-1A361E81E8B7}" type="pres">
      <dgm:prSet presAssocID="{1F9D8947-B7CD-4E87-895C-0DCB4EA966AA}" presName="childText" presStyleLbl="conFgAcc1" presStyleIdx="1" presStyleCnt="3">
        <dgm:presLayoutVars>
          <dgm:bulletEnabled val="1"/>
        </dgm:presLayoutVars>
      </dgm:prSet>
      <dgm:spPr/>
    </dgm:pt>
    <dgm:pt modelId="{D57306C4-E1F5-4290-A2FA-2637FA005FAE}" type="pres">
      <dgm:prSet presAssocID="{53A98EE8-4A61-4020-A439-561958AC38BD}" presName="spaceBetweenRectangles" presStyleCnt="0"/>
      <dgm:spPr/>
    </dgm:pt>
    <dgm:pt modelId="{D41AEA69-F6EA-47B6-A090-D6094AD4373F}" type="pres">
      <dgm:prSet presAssocID="{CD722505-B24D-4290-82FD-392F1A23B820}" presName="parentLin" presStyleCnt="0"/>
      <dgm:spPr/>
    </dgm:pt>
    <dgm:pt modelId="{7902E25D-F260-448C-A8B4-AF5801C96203}" type="pres">
      <dgm:prSet presAssocID="{CD722505-B24D-4290-82FD-392F1A23B820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124D297A-5F55-4E60-8C53-E7A395ADCA63}" type="pres">
      <dgm:prSet presAssocID="{CD722505-B24D-4290-82FD-392F1A23B82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B7886E-53D6-4C07-8DFB-A6028337709F}" type="pres">
      <dgm:prSet presAssocID="{CD722505-B24D-4290-82FD-392F1A23B820}" presName="negativeSpace" presStyleCnt="0"/>
      <dgm:spPr/>
    </dgm:pt>
    <dgm:pt modelId="{AB0B7499-BD3C-4CDA-825F-535E38D08537}" type="pres">
      <dgm:prSet presAssocID="{CD722505-B24D-4290-82FD-392F1A23B82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0EFD314-C4A9-42A7-8C8D-56812423F33B}" srcId="{D6D5F924-8FBB-4CFB-83E8-2FB1A63D5C66}" destId="{1F9D8947-B7CD-4E87-895C-0DCB4EA966AA}" srcOrd="1" destOrd="0" parTransId="{704377D9-C271-4974-B73C-46355C177332}" sibTransId="{53A98EE8-4A61-4020-A439-561958AC38BD}"/>
    <dgm:cxn modelId="{D97AA452-4E9E-4237-82F8-9FD60A6AF7C5}" srcId="{D6D5F924-8FBB-4CFB-83E8-2FB1A63D5C66}" destId="{CD722505-B24D-4290-82FD-392F1A23B820}" srcOrd="2" destOrd="0" parTransId="{D1401511-958E-4953-AFEA-D1082D3453AA}" sibTransId="{E4011FB0-415D-40C0-AC19-4496FA5B09DB}"/>
    <dgm:cxn modelId="{64327BD5-11CE-4B67-AB30-1FB2E45E56D3}" type="presOf" srcId="{1F9D8947-B7CD-4E87-895C-0DCB4EA966AA}" destId="{CCEDF2BF-9873-464F-BC7B-E74D01739A9A}" srcOrd="0" destOrd="0" presId="urn:microsoft.com/office/officeart/2005/8/layout/list1"/>
    <dgm:cxn modelId="{56964B53-726E-4455-B0F9-7ED7AFB5323E}" type="presOf" srcId="{CD722505-B24D-4290-82FD-392F1A23B820}" destId="{7902E25D-F260-448C-A8B4-AF5801C96203}" srcOrd="0" destOrd="0" presId="urn:microsoft.com/office/officeart/2005/8/layout/list1"/>
    <dgm:cxn modelId="{EEBECA3E-3415-42C7-A540-DD3F3C09888B}" srcId="{D6D5F924-8FBB-4CFB-83E8-2FB1A63D5C66}" destId="{6ECD3CFC-C69F-4CF0-BDEA-BF52F1331E79}" srcOrd="0" destOrd="0" parTransId="{64F3584F-28F4-46AE-8709-F1ABB1371EF1}" sibTransId="{FC0D845D-C10E-487F-84F9-BBE06264F726}"/>
    <dgm:cxn modelId="{33D06DF5-E175-484F-B066-D896E706CD29}" type="presOf" srcId="{D6D5F924-8FBB-4CFB-83E8-2FB1A63D5C66}" destId="{2FE3D0FA-6682-419B-B856-1E3FC2285012}" srcOrd="0" destOrd="0" presId="urn:microsoft.com/office/officeart/2005/8/layout/list1"/>
    <dgm:cxn modelId="{CFAC2DBA-8FE0-435C-A28E-6FE218F74571}" type="presOf" srcId="{CD722505-B24D-4290-82FD-392F1A23B820}" destId="{124D297A-5F55-4E60-8C53-E7A395ADCA63}" srcOrd="1" destOrd="0" presId="urn:microsoft.com/office/officeart/2005/8/layout/list1"/>
    <dgm:cxn modelId="{DE4F1D5E-06F3-4F18-A28E-4D34B8252061}" type="presOf" srcId="{6ECD3CFC-C69F-4CF0-BDEA-BF52F1331E79}" destId="{C238B1E9-64C7-4CA0-933B-CD2E4C84DCA9}" srcOrd="0" destOrd="0" presId="urn:microsoft.com/office/officeart/2005/8/layout/list1"/>
    <dgm:cxn modelId="{0E8E5D73-9C84-4721-841F-9EDD99D21121}" type="presOf" srcId="{1F9D8947-B7CD-4E87-895C-0DCB4EA966AA}" destId="{F1D2BB9B-99AB-4699-BA8D-F178712EEC80}" srcOrd="1" destOrd="0" presId="urn:microsoft.com/office/officeart/2005/8/layout/list1"/>
    <dgm:cxn modelId="{9ED7392C-F5D9-4814-A75D-5E2558C1166D}" type="presOf" srcId="{6ECD3CFC-C69F-4CF0-BDEA-BF52F1331E79}" destId="{EF064831-597A-43D2-97E4-CCC7317576A7}" srcOrd="1" destOrd="0" presId="urn:microsoft.com/office/officeart/2005/8/layout/list1"/>
    <dgm:cxn modelId="{26B8E2FB-D1E3-4BC6-953F-00E93B87DC8F}" type="presParOf" srcId="{2FE3D0FA-6682-419B-B856-1E3FC2285012}" destId="{96BF3920-E8A6-4BBB-987A-6E09E99A7147}" srcOrd="0" destOrd="0" presId="urn:microsoft.com/office/officeart/2005/8/layout/list1"/>
    <dgm:cxn modelId="{6E92C18C-D87C-432F-A651-4911AEAC2E8C}" type="presParOf" srcId="{96BF3920-E8A6-4BBB-987A-6E09E99A7147}" destId="{C238B1E9-64C7-4CA0-933B-CD2E4C84DCA9}" srcOrd="0" destOrd="0" presId="urn:microsoft.com/office/officeart/2005/8/layout/list1"/>
    <dgm:cxn modelId="{A797BC17-4108-413A-B02C-187275882B42}" type="presParOf" srcId="{96BF3920-E8A6-4BBB-987A-6E09E99A7147}" destId="{EF064831-597A-43D2-97E4-CCC7317576A7}" srcOrd="1" destOrd="0" presId="urn:microsoft.com/office/officeart/2005/8/layout/list1"/>
    <dgm:cxn modelId="{EBD12476-1207-4386-AF94-A54CCD33AF58}" type="presParOf" srcId="{2FE3D0FA-6682-419B-B856-1E3FC2285012}" destId="{8956CF29-4DC4-4CC2-886D-8C64EEA0B456}" srcOrd="1" destOrd="0" presId="urn:microsoft.com/office/officeart/2005/8/layout/list1"/>
    <dgm:cxn modelId="{CD61F141-901A-4BF8-9ABD-729155021741}" type="presParOf" srcId="{2FE3D0FA-6682-419B-B856-1E3FC2285012}" destId="{9F83B815-160E-4256-97A4-421D4E0FCEC7}" srcOrd="2" destOrd="0" presId="urn:microsoft.com/office/officeart/2005/8/layout/list1"/>
    <dgm:cxn modelId="{CC653DB5-4C3D-4582-8315-2BB3341E4239}" type="presParOf" srcId="{2FE3D0FA-6682-419B-B856-1E3FC2285012}" destId="{E33798EA-33A4-4F9D-A8FE-B446B1EA57A2}" srcOrd="3" destOrd="0" presId="urn:microsoft.com/office/officeart/2005/8/layout/list1"/>
    <dgm:cxn modelId="{7C6C5EEC-9D07-4F11-B81D-E705F0E9D62C}" type="presParOf" srcId="{2FE3D0FA-6682-419B-B856-1E3FC2285012}" destId="{4043EC10-25D9-458E-A436-B8A124F45FCC}" srcOrd="4" destOrd="0" presId="urn:microsoft.com/office/officeart/2005/8/layout/list1"/>
    <dgm:cxn modelId="{976D6444-EC79-4E66-9CC3-B749C4B682C8}" type="presParOf" srcId="{4043EC10-25D9-458E-A436-B8A124F45FCC}" destId="{CCEDF2BF-9873-464F-BC7B-E74D01739A9A}" srcOrd="0" destOrd="0" presId="urn:microsoft.com/office/officeart/2005/8/layout/list1"/>
    <dgm:cxn modelId="{2E297452-49B1-4209-981E-1CD8ECA73F0F}" type="presParOf" srcId="{4043EC10-25D9-458E-A436-B8A124F45FCC}" destId="{F1D2BB9B-99AB-4699-BA8D-F178712EEC80}" srcOrd="1" destOrd="0" presId="urn:microsoft.com/office/officeart/2005/8/layout/list1"/>
    <dgm:cxn modelId="{E3E874CE-5D5F-4ABA-AA03-F4F8A1E6E693}" type="presParOf" srcId="{2FE3D0FA-6682-419B-B856-1E3FC2285012}" destId="{7B43CE5B-B2EE-4A6F-9A2E-BD9C33C2A319}" srcOrd="5" destOrd="0" presId="urn:microsoft.com/office/officeart/2005/8/layout/list1"/>
    <dgm:cxn modelId="{7BD12BB9-D96F-4CB7-A572-88C7386A3614}" type="presParOf" srcId="{2FE3D0FA-6682-419B-B856-1E3FC2285012}" destId="{BF029D16-05E2-4781-957C-1A361E81E8B7}" srcOrd="6" destOrd="0" presId="urn:microsoft.com/office/officeart/2005/8/layout/list1"/>
    <dgm:cxn modelId="{A323D39D-CEAA-4DAF-9B4E-A97689517066}" type="presParOf" srcId="{2FE3D0FA-6682-419B-B856-1E3FC2285012}" destId="{D57306C4-E1F5-4290-A2FA-2637FA005FAE}" srcOrd="7" destOrd="0" presId="urn:microsoft.com/office/officeart/2005/8/layout/list1"/>
    <dgm:cxn modelId="{743481EE-D955-4173-AB5B-B5F8F97B97BF}" type="presParOf" srcId="{2FE3D0FA-6682-419B-B856-1E3FC2285012}" destId="{D41AEA69-F6EA-47B6-A090-D6094AD4373F}" srcOrd="8" destOrd="0" presId="urn:microsoft.com/office/officeart/2005/8/layout/list1"/>
    <dgm:cxn modelId="{BEA58333-C692-4CA1-8102-59A49DBCFD3A}" type="presParOf" srcId="{D41AEA69-F6EA-47B6-A090-D6094AD4373F}" destId="{7902E25D-F260-448C-A8B4-AF5801C96203}" srcOrd="0" destOrd="0" presId="urn:microsoft.com/office/officeart/2005/8/layout/list1"/>
    <dgm:cxn modelId="{FC900D4E-6090-4A9B-B515-C0827BC41AC9}" type="presParOf" srcId="{D41AEA69-F6EA-47B6-A090-D6094AD4373F}" destId="{124D297A-5F55-4E60-8C53-E7A395ADCA63}" srcOrd="1" destOrd="0" presId="urn:microsoft.com/office/officeart/2005/8/layout/list1"/>
    <dgm:cxn modelId="{F515C586-FCE5-4D7A-8514-1E2CFC1199D3}" type="presParOf" srcId="{2FE3D0FA-6682-419B-B856-1E3FC2285012}" destId="{13B7886E-53D6-4C07-8DFB-A6028337709F}" srcOrd="9" destOrd="0" presId="urn:microsoft.com/office/officeart/2005/8/layout/list1"/>
    <dgm:cxn modelId="{F6CB106E-238C-4D65-9542-F6A18C93B6A5}" type="presParOf" srcId="{2FE3D0FA-6682-419B-B856-1E3FC2285012}" destId="{AB0B7499-BD3C-4CDA-825F-535E38D0853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7925A9-1757-4EA7-8D6F-708066D63D7A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2F9B054-18EE-4CB0-9633-8E27D5108552}">
      <dgm:prSet phldrT="[Texto]"/>
      <dgm:spPr/>
      <dgm:t>
        <a:bodyPr/>
        <a:lstStyle/>
        <a:p>
          <a:r>
            <a:rPr lang="gl-ES" noProof="0" dirty="0" smtClean="0"/>
            <a:t>1863</a:t>
          </a:r>
          <a:endParaRPr lang="gl-ES" noProof="0" dirty="0"/>
        </a:p>
      </dgm:t>
    </dgm:pt>
    <dgm:pt modelId="{C1D16965-B295-4FF0-B3DB-3B64E8B1A167}" type="parTrans" cxnId="{486633C3-4AA9-43CB-9E78-A6B7CA2A5962}">
      <dgm:prSet/>
      <dgm:spPr/>
      <dgm:t>
        <a:bodyPr/>
        <a:lstStyle/>
        <a:p>
          <a:endParaRPr lang="es-ES"/>
        </a:p>
      </dgm:t>
    </dgm:pt>
    <dgm:pt modelId="{A2CCE7E9-64F3-42C0-A320-A865A164FE44}" type="sibTrans" cxnId="{486633C3-4AA9-43CB-9E78-A6B7CA2A5962}">
      <dgm:prSet/>
      <dgm:spPr/>
      <dgm:t>
        <a:bodyPr/>
        <a:lstStyle/>
        <a:p>
          <a:endParaRPr lang="es-ES"/>
        </a:p>
      </dgm:t>
    </dgm:pt>
    <dgm:pt modelId="{B2ACBA42-1E93-41F4-98CB-81B032A06E45}">
      <dgm:prSet phldrT="[Texto]"/>
      <dgm:spPr/>
      <dgm:t>
        <a:bodyPr/>
        <a:lstStyle/>
        <a:p>
          <a:r>
            <a:rPr lang="gl-ES" noProof="0" dirty="0" smtClean="0"/>
            <a:t>Redacción de primeiras regras universais de fútbol</a:t>
          </a:r>
          <a:endParaRPr lang="gl-ES" noProof="0" dirty="0"/>
        </a:p>
      </dgm:t>
    </dgm:pt>
    <dgm:pt modelId="{74923C31-06AD-4B2D-BEDF-954B5BD31DD2}" type="parTrans" cxnId="{5F316DAF-6AEA-4D30-9AB2-D080D9CE1926}">
      <dgm:prSet/>
      <dgm:spPr/>
      <dgm:t>
        <a:bodyPr/>
        <a:lstStyle/>
        <a:p>
          <a:endParaRPr lang="es-ES"/>
        </a:p>
      </dgm:t>
    </dgm:pt>
    <dgm:pt modelId="{3190FCC8-C756-48FF-A1CA-9DAE55D14940}" type="sibTrans" cxnId="{5F316DAF-6AEA-4D30-9AB2-D080D9CE1926}">
      <dgm:prSet/>
      <dgm:spPr/>
      <dgm:t>
        <a:bodyPr/>
        <a:lstStyle/>
        <a:p>
          <a:endParaRPr lang="es-ES"/>
        </a:p>
      </dgm:t>
    </dgm:pt>
    <dgm:pt modelId="{725A484E-8A6E-4082-90C9-72E5FF11048E}">
      <dgm:prSet phldrT="[Texto]"/>
      <dgm:spPr/>
      <dgm:t>
        <a:bodyPr/>
        <a:lstStyle/>
        <a:p>
          <a:r>
            <a:rPr lang="gl-ES" noProof="0" dirty="0" smtClean="0"/>
            <a:t>1886</a:t>
          </a:r>
          <a:endParaRPr lang="gl-ES" noProof="0" dirty="0"/>
        </a:p>
      </dgm:t>
    </dgm:pt>
    <dgm:pt modelId="{03002DAA-3781-4168-A0F7-05D497855121}" type="parTrans" cxnId="{CEC82344-6D33-4F02-81AC-6D03A68D1244}">
      <dgm:prSet/>
      <dgm:spPr/>
      <dgm:t>
        <a:bodyPr/>
        <a:lstStyle/>
        <a:p>
          <a:endParaRPr lang="es-ES"/>
        </a:p>
      </dgm:t>
    </dgm:pt>
    <dgm:pt modelId="{B6BD8120-D354-4EEB-BA05-9E21BF8964FB}" type="sibTrans" cxnId="{CEC82344-6D33-4F02-81AC-6D03A68D1244}">
      <dgm:prSet/>
      <dgm:spPr/>
      <dgm:t>
        <a:bodyPr/>
        <a:lstStyle/>
        <a:p>
          <a:endParaRPr lang="es-ES"/>
        </a:p>
      </dgm:t>
    </dgm:pt>
    <dgm:pt modelId="{1D176299-BC3C-42CB-8069-F8EEE9EC9F1B}">
      <dgm:prSet phldrT="[Texto]"/>
      <dgm:spPr/>
      <dgm:t>
        <a:bodyPr/>
        <a:lstStyle/>
        <a:p>
          <a:r>
            <a:rPr lang="gl-ES" noProof="0" dirty="0" smtClean="0"/>
            <a:t>Crease a IFAB.</a:t>
          </a:r>
          <a:endParaRPr lang="gl-ES" noProof="0" dirty="0"/>
        </a:p>
      </dgm:t>
    </dgm:pt>
    <dgm:pt modelId="{5EEC5999-0B1C-4582-8A9E-AC90BAECCFA8}" type="parTrans" cxnId="{1EAF5539-1381-4376-8EE5-C89CFE3C7D3D}">
      <dgm:prSet/>
      <dgm:spPr/>
      <dgm:t>
        <a:bodyPr/>
        <a:lstStyle/>
        <a:p>
          <a:endParaRPr lang="es-ES"/>
        </a:p>
      </dgm:t>
    </dgm:pt>
    <dgm:pt modelId="{60A191BA-3BD5-4BD9-9BC0-EDFD8971E153}" type="sibTrans" cxnId="{1EAF5539-1381-4376-8EE5-C89CFE3C7D3D}">
      <dgm:prSet/>
      <dgm:spPr/>
      <dgm:t>
        <a:bodyPr/>
        <a:lstStyle/>
        <a:p>
          <a:endParaRPr lang="es-ES"/>
        </a:p>
      </dgm:t>
    </dgm:pt>
    <dgm:pt modelId="{4DAD779D-4997-4934-AD34-6198A19B110E}">
      <dgm:prSet phldrT="[Texto]"/>
      <dgm:spPr/>
      <dgm:t>
        <a:bodyPr/>
        <a:lstStyle/>
        <a:p>
          <a:r>
            <a:rPr lang="gl-ES" noProof="0" dirty="0" smtClean="0"/>
            <a:t>1913</a:t>
          </a:r>
          <a:endParaRPr lang="gl-ES" noProof="0" dirty="0"/>
        </a:p>
      </dgm:t>
    </dgm:pt>
    <dgm:pt modelId="{D7190ABB-8177-47D8-B5B1-687E5E8B37F1}" type="parTrans" cxnId="{E30A2725-40AC-4804-BE0C-DD9E29010044}">
      <dgm:prSet/>
      <dgm:spPr/>
      <dgm:t>
        <a:bodyPr/>
        <a:lstStyle/>
        <a:p>
          <a:endParaRPr lang="es-ES"/>
        </a:p>
      </dgm:t>
    </dgm:pt>
    <dgm:pt modelId="{E0421D75-33E7-43F0-A54E-F765D523697D}" type="sibTrans" cxnId="{E30A2725-40AC-4804-BE0C-DD9E29010044}">
      <dgm:prSet/>
      <dgm:spPr/>
      <dgm:t>
        <a:bodyPr/>
        <a:lstStyle/>
        <a:p>
          <a:endParaRPr lang="es-ES"/>
        </a:p>
      </dgm:t>
    </dgm:pt>
    <dgm:pt modelId="{3FCEFE08-5721-414D-96B3-D5C2FA25E657}">
      <dgm:prSet phldrT="[Texto]"/>
      <dgm:spPr/>
      <dgm:t>
        <a:bodyPr/>
        <a:lstStyle/>
        <a:p>
          <a:r>
            <a:rPr lang="gl-ES" noProof="0" dirty="0" smtClean="0"/>
            <a:t>Únese a FIFA ao IFAB.</a:t>
          </a:r>
          <a:endParaRPr lang="gl-ES" noProof="0" dirty="0"/>
        </a:p>
      </dgm:t>
    </dgm:pt>
    <dgm:pt modelId="{6FCB69D2-544A-40CF-B2B6-77522C030B10}" type="parTrans" cxnId="{92797E22-0C8F-46BC-B3F8-1E1BEAD75367}">
      <dgm:prSet/>
      <dgm:spPr/>
      <dgm:t>
        <a:bodyPr/>
        <a:lstStyle/>
        <a:p>
          <a:endParaRPr lang="es-ES"/>
        </a:p>
      </dgm:t>
    </dgm:pt>
    <dgm:pt modelId="{10FA7CEC-8586-4417-AF9C-A986C9C5BB12}" type="sibTrans" cxnId="{92797E22-0C8F-46BC-B3F8-1E1BEAD75367}">
      <dgm:prSet/>
      <dgm:spPr/>
      <dgm:t>
        <a:bodyPr/>
        <a:lstStyle/>
        <a:p>
          <a:endParaRPr lang="es-ES"/>
        </a:p>
      </dgm:t>
    </dgm:pt>
    <dgm:pt modelId="{A36D757A-2BA1-4A9E-A183-69EB16D888DB}" type="pres">
      <dgm:prSet presAssocID="{827925A9-1757-4EA7-8D6F-708066D63D7A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00AD8748-0A31-4B29-A833-177A9FF4AC60}" type="pres">
      <dgm:prSet presAssocID="{E2F9B054-18EE-4CB0-9633-8E27D5108552}" presName="parentText1" presStyleLbl="node1" presStyleIdx="0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EC0E0B-C849-431F-9314-3CE453C2A5C5}" type="pres">
      <dgm:prSet presAssocID="{E2F9B054-18EE-4CB0-9633-8E27D5108552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294711-EAB2-4512-A64A-C08E859D79EE}" type="pres">
      <dgm:prSet presAssocID="{725A484E-8A6E-4082-90C9-72E5FF11048E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326659-DD34-49F6-8045-F46FE53CD413}" type="pres">
      <dgm:prSet presAssocID="{725A484E-8A6E-4082-90C9-72E5FF11048E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CD4F0D3-880F-4CCA-862E-E67847A5A1A5}" type="pres">
      <dgm:prSet presAssocID="{4DAD779D-4997-4934-AD34-6198A19B110E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96D2F6-A336-4B67-89EA-9B2E5597819A}" type="pres">
      <dgm:prSet presAssocID="{4DAD779D-4997-4934-AD34-6198A19B110E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F316DAF-6AEA-4D30-9AB2-D080D9CE1926}" srcId="{E2F9B054-18EE-4CB0-9633-8E27D5108552}" destId="{B2ACBA42-1E93-41F4-98CB-81B032A06E45}" srcOrd="0" destOrd="0" parTransId="{74923C31-06AD-4B2D-BEDF-954B5BD31DD2}" sibTransId="{3190FCC8-C756-48FF-A1CA-9DAE55D14940}"/>
    <dgm:cxn modelId="{F3836FAB-D885-4D08-BF04-3A6D0F06BD68}" type="presOf" srcId="{B2ACBA42-1E93-41F4-98CB-81B032A06E45}" destId="{05EC0E0B-C849-431F-9314-3CE453C2A5C5}" srcOrd="0" destOrd="0" presId="urn:microsoft.com/office/officeart/2009/3/layout/IncreasingArrowsProcess"/>
    <dgm:cxn modelId="{28F2CC09-B326-4ABE-BD8E-7DC3C70C0C6D}" type="presOf" srcId="{E2F9B054-18EE-4CB0-9633-8E27D5108552}" destId="{00AD8748-0A31-4B29-A833-177A9FF4AC60}" srcOrd="0" destOrd="0" presId="urn:microsoft.com/office/officeart/2009/3/layout/IncreasingArrowsProcess"/>
    <dgm:cxn modelId="{1A61487B-94C6-4AB8-AFBC-E3A8DCB8A23A}" type="presOf" srcId="{4DAD779D-4997-4934-AD34-6198A19B110E}" destId="{1CD4F0D3-880F-4CCA-862E-E67847A5A1A5}" srcOrd="0" destOrd="0" presId="urn:microsoft.com/office/officeart/2009/3/layout/IncreasingArrowsProcess"/>
    <dgm:cxn modelId="{92797E22-0C8F-46BC-B3F8-1E1BEAD75367}" srcId="{4DAD779D-4997-4934-AD34-6198A19B110E}" destId="{3FCEFE08-5721-414D-96B3-D5C2FA25E657}" srcOrd="0" destOrd="0" parTransId="{6FCB69D2-544A-40CF-B2B6-77522C030B10}" sibTransId="{10FA7CEC-8586-4417-AF9C-A986C9C5BB12}"/>
    <dgm:cxn modelId="{486633C3-4AA9-43CB-9E78-A6B7CA2A5962}" srcId="{827925A9-1757-4EA7-8D6F-708066D63D7A}" destId="{E2F9B054-18EE-4CB0-9633-8E27D5108552}" srcOrd="0" destOrd="0" parTransId="{C1D16965-B295-4FF0-B3DB-3B64E8B1A167}" sibTransId="{A2CCE7E9-64F3-42C0-A320-A865A164FE44}"/>
    <dgm:cxn modelId="{509F333D-7BA0-4BC7-AE63-D99D4E0B2E81}" type="presOf" srcId="{1D176299-BC3C-42CB-8069-F8EEE9EC9F1B}" destId="{1C326659-DD34-49F6-8045-F46FE53CD413}" srcOrd="0" destOrd="0" presId="urn:microsoft.com/office/officeart/2009/3/layout/IncreasingArrowsProcess"/>
    <dgm:cxn modelId="{5E09AA26-FA2F-4434-9964-7900641463EF}" type="presOf" srcId="{725A484E-8A6E-4082-90C9-72E5FF11048E}" destId="{C1294711-EAB2-4512-A64A-C08E859D79EE}" srcOrd="0" destOrd="0" presId="urn:microsoft.com/office/officeart/2009/3/layout/IncreasingArrowsProcess"/>
    <dgm:cxn modelId="{256D5D07-179C-457F-A174-8BB56902ADE7}" type="presOf" srcId="{827925A9-1757-4EA7-8D6F-708066D63D7A}" destId="{A36D757A-2BA1-4A9E-A183-69EB16D888DB}" srcOrd="0" destOrd="0" presId="urn:microsoft.com/office/officeart/2009/3/layout/IncreasingArrowsProcess"/>
    <dgm:cxn modelId="{E30A2725-40AC-4804-BE0C-DD9E29010044}" srcId="{827925A9-1757-4EA7-8D6F-708066D63D7A}" destId="{4DAD779D-4997-4934-AD34-6198A19B110E}" srcOrd="2" destOrd="0" parTransId="{D7190ABB-8177-47D8-B5B1-687E5E8B37F1}" sibTransId="{E0421D75-33E7-43F0-A54E-F765D523697D}"/>
    <dgm:cxn modelId="{CEC82344-6D33-4F02-81AC-6D03A68D1244}" srcId="{827925A9-1757-4EA7-8D6F-708066D63D7A}" destId="{725A484E-8A6E-4082-90C9-72E5FF11048E}" srcOrd="1" destOrd="0" parTransId="{03002DAA-3781-4168-A0F7-05D497855121}" sibTransId="{B6BD8120-D354-4EEB-BA05-9E21BF8964FB}"/>
    <dgm:cxn modelId="{A694B1B6-6735-4550-B509-91BC49C9C2C1}" type="presOf" srcId="{3FCEFE08-5721-414D-96B3-D5C2FA25E657}" destId="{F396D2F6-A336-4B67-89EA-9B2E5597819A}" srcOrd="0" destOrd="0" presId="urn:microsoft.com/office/officeart/2009/3/layout/IncreasingArrowsProcess"/>
    <dgm:cxn modelId="{1EAF5539-1381-4376-8EE5-C89CFE3C7D3D}" srcId="{725A484E-8A6E-4082-90C9-72E5FF11048E}" destId="{1D176299-BC3C-42CB-8069-F8EEE9EC9F1B}" srcOrd="0" destOrd="0" parTransId="{5EEC5999-0B1C-4582-8A9E-AC90BAECCFA8}" sibTransId="{60A191BA-3BD5-4BD9-9BC0-EDFD8971E153}"/>
    <dgm:cxn modelId="{E10BCC15-1A55-4BBD-AB5F-027B6341CF63}" type="presParOf" srcId="{A36D757A-2BA1-4A9E-A183-69EB16D888DB}" destId="{00AD8748-0A31-4B29-A833-177A9FF4AC60}" srcOrd="0" destOrd="0" presId="urn:microsoft.com/office/officeart/2009/3/layout/IncreasingArrowsProcess"/>
    <dgm:cxn modelId="{7C01B668-C44D-4182-8DB8-D9DFE9301D48}" type="presParOf" srcId="{A36D757A-2BA1-4A9E-A183-69EB16D888DB}" destId="{05EC0E0B-C849-431F-9314-3CE453C2A5C5}" srcOrd="1" destOrd="0" presId="urn:microsoft.com/office/officeart/2009/3/layout/IncreasingArrowsProcess"/>
    <dgm:cxn modelId="{4A89E8AA-ADD8-45EA-9292-E75318AB891B}" type="presParOf" srcId="{A36D757A-2BA1-4A9E-A183-69EB16D888DB}" destId="{C1294711-EAB2-4512-A64A-C08E859D79EE}" srcOrd="2" destOrd="0" presId="urn:microsoft.com/office/officeart/2009/3/layout/IncreasingArrowsProcess"/>
    <dgm:cxn modelId="{43F43274-0B54-4E11-BB72-41316F62BB30}" type="presParOf" srcId="{A36D757A-2BA1-4A9E-A183-69EB16D888DB}" destId="{1C326659-DD34-49F6-8045-F46FE53CD413}" srcOrd="3" destOrd="0" presId="urn:microsoft.com/office/officeart/2009/3/layout/IncreasingArrowsProcess"/>
    <dgm:cxn modelId="{7EB785C4-A7DE-4A46-AFCA-0661F85D2F2D}" type="presParOf" srcId="{A36D757A-2BA1-4A9E-A183-69EB16D888DB}" destId="{1CD4F0D3-880F-4CCA-862E-E67847A5A1A5}" srcOrd="4" destOrd="0" presId="urn:microsoft.com/office/officeart/2009/3/layout/IncreasingArrowsProcess"/>
    <dgm:cxn modelId="{DC0BA27A-3886-4501-9686-5462C91D929B}" type="presParOf" srcId="{A36D757A-2BA1-4A9E-A183-69EB16D888DB}" destId="{F396D2F6-A336-4B67-89EA-9B2E5597819A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3D5A4B6-A944-4F15-BF58-9AE600008C6C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D366E8FD-E056-48C7-A127-C409B8136464}">
      <dgm:prSet phldrT="[Texto]"/>
      <dgm:spPr/>
      <dgm:t>
        <a:bodyPr/>
        <a:lstStyle/>
        <a:p>
          <a:r>
            <a:rPr lang="gl-ES" noProof="0" dirty="0" smtClean="0"/>
            <a:t>R1. O terreo de xogo</a:t>
          </a:r>
          <a:endParaRPr lang="gl-ES" noProof="0" dirty="0"/>
        </a:p>
      </dgm:t>
    </dgm:pt>
    <dgm:pt modelId="{2E667523-4C4C-4B8C-ADB0-62CF11170FC5}" type="parTrans" cxnId="{3E1E3908-C46A-4EBF-A345-433393EC0B3B}">
      <dgm:prSet/>
      <dgm:spPr/>
      <dgm:t>
        <a:bodyPr/>
        <a:lstStyle/>
        <a:p>
          <a:endParaRPr lang="es-ES"/>
        </a:p>
      </dgm:t>
    </dgm:pt>
    <dgm:pt modelId="{49FDB701-6D00-4199-BC5E-DEED7AFED0D4}" type="sibTrans" cxnId="{3E1E3908-C46A-4EBF-A345-433393EC0B3B}">
      <dgm:prSet/>
      <dgm:spPr/>
      <dgm:t>
        <a:bodyPr/>
        <a:lstStyle/>
        <a:p>
          <a:endParaRPr lang="es-ES"/>
        </a:p>
      </dgm:t>
    </dgm:pt>
    <dgm:pt modelId="{AA450510-CE37-458C-8FFF-F075703472FC}">
      <dgm:prSet phldrT="[Texto]"/>
      <dgm:spPr/>
      <dgm:t>
        <a:bodyPr/>
        <a:lstStyle/>
        <a:p>
          <a:r>
            <a:rPr lang="gl-ES" noProof="0" dirty="0" smtClean="0"/>
            <a:t>R2. O balón</a:t>
          </a:r>
          <a:endParaRPr lang="gl-ES" noProof="0" dirty="0"/>
        </a:p>
      </dgm:t>
    </dgm:pt>
    <dgm:pt modelId="{C5BA6579-F2F4-41AD-AF03-E393F7B8B43A}" type="parTrans" cxnId="{2C420083-BCAD-4EE7-B94E-902ADF78C781}">
      <dgm:prSet/>
      <dgm:spPr/>
      <dgm:t>
        <a:bodyPr/>
        <a:lstStyle/>
        <a:p>
          <a:endParaRPr lang="es-ES"/>
        </a:p>
      </dgm:t>
    </dgm:pt>
    <dgm:pt modelId="{27EE696B-71D9-42A5-A83B-8FC71C664902}" type="sibTrans" cxnId="{2C420083-BCAD-4EE7-B94E-902ADF78C781}">
      <dgm:prSet/>
      <dgm:spPr/>
      <dgm:t>
        <a:bodyPr/>
        <a:lstStyle/>
        <a:p>
          <a:endParaRPr lang="es-ES"/>
        </a:p>
      </dgm:t>
    </dgm:pt>
    <dgm:pt modelId="{B76DF4F0-4C43-4391-A2B1-56592B71C8D9}">
      <dgm:prSet phldrT="[Texto]"/>
      <dgm:spPr/>
      <dgm:t>
        <a:bodyPr/>
        <a:lstStyle/>
        <a:p>
          <a:r>
            <a:rPr lang="gl-ES" noProof="0" dirty="0" smtClean="0"/>
            <a:t>R3. Os xogadores</a:t>
          </a:r>
          <a:endParaRPr lang="gl-ES" noProof="0" dirty="0"/>
        </a:p>
      </dgm:t>
    </dgm:pt>
    <dgm:pt modelId="{27ED2E4E-BBAE-455D-94FF-8401D093E6FE}" type="parTrans" cxnId="{0ED8BDD0-4983-4CAD-9B3E-00A527D4F3EC}">
      <dgm:prSet/>
      <dgm:spPr/>
      <dgm:t>
        <a:bodyPr/>
        <a:lstStyle/>
        <a:p>
          <a:endParaRPr lang="es-ES"/>
        </a:p>
      </dgm:t>
    </dgm:pt>
    <dgm:pt modelId="{16982326-6404-4219-A3FB-3791FCDF5D2F}" type="sibTrans" cxnId="{0ED8BDD0-4983-4CAD-9B3E-00A527D4F3EC}">
      <dgm:prSet/>
      <dgm:spPr/>
      <dgm:t>
        <a:bodyPr/>
        <a:lstStyle/>
        <a:p>
          <a:endParaRPr lang="es-ES"/>
        </a:p>
      </dgm:t>
    </dgm:pt>
    <dgm:pt modelId="{267E56B4-BC2F-4673-A8E5-DCAEF5015258}">
      <dgm:prSet phldrT="[Texto]"/>
      <dgm:spPr/>
      <dgm:t>
        <a:bodyPr/>
        <a:lstStyle/>
        <a:p>
          <a:r>
            <a:rPr lang="gl-ES" noProof="0" dirty="0" smtClean="0"/>
            <a:t>R4. O equipamento dos xogadores</a:t>
          </a:r>
          <a:endParaRPr lang="gl-ES" noProof="0" dirty="0"/>
        </a:p>
      </dgm:t>
    </dgm:pt>
    <dgm:pt modelId="{C48432A6-7BD4-422C-B538-7721B6421524}" type="parTrans" cxnId="{CE16DBA0-3F6F-46CF-9A3F-A9CFB6FC5391}">
      <dgm:prSet/>
      <dgm:spPr/>
      <dgm:t>
        <a:bodyPr/>
        <a:lstStyle/>
        <a:p>
          <a:endParaRPr lang="es-ES"/>
        </a:p>
      </dgm:t>
    </dgm:pt>
    <dgm:pt modelId="{B8E22D92-BF14-4275-A234-4C539A01ECBE}" type="sibTrans" cxnId="{CE16DBA0-3F6F-46CF-9A3F-A9CFB6FC5391}">
      <dgm:prSet/>
      <dgm:spPr/>
      <dgm:t>
        <a:bodyPr/>
        <a:lstStyle/>
        <a:p>
          <a:endParaRPr lang="es-ES"/>
        </a:p>
      </dgm:t>
    </dgm:pt>
    <dgm:pt modelId="{21D9C2C9-A83F-4265-A008-792DE2E67E67}">
      <dgm:prSet phldrT="[Texto]"/>
      <dgm:spPr/>
      <dgm:t>
        <a:bodyPr/>
        <a:lstStyle/>
        <a:p>
          <a:r>
            <a:rPr lang="gl-ES" noProof="0" dirty="0" smtClean="0"/>
            <a:t>R5. O árbitro</a:t>
          </a:r>
          <a:endParaRPr lang="gl-ES" noProof="0" dirty="0"/>
        </a:p>
      </dgm:t>
    </dgm:pt>
    <dgm:pt modelId="{C432B35A-62DA-44F7-A364-DCF149F35FDC}" type="parTrans" cxnId="{14A4C281-2034-4073-BDA1-162E7E95DBF1}">
      <dgm:prSet/>
      <dgm:spPr/>
      <dgm:t>
        <a:bodyPr/>
        <a:lstStyle/>
        <a:p>
          <a:endParaRPr lang="es-ES"/>
        </a:p>
      </dgm:t>
    </dgm:pt>
    <dgm:pt modelId="{91F64B79-9F21-47FA-9E2A-930DF06FCB01}" type="sibTrans" cxnId="{14A4C281-2034-4073-BDA1-162E7E95DBF1}">
      <dgm:prSet/>
      <dgm:spPr/>
      <dgm:t>
        <a:bodyPr/>
        <a:lstStyle/>
        <a:p>
          <a:endParaRPr lang="es-ES"/>
        </a:p>
      </dgm:t>
    </dgm:pt>
    <dgm:pt modelId="{19965D9D-0DF4-448B-A7D3-A722E559EEED}">
      <dgm:prSet phldrT="[Texto]"/>
      <dgm:spPr/>
      <dgm:t>
        <a:bodyPr/>
        <a:lstStyle/>
        <a:p>
          <a:r>
            <a:rPr lang="gl-ES" noProof="0" dirty="0" smtClean="0"/>
            <a:t>R6. Os outros membros do equipo arbitral</a:t>
          </a:r>
          <a:endParaRPr lang="gl-ES" noProof="0" dirty="0"/>
        </a:p>
      </dgm:t>
    </dgm:pt>
    <dgm:pt modelId="{CCC1483E-3A7E-4A30-92DB-11DE0CED38EA}" type="parTrans" cxnId="{37A8E4A7-9C72-4308-A3B6-D92EDDF74627}">
      <dgm:prSet/>
      <dgm:spPr/>
      <dgm:t>
        <a:bodyPr/>
        <a:lstStyle/>
        <a:p>
          <a:endParaRPr lang="es-ES"/>
        </a:p>
      </dgm:t>
    </dgm:pt>
    <dgm:pt modelId="{1E9125D8-F717-40C7-B29E-33CB32D4A2E6}" type="sibTrans" cxnId="{37A8E4A7-9C72-4308-A3B6-D92EDDF74627}">
      <dgm:prSet/>
      <dgm:spPr/>
      <dgm:t>
        <a:bodyPr/>
        <a:lstStyle/>
        <a:p>
          <a:endParaRPr lang="es-ES"/>
        </a:p>
      </dgm:t>
    </dgm:pt>
    <dgm:pt modelId="{C06F53D8-6C80-4492-8F78-DCA58083B429}">
      <dgm:prSet phldrT="[Texto]"/>
      <dgm:spPr/>
      <dgm:t>
        <a:bodyPr/>
        <a:lstStyle/>
        <a:p>
          <a:r>
            <a:rPr lang="gl-ES" noProof="0" dirty="0" smtClean="0"/>
            <a:t>R7. Duración do partido.</a:t>
          </a:r>
          <a:endParaRPr lang="gl-ES" noProof="0" dirty="0"/>
        </a:p>
      </dgm:t>
    </dgm:pt>
    <dgm:pt modelId="{2DABCA3B-704B-4AEB-BC70-4296E25E5281}" type="parTrans" cxnId="{A4C2923E-47D5-4FA2-BA91-D055B0D0198F}">
      <dgm:prSet/>
      <dgm:spPr/>
      <dgm:t>
        <a:bodyPr/>
        <a:lstStyle/>
        <a:p>
          <a:endParaRPr lang="es-ES"/>
        </a:p>
      </dgm:t>
    </dgm:pt>
    <dgm:pt modelId="{B0A56E55-5F57-464B-8E89-0E222F06B984}" type="sibTrans" cxnId="{A4C2923E-47D5-4FA2-BA91-D055B0D0198F}">
      <dgm:prSet/>
      <dgm:spPr/>
      <dgm:t>
        <a:bodyPr/>
        <a:lstStyle/>
        <a:p>
          <a:endParaRPr lang="es-ES"/>
        </a:p>
      </dgm:t>
    </dgm:pt>
    <dgm:pt modelId="{0B3A1171-0E77-4AC5-9A64-8DD69132EDCD}">
      <dgm:prSet phldrT="[Texto]"/>
      <dgm:spPr/>
      <dgm:t>
        <a:bodyPr/>
        <a:lstStyle/>
        <a:p>
          <a:r>
            <a:rPr lang="gl-ES" noProof="0" dirty="0" smtClean="0"/>
            <a:t>R8. Inicio e </a:t>
          </a:r>
          <a:r>
            <a:rPr lang="gl-ES" noProof="0" dirty="0" err="1" smtClean="0"/>
            <a:t>reanudación</a:t>
          </a:r>
          <a:r>
            <a:rPr lang="gl-ES" noProof="0" dirty="0" smtClean="0"/>
            <a:t> do xogo.</a:t>
          </a:r>
          <a:endParaRPr lang="gl-ES" noProof="0" dirty="0"/>
        </a:p>
      </dgm:t>
    </dgm:pt>
    <dgm:pt modelId="{77FCEFE9-322B-4BEE-A9B9-A015BC2EBCC8}" type="parTrans" cxnId="{91ED0886-8D31-4DD9-B1F7-7D000EFE39DA}">
      <dgm:prSet/>
      <dgm:spPr/>
      <dgm:t>
        <a:bodyPr/>
        <a:lstStyle/>
        <a:p>
          <a:endParaRPr lang="es-ES"/>
        </a:p>
      </dgm:t>
    </dgm:pt>
    <dgm:pt modelId="{4816267B-B23A-423E-9FE0-FC9060C0495A}" type="sibTrans" cxnId="{91ED0886-8D31-4DD9-B1F7-7D000EFE39DA}">
      <dgm:prSet/>
      <dgm:spPr/>
      <dgm:t>
        <a:bodyPr/>
        <a:lstStyle/>
        <a:p>
          <a:endParaRPr lang="es-ES"/>
        </a:p>
      </dgm:t>
    </dgm:pt>
    <dgm:pt modelId="{2752D418-273A-44EF-8805-899AD93B3EBC}">
      <dgm:prSet phldrT="[Texto]"/>
      <dgm:spPr/>
      <dgm:t>
        <a:bodyPr/>
        <a:lstStyle/>
        <a:p>
          <a:r>
            <a:rPr lang="gl-ES" noProof="0" dirty="0" smtClean="0"/>
            <a:t>R9. Balón en xogo</a:t>
          </a:r>
          <a:endParaRPr lang="gl-ES" noProof="0" dirty="0"/>
        </a:p>
      </dgm:t>
    </dgm:pt>
    <dgm:pt modelId="{302C9549-C8A6-4566-AD2A-2BAECE55478F}" type="parTrans" cxnId="{97CE0BCE-C8BD-4D29-ACF1-980D93D9D27F}">
      <dgm:prSet/>
      <dgm:spPr/>
      <dgm:t>
        <a:bodyPr/>
        <a:lstStyle/>
        <a:p>
          <a:endParaRPr lang="es-ES"/>
        </a:p>
      </dgm:t>
    </dgm:pt>
    <dgm:pt modelId="{D00CE519-02B4-41EE-864B-76B596D4E528}" type="sibTrans" cxnId="{97CE0BCE-C8BD-4D29-ACF1-980D93D9D27F}">
      <dgm:prSet/>
      <dgm:spPr/>
      <dgm:t>
        <a:bodyPr/>
        <a:lstStyle/>
        <a:p>
          <a:endParaRPr lang="es-ES"/>
        </a:p>
      </dgm:t>
    </dgm:pt>
    <dgm:pt modelId="{B78C6CFF-69E3-4CBC-9378-6BFEF1880396}">
      <dgm:prSet phldrT="[Texto]"/>
      <dgm:spPr/>
      <dgm:t>
        <a:bodyPr/>
        <a:lstStyle/>
        <a:p>
          <a:r>
            <a:rPr lang="gl-ES" noProof="0" dirty="0" smtClean="0"/>
            <a:t>R10. O resultado dun partido</a:t>
          </a:r>
          <a:endParaRPr lang="gl-ES" noProof="0" dirty="0"/>
        </a:p>
      </dgm:t>
    </dgm:pt>
    <dgm:pt modelId="{29237274-A20A-4DC2-ABC9-769BB3FCEC55}" type="parTrans" cxnId="{8BF1C86D-FBCF-4348-8CA4-8DBAC050BE79}">
      <dgm:prSet/>
      <dgm:spPr/>
      <dgm:t>
        <a:bodyPr/>
        <a:lstStyle/>
        <a:p>
          <a:endParaRPr lang="es-ES"/>
        </a:p>
      </dgm:t>
    </dgm:pt>
    <dgm:pt modelId="{6CEC737C-B474-49BE-A13A-8D46E93CAF2A}" type="sibTrans" cxnId="{8BF1C86D-FBCF-4348-8CA4-8DBAC050BE79}">
      <dgm:prSet/>
      <dgm:spPr/>
      <dgm:t>
        <a:bodyPr/>
        <a:lstStyle/>
        <a:p>
          <a:endParaRPr lang="es-ES"/>
        </a:p>
      </dgm:t>
    </dgm:pt>
    <dgm:pt modelId="{99D56156-A153-48E3-A924-C5B35DCB9B67}">
      <dgm:prSet phldrT="[Texto]"/>
      <dgm:spPr/>
      <dgm:t>
        <a:bodyPr/>
        <a:lstStyle/>
        <a:p>
          <a:r>
            <a:rPr lang="gl-ES" noProof="0" dirty="0" smtClean="0"/>
            <a:t>R11. O fora de xogo</a:t>
          </a:r>
          <a:endParaRPr lang="gl-ES" noProof="0" dirty="0"/>
        </a:p>
      </dgm:t>
    </dgm:pt>
    <dgm:pt modelId="{2A5E30FF-92A7-4ED5-9BFB-8DE78454E22C}" type="parTrans" cxnId="{3E588EE4-D557-4501-B2A7-5AB2DC5A0B2C}">
      <dgm:prSet/>
      <dgm:spPr/>
      <dgm:t>
        <a:bodyPr/>
        <a:lstStyle/>
        <a:p>
          <a:endParaRPr lang="es-ES"/>
        </a:p>
      </dgm:t>
    </dgm:pt>
    <dgm:pt modelId="{534E5808-0345-486A-ADBF-4D25454280BA}" type="sibTrans" cxnId="{3E588EE4-D557-4501-B2A7-5AB2DC5A0B2C}">
      <dgm:prSet/>
      <dgm:spPr/>
      <dgm:t>
        <a:bodyPr/>
        <a:lstStyle/>
        <a:p>
          <a:endParaRPr lang="es-ES"/>
        </a:p>
      </dgm:t>
    </dgm:pt>
    <dgm:pt modelId="{38525E75-2436-4426-A635-E5F4D0D62AB0}">
      <dgm:prSet phldrT="[Texto]"/>
      <dgm:spPr/>
      <dgm:t>
        <a:bodyPr/>
        <a:lstStyle/>
        <a:p>
          <a:r>
            <a:rPr lang="gl-ES" noProof="0" dirty="0" smtClean="0"/>
            <a:t>R12. Faltas e conductas incorrectas</a:t>
          </a:r>
          <a:endParaRPr lang="gl-ES" noProof="0" dirty="0"/>
        </a:p>
      </dgm:t>
    </dgm:pt>
    <dgm:pt modelId="{415447BB-B36F-4BDB-A8D9-3423BD0F3666}" type="parTrans" cxnId="{67EF03F6-5C8E-4294-8F5A-2FA2F363872A}">
      <dgm:prSet/>
      <dgm:spPr/>
      <dgm:t>
        <a:bodyPr/>
        <a:lstStyle/>
        <a:p>
          <a:endParaRPr lang="es-ES"/>
        </a:p>
      </dgm:t>
    </dgm:pt>
    <dgm:pt modelId="{1854E21A-AF86-4668-B924-21CA8DE452F4}" type="sibTrans" cxnId="{67EF03F6-5C8E-4294-8F5A-2FA2F363872A}">
      <dgm:prSet/>
      <dgm:spPr/>
      <dgm:t>
        <a:bodyPr/>
        <a:lstStyle/>
        <a:p>
          <a:endParaRPr lang="es-ES"/>
        </a:p>
      </dgm:t>
    </dgm:pt>
    <dgm:pt modelId="{B9ACB31C-F020-4BD5-8E64-8CE8C28D6E50}">
      <dgm:prSet phldrT="[Texto]"/>
      <dgm:spPr/>
      <dgm:t>
        <a:bodyPr/>
        <a:lstStyle/>
        <a:p>
          <a:r>
            <a:rPr lang="gl-ES" noProof="0" dirty="0" smtClean="0"/>
            <a:t>R13. Tiros libres</a:t>
          </a:r>
          <a:endParaRPr lang="gl-ES" noProof="0" dirty="0"/>
        </a:p>
      </dgm:t>
    </dgm:pt>
    <dgm:pt modelId="{268597C4-F4B4-4CD9-8925-C72679848A13}" type="parTrans" cxnId="{95FB1314-5ABF-422F-A87D-9DB862555417}">
      <dgm:prSet/>
      <dgm:spPr/>
      <dgm:t>
        <a:bodyPr/>
        <a:lstStyle/>
        <a:p>
          <a:endParaRPr lang="es-ES"/>
        </a:p>
      </dgm:t>
    </dgm:pt>
    <dgm:pt modelId="{08389856-7A75-4A7E-9DBC-549A5BE2E1EE}" type="sibTrans" cxnId="{95FB1314-5ABF-422F-A87D-9DB862555417}">
      <dgm:prSet/>
      <dgm:spPr/>
      <dgm:t>
        <a:bodyPr/>
        <a:lstStyle/>
        <a:p>
          <a:endParaRPr lang="es-ES"/>
        </a:p>
      </dgm:t>
    </dgm:pt>
    <dgm:pt modelId="{828DC322-9F32-426F-A831-FE568CC7E426}">
      <dgm:prSet phldrT="[Texto]"/>
      <dgm:spPr/>
      <dgm:t>
        <a:bodyPr/>
        <a:lstStyle/>
        <a:p>
          <a:r>
            <a:rPr lang="gl-ES" noProof="0" dirty="0" smtClean="0"/>
            <a:t>R14. O Penal</a:t>
          </a:r>
          <a:endParaRPr lang="gl-ES" noProof="0" dirty="0"/>
        </a:p>
      </dgm:t>
    </dgm:pt>
    <dgm:pt modelId="{345013E4-34C6-4A6E-9782-E9336AAE3123}" type="parTrans" cxnId="{F20D0D04-BD3D-48FD-92E0-2DF2D3AB4FDF}">
      <dgm:prSet/>
      <dgm:spPr/>
      <dgm:t>
        <a:bodyPr/>
        <a:lstStyle/>
        <a:p>
          <a:endParaRPr lang="es-ES"/>
        </a:p>
      </dgm:t>
    </dgm:pt>
    <dgm:pt modelId="{CA6B6901-9132-4AE0-915D-CE791B68E1D6}" type="sibTrans" cxnId="{F20D0D04-BD3D-48FD-92E0-2DF2D3AB4FDF}">
      <dgm:prSet/>
      <dgm:spPr/>
      <dgm:t>
        <a:bodyPr/>
        <a:lstStyle/>
        <a:p>
          <a:endParaRPr lang="es-ES"/>
        </a:p>
      </dgm:t>
    </dgm:pt>
    <dgm:pt modelId="{8BCBAEFD-D502-4F81-8B90-B739A00A1D73}">
      <dgm:prSet phldrT="[Texto]"/>
      <dgm:spPr/>
      <dgm:t>
        <a:bodyPr/>
        <a:lstStyle/>
        <a:p>
          <a:r>
            <a:rPr lang="gl-ES" noProof="0" dirty="0" smtClean="0"/>
            <a:t>R15. O saque de banda</a:t>
          </a:r>
          <a:endParaRPr lang="gl-ES" noProof="0" dirty="0"/>
        </a:p>
      </dgm:t>
    </dgm:pt>
    <dgm:pt modelId="{327E6655-8FE5-4916-B4E7-DCC829C0726D}" type="parTrans" cxnId="{DEE88719-669E-4C4C-A7B3-1F8F79046604}">
      <dgm:prSet/>
      <dgm:spPr/>
      <dgm:t>
        <a:bodyPr/>
        <a:lstStyle/>
        <a:p>
          <a:endParaRPr lang="es-ES"/>
        </a:p>
      </dgm:t>
    </dgm:pt>
    <dgm:pt modelId="{2757341F-B1BA-4C91-899D-619AB2008CAB}" type="sibTrans" cxnId="{DEE88719-669E-4C4C-A7B3-1F8F79046604}">
      <dgm:prSet/>
      <dgm:spPr/>
      <dgm:t>
        <a:bodyPr/>
        <a:lstStyle/>
        <a:p>
          <a:endParaRPr lang="es-ES"/>
        </a:p>
      </dgm:t>
    </dgm:pt>
    <dgm:pt modelId="{1B9189E2-D7A8-4399-A050-DC1473BDB6EA}">
      <dgm:prSet phldrT="[Texto]"/>
      <dgm:spPr/>
      <dgm:t>
        <a:bodyPr/>
        <a:lstStyle/>
        <a:p>
          <a:r>
            <a:rPr lang="gl-ES" noProof="0" dirty="0" smtClean="0"/>
            <a:t>R16. O saque de meta</a:t>
          </a:r>
          <a:endParaRPr lang="gl-ES" noProof="0" dirty="0"/>
        </a:p>
      </dgm:t>
    </dgm:pt>
    <dgm:pt modelId="{D34612B7-D2CB-41E9-A042-8117BB9E58E8}" type="parTrans" cxnId="{1DB6A2E7-F9B8-4FBE-83D2-441011C08080}">
      <dgm:prSet/>
      <dgm:spPr/>
      <dgm:t>
        <a:bodyPr/>
        <a:lstStyle/>
        <a:p>
          <a:endParaRPr lang="es-ES"/>
        </a:p>
      </dgm:t>
    </dgm:pt>
    <dgm:pt modelId="{C94EA336-B023-40D9-9893-6B60D60D67D1}" type="sibTrans" cxnId="{1DB6A2E7-F9B8-4FBE-83D2-441011C08080}">
      <dgm:prSet/>
      <dgm:spPr/>
      <dgm:t>
        <a:bodyPr/>
        <a:lstStyle/>
        <a:p>
          <a:endParaRPr lang="es-ES"/>
        </a:p>
      </dgm:t>
    </dgm:pt>
    <dgm:pt modelId="{E0A78EDD-CF8A-4E4F-A890-157A5B16DC90}">
      <dgm:prSet phldrT="[Texto]"/>
      <dgm:spPr/>
      <dgm:t>
        <a:bodyPr/>
        <a:lstStyle/>
        <a:p>
          <a:r>
            <a:rPr lang="gl-ES" noProof="0" dirty="0" smtClean="0"/>
            <a:t>R17. O saque de esquina</a:t>
          </a:r>
          <a:endParaRPr lang="gl-ES" noProof="0" dirty="0"/>
        </a:p>
      </dgm:t>
    </dgm:pt>
    <dgm:pt modelId="{1201A213-1201-4D6C-A4FB-52F1D7109D7C}" type="parTrans" cxnId="{1824CB48-9908-4261-BE9A-92A1DADF97AE}">
      <dgm:prSet/>
      <dgm:spPr/>
      <dgm:t>
        <a:bodyPr/>
        <a:lstStyle/>
        <a:p>
          <a:endParaRPr lang="es-ES"/>
        </a:p>
      </dgm:t>
    </dgm:pt>
    <dgm:pt modelId="{1C17D001-31A6-4109-9655-8C1EAD531544}" type="sibTrans" cxnId="{1824CB48-9908-4261-BE9A-92A1DADF97AE}">
      <dgm:prSet/>
      <dgm:spPr/>
      <dgm:t>
        <a:bodyPr/>
        <a:lstStyle/>
        <a:p>
          <a:endParaRPr lang="es-ES"/>
        </a:p>
      </dgm:t>
    </dgm:pt>
    <dgm:pt modelId="{6F310B06-8853-406C-90F8-66872DF5595C}" type="pres">
      <dgm:prSet presAssocID="{C3D5A4B6-A944-4F15-BF58-9AE600008C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B9BA3E-4925-4AD7-84CE-ECC5C0E7B5BE}" type="pres">
      <dgm:prSet presAssocID="{D366E8FD-E056-48C7-A127-C409B8136464}" presName="node" presStyleLbl="node1" presStyleIdx="0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10B2D-FA68-423C-9655-3D4060DFC43F}" type="pres">
      <dgm:prSet presAssocID="{49FDB701-6D00-4199-BC5E-DEED7AFED0D4}" presName="sibTrans" presStyleCnt="0"/>
      <dgm:spPr/>
    </dgm:pt>
    <dgm:pt modelId="{A5BA2400-34C9-4E7B-A52E-4A29CBA8150B}" type="pres">
      <dgm:prSet presAssocID="{AA450510-CE37-458C-8FFF-F075703472FC}" presName="node" presStyleLbl="node1" presStyleIdx="1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C8FDE2-59EA-48EB-B63D-E53324679AE3}" type="pres">
      <dgm:prSet presAssocID="{27EE696B-71D9-42A5-A83B-8FC71C664902}" presName="sibTrans" presStyleCnt="0"/>
      <dgm:spPr/>
    </dgm:pt>
    <dgm:pt modelId="{56079217-DECE-455C-A034-6D3CBAA732B4}" type="pres">
      <dgm:prSet presAssocID="{B76DF4F0-4C43-4391-A2B1-56592B71C8D9}" presName="node" presStyleLbl="node1" presStyleIdx="2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F4736E-3DF3-4D92-B192-F62BCA7D153E}" type="pres">
      <dgm:prSet presAssocID="{16982326-6404-4219-A3FB-3791FCDF5D2F}" presName="sibTrans" presStyleCnt="0"/>
      <dgm:spPr/>
    </dgm:pt>
    <dgm:pt modelId="{49944569-106F-4C9F-A933-0E74F616C800}" type="pres">
      <dgm:prSet presAssocID="{267E56B4-BC2F-4673-A8E5-DCAEF5015258}" presName="node" presStyleLbl="node1" presStyleIdx="3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243491-5C27-46E8-9989-61C44A4A1E3B}" type="pres">
      <dgm:prSet presAssocID="{B8E22D92-BF14-4275-A234-4C539A01ECBE}" presName="sibTrans" presStyleCnt="0"/>
      <dgm:spPr/>
    </dgm:pt>
    <dgm:pt modelId="{8683E1F0-A8F5-4ACA-8042-E9DAC6D9F7BB}" type="pres">
      <dgm:prSet presAssocID="{21D9C2C9-A83F-4265-A008-792DE2E67E67}" presName="node" presStyleLbl="node1" presStyleIdx="4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FE6121-FE27-468F-AA34-9162839291BD}" type="pres">
      <dgm:prSet presAssocID="{91F64B79-9F21-47FA-9E2A-930DF06FCB01}" presName="sibTrans" presStyleCnt="0"/>
      <dgm:spPr/>
    </dgm:pt>
    <dgm:pt modelId="{953F2E47-391D-41B8-A1A8-292FA273D7C9}" type="pres">
      <dgm:prSet presAssocID="{19965D9D-0DF4-448B-A7D3-A722E559EEED}" presName="node" presStyleLbl="node1" presStyleIdx="5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7AB393-0C92-430B-A1F1-158BE94AF8A9}" type="pres">
      <dgm:prSet presAssocID="{1E9125D8-F717-40C7-B29E-33CB32D4A2E6}" presName="sibTrans" presStyleCnt="0"/>
      <dgm:spPr/>
    </dgm:pt>
    <dgm:pt modelId="{16F93200-C04B-486C-A847-62553068923D}" type="pres">
      <dgm:prSet presAssocID="{C06F53D8-6C80-4492-8F78-DCA58083B429}" presName="node" presStyleLbl="node1" presStyleIdx="6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F1AEEA-8B66-496D-87D0-BD745C5C1AC2}" type="pres">
      <dgm:prSet presAssocID="{B0A56E55-5F57-464B-8E89-0E222F06B984}" presName="sibTrans" presStyleCnt="0"/>
      <dgm:spPr/>
    </dgm:pt>
    <dgm:pt modelId="{FDA555E4-0551-48D8-87FB-4B07FF94AF2F}" type="pres">
      <dgm:prSet presAssocID="{0B3A1171-0E77-4AC5-9A64-8DD69132EDCD}" presName="node" presStyleLbl="node1" presStyleIdx="7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800624-D948-40D0-A8EF-D642DFDB5C3B}" type="pres">
      <dgm:prSet presAssocID="{4816267B-B23A-423E-9FE0-FC9060C0495A}" presName="sibTrans" presStyleCnt="0"/>
      <dgm:spPr/>
    </dgm:pt>
    <dgm:pt modelId="{064BE358-9F0F-4901-A0A3-D686793D8CCA}" type="pres">
      <dgm:prSet presAssocID="{2752D418-273A-44EF-8805-899AD93B3EBC}" presName="node" presStyleLbl="node1" presStyleIdx="8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54A458-99F3-4B8F-A1FE-04B5E224F760}" type="pres">
      <dgm:prSet presAssocID="{D00CE519-02B4-41EE-864B-76B596D4E528}" presName="sibTrans" presStyleCnt="0"/>
      <dgm:spPr/>
    </dgm:pt>
    <dgm:pt modelId="{19A17207-287F-4B93-8FB0-0BEE694CC206}" type="pres">
      <dgm:prSet presAssocID="{B78C6CFF-69E3-4CBC-9378-6BFEF1880396}" presName="node" presStyleLbl="node1" presStyleIdx="9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BF3FB1-8B59-4607-B599-4C0F491826AA}" type="pres">
      <dgm:prSet presAssocID="{6CEC737C-B474-49BE-A13A-8D46E93CAF2A}" presName="sibTrans" presStyleCnt="0"/>
      <dgm:spPr/>
    </dgm:pt>
    <dgm:pt modelId="{30E0C6EA-8704-4D2C-9B70-81F47225379B}" type="pres">
      <dgm:prSet presAssocID="{99D56156-A153-48E3-A924-C5B35DCB9B67}" presName="node" presStyleLbl="node1" presStyleIdx="10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15DF21-F6B7-48FF-8DAE-8B4ED06B3084}" type="pres">
      <dgm:prSet presAssocID="{534E5808-0345-486A-ADBF-4D25454280BA}" presName="sibTrans" presStyleCnt="0"/>
      <dgm:spPr/>
    </dgm:pt>
    <dgm:pt modelId="{EF5DA51D-62D7-4093-861A-77CA0E5007DC}" type="pres">
      <dgm:prSet presAssocID="{38525E75-2436-4426-A635-E5F4D0D62AB0}" presName="node" presStyleLbl="node1" presStyleIdx="11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A63A47-46C8-41C4-8BBA-0ED2CC0A6973}" type="pres">
      <dgm:prSet presAssocID="{1854E21A-AF86-4668-B924-21CA8DE452F4}" presName="sibTrans" presStyleCnt="0"/>
      <dgm:spPr/>
    </dgm:pt>
    <dgm:pt modelId="{4574D668-72D6-484E-9086-443FBDB66FA9}" type="pres">
      <dgm:prSet presAssocID="{B9ACB31C-F020-4BD5-8E64-8CE8C28D6E50}" presName="node" presStyleLbl="node1" presStyleIdx="12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70A927-C7EB-4794-A369-F23A2518992C}" type="pres">
      <dgm:prSet presAssocID="{08389856-7A75-4A7E-9DBC-549A5BE2E1EE}" presName="sibTrans" presStyleCnt="0"/>
      <dgm:spPr/>
    </dgm:pt>
    <dgm:pt modelId="{EF453DA1-B0B1-4BDF-82A9-ECABA4983134}" type="pres">
      <dgm:prSet presAssocID="{828DC322-9F32-426F-A831-FE568CC7E426}" presName="node" presStyleLbl="node1" presStyleIdx="13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FC7BB7-3E11-499C-8679-078821A7FD13}" type="pres">
      <dgm:prSet presAssocID="{CA6B6901-9132-4AE0-915D-CE791B68E1D6}" presName="sibTrans" presStyleCnt="0"/>
      <dgm:spPr/>
    </dgm:pt>
    <dgm:pt modelId="{907FC244-37AD-49C2-B6E1-DCFE64FF77FB}" type="pres">
      <dgm:prSet presAssocID="{8BCBAEFD-D502-4F81-8B90-B739A00A1D73}" presName="node" presStyleLbl="node1" presStyleIdx="14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A0F13E-F14B-492B-90FA-ADB597FE64E0}" type="pres">
      <dgm:prSet presAssocID="{2757341F-B1BA-4C91-899D-619AB2008CAB}" presName="sibTrans" presStyleCnt="0"/>
      <dgm:spPr/>
    </dgm:pt>
    <dgm:pt modelId="{FE1D2A01-856A-43B9-A826-5F7747A702FF}" type="pres">
      <dgm:prSet presAssocID="{1B9189E2-D7A8-4399-A050-DC1473BDB6EA}" presName="node" presStyleLbl="node1" presStyleIdx="15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CBBB71-02A8-4397-9FD9-769995A5AE49}" type="pres">
      <dgm:prSet presAssocID="{C94EA336-B023-40D9-9893-6B60D60D67D1}" presName="sibTrans" presStyleCnt="0"/>
      <dgm:spPr/>
    </dgm:pt>
    <dgm:pt modelId="{86A29B8C-A291-4C5E-B048-75F599C8485D}" type="pres">
      <dgm:prSet presAssocID="{E0A78EDD-CF8A-4E4F-A890-157A5B16DC90}" presName="node" presStyleLbl="node1" presStyleIdx="16" presStyleCnt="1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4417807-1C2A-4046-95AC-24438E428456}" type="presOf" srcId="{21D9C2C9-A83F-4265-A008-792DE2E67E67}" destId="{8683E1F0-A8F5-4ACA-8042-E9DAC6D9F7BB}" srcOrd="0" destOrd="0" presId="urn:microsoft.com/office/officeart/2005/8/layout/default"/>
    <dgm:cxn modelId="{BF4E1880-AA76-40C7-B1AF-C4D48D677BE9}" type="presOf" srcId="{267E56B4-BC2F-4673-A8E5-DCAEF5015258}" destId="{49944569-106F-4C9F-A933-0E74F616C800}" srcOrd="0" destOrd="0" presId="urn:microsoft.com/office/officeart/2005/8/layout/default"/>
    <dgm:cxn modelId="{1DB6A2E7-F9B8-4FBE-83D2-441011C08080}" srcId="{C3D5A4B6-A944-4F15-BF58-9AE600008C6C}" destId="{1B9189E2-D7A8-4399-A050-DC1473BDB6EA}" srcOrd="15" destOrd="0" parTransId="{D34612B7-D2CB-41E9-A042-8117BB9E58E8}" sibTransId="{C94EA336-B023-40D9-9893-6B60D60D67D1}"/>
    <dgm:cxn modelId="{B20E9B89-4FA9-4296-B208-7FBA93F99437}" type="presOf" srcId="{E0A78EDD-CF8A-4E4F-A890-157A5B16DC90}" destId="{86A29B8C-A291-4C5E-B048-75F599C8485D}" srcOrd="0" destOrd="0" presId="urn:microsoft.com/office/officeart/2005/8/layout/default"/>
    <dgm:cxn modelId="{3E588EE4-D557-4501-B2A7-5AB2DC5A0B2C}" srcId="{C3D5A4B6-A944-4F15-BF58-9AE600008C6C}" destId="{99D56156-A153-48E3-A924-C5B35DCB9B67}" srcOrd="10" destOrd="0" parTransId="{2A5E30FF-92A7-4ED5-9BFB-8DE78454E22C}" sibTransId="{534E5808-0345-486A-ADBF-4D25454280BA}"/>
    <dgm:cxn modelId="{C2E5224E-9A0E-4163-AB9C-DFDB3E29E022}" type="presOf" srcId="{2752D418-273A-44EF-8805-899AD93B3EBC}" destId="{064BE358-9F0F-4901-A0A3-D686793D8CCA}" srcOrd="0" destOrd="0" presId="urn:microsoft.com/office/officeart/2005/8/layout/default"/>
    <dgm:cxn modelId="{C7E481CB-C9EA-4418-8FDA-E47FFECCA845}" type="presOf" srcId="{8BCBAEFD-D502-4F81-8B90-B739A00A1D73}" destId="{907FC244-37AD-49C2-B6E1-DCFE64FF77FB}" srcOrd="0" destOrd="0" presId="urn:microsoft.com/office/officeart/2005/8/layout/default"/>
    <dgm:cxn modelId="{91ED0886-8D31-4DD9-B1F7-7D000EFE39DA}" srcId="{C3D5A4B6-A944-4F15-BF58-9AE600008C6C}" destId="{0B3A1171-0E77-4AC5-9A64-8DD69132EDCD}" srcOrd="7" destOrd="0" parTransId="{77FCEFE9-322B-4BEE-A9B9-A015BC2EBCC8}" sibTransId="{4816267B-B23A-423E-9FE0-FC9060C0495A}"/>
    <dgm:cxn modelId="{8F526BA7-AA97-4944-9747-1DB23E07239C}" type="presOf" srcId="{1B9189E2-D7A8-4399-A050-DC1473BDB6EA}" destId="{FE1D2A01-856A-43B9-A826-5F7747A702FF}" srcOrd="0" destOrd="0" presId="urn:microsoft.com/office/officeart/2005/8/layout/default"/>
    <dgm:cxn modelId="{DEE88719-669E-4C4C-A7B3-1F8F79046604}" srcId="{C3D5A4B6-A944-4F15-BF58-9AE600008C6C}" destId="{8BCBAEFD-D502-4F81-8B90-B739A00A1D73}" srcOrd="14" destOrd="0" parTransId="{327E6655-8FE5-4916-B4E7-DCC829C0726D}" sibTransId="{2757341F-B1BA-4C91-899D-619AB2008CAB}"/>
    <dgm:cxn modelId="{14A4C281-2034-4073-BDA1-162E7E95DBF1}" srcId="{C3D5A4B6-A944-4F15-BF58-9AE600008C6C}" destId="{21D9C2C9-A83F-4265-A008-792DE2E67E67}" srcOrd="4" destOrd="0" parTransId="{C432B35A-62DA-44F7-A364-DCF149F35FDC}" sibTransId="{91F64B79-9F21-47FA-9E2A-930DF06FCB01}"/>
    <dgm:cxn modelId="{C2861FF0-CE73-4EF2-84BA-959CC25448C8}" type="presOf" srcId="{D366E8FD-E056-48C7-A127-C409B8136464}" destId="{3EB9BA3E-4925-4AD7-84CE-ECC5C0E7B5BE}" srcOrd="0" destOrd="0" presId="urn:microsoft.com/office/officeart/2005/8/layout/default"/>
    <dgm:cxn modelId="{37A8E4A7-9C72-4308-A3B6-D92EDDF74627}" srcId="{C3D5A4B6-A944-4F15-BF58-9AE600008C6C}" destId="{19965D9D-0DF4-448B-A7D3-A722E559EEED}" srcOrd="5" destOrd="0" parTransId="{CCC1483E-3A7E-4A30-92DB-11DE0CED38EA}" sibTransId="{1E9125D8-F717-40C7-B29E-33CB32D4A2E6}"/>
    <dgm:cxn modelId="{2C420083-BCAD-4EE7-B94E-902ADF78C781}" srcId="{C3D5A4B6-A944-4F15-BF58-9AE600008C6C}" destId="{AA450510-CE37-458C-8FFF-F075703472FC}" srcOrd="1" destOrd="0" parTransId="{C5BA6579-F2F4-41AD-AF03-E393F7B8B43A}" sibTransId="{27EE696B-71D9-42A5-A83B-8FC71C664902}"/>
    <dgm:cxn modelId="{97CE0BCE-C8BD-4D29-ACF1-980D93D9D27F}" srcId="{C3D5A4B6-A944-4F15-BF58-9AE600008C6C}" destId="{2752D418-273A-44EF-8805-899AD93B3EBC}" srcOrd="8" destOrd="0" parTransId="{302C9549-C8A6-4566-AD2A-2BAECE55478F}" sibTransId="{D00CE519-02B4-41EE-864B-76B596D4E528}"/>
    <dgm:cxn modelId="{3E1E3908-C46A-4EBF-A345-433393EC0B3B}" srcId="{C3D5A4B6-A944-4F15-BF58-9AE600008C6C}" destId="{D366E8FD-E056-48C7-A127-C409B8136464}" srcOrd="0" destOrd="0" parTransId="{2E667523-4C4C-4B8C-ADB0-62CF11170FC5}" sibTransId="{49FDB701-6D00-4199-BC5E-DEED7AFED0D4}"/>
    <dgm:cxn modelId="{E9ED71EE-F300-46ED-A01C-EE76B970CC49}" type="presOf" srcId="{828DC322-9F32-426F-A831-FE568CC7E426}" destId="{EF453DA1-B0B1-4BDF-82A9-ECABA4983134}" srcOrd="0" destOrd="0" presId="urn:microsoft.com/office/officeart/2005/8/layout/default"/>
    <dgm:cxn modelId="{A4C2923E-47D5-4FA2-BA91-D055B0D0198F}" srcId="{C3D5A4B6-A944-4F15-BF58-9AE600008C6C}" destId="{C06F53D8-6C80-4492-8F78-DCA58083B429}" srcOrd="6" destOrd="0" parTransId="{2DABCA3B-704B-4AEB-BC70-4296E25E5281}" sibTransId="{B0A56E55-5F57-464B-8E89-0E222F06B984}"/>
    <dgm:cxn modelId="{BA659038-986C-4E80-8CF7-8AEE3926928E}" type="presOf" srcId="{C06F53D8-6C80-4492-8F78-DCA58083B429}" destId="{16F93200-C04B-486C-A847-62553068923D}" srcOrd="0" destOrd="0" presId="urn:microsoft.com/office/officeart/2005/8/layout/default"/>
    <dgm:cxn modelId="{97520B99-70BC-44F5-B2B2-BA884F532237}" type="presOf" srcId="{19965D9D-0DF4-448B-A7D3-A722E559EEED}" destId="{953F2E47-391D-41B8-A1A8-292FA273D7C9}" srcOrd="0" destOrd="0" presId="urn:microsoft.com/office/officeart/2005/8/layout/default"/>
    <dgm:cxn modelId="{1C70B0B2-0DAB-4F03-BF00-88605C752D48}" type="presOf" srcId="{0B3A1171-0E77-4AC5-9A64-8DD69132EDCD}" destId="{FDA555E4-0551-48D8-87FB-4B07FF94AF2F}" srcOrd="0" destOrd="0" presId="urn:microsoft.com/office/officeart/2005/8/layout/default"/>
    <dgm:cxn modelId="{FA8E9380-4399-4E1E-A215-652DA57F2BA9}" type="presOf" srcId="{B78C6CFF-69E3-4CBC-9378-6BFEF1880396}" destId="{19A17207-287F-4B93-8FB0-0BEE694CC206}" srcOrd="0" destOrd="0" presId="urn:microsoft.com/office/officeart/2005/8/layout/default"/>
    <dgm:cxn modelId="{1824CB48-9908-4261-BE9A-92A1DADF97AE}" srcId="{C3D5A4B6-A944-4F15-BF58-9AE600008C6C}" destId="{E0A78EDD-CF8A-4E4F-A890-157A5B16DC90}" srcOrd="16" destOrd="0" parTransId="{1201A213-1201-4D6C-A4FB-52F1D7109D7C}" sibTransId="{1C17D001-31A6-4109-9655-8C1EAD531544}"/>
    <dgm:cxn modelId="{7C8A9D08-5401-452E-A3B2-F400FE4D1834}" type="presOf" srcId="{B76DF4F0-4C43-4391-A2B1-56592B71C8D9}" destId="{56079217-DECE-455C-A034-6D3CBAA732B4}" srcOrd="0" destOrd="0" presId="urn:microsoft.com/office/officeart/2005/8/layout/default"/>
    <dgm:cxn modelId="{EE96FA5E-5452-49F0-AC46-F0AF878D697A}" type="presOf" srcId="{AA450510-CE37-458C-8FFF-F075703472FC}" destId="{A5BA2400-34C9-4E7B-A52E-4A29CBA8150B}" srcOrd="0" destOrd="0" presId="urn:microsoft.com/office/officeart/2005/8/layout/default"/>
    <dgm:cxn modelId="{8BF1C86D-FBCF-4348-8CA4-8DBAC050BE79}" srcId="{C3D5A4B6-A944-4F15-BF58-9AE600008C6C}" destId="{B78C6CFF-69E3-4CBC-9378-6BFEF1880396}" srcOrd="9" destOrd="0" parTransId="{29237274-A20A-4DC2-ABC9-769BB3FCEC55}" sibTransId="{6CEC737C-B474-49BE-A13A-8D46E93CAF2A}"/>
    <dgm:cxn modelId="{FB311FAD-79C1-492A-8CE4-68E816FE6299}" type="presOf" srcId="{B9ACB31C-F020-4BD5-8E64-8CE8C28D6E50}" destId="{4574D668-72D6-484E-9086-443FBDB66FA9}" srcOrd="0" destOrd="0" presId="urn:microsoft.com/office/officeart/2005/8/layout/default"/>
    <dgm:cxn modelId="{CE16DBA0-3F6F-46CF-9A3F-A9CFB6FC5391}" srcId="{C3D5A4B6-A944-4F15-BF58-9AE600008C6C}" destId="{267E56B4-BC2F-4673-A8E5-DCAEF5015258}" srcOrd="3" destOrd="0" parTransId="{C48432A6-7BD4-422C-B538-7721B6421524}" sibTransId="{B8E22D92-BF14-4275-A234-4C539A01ECBE}"/>
    <dgm:cxn modelId="{0ED8BDD0-4983-4CAD-9B3E-00A527D4F3EC}" srcId="{C3D5A4B6-A944-4F15-BF58-9AE600008C6C}" destId="{B76DF4F0-4C43-4391-A2B1-56592B71C8D9}" srcOrd="2" destOrd="0" parTransId="{27ED2E4E-BBAE-455D-94FF-8401D093E6FE}" sibTransId="{16982326-6404-4219-A3FB-3791FCDF5D2F}"/>
    <dgm:cxn modelId="{95FB1314-5ABF-422F-A87D-9DB862555417}" srcId="{C3D5A4B6-A944-4F15-BF58-9AE600008C6C}" destId="{B9ACB31C-F020-4BD5-8E64-8CE8C28D6E50}" srcOrd="12" destOrd="0" parTransId="{268597C4-F4B4-4CD9-8925-C72679848A13}" sibTransId="{08389856-7A75-4A7E-9DBC-549A5BE2E1EE}"/>
    <dgm:cxn modelId="{7CA3DD66-4F77-4714-88C0-F4A8E7702C44}" type="presOf" srcId="{99D56156-A153-48E3-A924-C5B35DCB9B67}" destId="{30E0C6EA-8704-4D2C-9B70-81F47225379B}" srcOrd="0" destOrd="0" presId="urn:microsoft.com/office/officeart/2005/8/layout/default"/>
    <dgm:cxn modelId="{A94358FA-C671-4945-8FD5-CFC21A9A0E88}" type="presOf" srcId="{38525E75-2436-4426-A635-E5F4D0D62AB0}" destId="{EF5DA51D-62D7-4093-861A-77CA0E5007DC}" srcOrd="0" destOrd="0" presId="urn:microsoft.com/office/officeart/2005/8/layout/default"/>
    <dgm:cxn modelId="{A3F0C426-B87F-4DC0-A0FF-582F698DDFE9}" type="presOf" srcId="{C3D5A4B6-A944-4F15-BF58-9AE600008C6C}" destId="{6F310B06-8853-406C-90F8-66872DF5595C}" srcOrd="0" destOrd="0" presId="urn:microsoft.com/office/officeart/2005/8/layout/default"/>
    <dgm:cxn modelId="{F20D0D04-BD3D-48FD-92E0-2DF2D3AB4FDF}" srcId="{C3D5A4B6-A944-4F15-BF58-9AE600008C6C}" destId="{828DC322-9F32-426F-A831-FE568CC7E426}" srcOrd="13" destOrd="0" parTransId="{345013E4-34C6-4A6E-9782-E9336AAE3123}" sibTransId="{CA6B6901-9132-4AE0-915D-CE791B68E1D6}"/>
    <dgm:cxn modelId="{67EF03F6-5C8E-4294-8F5A-2FA2F363872A}" srcId="{C3D5A4B6-A944-4F15-BF58-9AE600008C6C}" destId="{38525E75-2436-4426-A635-E5F4D0D62AB0}" srcOrd="11" destOrd="0" parTransId="{415447BB-B36F-4BDB-A8D9-3423BD0F3666}" sibTransId="{1854E21A-AF86-4668-B924-21CA8DE452F4}"/>
    <dgm:cxn modelId="{456627C9-104A-4EA2-9189-AEAA7BC4E9E6}" type="presParOf" srcId="{6F310B06-8853-406C-90F8-66872DF5595C}" destId="{3EB9BA3E-4925-4AD7-84CE-ECC5C0E7B5BE}" srcOrd="0" destOrd="0" presId="urn:microsoft.com/office/officeart/2005/8/layout/default"/>
    <dgm:cxn modelId="{D4490980-F71F-41E6-8013-8F136610DBF1}" type="presParOf" srcId="{6F310B06-8853-406C-90F8-66872DF5595C}" destId="{94010B2D-FA68-423C-9655-3D4060DFC43F}" srcOrd="1" destOrd="0" presId="urn:microsoft.com/office/officeart/2005/8/layout/default"/>
    <dgm:cxn modelId="{72B73F13-A8BF-46E3-992E-613292E11D8D}" type="presParOf" srcId="{6F310B06-8853-406C-90F8-66872DF5595C}" destId="{A5BA2400-34C9-4E7B-A52E-4A29CBA8150B}" srcOrd="2" destOrd="0" presId="urn:microsoft.com/office/officeart/2005/8/layout/default"/>
    <dgm:cxn modelId="{7ED61E1C-1A17-4A2E-86AD-6D18B4AD4D45}" type="presParOf" srcId="{6F310B06-8853-406C-90F8-66872DF5595C}" destId="{01C8FDE2-59EA-48EB-B63D-E53324679AE3}" srcOrd="3" destOrd="0" presId="urn:microsoft.com/office/officeart/2005/8/layout/default"/>
    <dgm:cxn modelId="{8FB1E53E-FC1F-493D-BDCF-79D94D5216CF}" type="presParOf" srcId="{6F310B06-8853-406C-90F8-66872DF5595C}" destId="{56079217-DECE-455C-A034-6D3CBAA732B4}" srcOrd="4" destOrd="0" presId="urn:microsoft.com/office/officeart/2005/8/layout/default"/>
    <dgm:cxn modelId="{1599DFD7-B231-464D-9455-8EB446D26333}" type="presParOf" srcId="{6F310B06-8853-406C-90F8-66872DF5595C}" destId="{26F4736E-3DF3-4D92-B192-F62BCA7D153E}" srcOrd="5" destOrd="0" presId="urn:microsoft.com/office/officeart/2005/8/layout/default"/>
    <dgm:cxn modelId="{326369E5-0A83-4609-BE58-9BBE77E410AC}" type="presParOf" srcId="{6F310B06-8853-406C-90F8-66872DF5595C}" destId="{49944569-106F-4C9F-A933-0E74F616C800}" srcOrd="6" destOrd="0" presId="urn:microsoft.com/office/officeart/2005/8/layout/default"/>
    <dgm:cxn modelId="{DF8C78FA-71DD-4DB8-A8A2-F973FDC1F151}" type="presParOf" srcId="{6F310B06-8853-406C-90F8-66872DF5595C}" destId="{90243491-5C27-46E8-9989-61C44A4A1E3B}" srcOrd="7" destOrd="0" presId="urn:microsoft.com/office/officeart/2005/8/layout/default"/>
    <dgm:cxn modelId="{70A1C93E-094F-46EB-A4C2-385984FB0C6A}" type="presParOf" srcId="{6F310B06-8853-406C-90F8-66872DF5595C}" destId="{8683E1F0-A8F5-4ACA-8042-E9DAC6D9F7BB}" srcOrd="8" destOrd="0" presId="urn:microsoft.com/office/officeart/2005/8/layout/default"/>
    <dgm:cxn modelId="{0A656D5A-C25A-4E8E-B3BC-18E768A75D23}" type="presParOf" srcId="{6F310B06-8853-406C-90F8-66872DF5595C}" destId="{5BFE6121-FE27-468F-AA34-9162839291BD}" srcOrd="9" destOrd="0" presId="urn:microsoft.com/office/officeart/2005/8/layout/default"/>
    <dgm:cxn modelId="{9D8FDAE4-7B69-43CC-90E6-9E81CE8C0D55}" type="presParOf" srcId="{6F310B06-8853-406C-90F8-66872DF5595C}" destId="{953F2E47-391D-41B8-A1A8-292FA273D7C9}" srcOrd="10" destOrd="0" presId="urn:microsoft.com/office/officeart/2005/8/layout/default"/>
    <dgm:cxn modelId="{2A403BCB-A599-4CBB-A594-6FA78067F951}" type="presParOf" srcId="{6F310B06-8853-406C-90F8-66872DF5595C}" destId="{017AB393-0C92-430B-A1F1-158BE94AF8A9}" srcOrd="11" destOrd="0" presId="urn:microsoft.com/office/officeart/2005/8/layout/default"/>
    <dgm:cxn modelId="{39304544-9910-4821-A3D7-B3DC5E36881F}" type="presParOf" srcId="{6F310B06-8853-406C-90F8-66872DF5595C}" destId="{16F93200-C04B-486C-A847-62553068923D}" srcOrd="12" destOrd="0" presId="urn:microsoft.com/office/officeart/2005/8/layout/default"/>
    <dgm:cxn modelId="{0B099254-A04B-4AA0-9D3C-82ED66BD1EB9}" type="presParOf" srcId="{6F310B06-8853-406C-90F8-66872DF5595C}" destId="{76F1AEEA-8B66-496D-87D0-BD745C5C1AC2}" srcOrd="13" destOrd="0" presId="urn:microsoft.com/office/officeart/2005/8/layout/default"/>
    <dgm:cxn modelId="{5C941827-ABD3-42E0-AF89-32B876BC0FF6}" type="presParOf" srcId="{6F310B06-8853-406C-90F8-66872DF5595C}" destId="{FDA555E4-0551-48D8-87FB-4B07FF94AF2F}" srcOrd="14" destOrd="0" presId="urn:microsoft.com/office/officeart/2005/8/layout/default"/>
    <dgm:cxn modelId="{DB32F258-520D-4C26-BBD5-4C3DC6DCB6D1}" type="presParOf" srcId="{6F310B06-8853-406C-90F8-66872DF5595C}" destId="{7E800624-D948-40D0-A8EF-D642DFDB5C3B}" srcOrd="15" destOrd="0" presId="urn:microsoft.com/office/officeart/2005/8/layout/default"/>
    <dgm:cxn modelId="{6C715227-61BC-463F-A197-002E40A90FB1}" type="presParOf" srcId="{6F310B06-8853-406C-90F8-66872DF5595C}" destId="{064BE358-9F0F-4901-A0A3-D686793D8CCA}" srcOrd="16" destOrd="0" presId="urn:microsoft.com/office/officeart/2005/8/layout/default"/>
    <dgm:cxn modelId="{E883EAEE-EFB2-4ECC-B4FC-6DD44231AAE2}" type="presParOf" srcId="{6F310B06-8853-406C-90F8-66872DF5595C}" destId="{9C54A458-99F3-4B8F-A1FE-04B5E224F760}" srcOrd="17" destOrd="0" presId="urn:microsoft.com/office/officeart/2005/8/layout/default"/>
    <dgm:cxn modelId="{D5848D76-1311-4242-AF3F-C9DAC6420BDB}" type="presParOf" srcId="{6F310B06-8853-406C-90F8-66872DF5595C}" destId="{19A17207-287F-4B93-8FB0-0BEE694CC206}" srcOrd="18" destOrd="0" presId="urn:microsoft.com/office/officeart/2005/8/layout/default"/>
    <dgm:cxn modelId="{B9924686-FBD0-461A-9ED9-B002DF94E15A}" type="presParOf" srcId="{6F310B06-8853-406C-90F8-66872DF5595C}" destId="{6ABF3FB1-8B59-4607-B599-4C0F491826AA}" srcOrd="19" destOrd="0" presId="urn:microsoft.com/office/officeart/2005/8/layout/default"/>
    <dgm:cxn modelId="{C2EB36A8-C722-41BA-97B7-7E0F947A9B87}" type="presParOf" srcId="{6F310B06-8853-406C-90F8-66872DF5595C}" destId="{30E0C6EA-8704-4D2C-9B70-81F47225379B}" srcOrd="20" destOrd="0" presId="urn:microsoft.com/office/officeart/2005/8/layout/default"/>
    <dgm:cxn modelId="{613DE37C-E402-4A22-B99D-0CBCB55C72C5}" type="presParOf" srcId="{6F310B06-8853-406C-90F8-66872DF5595C}" destId="{2315DF21-F6B7-48FF-8DAE-8B4ED06B3084}" srcOrd="21" destOrd="0" presId="urn:microsoft.com/office/officeart/2005/8/layout/default"/>
    <dgm:cxn modelId="{3764BB5B-B752-438C-AC79-4A8BAD24F6FC}" type="presParOf" srcId="{6F310B06-8853-406C-90F8-66872DF5595C}" destId="{EF5DA51D-62D7-4093-861A-77CA0E5007DC}" srcOrd="22" destOrd="0" presId="urn:microsoft.com/office/officeart/2005/8/layout/default"/>
    <dgm:cxn modelId="{8637D462-18E8-4242-9572-EFBAFFBE0914}" type="presParOf" srcId="{6F310B06-8853-406C-90F8-66872DF5595C}" destId="{E5A63A47-46C8-41C4-8BBA-0ED2CC0A6973}" srcOrd="23" destOrd="0" presId="urn:microsoft.com/office/officeart/2005/8/layout/default"/>
    <dgm:cxn modelId="{11BD6AD2-5ED5-4BB0-9232-EBBCA9E71FFA}" type="presParOf" srcId="{6F310B06-8853-406C-90F8-66872DF5595C}" destId="{4574D668-72D6-484E-9086-443FBDB66FA9}" srcOrd="24" destOrd="0" presId="urn:microsoft.com/office/officeart/2005/8/layout/default"/>
    <dgm:cxn modelId="{F8A4B9D2-2832-4D72-947B-408DC8A603E6}" type="presParOf" srcId="{6F310B06-8853-406C-90F8-66872DF5595C}" destId="{E570A927-C7EB-4794-A369-F23A2518992C}" srcOrd="25" destOrd="0" presId="urn:microsoft.com/office/officeart/2005/8/layout/default"/>
    <dgm:cxn modelId="{D3A63A8C-5949-4F1E-B92B-F33F932D2124}" type="presParOf" srcId="{6F310B06-8853-406C-90F8-66872DF5595C}" destId="{EF453DA1-B0B1-4BDF-82A9-ECABA4983134}" srcOrd="26" destOrd="0" presId="urn:microsoft.com/office/officeart/2005/8/layout/default"/>
    <dgm:cxn modelId="{A4CF8B0C-BFB9-4AE6-A4A6-5E8ADECA222F}" type="presParOf" srcId="{6F310B06-8853-406C-90F8-66872DF5595C}" destId="{68FC7BB7-3E11-499C-8679-078821A7FD13}" srcOrd="27" destOrd="0" presId="urn:microsoft.com/office/officeart/2005/8/layout/default"/>
    <dgm:cxn modelId="{911FF3B3-6C48-4E8D-81F2-5D6A4C373112}" type="presParOf" srcId="{6F310B06-8853-406C-90F8-66872DF5595C}" destId="{907FC244-37AD-49C2-B6E1-DCFE64FF77FB}" srcOrd="28" destOrd="0" presId="urn:microsoft.com/office/officeart/2005/8/layout/default"/>
    <dgm:cxn modelId="{083A47AE-9028-482D-B656-041F27C5342D}" type="presParOf" srcId="{6F310B06-8853-406C-90F8-66872DF5595C}" destId="{16A0F13E-F14B-492B-90FA-ADB597FE64E0}" srcOrd="29" destOrd="0" presId="urn:microsoft.com/office/officeart/2005/8/layout/default"/>
    <dgm:cxn modelId="{14A6C6E3-0375-4DCD-936B-D757B7E69BDF}" type="presParOf" srcId="{6F310B06-8853-406C-90F8-66872DF5595C}" destId="{FE1D2A01-856A-43B9-A826-5F7747A702FF}" srcOrd="30" destOrd="0" presId="urn:microsoft.com/office/officeart/2005/8/layout/default"/>
    <dgm:cxn modelId="{5E8B97FE-BF47-48F1-BDA6-149250EA3128}" type="presParOf" srcId="{6F310B06-8853-406C-90F8-66872DF5595C}" destId="{3ECBBB71-02A8-4397-9FD9-769995A5AE49}" srcOrd="31" destOrd="0" presId="urn:microsoft.com/office/officeart/2005/8/layout/default"/>
    <dgm:cxn modelId="{BED41644-6C88-4C19-BC03-9F8044F12879}" type="presParOf" srcId="{6F310B06-8853-406C-90F8-66872DF5595C}" destId="{86A29B8C-A291-4C5E-B048-75F599C8485D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9B5A31-26A7-4503-8CF8-96DEA958B70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A1695D-C254-44D8-A732-AA08C3F7E4EA}">
      <dgm:prSet phldrT="[Texto]"/>
      <dgm:spPr/>
      <dgm:t>
        <a:bodyPr/>
        <a:lstStyle/>
        <a:p>
          <a:r>
            <a:rPr lang="gl-ES" noProof="0" dirty="0" smtClean="0"/>
            <a:t>Protocolo VAR</a:t>
          </a:r>
          <a:endParaRPr lang="gl-ES" noProof="0" dirty="0"/>
        </a:p>
      </dgm:t>
    </dgm:pt>
    <dgm:pt modelId="{6A1DCA64-719B-46BA-BE1F-1CCA73058A96}" type="parTrans" cxnId="{74253B47-E686-4975-BF62-2CBB04DDEAF5}">
      <dgm:prSet/>
      <dgm:spPr/>
      <dgm:t>
        <a:bodyPr/>
        <a:lstStyle/>
        <a:p>
          <a:endParaRPr lang="es-ES"/>
        </a:p>
      </dgm:t>
    </dgm:pt>
    <dgm:pt modelId="{FABD9CAC-8B9F-4EED-A125-5F9D5F42CB98}" type="sibTrans" cxnId="{74253B47-E686-4975-BF62-2CBB04DDEAF5}">
      <dgm:prSet/>
      <dgm:spPr/>
      <dgm:t>
        <a:bodyPr/>
        <a:lstStyle/>
        <a:p>
          <a:endParaRPr lang="es-ES"/>
        </a:p>
      </dgm:t>
    </dgm:pt>
    <dgm:pt modelId="{28F6B377-2174-4FEC-B69C-A29E6A3B9FE6}">
      <dgm:prSet phldrT="[Texto]"/>
      <dgm:spPr/>
      <dgm:t>
        <a:bodyPr/>
        <a:lstStyle/>
        <a:p>
          <a:r>
            <a:rPr lang="gl-ES" noProof="0" dirty="0" smtClean="0"/>
            <a:t>Cambios nas regras 20-21</a:t>
          </a:r>
          <a:endParaRPr lang="gl-ES" noProof="0" dirty="0"/>
        </a:p>
      </dgm:t>
    </dgm:pt>
    <dgm:pt modelId="{0E400C93-9CC0-4B16-8EDD-68ECE951E669}" type="parTrans" cxnId="{209C7868-D4EC-4D73-A94F-690AE38ABDCC}">
      <dgm:prSet/>
      <dgm:spPr/>
      <dgm:t>
        <a:bodyPr/>
        <a:lstStyle/>
        <a:p>
          <a:endParaRPr lang="es-ES"/>
        </a:p>
      </dgm:t>
    </dgm:pt>
    <dgm:pt modelId="{69566EFB-21B0-4F1C-AF13-6DF7647CB515}" type="sibTrans" cxnId="{209C7868-D4EC-4D73-A94F-690AE38ABDCC}">
      <dgm:prSet/>
      <dgm:spPr/>
      <dgm:t>
        <a:bodyPr/>
        <a:lstStyle/>
        <a:p>
          <a:endParaRPr lang="es-ES"/>
        </a:p>
      </dgm:t>
    </dgm:pt>
    <dgm:pt modelId="{0661C7A6-0888-4624-997B-91D6D5B2F413}">
      <dgm:prSet phldrT="[Texto]"/>
      <dgm:spPr/>
      <dgm:t>
        <a:bodyPr/>
        <a:lstStyle/>
        <a:p>
          <a:r>
            <a:rPr lang="gl-ES" noProof="0" dirty="0" smtClean="0"/>
            <a:t>Glosario</a:t>
          </a:r>
          <a:endParaRPr lang="gl-ES" noProof="0" dirty="0"/>
        </a:p>
      </dgm:t>
    </dgm:pt>
    <dgm:pt modelId="{3EF0355A-31C0-4484-B8F7-D8A75CBE37D1}" type="parTrans" cxnId="{228BEB0E-CAB5-4465-A6C8-67735B2425DB}">
      <dgm:prSet/>
      <dgm:spPr/>
      <dgm:t>
        <a:bodyPr/>
        <a:lstStyle/>
        <a:p>
          <a:endParaRPr lang="es-ES"/>
        </a:p>
      </dgm:t>
    </dgm:pt>
    <dgm:pt modelId="{9131AD35-9056-4876-8C3F-ACB4632AE6F3}" type="sibTrans" cxnId="{228BEB0E-CAB5-4465-A6C8-67735B2425DB}">
      <dgm:prSet/>
      <dgm:spPr/>
      <dgm:t>
        <a:bodyPr/>
        <a:lstStyle/>
        <a:p>
          <a:endParaRPr lang="es-ES"/>
        </a:p>
      </dgm:t>
    </dgm:pt>
    <dgm:pt modelId="{7C7D4170-DAD3-40F8-808A-858CF936F36A}">
      <dgm:prSet phldrT="[Texto]"/>
      <dgm:spPr/>
      <dgm:t>
        <a:bodyPr/>
        <a:lstStyle/>
        <a:p>
          <a:r>
            <a:rPr lang="gl-ES" noProof="0" dirty="0" smtClean="0"/>
            <a:t>Directrices para membros arbitrais</a:t>
          </a:r>
          <a:endParaRPr lang="gl-ES" noProof="0" dirty="0"/>
        </a:p>
      </dgm:t>
    </dgm:pt>
    <dgm:pt modelId="{18F51A48-E806-484F-9F96-DE7AB9C3E796}" type="parTrans" cxnId="{BBF67BDB-2F52-48B9-ACDB-B3E16455804E}">
      <dgm:prSet/>
      <dgm:spPr/>
      <dgm:t>
        <a:bodyPr/>
        <a:lstStyle/>
        <a:p>
          <a:endParaRPr lang="es-ES"/>
        </a:p>
      </dgm:t>
    </dgm:pt>
    <dgm:pt modelId="{CE8D0FED-A232-48D8-95DE-1A116F9D9A5F}" type="sibTrans" cxnId="{BBF67BDB-2F52-48B9-ACDB-B3E16455804E}">
      <dgm:prSet/>
      <dgm:spPr/>
      <dgm:t>
        <a:bodyPr/>
        <a:lstStyle/>
        <a:p>
          <a:endParaRPr lang="es-ES"/>
        </a:p>
      </dgm:t>
    </dgm:pt>
    <dgm:pt modelId="{03E29ADC-05E3-45E2-8448-EE0C651C96CB}" type="pres">
      <dgm:prSet presAssocID="{2C9B5A31-26A7-4503-8CF8-96DEA958B70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1B61CC0-9B4C-4ACB-AF81-36F638173434}" type="pres">
      <dgm:prSet presAssocID="{83A1695D-C254-44D8-A732-AA08C3F7E4E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788D52-479E-411B-BC6C-DDE038CE10BD}" type="pres">
      <dgm:prSet presAssocID="{FABD9CAC-8B9F-4EED-A125-5F9D5F42CB98}" presName="sibTrans" presStyleCnt="0"/>
      <dgm:spPr/>
    </dgm:pt>
    <dgm:pt modelId="{FD531600-A253-48A9-8854-DFE2CAE4B75F}" type="pres">
      <dgm:prSet presAssocID="{28F6B377-2174-4FEC-B69C-A29E6A3B9FE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7F2721F-1FA9-4D7D-842E-78AE09973AE7}" type="pres">
      <dgm:prSet presAssocID="{69566EFB-21B0-4F1C-AF13-6DF7647CB515}" presName="sibTrans" presStyleCnt="0"/>
      <dgm:spPr/>
    </dgm:pt>
    <dgm:pt modelId="{ECB81F83-BD1B-4C36-8944-B93BB6C884EF}" type="pres">
      <dgm:prSet presAssocID="{0661C7A6-0888-4624-997B-91D6D5B2F41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C22833-EDC9-4BEE-A13F-1DD487B7D09F}" type="pres">
      <dgm:prSet presAssocID="{9131AD35-9056-4876-8C3F-ACB4632AE6F3}" presName="sibTrans" presStyleCnt="0"/>
      <dgm:spPr/>
    </dgm:pt>
    <dgm:pt modelId="{337E54A8-113B-4A7B-8DD4-958A4DB7EBAA}" type="pres">
      <dgm:prSet presAssocID="{7C7D4170-DAD3-40F8-808A-858CF936F36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4253B47-E686-4975-BF62-2CBB04DDEAF5}" srcId="{2C9B5A31-26A7-4503-8CF8-96DEA958B709}" destId="{83A1695D-C254-44D8-A732-AA08C3F7E4EA}" srcOrd="0" destOrd="0" parTransId="{6A1DCA64-719B-46BA-BE1F-1CCA73058A96}" sibTransId="{FABD9CAC-8B9F-4EED-A125-5F9D5F42CB98}"/>
    <dgm:cxn modelId="{228BEB0E-CAB5-4465-A6C8-67735B2425DB}" srcId="{2C9B5A31-26A7-4503-8CF8-96DEA958B709}" destId="{0661C7A6-0888-4624-997B-91D6D5B2F413}" srcOrd="2" destOrd="0" parTransId="{3EF0355A-31C0-4484-B8F7-D8A75CBE37D1}" sibTransId="{9131AD35-9056-4876-8C3F-ACB4632AE6F3}"/>
    <dgm:cxn modelId="{FCF98AC0-29CF-4BA3-8746-C70F9E8F3A82}" type="presOf" srcId="{7C7D4170-DAD3-40F8-808A-858CF936F36A}" destId="{337E54A8-113B-4A7B-8DD4-958A4DB7EBAA}" srcOrd="0" destOrd="0" presId="urn:microsoft.com/office/officeart/2005/8/layout/default"/>
    <dgm:cxn modelId="{BBF67BDB-2F52-48B9-ACDB-B3E16455804E}" srcId="{2C9B5A31-26A7-4503-8CF8-96DEA958B709}" destId="{7C7D4170-DAD3-40F8-808A-858CF936F36A}" srcOrd="3" destOrd="0" parTransId="{18F51A48-E806-484F-9F96-DE7AB9C3E796}" sibTransId="{CE8D0FED-A232-48D8-95DE-1A116F9D9A5F}"/>
    <dgm:cxn modelId="{209C7868-D4EC-4D73-A94F-690AE38ABDCC}" srcId="{2C9B5A31-26A7-4503-8CF8-96DEA958B709}" destId="{28F6B377-2174-4FEC-B69C-A29E6A3B9FE6}" srcOrd="1" destOrd="0" parTransId="{0E400C93-9CC0-4B16-8EDD-68ECE951E669}" sibTransId="{69566EFB-21B0-4F1C-AF13-6DF7647CB515}"/>
    <dgm:cxn modelId="{A722D206-3B5C-48B4-8C4E-8DE92EFF07A6}" type="presOf" srcId="{2C9B5A31-26A7-4503-8CF8-96DEA958B709}" destId="{03E29ADC-05E3-45E2-8448-EE0C651C96CB}" srcOrd="0" destOrd="0" presId="urn:microsoft.com/office/officeart/2005/8/layout/default"/>
    <dgm:cxn modelId="{A3429FC1-A9B1-4593-A5C7-A991641EC5F6}" type="presOf" srcId="{0661C7A6-0888-4624-997B-91D6D5B2F413}" destId="{ECB81F83-BD1B-4C36-8944-B93BB6C884EF}" srcOrd="0" destOrd="0" presId="urn:microsoft.com/office/officeart/2005/8/layout/default"/>
    <dgm:cxn modelId="{7747D402-1F91-492B-B370-AE29881DF645}" type="presOf" srcId="{28F6B377-2174-4FEC-B69C-A29E6A3B9FE6}" destId="{FD531600-A253-48A9-8854-DFE2CAE4B75F}" srcOrd="0" destOrd="0" presId="urn:microsoft.com/office/officeart/2005/8/layout/default"/>
    <dgm:cxn modelId="{1267DE3B-35C1-4E9B-859D-5293C2A195C3}" type="presOf" srcId="{83A1695D-C254-44D8-A732-AA08C3F7E4EA}" destId="{A1B61CC0-9B4C-4ACB-AF81-36F638173434}" srcOrd="0" destOrd="0" presId="urn:microsoft.com/office/officeart/2005/8/layout/default"/>
    <dgm:cxn modelId="{AA8F0046-7ED4-4845-8E9F-E1ADF987BF0C}" type="presParOf" srcId="{03E29ADC-05E3-45E2-8448-EE0C651C96CB}" destId="{A1B61CC0-9B4C-4ACB-AF81-36F638173434}" srcOrd="0" destOrd="0" presId="urn:microsoft.com/office/officeart/2005/8/layout/default"/>
    <dgm:cxn modelId="{15A8A667-742B-4A45-BC5C-85DEC0EB25EA}" type="presParOf" srcId="{03E29ADC-05E3-45E2-8448-EE0C651C96CB}" destId="{EB788D52-479E-411B-BC6C-DDE038CE10BD}" srcOrd="1" destOrd="0" presId="urn:microsoft.com/office/officeart/2005/8/layout/default"/>
    <dgm:cxn modelId="{44867C07-8E52-4E29-B980-39CEFCAE884A}" type="presParOf" srcId="{03E29ADC-05E3-45E2-8448-EE0C651C96CB}" destId="{FD531600-A253-48A9-8854-DFE2CAE4B75F}" srcOrd="2" destOrd="0" presId="urn:microsoft.com/office/officeart/2005/8/layout/default"/>
    <dgm:cxn modelId="{C5158FF2-4B30-4C26-8DFE-C0CA84977C0B}" type="presParOf" srcId="{03E29ADC-05E3-45E2-8448-EE0C651C96CB}" destId="{57F2721F-1FA9-4D7D-842E-78AE09973AE7}" srcOrd="3" destOrd="0" presId="urn:microsoft.com/office/officeart/2005/8/layout/default"/>
    <dgm:cxn modelId="{3AF47B6D-E813-4631-A2F6-69C3D9994B72}" type="presParOf" srcId="{03E29ADC-05E3-45E2-8448-EE0C651C96CB}" destId="{ECB81F83-BD1B-4C36-8944-B93BB6C884EF}" srcOrd="4" destOrd="0" presId="urn:microsoft.com/office/officeart/2005/8/layout/default"/>
    <dgm:cxn modelId="{861FA949-0314-4252-9FEC-FE83AED41DD1}" type="presParOf" srcId="{03E29ADC-05E3-45E2-8448-EE0C651C96CB}" destId="{E4C22833-EDC9-4BEE-A13F-1DD487B7D09F}" srcOrd="5" destOrd="0" presId="urn:microsoft.com/office/officeart/2005/8/layout/default"/>
    <dgm:cxn modelId="{F22D7A8E-F455-4D98-B20D-46BD3C13F132}" type="presParOf" srcId="{03E29ADC-05E3-45E2-8448-EE0C651C96CB}" destId="{337E54A8-113B-4A7B-8DD4-958A4DB7EBA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F02E7-A5F8-4FA2-8D30-21C30F8DF555}">
      <dsp:nvSpPr>
        <dsp:cNvPr id="0" name=""/>
        <dsp:cNvSpPr/>
      </dsp:nvSpPr>
      <dsp:spPr>
        <a:xfrm>
          <a:off x="0" y="36942"/>
          <a:ext cx="1583727" cy="9502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2000" kern="1200" noProof="0" dirty="0" smtClean="0"/>
            <a:t>Modalidade</a:t>
          </a:r>
          <a:endParaRPr lang="gl-ES" sz="2000" kern="1200" noProof="0" dirty="0"/>
        </a:p>
      </dsp:txBody>
      <dsp:txXfrm>
        <a:off x="0" y="36942"/>
        <a:ext cx="1583727" cy="950236"/>
      </dsp:txXfrm>
    </dsp:sp>
    <dsp:sp modelId="{03FD44F3-5E5F-469B-B79F-A7A9845FAC60}">
      <dsp:nvSpPr>
        <dsp:cNvPr id="0" name=""/>
        <dsp:cNvSpPr/>
      </dsp:nvSpPr>
      <dsp:spPr>
        <a:xfrm>
          <a:off x="1742100" y="36942"/>
          <a:ext cx="1583727" cy="9502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2000" kern="1200" noProof="0" dirty="0" smtClean="0"/>
            <a:t>Espazo</a:t>
          </a:r>
          <a:endParaRPr lang="gl-ES" sz="2000" kern="1200" noProof="0" dirty="0"/>
        </a:p>
      </dsp:txBody>
      <dsp:txXfrm>
        <a:off x="1742100" y="36942"/>
        <a:ext cx="1583727" cy="950236"/>
      </dsp:txXfrm>
    </dsp:sp>
    <dsp:sp modelId="{0E0E8114-E703-4EDE-BC29-F1ED71D3A4F5}">
      <dsp:nvSpPr>
        <dsp:cNvPr id="0" name=""/>
        <dsp:cNvSpPr/>
      </dsp:nvSpPr>
      <dsp:spPr>
        <a:xfrm>
          <a:off x="3484200" y="36942"/>
          <a:ext cx="1583727" cy="9502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2000" kern="1200" noProof="0" dirty="0" smtClean="0"/>
            <a:t>Material</a:t>
          </a:r>
          <a:endParaRPr lang="gl-ES" sz="2000" kern="1200" noProof="0" dirty="0"/>
        </a:p>
      </dsp:txBody>
      <dsp:txXfrm>
        <a:off x="3484200" y="36942"/>
        <a:ext cx="1583727" cy="950236"/>
      </dsp:txXfrm>
    </dsp:sp>
    <dsp:sp modelId="{B9E3358E-CA19-4A5D-B1B6-3F8B67A7DD4C}">
      <dsp:nvSpPr>
        <dsp:cNvPr id="0" name=""/>
        <dsp:cNvSpPr/>
      </dsp:nvSpPr>
      <dsp:spPr>
        <a:xfrm>
          <a:off x="0" y="1145551"/>
          <a:ext cx="1583727" cy="9502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2000" kern="1200" noProof="0" dirty="0" smtClean="0"/>
            <a:t>Tempo</a:t>
          </a:r>
          <a:endParaRPr lang="gl-ES" sz="2000" kern="1200" noProof="0" dirty="0"/>
        </a:p>
      </dsp:txBody>
      <dsp:txXfrm>
        <a:off x="0" y="1145551"/>
        <a:ext cx="1583727" cy="950236"/>
      </dsp:txXfrm>
    </dsp:sp>
    <dsp:sp modelId="{A4D4FECD-3500-46E8-93D1-5533F57C8D67}">
      <dsp:nvSpPr>
        <dsp:cNvPr id="0" name=""/>
        <dsp:cNvSpPr/>
      </dsp:nvSpPr>
      <dsp:spPr>
        <a:xfrm>
          <a:off x="1742100" y="1145551"/>
          <a:ext cx="1583727" cy="9502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2000" kern="1200" noProof="0" dirty="0" smtClean="0"/>
            <a:t>Sistema de puntuación</a:t>
          </a:r>
          <a:endParaRPr lang="gl-ES" sz="2000" kern="1200" noProof="0" dirty="0"/>
        </a:p>
      </dsp:txBody>
      <dsp:txXfrm>
        <a:off x="1742100" y="1145551"/>
        <a:ext cx="1583727" cy="950236"/>
      </dsp:txXfrm>
    </dsp:sp>
    <dsp:sp modelId="{93A767CA-8BAB-4109-A2B0-03709E2A95D3}">
      <dsp:nvSpPr>
        <dsp:cNvPr id="0" name=""/>
        <dsp:cNvSpPr/>
      </dsp:nvSpPr>
      <dsp:spPr>
        <a:xfrm>
          <a:off x="3484200" y="1145551"/>
          <a:ext cx="1583727" cy="95023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2000" kern="1200" noProof="0" dirty="0" smtClean="0"/>
            <a:t>Sinais dos xuíces</a:t>
          </a:r>
          <a:endParaRPr lang="gl-ES" sz="2000" kern="1200" noProof="0" dirty="0"/>
        </a:p>
      </dsp:txBody>
      <dsp:txXfrm>
        <a:off x="3484200" y="1145551"/>
        <a:ext cx="1583727" cy="950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4F02E7-A5F8-4FA2-8D30-21C30F8DF555}">
      <dsp:nvSpPr>
        <dsp:cNvPr id="0" name=""/>
        <dsp:cNvSpPr/>
      </dsp:nvSpPr>
      <dsp:spPr>
        <a:xfrm>
          <a:off x="813887" y="1555"/>
          <a:ext cx="1638168" cy="9829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800" kern="1200" noProof="0" dirty="0" smtClean="0"/>
            <a:t>Técnicas</a:t>
          </a:r>
          <a:endParaRPr lang="gl-ES" sz="1800" kern="1200" noProof="0" dirty="0"/>
        </a:p>
      </dsp:txBody>
      <dsp:txXfrm>
        <a:off x="813887" y="1555"/>
        <a:ext cx="1638168" cy="982900"/>
      </dsp:txXfrm>
    </dsp:sp>
    <dsp:sp modelId="{03FD44F3-5E5F-469B-B79F-A7A9845FAC60}">
      <dsp:nvSpPr>
        <dsp:cNvPr id="0" name=""/>
        <dsp:cNvSpPr/>
      </dsp:nvSpPr>
      <dsp:spPr>
        <a:xfrm>
          <a:off x="2615872" y="1555"/>
          <a:ext cx="1638168" cy="9829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800" kern="1200" noProof="0" dirty="0" smtClean="0"/>
            <a:t>Prohibición</a:t>
          </a:r>
          <a:endParaRPr lang="gl-ES" sz="1800" kern="1200" noProof="0" dirty="0"/>
        </a:p>
      </dsp:txBody>
      <dsp:txXfrm>
        <a:off x="2615872" y="1555"/>
        <a:ext cx="1638168" cy="982900"/>
      </dsp:txXfrm>
    </dsp:sp>
    <dsp:sp modelId="{0E0E8114-E703-4EDE-BC29-F1ED71D3A4F5}">
      <dsp:nvSpPr>
        <dsp:cNvPr id="0" name=""/>
        <dsp:cNvSpPr/>
      </dsp:nvSpPr>
      <dsp:spPr>
        <a:xfrm>
          <a:off x="1714879" y="1148273"/>
          <a:ext cx="1638168" cy="9829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800" kern="1200" noProof="0" dirty="0" smtClean="0"/>
            <a:t>Penalizacións</a:t>
          </a:r>
          <a:endParaRPr lang="gl-ES" sz="1800" kern="1200" noProof="0" dirty="0"/>
        </a:p>
      </dsp:txBody>
      <dsp:txXfrm>
        <a:off x="1714879" y="1148273"/>
        <a:ext cx="1638168" cy="9829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3B815-160E-4256-97A4-421D4E0FCEC7}">
      <dsp:nvSpPr>
        <dsp:cNvPr id="0" name=""/>
        <dsp:cNvSpPr/>
      </dsp:nvSpPr>
      <dsp:spPr>
        <a:xfrm>
          <a:off x="0" y="836044"/>
          <a:ext cx="571427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64831-597A-43D2-97E4-CCC7317576A7}">
      <dsp:nvSpPr>
        <dsp:cNvPr id="0" name=""/>
        <dsp:cNvSpPr/>
      </dsp:nvSpPr>
      <dsp:spPr>
        <a:xfrm>
          <a:off x="285713" y="393244"/>
          <a:ext cx="3999991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90" tIns="0" rIns="1511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3000" kern="1200" noProof="0" dirty="0" smtClean="0"/>
            <a:t>Valores de respecto</a:t>
          </a:r>
          <a:endParaRPr lang="gl-ES" sz="3000" kern="1200" noProof="0" dirty="0"/>
        </a:p>
      </dsp:txBody>
      <dsp:txXfrm>
        <a:off x="328944" y="436475"/>
        <a:ext cx="3913529" cy="799138"/>
      </dsp:txXfrm>
    </dsp:sp>
    <dsp:sp modelId="{BF029D16-05E2-4781-957C-1A361E81E8B7}">
      <dsp:nvSpPr>
        <dsp:cNvPr id="0" name=""/>
        <dsp:cNvSpPr/>
      </dsp:nvSpPr>
      <dsp:spPr>
        <a:xfrm>
          <a:off x="0" y="2196845"/>
          <a:ext cx="571427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2BB9B-99AB-4699-BA8D-F178712EEC80}">
      <dsp:nvSpPr>
        <dsp:cNvPr id="0" name=""/>
        <dsp:cNvSpPr/>
      </dsp:nvSpPr>
      <dsp:spPr>
        <a:xfrm>
          <a:off x="285713" y="1754044"/>
          <a:ext cx="3999991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90" tIns="0" rIns="1511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3000" kern="1200" noProof="0" dirty="0" smtClean="0"/>
            <a:t>Ensinanza de regras</a:t>
          </a:r>
          <a:endParaRPr lang="gl-ES" sz="3000" kern="1200" noProof="0" dirty="0"/>
        </a:p>
      </dsp:txBody>
      <dsp:txXfrm>
        <a:off x="328944" y="1797275"/>
        <a:ext cx="3913529" cy="799138"/>
      </dsp:txXfrm>
    </dsp:sp>
    <dsp:sp modelId="{AB0B7499-BD3C-4CDA-825F-535E38D08537}">
      <dsp:nvSpPr>
        <dsp:cNvPr id="0" name=""/>
        <dsp:cNvSpPr/>
      </dsp:nvSpPr>
      <dsp:spPr>
        <a:xfrm>
          <a:off x="0" y="3557645"/>
          <a:ext cx="5714274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4D297A-5F55-4E60-8C53-E7A395ADCA63}">
      <dsp:nvSpPr>
        <dsp:cNvPr id="0" name=""/>
        <dsp:cNvSpPr/>
      </dsp:nvSpPr>
      <dsp:spPr>
        <a:xfrm>
          <a:off x="285713" y="3114844"/>
          <a:ext cx="3999991" cy="88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190" tIns="0" rIns="151190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3000" kern="1200" noProof="0" dirty="0" smtClean="0"/>
            <a:t>Situacións xogadas</a:t>
          </a:r>
          <a:endParaRPr lang="gl-ES" sz="3000" kern="1200" noProof="0" dirty="0"/>
        </a:p>
      </dsp:txBody>
      <dsp:txXfrm>
        <a:off x="328944" y="3158075"/>
        <a:ext cx="3913529" cy="7991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AD8748-0A31-4B29-A833-177A9FF4AC60}">
      <dsp:nvSpPr>
        <dsp:cNvPr id="0" name=""/>
        <dsp:cNvSpPr/>
      </dsp:nvSpPr>
      <dsp:spPr>
        <a:xfrm>
          <a:off x="804009" y="6304"/>
          <a:ext cx="5605581" cy="81638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2960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1863</a:t>
          </a:r>
          <a:endParaRPr lang="gl-ES" sz="1600" kern="1200" noProof="0" dirty="0"/>
        </a:p>
      </dsp:txBody>
      <dsp:txXfrm>
        <a:off x="804009" y="210401"/>
        <a:ext cx="5401485" cy="408193"/>
      </dsp:txXfrm>
    </dsp:sp>
    <dsp:sp modelId="{05EC0E0B-C849-431F-9314-3CE453C2A5C5}">
      <dsp:nvSpPr>
        <dsp:cNvPr id="0" name=""/>
        <dsp:cNvSpPr/>
      </dsp:nvSpPr>
      <dsp:spPr>
        <a:xfrm>
          <a:off x="804009" y="635856"/>
          <a:ext cx="1726519" cy="1572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Redacción de primeiras regras universais de fútbol</a:t>
          </a:r>
          <a:endParaRPr lang="gl-ES" sz="1600" kern="1200" noProof="0" dirty="0"/>
        </a:p>
      </dsp:txBody>
      <dsp:txXfrm>
        <a:off x="804009" y="635856"/>
        <a:ext cx="1726519" cy="1572660"/>
      </dsp:txXfrm>
    </dsp:sp>
    <dsp:sp modelId="{C1294711-EAB2-4512-A64A-C08E859D79EE}">
      <dsp:nvSpPr>
        <dsp:cNvPr id="0" name=""/>
        <dsp:cNvSpPr/>
      </dsp:nvSpPr>
      <dsp:spPr>
        <a:xfrm>
          <a:off x="2530528" y="278433"/>
          <a:ext cx="3879062" cy="81638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2960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1886</a:t>
          </a:r>
          <a:endParaRPr lang="gl-ES" sz="1600" kern="1200" noProof="0" dirty="0"/>
        </a:p>
      </dsp:txBody>
      <dsp:txXfrm>
        <a:off x="2530528" y="482530"/>
        <a:ext cx="3674966" cy="408193"/>
      </dsp:txXfrm>
    </dsp:sp>
    <dsp:sp modelId="{1C326659-DD34-49F6-8045-F46FE53CD413}">
      <dsp:nvSpPr>
        <dsp:cNvPr id="0" name=""/>
        <dsp:cNvSpPr/>
      </dsp:nvSpPr>
      <dsp:spPr>
        <a:xfrm>
          <a:off x="2530528" y="907984"/>
          <a:ext cx="1726519" cy="15726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Crease a IFAB.</a:t>
          </a:r>
          <a:endParaRPr lang="gl-ES" sz="1600" kern="1200" noProof="0" dirty="0"/>
        </a:p>
      </dsp:txBody>
      <dsp:txXfrm>
        <a:off x="2530528" y="907984"/>
        <a:ext cx="1726519" cy="1572660"/>
      </dsp:txXfrm>
    </dsp:sp>
    <dsp:sp modelId="{1CD4F0D3-880F-4CCA-862E-E67847A5A1A5}">
      <dsp:nvSpPr>
        <dsp:cNvPr id="0" name=""/>
        <dsp:cNvSpPr/>
      </dsp:nvSpPr>
      <dsp:spPr>
        <a:xfrm>
          <a:off x="4257047" y="550562"/>
          <a:ext cx="2152543" cy="816386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29601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1913</a:t>
          </a:r>
          <a:endParaRPr lang="gl-ES" sz="1600" kern="1200" noProof="0" dirty="0"/>
        </a:p>
      </dsp:txBody>
      <dsp:txXfrm>
        <a:off x="4257047" y="754659"/>
        <a:ext cx="1948447" cy="408193"/>
      </dsp:txXfrm>
    </dsp:sp>
    <dsp:sp modelId="{F396D2F6-A336-4B67-89EA-9B2E5597819A}">
      <dsp:nvSpPr>
        <dsp:cNvPr id="0" name=""/>
        <dsp:cNvSpPr/>
      </dsp:nvSpPr>
      <dsp:spPr>
        <a:xfrm>
          <a:off x="4257047" y="1180113"/>
          <a:ext cx="1726519" cy="15496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Únese a FIFA ao IFAB.</a:t>
          </a:r>
          <a:endParaRPr lang="gl-ES" sz="1600" kern="1200" noProof="0" dirty="0"/>
        </a:p>
      </dsp:txBody>
      <dsp:txXfrm>
        <a:off x="4257047" y="1180113"/>
        <a:ext cx="1726519" cy="15496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9BA3E-4925-4AD7-84CE-ECC5C0E7B5BE}">
      <dsp:nvSpPr>
        <dsp:cNvPr id="0" name=""/>
        <dsp:cNvSpPr/>
      </dsp:nvSpPr>
      <dsp:spPr>
        <a:xfrm>
          <a:off x="2812" y="171441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R1. O terreo de xogo</a:t>
          </a:r>
          <a:endParaRPr lang="gl-ES" sz="1600" kern="1200" noProof="0" dirty="0"/>
        </a:p>
      </dsp:txBody>
      <dsp:txXfrm>
        <a:off x="2812" y="171441"/>
        <a:ext cx="1522797" cy="913678"/>
      </dsp:txXfrm>
    </dsp:sp>
    <dsp:sp modelId="{A5BA2400-34C9-4E7B-A52E-4A29CBA8150B}">
      <dsp:nvSpPr>
        <dsp:cNvPr id="0" name=""/>
        <dsp:cNvSpPr/>
      </dsp:nvSpPr>
      <dsp:spPr>
        <a:xfrm>
          <a:off x="1677889" y="171441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R2. O balón</a:t>
          </a:r>
          <a:endParaRPr lang="gl-ES" sz="1600" kern="1200" noProof="0" dirty="0"/>
        </a:p>
      </dsp:txBody>
      <dsp:txXfrm>
        <a:off x="1677889" y="171441"/>
        <a:ext cx="1522797" cy="913678"/>
      </dsp:txXfrm>
    </dsp:sp>
    <dsp:sp modelId="{56079217-DECE-455C-A034-6D3CBAA732B4}">
      <dsp:nvSpPr>
        <dsp:cNvPr id="0" name=""/>
        <dsp:cNvSpPr/>
      </dsp:nvSpPr>
      <dsp:spPr>
        <a:xfrm>
          <a:off x="3352966" y="171441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R3. Os xogadores</a:t>
          </a:r>
          <a:endParaRPr lang="gl-ES" sz="1600" kern="1200" noProof="0" dirty="0"/>
        </a:p>
      </dsp:txBody>
      <dsp:txXfrm>
        <a:off x="3352966" y="171441"/>
        <a:ext cx="1522797" cy="913678"/>
      </dsp:txXfrm>
    </dsp:sp>
    <dsp:sp modelId="{49944569-106F-4C9F-A933-0E74F616C800}">
      <dsp:nvSpPr>
        <dsp:cNvPr id="0" name=""/>
        <dsp:cNvSpPr/>
      </dsp:nvSpPr>
      <dsp:spPr>
        <a:xfrm>
          <a:off x="5028043" y="171441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R4. O equipamento dos xogadores</a:t>
          </a:r>
          <a:endParaRPr lang="gl-ES" sz="1600" kern="1200" noProof="0" dirty="0"/>
        </a:p>
      </dsp:txBody>
      <dsp:txXfrm>
        <a:off x="5028043" y="171441"/>
        <a:ext cx="1522797" cy="913678"/>
      </dsp:txXfrm>
    </dsp:sp>
    <dsp:sp modelId="{8683E1F0-A8F5-4ACA-8042-E9DAC6D9F7BB}">
      <dsp:nvSpPr>
        <dsp:cNvPr id="0" name=""/>
        <dsp:cNvSpPr/>
      </dsp:nvSpPr>
      <dsp:spPr>
        <a:xfrm>
          <a:off x="6703120" y="171441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R5. O árbitro</a:t>
          </a:r>
          <a:endParaRPr lang="gl-ES" sz="1600" kern="1200" noProof="0" dirty="0"/>
        </a:p>
      </dsp:txBody>
      <dsp:txXfrm>
        <a:off x="6703120" y="171441"/>
        <a:ext cx="1522797" cy="913678"/>
      </dsp:txXfrm>
    </dsp:sp>
    <dsp:sp modelId="{953F2E47-391D-41B8-A1A8-292FA273D7C9}">
      <dsp:nvSpPr>
        <dsp:cNvPr id="0" name=""/>
        <dsp:cNvSpPr/>
      </dsp:nvSpPr>
      <dsp:spPr>
        <a:xfrm>
          <a:off x="2812" y="1237399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R6. Os outros membros do equipo arbitral</a:t>
          </a:r>
          <a:endParaRPr lang="gl-ES" sz="1600" kern="1200" noProof="0" dirty="0"/>
        </a:p>
      </dsp:txBody>
      <dsp:txXfrm>
        <a:off x="2812" y="1237399"/>
        <a:ext cx="1522797" cy="913678"/>
      </dsp:txXfrm>
    </dsp:sp>
    <dsp:sp modelId="{16F93200-C04B-486C-A847-62553068923D}">
      <dsp:nvSpPr>
        <dsp:cNvPr id="0" name=""/>
        <dsp:cNvSpPr/>
      </dsp:nvSpPr>
      <dsp:spPr>
        <a:xfrm>
          <a:off x="1677889" y="1237399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R7. Duración do partido.</a:t>
          </a:r>
          <a:endParaRPr lang="gl-ES" sz="1600" kern="1200" noProof="0" dirty="0"/>
        </a:p>
      </dsp:txBody>
      <dsp:txXfrm>
        <a:off x="1677889" y="1237399"/>
        <a:ext cx="1522797" cy="913678"/>
      </dsp:txXfrm>
    </dsp:sp>
    <dsp:sp modelId="{FDA555E4-0551-48D8-87FB-4B07FF94AF2F}">
      <dsp:nvSpPr>
        <dsp:cNvPr id="0" name=""/>
        <dsp:cNvSpPr/>
      </dsp:nvSpPr>
      <dsp:spPr>
        <a:xfrm>
          <a:off x="3352966" y="1237399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R8. Inicio e </a:t>
          </a:r>
          <a:r>
            <a:rPr lang="gl-ES" sz="1600" kern="1200" noProof="0" dirty="0" err="1" smtClean="0"/>
            <a:t>reanudación</a:t>
          </a:r>
          <a:r>
            <a:rPr lang="gl-ES" sz="1600" kern="1200" noProof="0" dirty="0" smtClean="0"/>
            <a:t> do xogo.</a:t>
          </a:r>
          <a:endParaRPr lang="gl-ES" sz="1600" kern="1200" noProof="0" dirty="0"/>
        </a:p>
      </dsp:txBody>
      <dsp:txXfrm>
        <a:off x="3352966" y="1237399"/>
        <a:ext cx="1522797" cy="913678"/>
      </dsp:txXfrm>
    </dsp:sp>
    <dsp:sp modelId="{064BE358-9F0F-4901-A0A3-D686793D8CCA}">
      <dsp:nvSpPr>
        <dsp:cNvPr id="0" name=""/>
        <dsp:cNvSpPr/>
      </dsp:nvSpPr>
      <dsp:spPr>
        <a:xfrm>
          <a:off x="5028043" y="1237399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R9. Balón en xogo</a:t>
          </a:r>
          <a:endParaRPr lang="gl-ES" sz="1600" kern="1200" noProof="0" dirty="0"/>
        </a:p>
      </dsp:txBody>
      <dsp:txXfrm>
        <a:off x="5028043" y="1237399"/>
        <a:ext cx="1522797" cy="913678"/>
      </dsp:txXfrm>
    </dsp:sp>
    <dsp:sp modelId="{19A17207-287F-4B93-8FB0-0BEE694CC206}">
      <dsp:nvSpPr>
        <dsp:cNvPr id="0" name=""/>
        <dsp:cNvSpPr/>
      </dsp:nvSpPr>
      <dsp:spPr>
        <a:xfrm>
          <a:off x="6703120" y="1237399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R10. O resultado dun partido</a:t>
          </a:r>
          <a:endParaRPr lang="gl-ES" sz="1600" kern="1200" noProof="0" dirty="0"/>
        </a:p>
      </dsp:txBody>
      <dsp:txXfrm>
        <a:off x="6703120" y="1237399"/>
        <a:ext cx="1522797" cy="913678"/>
      </dsp:txXfrm>
    </dsp:sp>
    <dsp:sp modelId="{30E0C6EA-8704-4D2C-9B70-81F47225379B}">
      <dsp:nvSpPr>
        <dsp:cNvPr id="0" name=""/>
        <dsp:cNvSpPr/>
      </dsp:nvSpPr>
      <dsp:spPr>
        <a:xfrm>
          <a:off x="2812" y="2303357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R11. O fora de xogo</a:t>
          </a:r>
          <a:endParaRPr lang="gl-ES" sz="1600" kern="1200" noProof="0" dirty="0"/>
        </a:p>
      </dsp:txBody>
      <dsp:txXfrm>
        <a:off x="2812" y="2303357"/>
        <a:ext cx="1522797" cy="913678"/>
      </dsp:txXfrm>
    </dsp:sp>
    <dsp:sp modelId="{EF5DA51D-62D7-4093-861A-77CA0E5007DC}">
      <dsp:nvSpPr>
        <dsp:cNvPr id="0" name=""/>
        <dsp:cNvSpPr/>
      </dsp:nvSpPr>
      <dsp:spPr>
        <a:xfrm>
          <a:off x="1677889" y="2303357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R12. Faltas e conductas incorrectas</a:t>
          </a:r>
          <a:endParaRPr lang="gl-ES" sz="1600" kern="1200" noProof="0" dirty="0"/>
        </a:p>
      </dsp:txBody>
      <dsp:txXfrm>
        <a:off x="1677889" y="2303357"/>
        <a:ext cx="1522797" cy="913678"/>
      </dsp:txXfrm>
    </dsp:sp>
    <dsp:sp modelId="{4574D668-72D6-484E-9086-443FBDB66FA9}">
      <dsp:nvSpPr>
        <dsp:cNvPr id="0" name=""/>
        <dsp:cNvSpPr/>
      </dsp:nvSpPr>
      <dsp:spPr>
        <a:xfrm>
          <a:off x="3352966" y="2303357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R13. Tiros libres</a:t>
          </a:r>
          <a:endParaRPr lang="gl-ES" sz="1600" kern="1200" noProof="0" dirty="0"/>
        </a:p>
      </dsp:txBody>
      <dsp:txXfrm>
        <a:off x="3352966" y="2303357"/>
        <a:ext cx="1522797" cy="913678"/>
      </dsp:txXfrm>
    </dsp:sp>
    <dsp:sp modelId="{EF453DA1-B0B1-4BDF-82A9-ECABA4983134}">
      <dsp:nvSpPr>
        <dsp:cNvPr id="0" name=""/>
        <dsp:cNvSpPr/>
      </dsp:nvSpPr>
      <dsp:spPr>
        <a:xfrm>
          <a:off x="5028043" y="2303357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R14. O Penal</a:t>
          </a:r>
          <a:endParaRPr lang="gl-ES" sz="1600" kern="1200" noProof="0" dirty="0"/>
        </a:p>
      </dsp:txBody>
      <dsp:txXfrm>
        <a:off x="5028043" y="2303357"/>
        <a:ext cx="1522797" cy="913678"/>
      </dsp:txXfrm>
    </dsp:sp>
    <dsp:sp modelId="{907FC244-37AD-49C2-B6E1-DCFE64FF77FB}">
      <dsp:nvSpPr>
        <dsp:cNvPr id="0" name=""/>
        <dsp:cNvSpPr/>
      </dsp:nvSpPr>
      <dsp:spPr>
        <a:xfrm>
          <a:off x="6703120" y="2303357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R15. O saque de banda</a:t>
          </a:r>
          <a:endParaRPr lang="gl-ES" sz="1600" kern="1200" noProof="0" dirty="0"/>
        </a:p>
      </dsp:txBody>
      <dsp:txXfrm>
        <a:off x="6703120" y="2303357"/>
        <a:ext cx="1522797" cy="913678"/>
      </dsp:txXfrm>
    </dsp:sp>
    <dsp:sp modelId="{FE1D2A01-856A-43B9-A826-5F7747A702FF}">
      <dsp:nvSpPr>
        <dsp:cNvPr id="0" name=""/>
        <dsp:cNvSpPr/>
      </dsp:nvSpPr>
      <dsp:spPr>
        <a:xfrm>
          <a:off x="2515427" y="3369315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R16. O saque de meta</a:t>
          </a:r>
          <a:endParaRPr lang="gl-ES" sz="1600" kern="1200" noProof="0" dirty="0"/>
        </a:p>
      </dsp:txBody>
      <dsp:txXfrm>
        <a:off x="2515427" y="3369315"/>
        <a:ext cx="1522797" cy="913678"/>
      </dsp:txXfrm>
    </dsp:sp>
    <dsp:sp modelId="{86A29B8C-A291-4C5E-B048-75F599C8485D}">
      <dsp:nvSpPr>
        <dsp:cNvPr id="0" name=""/>
        <dsp:cNvSpPr/>
      </dsp:nvSpPr>
      <dsp:spPr>
        <a:xfrm>
          <a:off x="4190504" y="3369315"/>
          <a:ext cx="1522797" cy="91367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noProof="0" dirty="0" smtClean="0"/>
            <a:t>R17. O saque de esquina</a:t>
          </a:r>
          <a:endParaRPr lang="gl-ES" sz="1600" kern="1200" noProof="0" dirty="0"/>
        </a:p>
      </dsp:txBody>
      <dsp:txXfrm>
        <a:off x="4190504" y="3369315"/>
        <a:ext cx="1522797" cy="9136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61CC0-9B4C-4ACB-AF81-36F638173434}">
      <dsp:nvSpPr>
        <dsp:cNvPr id="0" name=""/>
        <dsp:cNvSpPr/>
      </dsp:nvSpPr>
      <dsp:spPr>
        <a:xfrm>
          <a:off x="412352" y="96"/>
          <a:ext cx="1588148" cy="9528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kern="1200" noProof="0" dirty="0" smtClean="0"/>
            <a:t>Protocolo VAR</a:t>
          </a:r>
          <a:endParaRPr lang="gl-ES" sz="1700" kern="1200" noProof="0" dirty="0"/>
        </a:p>
      </dsp:txBody>
      <dsp:txXfrm>
        <a:off x="412352" y="96"/>
        <a:ext cx="1588148" cy="952888"/>
      </dsp:txXfrm>
    </dsp:sp>
    <dsp:sp modelId="{FD531600-A253-48A9-8854-DFE2CAE4B75F}">
      <dsp:nvSpPr>
        <dsp:cNvPr id="0" name=""/>
        <dsp:cNvSpPr/>
      </dsp:nvSpPr>
      <dsp:spPr>
        <a:xfrm>
          <a:off x="412352" y="1111800"/>
          <a:ext cx="1588148" cy="9528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kern="1200" noProof="0" dirty="0" smtClean="0"/>
            <a:t>Cambios nas regras 20-21</a:t>
          </a:r>
          <a:endParaRPr lang="gl-ES" sz="1700" kern="1200" noProof="0" dirty="0"/>
        </a:p>
      </dsp:txBody>
      <dsp:txXfrm>
        <a:off x="412352" y="1111800"/>
        <a:ext cx="1588148" cy="952888"/>
      </dsp:txXfrm>
    </dsp:sp>
    <dsp:sp modelId="{ECB81F83-BD1B-4C36-8944-B93BB6C884EF}">
      <dsp:nvSpPr>
        <dsp:cNvPr id="0" name=""/>
        <dsp:cNvSpPr/>
      </dsp:nvSpPr>
      <dsp:spPr>
        <a:xfrm>
          <a:off x="412352" y="2223503"/>
          <a:ext cx="1588148" cy="9528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kern="1200" noProof="0" dirty="0" smtClean="0"/>
            <a:t>Glosario</a:t>
          </a:r>
          <a:endParaRPr lang="gl-ES" sz="1700" kern="1200" noProof="0" dirty="0"/>
        </a:p>
      </dsp:txBody>
      <dsp:txXfrm>
        <a:off x="412352" y="2223503"/>
        <a:ext cx="1588148" cy="952888"/>
      </dsp:txXfrm>
    </dsp:sp>
    <dsp:sp modelId="{337E54A8-113B-4A7B-8DD4-958A4DB7EBAA}">
      <dsp:nvSpPr>
        <dsp:cNvPr id="0" name=""/>
        <dsp:cNvSpPr/>
      </dsp:nvSpPr>
      <dsp:spPr>
        <a:xfrm>
          <a:off x="412352" y="3335207"/>
          <a:ext cx="1588148" cy="9528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700" kern="1200" noProof="0" dirty="0" smtClean="0"/>
            <a:t>Directrices para membros arbitrais</a:t>
          </a:r>
          <a:endParaRPr lang="gl-ES" sz="1700" kern="1200" noProof="0" dirty="0"/>
        </a:p>
      </dsp:txBody>
      <dsp:txXfrm>
        <a:off x="412352" y="3335207"/>
        <a:ext cx="1588148" cy="952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73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1921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522312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92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gl-E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653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10102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7829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2085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19327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31218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8545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40824B0-538C-4ACC-B691-AEA086783753}" type="datetimeFigureOut">
              <a:rPr lang="gl-ES" smtClean="0"/>
              <a:t>06/10/2020</a:t>
            </a:fld>
            <a:endParaRPr lang="gl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gl-E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CC55D3C-9895-4C0C-980E-3D7D11714768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6864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4.xml"/><Relationship Id="rId10" Type="http://schemas.microsoft.com/office/2007/relationships/hdphoto" Target="../media/hdphoto4.wdp"/><Relationship Id="rId4" Type="http://schemas.openxmlformats.org/officeDocument/2006/relationships/diagramLayout" Target="../diagrams/layout4.xml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diagramDrawing" Target="../diagrams/drawing6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9.png"/><Relationship Id="rId12" Type="http://schemas.openxmlformats.org/officeDocument/2006/relationships/diagramColors" Target="../diagrams/colors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openxmlformats.org/officeDocument/2006/relationships/diagramQuickStyle" Target="../diagrams/quickStyle6.xml"/><Relationship Id="rId5" Type="http://schemas.openxmlformats.org/officeDocument/2006/relationships/diagramColors" Target="../diagrams/colors5.xml"/><Relationship Id="rId10" Type="http://schemas.openxmlformats.org/officeDocument/2006/relationships/diagramLayout" Target="../diagrams/layout6.xml"/><Relationship Id="rId4" Type="http://schemas.openxmlformats.org/officeDocument/2006/relationships/diagramQuickStyle" Target="../diagrams/quickStyle5.xml"/><Relationship Id="rId9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theifab.com/es/log-documents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microsoft.com/office/2007/relationships/hdphoto" Target="../media/hdphoto4.wdp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microsoft.com/office/2007/relationships/hdphoto" Target="../media/hdphoto4.wdp"/><Relationship Id="rId5" Type="http://schemas.openxmlformats.org/officeDocument/2006/relationships/diagramData" Target="../diagrams/data3.xml"/><Relationship Id="rId10" Type="http://schemas.openxmlformats.org/officeDocument/2006/relationships/image" Target="../media/image9.png"/><Relationship Id="rId4" Type="http://schemas.openxmlformats.org/officeDocument/2006/relationships/image" Target="../media/image18.jpe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4.wdp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3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gl-E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gl-E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gl-ES" sz="4000" b="1" dirty="0" smtClean="0">
                <a:ln w="0"/>
                <a:solidFill>
                  <a:srgbClr val="DEE1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INTRODUCIÓN</a:t>
            </a:r>
            <a:endParaRPr lang="gl-ES" sz="4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endParaRPr lang="gl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gl-ES" b="1" dirty="0" smtClean="0">
                <a:ln w="0"/>
                <a:solidFill>
                  <a:srgbClr val="DEE1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Gabriel Eiras Oliveira      </a:t>
            </a:r>
            <a:r>
              <a:rPr lang="gl-E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.</a:t>
            </a:r>
            <a:endParaRPr lang="gl-E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425" y="-1"/>
            <a:ext cx="4762960" cy="6866987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189748" y="807811"/>
            <a:ext cx="4497977" cy="314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gl-ES" sz="2000" b="1" dirty="0" smtClean="0">
                <a:solidFill>
                  <a:srgbClr val="DEE159"/>
                </a:solidFill>
              </a:rPr>
              <a:t>IES CRUCEIRO BALEARES</a:t>
            </a:r>
            <a:endParaRPr lang="gl-ES" sz="2000" b="1" dirty="0">
              <a:solidFill>
                <a:srgbClr val="DEE159"/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612113" y="1145177"/>
            <a:ext cx="3892731" cy="291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gl-ES" dirty="0" smtClean="0">
                <a:solidFill>
                  <a:srgbClr val="DEE159"/>
                </a:solidFill>
              </a:rPr>
              <a:t>CULLEREDO – A CORUÑA</a:t>
            </a:r>
            <a:endParaRPr lang="gl-ES" dirty="0">
              <a:solidFill>
                <a:srgbClr val="DEE159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8" y="168774"/>
            <a:ext cx="1907177" cy="190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6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EVOLUCIÓN DAS REGRAS</a:t>
            </a:r>
            <a:endParaRPr lang="gl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297" y="1538197"/>
            <a:ext cx="3869985" cy="2179712"/>
          </a:xfr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374242497"/>
              </p:ext>
            </p:extLst>
          </p:nvPr>
        </p:nvGraphicFramePr>
        <p:xfrm>
          <a:off x="-679269" y="1698171"/>
          <a:ext cx="7213600" cy="273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329" y="4109384"/>
            <a:ext cx="1703919" cy="21345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9657" y="4594108"/>
            <a:ext cx="6374674" cy="210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45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APROBACIÓN DAS REGRAS</a:t>
            </a:r>
            <a:endParaRPr lang="gl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6818811" y="1698171"/>
            <a:ext cx="5133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dirty="0" smtClean="0">
                <a:solidFill>
                  <a:srgbClr val="D34817"/>
                </a:solidFill>
              </a:rPr>
              <a:t>Por que se modifica unha regra?</a:t>
            </a:r>
          </a:p>
          <a:p>
            <a:endParaRPr lang="gl-ES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gl-ES" dirty="0" smtClean="0"/>
              <a:t>Convicción de que beneficiará ó fútbol.</a:t>
            </a:r>
            <a:endParaRPr lang="gl-ES" dirty="0"/>
          </a:p>
        </p:txBody>
      </p:sp>
      <p:sp>
        <p:nvSpPr>
          <p:cNvPr id="7" name="Rectángulo 6"/>
          <p:cNvSpPr/>
          <p:nvPr/>
        </p:nvSpPr>
        <p:spPr>
          <a:xfrm>
            <a:off x="6818811" y="3066202"/>
            <a:ext cx="481584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 smtClean="0">
                <a:solidFill>
                  <a:srgbClr val="D34817"/>
                </a:solidFill>
              </a:rPr>
              <a:t>O cambio proposto debe analizarse en función:</a:t>
            </a:r>
            <a:endParaRPr lang="gl-ES" sz="2400" dirty="0">
              <a:solidFill>
                <a:srgbClr val="D34817"/>
              </a:solidFill>
            </a:endParaRPr>
          </a:p>
          <a:p>
            <a:endParaRPr lang="gl-ES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gl-ES" dirty="0" smtClean="0"/>
              <a:t>Xustiza e deportividade.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gl-ES" dirty="0" smtClean="0"/>
              <a:t>Integridade.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gl-ES" dirty="0" smtClean="0"/>
              <a:t>Respecto.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gl-ES" dirty="0" smtClean="0"/>
              <a:t>Seguridade.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gl-ES" dirty="0" smtClean="0"/>
              <a:t>Goce dos participantes.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gl-ES" dirty="0" smtClean="0"/>
              <a:t>Beneficios da tecnoloxía</a:t>
            </a:r>
            <a:endParaRPr lang="gl-ES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288" y="3590255"/>
            <a:ext cx="1703919" cy="21345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993" y="1931040"/>
            <a:ext cx="5933803" cy="11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5819" y="3459045"/>
            <a:ext cx="6196500" cy="226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ipse 12"/>
          <p:cNvSpPr/>
          <p:nvPr/>
        </p:nvSpPr>
        <p:spPr>
          <a:xfrm>
            <a:off x="2338251" y="4715692"/>
            <a:ext cx="2873829" cy="1698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4" name="Elipse 13"/>
          <p:cNvSpPr/>
          <p:nvPr/>
        </p:nvSpPr>
        <p:spPr>
          <a:xfrm>
            <a:off x="5081451" y="5278352"/>
            <a:ext cx="1602988" cy="181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25653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Regulamento oficial</a:t>
            </a:r>
            <a:endParaRPr lang="gl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35456"/>
              </p:ext>
            </p:extLst>
          </p:nvPr>
        </p:nvGraphicFramePr>
        <p:xfrm>
          <a:off x="236002" y="1927733"/>
          <a:ext cx="8228730" cy="4454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315717772"/>
              </p:ext>
            </p:extLst>
          </p:nvPr>
        </p:nvGraphicFramePr>
        <p:xfrm>
          <a:off x="8977958" y="1892463"/>
          <a:ext cx="2412854" cy="4288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Cruz 5"/>
          <p:cNvSpPr/>
          <p:nvPr/>
        </p:nvSpPr>
        <p:spPr>
          <a:xfrm>
            <a:off x="8699863" y="3461657"/>
            <a:ext cx="509451" cy="444137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648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ONDE DESCARGALO?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l-ES" dirty="0">
                <a:hlinkClick r:id="rId2"/>
              </a:rPr>
              <a:t>https://</a:t>
            </a:r>
            <a:r>
              <a:rPr lang="gl-ES" dirty="0" smtClean="0">
                <a:hlinkClick r:id="rId2"/>
              </a:rPr>
              <a:t>www.theifab.com/es/log-documents</a:t>
            </a:r>
            <a:endParaRPr lang="gl-ES" dirty="0" smtClean="0"/>
          </a:p>
          <a:p>
            <a:pPr marL="0" indent="0">
              <a:buNone/>
            </a:pPr>
            <a:endParaRPr lang="gl-ES" dirty="0"/>
          </a:p>
        </p:txBody>
      </p:sp>
      <p:pic>
        <p:nvPicPr>
          <p:cNvPr id="1026" name="Picture 2" descr="https://api.qr-code-generator.com/v1/create?access-token=EBephxedmZHs9OWzR2Kbv-125ifulLI1LemyW4NO2hwWifAzpHadEVcOq-OkFtNz&amp;qr_code_pattern=rounded-2&amp;frame_name=no-frame&amp;qr_code_text=https%3A%2F%2Fwww.theifab.com%2Fes%2Flog-documents&amp;frame_text=Scan+me&amp;frame_icon_name=mobile&amp;frame_color=%23000000&amp;background_color=%23FFFFFF&amp;foreground_color=%23000000&amp;qr_code_logo=&amp;marker_left_template=version1&amp;marker_right_template=version1&amp;marker_bottom_template=version1&amp;image_format=PNG&amp;image_width=1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436" y="2638967"/>
            <a:ext cx="3571001" cy="357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04" y="3094274"/>
            <a:ext cx="6214222" cy="27340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68992" y="3852293"/>
            <a:ext cx="5654488" cy="25619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QUÉ É O REGULAMENTO?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9848" y="2121408"/>
            <a:ext cx="10333258" cy="1488838"/>
          </a:xfrm>
        </p:spPr>
        <p:txBody>
          <a:bodyPr>
            <a:normAutofit lnSpcReduction="10000"/>
          </a:bodyPr>
          <a:lstStyle/>
          <a:p>
            <a:r>
              <a:rPr lang="gl-ES" dirty="0" smtClean="0"/>
              <a:t>RAG: “Conxunto de regras que regulan unha actividade determinada ou o funcionamento dun organismo”</a:t>
            </a:r>
          </a:p>
          <a:p>
            <a:endParaRPr lang="gl-ES" dirty="0"/>
          </a:p>
          <a:p>
            <a:r>
              <a:rPr lang="gl-ES" dirty="0" smtClean="0"/>
              <a:t>Determina:</a:t>
            </a:r>
          </a:p>
          <a:p>
            <a:pPr marL="0" indent="0">
              <a:buNone/>
            </a:pPr>
            <a:endParaRPr lang="gl-E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402971952"/>
              </p:ext>
            </p:extLst>
          </p:nvPr>
        </p:nvGraphicFramePr>
        <p:xfrm>
          <a:off x="1171504" y="4026023"/>
          <a:ext cx="5067928" cy="2132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ángulo 6"/>
          <p:cNvSpPr/>
          <p:nvPr/>
        </p:nvSpPr>
        <p:spPr>
          <a:xfrm>
            <a:off x="7046259" y="3865740"/>
            <a:ext cx="4613954" cy="256195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8" name="Rectángulo 7"/>
          <p:cNvSpPr/>
          <p:nvPr/>
        </p:nvSpPr>
        <p:spPr>
          <a:xfrm>
            <a:off x="1171504" y="3528944"/>
            <a:ext cx="3150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dirty="0">
                <a:solidFill>
                  <a:srgbClr val="9B2D1F"/>
                </a:solidFill>
              </a:rPr>
              <a:t>Marco xeral de competición</a:t>
            </a:r>
          </a:p>
        </p:txBody>
      </p:sp>
      <p:sp>
        <p:nvSpPr>
          <p:cNvPr id="9" name="Rectángulo 8"/>
          <p:cNvSpPr/>
          <p:nvPr/>
        </p:nvSpPr>
        <p:spPr>
          <a:xfrm>
            <a:off x="7081395" y="3542391"/>
            <a:ext cx="4578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dirty="0" smtClean="0">
                <a:solidFill>
                  <a:srgbClr val="9B2D1F"/>
                </a:solidFill>
              </a:rPr>
              <a:t>Formas de intervención dos participantes</a:t>
            </a:r>
            <a:endParaRPr lang="gl-ES" dirty="0">
              <a:solidFill>
                <a:srgbClr val="9B2D1F"/>
              </a:solidFill>
            </a:endParaRP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530189581"/>
              </p:ext>
            </p:extLst>
          </p:nvPr>
        </p:nvGraphicFramePr>
        <p:xfrm>
          <a:off x="6819272" y="4039470"/>
          <a:ext cx="5067928" cy="2132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4" grpId="0">
        <p:bldAsOne/>
      </p:bldGraphic>
      <p:bldP spid="7" grpId="0" animBg="1"/>
      <p:bldP spid="8" grpId="0"/>
      <p:bldP spid="9" grpId="0"/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Tipos de regulamento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8448" y="1850315"/>
            <a:ext cx="3905564" cy="487321"/>
          </a:xfrm>
        </p:spPr>
        <p:txBody>
          <a:bodyPr/>
          <a:lstStyle/>
          <a:p>
            <a:r>
              <a:rPr lang="gl-ES" dirty="0" smtClean="0"/>
              <a:t>REGULAMENTO OFICIAL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436" y="2337636"/>
            <a:ext cx="2925557" cy="4217915"/>
          </a:xfrm>
          <a:prstGeom prst="rect">
            <a:avLst/>
          </a:prstGeom>
        </p:spPr>
      </p:pic>
      <p:sp>
        <p:nvSpPr>
          <p:cNvPr id="5" name="Marcador de contenido 2"/>
          <p:cNvSpPr txBox="1">
            <a:spLocks/>
          </p:cNvSpPr>
          <p:nvPr/>
        </p:nvSpPr>
        <p:spPr>
          <a:xfrm>
            <a:off x="6533836" y="1850314"/>
            <a:ext cx="3905564" cy="48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dirty="0" smtClean="0"/>
              <a:t>REGULAMENTO DEÓNTICO</a:t>
            </a:r>
            <a:endParaRPr lang="gl-ES" dirty="0"/>
          </a:p>
        </p:txBody>
      </p:sp>
      <p:pic>
        <p:nvPicPr>
          <p:cNvPr id="6" name="Fair play- Marcelo Bielsa ordena a sus jugadores que se dejen hacer un g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3152" y="2337635"/>
            <a:ext cx="3107705" cy="14470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600" y="2568975"/>
            <a:ext cx="1804705" cy="115895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533836" y="4028319"/>
            <a:ext cx="4020671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 smtClean="0"/>
              <a:t>Saúdo ao banco rival.</a:t>
            </a:r>
          </a:p>
          <a:p>
            <a:endParaRPr lang="gl-ES" sz="800" dirty="0" smtClean="0"/>
          </a:p>
          <a:p>
            <a:r>
              <a:rPr lang="gl-ES" sz="1400" dirty="0" smtClean="0"/>
              <a:t>Felicito a compañeiro que mete gol. Tipo de celebracións que fago.</a:t>
            </a:r>
          </a:p>
          <a:p>
            <a:endParaRPr lang="gl-ES" sz="800" dirty="0" smtClean="0"/>
          </a:p>
          <a:p>
            <a:r>
              <a:rPr lang="gl-ES" sz="1400" dirty="0" smtClean="0"/>
              <a:t>Si cometo gol ilegal, recoñézoo e dígolle ao árbitro que o anule.</a:t>
            </a:r>
          </a:p>
          <a:p>
            <a:endParaRPr lang="gl-ES" sz="800" dirty="0"/>
          </a:p>
          <a:p>
            <a:r>
              <a:rPr lang="gl-ES" sz="1400" dirty="0" smtClean="0"/>
              <a:t>Comportamento dos suplentes.</a:t>
            </a:r>
          </a:p>
          <a:p>
            <a:endParaRPr lang="gl-ES" sz="800" dirty="0"/>
          </a:p>
          <a:p>
            <a:r>
              <a:rPr lang="gl-ES" sz="1400" dirty="0" smtClean="0"/>
              <a:t>....</a:t>
            </a:r>
          </a:p>
          <a:p>
            <a:endParaRPr lang="gl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65" y="4071598"/>
            <a:ext cx="211171" cy="2436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53" y="5898747"/>
            <a:ext cx="211171" cy="2436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79" y="5029980"/>
            <a:ext cx="211171" cy="2436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84" y="4470527"/>
            <a:ext cx="211171" cy="2436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83" y="5486373"/>
            <a:ext cx="211171" cy="2436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Tipos de regulamento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8447" y="1850315"/>
            <a:ext cx="7558169" cy="487321"/>
          </a:xfrm>
        </p:spPr>
        <p:txBody>
          <a:bodyPr>
            <a:normAutofit/>
          </a:bodyPr>
          <a:lstStyle/>
          <a:p>
            <a:r>
              <a:rPr lang="gl-ES" dirty="0" smtClean="0"/>
              <a:t>REGULAMENTO </a:t>
            </a:r>
            <a:r>
              <a:rPr lang="gl-ES" dirty="0" smtClean="0"/>
              <a:t>DEÓNTICO: CONTRATO DIDÁCTICO</a:t>
            </a:r>
            <a:endParaRPr lang="gl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533836" y="1850314"/>
            <a:ext cx="3905564" cy="48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gl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65" y="4071598"/>
            <a:ext cx="211171" cy="2436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53" y="5898747"/>
            <a:ext cx="211171" cy="2436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79" y="5029980"/>
            <a:ext cx="211171" cy="2436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84" y="4470527"/>
            <a:ext cx="211171" cy="2436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83" y="5486373"/>
            <a:ext cx="211171" cy="2436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675" y="2317877"/>
            <a:ext cx="652462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9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Tipos de regulamento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8447" y="1850315"/>
            <a:ext cx="7558169" cy="487321"/>
          </a:xfrm>
        </p:spPr>
        <p:txBody>
          <a:bodyPr>
            <a:normAutofit/>
          </a:bodyPr>
          <a:lstStyle/>
          <a:p>
            <a:r>
              <a:rPr lang="gl-ES" dirty="0" smtClean="0"/>
              <a:t>REGULAMENTO </a:t>
            </a:r>
            <a:r>
              <a:rPr lang="gl-ES" dirty="0" smtClean="0"/>
              <a:t>DEÓNTICO: CONTRATO DIDÁCTICO</a:t>
            </a:r>
            <a:endParaRPr lang="gl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533836" y="1850314"/>
            <a:ext cx="3905564" cy="48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gl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65" y="4071598"/>
            <a:ext cx="211171" cy="24365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153" y="5898747"/>
            <a:ext cx="211171" cy="24365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79" y="5029980"/>
            <a:ext cx="211171" cy="24365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84" y="4470527"/>
            <a:ext cx="211171" cy="24365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83" y="5486373"/>
            <a:ext cx="211171" cy="2436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65" y="2211330"/>
            <a:ext cx="6524625" cy="43053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34" y="2461594"/>
            <a:ext cx="10391337" cy="39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Tipos de regulamento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98447" y="1850315"/>
            <a:ext cx="7558169" cy="487321"/>
          </a:xfrm>
        </p:spPr>
        <p:txBody>
          <a:bodyPr>
            <a:normAutofit/>
          </a:bodyPr>
          <a:lstStyle/>
          <a:p>
            <a:r>
              <a:rPr lang="gl-ES" dirty="0" smtClean="0"/>
              <a:t>REGULAMENTO </a:t>
            </a:r>
            <a:r>
              <a:rPr lang="gl-ES" dirty="0" smtClean="0"/>
              <a:t>DEÓNTICO: CONTRATO DIDÁCTICO</a:t>
            </a:r>
            <a:endParaRPr lang="gl-ES" dirty="0"/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6533836" y="1850314"/>
            <a:ext cx="3905564" cy="487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gl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  <p:graphicFrame>
        <p:nvGraphicFramePr>
          <p:cNvPr id="15" name="Gráfico 14"/>
          <p:cNvGraphicFramePr/>
          <p:nvPr>
            <p:extLst>
              <p:ext uri="{D42A27DB-BD31-4B8C-83A1-F6EECF244321}">
                <p14:modId xmlns:p14="http://schemas.microsoft.com/office/powerpoint/2010/main" val="2257339355"/>
              </p:ext>
            </p:extLst>
          </p:nvPr>
        </p:nvGraphicFramePr>
        <p:xfrm>
          <a:off x="512354" y="3281861"/>
          <a:ext cx="6543040" cy="3324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7193837" y="2093974"/>
            <a:ext cx="4171950" cy="4610100"/>
            <a:chOff x="7193837" y="2093974"/>
            <a:chExt cx="4171950" cy="461010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3837" y="2093974"/>
              <a:ext cx="4171950" cy="4610100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7283993" y="2220686"/>
              <a:ext cx="3844255" cy="1169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7283993" y="2624909"/>
              <a:ext cx="3844255" cy="1169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7283992" y="3029131"/>
              <a:ext cx="3844255" cy="1169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7283992" y="3433353"/>
              <a:ext cx="3844255" cy="1169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</p:spTree>
    <p:extLst>
      <p:ext uri="{BB962C8B-B14F-4D97-AF65-F5344CB8AC3E}">
        <p14:creationId xmlns:p14="http://schemas.microsoft.com/office/powerpoint/2010/main" val="23276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8856617" y="0"/>
            <a:ext cx="333538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FIGURA DO ÁRBITRO</a:t>
            </a:r>
            <a:endParaRPr lang="gl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08" y="2744095"/>
            <a:ext cx="3145512" cy="15420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48" y="4870101"/>
            <a:ext cx="3118108" cy="17570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608" y="409704"/>
            <a:ext cx="3111863" cy="1750423"/>
          </a:xfrm>
          <a:prstGeom prst="rect">
            <a:avLst/>
          </a:prstGeom>
        </p:spPr>
      </p:pic>
      <p:sp>
        <p:nvSpPr>
          <p:cNvPr id="9" name="Marcador de contenido 2"/>
          <p:cNvSpPr txBox="1">
            <a:spLocks/>
          </p:cNvSpPr>
          <p:nvPr/>
        </p:nvSpPr>
        <p:spPr>
          <a:xfrm>
            <a:off x="1069848" y="2121408"/>
            <a:ext cx="7394883" cy="1488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gl-ES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030787525"/>
              </p:ext>
            </p:extLst>
          </p:nvPr>
        </p:nvGraphicFramePr>
        <p:xfrm>
          <a:off x="1069848" y="1920240"/>
          <a:ext cx="5714274" cy="470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87231"/>
            <a:ext cx="664029" cy="6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4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6331139" y="1915884"/>
            <a:ext cx="3788228" cy="4859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8" name="Rectángulo 7"/>
          <p:cNvSpPr/>
          <p:nvPr/>
        </p:nvSpPr>
        <p:spPr>
          <a:xfrm>
            <a:off x="1332409" y="1907177"/>
            <a:ext cx="3788228" cy="4859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FILOSOFÍA DO REGULAMENTO</a:t>
            </a:r>
            <a:endParaRPr lang="gl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61731" y="1998046"/>
            <a:ext cx="2568542" cy="347501"/>
          </a:xfrm>
        </p:spPr>
        <p:txBody>
          <a:bodyPr>
            <a:normAutofit lnSpcReduction="10000"/>
          </a:bodyPr>
          <a:lstStyle/>
          <a:p>
            <a:r>
              <a:rPr lang="gl-ES" dirty="0" smtClean="0">
                <a:solidFill>
                  <a:schemeClr val="bg1"/>
                </a:solidFill>
              </a:rPr>
              <a:t>UNIVERSAL</a:t>
            </a:r>
          </a:p>
          <a:p>
            <a:endParaRPr lang="gl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1" y="4774803"/>
            <a:ext cx="3499989" cy="189582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1" y="2441477"/>
            <a:ext cx="3499989" cy="23333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r="18646"/>
          <a:stretch/>
        </p:blipFill>
        <p:spPr>
          <a:xfrm>
            <a:off x="7093130" y="4494651"/>
            <a:ext cx="2454725" cy="217598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r="16417"/>
          <a:stretch/>
        </p:blipFill>
        <p:spPr>
          <a:xfrm>
            <a:off x="7093129" y="2408514"/>
            <a:ext cx="2442754" cy="2085110"/>
          </a:xfrm>
          <a:prstGeom prst="rect">
            <a:avLst/>
          </a:prstGeom>
        </p:spPr>
      </p:pic>
      <p:sp>
        <p:nvSpPr>
          <p:cNvPr id="12" name="Marcador de contenido 2"/>
          <p:cNvSpPr txBox="1">
            <a:spLocks/>
          </p:cNvSpPr>
          <p:nvPr/>
        </p:nvSpPr>
        <p:spPr>
          <a:xfrm>
            <a:off x="6904589" y="1998046"/>
            <a:ext cx="2568542" cy="3475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gl-ES" dirty="0" smtClean="0">
                <a:solidFill>
                  <a:schemeClr val="bg1"/>
                </a:solidFill>
              </a:rPr>
              <a:t>FAIR PLAY</a:t>
            </a:r>
          </a:p>
          <a:p>
            <a:endParaRPr lang="gl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19" y="874168"/>
            <a:ext cx="664029" cy="66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8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po de madera">
  <a:themeElements>
    <a:clrScheme name="Tipo de mader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Tipo de madera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ipo de made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TM03090434[[fn=Madera]]</Template>
  <TotalTime>300</TotalTime>
  <Words>326</Words>
  <Application>Microsoft Office PowerPoint</Application>
  <PresentationFormat>Panorámica</PresentationFormat>
  <Paragraphs>101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7" baseType="lpstr">
      <vt:lpstr>Arial</vt:lpstr>
      <vt:lpstr>Rockwell</vt:lpstr>
      <vt:lpstr>Rockwell Condensed</vt:lpstr>
      <vt:lpstr>Wingdings</vt:lpstr>
      <vt:lpstr>Tipo de madera</vt:lpstr>
      <vt:lpstr>Presentación de PowerPoint</vt:lpstr>
      <vt:lpstr>ONDE DESCARGALO?</vt:lpstr>
      <vt:lpstr>QUÉ É O REGULAMENTO?</vt:lpstr>
      <vt:lpstr>Tipos de regulamento</vt:lpstr>
      <vt:lpstr>Tipos de regulamento</vt:lpstr>
      <vt:lpstr>Tipos de regulamento</vt:lpstr>
      <vt:lpstr>Tipos de regulamento</vt:lpstr>
      <vt:lpstr>FIGURA DO ÁRBITRO</vt:lpstr>
      <vt:lpstr>FILOSOFÍA DO REGULAMENTO</vt:lpstr>
      <vt:lpstr>EVOLUCIÓN DAS REGRAS</vt:lpstr>
      <vt:lpstr>APROBACIÓN DAS REGRAS</vt:lpstr>
      <vt:lpstr>Regulamento oficial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IES CRUCEIRO BALEARES</dc:title>
  <dc:creator>Gabriel Eiras Oliveira</dc:creator>
  <cp:lastModifiedBy>Gabriel Eiras Oliveira</cp:lastModifiedBy>
  <cp:revision>22</cp:revision>
  <dcterms:created xsi:type="dcterms:W3CDTF">2020-09-28T17:02:52Z</dcterms:created>
  <dcterms:modified xsi:type="dcterms:W3CDTF">2020-10-06T09:28:37Z</dcterms:modified>
</cp:coreProperties>
</file>