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6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  <p:sldId id="282" r:id="rId28"/>
    <p:sldId id="283" r:id="rId29"/>
    <p:sldId id="284" r:id="rId30"/>
    <p:sldId id="285" r:id="rId31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AA5FA"/>
    <a:srgbClr val="0F266C"/>
    <a:srgbClr val="3A77EA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8" autoAdjust="0"/>
  </p:normalViewPr>
  <p:slideViewPr>
    <p:cSldViewPr showGuides="1">
      <p:cViewPr>
        <p:scale>
          <a:sx n="100" d="100"/>
          <a:sy n="100" d="100"/>
        </p:scale>
        <p:origin x="-294" y="36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99223538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7803667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89399818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55933324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813038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15456119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3495062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Haga clic para modificar el estilo de título del patrón</a:t>
            </a:r>
            <a:endParaRPr lang="es-ES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21956386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139870184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271937169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319438921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1CB7E1-C2C2-4AEE-8043-9CC3BF3C1327}" type="datetimeFigureOut">
              <a:rPr lang="es-ES" smtClean="0"/>
              <a:pPr/>
              <a:t>12/01/2016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B3160D-4580-4DCF-9918-A2F8ACA008DD}" type="slidenum">
              <a:rPr lang="es-ES" smtClean="0"/>
              <a:pPr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xmlns="" val="4186413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slide" Target="slide9.xml"/><Relationship Id="rId13" Type="http://schemas.openxmlformats.org/officeDocument/2006/relationships/slide" Target="slide15.xml"/><Relationship Id="rId18" Type="http://schemas.openxmlformats.org/officeDocument/2006/relationships/slide" Target="slide20.xml"/><Relationship Id="rId26" Type="http://schemas.openxmlformats.org/officeDocument/2006/relationships/slide" Target="slide27.xml"/><Relationship Id="rId3" Type="http://schemas.openxmlformats.org/officeDocument/2006/relationships/slide" Target="slide4.xml"/><Relationship Id="rId21" Type="http://schemas.openxmlformats.org/officeDocument/2006/relationships/slide" Target="slide23.xml"/><Relationship Id="rId7" Type="http://schemas.openxmlformats.org/officeDocument/2006/relationships/slide" Target="slide8.xml"/><Relationship Id="rId12" Type="http://schemas.openxmlformats.org/officeDocument/2006/relationships/slide" Target="slide14.xml"/><Relationship Id="rId17" Type="http://schemas.openxmlformats.org/officeDocument/2006/relationships/slide" Target="slide19.xml"/><Relationship Id="rId25" Type="http://schemas.openxmlformats.org/officeDocument/2006/relationships/slide" Target="slide26.xml"/><Relationship Id="rId2" Type="http://schemas.openxmlformats.org/officeDocument/2006/relationships/slide" Target="slide3.xml"/><Relationship Id="rId16" Type="http://schemas.openxmlformats.org/officeDocument/2006/relationships/slide" Target="slide18.xml"/><Relationship Id="rId20" Type="http://schemas.openxmlformats.org/officeDocument/2006/relationships/slide" Target="slide22.xml"/><Relationship Id="rId29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" Target="slide7.xml"/><Relationship Id="rId11" Type="http://schemas.openxmlformats.org/officeDocument/2006/relationships/slide" Target="slide12.xml"/><Relationship Id="rId24" Type="http://schemas.openxmlformats.org/officeDocument/2006/relationships/slide" Target="slide25.xml"/><Relationship Id="rId5" Type="http://schemas.openxmlformats.org/officeDocument/2006/relationships/slide" Target="slide6.xml"/><Relationship Id="rId15" Type="http://schemas.openxmlformats.org/officeDocument/2006/relationships/slide" Target="slide17.xml"/><Relationship Id="rId23" Type="http://schemas.openxmlformats.org/officeDocument/2006/relationships/slide" Target="slide24.xml"/><Relationship Id="rId28" Type="http://schemas.openxmlformats.org/officeDocument/2006/relationships/slide" Target="slide29.xml"/><Relationship Id="rId10" Type="http://schemas.openxmlformats.org/officeDocument/2006/relationships/slide" Target="slide11.xml"/><Relationship Id="rId19" Type="http://schemas.openxmlformats.org/officeDocument/2006/relationships/slide" Target="slide21.xml"/><Relationship Id="rId31" Type="http://schemas.openxmlformats.org/officeDocument/2006/relationships/image" Target="../media/image4.png"/><Relationship Id="rId4" Type="http://schemas.openxmlformats.org/officeDocument/2006/relationships/slide" Target="slide5.xml"/><Relationship Id="rId9" Type="http://schemas.openxmlformats.org/officeDocument/2006/relationships/slide" Target="slide10.xml"/><Relationship Id="rId14" Type="http://schemas.openxmlformats.org/officeDocument/2006/relationships/slide" Target="slide16.xml"/><Relationship Id="rId22" Type="http://schemas.openxmlformats.org/officeDocument/2006/relationships/slide" Target="slide13.xml"/><Relationship Id="rId27" Type="http://schemas.openxmlformats.org/officeDocument/2006/relationships/slide" Target="slide28.xml"/><Relationship Id="rId30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" Target="slide2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xmlns="" val="272172742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>
        <p:split orient="vert"/>
      </p:transition>
    </mc:Choice>
    <mc:Fallback>
      <p:transition spd="slow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H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364393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I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1927623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J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8568457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K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7426910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L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1992815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M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894910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N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81796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Ñ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3172718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O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5893745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P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512533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5" name="114 Grupo"/>
          <p:cNvGrpSpPr/>
          <p:nvPr/>
        </p:nvGrpSpPr>
        <p:grpSpPr>
          <a:xfrm>
            <a:off x="2700000" y="1980000"/>
            <a:ext cx="3735430" cy="1306182"/>
            <a:chOff x="2646557" y="1963664"/>
            <a:chExt cx="3735430" cy="1306182"/>
          </a:xfrm>
        </p:grpSpPr>
        <p:sp>
          <p:nvSpPr>
            <p:cNvPr id="116" name="115 Rectángulo redondeado"/>
            <p:cNvSpPr/>
            <p:nvPr/>
          </p:nvSpPr>
          <p:spPr>
            <a:xfrm>
              <a:off x="2646557" y="196366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17" name="116 Elipse"/>
            <p:cNvSpPr/>
            <p:nvPr/>
          </p:nvSpPr>
          <p:spPr>
            <a:xfrm>
              <a:off x="2765357" y="2032064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>
                  <a:latin typeface="Arial Black" pitchFamily="34" charset="0"/>
                </a:rPr>
                <a:t>B</a:t>
              </a:r>
            </a:p>
          </p:txBody>
        </p:sp>
      </p:grpSp>
      <p:grpSp>
        <p:nvGrpSpPr>
          <p:cNvPr id="118" name="11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19" name="11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20" name="11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C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1" name="120 Grupo"/>
          <p:cNvGrpSpPr/>
          <p:nvPr/>
        </p:nvGrpSpPr>
        <p:grpSpPr>
          <a:xfrm>
            <a:off x="2701324" y="1980970"/>
            <a:ext cx="3735430" cy="1306182"/>
            <a:chOff x="2723818" y="1976104"/>
            <a:chExt cx="3735430" cy="1306182"/>
          </a:xfrm>
        </p:grpSpPr>
        <p:sp>
          <p:nvSpPr>
            <p:cNvPr id="122" name="12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23" name="12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D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4" name="12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5" name="12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26" name="12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E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27" name="12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28" name="12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29" name="12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F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0" name="12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31" name="13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32" name="13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G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3" name="132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4" name="133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35" name="134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H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6" name="13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37" name="13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38" name="13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I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39" name="13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0" name="13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41" name="14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J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2" name="141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3" name="14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44" name="14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K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5" name="144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6" name="14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47" name="14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L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48" name="147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49" name="14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50" name="14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M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1" name="150 Grupo"/>
          <p:cNvGrpSpPr/>
          <p:nvPr/>
        </p:nvGrpSpPr>
        <p:grpSpPr>
          <a:xfrm>
            <a:off x="2700000" y="1980000"/>
            <a:ext cx="3735430" cy="1306182"/>
            <a:chOff x="2737131" y="1987825"/>
            <a:chExt cx="3735430" cy="1306182"/>
          </a:xfrm>
        </p:grpSpPr>
        <p:sp>
          <p:nvSpPr>
            <p:cNvPr id="152" name="151 Rectángulo redondeado"/>
            <p:cNvSpPr/>
            <p:nvPr/>
          </p:nvSpPr>
          <p:spPr>
            <a:xfrm>
              <a:off x="2737131" y="1987825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53" name="15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N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4" name="15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5" name="15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56" name="15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Ñ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57" name="15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58" name="15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59" name="15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O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0" name="159 Grupo"/>
          <p:cNvGrpSpPr/>
          <p:nvPr/>
        </p:nvGrpSpPr>
        <p:grpSpPr>
          <a:xfrm>
            <a:off x="2700000" y="1980970"/>
            <a:ext cx="3735430" cy="1306182"/>
            <a:chOff x="2723818" y="1976104"/>
            <a:chExt cx="3735430" cy="1306182"/>
          </a:xfrm>
        </p:grpSpPr>
        <p:sp>
          <p:nvSpPr>
            <p:cNvPr id="161" name="16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62" name="16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P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3" name="162 Grupo"/>
          <p:cNvGrpSpPr/>
          <p:nvPr/>
        </p:nvGrpSpPr>
        <p:grpSpPr>
          <a:xfrm>
            <a:off x="2700000" y="1980970"/>
            <a:ext cx="3735430" cy="1306182"/>
            <a:chOff x="2630754" y="1938211"/>
            <a:chExt cx="3735430" cy="1306182"/>
          </a:xfrm>
        </p:grpSpPr>
        <p:sp>
          <p:nvSpPr>
            <p:cNvPr id="164" name="163 Rectángulo redondeado"/>
            <p:cNvSpPr/>
            <p:nvPr/>
          </p:nvSpPr>
          <p:spPr>
            <a:xfrm>
              <a:off x="2630754" y="1938211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65" name="164 Elipse"/>
            <p:cNvSpPr/>
            <p:nvPr/>
          </p:nvSpPr>
          <p:spPr>
            <a:xfrm>
              <a:off x="2749554" y="2005641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Q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6" name="165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67" name="166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68" name="167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R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69" name="168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70" name="169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71" name="170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S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2" name="171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3" name="17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74" name="173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T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5" name="174 Grupo"/>
          <p:cNvGrpSpPr/>
          <p:nvPr/>
        </p:nvGrpSpPr>
        <p:grpSpPr>
          <a:xfrm>
            <a:off x="2704229" y="1992152"/>
            <a:ext cx="3735430" cy="1306182"/>
            <a:chOff x="2723818" y="1976104"/>
            <a:chExt cx="3735430" cy="1306182"/>
          </a:xfrm>
        </p:grpSpPr>
        <p:sp>
          <p:nvSpPr>
            <p:cNvPr id="176" name="175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77" name="176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U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78" name="177 Grupo"/>
          <p:cNvGrpSpPr/>
          <p:nvPr/>
        </p:nvGrpSpPr>
        <p:grpSpPr>
          <a:xfrm>
            <a:off x="2700000" y="1978757"/>
            <a:ext cx="3735430" cy="1306182"/>
            <a:chOff x="2723818" y="1976104"/>
            <a:chExt cx="3735430" cy="1306182"/>
          </a:xfrm>
        </p:grpSpPr>
        <p:sp>
          <p:nvSpPr>
            <p:cNvPr id="179" name="178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80" name="179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V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1" name="180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2" name="181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83" name="182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W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4" name="18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5" name="184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86" name="185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X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87" name="186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88" name="187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89" name="188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Y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90" name="189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191" name="190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92" name="19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Z</a:t>
              </a:r>
              <a:endParaRPr lang="es-ES" dirty="0">
                <a:latin typeface="Arial Black" pitchFamily="34" charset="0"/>
              </a:endParaRPr>
            </a:p>
          </p:txBody>
        </p:sp>
      </p:grpSp>
      <p:grpSp>
        <p:nvGrpSpPr>
          <p:cNvPr id="114" name="113 Grupo"/>
          <p:cNvGrpSpPr/>
          <p:nvPr/>
        </p:nvGrpSpPr>
        <p:grpSpPr>
          <a:xfrm>
            <a:off x="2700000" y="1980000"/>
            <a:ext cx="3735430" cy="1306182"/>
            <a:chOff x="2723818" y="1976104"/>
            <a:chExt cx="3735430" cy="1306182"/>
          </a:xfrm>
        </p:grpSpPr>
        <p:sp>
          <p:nvSpPr>
            <p:cNvPr id="3" name="2 Rectángulo redondeado"/>
            <p:cNvSpPr/>
            <p:nvPr/>
          </p:nvSpPr>
          <p:spPr>
            <a:xfrm>
              <a:off x="2723818" y="1976104"/>
              <a:ext cx="3735430" cy="1306182"/>
            </a:xfrm>
            <a:prstGeom prst="roundRect">
              <a:avLst>
                <a:gd name="adj" fmla="val 6767"/>
              </a:avLst>
            </a:prstGeom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sz="2400" dirty="0" smtClean="0"/>
                <a:t>Respuesta</a:t>
              </a:r>
              <a:endParaRPr lang="es-ES" sz="2400" dirty="0"/>
            </a:p>
          </p:txBody>
        </p:sp>
        <p:sp>
          <p:nvSpPr>
            <p:cNvPr id="112" name="111 Elipse"/>
            <p:cNvSpPr/>
            <p:nvPr/>
          </p:nvSpPr>
          <p:spPr>
            <a:xfrm>
              <a:off x="2843808" y="2045888"/>
              <a:ext cx="320400" cy="320400"/>
            </a:xfrm>
            <a:prstGeom prst="ellipse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s-ES" dirty="0" smtClean="0">
                  <a:latin typeface="Arial Black" pitchFamily="34" charset="0"/>
                </a:rPr>
                <a:t>A</a:t>
              </a:r>
              <a:endParaRPr lang="es-ES" dirty="0">
                <a:latin typeface="Arial Black" pitchFamily="34" charset="0"/>
              </a:endParaRPr>
            </a:p>
          </p:txBody>
        </p:sp>
      </p:grpSp>
      <p:sp>
        <p:nvSpPr>
          <p:cNvPr id="4" name="3 Elipse">
            <a:hlinkClick r:id="rId2" action="ppaction://hlinksldjump"/>
          </p:cNvPr>
          <p:cNvSpPr/>
          <p:nvPr/>
        </p:nvSpPr>
        <p:spPr>
          <a:xfrm>
            <a:off x="4401681" y="200377"/>
            <a:ext cx="321495" cy="318581"/>
          </a:xfrm>
          <a:prstGeom prst="ellipse">
            <a:avLst/>
          </a:prstGeom>
          <a:gradFill flip="none" rotWithShape="1">
            <a:gsLst>
              <a:gs pos="100000">
                <a:srgbClr val="0F266C"/>
              </a:gs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A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" name="4 Elipse">
            <a:hlinkClick r:id="rId3" action="ppaction://hlinksldjump"/>
          </p:cNvPr>
          <p:cNvSpPr/>
          <p:nvPr/>
        </p:nvSpPr>
        <p:spPr>
          <a:xfrm>
            <a:off x="5012521" y="32780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B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6" name="5 Elipse">
            <a:hlinkClick r:id="rId4" action="ppaction://hlinksldjump"/>
          </p:cNvPr>
          <p:cNvSpPr/>
          <p:nvPr/>
        </p:nvSpPr>
        <p:spPr>
          <a:xfrm>
            <a:off x="5526913" y="51895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C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7" name="6 Elipse">
            <a:hlinkClick r:id="rId5" action="ppaction://hlinksldjump"/>
          </p:cNvPr>
          <p:cNvSpPr/>
          <p:nvPr/>
        </p:nvSpPr>
        <p:spPr>
          <a:xfrm>
            <a:off x="5977006" y="839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D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8" name="7 Elipse">
            <a:hlinkClick r:id="rId6" action="ppaction://hlinksldjump"/>
          </p:cNvPr>
          <p:cNvSpPr/>
          <p:nvPr/>
        </p:nvSpPr>
        <p:spPr>
          <a:xfrm>
            <a:off x="6298501" y="1219837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E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9" name="8 Elipse">
            <a:hlinkClick r:id="rId7" action="ppaction://hlinksldjump"/>
          </p:cNvPr>
          <p:cNvSpPr/>
          <p:nvPr/>
        </p:nvSpPr>
        <p:spPr>
          <a:xfrm>
            <a:off x="6555697" y="170028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F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0" name="9 Elipse">
            <a:hlinkClick r:id="rId8" action="ppaction://hlinksldjump"/>
          </p:cNvPr>
          <p:cNvSpPr/>
          <p:nvPr/>
        </p:nvSpPr>
        <p:spPr>
          <a:xfrm>
            <a:off x="6652145" y="220743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G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1" name="10 Elipse">
            <a:hlinkClick r:id="rId9" action="ppaction://hlinksldjump"/>
          </p:cNvPr>
          <p:cNvSpPr/>
          <p:nvPr/>
        </p:nvSpPr>
        <p:spPr>
          <a:xfrm>
            <a:off x="6623489" y="2761496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H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2" name="11 Elipse">
            <a:hlinkClick r:id="rId10" action="ppaction://hlinksldjump"/>
          </p:cNvPr>
          <p:cNvSpPr/>
          <p:nvPr/>
        </p:nvSpPr>
        <p:spPr>
          <a:xfrm>
            <a:off x="6480954" y="329833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I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3" name="12 Elipse">
            <a:hlinkClick r:id="rId11" action="ppaction://hlinksldjump"/>
          </p:cNvPr>
          <p:cNvSpPr/>
          <p:nvPr/>
        </p:nvSpPr>
        <p:spPr>
          <a:xfrm>
            <a:off x="6159516" y="379599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J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4" name="13 Elipse">
            <a:hlinkClick r:id="rId12" action="ppaction://hlinksldjump"/>
          </p:cNvPr>
          <p:cNvSpPr/>
          <p:nvPr/>
        </p:nvSpPr>
        <p:spPr>
          <a:xfrm>
            <a:off x="5419116" y="441771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5" name="14 Elipse">
            <a:hlinkClick r:id="rId13" action="ppaction://hlinksldjump"/>
          </p:cNvPr>
          <p:cNvSpPr/>
          <p:nvPr/>
        </p:nvSpPr>
        <p:spPr>
          <a:xfrm>
            <a:off x="4965105" y="4594224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M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6" name="15 Elipse">
            <a:hlinkClick r:id="rId14" action="ppaction://hlinksldjump"/>
          </p:cNvPr>
          <p:cNvSpPr/>
          <p:nvPr/>
        </p:nvSpPr>
        <p:spPr>
          <a:xfrm>
            <a:off x="4480756" y="468958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N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7" name="16 Elipse">
            <a:hlinkClick r:id="rId15" action="ppaction://hlinksldjump"/>
          </p:cNvPr>
          <p:cNvSpPr/>
          <p:nvPr/>
        </p:nvSpPr>
        <p:spPr>
          <a:xfrm>
            <a:off x="3999411" y="461144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Ñ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8" name="17 Elipse">
            <a:hlinkClick r:id="rId16" action="ppaction://hlinksldjump"/>
          </p:cNvPr>
          <p:cNvSpPr/>
          <p:nvPr/>
        </p:nvSpPr>
        <p:spPr>
          <a:xfrm>
            <a:off x="3533645" y="44545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O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19" name="18 Elipse">
            <a:hlinkClick r:id="rId17" action="ppaction://hlinksldjump"/>
          </p:cNvPr>
          <p:cNvSpPr/>
          <p:nvPr/>
        </p:nvSpPr>
        <p:spPr>
          <a:xfrm>
            <a:off x="3095732" y="420935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P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0" name="19 Elipse">
            <a:hlinkClick r:id="rId18" action="ppaction://hlinksldjump"/>
          </p:cNvPr>
          <p:cNvSpPr/>
          <p:nvPr/>
        </p:nvSpPr>
        <p:spPr>
          <a:xfrm>
            <a:off x="2723818" y="39182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Q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1" name="20 Elipse">
            <a:hlinkClick r:id="rId19" action="ppaction://hlinksldjump"/>
          </p:cNvPr>
          <p:cNvSpPr/>
          <p:nvPr/>
        </p:nvSpPr>
        <p:spPr>
          <a:xfrm>
            <a:off x="2454442" y="352906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R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2" name="21 Elipse">
            <a:hlinkClick r:id="rId20" action="ppaction://hlinksldjump"/>
          </p:cNvPr>
          <p:cNvSpPr/>
          <p:nvPr/>
        </p:nvSpPr>
        <p:spPr>
          <a:xfrm>
            <a:off x="2258472" y="308473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S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3" name="22 Elipse">
            <a:hlinkClick r:id="rId21" action="ppaction://hlinksldjump"/>
          </p:cNvPr>
          <p:cNvSpPr/>
          <p:nvPr/>
        </p:nvSpPr>
        <p:spPr>
          <a:xfrm>
            <a:off x="2168840" y="2597455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T</a:t>
            </a:r>
          </a:p>
        </p:txBody>
      </p:sp>
      <p:sp>
        <p:nvSpPr>
          <p:cNvPr id="24" name="23 Elipse">
            <a:hlinkClick r:id="rId22" action="ppaction://hlinksldjump"/>
          </p:cNvPr>
          <p:cNvSpPr/>
          <p:nvPr/>
        </p:nvSpPr>
        <p:spPr>
          <a:xfrm>
            <a:off x="5812622" y="4201300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>
                <a:latin typeface="Arial Black" pitchFamily="34" charset="0"/>
              </a:rPr>
              <a:t>K</a:t>
            </a:r>
          </a:p>
        </p:txBody>
      </p:sp>
      <p:sp>
        <p:nvSpPr>
          <p:cNvPr id="25" name="24 Elipse">
            <a:hlinkClick r:id="rId23" action="ppaction://hlinksldjump"/>
          </p:cNvPr>
          <p:cNvSpPr/>
          <p:nvPr/>
        </p:nvSpPr>
        <p:spPr>
          <a:xfrm>
            <a:off x="2186213" y="21514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U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6" name="25 Elipse">
            <a:hlinkClick r:id="rId24" action="ppaction://hlinksldjump"/>
          </p:cNvPr>
          <p:cNvSpPr/>
          <p:nvPr/>
        </p:nvSpPr>
        <p:spPr>
          <a:xfrm>
            <a:off x="2277468" y="1662389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V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7" name="26 Elipse">
            <a:hlinkClick r:id="rId25" action="ppaction://hlinksldjump"/>
          </p:cNvPr>
          <p:cNvSpPr/>
          <p:nvPr/>
        </p:nvSpPr>
        <p:spPr>
          <a:xfrm>
            <a:off x="2507708" y="1171881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W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8" name="27 Elipse">
            <a:hlinkClick r:id="rId26" action="ppaction://hlinksldjump"/>
          </p:cNvPr>
          <p:cNvSpPr/>
          <p:nvPr/>
        </p:nvSpPr>
        <p:spPr>
          <a:xfrm>
            <a:off x="2826356" y="773823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X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29" name="28 Elipse">
            <a:hlinkClick r:id="rId27" action="ppaction://hlinksldjump"/>
          </p:cNvPr>
          <p:cNvSpPr/>
          <p:nvPr/>
        </p:nvSpPr>
        <p:spPr>
          <a:xfrm>
            <a:off x="3239106" y="455242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Y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0" name="29 Elipse">
            <a:hlinkClick r:id="rId28" action="ppaction://hlinksldjump"/>
          </p:cNvPr>
          <p:cNvSpPr/>
          <p:nvPr/>
        </p:nvSpPr>
        <p:spPr>
          <a:xfrm>
            <a:off x="3777564" y="292608"/>
            <a:ext cx="321495" cy="318581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C2164"/>
              </a:gs>
              <a:gs pos="100000">
                <a:schemeClr val="accent1"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Z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1" name="30 Rectángulo redondeado"/>
          <p:cNvSpPr/>
          <p:nvPr/>
        </p:nvSpPr>
        <p:spPr>
          <a:xfrm>
            <a:off x="79448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A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2" name="31 Rectángulo redondeado"/>
          <p:cNvSpPr/>
          <p:nvPr/>
        </p:nvSpPr>
        <p:spPr>
          <a:xfrm>
            <a:off x="1364736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B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3" name="32 Rectángulo redondeado"/>
          <p:cNvSpPr/>
          <p:nvPr/>
        </p:nvSpPr>
        <p:spPr>
          <a:xfrm>
            <a:off x="192716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C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4" name="33 Rectángulo redondeado"/>
          <p:cNvSpPr/>
          <p:nvPr/>
        </p:nvSpPr>
        <p:spPr>
          <a:xfrm>
            <a:off x="2483768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D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5" name="34 Rectángulo redondeado"/>
          <p:cNvSpPr/>
          <p:nvPr/>
        </p:nvSpPr>
        <p:spPr>
          <a:xfrm>
            <a:off x="3011449" y="53091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E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6" name="35 Rectángulo redondeado"/>
          <p:cNvSpPr/>
          <p:nvPr/>
        </p:nvSpPr>
        <p:spPr>
          <a:xfrm>
            <a:off x="3589536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F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7" name="36 Rectángulo redondeado"/>
          <p:cNvSpPr/>
          <p:nvPr/>
        </p:nvSpPr>
        <p:spPr>
          <a:xfrm>
            <a:off x="414734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G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8" name="37 Rectángulo redondeado"/>
          <p:cNvSpPr/>
          <p:nvPr/>
        </p:nvSpPr>
        <p:spPr>
          <a:xfrm>
            <a:off x="4687084" y="53096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H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39" name="38 Rectángulo redondeado"/>
          <p:cNvSpPr/>
          <p:nvPr/>
        </p:nvSpPr>
        <p:spPr>
          <a:xfrm>
            <a:off x="5260840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I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0" name="39 Rectángulo redondeado"/>
          <p:cNvSpPr/>
          <p:nvPr/>
        </p:nvSpPr>
        <p:spPr>
          <a:xfrm>
            <a:off x="5815375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J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1" name="40 Rectángulo redondeado"/>
          <p:cNvSpPr/>
          <p:nvPr/>
        </p:nvSpPr>
        <p:spPr>
          <a:xfrm>
            <a:off x="6392721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K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2" name="41 Rectángulo redondeado"/>
          <p:cNvSpPr/>
          <p:nvPr/>
        </p:nvSpPr>
        <p:spPr>
          <a:xfrm>
            <a:off x="6964553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L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3" name="42 Rectángulo redondeado"/>
          <p:cNvSpPr/>
          <p:nvPr/>
        </p:nvSpPr>
        <p:spPr>
          <a:xfrm>
            <a:off x="7526336" y="5313289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M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4" name="43 Rectángulo redondeado"/>
          <p:cNvSpPr/>
          <p:nvPr/>
        </p:nvSpPr>
        <p:spPr>
          <a:xfrm>
            <a:off x="8057568" y="530124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N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5" name="44 Rectángulo redondeado"/>
          <p:cNvSpPr/>
          <p:nvPr/>
        </p:nvSpPr>
        <p:spPr>
          <a:xfrm>
            <a:off x="10767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Ñ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6" name="45 Rectángulo redondeado"/>
          <p:cNvSpPr/>
          <p:nvPr/>
        </p:nvSpPr>
        <p:spPr>
          <a:xfrm>
            <a:off x="1639160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O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7" name="46 Rectángulo redondeado"/>
          <p:cNvSpPr/>
          <p:nvPr/>
        </p:nvSpPr>
        <p:spPr>
          <a:xfrm>
            <a:off x="2229307" y="6019477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P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8" name="47 Rectángulo redondeado"/>
          <p:cNvSpPr/>
          <p:nvPr/>
        </p:nvSpPr>
        <p:spPr>
          <a:xfrm>
            <a:off x="2781528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Q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49" name="48 Rectángulo redondeado"/>
          <p:cNvSpPr/>
          <p:nvPr/>
        </p:nvSpPr>
        <p:spPr>
          <a:xfrm>
            <a:off x="3299449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R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0" name="49 Rectángulo redondeado"/>
          <p:cNvSpPr/>
          <p:nvPr/>
        </p:nvSpPr>
        <p:spPr>
          <a:xfrm>
            <a:off x="3877536" y="60213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S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1" name="50 Rectángulo redondeado"/>
          <p:cNvSpPr/>
          <p:nvPr/>
        </p:nvSpPr>
        <p:spPr>
          <a:xfrm>
            <a:off x="4406180" y="6017634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T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2" name="51 Rectángulo redondeado"/>
          <p:cNvSpPr/>
          <p:nvPr/>
        </p:nvSpPr>
        <p:spPr>
          <a:xfrm>
            <a:off x="4981852" y="6015791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U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3" name="52 Rectángulo redondeado"/>
          <p:cNvSpPr/>
          <p:nvPr/>
        </p:nvSpPr>
        <p:spPr>
          <a:xfrm>
            <a:off x="5543660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V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4" name="53 Rectángulo redondeado"/>
          <p:cNvSpPr/>
          <p:nvPr/>
        </p:nvSpPr>
        <p:spPr>
          <a:xfrm>
            <a:off x="6134117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W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5" name="54 Rectángulo redondeado"/>
          <p:cNvSpPr/>
          <p:nvPr/>
        </p:nvSpPr>
        <p:spPr>
          <a:xfrm>
            <a:off x="6693675" y="6011592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X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6" name="55 Rectángulo redondeado"/>
          <p:cNvSpPr/>
          <p:nvPr/>
        </p:nvSpPr>
        <p:spPr>
          <a:xfrm>
            <a:off x="7252553" y="6004220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Y</a:t>
            </a:r>
            <a:endParaRPr lang="es-ES" dirty="0">
              <a:latin typeface="Arial Black" pitchFamily="34" charset="0"/>
            </a:endParaRPr>
          </a:p>
        </p:txBody>
      </p:sp>
      <p:sp>
        <p:nvSpPr>
          <p:cNvPr id="57" name="56 Rectángulo redondeado"/>
          <p:cNvSpPr/>
          <p:nvPr/>
        </p:nvSpPr>
        <p:spPr>
          <a:xfrm>
            <a:off x="7769568" y="6000056"/>
            <a:ext cx="288000" cy="288000"/>
          </a:xfrm>
          <a:prstGeom prst="roundRect">
            <a:avLst/>
          </a:prstGeom>
          <a:solidFill>
            <a:schemeClr val="bg1">
              <a:lumMod val="65000"/>
            </a:schemeClr>
          </a:solidFill>
          <a:ln w="12700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dirty="0" smtClean="0">
                <a:latin typeface="Arial Black" pitchFamily="34" charset="0"/>
              </a:rPr>
              <a:t>Z</a:t>
            </a:r>
            <a:endParaRPr lang="es-ES" dirty="0">
              <a:latin typeface="Arial Black" pitchFamily="34" charset="0"/>
            </a:endParaRPr>
          </a:p>
        </p:txBody>
      </p:sp>
      <p:pic>
        <p:nvPicPr>
          <p:cNvPr id="58" name="5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3924" y="5603409"/>
            <a:ext cx="252000" cy="252000"/>
          </a:xfrm>
          <a:prstGeom prst="rect">
            <a:avLst/>
          </a:prstGeom>
        </p:spPr>
      </p:pic>
      <p:pic>
        <p:nvPicPr>
          <p:cNvPr id="59" name="5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9600" y="5603409"/>
            <a:ext cx="252000" cy="252000"/>
          </a:xfrm>
          <a:prstGeom prst="rect">
            <a:avLst/>
          </a:prstGeom>
        </p:spPr>
      </p:pic>
      <p:pic>
        <p:nvPicPr>
          <p:cNvPr id="60" name="5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08456" y="5611809"/>
            <a:ext cx="252000" cy="252000"/>
          </a:xfrm>
          <a:prstGeom prst="rect">
            <a:avLst/>
          </a:prstGeom>
        </p:spPr>
      </p:pic>
      <p:pic>
        <p:nvPicPr>
          <p:cNvPr id="61" name="6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95664" y="5611809"/>
            <a:ext cx="252000" cy="252000"/>
          </a:xfrm>
          <a:prstGeom prst="rect">
            <a:avLst/>
          </a:prstGeom>
        </p:spPr>
      </p:pic>
      <p:pic>
        <p:nvPicPr>
          <p:cNvPr id="62" name="6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069629" y="5611809"/>
            <a:ext cx="252000" cy="252000"/>
          </a:xfrm>
          <a:prstGeom prst="rect">
            <a:avLst/>
          </a:prstGeom>
        </p:spPr>
      </p:pic>
      <p:pic>
        <p:nvPicPr>
          <p:cNvPr id="63" name="6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853256" y="5611809"/>
            <a:ext cx="252000" cy="252000"/>
          </a:xfrm>
          <a:prstGeom prst="rect">
            <a:avLst/>
          </a:prstGeom>
        </p:spPr>
      </p:pic>
      <p:pic>
        <p:nvPicPr>
          <p:cNvPr id="64" name="6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622609" y="5611809"/>
            <a:ext cx="252000" cy="252000"/>
          </a:xfrm>
          <a:prstGeom prst="rect">
            <a:avLst/>
          </a:prstGeom>
        </p:spPr>
      </p:pic>
      <p:pic>
        <p:nvPicPr>
          <p:cNvPr id="65" name="6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401612" y="5611809"/>
            <a:ext cx="252000" cy="252000"/>
          </a:xfrm>
          <a:prstGeom prst="rect">
            <a:avLst/>
          </a:prstGeom>
        </p:spPr>
      </p:pic>
      <p:pic>
        <p:nvPicPr>
          <p:cNvPr id="66" name="6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174237" y="5611809"/>
            <a:ext cx="252000" cy="252000"/>
          </a:xfrm>
          <a:prstGeom prst="rect">
            <a:avLst/>
          </a:prstGeom>
        </p:spPr>
      </p:pic>
      <p:pic>
        <p:nvPicPr>
          <p:cNvPr id="67" name="6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51848" y="5611809"/>
            <a:ext cx="252000" cy="252000"/>
          </a:xfrm>
          <a:prstGeom prst="rect">
            <a:avLst/>
          </a:prstGeom>
        </p:spPr>
      </p:pic>
      <p:pic>
        <p:nvPicPr>
          <p:cNvPr id="68" name="6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33536" y="5619654"/>
            <a:ext cx="252000" cy="252000"/>
          </a:xfrm>
          <a:prstGeom prst="rect">
            <a:avLst/>
          </a:prstGeom>
        </p:spPr>
      </p:pic>
      <p:pic>
        <p:nvPicPr>
          <p:cNvPr id="69" name="6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527912" y="5619654"/>
            <a:ext cx="252000" cy="252000"/>
          </a:xfrm>
          <a:prstGeom prst="rect">
            <a:avLst/>
          </a:prstGeom>
        </p:spPr>
      </p:pic>
      <p:pic>
        <p:nvPicPr>
          <p:cNvPr id="70" name="6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273224" y="5619654"/>
            <a:ext cx="252000" cy="252000"/>
          </a:xfrm>
          <a:prstGeom prst="rect">
            <a:avLst/>
          </a:prstGeom>
        </p:spPr>
      </p:pic>
      <p:pic>
        <p:nvPicPr>
          <p:cNvPr id="71" name="7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67944" y="5619654"/>
            <a:ext cx="252000" cy="252000"/>
          </a:xfrm>
          <a:prstGeom prst="rect">
            <a:avLst/>
          </a:prstGeom>
        </p:spPr>
      </p:pic>
      <p:pic>
        <p:nvPicPr>
          <p:cNvPr id="72" name="7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24968" y="5619654"/>
            <a:ext cx="252000" cy="252000"/>
          </a:xfrm>
          <a:prstGeom prst="rect">
            <a:avLst/>
          </a:prstGeom>
        </p:spPr>
      </p:pic>
      <p:pic>
        <p:nvPicPr>
          <p:cNvPr id="73" name="7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08032" y="5619654"/>
            <a:ext cx="252000" cy="252000"/>
          </a:xfrm>
          <a:prstGeom prst="rect">
            <a:avLst/>
          </a:prstGeom>
        </p:spPr>
      </p:pic>
      <p:pic>
        <p:nvPicPr>
          <p:cNvPr id="74" name="7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01032" y="5611809"/>
            <a:ext cx="252000" cy="252000"/>
          </a:xfrm>
          <a:prstGeom prst="rect">
            <a:avLst/>
          </a:prstGeom>
        </p:spPr>
      </p:pic>
      <p:pic>
        <p:nvPicPr>
          <p:cNvPr id="75" name="7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84096" y="5611809"/>
            <a:ext cx="252000" cy="252000"/>
          </a:xfrm>
          <a:prstGeom prst="rect">
            <a:avLst/>
          </a:prstGeom>
        </p:spPr>
      </p:pic>
      <p:pic>
        <p:nvPicPr>
          <p:cNvPr id="76" name="7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977096" y="5619654"/>
            <a:ext cx="252000" cy="252000"/>
          </a:xfrm>
          <a:prstGeom prst="rect">
            <a:avLst/>
          </a:prstGeom>
        </p:spPr>
      </p:pic>
      <p:pic>
        <p:nvPicPr>
          <p:cNvPr id="77" name="7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760160" y="5619654"/>
            <a:ext cx="252000" cy="252000"/>
          </a:xfrm>
          <a:prstGeom prst="rect">
            <a:avLst/>
          </a:prstGeom>
        </p:spPr>
      </p:pic>
      <p:pic>
        <p:nvPicPr>
          <p:cNvPr id="78" name="7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528021" y="5611809"/>
            <a:ext cx="252000" cy="252000"/>
          </a:xfrm>
          <a:prstGeom prst="rect">
            <a:avLst/>
          </a:prstGeom>
        </p:spPr>
      </p:pic>
      <p:pic>
        <p:nvPicPr>
          <p:cNvPr id="79" name="7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03697" y="5611809"/>
            <a:ext cx="252000" cy="252000"/>
          </a:xfrm>
          <a:prstGeom prst="rect">
            <a:avLst/>
          </a:prstGeom>
        </p:spPr>
      </p:pic>
      <p:pic>
        <p:nvPicPr>
          <p:cNvPr id="80" name="7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00580" y="5619654"/>
            <a:ext cx="252000" cy="252000"/>
          </a:xfrm>
          <a:prstGeom prst="rect">
            <a:avLst/>
          </a:prstGeom>
        </p:spPr>
      </p:pic>
      <p:pic>
        <p:nvPicPr>
          <p:cNvPr id="81" name="8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76256" y="5619654"/>
            <a:ext cx="252000" cy="252000"/>
          </a:xfrm>
          <a:prstGeom prst="rect">
            <a:avLst/>
          </a:prstGeom>
        </p:spPr>
      </p:pic>
      <p:pic>
        <p:nvPicPr>
          <p:cNvPr id="82" name="8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63104" y="5619654"/>
            <a:ext cx="252000" cy="252000"/>
          </a:xfrm>
          <a:prstGeom prst="rect">
            <a:avLst/>
          </a:prstGeom>
        </p:spPr>
      </p:pic>
      <p:pic>
        <p:nvPicPr>
          <p:cNvPr id="83" name="8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38780" y="5619654"/>
            <a:ext cx="252000" cy="252000"/>
          </a:xfrm>
          <a:prstGeom prst="rect">
            <a:avLst/>
          </a:prstGeom>
        </p:spPr>
      </p:pic>
      <p:pic>
        <p:nvPicPr>
          <p:cNvPr id="84" name="8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173892" y="5619654"/>
            <a:ext cx="252000" cy="252000"/>
          </a:xfrm>
          <a:prstGeom prst="rect">
            <a:avLst/>
          </a:prstGeom>
        </p:spPr>
      </p:pic>
      <p:pic>
        <p:nvPicPr>
          <p:cNvPr id="85" name="8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49568" y="5619654"/>
            <a:ext cx="252000" cy="252000"/>
          </a:xfrm>
          <a:prstGeom prst="rect">
            <a:avLst/>
          </a:prstGeom>
        </p:spPr>
      </p:pic>
      <p:pic>
        <p:nvPicPr>
          <p:cNvPr id="86" name="8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14903" y="6309320"/>
            <a:ext cx="252000" cy="252000"/>
          </a:xfrm>
          <a:prstGeom prst="rect">
            <a:avLst/>
          </a:prstGeom>
        </p:spPr>
      </p:pic>
      <p:pic>
        <p:nvPicPr>
          <p:cNvPr id="87" name="8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90579" y="6309320"/>
            <a:ext cx="252000" cy="252000"/>
          </a:xfrm>
          <a:prstGeom prst="rect">
            <a:avLst/>
          </a:prstGeom>
        </p:spPr>
      </p:pic>
      <p:pic>
        <p:nvPicPr>
          <p:cNvPr id="88" name="8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63224" y="6309320"/>
            <a:ext cx="252000" cy="252000"/>
          </a:xfrm>
          <a:prstGeom prst="rect">
            <a:avLst/>
          </a:prstGeom>
        </p:spPr>
      </p:pic>
      <p:pic>
        <p:nvPicPr>
          <p:cNvPr id="89" name="8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538900" y="6309320"/>
            <a:ext cx="252000" cy="252000"/>
          </a:xfrm>
          <a:prstGeom prst="rect">
            <a:avLst/>
          </a:prstGeom>
        </p:spPr>
      </p:pic>
      <p:pic>
        <p:nvPicPr>
          <p:cNvPr id="90" name="8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373936" y="6309320"/>
            <a:ext cx="252000" cy="252000"/>
          </a:xfrm>
          <a:prstGeom prst="rect">
            <a:avLst/>
          </a:prstGeom>
        </p:spPr>
      </p:pic>
      <p:pic>
        <p:nvPicPr>
          <p:cNvPr id="91" name="9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149612" y="6309320"/>
            <a:ext cx="252000" cy="252000"/>
          </a:xfrm>
          <a:prstGeom prst="rect">
            <a:avLst/>
          </a:prstGeom>
        </p:spPr>
      </p:pic>
      <p:pic>
        <p:nvPicPr>
          <p:cNvPr id="92" name="9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944393" y="6309320"/>
            <a:ext cx="252000" cy="252000"/>
          </a:xfrm>
          <a:prstGeom prst="rect">
            <a:avLst/>
          </a:prstGeom>
        </p:spPr>
      </p:pic>
      <p:pic>
        <p:nvPicPr>
          <p:cNvPr id="93" name="9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20069" y="6309320"/>
            <a:ext cx="252000" cy="252000"/>
          </a:xfrm>
          <a:prstGeom prst="rect">
            <a:avLst/>
          </a:prstGeom>
        </p:spPr>
      </p:pic>
      <p:pic>
        <p:nvPicPr>
          <p:cNvPr id="94" name="9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453410" y="6309320"/>
            <a:ext cx="252000" cy="252000"/>
          </a:xfrm>
          <a:prstGeom prst="rect">
            <a:avLst/>
          </a:prstGeom>
        </p:spPr>
      </p:pic>
      <p:pic>
        <p:nvPicPr>
          <p:cNvPr id="95" name="9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229086" y="6309320"/>
            <a:ext cx="252000" cy="252000"/>
          </a:xfrm>
          <a:prstGeom prst="rect">
            <a:avLst/>
          </a:prstGeom>
        </p:spPr>
      </p:pic>
      <p:pic>
        <p:nvPicPr>
          <p:cNvPr id="96" name="9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023512" y="6309320"/>
            <a:ext cx="252000" cy="252000"/>
          </a:xfrm>
          <a:prstGeom prst="rect">
            <a:avLst/>
          </a:prstGeom>
        </p:spPr>
      </p:pic>
      <p:pic>
        <p:nvPicPr>
          <p:cNvPr id="97" name="9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3799188" y="6309320"/>
            <a:ext cx="252000" cy="252000"/>
          </a:xfrm>
          <a:prstGeom prst="rect">
            <a:avLst/>
          </a:prstGeom>
        </p:spPr>
      </p:pic>
      <p:pic>
        <p:nvPicPr>
          <p:cNvPr id="98" name="9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544268" y="6309320"/>
            <a:ext cx="252000" cy="252000"/>
          </a:xfrm>
          <a:prstGeom prst="rect">
            <a:avLst/>
          </a:prstGeom>
        </p:spPr>
      </p:pic>
      <p:pic>
        <p:nvPicPr>
          <p:cNvPr id="99" name="9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319944" y="6309320"/>
            <a:ext cx="252000" cy="252000"/>
          </a:xfrm>
          <a:prstGeom prst="rect">
            <a:avLst/>
          </a:prstGeom>
        </p:spPr>
      </p:pic>
      <p:pic>
        <p:nvPicPr>
          <p:cNvPr id="100" name="9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110845" y="6309320"/>
            <a:ext cx="252000" cy="252000"/>
          </a:xfrm>
          <a:prstGeom prst="rect">
            <a:avLst/>
          </a:prstGeom>
        </p:spPr>
      </p:pic>
      <p:pic>
        <p:nvPicPr>
          <p:cNvPr id="101" name="10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886521" y="6309320"/>
            <a:ext cx="252000" cy="252000"/>
          </a:xfrm>
          <a:prstGeom prst="rect">
            <a:avLst/>
          </a:prstGeom>
        </p:spPr>
      </p:pic>
      <p:pic>
        <p:nvPicPr>
          <p:cNvPr id="102" name="101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678187" y="6309320"/>
            <a:ext cx="252000" cy="252000"/>
          </a:xfrm>
          <a:prstGeom prst="rect">
            <a:avLst/>
          </a:prstGeom>
        </p:spPr>
      </p:pic>
      <p:pic>
        <p:nvPicPr>
          <p:cNvPr id="103" name="102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5453863" y="6309320"/>
            <a:ext cx="252000" cy="252000"/>
          </a:xfrm>
          <a:prstGeom prst="rect">
            <a:avLst/>
          </a:prstGeom>
        </p:spPr>
      </p:pic>
      <p:pic>
        <p:nvPicPr>
          <p:cNvPr id="104" name="103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276494" y="6309320"/>
            <a:ext cx="252000" cy="252000"/>
          </a:xfrm>
          <a:prstGeom prst="rect">
            <a:avLst/>
          </a:prstGeom>
        </p:spPr>
      </p:pic>
      <p:pic>
        <p:nvPicPr>
          <p:cNvPr id="105" name="104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052170" y="6309320"/>
            <a:ext cx="252000" cy="252000"/>
          </a:xfrm>
          <a:prstGeom prst="rect">
            <a:avLst/>
          </a:prstGeom>
        </p:spPr>
      </p:pic>
      <p:pic>
        <p:nvPicPr>
          <p:cNvPr id="106" name="105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836865" y="6309320"/>
            <a:ext cx="252000" cy="252000"/>
          </a:xfrm>
          <a:prstGeom prst="rect">
            <a:avLst/>
          </a:prstGeom>
        </p:spPr>
      </p:pic>
      <p:pic>
        <p:nvPicPr>
          <p:cNvPr id="107" name="106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12541" y="6309320"/>
            <a:ext cx="252000" cy="252000"/>
          </a:xfrm>
          <a:prstGeom prst="rect">
            <a:avLst/>
          </a:prstGeom>
        </p:spPr>
      </p:pic>
      <p:pic>
        <p:nvPicPr>
          <p:cNvPr id="108" name="107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411104" y="6309320"/>
            <a:ext cx="252000" cy="252000"/>
          </a:xfrm>
          <a:prstGeom prst="rect">
            <a:avLst/>
          </a:prstGeom>
        </p:spPr>
      </p:pic>
      <p:pic>
        <p:nvPicPr>
          <p:cNvPr id="109" name="108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186780" y="6309320"/>
            <a:ext cx="252000" cy="252000"/>
          </a:xfrm>
          <a:prstGeom prst="rect">
            <a:avLst/>
          </a:prstGeom>
        </p:spPr>
      </p:pic>
      <p:pic>
        <p:nvPicPr>
          <p:cNvPr id="110" name="109 Imagen"/>
          <p:cNvPicPr>
            <a:picLocks noChangeAspect="1"/>
          </p:cNvPicPr>
          <p:nvPr/>
        </p:nvPicPr>
        <p:blipFill>
          <a:blip r:embed="rId29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912660" y="6309320"/>
            <a:ext cx="252000" cy="252000"/>
          </a:xfrm>
          <a:prstGeom prst="rect">
            <a:avLst/>
          </a:prstGeom>
        </p:spPr>
      </p:pic>
      <p:pic>
        <p:nvPicPr>
          <p:cNvPr id="111" name="110 Imagen"/>
          <p:cNvPicPr>
            <a:picLocks noChangeAspect="1"/>
          </p:cNvPicPr>
          <p:nvPr/>
        </p:nvPicPr>
        <p:blipFill>
          <a:blip r:embed="rId30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688336" y="6309320"/>
            <a:ext cx="252000" cy="252000"/>
          </a:xfrm>
          <a:prstGeom prst="rect">
            <a:avLst/>
          </a:prstGeom>
        </p:spPr>
      </p:pic>
      <p:pic>
        <p:nvPicPr>
          <p:cNvPr id="2" name="1 Imagen">
            <a:hlinkClick r:id="" action="ppaction://hlinkshowjump?jump=endshow"/>
          </p:cNvPr>
          <p:cNvPicPr>
            <a:picLocks noChangeAspect="1"/>
          </p:cNvPicPr>
          <p:nvPr/>
        </p:nvPicPr>
        <p:blipFill>
          <a:blip r:embed="rId3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730673" y="66557"/>
            <a:ext cx="304762" cy="3047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0335513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9"/>
                  </p:tgtEl>
                </p:cond>
              </p:nextCondLst>
            </p:seq>
            <p:seq concurrent="1" nextAc="seek">
              <p:cTn id="9" restart="whenNotActive" fill="hold" evtFilter="cancelBubble" nodeType="interactiveSeq">
                <p:stCondLst>
                  <p:cond evt="onClick" delay="0">
                    <p:tgtEl>
                      <p:spTgt spid="5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" fill="hold">
                      <p:stCondLst>
                        <p:cond delay="0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8"/>
                  </p:tgtEl>
                </p:cond>
              </p:nextCondLst>
            </p:seq>
            <p:seq concurrent="1" nextAc="seek">
              <p:cTn id="16" restart="whenNotActive" fill="hold" evtFilter="cancelBubble" nodeType="interactiveSeq">
                <p:stCondLst>
                  <p:cond evt="onClick" delay="0">
                    <p:tgtEl>
                      <p:spTgt spid="6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" fill="hold">
                      <p:stCondLst>
                        <p:cond delay="0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1"/>
                  </p:tgtEl>
                </p:cond>
              </p:nextCondLst>
            </p:seq>
            <p:seq concurrent="1" nextAc="seek">
              <p:cTn id="23" restart="whenNotActive" fill="hold" evtFilter="cancelBubble" nodeType="interactiveSeq">
                <p:stCondLst>
                  <p:cond evt="onClick" delay="0">
                    <p:tgtEl>
                      <p:spTgt spid="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" fill="hold">
                      <p:stCondLst>
                        <p:cond delay="0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0"/>
                  </p:tgtEl>
                </p:cond>
              </p:nextCondLst>
            </p:seq>
            <p:seq concurrent="1" nextAc="seek">
              <p:cTn id="30" restart="whenNotActive" fill="hold" evtFilter="cancelBubble" nodeType="interactiveSeq">
                <p:stCondLst>
                  <p:cond evt="onClick" delay="0">
                    <p:tgtEl>
                      <p:spTgt spid="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" fill="hold">
                      <p:stCondLst>
                        <p:cond delay="0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3"/>
                  </p:tgtEl>
                </p:cond>
              </p:nextCondLst>
            </p:seq>
            <p:seq concurrent="1" nextAc="seek">
              <p:cTn id="37" restart="whenNotActive" fill="hold" evtFilter="cancelBubble" nodeType="interactiveSeq">
                <p:stCondLst>
                  <p:cond evt="onClick" delay="0">
                    <p:tgtEl>
                      <p:spTgt spid="6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" fill="hold">
                      <p:stCondLst>
                        <p:cond delay="0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4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4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2"/>
                  </p:tgtEl>
                </p:cond>
              </p:nextCondLst>
            </p:seq>
            <p:seq concurrent="1" nextAc="seek">
              <p:cTn id="44" restart="whenNotActive" fill="hold" evtFilter="cancelBubble" nodeType="interactiveSeq">
                <p:stCondLst>
                  <p:cond evt="onClick" delay="0">
                    <p:tgtEl>
                      <p:spTgt spid="6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" fill="hold">
                      <p:stCondLst>
                        <p:cond delay="0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4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5"/>
                  </p:tgtEl>
                </p:cond>
              </p:nextCondLst>
            </p:seq>
            <p:seq concurrent="1" nextAc="seek">
              <p:cTn id="51" restart="whenNotActive" fill="hold" evtFilter="cancelBubble" nodeType="interactiveSeq">
                <p:stCondLst>
                  <p:cond evt="onClick" delay="0">
                    <p:tgtEl>
                      <p:spTgt spid="6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" fill="hold">
                      <p:stCondLst>
                        <p:cond delay="0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5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5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5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4"/>
                  </p:tgtEl>
                </p:cond>
              </p:nextCondLst>
            </p:seq>
            <p:seq concurrent="1" nextAc="seek">
              <p:cTn id="58" restart="whenNotActive" fill="hold" evtFilter="cancelBubble" nodeType="interactiveSeq">
                <p:stCondLst>
                  <p:cond evt="onClick" delay="0">
                    <p:tgtEl>
                      <p:spTgt spid="6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" fill="hold">
                      <p:stCondLst>
                        <p:cond delay="0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6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6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7"/>
                  </p:tgtEl>
                </p:cond>
              </p:nextCondLst>
            </p:seq>
            <p:seq concurrent="1" nextAc="seek">
              <p:cTn id="65" restart="whenNotActive" fill="hold" evtFilter="cancelBubble" nodeType="interactiveSeq">
                <p:stCondLst>
                  <p:cond evt="onClick" delay="0">
                    <p:tgtEl>
                      <p:spTgt spid="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" fill="hold">
                      <p:stCondLst>
                        <p:cond delay="0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6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7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6"/>
                  </p:tgtEl>
                </p:cond>
              </p:nextCondLst>
            </p:seq>
            <p:seq concurrent="1" nextAc="seek">
              <p:cTn id="72" restart="whenNotActive" fill="hold" evtFilter="cancelBubble" nodeType="interactiveSeq">
                <p:stCondLst>
                  <p:cond evt="onClick" delay="0">
                    <p:tgtEl>
                      <p:spTgt spid="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" fill="hold">
                      <p:stCondLst>
                        <p:cond delay="0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7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7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7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9"/>
                  </p:tgtEl>
                </p:cond>
              </p:nextCondLst>
            </p:seq>
            <p:seq concurrent="1" nextAc="seek">
              <p:cTn id="79" restart="whenNotActive" fill="hold" evtFilter="cancelBubble" nodeType="interactiveSeq">
                <p:stCondLst>
                  <p:cond evt="onClick" delay="0">
                    <p:tgtEl>
                      <p:spTgt spid="6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0" fill="hold">
                      <p:stCondLst>
                        <p:cond delay="0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8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84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8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8"/>
                  </p:tgtEl>
                </p:cond>
              </p:nextCondLst>
            </p:seq>
            <p:seq concurrent="1" nextAc="seek">
              <p:cTn id="86" restart="whenNotActive" fill="hold" evtFilter="cancelBubble" nodeType="interactiveSeq">
                <p:stCondLst>
                  <p:cond evt="onClick" delay="0">
                    <p:tgtEl>
                      <p:spTgt spid="7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87" fill="hold">
                      <p:stCondLst>
                        <p:cond delay="0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0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9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1"/>
                  </p:tgtEl>
                </p:cond>
              </p:nextCondLst>
            </p:seq>
            <p:seq concurrent="1" nextAc="seek">
              <p:cTn id="93" restart="whenNotActive" fill="hold" evtFilter="cancelBubble" nodeType="interactiveSeq">
                <p:stCondLst>
                  <p:cond evt="onClick" delay="0">
                    <p:tgtEl>
                      <p:spTgt spid="7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94" fill="hold">
                      <p:stCondLst>
                        <p:cond delay="0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9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9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9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0"/>
                  </p:tgtEl>
                </p:cond>
              </p:nextCondLst>
            </p:seq>
            <p:seq concurrent="1" nextAc="seek">
              <p:cTn id="100" restart="whenNotActive" fill="hold" evtFilter="cancelBubble" nodeType="interactiveSeq">
                <p:stCondLst>
                  <p:cond evt="onClick" delay="0">
                    <p:tgtEl>
                      <p:spTgt spid="7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1" fill="hold">
                      <p:stCondLst>
                        <p:cond delay="0"/>
                      </p:stCondLst>
                      <p:childTnLst>
                        <p:par>
                          <p:cTn id="102" fill="hold">
                            <p:stCondLst>
                              <p:cond delay="0"/>
                            </p:stCondLst>
                            <p:childTnLst>
                              <p:par>
                                <p:cTn id="10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0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05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0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3"/>
                  </p:tgtEl>
                </p:cond>
              </p:nextCondLst>
            </p:seq>
            <p:seq concurrent="1" nextAc="seek">
              <p:cTn id="107" restart="whenNotActive" fill="hold" evtFilter="cancelBubble" nodeType="interactiveSeq">
                <p:stCondLst>
                  <p:cond evt="onClick" delay="0">
                    <p:tgtEl>
                      <p:spTgt spid="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08" fill="hold">
                      <p:stCondLst>
                        <p:cond delay="0"/>
                      </p:stCondLst>
                      <p:childTnLst>
                        <p:par>
                          <p:cTn id="109" fill="hold">
                            <p:stCondLst>
                              <p:cond delay="0"/>
                            </p:stCondLst>
                            <p:childTnLst>
                              <p:par>
                                <p:cTn id="11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1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1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2"/>
                  </p:tgtEl>
                </p:cond>
              </p:nextCondLst>
            </p:seq>
            <p:seq concurrent="1" nextAc="seek">
              <p:cTn id="114" restart="whenNotActive" fill="hold" evtFilter="cancelBubble" nodeType="interactiveSeq">
                <p:stCondLst>
                  <p:cond evt="onClick" delay="0">
                    <p:tgtEl>
                      <p:spTgt spid="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5" fill="hold">
                      <p:stCondLst>
                        <p:cond delay="0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1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1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5"/>
                  </p:tgtEl>
                </p:cond>
              </p:nextCondLst>
            </p:seq>
            <p:seq concurrent="1" nextAc="seek">
              <p:cTn id="121" restart="whenNotActive" fill="hold" evtFilter="cancelBubble" nodeType="interactiveSeq">
                <p:stCondLst>
                  <p:cond evt="onClick" delay="0">
                    <p:tgtEl>
                      <p:spTgt spid="7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2" fill="hold">
                      <p:stCondLst>
                        <p:cond delay="0"/>
                      </p:stCondLst>
                      <p:childTnLst>
                        <p:par>
                          <p:cTn id="123" fill="hold">
                            <p:stCondLst>
                              <p:cond delay="0"/>
                            </p:stCondLst>
                            <p:childTnLst>
                              <p:par>
                                <p:cTn id="12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2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4"/>
                  </p:tgtEl>
                </p:cond>
              </p:nextCondLst>
            </p:seq>
            <p:seq concurrent="1" nextAc="seek">
              <p:cTn id="128" restart="whenNotActive" fill="hold" evtFilter="cancelBubble" nodeType="interactiveSeq">
                <p:stCondLst>
                  <p:cond evt="onClick" delay="0">
                    <p:tgtEl>
                      <p:spTgt spid="7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29" fill="hold">
                      <p:stCondLst>
                        <p:cond delay="0"/>
                      </p:stCondLst>
                      <p:childTnLst>
                        <p:par>
                          <p:cTn id="130" fill="hold">
                            <p:stCondLst>
                              <p:cond delay="0"/>
                            </p:stCondLst>
                            <p:childTnLst>
                              <p:par>
                                <p:cTn id="13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33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3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7"/>
                  </p:tgtEl>
                </p:cond>
              </p:nextCondLst>
            </p:seq>
            <p:seq concurrent="1" nextAc="seek">
              <p:cTn id="135" restart="whenNotActive" fill="hold" evtFilter="cancelBubble" nodeType="interactiveSeq">
                <p:stCondLst>
                  <p:cond evt="onClick" delay="0">
                    <p:tgtEl>
                      <p:spTgt spid="7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36" fill="hold">
                      <p:stCondLst>
                        <p:cond delay="0"/>
                      </p:stCondLst>
                      <p:childTnLst>
                        <p:par>
                          <p:cTn id="137" fill="hold">
                            <p:stCondLst>
                              <p:cond delay="0"/>
                            </p:stCondLst>
                            <p:childTnLst>
                              <p:par>
                                <p:cTn id="13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3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6"/>
                  </p:tgtEl>
                </p:cond>
              </p:nextCondLst>
            </p:seq>
            <p:seq concurrent="1" nextAc="seek">
              <p:cTn id="142" restart="whenNotActive" fill="hold" evtFilter="cancelBubble" nodeType="interactiveSeq">
                <p:stCondLst>
                  <p:cond evt="onClick" delay="0">
                    <p:tgtEl>
                      <p:spTgt spid="7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43" fill="hold">
                      <p:stCondLst>
                        <p:cond delay="0"/>
                      </p:stCondLst>
                      <p:childTnLst>
                        <p:par>
                          <p:cTn id="144" fill="hold">
                            <p:stCondLst>
                              <p:cond delay="0"/>
                            </p:stCondLst>
                            <p:childTnLst>
                              <p:par>
                                <p:cTn id="14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46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4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9"/>
                  </p:tgtEl>
                </p:cond>
              </p:nextCondLst>
            </p:seq>
            <p:seq concurrent="1" nextAc="seek">
              <p:cTn id="149" restart="whenNotActive" fill="hold" evtFilter="cancelBubble" nodeType="interactiveSeq">
                <p:stCondLst>
                  <p:cond evt="onClick" delay="0">
                    <p:tgtEl>
                      <p:spTgt spid="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0" fill="hold">
                      <p:stCondLst>
                        <p:cond delay="0"/>
                      </p:stCondLst>
                      <p:childTnLst>
                        <p:par>
                          <p:cTn id="151" fill="hold">
                            <p:stCondLst>
                              <p:cond delay="0"/>
                            </p:stCondLst>
                            <p:childTnLst>
                              <p:par>
                                <p:cTn id="15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5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54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55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8"/>
                  </p:tgtEl>
                </p:cond>
              </p:nextCondLst>
            </p:seq>
            <p:seq concurrent="1" nextAc="seek">
              <p:cTn id="156" restart="whenNotActive" fill="hold" evtFilter="cancelBubble" nodeType="interactiveSeq">
                <p:stCondLst>
                  <p:cond evt="onClick" delay="0">
                    <p:tgtEl>
                      <p:spTgt spid="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7" fill="hold">
                      <p:stCondLst>
                        <p:cond delay="0"/>
                      </p:stCondLst>
                      <p:childTnLst>
                        <p:par>
                          <p:cTn id="158" fill="hold">
                            <p:stCondLst>
                              <p:cond delay="0"/>
                            </p:stCondLst>
                            <p:childTnLst>
                              <p:par>
                                <p:cTn id="15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1"/>
                  </p:tgtEl>
                </p:cond>
              </p:nextCondLst>
            </p:seq>
            <p:seq concurrent="1" nextAc="seek">
              <p:cTn id="163" restart="whenNotActive" fill="hold" evtFilter="cancelBubble" nodeType="interactiveSeq">
                <p:stCondLst>
                  <p:cond evt="onClick" delay="0">
                    <p:tgtEl>
                      <p:spTgt spid="8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64" fill="hold">
                      <p:stCondLst>
                        <p:cond delay="0"/>
                      </p:stCondLst>
                      <p:childTnLst>
                        <p:par>
                          <p:cTn id="165" fill="hold">
                            <p:stCondLst>
                              <p:cond delay="0"/>
                            </p:stCondLst>
                            <p:childTnLst>
                              <p:par>
                                <p:cTn id="16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67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68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69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0"/>
                  </p:tgtEl>
                </p:cond>
              </p:nextCondLst>
            </p:seq>
            <p:seq concurrent="1" nextAc="seek">
              <p:cTn id="170" restart="whenNotActive" fill="hold" evtFilter="cancelBubble" nodeType="interactiveSeq">
                <p:stCondLst>
                  <p:cond evt="onClick" delay="0">
                    <p:tgtEl>
                      <p:spTgt spid="8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1" fill="hold">
                      <p:stCondLst>
                        <p:cond delay="0"/>
                      </p:stCondLst>
                      <p:childTnLst>
                        <p:par>
                          <p:cTn id="172" fill="hold">
                            <p:stCondLst>
                              <p:cond delay="0"/>
                            </p:stCondLst>
                            <p:childTnLst>
                              <p:par>
                                <p:cTn id="17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74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7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7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3"/>
                  </p:tgtEl>
                </p:cond>
              </p:nextCondLst>
            </p:seq>
            <p:seq concurrent="1" nextAc="seek">
              <p:cTn id="177" restart="whenNotActive" fill="hold" evtFilter="cancelBubble" nodeType="interactiveSeq">
                <p:stCondLst>
                  <p:cond evt="onClick" delay="0">
                    <p:tgtEl>
                      <p:spTgt spid="8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78" fill="hold">
                      <p:stCondLst>
                        <p:cond delay="0"/>
                      </p:stCondLst>
                      <p:childTnLst>
                        <p:par>
                          <p:cTn id="179" fill="hold">
                            <p:stCondLst>
                              <p:cond delay="0"/>
                            </p:stCondLst>
                            <p:childTnLst>
                              <p:par>
                                <p:cTn id="18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1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82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83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2"/>
                  </p:tgtEl>
                </p:cond>
              </p:nextCondLst>
            </p:seq>
            <p:seq concurrent="1" nextAc="seek">
              <p:cTn id="184" restart="whenNotActive" fill="hold" evtFilter="cancelBubble" nodeType="interactiveSeq">
                <p:stCondLst>
                  <p:cond evt="onClick" delay="0">
                    <p:tgtEl>
                      <p:spTgt spid="8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85" fill="hold">
                      <p:stCondLst>
                        <p:cond delay="0"/>
                      </p:stCondLst>
                      <p:childTnLst>
                        <p:par>
                          <p:cTn id="186" fill="hold">
                            <p:stCondLst>
                              <p:cond delay="0"/>
                            </p:stCondLst>
                            <p:childTnLst>
                              <p:par>
                                <p:cTn id="18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88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189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5"/>
                  </p:tgtEl>
                </p:cond>
              </p:nextCondLst>
            </p:seq>
            <p:seq concurrent="1" nextAc="seek">
              <p:cTn id="191" restart="whenNotActive" fill="hold" evtFilter="cancelBubble" nodeType="interactiveSeq">
                <p:stCondLst>
                  <p:cond evt="onClick" delay="0">
                    <p:tgtEl>
                      <p:spTgt spid="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2" fill="hold">
                      <p:stCondLst>
                        <p:cond delay="0"/>
                      </p:stCondLst>
                      <p:childTnLst>
                        <p:par>
                          <p:cTn id="193" fill="hold">
                            <p:stCondLst>
                              <p:cond delay="0"/>
                            </p:stCondLst>
                            <p:childTnLst>
                              <p:par>
                                <p:cTn id="19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19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19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4"/>
                  </p:tgtEl>
                </p:cond>
              </p:nextCondLst>
            </p:seq>
            <p:seq concurrent="1" nextAc="seek">
              <p:cTn id="198" restart="whenNotActive" fill="hold" evtFilter="cancelBubble" nodeType="interactiveSeq">
                <p:stCondLst>
                  <p:cond evt="onClick" delay="0">
                    <p:tgtEl>
                      <p:spTgt spid="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99" fill="hold">
                      <p:stCondLst>
                        <p:cond delay="0"/>
                      </p:stCondLst>
                      <p:childTnLst>
                        <p:par>
                          <p:cTn id="200" fill="hold">
                            <p:stCondLst>
                              <p:cond delay="0"/>
                            </p:stCondLst>
                            <p:childTnLst>
                              <p:par>
                                <p:cTn id="20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0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04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7"/>
                  </p:tgtEl>
                </p:cond>
              </p:nextCondLst>
            </p:seq>
            <p:seq concurrent="1" nextAc="seek">
              <p:cTn id="205" restart="whenNotActive" fill="hold" evtFilter="cancelBubble" nodeType="interactiveSeq">
                <p:stCondLst>
                  <p:cond evt="onClick" delay="0">
                    <p:tgtEl>
                      <p:spTgt spid="8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6" fill="hold">
                      <p:stCondLst>
                        <p:cond delay="0"/>
                      </p:stCondLst>
                      <p:childTnLst>
                        <p:par>
                          <p:cTn id="207" fill="hold">
                            <p:stCondLst>
                              <p:cond delay="0"/>
                            </p:stCondLst>
                            <p:childTnLst>
                              <p:par>
                                <p:cTn id="20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09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10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6"/>
                  </p:tgtEl>
                </p:cond>
              </p:nextCondLst>
            </p:seq>
            <p:seq concurrent="1" nextAc="seek">
              <p:cTn id="212" restart="whenNotActive" fill="hold" evtFilter="cancelBubble" nodeType="interactiveSeq">
                <p:stCondLst>
                  <p:cond evt="onClick" delay="0">
                    <p:tgtEl>
                      <p:spTgt spid="8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13" fill="hold">
                      <p:stCondLst>
                        <p:cond delay="0"/>
                      </p:stCondLst>
                      <p:childTnLst>
                        <p:par>
                          <p:cTn id="214" fill="hold">
                            <p:stCondLst>
                              <p:cond delay="0"/>
                            </p:stCondLst>
                            <p:childTnLst>
                              <p:par>
                                <p:cTn id="21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16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1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1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9"/>
                  </p:tgtEl>
                </p:cond>
              </p:nextCondLst>
            </p:seq>
            <p:seq concurrent="1" nextAc="seek">
              <p:cTn id="219" restart="whenNotActive" fill="hold" evtFilter="cancelBubble" nodeType="interactiveSeq">
                <p:stCondLst>
                  <p:cond evt="onClick" delay="0">
                    <p:tgtEl>
                      <p:spTgt spid="8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0" fill="hold">
                      <p:stCondLst>
                        <p:cond delay="0"/>
                      </p:stCondLst>
                      <p:childTnLst>
                        <p:par>
                          <p:cTn id="221" fill="hold">
                            <p:stCondLst>
                              <p:cond delay="0"/>
                            </p:stCondLst>
                            <p:childTnLst>
                              <p:par>
                                <p:cTn id="22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2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2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2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8"/>
                  </p:tgtEl>
                </p:cond>
              </p:nextCondLst>
            </p:seq>
            <p:seq concurrent="1" nextAc="seek">
              <p:cTn id="226" restart="whenNotActive" fill="hold" evtFilter="cancelBubble" nodeType="interactiveSeq">
                <p:stCondLst>
                  <p:cond evt="onClick" delay="0">
                    <p:tgtEl>
                      <p:spTgt spid="9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27" fill="hold">
                      <p:stCondLst>
                        <p:cond delay="0"/>
                      </p:stCondLst>
                      <p:childTnLst>
                        <p:par>
                          <p:cTn id="228" fill="hold">
                            <p:stCondLst>
                              <p:cond delay="0"/>
                            </p:stCondLst>
                            <p:childTnLst>
                              <p:par>
                                <p:cTn id="22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0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31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1"/>
                  </p:tgtEl>
                </p:cond>
              </p:nextCondLst>
            </p:seq>
            <p:seq concurrent="1" nextAc="seek">
              <p:cTn id="233" restart="whenNotActive" fill="hold" evtFilter="cancelBubble" nodeType="interactiveSeq">
                <p:stCondLst>
                  <p:cond evt="onClick" delay="0">
                    <p:tgtEl>
                      <p:spTgt spid="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34" fill="hold">
                      <p:stCondLst>
                        <p:cond delay="0"/>
                      </p:stCondLst>
                      <p:childTnLst>
                        <p:par>
                          <p:cTn id="235" fill="hold">
                            <p:stCondLst>
                              <p:cond delay="0"/>
                            </p:stCondLst>
                            <p:childTnLst>
                              <p:par>
                                <p:cTn id="23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3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3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39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0"/>
                  </p:tgtEl>
                </p:cond>
              </p:nextCondLst>
            </p:seq>
            <p:seq concurrent="1" nextAc="seek">
              <p:cTn id="240" restart="whenNotActive" fill="hold" evtFilter="cancelBubble" nodeType="interactiveSeq">
                <p:stCondLst>
                  <p:cond evt="onClick" delay="0">
                    <p:tgtEl>
                      <p:spTgt spid="9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1" fill="hold">
                      <p:stCondLst>
                        <p:cond delay="0"/>
                      </p:stCondLst>
                      <p:childTnLst>
                        <p:par>
                          <p:cTn id="242" fill="hold">
                            <p:stCondLst>
                              <p:cond delay="0"/>
                            </p:stCondLst>
                            <p:childTnLst>
                              <p:par>
                                <p:cTn id="24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44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45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46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3"/>
                  </p:tgtEl>
                </p:cond>
              </p:nextCondLst>
            </p:seq>
            <p:seq concurrent="1" nextAc="seek">
              <p:cTn id="247" restart="whenNotActive" fill="hold" evtFilter="cancelBubble" nodeType="interactiveSeq">
                <p:stCondLst>
                  <p:cond evt="onClick" delay="0">
                    <p:tgtEl>
                      <p:spTgt spid="9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48" fill="hold">
                      <p:stCondLst>
                        <p:cond delay="0"/>
                      </p:stCondLst>
                      <p:childTnLst>
                        <p:par>
                          <p:cTn id="249" fill="hold">
                            <p:stCondLst>
                              <p:cond delay="0"/>
                            </p:stCondLst>
                            <p:childTnLst>
                              <p:par>
                                <p:cTn id="25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1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5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5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2"/>
                  </p:tgtEl>
                </p:cond>
              </p:nextCondLst>
            </p:seq>
            <p:seq concurrent="1" nextAc="seek">
              <p:cTn id="254" restart="whenNotActive" fill="hold" evtFilter="cancelBubble" nodeType="interactiveSeq">
                <p:stCondLst>
                  <p:cond evt="onClick" delay="0">
                    <p:tgtEl>
                      <p:spTgt spid="9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55" fill="hold">
                      <p:stCondLst>
                        <p:cond delay="0"/>
                      </p:stCondLst>
                      <p:childTnLst>
                        <p:par>
                          <p:cTn id="256" fill="hold">
                            <p:stCondLst>
                              <p:cond delay="0"/>
                            </p:stCondLst>
                            <p:childTnLst>
                              <p:par>
                                <p:cTn id="25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58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59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0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5"/>
                  </p:tgtEl>
                </p:cond>
              </p:nextCondLst>
            </p:seq>
            <p:seq concurrent="1" nextAc="seek">
              <p:cTn id="261" restart="whenNotActive" fill="hold" evtFilter="cancelBubble" nodeType="interactiveSeq">
                <p:stCondLst>
                  <p:cond evt="onClick" delay="0">
                    <p:tgtEl>
                      <p:spTgt spid="9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2" fill="hold">
                      <p:stCondLst>
                        <p:cond delay="0"/>
                      </p:stCondLst>
                      <p:childTnLst>
                        <p:par>
                          <p:cTn id="263" fill="hold">
                            <p:stCondLst>
                              <p:cond delay="0"/>
                            </p:stCondLst>
                            <p:childTnLst>
                              <p:par>
                                <p:cTn id="26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6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66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67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4"/>
                  </p:tgtEl>
                </p:cond>
              </p:nextCondLst>
            </p:seq>
            <p:seq concurrent="1" nextAc="seek">
              <p:cTn id="268" restart="whenNotActive" fill="hold" evtFilter="cancelBubble" nodeType="interactiveSeq">
                <p:stCondLst>
                  <p:cond evt="onClick" delay="0">
                    <p:tgtEl>
                      <p:spTgt spid="9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69" fill="hold">
                      <p:stCondLst>
                        <p:cond delay="0"/>
                      </p:stCondLst>
                      <p:childTnLst>
                        <p:par>
                          <p:cTn id="270" fill="hold">
                            <p:stCondLst>
                              <p:cond delay="0"/>
                            </p:stCondLst>
                            <p:childTnLst>
                              <p:par>
                                <p:cTn id="27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2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73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74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7"/>
                  </p:tgtEl>
                </p:cond>
              </p:nextCondLst>
            </p:seq>
            <p:seq concurrent="1" nextAc="seek">
              <p:cTn id="275" restart="whenNotActive" fill="hold" evtFilter="cancelBubble" nodeType="interactiveSeq">
                <p:stCondLst>
                  <p:cond evt="onClick" delay="0">
                    <p:tgtEl>
                      <p:spTgt spid="9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76" fill="hold">
                      <p:stCondLst>
                        <p:cond delay="0"/>
                      </p:stCondLst>
                      <p:childTnLst>
                        <p:par>
                          <p:cTn id="277" fill="hold">
                            <p:stCondLst>
                              <p:cond delay="0"/>
                            </p:stCondLst>
                            <p:childTnLst>
                              <p:par>
                                <p:cTn id="27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79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80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1" dur="5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6"/>
                  </p:tgtEl>
                </p:cond>
              </p:nextCondLst>
            </p:seq>
            <p:seq concurrent="1" nextAc="seek">
              <p:cTn id="282" restart="whenNotActive" fill="hold" evtFilter="cancelBubble" nodeType="interactiveSeq">
                <p:stCondLst>
                  <p:cond evt="onClick" delay="0">
                    <p:tgtEl>
                      <p:spTgt spid="9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83" fill="hold">
                      <p:stCondLst>
                        <p:cond delay="0"/>
                      </p:stCondLst>
                      <p:childTnLst>
                        <p:par>
                          <p:cTn id="284" fill="hold">
                            <p:stCondLst>
                              <p:cond delay="0"/>
                            </p:stCondLst>
                            <p:childTnLst>
                              <p:par>
                                <p:cTn id="28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86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28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8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9"/>
                  </p:tgtEl>
                </p:cond>
              </p:nextCondLst>
            </p:seq>
            <p:seq concurrent="1" nextAc="seek">
              <p:cTn id="289" restart="whenNotActive" fill="hold" evtFilter="cancelBubble" nodeType="interactiveSeq">
                <p:stCondLst>
                  <p:cond evt="onClick" delay="0">
                    <p:tgtEl>
                      <p:spTgt spid="9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0" fill="hold">
                      <p:stCondLst>
                        <p:cond delay="0"/>
                      </p:stCondLst>
                      <p:childTnLst>
                        <p:par>
                          <p:cTn id="291" fill="hold">
                            <p:stCondLst>
                              <p:cond delay="0"/>
                            </p:stCondLst>
                            <p:childTnLst>
                              <p:par>
                                <p:cTn id="29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29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29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295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8"/>
                  </p:tgtEl>
                </p:cond>
              </p:nextCondLst>
            </p:seq>
            <p:seq concurrent="1" nextAc="seek">
              <p:cTn id="296" restart="whenNotActive" fill="hold" evtFilter="cancelBubble" nodeType="interactiveSeq">
                <p:stCondLst>
                  <p:cond evt="onClick" delay="0">
                    <p:tgtEl>
                      <p:spTgt spid="10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97" fill="hold">
                      <p:stCondLst>
                        <p:cond delay="0"/>
                      </p:stCondLst>
                      <p:childTnLst>
                        <p:par>
                          <p:cTn id="298" fill="hold">
                            <p:stCondLst>
                              <p:cond delay="0"/>
                            </p:stCondLst>
                            <p:childTnLst>
                              <p:par>
                                <p:cTn id="29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0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01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2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1"/>
                  </p:tgtEl>
                </p:cond>
              </p:nextCondLst>
            </p:seq>
            <p:seq concurrent="1" nextAc="seek">
              <p:cTn id="303" restart="whenNotActive" fill="hold" evtFilter="cancelBubble" nodeType="interactiveSeq">
                <p:stCondLst>
                  <p:cond evt="onClick" delay="0">
                    <p:tgtEl>
                      <p:spTgt spid="10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4" fill="hold">
                      <p:stCondLst>
                        <p:cond delay="0"/>
                      </p:stCondLst>
                      <p:childTnLst>
                        <p:par>
                          <p:cTn id="305" fill="hold">
                            <p:stCondLst>
                              <p:cond delay="0"/>
                            </p:stCondLst>
                            <p:childTnLst>
                              <p:par>
                                <p:cTn id="30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0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0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09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0"/>
                  </p:tgtEl>
                </p:cond>
              </p:nextCondLst>
            </p:seq>
            <p:seq concurrent="1" nextAc="seek">
              <p:cTn id="310" restart="whenNotActive" fill="hold" evtFilter="cancelBubble" nodeType="interactiveSeq">
                <p:stCondLst>
                  <p:cond evt="onClick" delay="0">
                    <p:tgtEl>
                      <p:spTgt spid="10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1" fill="hold">
                      <p:stCondLst>
                        <p:cond delay="0"/>
                      </p:stCondLst>
                      <p:childTnLst>
                        <p:par>
                          <p:cTn id="312" fill="hold">
                            <p:stCondLst>
                              <p:cond delay="0"/>
                            </p:stCondLst>
                            <p:childTnLst>
                              <p:par>
                                <p:cTn id="313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1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1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1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3"/>
                  </p:tgtEl>
                </p:cond>
              </p:nextCondLst>
            </p:seq>
            <p:seq concurrent="1" nextAc="seek">
              <p:cTn id="317" restart="whenNotActive" fill="hold" evtFilter="cancelBubble" nodeType="interactiveSeq">
                <p:stCondLst>
                  <p:cond evt="onClick" delay="0">
                    <p:tgtEl>
                      <p:spTgt spid="10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18" fill="hold">
                      <p:stCondLst>
                        <p:cond delay="0"/>
                      </p:stCondLst>
                      <p:childTnLst>
                        <p:par>
                          <p:cTn id="319" fill="hold">
                            <p:stCondLst>
                              <p:cond delay="0"/>
                            </p:stCondLst>
                            <p:childTnLst>
                              <p:par>
                                <p:cTn id="320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1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2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2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2"/>
                  </p:tgtEl>
                </p:cond>
              </p:nextCondLst>
            </p:seq>
            <p:seq concurrent="1" nextAc="seek">
              <p:cTn id="324" restart="whenNotActive" fill="hold" evtFilter="cancelBubble" nodeType="interactiveSeq">
                <p:stCondLst>
                  <p:cond evt="onClick" delay="0">
                    <p:tgtEl>
                      <p:spTgt spid="10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25" fill="hold">
                      <p:stCondLst>
                        <p:cond delay="0"/>
                      </p:stCondLst>
                      <p:childTnLst>
                        <p:par>
                          <p:cTn id="326" fill="hold">
                            <p:stCondLst>
                              <p:cond delay="0"/>
                            </p:stCondLst>
                            <p:childTnLst>
                              <p:par>
                                <p:cTn id="327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28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29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0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5"/>
                  </p:tgtEl>
                </p:cond>
              </p:nextCondLst>
            </p:seq>
            <p:seq concurrent="1" nextAc="seek">
              <p:cTn id="331" restart="whenNotActive" fill="hold" evtFilter="cancelBubble" nodeType="interactiveSeq">
                <p:stCondLst>
                  <p:cond evt="onClick" delay="0">
                    <p:tgtEl>
                      <p:spTgt spid="10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2" fill="hold">
                      <p:stCondLst>
                        <p:cond delay="0"/>
                      </p:stCondLst>
                      <p:childTnLst>
                        <p:par>
                          <p:cTn id="333" fill="hold">
                            <p:stCondLst>
                              <p:cond delay="0"/>
                            </p:stCondLst>
                            <p:childTnLst>
                              <p:par>
                                <p:cTn id="334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35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36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37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4"/>
                  </p:tgtEl>
                </p:cond>
              </p:nextCondLst>
            </p:seq>
            <p:seq concurrent="1" nextAc="seek">
              <p:cTn id="338" restart="whenNotActive" fill="hold" evtFilter="cancelBubble" nodeType="interactiveSeq">
                <p:stCondLst>
                  <p:cond evt="onClick" delay="0">
                    <p:tgtEl>
                      <p:spTgt spid="10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39" fill="hold">
                      <p:stCondLst>
                        <p:cond delay="0"/>
                      </p:stCondLst>
                      <p:childTnLst>
                        <p:par>
                          <p:cTn id="340" fill="hold">
                            <p:stCondLst>
                              <p:cond delay="0"/>
                            </p:stCondLst>
                            <p:childTnLst>
                              <p:par>
                                <p:cTn id="341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2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7"/>
                  </p:tgtEl>
                </p:cond>
              </p:nextCondLst>
            </p:seq>
            <p:seq concurrent="1" nextAc="seek">
              <p:cTn id="345" restart="whenNotActive" fill="hold" evtFilter="cancelBubble" nodeType="interactiveSeq">
                <p:stCondLst>
                  <p:cond evt="onClick" delay="0">
                    <p:tgtEl>
                      <p:spTgt spid="10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46" fill="hold">
                      <p:stCondLst>
                        <p:cond delay="0"/>
                      </p:stCondLst>
                      <p:childTnLst>
                        <p:par>
                          <p:cTn id="347" fill="hold">
                            <p:stCondLst>
                              <p:cond delay="0"/>
                            </p:stCondLst>
                            <p:childTnLst>
                              <p:par>
                                <p:cTn id="348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49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50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1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6"/>
                  </p:tgtEl>
                </p:cond>
              </p:nextCondLst>
            </p:seq>
            <p:seq concurrent="1" nextAc="seek">
              <p:cTn id="352" restart="whenNotActive" fill="hold" evtFilter="cancelBubble" nodeType="interactiveSeq">
                <p:stCondLst>
                  <p:cond evt="onClick" delay="0">
                    <p:tgtEl>
                      <p:spTgt spid="10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53" fill="hold">
                      <p:stCondLst>
                        <p:cond delay="0"/>
                      </p:stCondLst>
                      <p:childTnLst>
                        <p:par>
                          <p:cTn id="354" fill="hold">
                            <p:stCondLst>
                              <p:cond delay="0"/>
                            </p:stCondLst>
                            <p:childTnLst>
                              <p:par>
                                <p:cTn id="355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5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5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5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9"/>
                  </p:tgtEl>
                </p:cond>
              </p:nextCondLst>
            </p:seq>
            <p:seq concurrent="1" nextAc="seek">
              <p:cTn id="359" restart="whenNotActive" fill="hold" evtFilter="cancelBubble" nodeType="interactiveSeq">
                <p:stCondLst>
                  <p:cond evt="onClick" delay="0">
                    <p:tgtEl>
                      <p:spTgt spid="10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0" fill="hold">
                      <p:stCondLst>
                        <p:cond delay="0"/>
                      </p:stCondLst>
                      <p:childTnLst>
                        <p:par>
                          <p:cTn id="361" fill="hold">
                            <p:stCondLst>
                              <p:cond delay="0"/>
                            </p:stCondLst>
                            <p:childTnLst>
                              <p:par>
                                <p:cTn id="362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63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64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6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08"/>
                  </p:tgtEl>
                </p:cond>
              </p:nextCondLst>
            </p:seq>
            <p:seq concurrent="1" nextAc="seek">
              <p:cTn id="366" restart="whenNotActive" fill="hold" evtFilter="cancelBubble" nodeType="interactiveSeq">
                <p:stCondLst>
                  <p:cond evt="onClick" delay="0">
                    <p:tgtEl>
                      <p:spTgt spid="11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7" fill="hold">
                      <p:stCondLst>
                        <p:cond delay="0"/>
                      </p:stCondLst>
                      <p:childTnLst>
                        <p:par>
                          <p:cTn id="368" fill="hold">
                            <p:stCondLst>
                              <p:cond delay="0"/>
                            </p:stCondLst>
                            <p:childTnLst>
                              <p:par>
                                <p:cTn id="369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0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32BE51"/>
                                      </p:to>
                                    </p:animClr>
                                    <p:set>
                                      <p:cBhvr>
                                        <p:cTn id="371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2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1"/>
                  </p:tgtEl>
                </p:cond>
              </p:nextCondLst>
            </p:seq>
            <p:seq concurrent="1" nextAc="seek">
              <p:cTn id="373" restart="whenNotActive" fill="hold" evtFilter="cancelBubble" nodeType="interactiveSeq">
                <p:stCondLst>
                  <p:cond evt="onClick" delay="0">
                    <p:tgtEl>
                      <p:spTgt spid="11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74" fill="hold">
                      <p:stCondLst>
                        <p:cond delay="0"/>
                      </p:stCondLst>
                      <p:childTnLst>
                        <p:par>
                          <p:cTn id="375" fill="hold">
                            <p:stCondLst>
                              <p:cond delay="0"/>
                            </p:stCondLst>
                            <p:childTnLst>
                              <p:par>
                                <p:cTn id="376" presetID="1" presetClass="emph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Clr clrSpc="rgb" dir="cw">
                                      <p:cBhvr>
                                        <p:cTn id="377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AF1919"/>
                                      </p:to>
                                    </p:animClr>
                                    <p:set>
                                      <p:cBhvr>
                                        <p:cTn id="378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379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0"/>
                  </p:tgtEl>
                </p:cond>
              </p:nextCondLst>
            </p:seq>
            <p:seq concurrent="1" nextAc="seek">
              <p:cTn id="380" restart="whenNotActive" fill="hold" evtFilter="cancelBubble" nodeType="interactiveSeq">
                <p:stCondLst>
                  <p:cond evt="onClick" delay="0">
                    <p:tgtEl>
                      <p:spTgt spid="3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1" fill="hold">
                      <p:stCondLst>
                        <p:cond delay="0"/>
                      </p:stCondLst>
                      <p:childTnLst>
                        <p:par>
                          <p:cTn id="382" fill="hold">
                            <p:stCondLst>
                              <p:cond delay="0"/>
                            </p:stCondLst>
                            <p:childTnLst>
                              <p:par>
                                <p:cTn id="3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85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6" dur="500" fill="hold"/>
                                        <p:tgtEl>
                                          <p:spTgt spid="11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7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1"/>
                  </p:tgtEl>
                </p:cond>
              </p:nextCondLst>
            </p:seq>
            <p:seq concurrent="1" nextAc="seek">
              <p:cTn id="388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89" fill="hold">
                      <p:stCondLst>
                        <p:cond delay="0"/>
                      </p:stCondLst>
                      <p:childTnLst>
                        <p:par>
                          <p:cTn id="390" fill="hold">
                            <p:stCondLst>
                              <p:cond delay="0"/>
                            </p:stCondLst>
                            <p:childTnLst>
                              <p:par>
                                <p:cTn id="3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3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4" dur="500" fill="hold"/>
                                        <p:tgtEl>
                                          <p:spTgt spid="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5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seq concurrent="1" nextAc="seek">
              <p:cTn id="396" restart="whenNotActive" fill="hold" evtFilter="cancelBubble" nodeType="interactiveSeq">
                <p:stCondLst>
                  <p:cond evt="onClick" delay="0">
                    <p:tgtEl>
                      <p:spTgt spid="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97" fill="hold">
                      <p:stCondLst>
                        <p:cond delay="0"/>
                      </p:stCondLst>
                      <p:childTnLst>
                        <p:par>
                          <p:cTn id="398" fill="hold">
                            <p:stCondLst>
                              <p:cond delay="0"/>
                            </p:stCondLst>
                            <p:childTnLst>
                              <p:par>
                                <p:cTn id="39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1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2" dur="500" fill="hold"/>
                                        <p:tgtEl>
                                          <p:spTgt spid="1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03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3"/>
                  </p:tgtEl>
                </p:cond>
              </p:nextCondLst>
            </p:seq>
            <p:seq concurrent="1" nextAc="seek">
              <p:cTn id="404" restart="whenNotActive" fill="hold" evtFilter="cancelBubble" nodeType="interactiveSeq">
                <p:stCondLst>
                  <p:cond evt="onClick" delay="0">
                    <p:tgtEl>
                      <p:spTgt spid="3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05" fill="hold">
                      <p:stCondLst>
                        <p:cond delay="0"/>
                      </p:stCondLst>
                      <p:childTnLst>
                        <p:par>
                          <p:cTn id="406" fill="hold">
                            <p:stCondLst>
                              <p:cond delay="0"/>
                            </p:stCondLst>
                            <p:childTnLst>
                              <p:par>
                                <p:cTn id="40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9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0" dur="500" fill="hold"/>
                                        <p:tgtEl>
                                          <p:spTgt spid="1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1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4"/>
                  </p:tgtEl>
                </p:cond>
              </p:nextCondLst>
            </p:seq>
            <p:seq concurrent="1" nextAc="seek">
              <p:cTn id="412" restart="whenNotActive" fill="hold" evtFilter="cancelBubble" nodeType="interactiveSeq">
                <p:stCondLst>
                  <p:cond evt="onClick" delay="0">
                    <p:tgtEl>
                      <p:spTgt spid="3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13" fill="hold">
                      <p:stCondLst>
                        <p:cond delay="0"/>
                      </p:stCondLst>
                      <p:childTnLst>
                        <p:par>
                          <p:cTn id="414" fill="hold">
                            <p:stCondLst>
                              <p:cond delay="0"/>
                            </p:stCondLst>
                            <p:childTnLst>
                              <p:par>
                                <p:cTn id="41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7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8" dur="500" fill="hold"/>
                                        <p:tgtEl>
                                          <p:spTgt spid="1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19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5"/>
                  </p:tgtEl>
                </p:cond>
              </p:nextCondLst>
            </p:seq>
            <p:seq concurrent="1" nextAc="seek">
              <p:cTn id="420" restart="whenNotActive" fill="hold" evtFilter="cancelBubble" nodeType="interactiveSeq">
                <p:stCondLst>
                  <p:cond evt="onClick" delay="0">
                    <p:tgtEl>
                      <p:spTgt spid="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1" fill="hold">
                      <p:stCondLst>
                        <p:cond delay="0"/>
                      </p:stCondLst>
                      <p:childTnLst>
                        <p:par>
                          <p:cTn id="422" fill="hold">
                            <p:stCondLst>
                              <p:cond delay="0"/>
                            </p:stCondLst>
                            <p:childTnLst>
                              <p:par>
                                <p:cTn id="42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5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6" dur="500" fill="hold"/>
                                        <p:tgtEl>
                                          <p:spTgt spid="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7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6"/>
                  </p:tgtEl>
                </p:cond>
              </p:nextCondLst>
            </p:seq>
            <p:seq concurrent="1" nextAc="seek">
              <p:cTn id="428" restart="whenNotActive" fill="hold" evtFilter="cancelBubble" nodeType="interactiveSeq">
                <p:stCondLst>
                  <p:cond evt="onClick" delay="0">
                    <p:tgtEl>
                      <p:spTgt spid="3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9" fill="hold">
                      <p:stCondLst>
                        <p:cond delay="0"/>
                      </p:stCondLst>
                      <p:childTnLst>
                        <p:par>
                          <p:cTn id="430" fill="hold">
                            <p:stCondLst>
                              <p:cond delay="0"/>
                            </p:stCondLst>
                            <p:childTnLst>
                              <p:par>
                                <p:cTn id="43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3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4" dur="500" fill="hold"/>
                                        <p:tgtEl>
                                          <p:spTgt spid="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5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7"/>
                  </p:tgtEl>
                </p:cond>
              </p:nextCondLst>
            </p:seq>
            <p:seq concurrent="1" nextAc="seek">
              <p:cTn id="436" restart="whenNotActive" fill="hold" evtFilter="cancelBubble" nodeType="interactiveSeq">
                <p:stCondLst>
                  <p:cond evt="onClick" delay="0">
                    <p:tgtEl>
                      <p:spTgt spid="3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37" fill="hold">
                      <p:stCondLst>
                        <p:cond delay="0"/>
                      </p:stCondLst>
                      <p:childTnLst>
                        <p:par>
                          <p:cTn id="438" fill="hold">
                            <p:stCondLst>
                              <p:cond delay="0"/>
                            </p:stCondLst>
                            <p:childTnLst>
                              <p:par>
                                <p:cTn id="43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1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2" dur="500" fill="hold"/>
                                        <p:tgtEl>
                                          <p:spTgt spid="13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3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8"/>
                  </p:tgtEl>
                </p:cond>
              </p:nextCondLst>
            </p:seq>
            <p:seq concurrent="1" nextAc="seek">
              <p:cTn id="444" restart="whenNotActive" fill="hold" evtFilter="cancelBubble" nodeType="interactiveSeq">
                <p:stCondLst>
                  <p:cond evt="onClick" delay="0">
                    <p:tgtEl>
                      <p:spTgt spid="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45" fill="hold">
                      <p:stCondLst>
                        <p:cond delay="0"/>
                      </p:stCondLst>
                      <p:childTnLst>
                        <p:par>
                          <p:cTn id="446" fill="hold">
                            <p:stCondLst>
                              <p:cond delay="0"/>
                            </p:stCondLst>
                            <p:childTnLst>
                              <p:par>
                                <p:cTn id="44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49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0" dur="500" fill="hold"/>
                                        <p:tgtEl>
                                          <p:spTgt spid="1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1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9"/>
                  </p:tgtEl>
                </p:cond>
              </p:nextCondLst>
            </p:seq>
            <p:seq concurrent="1" nextAc="seek">
              <p:cTn id="452" restart="whenNotActive" fill="hold" evtFilter="cancelBubble" nodeType="interactiveSeq">
                <p:stCondLst>
                  <p:cond evt="onClick" delay="0">
                    <p:tgtEl>
                      <p:spTgt spid="4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53" fill="hold">
                      <p:stCondLst>
                        <p:cond delay="0"/>
                      </p:stCondLst>
                      <p:childTnLst>
                        <p:par>
                          <p:cTn id="454" fill="hold">
                            <p:stCondLst>
                              <p:cond delay="0"/>
                            </p:stCondLst>
                            <p:childTnLst>
                              <p:par>
                                <p:cTn id="45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7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8" dur="500" fill="hold"/>
                                        <p:tgtEl>
                                          <p:spTgt spid="13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59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0"/>
                  </p:tgtEl>
                </p:cond>
              </p:nextCondLst>
            </p:seq>
            <p:seq concurrent="1" nextAc="seek">
              <p:cTn id="460" restart="whenNotActive" fill="hold" evtFilter="cancelBubble" nodeType="interactiveSeq">
                <p:stCondLst>
                  <p:cond evt="onClick" delay="0">
                    <p:tgtEl>
                      <p:spTgt spid="4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1" fill="hold">
                      <p:stCondLst>
                        <p:cond delay="0"/>
                      </p:stCondLst>
                      <p:childTnLst>
                        <p:par>
                          <p:cTn id="462" fill="hold">
                            <p:stCondLst>
                              <p:cond delay="0"/>
                            </p:stCondLst>
                            <p:childTnLst>
                              <p:par>
                                <p:cTn id="46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65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6" dur="500" fill="hold"/>
                                        <p:tgtEl>
                                          <p:spTgt spid="1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7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1"/>
                  </p:tgtEl>
                </p:cond>
              </p:nextCondLst>
            </p:seq>
            <p:seq concurrent="1" nextAc="seek">
              <p:cTn id="468" restart="whenNotActive" fill="hold" evtFilter="cancelBubble" nodeType="interactiveSeq">
                <p:stCondLst>
                  <p:cond evt="onClick" delay="0">
                    <p:tgtEl>
                      <p:spTgt spid="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69" fill="hold">
                      <p:stCondLst>
                        <p:cond delay="0"/>
                      </p:stCondLst>
                      <p:childTnLst>
                        <p:par>
                          <p:cTn id="470" fill="hold">
                            <p:stCondLst>
                              <p:cond delay="0"/>
                            </p:stCondLst>
                            <p:childTnLst>
                              <p:par>
                                <p:cTn id="47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3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4" dur="500" fill="hold"/>
                                        <p:tgtEl>
                                          <p:spTgt spid="14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5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2"/>
                  </p:tgtEl>
                </p:cond>
              </p:nextCondLst>
            </p:seq>
            <p:seq concurrent="1" nextAc="seek">
              <p:cTn id="476" restart="whenNotActive" fill="hold" evtFilter="cancelBubble" nodeType="interactiveSeq">
                <p:stCondLst>
                  <p:cond evt="onClick" delay="0">
                    <p:tgtEl>
                      <p:spTgt spid="4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77" fill="hold">
                      <p:stCondLst>
                        <p:cond delay="0"/>
                      </p:stCondLst>
                      <p:childTnLst>
                        <p:par>
                          <p:cTn id="478" fill="hold">
                            <p:stCondLst>
                              <p:cond delay="0"/>
                            </p:stCondLst>
                            <p:childTnLst>
                              <p:par>
                                <p:cTn id="47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1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2" dur="500" fill="hold"/>
                                        <p:tgtEl>
                                          <p:spTgt spid="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83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3"/>
                  </p:tgtEl>
                </p:cond>
              </p:nextCondLst>
            </p:seq>
            <p:seq concurrent="1" nextAc="seek">
              <p:cTn id="484" restart="whenNotActive" fill="hold" evtFilter="cancelBubble" nodeType="interactiveSeq">
                <p:stCondLst>
                  <p:cond evt="onClick" delay="0">
                    <p:tgtEl>
                      <p:spTgt spid="4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5" fill="hold">
                      <p:stCondLst>
                        <p:cond delay="0"/>
                      </p:stCondLst>
                      <p:childTnLst>
                        <p:par>
                          <p:cTn id="486" fill="hold">
                            <p:stCondLst>
                              <p:cond delay="0"/>
                            </p:stCondLst>
                            <p:childTnLst>
                              <p:par>
                                <p:cTn id="48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89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0" dur="500" fill="hold"/>
                                        <p:tgtEl>
                                          <p:spTgt spid="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1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4"/>
                  </p:tgtEl>
                </p:cond>
              </p:nextCondLst>
            </p:seq>
            <p:seq concurrent="1" nextAc="seek">
              <p:cTn id="492" restart="whenNotActive" fill="hold" evtFilter="cancelBubble" nodeType="interactiveSeq">
                <p:stCondLst>
                  <p:cond evt="onClick" delay="0">
                    <p:tgtEl>
                      <p:spTgt spid="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93" fill="hold">
                      <p:stCondLst>
                        <p:cond delay="0"/>
                      </p:stCondLst>
                      <p:childTnLst>
                        <p:par>
                          <p:cTn id="494" fill="hold">
                            <p:stCondLst>
                              <p:cond delay="0"/>
                            </p:stCondLst>
                            <p:childTnLst>
                              <p:par>
                                <p:cTn id="49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97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8" dur="500" fill="hold"/>
                                        <p:tgtEl>
                                          <p:spTgt spid="15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9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5"/>
                  </p:tgtEl>
                </p:cond>
              </p:nextCondLst>
            </p:seq>
            <p:seq concurrent="1" nextAc="seek">
              <p:cTn id="500" restart="whenNotActive" fill="hold" evtFilter="cancelBubble" nodeType="interactiveSeq">
                <p:stCondLst>
                  <p:cond evt="onClick" delay="0">
                    <p:tgtEl>
                      <p:spTgt spid="4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1" fill="hold">
                      <p:stCondLst>
                        <p:cond delay="0"/>
                      </p:stCondLst>
                      <p:childTnLst>
                        <p:par>
                          <p:cTn id="502" fill="hold">
                            <p:stCondLst>
                              <p:cond delay="0"/>
                            </p:stCondLst>
                            <p:childTnLst>
                              <p:par>
                                <p:cTn id="50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5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6" dur="500" fill="hold"/>
                                        <p:tgtEl>
                                          <p:spTgt spid="15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7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6"/>
                  </p:tgtEl>
                </p:cond>
              </p:nextCondLst>
            </p:seq>
            <p:seq concurrent="1" nextAc="seek">
              <p:cTn id="508" restart="whenNotActive" fill="hold" evtFilter="cancelBubble" nodeType="interactiveSeq">
                <p:stCondLst>
                  <p:cond evt="onClick" delay="0">
                    <p:tgtEl>
                      <p:spTgt spid="4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09" fill="hold">
                      <p:stCondLst>
                        <p:cond delay="0"/>
                      </p:stCondLst>
                      <p:childTnLst>
                        <p:par>
                          <p:cTn id="510" fill="hold">
                            <p:stCondLst>
                              <p:cond delay="0"/>
                            </p:stCondLst>
                            <p:childTnLst>
                              <p:par>
                                <p:cTn id="51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3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4" dur="500" fill="hold"/>
                                        <p:tgtEl>
                                          <p:spTgt spid="16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15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7"/>
                  </p:tgtEl>
                </p:cond>
              </p:nextCondLst>
            </p:seq>
            <p:seq concurrent="1" nextAc="seek">
              <p:cTn id="516" restart="whenNotActive" fill="hold" evtFilter="cancelBubble" nodeType="interactiveSeq">
                <p:stCondLst>
                  <p:cond evt="onClick" delay="0">
                    <p:tgtEl>
                      <p:spTgt spid="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17" fill="hold">
                      <p:stCondLst>
                        <p:cond delay="0"/>
                      </p:stCondLst>
                      <p:childTnLst>
                        <p:par>
                          <p:cTn id="518" fill="hold">
                            <p:stCondLst>
                              <p:cond delay="0"/>
                            </p:stCondLst>
                            <p:childTnLst>
                              <p:par>
                                <p:cTn id="51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1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2" dur="500" fill="hold"/>
                                        <p:tgtEl>
                                          <p:spTgt spid="16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3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8"/>
                  </p:tgtEl>
                </p:cond>
              </p:nextCondLst>
            </p:seq>
            <p:seq concurrent="1" nextAc="seek">
              <p:cTn id="524" restart="whenNotActive" fill="hold" evtFilter="cancelBubble" nodeType="interactiveSeq">
                <p:stCondLst>
                  <p:cond evt="onClick" delay="0">
                    <p:tgtEl>
                      <p:spTgt spid="4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25" fill="hold">
                      <p:stCondLst>
                        <p:cond delay="0"/>
                      </p:stCondLst>
                      <p:childTnLst>
                        <p:par>
                          <p:cTn id="526" fill="hold">
                            <p:stCondLst>
                              <p:cond delay="0"/>
                            </p:stCondLst>
                            <p:childTnLst>
                              <p:par>
                                <p:cTn id="52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29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0" dur="500" fill="hold"/>
                                        <p:tgtEl>
                                          <p:spTgt spid="16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1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9"/>
                  </p:tgtEl>
                </p:cond>
              </p:nextCondLst>
            </p:seq>
            <p:seq concurrent="1" nextAc="seek">
              <p:cTn id="532" restart="whenNotActive" fill="hold" evtFilter="cancelBubble" nodeType="interactiveSeq">
                <p:stCondLst>
                  <p:cond evt="onClick" delay="0">
                    <p:tgtEl>
                      <p:spTgt spid="5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33" fill="hold">
                      <p:stCondLst>
                        <p:cond delay="0"/>
                      </p:stCondLst>
                      <p:childTnLst>
                        <p:par>
                          <p:cTn id="534" fill="hold">
                            <p:stCondLst>
                              <p:cond delay="0"/>
                            </p:stCondLst>
                            <p:childTnLst>
                              <p:par>
                                <p:cTn id="53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37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8" dur="500" fill="hold"/>
                                        <p:tgtEl>
                                          <p:spTgt spid="16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9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0"/>
                  </p:tgtEl>
                </p:cond>
              </p:nextCondLst>
            </p:seq>
            <p:seq concurrent="1" nextAc="seek">
              <p:cTn id="540" restart="whenNotActive" fill="hold" evtFilter="cancelBubble" nodeType="interactiveSeq">
                <p:stCondLst>
                  <p:cond evt="onClick" delay="0">
                    <p:tgtEl>
                      <p:spTgt spid="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1" fill="hold">
                      <p:stCondLst>
                        <p:cond delay="0"/>
                      </p:stCondLst>
                      <p:childTnLst>
                        <p:par>
                          <p:cTn id="542" fill="hold">
                            <p:stCondLst>
                              <p:cond delay="0"/>
                            </p:stCondLst>
                            <p:childTnLst>
                              <p:par>
                                <p:cTn id="54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5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6" dur="500" fill="hold"/>
                                        <p:tgtEl>
                                          <p:spTgt spid="17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47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1"/>
                  </p:tgtEl>
                </p:cond>
              </p:nextCondLst>
            </p:seq>
            <p:seq concurrent="1" nextAc="seek">
              <p:cTn id="548" restart="whenNotActive" fill="hold" evtFilter="cancelBubble" nodeType="interactiveSeq">
                <p:stCondLst>
                  <p:cond evt="onClick" delay="0">
                    <p:tgtEl>
                      <p:spTgt spid="5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49" fill="hold">
                      <p:stCondLst>
                        <p:cond delay="0"/>
                      </p:stCondLst>
                      <p:childTnLst>
                        <p:par>
                          <p:cTn id="550" fill="hold">
                            <p:stCondLst>
                              <p:cond delay="0"/>
                            </p:stCondLst>
                            <p:childTnLst>
                              <p:par>
                                <p:cTn id="55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3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4" dur="500" fill="hold"/>
                                        <p:tgtEl>
                                          <p:spTgt spid="1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55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2"/>
                  </p:tgtEl>
                </p:cond>
              </p:nextCondLst>
            </p:seq>
            <p:seq concurrent="1" nextAc="seek">
              <p:cTn id="556" restart="whenNotActive" fill="hold" evtFilter="cancelBubble" nodeType="interactiveSeq">
                <p:stCondLst>
                  <p:cond evt="onClick" delay="0">
                    <p:tgtEl>
                      <p:spTgt spid="5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57" fill="hold">
                      <p:stCondLst>
                        <p:cond delay="0"/>
                      </p:stCondLst>
                      <p:childTnLst>
                        <p:par>
                          <p:cTn id="558" fill="hold">
                            <p:stCondLst>
                              <p:cond delay="0"/>
                            </p:stCondLst>
                            <p:childTnLst>
                              <p:par>
                                <p:cTn id="55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1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2" dur="500" fill="hold"/>
                                        <p:tgtEl>
                                          <p:spTgt spid="1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3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3"/>
                  </p:tgtEl>
                </p:cond>
              </p:nextCondLst>
            </p:seq>
            <p:seq concurrent="1" nextAc="seek">
              <p:cTn id="564" restart="whenNotActive" fill="hold" evtFilter="cancelBubble" nodeType="interactiveSeq">
                <p:stCondLst>
                  <p:cond evt="onClick" delay="0">
                    <p:tgtEl>
                      <p:spTgt spid="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65" fill="hold">
                      <p:stCondLst>
                        <p:cond delay="0"/>
                      </p:stCondLst>
                      <p:childTnLst>
                        <p:par>
                          <p:cTn id="566" fill="hold">
                            <p:stCondLst>
                              <p:cond delay="0"/>
                            </p:stCondLst>
                            <p:childTnLst>
                              <p:par>
                                <p:cTn id="567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69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0" dur="500" fill="hold"/>
                                        <p:tgtEl>
                                          <p:spTgt spid="18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1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4"/>
                  </p:tgtEl>
                </p:cond>
              </p:nextCondLst>
            </p:seq>
            <p:seq concurrent="1" nextAc="seek">
              <p:cTn id="572" restart="whenNotActive" fill="hold" evtFilter="cancelBubble" nodeType="interactiveSeq">
                <p:stCondLst>
                  <p:cond evt="onClick" delay="0">
                    <p:tgtEl>
                      <p:spTgt spid="5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73" fill="hold">
                      <p:stCondLst>
                        <p:cond delay="0"/>
                      </p:stCondLst>
                      <p:childTnLst>
                        <p:par>
                          <p:cTn id="574" fill="hold">
                            <p:stCondLst>
                              <p:cond delay="0"/>
                            </p:stCondLst>
                            <p:childTnLst>
                              <p:par>
                                <p:cTn id="57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77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8" dur="500" fill="hold"/>
                                        <p:tgtEl>
                                          <p:spTgt spid="18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9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5"/>
                  </p:tgtEl>
                </p:cond>
              </p:nextCondLst>
            </p:seq>
            <p:seq concurrent="1" nextAc="seek">
              <p:cTn id="580" restart="whenNotActive" fill="hold" evtFilter="cancelBubble" nodeType="interactiveSeq">
                <p:stCondLst>
                  <p:cond evt="onClick" delay="0">
                    <p:tgtEl>
                      <p:spTgt spid="5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1" fill="hold">
                      <p:stCondLst>
                        <p:cond delay="0"/>
                      </p:stCondLst>
                      <p:childTnLst>
                        <p:par>
                          <p:cTn id="582" fill="hold">
                            <p:stCondLst>
                              <p:cond delay="0"/>
                            </p:stCondLst>
                            <p:childTnLst>
                              <p:par>
                                <p:cTn id="58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5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6" dur="500" fill="hold"/>
                                        <p:tgtEl>
                                          <p:spTgt spid="18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7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6"/>
                  </p:tgtEl>
                </p:cond>
              </p:nextCondLst>
            </p:seq>
            <p:seq concurrent="1" nextAc="seek">
              <p:cTn id="588" restart="whenNotActive" fill="hold" evtFilter="cancelBubble" nodeType="interactiveSeq">
                <p:stCondLst>
                  <p:cond evt="onClick" delay="0">
                    <p:tgtEl>
                      <p:spTgt spid="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89" fill="hold">
                      <p:stCondLst>
                        <p:cond delay="0"/>
                      </p:stCondLst>
                      <p:childTnLst>
                        <p:par>
                          <p:cTn id="590" fill="hold">
                            <p:stCondLst>
                              <p:cond delay="0"/>
                            </p:stCondLst>
                            <p:childTnLst>
                              <p:par>
                                <p:cTn id="591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93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4" dur="500" fill="hold"/>
                                        <p:tgtEl>
                                          <p:spTgt spid="19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95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7"/>
                  </p:tgtEl>
                </p:cond>
              </p:nextCondLst>
            </p:seq>
            <p:seq concurrent="1" nextAc="seek">
              <p:cTn id="596" restart="whenNotActive" fill="hold" evtFilter="cancelBubble" nodeType="interactiveSeq">
                <p:stCondLst>
                  <p:cond evt="onClick" delay="0">
                    <p:tgtEl>
                      <p:spTgt spid="11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597" fill="hold">
                      <p:stCondLst>
                        <p:cond delay="0"/>
                      </p:stCondLst>
                      <p:childTnLst>
                        <p:par>
                          <p:cTn id="598" fill="hold">
                            <p:stCondLst>
                              <p:cond delay="0"/>
                            </p:stCondLst>
                            <p:childTnLst>
                              <p:par>
                                <p:cTn id="59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0" dur="5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4"/>
                  </p:tgtEl>
                </p:cond>
              </p:nextCondLst>
            </p:seq>
            <p:seq concurrent="1" nextAc="seek">
              <p:cTn id="602" restart="whenNotActive" fill="hold" evtFilter="cancelBubble" nodeType="interactiveSeq">
                <p:stCondLst>
                  <p:cond evt="onClick" delay="0">
                    <p:tgtEl>
                      <p:spTgt spid="11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3" fill="hold">
                      <p:stCondLst>
                        <p:cond delay="0"/>
                      </p:stCondLst>
                      <p:childTnLst>
                        <p:par>
                          <p:cTn id="604" fill="hold">
                            <p:stCondLst>
                              <p:cond delay="0"/>
                            </p:stCondLst>
                            <p:childTnLst>
                              <p:par>
                                <p:cTn id="60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6" dur="5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0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5"/>
                  </p:tgtEl>
                </p:cond>
              </p:nextCondLst>
            </p:seq>
            <p:seq concurrent="1" nextAc="seek">
              <p:cTn id="608" restart="whenNotActive" fill="hold" evtFilter="cancelBubble" nodeType="interactiveSeq">
                <p:stCondLst>
                  <p:cond evt="onClick" delay="0">
                    <p:tgtEl>
                      <p:spTgt spid="11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09" fill="hold">
                      <p:stCondLst>
                        <p:cond delay="0"/>
                      </p:stCondLst>
                      <p:childTnLst>
                        <p:par>
                          <p:cTn id="610" fill="hold">
                            <p:stCondLst>
                              <p:cond delay="0"/>
                            </p:stCondLst>
                            <p:childTnLst>
                              <p:par>
                                <p:cTn id="61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2" dur="500"/>
                                        <p:tgtEl>
                                          <p:spTgt spid="1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18"/>
                  </p:tgtEl>
                </p:cond>
              </p:nextCondLst>
            </p:seq>
            <p:seq concurrent="1" nextAc="seek">
              <p:cTn id="614" restart="whenNotActive" fill="hold" evtFilter="cancelBubble" nodeType="interactiveSeq">
                <p:stCondLst>
                  <p:cond evt="onClick" delay="0">
                    <p:tgtEl>
                      <p:spTgt spid="12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15" fill="hold">
                      <p:stCondLst>
                        <p:cond delay="0"/>
                      </p:stCondLst>
                      <p:childTnLst>
                        <p:par>
                          <p:cTn id="616" fill="hold">
                            <p:stCondLst>
                              <p:cond delay="0"/>
                            </p:stCondLst>
                            <p:childTnLst>
                              <p:par>
                                <p:cTn id="61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8" dur="5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1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1"/>
                  </p:tgtEl>
                </p:cond>
              </p:nextCondLst>
            </p:seq>
            <p:seq concurrent="1" nextAc="seek">
              <p:cTn id="620" restart="whenNotActive" fill="hold" evtFilter="cancelBubble" nodeType="interactiveSeq">
                <p:stCondLst>
                  <p:cond evt="onClick" delay="0">
                    <p:tgtEl>
                      <p:spTgt spid="12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1" fill="hold">
                      <p:stCondLst>
                        <p:cond delay="0"/>
                      </p:stCondLst>
                      <p:childTnLst>
                        <p:par>
                          <p:cTn id="622" fill="hold">
                            <p:stCondLst>
                              <p:cond delay="0"/>
                            </p:stCondLst>
                            <p:childTnLst>
                              <p:par>
                                <p:cTn id="62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24" dur="500"/>
                                        <p:tgtEl>
                                          <p:spTgt spid="1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4"/>
                  </p:tgtEl>
                </p:cond>
              </p:nextCondLst>
            </p:seq>
            <p:seq concurrent="1" nextAc="seek">
              <p:cTn id="626" restart="whenNotActive" fill="hold" evtFilter="cancelBubble" nodeType="interactiveSeq">
                <p:stCondLst>
                  <p:cond evt="onClick" delay="0">
                    <p:tgtEl>
                      <p:spTgt spid="12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27" fill="hold">
                      <p:stCondLst>
                        <p:cond delay="0"/>
                      </p:stCondLst>
                      <p:childTnLst>
                        <p:par>
                          <p:cTn id="628" fill="hold">
                            <p:stCondLst>
                              <p:cond delay="0"/>
                            </p:stCondLst>
                            <p:childTnLst>
                              <p:par>
                                <p:cTn id="62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0" dur="5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27"/>
                  </p:tgtEl>
                </p:cond>
              </p:nextCondLst>
            </p:seq>
            <p:seq concurrent="1" nextAc="seek">
              <p:cTn id="632" restart="whenNotActive" fill="hold" evtFilter="cancelBubble" nodeType="interactiveSeq">
                <p:stCondLst>
                  <p:cond evt="onClick" delay="0">
                    <p:tgtEl>
                      <p:spTgt spid="13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3" fill="hold">
                      <p:stCondLst>
                        <p:cond delay="0"/>
                      </p:stCondLst>
                      <p:childTnLst>
                        <p:par>
                          <p:cTn id="634" fill="hold">
                            <p:stCondLst>
                              <p:cond delay="0"/>
                            </p:stCondLst>
                            <p:childTnLst>
                              <p:par>
                                <p:cTn id="63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36" dur="500"/>
                                        <p:tgtEl>
                                          <p:spTgt spid="1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0"/>
                  </p:tgtEl>
                </p:cond>
              </p:nextCondLst>
            </p:seq>
            <p:seq concurrent="1" nextAc="seek">
              <p:cTn id="638" restart="whenNotActive" fill="hold" evtFilter="cancelBubble" nodeType="interactiveSeq">
                <p:stCondLst>
                  <p:cond evt="onClick" delay="0">
                    <p:tgtEl>
                      <p:spTgt spid="13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39" fill="hold">
                      <p:stCondLst>
                        <p:cond delay="0"/>
                      </p:stCondLst>
                      <p:childTnLst>
                        <p:par>
                          <p:cTn id="640" fill="hold">
                            <p:stCondLst>
                              <p:cond delay="0"/>
                            </p:stCondLst>
                            <p:childTnLst>
                              <p:par>
                                <p:cTn id="64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2" dur="500"/>
                                        <p:tgtEl>
                                          <p:spTgt spid="13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3"/>
                  </p:tgtEl>
                </p:cond>
              </p:nextCondLst>
            </p:seq>
            <p:seq concurrent="1" nextAc="seek">
              <p:cTn id="644" restart="whenNotActive" fill="hold" evtFilter="cancelBubble" nodeType="interactiveSeq">
                <p:stCondLst>
                  <p:cond evt="onClick" delay="0">
                    <p:tgtEl>
                      <p:spTgt spid="13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45" fill="hold">
                      <p:stCondLst>
                        <p:cond delay="0"/>
                      </p:stCondLst>
                      <p:childTnLst>
                        <p:par>
                          <p:cTn id="646" fill="hold">
                            <p:stCondLst>
                              <p:cond delay="0"/>
                            </p:stCondLst>
                            <p:childTnLst>
                              <p:par>
                                <p:cTn id="64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48" dur="500"/>
                                        <p:tgtEl>
                                          <p:spTgt spid="13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4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6"/>
                  </p:tgtEl>
                </p:cond>
              </p:nextCondLst>
            </p:seq>
            <p:seq concurrent="1" nextAc="seek">
              <p:cTn id="650" restart="whenNotActive" fill="hold" evtFilter="cancelBubble" nodeType="interactiveSeq">
                <p:stCondLst>
                  <p:cond evt="onClick" delay="0">
                    <p:tgtEl>
                      <p:spTgt spid="13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1" fill="hold">
                      <p:stCondLst>
                        <p:cond delay="0"/>
                      </p:stCondLst>
                      <p:childTnLst>
                        <p:par>
                          <p:cTn id="652" fill="hold">
                            <p:stCondLst>
                              <p:cond delay="0"/>
                            </p:stCondLst>
                            <p:childTnLst>
                              <p:par>
                                <p:cTn id="65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4" dur="5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5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9"/>
                  </p:tgtEl>
                </p:cond>
              </p:nextCondLst>
            </p:seq>
            <p:seq concurrent="1" nextAc="seek">
              <p:cTn id="656" restart="whenNotActive" fill="hold" evtFilter="cancelBubble" nodeType="interactiveSeq">
                <p:stCondLst>
                  <p:cond evt="onClick" delay="0">
                    <p:tgtEl>
                      <p:spTgt spid="14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57" fill="hold">
                      <p:stCondLst>
                        <p:cond delay="0"/>
                      </p:stCondLst>
                      <p:childTnLst>
                        <p:par>
                          <p:cTn id="658" fill="hold">
                            <p:stCondLst>
                              <p:cond delay="0"/>
                            </p:stCondLst>
                            <p:childTnLst>
                              <p:par>
                                <p:cTn id="65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0" dur="500"/>
                                        <p:tgtEl>
                                          <p:spTgt spid="14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2"/>
                  </p:tgtEl>
                </p:cond>
              </p:nextCondLst>
            </p:seq>
            <p:seq concurrent="1" nextAc="seek">
              <p:cTn id="662" restart="whenNotActive" fill="hold" evtFilter="cancelBubble" nodeType="interactiveSeq">
                <p:stCondLst>
                  <p:cond evt="onClick" delay="0">
                    <p:tgtEl>
                      <p:spTgt spid="14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3" fill="hold">
                      <p:stCondLst>
                        <p:cond delay="0"/>
                      </p:stCondLst>
                      <p:childTnLst>
                        <p:par>
                          <p:cTn id="664" fill="hold">
                            <p:stCondLst>
                              <p:cond delay="0"/>
                            </p:stCondLst>
                            <p:childTnLst>
                              <p:par>
                                <p:cTn id="66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66" dur="500"/>
                                        <p:tgtEl>
                                          <p:spTgt spid="14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6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5"/>
                  </p:tgtEl>
                </p:cond>
              </p:nextCondLst>
            </p:seq>
            <p:seq concurrent="1" nextAc="seek">
              <p:cTn id="668" restart="whenNotActive" fill="hold" evtFilter="cancelBubble" nodeType="interactiveSeq">
                <p:stCondLst>
                  <p:cond evt="onClick" delay="0">
                    <p:tgtEl>
                      <p:spTgt spid="14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69" fill="hold">
                      <p:stCondLst>
                        <p:cond delay="0"/>
                      </p:stCondLst>
                      <p:childTnLst>
                        <p:par>
                          <p:cTn id="670" fill="hold">
                            <p:stCondLst>
                              <p:cond delay="0"/>
                            </p:stCondLst>
                            <p:childTnLst>
                              <p:par>
                                <p:cTn id="67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2" dur="500"/>
                                        <p:tgtEl>
                                          <p:spTgt spid="14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48"/>
                  </p:tgtEl>
                </p:cond>
              </p:nextCondLst>
            </p:seq>
            <p:seq concurrent="1" nextAc="seek">
              <p:cTn id="674" restart="whenNotActive" fill="hold" evtFilter="cancelBubble" nodeType="interactiveSeq">
                <p:stCondLst>
                  <p:cond evt="onClick" delay="0">
                    <p:tgtEl>
                      <p:spTgt spid="15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75" fill="hold">
                      <p:stCondLst>
                        <p:cond delay="0"/>
                      </p:stCondLst>
                      <p:childTnLst>
                        <p:par>
                          <p:cTn id="676" fill="hold">
                            <p:stCondLst>
                              <p:cond delay="0"/>
                            </p:stCondLst>
                            <p:childTnLst>
                              <p:par>
                                <p:cTn id="67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78" dur="5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7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1"/>
                  </p:tgtEl>
                </p:cond>
              </p:nextCondLst>
            </p:seq>
            <p:seq concurrent="1" nextAc="seek">
              <p:cTn id="680" restart="whenNotActive" fill="hold" evtFilter="cancelBubble" nodeType="interactiveSeq">
                <p:stCondLst>
                  <p:cond evt="onClick" delay="0">
                    <p:tgtEl>
                      <p:spTgt spid="15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1" fill="hold">
                      <p:stCondLst>
                        <p:cond delay="0"/>
                      </p:stCondLst>
                      <p:childTnLst>
                        <p:par>
                          <p:cTn id="682" fill="hold">
                            <p:stCondLst>
                              <p:cond delay="0"/>
                            </p:stCondLst>
                            <p:childTnLst>
                              <p:par>
                                <p:cTn id="68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84" dur="500"/>
                                        <p:tgtEl>
                                          <p:spTgt spid="1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8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4"/>
                  </p:tgtEl>
                </p:cond>
              </p:nextCondLst>
            </p:seq>
            <p:seq concurrent="1" nextAc="seek">
              <p:cTn id="686" restart="whenNotActive" fill="hold" evtFilter="cancelBubble" nodeType="interactiveSeq">
                <p:stCondLst>
                  <p:cond evt="onClick" delay="0">
                    <p:tgtEl>
                      <p:spTgt spid="15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87" fill="hold">
                      <p:stCondLst>
                        <p:cond delay="0"/>
                      </p:stCondLst>
                      <p:childTnLst>
                        <p:par>
                          <p:cTn id="688" fill="hold">
                            <p:stCondLst>
                              <p:cond delay="0"/>
                            </p:stCondLst>
                            <p:childTnLst>
                              <p:par>
                                <p:cTn id="68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0" dur="5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57"/>
                  </p:tgtEl>
                </p:cond>
              </p:nextCondLst>
            </p:seq>
            <p:seq concurrent="1" nextAc="seek">
              <p:cTn id="692" restart="whenNotActive" fill="hold" evtFilter="cancelBubble" nodeType="interactiveSeq">
                <p:stCondLst>
                  <p:cond evt="onClick" delay="0">
                    <p:tgtEl>
                      <p:spTgt spid="16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3" fill="hold">
                      <p:stCondLst>
                        <p:cond delay="0"/>
                      </p:stCondLst>
                      <p:childTnLst>
                        <p:par>
                          <p:cTn id="694" fill="hold">
                            <p:stCondLst>
                              <p:cond delay="0"/>
                            </p:stCondLst>
                            <p:childTnLst>
                              <p:par>
                                <p:cTn id="69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96" dur="5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9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0"/>
                  </p:tgtEl>
                </p:cond>
              </p:nextCondLst>
            </p:seq>
            <p:seq concurrent="1" nextAc="seek">
              <p:cTn id="698" restart="whenNotActive" fill="hold" evtFilter="cancelBubble" nodeType="interactiveSeq">
                <p:stCondLst>
                  <p:cond evt="onClick" delay="0">
                    <p:tgtEl>
                      <p:spTgt spid="16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699" fill="hold">
                      <p:stCondLst>
                        <p:cond delay="0"/>
                      </p:stCondLst>
                      <p:childTnLst>
                        <p:par>
                          <p:cTn id="700" fill="hold">
                            <p:stCondLst>
                              <p:cond delay="0"/>
                            </p:stCondLst>
                            <p:childTnLst>
                              <p:par>
                                <p:cTn id="70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2" dur="500"/>
                                        <p:tgtEl>
                                          <p:spTgt spid="16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3"/>
                  </p:tgtEl>
                </p:cond>
              </p:nextCondLst>
            </p:seq>
            <p:seq concurrent="1" nextAc="seek">
              <p:cTn id="704" restart="whenNotActive" fill="hold" evtFilter="cancelBubble" nodeType="interactiveSeq">
                <p:stCondLst>
                  <p:cond evt="onClick" delay="0">
                    <p:tgtEl>
                      <p:spTgt spid="16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05" fill="hold">
                      <p:stCondLst>
                        <p:cond delay="0"/>
                      </p:stCondLst>
                      <p:childTnLst>
                        <p:par>
                          <p:cTn id="706" fill="hold">
                            <p:stCondLst>
                              <p:cond delay="0"/>
                            </p:stCondLst>
                            <p:childTnLst>
                              <p:par>
                                <p:cTn id="70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8" dur="500"/>
                                        <p:tgtEl>
                                          <p:spTgt spid="16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0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6"/>
                  </p:tgtEl>
                </p:cond>
              </p:nextCondLst>
            </p:seq>
            <p:seq concurrent="1" nextAc="seek">
              <p:cTn id="710" restart="whenNotActive" fill="hold" evtFilter="cancelBubble" nodeType="interactiveSeq">
                <p:stCondLst>
                  <p:cond evt="onClick" delay="0">
                    <p:tgtEl>
                      <p:spTgt spid="16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1" fill="hold">
                      <p:stCondLst>
                        <p:cond delay="0"/>
                      </p:stCondLst>
                      <p:childTnLst>
                        <p:par>
                          <p:cTn id="712" fill="hold">
                            <p:stCondLst>
                              <p:cond delay="0"/>
                            </p:stCondLst>
                            <p:childTnLst>
                              <p:par>
                                <p:cTn id="71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14" dur="500"/>
                                        <p:tgtEl>
                                          <p:spTgt spid="1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69"/>
                  </p:tgtEl>
                </p:cond>
              </p:nextCondLst>
            </p:seq>
            <p:seq concurrent="1" nextAc="seek">
              <p:cTn id="716" restart="whenNotActive" fill="hold" evtFilter="cancelBubble" nodeType="interactiveSeq">
                <p:stCondLst>
                  <p:cond evt="onClick" delay="0">
                    <p:tgtEl>
                      <p:spTgt spid="17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17" fill="hold">
                      <p:stCondLst>
                        <p:cond delay="0"/>
                      </p:stCondLst>
                      <p:childTnLst>
                        <p:par>
                          <p:cTn id="718" fill="hold">
                            <p:stCondLst>
                              <p:cond delay="0"/>
                            </p:stCondLst>
                            <p:childTnLst>
                              <p:par>
                                <p:cTn id="71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0" dur="500"/>
                                        <p:tgtEl>
                                          <p:spTgt spid="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2"/>
                  </p:tgtEl>
                </p:cond>
              </p:nextCondLst>
            </p:seq>
            <p:seq concurrent="1" nextAc="seek">
              <p:cTn id="722" restart="whenNotActive" fill="hold" evtFilter="cancelBubble" nodeType="interactiveSeq">
                <p:stCondLst>
                  <p:cond evt="onClick" delay="0">
                    <p:tgtEl>
                      <p:spTgt spid="17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3" fill="hold">
                      <p:stCondLst>
                        <p:cond delay="0"/>
                      </p:stCondLst>
                      <p:childTnLst>
                        <p:par>
                          <p:cTn id="724" fill="hold">
                            <p:stCondLst>
                              <p:cond delay="0"/>
                            </p:stCondLst>
                            <p:childTnLst>
                              <p:par>
                                <p:cTn id="72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26" dur="500"/>
                                        <p:tgtEl>
                                          <p:spTgt spid="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5"/>
                  </p:tgtEl>
                </p:cond>
              </p:nextCondLst>
            </p:seq>
            <p:seq concurrent="1" nextAc="seek">
              <p:cTn id="728" restart="whenNotActive" fill="hold" evtFilter="cancelBubble" nodeType="interactiveSeq">
                <p:stCondLst>
                  <p:cond evt="onClick" delay="0">
                    <p:tgtEl>
                      <p:spTgt spid="17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29" fill="hold">
                      <p:stCondLst>
                        <p:cond delay="0"/>
                      </p:stCondLst>
                      <p:childTnLst>
                        <p:par>
                          <p:cTn id="730" fill="hold">
                            <p:stCondLst>
                              <p:cond delay="0"/>
                            </p:stCondLst>
                            <p:childTnLst>
                              <p:par>
                                <p:cTn id="73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2" dur="500"/>
                                        <p:tgtEl>
                                          <p:spTgt spid="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78"/>
                  </p:tgtEl>
                </p:cond>
              </p:nextCondLst>
            </p:seq>
            <p:seq concurrent="1" nextAc="seek">
              <p:cTn id="734" restart="whenNotActive" fill="hold" evtFilter="cancelBubble" nodeType="interactiveSeq">
                <p:stCondLst>
                  <p:cond evt="onClick" delay="0">
                    <p:tgtEl>
                      <p:spTgt spid="181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35" fill="hold">
                      <p:stCondLst>
                        <p:cond delay="0"/>
                      </p:stCondLst>
                      <p:childTnLst>
                        <p:par>
                          <p:cTn id="736" fill="hold">
                            <p:stCondLst>
                              <p:cond delay="0"/>
                            </p:stCondLst>
                            <p:childTnLst>
                              <p:par>
                                <p:cTn id="7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38" dur="500"/>
                                        <p:tgtEl>
                                          <p:spTgt spid="18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1"/>
                  </p:tgtEl>
                </p:cond>
              </p:nextCondLst>
            </p:seq>
            <p:seq concurrent="1" nextAc="seek">
              <p:cTn id="740" restart="whenNotActive" fill="hold" evtFilter="cancelBubble" nodeType="interactiveSeq">
                <p:stCondLst>
                  <p:cond evt="onClick" delay="0">
                    <p:tgtEl>
                      <p:spTgt spid="18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1" fill="hold">
                      <p:stCondLst>
                        <p:cond delay="0"/>
                      </p:stCondLst>
                      <p:childTnLst>
                        <p:par>
                          <p:cTn id="742" fill="hold">
                            <p:stCondLst>
                              <p:cond delay="0"/>
                            </p:stCondLst>
                            <p:childTnLst>
                              <p:par>
                                <p:cTn id="74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44" dur="500"/>
                                        <p:tgtEl>
                                          <p:spTgt spid="18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4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4"/>
                  </p:tgtEl>
                </p:cond>
              </p:nextCondLst>
            </p:seq>
            <p:seq concurrent="1" nextAc="seek">
              <p:cTn id="746" restart="whenNotActive" fill="hold" evtFilter="cancelBubble" nodeType="interactiveSeq">
                <p:stCondLst>
                  <p:cond evt="onClick" delay="0">
                    <p:tgtEl>
                      <p:spTgt spid="18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47" fill="hold">
                      <p:stCondLst>
                        <p:cond delay="0"/>
                      </p:stCondLst>
                      <p:childTnLst>
                        <p:par>
                          <p:cTn id="748" fill="hold">
                            <p:stCondLst>
                              <p:cond delay="0"/>
                            </p:stCondLst>
                            <p:childTnLst>
                              <p:par>
                                <p:cTn id="749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0" dur="500"/>
                                        <p:tgtEl>
                                          <p:spTgt spid="18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87"/>
                  </p:tgtEl>
                </p:cond>
              </p:nextCondLst>
            </p:seq>
            <p:seq concurrent="1" nextAc="seek">
              <p:cTn id="752" restart="whenNotActive" fill="hold" evtFilter="cancelBubble" nodeType="interactiveSeq">
                <p:stCondLst>
                  <p:cond evt="onClick" delay="0">
                    <p:tgtEl>
                      <p:spTgt spid="190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753" fill="hold">
                      <p:stCondLst>
                        <p:cond delay="0"/>
                      </p:stCondLst>
                      <p:childTnLst>
                        <p:par>
                          <p:cTn id="754" fill="hold">
                            <p:stCondLst>
                              <p:cond delay="0"/>
                            </p:stCondLst>
                            <p:childTnLst>
                              <p:par>
                                <p:cTn id="75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56" dur="500"/>
                                        <p:tgtEl>
                                          <p:spTgt spid="19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90"/>
                  </p:tgtEl>
                </p:cond>
              </p:nextCondLst>
            </p:seq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Q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9919413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R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322565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S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9600896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T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559661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U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37499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V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1659217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W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86500605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X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47312515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Y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25504008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Z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0748850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A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32851790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CuadroTexto"/>
          <p:cNvSpPr txBox="1"/>
          <p:nvPr/>
        </p:nvSpPr>
        <p:spPr>
          <a:xfrm>
            <a:off x="648072" y="1698367"/>
            <a:ext cx="7884368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dirty="0"/>
              <a:t>Esta obra está bajo una licencia </a:t>
            </a:r>
            <a:r>
              <a:rPr lang="es-ES" sz="2400" dirty="0" err="1"/>
              <a:t>Creative</a:t>
            </a:r>
            <a:r>
              <a:rPr lang="es-ES" sz="2400" dirty="0"/>
              <a:t> </a:t>
            </a:r>
            <a:r>
              <a:rPr lang="es-ES" sz="2400" dirty="0" err="1"/>
              <a:t>Commons</a:t>
            </a:r>
            <a:r>
              <a:rPr lang="es-ES" sz="2400" dirty="0"/>
              <a:t>. 3.0 España</a:t>
            </a:r>
            <a:r>
              <a:rPr lang="es-ES" sz="2400" dirty="0" smtClean="0"/>
              <a:t>. </a:t>
            </a:r>
          </a:p>
          <a:p>
            <a:pPr algn="ctr"/>
            <a:r>
              <a:rPr lang="es-ES" sz="2400" dirty="0" smtClean="0"/>
              <a:t>Reconocimiento </a:t>
            </a:r>
            <a:r>
              <a:rPr lang="es-ES" sz="2400" dirty="0"/>
              <a:t>- </a:t>
            </a:r>
            <a:r>
              <a:rPr lang="es-ES" sz="2400" dirty="0" err="1"/>
              <a:t>NoComercial</a:t>
            </a:r>
            <a:r>
              <a:rPr lang="es-ES" sz="2400" dirty="0"/>
              <a:t> - </a:t>
            </a:r>
            <a:r>
              <a:rPr lang="es-ES" sz="2400" dirty="0" err="1"/>
              <a:t>CompartirIgual</a:t>
            </a:r>
            <a:endParaRPr lang="es-ES" sz="2400" dirty="0"/>
          </a:p>
          <a:p>
            <a:pPr algn="ctr"/>
            <a:endParaRPr lang="es-ES" sz="2400" dirty="0"/>
          </a:p>
          <a:p>
            <a:pPr algn="ctr"/>
            <a:r>
              <a:rPr lang="es-ES" sz="2400" dirty="0"/>
              <a:t>No se permite un uso comercial de la obra original ni de las posibles  obras derivadas, la distribución de las cuales se debe hacer con una  licencia igual a la que regula la obra original.</a:t>
            </a:r>
          </a:p>
        </p:txBody>
      </p:sp>
      <p:pic>
        <p:nvPicPr>
          <p:cNvPr id="1026" name="Picture 2" descr="http://1.bp.blogspot.com/_S9VSNMT6ncY/TPDsj62yKqI/AAAAAAAAAY4/Ze0F4WKyOZ4/s1600/by-nc-sa.eu_petit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995936" y="1175991"/>
            <a:ext cx="1123950" cy="39052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2683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B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27276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C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02486409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D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91974900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E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8739472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F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7804171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A5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1143000"/>
          </a:xfrm>
        </p:spPr>
        <p:txBody>
          <a:bodyPr/>
          <a:lstStyle/>
          <a:p>
            <a:endParaRPr lang="es-ES" dirty="0"/>
          </a:p>
        </p:txBody>
      </p:sp>
      <p:sp>
        <p:nvSpPr>
          <p:cNvPr id="3" name="2 Elipse"/>
          <p:cNvSpPr/>
          <p:nvPr/>
        </p:nvSpPr>
        <p:spPr>
          <a:xfrm>
            <a:off x="251520" y="188640"/>
            <a:ext cx="720000" cy="720000"/>
          </a:xfrm>
          <a:prstGeom prst="ellipse">
            <a:avLst/>
          </a:prstGeom>
          <a:gradFill flip="none" rotWithShape="1">
            <a:gsLst>
              <a:gs pos="0">
                <a:srgbClr val="3A77EA"/>
              </a:gs>
              <a:gs pos="100000">
                <a:srgbClr val="0F266C"/>
              </a:gs>
              <a:gs pos="100000">
                <a:schemeClr val="accent1">
                  <a:shade val="100000"/>
                  <a:satMod val="115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ES" sz="3200" dirty="0" smtClean="0">
                <a:latin typeface="Arial Black" pitchFamily="34" charset="0"/>
              </a:rPr>
              <a:t>G</a:t>
            </a:r>
            <a:endParaRPr lang="es-ES" sz="3200" dirty="0">
              <a:latin typeface="Arial Black" pitchFamily="34" charset="0"/>
            </a:endParaRPr>
          </a:p>
        </p:txBody>
      </p:sp>
      <p:pic>
        <p:nvPicPr>
          <p:cNvPr id="4" name="3 Imagen">
            <a:hlinkClick r:id="rId2" action="ppaction://hlinksldjump"/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244408" y="6093296"/>
            <a:ext cx="685800" cy="6858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4679252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1500" advClick="0">
        <p:split orient="vert"/>
      </p:transition>
    </mc:Choice>
    <mc:Fallback>
      <p:transition spd="slow" advClick="0">
        <p:split orient="vert"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514</TotalTime>
  <Words>189</Words>
  <Application>Microsoft Office PowerPoint</Application>
  <PresentationFormat>Presentación en pantalla (4:3)</PresentationFormat>
  <Paragraphs>139</Paragraphs>
  <Slides>30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30</vt:i4>
      </vt:variant>
    </vt:vector>
  </HeadingPairs>
  <TitlesOfParts>
    <vt:vector size="31" baseType="lpstr">
      <vt:lpstr>Tema de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  <vt:lpstr>Diapositiva 14</vt:lpstr>
      <vt:lpstr>Diapositiva 15</vt:lpstr>
      <vt:lpstr>Diapositiva 16</vt:lpstr>
      <vt:lpstr>Diapositiva 17</vt:lpstr>
      <vt:lpstr>Diapositiva 18</vt:lpstr>
      <vt:lpstr>Diapositiva 19</vt:lpstr>
      <vt:lpstr>Diapositiva 20</vt:lpstr>
      <vt:lpstr>Diapositiva 21</vt:lpstr>
      <vt:lpstr>Diapositiva 22</vt:lpstr>
      <vt:lpstr>Diapositiva 23</vt:lpstr>
      <vt:lpstr>Diapositiva 24</vt:lpstr>
      <vt:lpstr>Diapositiva 25</vt:lpstr>
      <vt:lpstr>Diapositiva 26</vt:lpstr>
      <vt:lpstr>Diapositiva 27</vt:lpstr>
      <vt:lpstr>Diapositiva 28</vt:lpstr>
      <vt:lpstr>Diapositiva 29</vt:lpstr>
      <vt:lpstr>Diapositiva 30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Emilio</dc:creator>
  <cp:lastModifiedBy>Usuario</cp:lastModifiedBy>
  <cp:revision>67</cp:revision>
  <dcterms:created xsi:type="dcterms:W3CDTF">2013-05-15T10:09:25Z</dcterms:created>
  <dcterms:modified xsi:type="dcterms:W3CDTF">2016-01-12T11:48:19Z</dcterms:modified>
</cp:coreProperties>
</file>