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57" r:id="rId4"/>
    <p:sldId id="262" r:id="rId5"/>
    <p:sldId id="259" r:id="rId6"/>
    <p:sldId id="263" r:id="rId7"/>
    <p:sldId id="258" r:id="rId8"/>
    <p:sldId id="260" r:id="rId9"/>
  </p:sldIdLst>
  <p:sldSz cx="19802475" cy="10693400"/>
  <p:notesSz cx="6858000" cy="9144000"/>
  <p:custShowLst>
    <p:custShow name="Presentación personalizada 1" id="0">
      <p:sldLst>
        <p:sld r:id="rId2"/>
        <p:sld r:id="rId6"/>
        <p:sld r:id="rId4"/>
        <p:sld r:id="rId8"/>
      </p:sldLst>
    </p:custShow>
  </p:custShowLst>
  <p:defaultTextStyle>
    <a:defPPr>
      <a:defRPr lang="es-ES"/>
    </a:defPPr>
    <a:lvl1pPr marL="0" algn="l" defTabSz="1742572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871286" algn="l" defTabSz="1742572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1742572" algn="l" defTabSz="1742572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2613858" algn="l" defTabSz="1742572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3485144" algn="l" defTabSz="1742572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4356430" algn="l" defTabSz="1742572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5227716" algn="l" defTabSz="1742572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6099002" algn="l" defTabSz="1742572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6970288" algn="l" defTabSz="1742572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68">
          <p15:clr>
            <a:srgbClr val="A4A3A4"/>
          </p15:clr>
        </p15:guide>
        <p15:guide id="2" pos="62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20" y="-72"/>
      </p:cViewPr>
      <p:guideLst>
        <p:guide orient="horz" pos="3368"/>
        <p:guide pos="62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6" d="100"/>
        <a:sy n="13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037BA0-AB77-4ED7-B448-5424EC76E257}" type="doc">
      <dgm:prSet loTypeId="urn:microsoft.com/office/officeart/2005/8/layout/vList3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gl-ES"/>
        </a:p>
      </dgm:t>
    </dgm:pt>
    <dgm:pt modelId="{7B6801D1-4079-488E-A069-B483938FAF9B}">
      <dgm:prSet/>
      <dgm:spPr/>
      <dgm:t>
        <a:bodyPr/>
        <a:lstStyle/>
        <a:p>
          <a:pPr rtl="0"/>
          <a:r>
            <a:rPr lang="es-ES" b="1" dirty="0" smtClean="0"/>
            <a:t>1 INSTALACIÓN GENERADOR FOTOVOLTAICO</a:t>
          </a:r>
          <a:endParaRPr lang="es-ES" b="1" dirty="0"/>
        </a:p>
      </dgm:t>
    </dgm:pt>
    <dgm:pt modelId="{2A563AAA-7BDD-4D6C-9ACC-9E58F187733C}" type="parTrans" cxnId="{3E5D950B-B3A3-468B-87E1-D4078C3AFD5E}">
      <dgm:prSet/>
      <dgm:spPr/>
      <dgm:t>
        <a:bodyPr/>
        <a:lstStyle/>
        <a:p>
          <a:endParaRPr lang="gl-ES"/>
        </a:p>
      </dgm:t>
    </dgm:pt>
    <dgm:pt modelId="{E493334E-1E67-4DFC-8660-60809E511F1C}" type="sibTrans" cxnId="{3E5D950B-B3A3-468B-87E1-D4078C3AFD5E}">
      <dgm:prSet/>
      <dgm:spPr/>
      <dgm:t>
        <a:bodyPr/>
        <a:lstStyle/>
        <a:p>
          <a:endParaRPr lang="gl-ES"/>
        </a:p>
      </dgm:t>
    </dgm:pt>
    <dgm:pt modelId="{44B6B25F-7357-4A81-B8F0-EAE7AFAC6787}" type="pres">
      <dgm:prSet presAssocID="{AC037BA0-AB77-4ED7-B448-5424EC76E25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gl-ES"/>
        </a:p>
      </dgm:t>
    </dgm:pt>
    <dgm:pt modelId="{9CD7350E-2640-45A0-8A66-810CDF9F624B}" type="pres">
      <dgm:prSet presAssocID="{7B6801D1-4079-488E-A069-B483938FAF9B}" presName="composite" presStyleCnt="0"/>
      <dgm:spPr/>
    </dgm:pt>
    <dgm:pt modelId="{6C76E9C3-0ED5-46CE-9BC2-A2D75CC4E7E4}" type="pres">
      <dgm:prSet presAssocID="{7B6801D1-4079-488E-A069-B483938FAF9B}" presName="imgShp" presStyleLbl="fgImgPlace1" presStyleIdx="0" presStyleCnt="1" custScaleX="3070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A48559C-DDFE-4BC2-A92F-67406DCC5FE3}" type="pres">
      <dgm:prSet presAssocID="{7B6801D1-4079-488E-A069-B483938FAF9B}" presName="txShp" presStyleLbl="node1" presStyleIdx="0" presStyleCnt="1" custLinFactNeighborX="-13544" custLinFactNeighborY="5206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</dgm:ptLst>
  <dgm:cxnLst>
    <dgm:cxn modelId="{3E5D950B-B3A3-468B-87E1-D4078C3AFD5E}" srcId="{AC037BA0-AB77-4ED7-B448-5424EC76E257}" destId="{7B6801D1-4079-488E-A069-B483938FAF9B}" srcOrd="0" destOrd="0" parTransId="{2A563AAA-7BDD-4D6C-9ACC-9E58F187733C}" sibTransId="{E493334E-1E67-4DFC-8660-60809E511F1C}"/>
    <dgm:cxn modelId="{013E5B35-1A69-4063-B5A9-061845E85603}" type="presOf" srcId="{AC037BA0-AB77-4ED7-B448-5424EC76E257}" destId="{44B6B25F-7357-4A81-B8F0-EAE7AFAC6787}" srcOrd="0" destOrd="0" presId="urn:microsoft.com/office/officeart/2005/8/layout/vList3#1"/>
    <dgm:cxn modelId="{B3BE85EE-34F1-40C8-8C79-C1DC87E04B4F}" type="presOf" srcId="{7B6801D1-4079-488E-A069-B483938FAF9B}" destId="{FA48559C-DDFE-4BC2-A92F-67406DCC5FE3}" srcOrd="0" destOrd="0" presId="urn:microsoft.com/office/officeart/2005/8/layout/vList3#1"/>
    <dgm:cxn modelId="{6BDF6412-43FC-4723-B89C-251EF22886D0}" type="presParOf" srcId="{44B6B25F-7357-4A81-B8F0-EAE7AFAC6787}" destId="{9CD7350E-2640-45A0-8A66-810CDF9F624B}" srcOrd="0" destOrd="0" presId="urn:microsoft.com/office/officeart/2005/8/layout/vList3#1"/>
    <dgm:cxn modelId="{8C8DD674-D3ED-4C8B-BAFF-5090310840F0}" type="presParOf" srcId="{9CD7350E-2640-45A0-8A66-810CDF9F624B}" destId="{6C76E9C3-0ED5-46CE-9BC2-A2D75CC4E7E4}" srcOrd="0" destOrd="0" presId="urn:microsoft.com/office/officeart/2005/8/layout/vList3#1"/>
    <dgm:cxn modelId="{2C9C3B9C-F150-4510-B697-D6F3F0F59124}" type="presParOf" srcId="{9CD7350E-2640-45A0-8A66-810CDF9F624B}" destId="{FA48559C-DDFE-4BC2-A92F-67406DCC5FE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037BA0-AB77-4ED7-B448-5424EC76E257}" type="doc">
      <dgm:prSet loTypeId="urn:microsoft.com/office/officeart/2005/8/layout/vList3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gl-ES"/>
        </a:p>
      </dgm:t>
    </dgm:pt>
    <dgm:pt modelId="{7B6801D1-4079-488E-A069-B483938FAF9B}">
      <dgm:prSet/>
      <dgm:spPr/>
      <dgm:t>
        <a:bodyPr/>
        <a:lstStyle/>
        <a:p>
          <a:pPr rtl="0"/>
          <a:r>
            <a:rPr lang="es-ES" b="1" dirty="0" smtClean="0"/>
            <a:t>1 INSTALACIÓN GENERADOR FOTOVOLTAICO</a:t>
          </a:r>
          <a:endParaRPr lang="es-ES" b="1" dirty="0"/>
        </a:p>
      </dgm:t>
    </dgm:pt>
    <dgm:pt modelId="{2A563AAA-7BDD-4D6C-9ACC-9E58F187733C}" type="parTrans" cxnId="{3E5D950B-B3A3-468B-87E1-D4078C3AFD5E}">
      <dgm:prSet/>
      <dgm:spPr/>
      <dgm:t>
        <a:bodyPr/>
        <a:lstStyle/>
        <a:p>
          <a:endParaRPr lang="gl-ES"/>
        </a:p>
      </dgm:t>
    </dgm:pt>
    <dgm:pt modelId="{E493334E-1E67-4DFC-8660-60809E511F1C}" type="sibTrans" cxnId="{3E5D950B-B3A3-468B-87E1-D4078C3AFD5E}">
      <dgm:prSet/>
      <dgm:spPr/>
      <dgm:t>
        <a:bodyPr/>
        <a:lstStyle/>
        <a:p>
          <a:endParaRPr lang="gl-ES"/>
        </a:p>
      </dgm:t>
    </dgm:pt>
    <dgm:pt modelId="{44B6B25F-7357-4A81-B8F0-EAE7AFAC6787}" type="pres">
      <dgm:prSet presAssocID="{AC037BA0-AB77-4ED7-B448-5424EC76E25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gl-ES"/>
        </a:p>
      </dgm:t>
    </dgm:pt>
    <dgm:pt modelId="{9CD7350E-2640-45A0-8A66-810CDF9F624B}" type="pres">
      <dgm:prSet presAssocID="{7B6801D1-4079-488E-A069-B483938FAF9B}" presName="composite" presStyleCnt="0"/>
      <dgm:spPr/>
    </dgm:pt>
    <dgm:pt modelId="{6C76E9C3-0ED5-46CE-9BC2-A2D75CC4E7E4}" type="pres">
      <dgm:prSet presAssocID="{7B6801D1-4079-488E-A069-B483938FAF9B}" presName="imgShp" presStyleLbl="fgImgPlace1" presStyleIdx="0" presStyleCnt="1" custScaleX="3070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A48559C-DDFE-4BC2-A92F-67406DCC5FE3}" type="pres">
      <dgm:prSet presAssocID="{7B6801D1-4079-488E-A069-B483938FAF9B}" presName="txShp" presStyleLbl="node1" presStyleIdx="0" presStyleCnt="1" custLinFactNeighborX="-13544" custLinFactNeighborY="5206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</dgm:ptLst>
  <dgm:cxnLst>
    <dgm:cxn modelId="{3E5D950B-B3A3-468B-87E1-D4078C3AFD5E}" srcId="{AC037BA0-AB77-4ED7-B448-5424EC76E257}" destId="{7B6801D1-4079-488E-A069-B483938FAF9B}" srcOrd="0" destOrd="0" parTransId="{2A563AAA-7BDD-4D6C-9ACC-9E58F187733C}" sibTransId="{E493334E-1E67-4DFC-8660-60809E511F1C}"/>
    <dgm:cxn modelId="{D1B5BCE2-700B-43C5-8F8A-CDE59B330241}" type="presOf" srcId="{7B6801D1-4079-488E-A069-B483938FAF9B}" destId="{FA48559C-DDFE-4BC2-A92F-67406DCC5FE3}" srcOrd="0" destOrd="0" presId="urn:microsoft.com/office/officeart/2005/8/layout/vList3#1"/>
    <dgm:cxn modelId="{3D648D5F-3BDE-46C5-AAD6-EDDA743F9D2A}" type="presOf" srcId="{AC037BA0-AB77-4ED7-B448-5424EC76E257}" destId="{44B6B25F-7357-4A81-B8F0-EAE7AFAC6787}" srcOrd="0" destOrd="0" presId="urn:microsoft.com/office/officeart/2005/8/layout/vList3#1"/>
    <dgm:cxn modelId="{E3767BF0-D1AC-4875-AB82-7B131C1BF3A7}" type="presParOf" srcId="{44B6B25F-7357-4A81-B8F0-EAE7AFAC6787}" destId="{9CD7350E-2640-45A0-8A66-810CDF9F624B}" srcOrd="0" destOrd="0" presId="urn:microsoft.com/office/officeart/2005/8/layout/vList3#1"/>
    <dgm:cxn modelId="{F96E796E-AE73-4ACF-8336-4C9C7C5E4ED3}" type="presParOf" srcId="{9CD7350E-2640-45A0-8A66-810CDF9F624B}" destId="{6C76E9C3-0ED5-46CE-9BC2-A2D75CC4E7E4}" srcOrd="0" destOrd="0" presId="urn:microsoft.com/office/officeart/2005/8/layout/vList3#1"/>
    <dgm:cxn modelId="{BC4ACB90-E540-4F97-9812-60E64D062760}" type="presParOf" srcId="{9CD7350E-2640-45A0-8A66-810CDF9F624B}" destId="{FA48559C-DDFE-4BC2-A92F-67406DCC5FE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037BA0-AB77-4ED7-B448-5424EC76E257}" type="doc">
      <dgm:prSet loTypeId="urn:microsoft.com/office/officeart/2005/8/layout/vList3#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gl-ES"/>
        </a:p>
      </dgm:t>
    </dgm:pt>
    <dgm:pt modelId="{7B6801D1-4079-488E-A069-B483938FAF9B}">
      <dgm:prSet/>
      <dgm:spPr/>
      <dgm:t>
        <a:bodyPr/>
        <a:lstStyle/>
        <a:p>
          <a:pPr rtl="0"/>
          <a:r>
            <a:rPr lang="es-ES" b="1" dirty="0" smtClean="0"/>
            <a:t>2 CONEXIÓN DEL INVERSOR</a:t>
          </a:r>
          <a:endParaRPr lang="es-ES" b="1" dirty="0"/>
        </a:p>
      </dgm:t>
    </dgm:pt>
    <dgm:pt modelId="{2A563AAA-7BDD-4D6C-9ACC-9E58F187733C}" type="parTrans" cxnId="{3E5D950B-B3A3-468B-87E1-D4078C3AFD5E}">
      <dgm:prSet/>
      <dgm:spPr/>
      <dgm:t>
        <a:bodyPr/>
        <a:lstStyle/>
        <a:p>
          <a:endParaRPr lang="gl-ES"/>
        </a:p>
      </dgm:t>
    </dgm:pt>
    <dgm:pt modelId="{E493334E-1E67-4DFC-8660-60809E511F1C}" type="sibTrans" cxnId="{3E5D950B-B3A3-468B-87E1-D4078C3AFD5E}">
      <dgm:prSet/>
      <dgm:spPr/>
      <dgm:t>
        <a:bodyPr/>
        <a:lstStyle/>
        <a:p>
          <a:endParaRPr lang="gl-ES"/>
        </a:p>
      </dgm:t>
    </dgm:pt>
    <dgm:pt modelId="{44B6B25F-7357-4A81-B8F0-EAE7AFAC6787}" type="pres">
      <dgm:prSet presAssocID="{AC037BA0-AB77-4ED7-B448-5424EC76E25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gl-ES"/>
        </a:p>
      </dgm:t>
    </dgm:pt>
    <dgm:pt modelId="{9CD7350E-2640-45A0-8A66-810CDF9F624B}" type="pres">
      <dgm:prSet presAssocID="{7B6801D1-4079-488E-A069-B483938FAF9B}" presName="composite" presStyleCnt="0"/>
      <dgm:spPr/>
    </dgm:pt>
    <dgm:pt modelId="{6C76E9C3-0ED5-46CE-9BC2-A2D75CC4E7E4}" type="pres">
      <dgm:prSet presAssocID="{7B6801D1-4079-488E-A069-B483938FAF9B}" presName="imgShp" presStyleLbl="fgImgPlace1" presStyleIdx="0" presStyleCnt="1" custScaleX="3070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A48559C-DDFE-4BC2-A92F-67406DCC5FE3}" type="pres">
      <dgm:prSet presAssocID="{7B6801D1-4079-488E-A069-B483938FAF9B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</dgm:ptLst>
  <dgm:cxnLst>
    <dgm:cxn modelId="{3E5D950B-B3A3-468B-87E1-D4078C3AFD5E}" srcId="{AC037BA0-AB77-4ED7-B448-5424EC76E257}" destId="{7B6801D1-4079-488E-A069-B483938FAF9B}" srcOrd="0" destOrd="0" parTransId="{2A563AAA-7BDD-4D6C-9ACC-9E58F187733C}" sibTransId="{E493334E-1E67-4DFC-8660-60809E511F1C}"/>
    <dgm:cxn modelId="{B77E72A7-4302-4829-850E-8836192508A0}" type="presOf" srcId="{7B6801D1-4079-488E-A069-B483938FAF9B}" destId="{FA48559C-DDFE-4BC2-A92F-67406DCC5FE3}" srcOrd="0" destOrd="0" presId="urn:microsoft.com/office/officeart/2005/8/layout/vList3#2"/>
    <dgm:cxn modelId="{EE725655-9A9F-4F5B-8848-584BC7D38A52}" type="presOf" srcId="{AC037BA0-AB77-4ED7-B448-5424EC76E257}" destId="{44B6B25F-7357-4A81-B8F0-EAE7AFAC6787}" srcOrd="0" destOrd="0" presId="urn:microsoft.com/office/officeart/2005/8/layout/vList3#2"/>
    <dgm:cxn modelId="{85F56766-418B-4552-B5AC-0A68E799E99C}" type="presParOf" srcId="{44B6B25F-7357-4A81-B8F0-EAE7AFAC6787}" destId="{9CD7350E-2640-45A0-8A66-810CDF9F624B}" srcOrd="0" destOrd="0" presId="urn:microsoft.com/office/officeart/2005/8/layout/vList3#2"/>
    <dgm:cxn modelId="{59139C9A-9E9E-49E7-B870-802A0A740ACE}" type="presParOf" srcId="{9CD7350E-2640-45A0-8A66-810CDF9F624B}" destId="{6C76E9C3-0ED5-46CE-9BC2-A2D75CC4E7E4}" srcOrd="0" destOrd="0" presId="urn:microsoft.com/office/officeart/2005/8/layout/vList3#2"/>
    <dgm:cxn modelId="{6D4598C2-B1B0-4BFF-A08C-37D4BC26363B}" type="presParOf" srcId="{9CD7350E-2640-45A0-8A66-810CDF9F624B}" destId="{FA48559C-DDFE-4BC2-A92F-67406DCC5FE3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037BA0-AB77-4ED7-B448-5424EC76E257}" type="doc">
      <dgm:prSet loTypeId="urn:microsoft.com/office/officeart/2005/8/layout/vList3#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gl-ES"/>
        </a:p>
      </dgm:t>
    </dgm:pt>
    <dgm:pt modelId="{7B6801D1-4079-488E-A069-B483938FAF9B}">
      <dgm:prSet/>
      <dgm:spPr/>
      <dgm:t>
        <a:bodyPr/>
        <a:lstStyle/>
        <a:p>
          <a:pPr rtl="0"/>
          <a:r>
            <a:rPr lang="es-ES" b="1" dirty="0" smtClean="0"/>
            <a:t>2 CONEXIÓN DEL INVERSOR</a:t>
          </a:r>
          <a:endParaRPr lang="es-ES" b="1" dirty="0"/>
        </a:p>
      </dgm:t>
    </dgm:pt>
    <dgm:pt modelId="{2A563AAA-7BDD-4D6C-9ACC-9E58F187733C}" type="parTrans" cxnId="{3E5D950B-B3A3-468B-87E1-D4078C3AFD5E}">
      <dgm:prSet/>
      <dgm:spPr/>
      <dgm:t>
        <a:bodyPr/>
        <a:lstStyle/>
        <a:p>
          <a:endParaRPr lang="gl-ES"/>
        </a:p>
      </dgm:t>
    </dgm:pt>
    <dgm:pt modelId="{E493334E-1E67-4DFC-8660-60809E511F1C}" type="sibTrans" cxnId="{3E5D950B-B3A3-468B-87E1-D4078C3AFD5E}">
      <dgm:prSet/>
      <dgm:spPr/>
      <dgm:t>
        <a:bodyPr/>
        <a:lstStyle/>
        <a:p>
          <a:endParaRPr lang="gl-ES"/>
        </a:p>
      </dgm:t>
    </dgm:pt>
    <dgm:pt modelId="{44B6B25F-7357-4A81-B8F0-EAE7AFAC6787}" type="pres">
      <dgm:prSet presAssocID="{AC037BA0-AB77-4ED7-B448-5424EC76E25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gl-ES"/>
        </a:p>
      </dgm:t>
    </dgm:pt>
    <dgm:pt modelId="{9CD7350E-2640-45A0-8A66-810CDF9F624B}" type="pres">
      <dgm:prSet presAssocID="{7B6801D1-4079-488E-A069-B483938FAF9B}" presName="composite" presStyleCnt="0"/>
      <dgm:spPr/>
    </dgm:pt>
    <dgm:pt modelId="{6C76E9C3-0ED5-46CE-9BC2-A2D75CC4E7E4}" type="pres">
      <dgm:prSet presAssocID="{7B6801D1-4079-488E-A069-B483938FAF9B}" presName="imgShp" presStyleLbl="fgImgPlace1" presStyleIdx="0" presStyleCnt="1" custScaleX="3070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A48559C-DDFE-4BC2-A92F-67406DCC5FE3}" type="pres">
      <dgm:prSet presAssocID="{7B6801D1-4079-488E-A069-B483938FAF9B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</dgm:ptLst>
  <dgm:cxnLst>
    <dgm:cxn modelId="{3E5D950B-B3A3-468B-87E1-D4078C3AFD5E}" srcId="{AC037BA0-AB77-4ED7-B448-5424EC76E257}" destId="{7B6801D1-4079-488E-A069-B483938FAF9B}" srcOrd="0" destOrd="0" parTransId="{2A563AAA-7BDD-4D6C-9ACC-9E58F187733C}" sibTransId="{E493334E-1E67-4DFC-8660-60809E511F1C}"/>
    <dgm:cxn modelId="{85C3B6F9-34C3-475A-B255-D5C9A80B6523}" type="presOf" srcId="{7B6801D1-4079-488E-A069-B483938FAF9B}" destId="{FA48559C-DDFE-4BC2-A92F-67406DCC5FE3}" srcOrd="0" destOrd="0" presId="urn:microsoft.com/office/officeart/2005/8/layout/vList3#2"/>
    <dgm:cxn modelId="{958AC4EE-AFB5-49CD-B939-9A4B37254B05}" type="presOf" srcId="{AC037BA0-AB77-4ED7-B448-5424EC76E257}" destId="{44B6B25F-7357-4A81-B8F0-EAE7AFAC6787}" srcOrd="0" destOrd="0" presId="urn:microsoft.com/office/officeart/2005/8/layout/vList3#2"/>
    <dgm:cxn modelId="{5199CB01-A182-493B-B287-8E22F8A73130}" type="presParOf" srcId="{44B6B25F-7357-4A81-B8F0-EAE7AFAC6787}" destId="{9CD7350E-2640-45A0-8A66-810CDF9F624B}" srcOrd="0" destOrd="0" presId="urn:microsoft.com/office/officeart/2005/8/layout/vList3#2"/>
    <dgm:cxn modelId="{EBCBBC77-9539-4F1F-9141-93E0C676A173}" type="presParOf" srcId="{9CD7350E-2640-45A0-8A66-810CDF9F624B}" destId="{6C76E9C3-0ED5-46CE-9BC2-A2D75CC4E7E4}" srcOrd="0" destOrd="0" presId="urn:microsoft.com/office/officeart/2005/8/layout/vList3#2"/>
    <dgm:cxn modelId="{12F32804-251B-46D5-9931-C056176C94C0}" type="presParOf" srcId="{9CD7350E-2640-45A0-8A66-810CDF9F624B}" destId="{FA48559C-DDFE-4BC2-A92F-67406DCC5FE3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037BA0-AB77-4ED7-B448-5424EC76E257}" type="doc">
      <dgm:prSet loTypeId="urn:microsoft.com/office/officeart/2005/8/layout/vList3#3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gl-ES"/>
        </a:p>
      </dgm:t>
    </dgm:pt>
    <dgm:pt modelId="{7B6801D1-4079-488E-A069-B483938FAF9B}">
      <dgm:prSet/>
      <dgm:spPr/>
      <dgm:t>
        <a:bodyPr/>
        <a:lstStyle/>
        <a:p>
          <a:pPr rtl="0"/>
          <a:r>
            <a:rPr lang="es-ES" b="1" dirty="0" smtClean="0"/>
            <a:t>3 COMUNICACIONES</a:t>
          </a:r>
          <a:endParaRPr lang="es-ES" b="1" dirty="0"/>
        </a:p>
      </dgm:t>
    </dgm:pt>
    <dgm:pt modelId="{2A563AAA-7BDD-4D6C-9ACC-9E58F187733C}" type="parTrans" cxnId="{3E5D950B-B3A3-468B-87E1-D4078C3AFD5E}">
      <dgm:prSet/>
      <dgm:spPr/>
      <dgm:t>
        <a:bodyPr/>
        <a:lstStyle/>
        <a:p>
          <a:endParaRPr lang="gl-ES"/>
        </a:p>
      </dgm:t>
    </dgm:pt>
    <dgm:pt modelId="{E493334E-1E67-4DFC-8660-60809E511F1C}" type="sibTrans" cxnId="{3E5D950B-B3A3-468B-87E1-D4078C3AFD5E}">
      <dgm:prSet/>
      <dgm:spPr/>
      <dgm:t>
        <a:bodyPr/>
        <a:lstStyle/>
        <a:p>
          <a:endParaRPr lang="gl-ES"/>
        </a:p>
      </dgm:t>
    </dgm:pt>
    <dgm:pt modelId="{44B6B25F-7357-4A81-B8F0-EAE7AFAC6787}" type="pres">
      <dgm:prSet presAssocID="{AC037BA0-AB77-4ED7-B448-5424EC76E25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gl-ES"/>
        </a:p>
      </dgm:t>
    </dgm:pt>
    <dgm:pt modelId="{9CD7350E-2640-45A0-8A66-810CDF9F624B}" type="pres">
      <dgm:prSet presAssocID="{7B6801D1-4079-488E-A069-B483938FAF9B}" presName="composite" presStyleCnt="0"/>
      <dgm:spPr/>
    </dgm:pt>
    <dgm:pt modelId="{6C76E9C3-0ED5-46CE-9BC2-A2D75CC4E7E4}" type="pres">
      <dgm:prSet presAssocID="{7B6801D1-4079-488E-A069-B483938FAF9B}" presName="imgShp" presStyleLbl="fgImgPlace1" presStyleIdx="0" presStyleCnt="1" custScaleX="3070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gl-ES"/>
        </a:p>
      </dgm:t>
    </dgm:pt>
    <dgm:pt modelId="{FA48559C-DDFE-4BC2-A92F-67406DCC5FE3}" type="pres">
      <dgm:prSet presAssocID="{7B6801D1-4079-488E-A069-B483938FAF9B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</dgm:ptLst>
  <dgm:cxnLst>
    <dgm:cxn modelId="{3E5D950B-B3A3-468B-87E1-D4078C3AFD5E}" srcId="{AC037BA0-AB77-4ED7-B448-5424EC76E257}" destId="{7B6801D1-4079-488E-A069-B483938FAF9B}" srcOrd="0" destOrd="0" parTransId="{2A563AAA-7BDD-4D6C-9ACC-9E58F187733C}" sibTransId="{E493334E-1E67-4DFC-8660-60809E511F1C}"/>
    <dgm:cxn modelId="{9439E2E2-6F70-4C90-8ABB-F1CB6DAE50D9}" type="presOf" srcId="{AC037BA0-AB77-4ED7-B448-5424EC76E257}" destId="{44B6B25F-7357-4A81-B8F0-EAE7AFAC6787}" srcOrd="0" destOrd="0" presId="urn:microsoft.com/office/officeart/2005/8/layout/vList3#3"/>
    <dgm:cxn modelId="{C50E82B2-74DC-49F2-9D40-64ED4CAA0F64}" type="presOf" srcId="{7B6801D1-4079-488E-A069-B483938FAF9B}" destId="{FA48559C-DDFE-4BC2-A92F-67406DCC5FE3}" srcOrd="0" destOrd="0" presId="urn:microsoft.com/office/officeart/2005/8/layout/vList3#3"/>
    <dgm:cxn modelId="{7D1A1038-36A3-41BD-BD15-7E7722211527}" type="presParOf" srcId="{44B6B25F-7357-4A81-B8F0-EAE7AFAC6787}" destId="{9CD7350E-2640-45A0-8A66-810CDF9F624B}" srcOrd="0" destOrd="0" presId="urn:microsoft.com/office/officeart/2005/8/layout/vList3#3"/>
    <dgm:cxn modelId="{B9E6A327-CE89-46F4-A20E-E5327CFEDE18}" type="presParOf" srcId="{9CD7350E-2640-45A0-8A66-810CDF9F624B}" destId="{6C76E9C3-0ED5-46CE-9BC2-A2D75CC4E7E4}" srcOrd="0" destOrd="0" presId="urn:microsoft.com/office/officeart/2005/8/layout/vList3#3"/>
    <dgm:cxn modelId="{1855C942-8E95-478D-8819-C323572C654A}" type="presParOf" srcId="{9CD7350E-2640-45A0-8A66-810CDF9F624B}" destId="{FA48559C-DDFE-4BC2-A92F-67406DCC5FE3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037BA0-AB77-4ED7-B448-5424EC76E257}" type="doc">
      <dgm:prSet loTypeId="urn:microsoft.com/office/officeart/2005/8/layout/vList3#3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gl-ES"/>
        </a:p>
      </dgm:t>
    </dgm:pt>
    <dgm:pt modelId="{7B6801D1-4079-488E-A069-B483938FAF9B}">
      <dgm:prSet/>
      <dgm:spPr/>
      <dgm:t>
        <a:bodyPr/>
        <a:lstStyle/>
        <a:p>
          <a:pPr rtl="0"/>
          <a:r>
            <a:rPr lang="es-ES" b="1" dirty="0" smtClean="0"/>
            <a:t>3 COMUNICACIONES</a:t>
          </a:r>
          <a:endParaRPr lang="es-ES" b="1" dirty="0"/>
        </a:p>
      </dgm:t>
    </dgm:pt>
    <dgm:pt modelId="{2A563AAA-7BDD-4D6C-9ACC-9E58F187733C}" type="parTrans" cxnId="{3E5D950B-B3A3-468B-87E1-D4078C3AFD5E}">
      <dgm:prSet/>
      <dgm:spPr/>
      <dgm:t>
        <a:bodyPr/>
        <a:lstStyle/>
        <a:p>
          <a:endParaRPr lang="gl-ES"/>
        </a:p>
      </dgm:t>
    </dgm:pt>
    <dgm:pt modelId="{E493334E-1E67-4DFC-8660-60809E511F1C}" type="sibTrans" cxnId="{3E5D950B-B3A3-468B-87E1-D4078C3AFD5E}">
      <dgm:prSet/>
      <dgm:spPr/>
      <dgm:t>
        <a:bodyPr/>
        <a:lstStyle/>
        <a:p>
          <a:endParaRPr lang="gl-ES"/>
        </a:p>
      </dgm:t>
    </dgm:pt>
    <dgm:pt modelId="{44B6B25F-7357-4A81-B8F0-EAE7AFAC6787}" type="pres">
      <dgm:prSet presAssocID="{AC037BA0-AB77-4ED7-B448-5424EC76E25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gl-ES"/>
        </a:p>
      </dgm:t>
    </dgm:pt>
    <dgm:pt modelId="{9CD7350E-2640-45A0-8A66-810CDF9F624B}" type="pres">
      <dgm:prSet presAssocID="{7B6801D1-4079-488E-A069-B483938FAF9B}" presName="composite" presStyleCnt="0"/>
      <dgm:spPr/>
    </dgm:pt>
    <dgm:pt modelId="{6C76E9C3-0ED5-46CE-9BC2-A2D75CC4E7E4}" type="pres">
      <dgm:prSet presAssocID="{7B6801D1-4079-488E-A069-B483938FAF9B}" presName="imgShp" presStyleLbl="fgImgPlace1" presStyleIdx="0" presStyleCnt="1" custScaleX="3070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gl-ES"/>
        </a:p>
      </dgm:t>
    </dgm:pt>
    <dgm:pt modelId="{FA48559C-DDFE-4BC2-A92F-67406DCC5FE3}" type="pres">
      <dgm:prSet presAssocID="{7B6801D1-4079-488E-A069-B483938FAF9B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</dgm:ptLst>
  <dgm:cxnLst>
    <dgm:cxn modelId="{5803101F-46AD-4EDA-A005-48F9961EBAF1}" type="presOf" srcId="{7B6801D1-4079-488E-A069-B483938FAF9B}" destId="{FA48559C-DDFE-4BC2-A92F-67406DCC5FE3}" srcOrd="0" destOrd="0" presId="urn:microsoft.com/office/officeart/2005/8/layout/vList3#3"/>
    <dgm:cxn modelId="{3E5D950B-B3A3-468B-87E1-D4078C3AFD5E}" srcId="{AC037BA0-AB77-4ED7-B448-5424EC76E257}" destId="{7B6801D1-4079-488E-A069-B483938FAF9B}" srcOrd="0" destOrd="0" parTransId="{2A563AAA-7BDD-4D6C-9ACC-9E58F187733C}" sibTransId="{E493334E-1E67-4DFC-8660-60809E511F1C}"/>
    <dgm:cxn modelId="{188540D3-D488-4AB3-A0CB-AB42F1A96589}" type="presOf" srcId="{AC037BA0-AB77-4ED7-B448-5424EC76E257}" destId="{44B6B25F-7357-4A81-B8F0-EAE7AFAC6787}" srcOrd="0" destOrd="0" presId="urn:microsoft.com/office/officeart/2005/8/layout/vList3#3"/>
    <dgm:cxn modelId="{2B2DDA54-D294-43E4-B17A-3EC572AE9B5B}" type="presParOf" srcId="{44B6B25F-7357-4A81-B8F0-EAE7AFAC6787}" destId="{9CD7350E-2640-45A0-8A66-810CDF9F624B}" srcOrd="0" destOrd="0" presId="urn:microsoft.com/office/officeart/2005/8/layout/vList3#3"/>
    <dgm:cxn modelId="{1E7D614C-D923-49F6-9592-07B84252C92C}" type="presParOf" srcId="{9CD7350E-2640-45A0-8A66-810CDF9F624B}" destId="{6C76E9C3-0ED5-46CE-9BC2-A2D75CC4E7E4}" srcOrd="0" destOrd="0" presId="urn:microsoft.com/office/officeart/2005/8/layout/vList3#3"/>
    <dgm:cxn modelId="{48AC92BD-8141-40FC-B076-42F9091F0B8A}" type="presParOf" srcId="{9CD7350E-2640-45A0-8A66-810CDF9F624B}" destId="{FA48559C-DDFE-4BC2-A92F-67406DCC5FE3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037BA0-AB77-4ED7-B448-5424EC76E257}" type="doc">
      <dgm:prSet loTypeId="urn:microsoft.com/office/officeart/2005/8/layout/vList3#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gl-ES"/>
        </a:p>
      </dgm:t>
    </dgm:pt>
    <dgm:pt modelId="{7B6801D1-4079-488E-A069-B483938FAF9B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b="1" dirty="0" smtClean="0"/>
            <a:t>4  TRAZADO DE LINEAS  </a:t>
          </a:r>
          <a:endParaRPr lang="es-ES" b="1" dirty="0"/>
        </a:p>
      </dgm:t>
    </dgm:pt>
    <dgm:pt modelId="{2A563AAA-7BDD-4D6C-9ACC-9E58F187733C}" type="parTrans" cxnId="{3E5D950B-B3A3-468B-87E1-D4078C3AFD5E}">
      <dgm:prSet/>
      <dgm:spPr/>
      <dgm:t>
        <a:bodyPr/>
        <a:lstStyle/>
        <a:p>
          <a:endParaRPr lang="gl-ES"/>
        </a:p>
      </dgm:t>
    </dgm:pt>
    <dgm:pt modelId="{E493334E-1E67-4DFC-8660-60809E511F1C}" type="sibTrans" cxnId="{3E5D950B-B3A3-468B-87E1-D4078C3AFD5E}">
      <dgm:prSet/>
      <dgm:spPr/>
      <dgm:t>
        <a:bodyPr/>
        <a:lstStyle/>
        <a:p>
          <a:endParaRPr lang="gl-ES"/>
        </a:p>
      </dgm:t>
    </dgm:pt>
    <dgm:pt modelId="{44B6B25F-7357-4A81-B8F0-EAE7AFAC6787}" type="pres">
      <dgm:prSet presAssocID="{AC037BA0-AB77-4ED7-B448-5424EC76E25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gl-ES"/>
        </a:p>
      </dgm:t>
    </dgm:pt>
    <dgm:pt modelId="{9CD7350E-2640-45A0-8A66-810CDF9F624B}" type="pres">
      <dgm:prSet presAssocID="{7B6801D1-4079-488E-A069-B483938FAF9B}" presName="composite" presStyleCnt="0"/>
      <dgm:spPr/>
    </dgm:pt>
    <dgm:pt modelId="{6C76E9C3-0ED5-46CE-9BC2-A2D75CC4E7E4}" type="pres">
      <dgm:prSet presAssocID="{7B6801D1-4079-488E-A069-B483938FAF9B}" presName="imgShp" presStyleLbl="fgImgPlace1" presStyleIdx="0" presStyleCnt="1" custScaleX="3070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A48559C-DDFE-4BC2-A92F-67406DCC5FE3}" type="pres">
      <dgm:prSet presAssocID="{7B6801D1-4079-488E-A069-B483938FAF9B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</dgm:ptLst>
  <dgm:cxnLst>
    <dgm:cxn modelId="{3E5D950B-B3A3-468B-87E1-D4078C3AFD5E}" srcId="{AC037BA0-AB77-4ED7-B448-5424EC76E257}" destId="{7B6801D1-4079-488E-A069-B483938FAF9B}" srcOrd="0" destOrd="0" parTransId="{2A563AAA-7BDD-4D6C-9ACC-9E58F187733C}" sibTransId="{E493334E-1E67-4DFC-8660-60809E511F1C}"/>
    <dgm:cxn modelId="{1697C63D-B236-4599-BDE6-B33803CFC5AF}" type="presOf" srcId="{AC037BA0-AB77-4ED7-B448-5424EC76E257}" destId="{44B6B25F-7357-4A81-B8F0-EAE7AFAC6787}" srcOrd="0" destOrd="0" presId="urn:microsoft.com/office/officeart/2005/8/layout/vList3#4"/>
    <dgm:cxn modelId="{CEA548D9-8BB6-47A1-8970-8D9462C451EB}" type="presOf" srcId="{7B6801D1-4079-488E-A069-B483938FAF9B}" destId="{FA48559C-DDFE-4BC2-A92F-67406DCC5FE3}" srcOrd="0" destOrd="0" presId="urn:microsoft.com/office/officeart/2005/8/layout/vList3#4"/>
    <dgm:cxn modelId="{D0CA271F-A794-4713-AEA0-F621FF703F30}" type="presParOf" srcId="{44B6B25F-7357-4A81-B8F0-EAE7AFAC6787}" destId="{9CD7350E-2640-45A0-8A66-810CDF9F624B}" srcOrd="0" destOrd="0" presId="urn:microsoft.com/office/officeart/2005/8/layout/vList3#4"/>
    <dgm:cxn modelId="{05118915-757C-413B-B800-C3168173C4D5}" type="presParOf" srcId="{9CD7350E-2640-45A0-8A66-810CDF9F624B}" destId="{6C76E9C3-0ED5-46CE-9BC2-A2D75CC4E7E4}" srcOrd="0" destOrd="0" presId="urn:microsoft.com/office/officeart/2005/8/layout/vList3#4"/>
    <dgm:cxn modelId="{62E0C4B7-B540-449E-A70E-F67FBE7A413D}" type="presParOf" srcId="{9CD7350E-2640-45A0-8A66-810CDF9F624B}" destId="{FA48559C-DDFE-4BC2-A92F-67406DCC5FE3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8559C-DDFE-4BC2-A92F-67406DCC5FE3}">
      <dsp:nvSpPr>
        <dsp:cNvPr id="0" name=""/>
        <dsp:cNvSpPr/>
      </dsp:nvSpPr>
      <dsp:spPr>
        <a:xfrm rot="10800000">
          <a:off x="1782408" y="0"/>
          <a:ext cx="11510882" cy="57588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949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/>
            <a:t>1 INSTALACIÓN GENERADOR FOTOVOLTAICO</a:t>
          </a:r>
          <a:endParaRPr lang="es-ES" sz="2600" b="1" kern="1200" dirty="0"/>
        </a:p>
      </dsp:txBody>
      <dsp:txXfrm rot="10800000">
        <a:off x="1926379" y="0"/>
        <a:ext cx="11366911" cy="575884"/>
      </dsp:txXfrm>
    </dsp:sp>
    <dsp:sp modelId="{6C76E9C3-0ED5-46CE-9BC2-A2D75CC4E7E4}">
      <dsp:nvSpPr>
        <dsp:cNvPr id="0" name=""/>
        <dsp:cNvSpPr/>
      </dsp:nvSpPr>
      <dsp:spPr>
        <a:xfrm>
          <a:off x="2457273" y="0"/>
          <a:ext cx="1768338" cy="5758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8559C-DDFE-4BC2-A92F-67406DCC5FE3}">
      <dsp:nvSpPr>
        <dsp:cNvPr id="0" name=""/>
        <dsp:cNvSpPr/>
      </dsp:nvSpPr>
      <dsp:spPr>
        <a:xfrm rot="10800000">
          <a:off x="1782408" y="0"/>
          <a:ext cx="11510882" cy="57588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949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/>
            <a:t>1 INSTALACIÓN GENERADOR FOTOVOLTAICO</a:t>
          </a:r>
          <a:endParaRPr lang="es-ES" sz="2600" b="1" kern="1200" dirty="0"/>
        </a:p>
      </dsp:txBody>
      <dsp:txXfrm rot="10800000">
        <a:off x="1926379" y="0"/>
        <a:ext cx="11366911" cy="575884"/>
      </dsp:txXfrm>
    </dsp:sp>
    <dsp:sp modelId="{6C76E9C3-0ED5-46CE-9BC2-A2D75CC4E7E4}">
      <dsp:nvSpPr>
        <dsp:cNvPr id="0" name=""/>
        <dsp:cNvSpPr/>
      </dsp:nvSpPr>
      <dsp:spPr>
        <a:xfrm>
          <a:off x="2457273" y="0"/>
          <a:ext cx="1768338" cy="5758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8559C-DDFE-4BC2-A92F-67406DCC5FE3}">
      <dsp:nvSpPr>
        <dsp:cNvPr id="0" name=""/>
        <dsp:cNvSpPr/>
      </dsp:nvSpPr>
      <dsp:spPr>
        <a:xfrm rot="10800000">
          <a:off x="3341442" y="0"/>
          <a:ext cx="11510882" cy="57588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949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/>
            <a:t>2 CONEXIÓN DEL INVERSOR</a:t>
          </a:r>
          <a:endParaRPr lang="es-ES" sz="2600" b="1" kern="1200" dirty="0"/>
        </a:p>
      </dsp:txBody>
      <dsp:txXfrm rot="10800000">
        <a:off x="3485413" y="0"/>
        <a:ext cx="11366911" cy="575884"/>
      </dsp:txXfrm>
    </dsp:sp>
    <dsp:sp modelId="{6C76E9C3-0ED5-46CE-9BC2-A2D75CC4E7E4}">
      <dsp:nvSpPr>
        <dsp:cNvPr id="0" name=""/>
        <dsp:cNvSpPr/>
      </dsp:nvSpPr>
      <dsp:spPr>
        <a:xfrm>
          <a:off x="2457273" y="0"/>
          <a:ext cx="1768338" cy="5758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8559C-DDFE-4BC2-A92F-67406DCC5FE3}">
      <dsp:nvSpPr>
        <dsp:cNvPr id="0" name=""/>
        <dsp:cNvSpPr/>
      </dsp:nvSpPr>
      <dsp:spPr>
        <a:xfrm rot="10800000">
          <a:off x="3341442" y="0"/>
          <a:ext cx="11510882" cy="57588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949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/>
            <a:t>2 CONEXIÓN DEL INVERSOR</a:t>
          </a:r>
          <a:endParaRPr lang="es-ES" sz="2600" b="1" kern="1200" dirty="0"/>
        </a:p>
      </dsp:txBody>
      <dsp:txXfrm rot="10800000">
        <a:off x="3485413" y="0"/>
        <a:ext cx="11366911" cy="575884"/>
      </dsp:txXfrm>
    </dsp:sp>
    <dsp:sp modelId="{6C76E9C3-0ED5-46CE-9BC2-A2D75CC4E7E4}">
      <dsp:nvSpPr>
        <dsp:cNvPr id="0" name=""/>
        <dsp:cNvSpPr/>
      </dsp:nvSpPr>
      <dsp:spPr>
        <a:xfrm>
          <a:off x="2457273" y="0"/>
          <a:ext cx="1768338" cy="5758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8559C-DDFE-4BC2-A92F-67406DCC5FE3}">
      <dsp:nvSpPr>
        <dsp:cNvPr id="0" name=""/>
        <dsp:cNvSpPr/>
      </dsp:nvSpPr>
      <dsp:spPr>
        <a:xfrm rot="10800000">
          <a:off x="3341442" y="0"/>
          <a:ext cx="11510882" cy="575884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949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/>
            <a:t>3 COMUNICACIONES</a:t>
          </a:r>
          <a:endParaRPr lang="es-ES" sz="2600" b="1" kern="1200" dirty="0"/>
        </a:p>
      </dsp:txBody>
      <dsp:txXfrm rot="10800000">
        <a:off x="3485413" y="0"/>
        <a:ext cx="11366911" cy="575884"/>
      </dsp:txXfrm>
    </dsp:sp>
    <dsp:sp modelId="{6C76E9C3-0ED5-46CE-9BC2-A2D75CC4E7E4}">
      <dsp:nvSpPr>
        <dsp:cNvPr id="0" name=""/>
        <dsp:cNvSpPr/>
      </dsp:nvSpPr>
      <dsp:spPr>
        <a:xfrm>
          <a:off x="2457273" y="0"/>
          <a:ext cx="1768338" cy="5758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8559C-DDFE-4BC2-A92F-67406DCC5FE3}">
      <dsp:nvSpPr>
        <dsp:cNvPr id="0" name=""/>
        <dsp:cNvSpPr/>
      </dsp:nvSpPr>
      <dsp:spPr>
        <a:xfrm rot="10800000">
          <a:off x="3341442" y="0"/>
          <a:ext cx="11510882" cy="575884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949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/>
            <a:t>3 COMUNICACIONES</a:t>
          </a:r>
          <a:endParaRPr lang="es-ES" sz="2600" b="1" kern="1200" dirty="0"/>
        </a:p>
      </dsp:txBody>
      <dsp:txXfrm rot="10800000">
        <a:off x="3485413" y="0"/>
        <a:ext cx="11366911" cy="575884"/>
      </dsp:txXfrm>
    </dsp:sp>
    <dsp:sp modelId="{6C76E9C3-0ED5-46CE-9BC2-A2D75CC4E7E4}">
      <dsp:nvSpPr>
        <dsp:cNvPr id="0" name=""/>
        <dsp:cNvSpPr/>
      </dsp:nvSpPr>
      <dsp:spPr>
        <a:xfrm>
          <a:off x="2457273" y="0"/>
          <a:ext cx="1768338" cy="5758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8559C-DDFE-4BC2-A92F-67406DCC5FE3}">
      <dsp:nvSpPr>
        <dsp:cNvPr id="0" name=""/>
        <dsp:cNvSpPr/>
      </dsp:nvSpPr>
      <dsp:spPr>
        <a:xfrm rot="10800000">
          <a:off x="3341442" y="0"/>
          <a:ext cx="11510882" cy="575884"/>
        </a:xfrm>
        <a:prstGeom prst="homePlat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53949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/>
            <a:t>4  TRAZADO DE LINEAS  </a:t>
          </a:r>
          <a:endParaRPr lang="es-ES" sz="2600" b="1" kern="1200" dirty="0"/>
        </a:p>
      </dsp:txBody>
      <dsp:txXfrm rot="10800000">
        <a:off x="3485413" y="0"/>
        <a:ext cx="11366911" cy="575884"/>
      </dsp:txXfrm>
    </dsp:sp>
    <dsp:sp modelId="{6C76E9C3-0ED5-46CE-9BC2-A2D75CC4E7E4}">
      <dsp:nvSpPr>
        <dsp:cNvPr id="0" name=""/>
        <dsp:cNvSpPr/>
      </dsp:nvSpPr>
      <dsp:spPr>
        <a:xfrm>
          <a:off x="2457273" y="0"/>
          <a:ext cx="1768338" cy="5758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l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9B618-2E6B-4650-AE49-EA763DF188D0}" type="datetimeFigureOut">
              <a:rPr lang="gl-ES" smtClean="0"/>
              <a:pPr/>
              <a:t>18/12/2022</a:t>
            </a:fld>
            <a:endParaRPr lang="gl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55588" y="685800"/>
            <a:ext cx="6346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gl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038C2-90A9-4F6E-ADD1-75D067F082BF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615974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425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871286" algn="l" defTabSz="17425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742572" algn="l" defTabSz="17425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2613858" algn="l" defTabSz="17425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3485144" algn="l" defTabSz="17425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4356430" algn="l" defTabSz="17425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5227716" algn="l" defTabSz="17425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6099002" algn="l" defTabSz="17425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6970288" algn="l" defTabSz="17425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55588" y="685800"/>
            <a:ext cx="634682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l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038C2-90A9-4F6E-ADD1-75D067F082BF}" type="slidenum">
              <a:rPr lang="gl-ES" smtClean="0"/>
              <a:pPr/>
              <a:t>1</a:t>
            </a:fld>
            <a:endParaRPr lang="gl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85186" y="3321886"/>
            <a:ext cx="16832104" cy="22921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970371" y="6059593"/>
            <a:ext cx="13861733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71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42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13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85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56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27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099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97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0423-A1AA-4AA6-8825-7B01AB3BA6D2}" type="datetimeFigureOut">
              <a:rPr lang="gl-ES" smtClean="0"/>
              <a:pPr/>
              <a:t>18/12/2022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0A7F-4B24-494D-B49D-08278950E8B8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0423-A1AA-4AA6-8825-7B01AB3BA6D2}" type="datetimeFigureOut">
              <a:rPr lang="gl-ES" smtClean="0"/>
              <a:pPr/>
              <a:t>18/12/2022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0A7F-4B24-494D-B49D-08278950E8B8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4356794" y="428232"/>
            <a:ext cx="4455557" cy="912404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90124" y="428232"/>
            <a:ext cx="13036629" cy="912404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0423-A1AA-4AA6-8825-7B01AB3BA6D2}" type="datetimeFigureOut">
              <a:rPr lang="gl-ES" smtClean="0"/>
              <a:pPr/>
              <a:t>18/12/2022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0A7F-4B24-494D-B49D-08278950E8B8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0423-A1AA-4AA6-8825-7B01AB3BA6D2}" type="datetimeFigureOut">
              <a:rPr lang="gl-ES" smtClean="0"/>
              <a:pPr/>
              <a:t>18/12/2022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0A7F-4B24-494D-B49D-08278950E8B8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64259" y="6871500"/>
            <a:ext cx="16832104" cy="2123828"/>
          </a:xfrm>
        </p:spPr>
        <p:txBody>
          <a:bodyPr anchor="t"/>
          <a:lstStyle>
            <a:lvl1pPr algn="l">
              <a:defRPr sz="7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64259" y="4532320"/>
            <a:ext cx="16832104" cy="2339180"/>
          </a:xfrm>
        </p:spPr>
        <p:txBody>
          <a:bodyPr anchor="b"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871286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4257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6138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4pPr>
            <a:lvl5pPr marL="348514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5pPr>
            <a:lvl6pPr marL="435643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6pPr>
            <a:lvl7pPr marL="522771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7pPr>
            <a:lvl8pPr marL="609900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8pPr>
            <a:lvl9pPr marL="697028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0423-A1AA-4AA6-8825-7B01AB3BA6D2}" type="datetimeFigureOut">
              <a:rPr lang="gl-ES" smtClean="0"/>
              <a:pPr/>
              <a:t>18/12/2022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0A7F-4B24-494D-B49D-08278950E8B8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90124" y="2495127"/>
            <a:ext cx="8746093" cy="7057150"/>
          </a:xfrm>
        </p:spPr>
        <p:txBody>
          <a:bodyPr/>
          <a:lstStyle>
            <a:lvl1pPr>
              <a:defRPr sz="5300"/>
            </a:lvl1pPr>
            <a:lvl2pPr>
              <a:defRPr sz="46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066258" y="2495127"/>
            <a:ext cx="8746093" cy="7057150"/>
          </a:xfrm>
        </p:spPr>
        <p:txBody>
          <a:bodyPr/>
          <a:lstStyle>
            <a:lvl1pPr>
              <a:defRPr sz="5300"/>
            </a:lvl1pPr>
            <a:lvl2pPr>
              <a:defRPr sz="46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0423-A1AA-4AA6-8825-7B01AB3BA6D2}" type="datetimeFigureOut">
              <a:rPr lang="gl-ES" smtClean="0"/>
              <a:pPr/>
              <a:t>18/12/2022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0A7F-4B24-494D-B49D-08278950E8B8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90124" y="2393639"/>
            <a:ext cx="8749532" cy="997555"/>
          </a:xfrm>
        </p:spPr>
        <p:txBody>
          <a:bodyPr anchor="b"/>
          <a:lstStyle>
            <a:lvl1pPr marL="0" indent="0">
              <a:buNone/>
              <a:defRPr sz="4600" b="1"/>
            </a:lvl1pPr>
            <a:lvl2pPr marL="871286" indent="0">
              <a:buNone/>
              <a:defRPr sz="3800" b="1"/>
            </a:lvl2pPr>
            <a:lvl3pPr marL="1742572" indent="0">
              <a:buNone/>
              <a:defRPr sz="3400" b="1"/>
            </a:lvl3pPr>
            <a:lvl4pPr marL="2613858" indent="0">
              <a:buNone/>
              <a:defRPr sz="3000" b="1"/>
            </a:lvl4pPr>
            <a:lvl5pPr marL="3485144" indent="0">
              <a:buNone/>
              <a:defRPr sz="3000" b="1"/>
            </a:lvl5pPr>
            <a:lvl6pPr marL="4356430" indent="0">
              <a:buNone/>
              <a:defRPr sz="3000" b="1"/>
            </a:lvl6pPr>
            <a:lvl7pPr marL="5227716" indent="0">
              <a:buNone/>
              <a:defRPr sz="3000" b="1"/>
            </a:lvl7pPr>
            <a:lvl8pPr marL="6099002" indent="0">
              <a:buNone/>
              <a:defRPr sz="3000" b="1"/>
            </a:lvl8pPr>
            <a:lvl9pPr marL="6970288" indent="0">
              <a:buNone/>
              <a:defRPr sz="30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90124" y="3391194"/>
            <a:ext cx="8749532" cy="6161082"/>
          </a:xfrm>
        </p:spPr>
        <p:txBody>
          <a:bodyPr/>
          <a:lstStyle>
            <a:lvl1pPr>
              <a:defRPr sz="4600"/>
            </a:lvl1pPr>
            <a:lvl2pPr>
              <a:defRPr sz="3800"/>
            </a:lvl2pPr>
            <a:lvl3pPr>
              <a:defRPr sz="34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0059383" y="2393639"/>
            <a:ext cx="8752969" cy="997555"/>
          </a:xfrm>
        </p:spPr>
        <p:txBody>
          <a:bodyPr anchor="b"/>
          <a:lstStyle>
            <a:lvl1pPr marL="0" indent="0">
              <a:buNone/>
              <a:defRPr sz="4600" b="1"/>
            </a:lvl1pPr>
            <a:lvl2pPr marL="871286" indent="0">
              <a:buNone/>
              <a:defRPr sz="3800" b="1"/>
            </a:lvl2pPr>
            <a:lvl3pPr marL="1742572" indent="0">
              <a:buNone/>
              <a:defRPr sz="3400" b="1"/>
            </a:lvl3pPr>
            <a:lvl4pPr marL="2613858" indent="0">
              <a:buNone/>
              <a:defRPr sz="3000" b="1"/>
            </a:lvl4pPr>
            <a:lvl5pPr marL="3485144" indent="0">
              <a:buNone/>
              <a:defRPr sz="3000" b="1"/>
            </a:lvl5pPr>
            <a:lvl6pPr marL="4356430" indent="0">
              <a:buNone/>
              <a:defRPr sz="3000" b="1"/>
            </a:lvl6pPr>
            <a:lvl7pPr marL="5227716" indent="0">
              <a:buNone/>
              <a:defRPr sz="3000" b="1"/>
            </a:lvl7pPr>
            <a:lvl8pPr marL="6099002" indent="0">
              <a:buNone/>
              <a:defRPr sz="3000" b="1"/>
            </a:lvl8pPr>
            <a:lvl9pPr marL="6970288" indent="0">
              <a:buNone/>
              <a:defRPr sz="30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0059383" y="3391194"/>
            <a:ext cx="8752969" cy="6161082"/>
          </a:xfrm>
        </p:spPr>
        <p:txBody>
          <a:bodyPr/>
          <a:lstStyle>
            <a:lvl1pPr>
              <a:defRPr sz="4600"/>
            </a:lvl1pPr>
            <a:lvl2pPr>
              <a:defRPr sz="3800"/>
            </a:lvl2pPr>
            <a:lvl3pPr>
              <a:defRPr sz="34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0423-A1AA-4AA6-8825-7B01AB3BA6D2}" type="datetimeFigureOut">
              <a:rPr lang="gl-ES" smtClean="0"/>
              <a:pPr/>
              <a:t>18/12/2022</a:t>
            </a:fld>
            <a:endParaRPr lang="gl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0A7F-4B24-494D-B49D-08278950E8B8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0423-A1AA-4AA6-8825-7B01AB3BA6D2}" type="datetimeFigureOut">
              <a:rPr lang="gl-ES" smtClean="0"/>
              <a:pPr/>
              <a:t>18/12/2022</a:t>
            </a:fld>
            <a:endParaRPr lang="gl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0A7F-4B24-494D-B49D-08278950E8B8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0423-A1AA-4AA6-8825-7B01AB3BA6D2}" type="datetimeFigureOut">
              <a:rPr lang="gl-ES" smtClean="0"/>
              <a:pPr/>
              <a:t>18/12/2022</a:t>
            </a:fld>
            <a:endParaRPr lang="gl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0A7F-4B24-494D-B49D-08278950E8B8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125" y="425756"/>
            <a:ext cx="6514878" cy="1811937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742217" y="425756"/>
            <a:ext cx="11070134" cy="9126521"/>
          </a:xfrm>
        </p:spPr>
        <p:txBody>
          <a:bodyPr/>
          <a:lstStyle>
            <a:lvl1pPr>
              <a:defRPr sz="6100"/>
            </a:lvl1pPr>
            <a:lvl2pPr>
              <a:defRPr sz="5300"/>
            </a:lvl2pPr>
            <a:lvl3pPr>
              <a:defRPr sz="46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90125" y="2237694"/>
            <a:ext cx="6514878" cy="7314583"/>
          </a:xfrm>
        </p:spPr>
        <p:txBody>
          <a:bodyPr/>
          <a:lstStyle>
            <a:lvl1pPr marL="0" indent="0">
              <a:buNone/>
              <a:defRPr sz="2700"/>
            </a:lvl1pPr>
            <a:lvl2pPr marL="871286" indent="0">
              <a:buNone/>
              <a:defRPr sz="2300"/>
            </a:lvl2pPr>
            <a:lvl3pPr marL="1742572" indent="0">
              <a:buNone/>
              <a:defRPr sz="1900"/>
            </a:lvl3pPr>
            <a:lvl4pPr marL="2613858" indent="0">
              <a:buNone/>
              <a:defRPr sz="1700"/>
            </a:lvl4pPr>
            <a:lvl5pPr marL="3485144" indent="0">
              <a:buNone/>
              <a:defRPr sz="1700"/>
            </a:lvl5pPr>
            <a:lvl6pPr marL="4356430" indent="0">
              <a:buNone/>
              <a:defRPr sz="1700"/>
            </a:lvl6pPr>
            <a:lvl7pPr marL="5227716" indent="0">
              <a:buNone/>
              <a:defRPr sz="1700"/>
            </a:lvl7pPr>
            <a:lvl8pPr marL="6099002" indent="0">
              <a:buNone/>
              <a:defRPr sz="1700"/>
            </a:lvl8pPr>
            <a:lvl9pPr marL="6970288" indent="0">
              <a:buNone/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0423-A1AA-4AA6-8825-7B01AB3BA6D2}" type="datetimeFigureOut">
              <a:rPr lang="gl-ES" smtClean="0"/>
              <a:pPr/>
              <a:t>18/12/2022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0A7F-4B24-494D-B49D-08278950E8B8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81424" y="7485380"/>
            <a:ext cx="11881485" cy="883691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881424" y="955475"/>
            <a:ext cx="11881485" cy="6416040"/>
          </a:xfrm>
        </p:spPr>
        <p:txBody>
          <a:bodyPr/>
          <a:lstStyle>
            <a:lvl1pPr marL="0" indent="0">
              <a:buNone/>
              <a:defRPr sz="6100"/>
            </a:lvl1pPr>
            <a:lvl2pPr marL="871286" indent="0">
              <a:buNone/>
              <a:defRPr sz="5300"/>
            </a:lvl2pPr>
            <a:lvl3pPr marL="1742572" indent="0">
              <a:buNone/>
              <a:defRPr sz="4600"/>
            </a:lvl3pPr>
            <a:lvl4pPr marL="2613858" indent="0">
              <a:buNone/>
              <a:defRPr sz="3800"/>
            </a:lvl4pPr>
            <a:lvl5pPr marL="3485144" indent="0">
              <a:buNone/>
              <a:defRPr sz="3800"/>
            </a:lvl5pPr>
            <a:lvl6pPr marL="4356430" indent="0">
              <a:buNone/>
              <a:defRPr sz="3800"/>
            </a:lvl6pPr>
            <a:lvl7pPr marL="5227716" indent="0">
              <a:buNone/>
              <a:defRPr sz="3800"/>
            </a:lvl7pPr>
            <a:lvl8pPr marL="6099002" indent="0">
              <a:buNone/>
              <a:defRPr sz="3800"/>
            </a:lvl8pPr>
            <a:lvl9pPr marL="6970288" indent="0">
              <a:buNone/>
              <a:defRPr sz="3800"/>
            </a:lvl9pPr>
          </a:lstStyle>
          <a:p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81424" y="8369071"/>
            <a:ext cx="11881485" cy="1254989"/>
          </a:xfrm>
        </p:spPr>
        <p:txBody>
          <a:bodyPr/>
          <a:lstStyle>
            <a:lvl1pPr marL="0" indent="0">
              <a:buNone/>
              <a:defRPr sz="2700"/>
            </a:lvl1pPr>
            <a:lvl2pPr marL="871286" indent="0">
              <a:buNone/>
              <a:defRPr sz="2300"/>
            </a:lvl2pPr>
            <a:lvl3pPr marL="1742572" indent="0">
              <a:buNone/>
              <a:defRPr sz="1900"/>
            </a:lvl3pPr>
            <a:lvl4pPr marL="2613858" indent="0">
              <a:buNone/>
              <a:defRPr sz="1700"/>
            </a:lvl4pPr>
            <a:lvl5pPr marL="3485144" indent="0">
              <a:buNone/>
              <a:defRPr sz="1700"/>
            </a:lvl5pPr>
            <a:lvl6pPr marL="4356430" indent="0">
              <a:buNone/>
              <a:defRPr sz="1700"/>
            </a:lvl6pPr>
            <a:lvl7pPr marL="5227716" indent="0">
              <a:buNone/>
              <a:defRPr sz="1700"/>
            </a:lvl7pPr>
            <a:lvl8pPr marL="6099002" indent="0">
              <a:buNone/>
              <a:defRPr sz="1700"/>
            </a:lvl8pPr>
            <a:lvl9pPr marL="6970288" indent="0">
              <a:buNone/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0423-A1AA-4AA6-8825-7B01AB3BA6D2}" type="datetimeFigureOut">
              <a:rPr lang="gl-ES" smtClean="0"/>
              <a:pPr/>
              <a:t>18/12/2022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0A7F-4B24-494D-B49D-08278950E8B8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990124" y="428232"/>
            <a:ext cx="17822228" cy="1782233"/>
          </a:xfrm>
          <a:prstGeom prst="rect">
            <a:avLst/>
          </a:prstGeom>
        </p:spPr>
        <p:txBody>
          <a:bodyPr vert="horz" lIns="174257" tIns="87129" rIns="174257" bIns="87129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90124" y="2495127"/>
            <a:ext cx="17822228" cy="7057150"/>
          </a:xfrm>
          <a:prstGeom prst="rect">
            <a:avLst/>
          </a:prstGeom>
        </p:spPr>
        <p:txBody>
          <a:bodyPr vert="horz" lIns="174257" tIns="87129" rIns="174257" bIns="8712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90124" y="9911198"/>
            <a:ext cx="4620578" cy="569325"/>
          </a:xfrm>
          <a:prstGeom prst="rect">
            <a:avLst/>
          </a:prstGeom>
        </p:spPr>
        <p:txBody>
          <a:bodyPr vert="horz" lIns="174257" tIns="87129" rIns="174257" bIns="87129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30423-A1AA-4AA6-8825-7B01AB3BA6D2}" type="datetimeFigureOut">
              <a:rPr lang="gl-ES" smtClean="0"/>
              <a:pPr/>
              <a:t>18/12/2022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765846" y="9911198"/>
            <a:ext cx="6270784" cy="569325"/>
          </a:xfrm>
          <a:prstGeom prst="rect">
            <a:avLst/>
          </a:prstGeom>
        </p:spPr>
        <p:txBody>
          <a:bodyPr vert="horz" lIns="174257" tIns="87129" rIns="174257" bIns="87129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191774" y="9911198"/>
            <a:ext cx="4620578" cy="569325"/>
          </a:xfrm>
          <a:prstGeom prst="rect">
            <a:avLst/>
          </a:prstGeom>
        </p:spPr>
        <p:txBody>
          <a:bodyPr vert="horz" lIns="174257" tIns="87129" rIns="174257" bIns="87129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20A7F-4B24-494D-B49D-08278950E8B8}" type="slidenum">
              <a:rPr lang="gl-ES" smtClean="0"/>
              <a:pPr/>
              <a:t>‹Nº›</a:t>
            </a:fld>
            <a:endParaRPr lang="gl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1742572" rtl="0" eaLnBrk="1" latinLnBrk="0" hangingPunct="1">
        <a:spcBef>
          <a:spcPct val="0"/>
        </a:spcBef>
        <a:buNone/>
        <a:defRPr sz="8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3465" indent="-653465" algn="l" defTabSz="1742572" rtl="0" eaLnBrk="1" latinLnBrk="0" hangingPunct="1">
        <a:spcBef>
          <a:spcPct val="20000"/>
        </a:spcBef>
        <a:buFont typeface="Arial" pitchFamily="34" charset="0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415840" indent="-544554" algn="l" defTabSz="1742572" rtl="0" eaLnBrk="1" latinLnBrk="0" hangingPunct="1">
        <a:spcBef>
          <a:spcPct val="20000"/>
        </a:spcBef>
        <a:buFont typeface="Arial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8215" indent="-435643" algn="l" defTabSz="1742572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49501" indent="-435643" algn="l" defTabSz="1742572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20787" indent="-435643" algn="l" defTabSz="1742572" rtl="0" eaLnBrk="1" latinLnBrk="0" hangingPunct="1">
        <a:spcBef>
          <a:spcPct val="20000"/>
        </a:spcBef>
        <a:buFont typeface="Arial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792073" indent="-435643" algn="l" defTabSz="174257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663359" indent="-435643" algn="l" defTabSz="174257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34645" indent="-435643" algn="l" defTabSz="174257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05931" indent="-435643" algn="l" defTabSz="174257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742572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71286" algn="l" defTabSz="1742572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42572" algn="l" defTabSz="1742572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613858" algn="l" defTabSz="1742572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85144" algn="l" defTabSz="1742572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56430" algn="l" defTabSz="1742572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227716" algn="l" defTabSz="1742572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6099002" algn="l" defTabSz="1742572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970288" algn="l" defTabSz="1742572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diagramData" Target="../diagrams/data1.xml"/><Relationship Id="rId12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11" Type="http://schemas.microsoft.com/office/2007/relationships/diagramDrawing" Target="../diagrams/drawing1.xml"/><Relationship Id="rId5" Type="http://schemas.openxmlformats.org/officeDocument/2006/relationships/image" Target="../media/image1.png"/><Relationship Id="rId10" Type="http://schemas.openxmlformats.org/officeDocument/2006/relationships/diagramColors" Target="../diagrams/colors1.xml"/><Relationship Id="rId4" Type="http://schemas.openxmlformats.org/officeDocument/2006/relationships/notesSlide" Target="../notesSlides/notesSlide1.xml"/><Relationship Id="rId9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diagramLayout" Target="../diagrams/layout3.xml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Data" Target="../diagrams/data3.xml"/><Relationship Id="rId11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microsoft.com/office/2007/relationships/diagramDrawing" Target="../diagrams/drawing3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3.xml"/><Relationship Id="rId1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7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9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6.xml"/><Relationship Id="rId12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21.png"/><Relationship Id="rId5" Type="http://schemas.openxmlformats.org/officeDocument/2006/relationships/diagramLayout" Target="../diagrams/layout6.xml"/><Relationship Id="rId10" Type="http://schemas.openxmlformats.org/officeDocument/2006/relationships/image" Target="../media/image20.png"/><Relationship Id="rId4" Type="http://schemas.openxmlformats.org/officeDocument/2006/relationships/diagramData" Target="../diagrams/data6.xml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4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2571948" y="1292877"/>
            <a:ext cx="14502636" cy="429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5913679" y="2527948"/>
            <a:ext cx="693078" cy="898233"/>
          </a:xfrm>
          <a:prstGeom prst="rect">
            <a:avLst/>
          </a:prstGeom>
          <a:blipFill dpi="0" rotWithShape="1">
            <a:blip r:embed="rId6" cstate="print">
              <a:alphaModFix amt="71000"/>
            </a:blip>
            <a:srcRect/>
            <a:tile tx="0" ty="0" sx="100000" sy="100000" flip="none" algn="tl"/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4257" tIns="87129" rIns="174257" bIns="87129" rtlCol="0" anchor="ctr"/>
          <a:lstStyle/>
          <a:p>
            <a:pPr algn="ctr"/>
            <a:endParaRPr lang="gl-ES"/>
          </a:p>
        </p:txBody>
      </p:sp>
      <p:sp>
        <p:nvSpPr>
          <p:cNvPr id="7" name="6 Rectángulo"/>
          <p:cNvSpPr/>
          <p:nvPr/>
        </p:nvSpPr>
        <p:spPr>
          <a:xfrm>
            <a:off x="15220604" y="2527948"/>
            <a:ext cx="693078" cy="898233"/>
          </a:xfrm>
          <a:prstGeom prst="rect">
            <a:avLst/>
          </a:prstGeom>
          <a:blipFill dpi="0" rotWithShape="1">
            <a:blip r:embed="rId6" cstate="print">
              <a:alphaModFix amt="71000"/>
            </a:blip>
            <a:srcRect/>
            <a:tile tx="0" ty="0" sx="100000" sy="100000" flip="none" algn="tl"/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4257" tIns="87129" rIns="174257" bIns="87129" rtlCol="0" anchor="ctr"/>
          <a:lstStyle/>
          <a:p>
            <a:pPr algn="ctr"/>
            <a:endParaRPr lang="gl-ES"/>
          </a:p>
        </p:txBody>
      </p:sp>
      <p:sp>
        <p:nvSpPr>
          <p:cNvPr id="8" name="7 Rectángulo"/>
          <p:cNvSpPr/>
          <p:nvPr/>
        </p:nvSpPr>
        <p:spPr>
          <a:xfrm>
            <a:off x="14527526" y="2527948"/>
            <a:ext cx="693078" cy="898233"/>
          </a:xfrm>
          <a:prstGeom prst="rect">
            <a:avLst/>
          </a:prstGeom>
          <a:blipFill dpi="0" rotWithShape="1">
            <a:blip r:embed="rId6" cstate="print">
              <a:alphaModFix amt="71000"/>
            </a:blip>
            <a:srcRect/>
            <a:tile tx="0" ty="0" sx="100000" sy="100000" flip="none" algn="tl"/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4257" tIns="87129" rIns="174257" bIns="87129" rtlCol="0" anchor="ctr"/>
          <a:lstStyle/>
          <a:p>
            <a:pPr algn="ctr"/>
            <a:endParaRPr lang="gl-ES"/>
          </a:p>
        </p:txBody>
      </p:sp>
      <p:sp>
        <p:nvSpPr>
          <p:cNvPr id="9" name="8 Rectángulo"/>
          <p:cNvSpPr/>
          <p:nvPr/>
        </p:nvSpPr>
        <p:spPr>
          <a:xfrm>
            <a:off x="13834450" y="2527948"/>
            <a:ext cx="693078" cy="898233"/>
          </a:xfrm>
          <a:prstGeom prst="rect">
            <a:avLst/>
          </a:prstGeom>
          <a:blipFill dpi="0" rotWithShape="1">
            <a:blip r:embed="rId6" cstate="print">
              <a:alphaModFix amt="71000"/>
            </a:blip>
            <a:srcRect/>
            <a:tile tx="0" ty="0" sx="100000" sy="100000" flip="none" algn="tl"/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4257" tIns="87129" rIns="174257" bIns="87129" rtlCol="0" anchor="ctr"/>
          <a:lstStyle/>
          <a:p>
            <a:pPr algn="ctr"/>
            <a:endParaRPr lang="gl-ES"/>
          </a:p>
        </p:txBody>
      </p:sp>
      <p:sp>
        <p:nvSpPr>
          <p:cNvPr id="10" name="9 Rectángulo"/>
          <p:cNvSpPr/>
          <p:nvPr/>
        </p:nvSpPr>
        <p:spPr>
          <a:xfrm>
            <a:off x="13141372" y="2527948"/>
            <a:ext cx="693078" cy="898233"/>
          </a:xfrm>
          <a:prstGeom prst="rect">
            <a:avLst/>
          </a:prstGeom>
          <a:blipFill dpi="0" rotWithShape="1">
            <a:blip r:embed="rId6" cstate="print">
              <a:alphaModFix amt="71000"/>
            </a:blip>
            <a:srcRect/>
            <a:tile tx="0" ty="0" sx="100000" sy="100000" flip="none" algn="tl"/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4257" tIns="87129" rIns="174257" bIns="87129" rtlCol="0" anchor="ctr"/>
          <a:lstStyle/>
          <a:p>
            <a:pPr algn="ctr"/>
            <a:endParaRPr lang="gl-ES"/>
          </a:p>
        </p:txBody>
      </p:sp>
      <p:sp>
        <p:nvSpPr>
          <p:cNvPr id="11" name="10 Rectángulo"/>
          <p:cNvSpPr/>
          <p:nvPr/>
        </p:nvSpPr>
        <p:spPr>
          <a:xfrm>
            <a:off x="12448296" y="2527948"/>
            <a:ext cx="693078" cy="898233"/>
          </a:xfrm>
          <a:prstGeom prst="rect">
            <a:avLst/>
          </a:prstGeom>
          <a:blipFill dpi="0" rotWithShape="1">
            <a:blip r:embed="rId6" cstate="print">
              <a:alphaModFix amt="71000"/>
            </a:blip>
            <a:srcRect/>
            <a:tile tx="0" ty="0" sx="100000" sy="100000" flip="none" algn="tl"/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4257" tIns="87129" rIns="174257" bIns="87129" rtlCol="0" anchor="ctr"/>
          <a:lstStyle/>
          <a:p>
            <a:pPr algn="ctr"/>
            <a:endParaRPr lang="gl-ES"/>
          </a:p>
        </p:txBody>
      </p:sp>
      <p:sp>
        <p:nvSpPr>
          <p:cNvPr id="12" name="11 Rectángulo"/>
          <p:cNvSpPr/>
          <p:nvPr/>
        </p:nvSpPr>
        <p:spPr>
          <a:xfrm>
            <a:off x="11755218" y="2527948"/>
            <a:ext cx="693078" cy="898233"/>
          </a:xfrm>
          <a:prstGeom prst="rect">
            <a:avLst/>
          </a:prstGeom>
          <a:blipFill dpi="0" rotWithShape="1">
            <a:blip r:embed="rId6" cstate="print">
              <a:alphaModFix amt="71000"/>
            </a:blip>
            <a:srcRect/>
            <a:tile tx="0" ty="0" sx="100000" sy="100000" flip="none" algn="tl"/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4257" tIns="87129" rIns="174257" bIns="87129" rtlCol="0" anchor="ctr"/>
          <a:lstStyle/>
          <a:p>
            <a:pPr algn="ctr"/>
            <a:endParaRPr lang="gl-ES"/>
          </a:p>
        </p:txBody>
      </p:sp>
      <p:sp>
        <p:nvSpPr>
          <p:cNvPr id="13" name="12 Rectángulo"/>
          <p:cNvSpPr/>
          <p:nvPr/>
        </p:nvSpPr>
        <p:spPr>
          <a:xfrm>
            <a:off x="11062142" y="2527948"/>
            <a:ext cx="693078" cy="898233"/>
          </a:xfrm>
          <a:prstGeom prst="rect">
            <a:avLst/>
          </a:prstGeom>
          <a:blipFill dpi="0" rotWithShape="1">
            <a:blip r:embed="rId6" cstate="print">
              <a:alphaModFix amt="71000"/>
            </a:blip>
            <a:srcRect/>
            <a:tile tx="0" ty="0" sx="100000" sy="100000" flip="none" algn="tl"/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4257" tIns="87129" rIns="174257" bIns="87129" rtlCol="0" anchor="ctr"/>
          <a:lstStyle/>
          <a:p>
            <a:pPr algn="ctr"/>
            <a:endParaRPr lang="gl-ES"/>
          </a:p>
        </p:txBody>
      </p:sp>
      <p:sp>
        <p:nvSpPr>
          <p:cNvPr id="14" name="13 Rectángulo"/>
          <p:cNvSpPr/>
          <p:nvPr/>
        </p:nvSpPr>
        <p:spPr>
          <a:xfrm>
            <a:off x="10369064" y="2527948"/>
            <a:ext cx="693078" cy="898233"/>
          </a:xfrm>
          <a:prstGeom prst="rect">
            <a:avLst/>
          </a:prstGeom>
          <a:blipFill dpi="0" rotWithShape="1">
            <a:blip r:embed="rId6" cstate="print">
              <a:alphaModFix amt="71000"/>
            </a:blip>
            <a:srcRect/>
            <a:tile tx="0" ty="0" sx="100000" sy="100000" flip="none" algn="tl"/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4257" tIns="87129" rIns="174257" bIns="87129" rtlCol="0" anchor="ctr"/>
          <a:lstStyle/>
          <a:p>
            <a:pPr algn="ctr"/>
            <a:endParaRPr lang="gl-ES"/>
          </a:p>
        </p:txBody>
      </p:sp>
      <p:sp>
        <p:nvSpPr>
          <p:cNvPr id="23" name="22 Rectángulo"/>
          <p:cNvSpPr/>
          <p:nvPr/>
        </p:nvSpPr>
        <p:spPr>
          <a:xfrm>
            <a:off x="9433411" y="2527948"/>
            <a:ext cx="693078" cy="898233"/>
          </a:xfrm>
          <a:prstGeom prst="rect">
            <a:avLst/>
          </a:prstGeom>
          <a:blipFill dpi="0" rotWithShape="1">
            <a:blip r:embed="rId6" cstate="print">
              <a:alphaModFix amt="71000"/>
            </a:blip>
            <a:srcRect/>
            <a:tile tx="0" ty="0" sx="100000" sy="100000" flip="none" algn="tl"/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4257" tIns="87129" rIns="174257" bIns="87129" rtlCol="0" anchor="ctr"/>
          <a:lstStyle/>
          <a:p>
            <a:pPr algn="ctr"/>
            <a:endParaRPr lang="gl-ES"/>
          </a:p>
        </p:txBody>
      </p:sp>
      <p:sp>
        <p:nvSpPr>
          <p:cNvPr id="24" name="23 Rectángulo"/>
          <p:cNvSpPr/>
          <p:nvPr/>
        </p:nvSpPr>
        <p:spPr>
          <a:xfrm>
            <a:off x="8740335" y="2527948"/>
            <a:ext cx="693078" cy="898233"/>
          </a:xfrm>
          <a:prstGeom prst="rect">
            <a:avLst/>
          </a:prstGeom>
          <a:blipFill dpi="0" rotWithShape="1">
            <a:blip r:embed="rId6" cstate="print">
              <a:alphaModFix amt="71000"/>
            </a:blip>
            <a:srcRect/>
            <a:tile tx="0" ty="0" sx="100000" sy="100000" flip="none" algn="tl"/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4257" tIns="87129" rIns="174257" bIns="87129" rtlCol="0" anchor="ctr"/>
          <a:lstStyle/>
          <a:p>
            <a:pPr algn="ctr"/>
            <a:endParaRPr lang="gl-ES"/>
          </a:p>
        </p:txBody>
      </p:sp>
      <p:sp>
        <p:nvSpPr>
          <p:cNvPr id="25" name="24 Rectángulo"/>
          <p:cNvSpPr/>
          <p:nvPr/>
        </p:nvSpPr>
        <p:spPr>
          <a:xfrm>
            <a:off x="8047257" y="2527948"/>
            <a:ext cx="693078" cy="898233"/>
          </a:xfrm>
          <a:prstGeom prst="rect">
            <a:avLst/>
          </a:prstGeom>
          <a:blipFill dpi="0" rotWithShape="1">
            <a:blip r:embed="rId6" cstate="print">
              <a:alphaModFix amt="71000"/>
            </a:blip>
            <a:srcRect/>
            <a:tile tx="0" ty="0" sx="100000" sy="100000" flip="none" algn="tl"/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4257" tIns="87129" rIns="174257" bIns="87129" rtlCol="0" anchor="ctr"/>
          <a:lstStyle/>
          <a:p>
            <a:pPr algn="ctr"/>
            <a:endParaRPr lang="gl-ES"/>
          </a:p>
        </p:txBody>
      </p:sp>
      <p:sp>
        <p:nvSpPr>
          <p:cNvPr id="26" name="25 Rectángulo"/>
          <p:cNvSpPr/>
          <p:nvPr/>
        </p:nvSpPr>
        <p:spPr>
          <a:xfrm>
            <a:off x="7354181" y="2527948"/>
            <a:ext cx="693078" cy="898233"/>
          </a:xfrm>
          <a:prstGeom prst="rect">
            <a:avLst/>
          </a:prstGeom>
          <a:blipFill dpi="0" rotWithShape="1">
            <a:blip r:embed="rId6" cstate="print">
              <a:alphaModFix amt="71000"/>
            </a:blip>
            <a:srcRect/>
            <a:tile tx="0" ty="0" sx="100000" sy="100000" flip="none" algn="tl"/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4257" tIns="87129" rIns="174257" bIns="87129" rtlCol="0" anchor="ctr"/>
          <a:lstStyle/>
          <a:p>
            <a:pPr algn="ctr"/>
            <a:endParaRPr lang="gl-ES"/>
          </a:p>
        </p:txBody>
      </p:sp>
      <p:sp>
        <p:nvSpPr>
          <p:cNvPr id="27" name="26 Rectángulo"/>
          <p:cNvSpPr/>
          <p:nvPr/>
        </p:nvSpPr>
        <p:spPr>
          <a:xfrm>
            <a:off x="6661103" y="2527948"/>
            <a:ext cx="693078" cy="898233"/>
          </a:xfrm>
          <a:prstGeom prst="rect">
            <a:avLst/>
          </a:prstGeom>
          <a:blipFill dpi="0" rotWithShape="1">
            <a:blip r:embed="rId6" cstate="print">
              <a:alphaModFix amt="71000"/>
            </a:blip>
            <a:srcRect/>
            <a:tile tx="0" ty="0" sx="100000" sy="100000" flip="none" algn="tl"/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4257" tIns="87129" rIns="174257" bIns="87129" rtlCol="0" anchor="ctr"/>
          <a:lstStyle/>
          <a:p>
            <a:pPr algn="ctr"/>
            <a:endParaRPr lang="gl-ES"/>
          </a:p>
        </p:txBody>
      </p:sp>
      <p:sp>
        <p:nvSpPr>
          <p:cNvPr id="28" name="27 Rectángulo"/>
          <p:cNvSpPr/>
          <p:nvPr/>
        </p:nvSpPr>
        <p:spPr>
          <a:xfrm>
            <a:off x="5968027" y="2527948"/>
            <a:ext cx="693078" cy="898233"/>
          </a:xfrm>
          <a:prstGeom prst="rect">
            <a:avLst/>
          </a:prstGeom>
          <a:blipFill dpi="0" rotWithShape="1">
            <a:blip r:embed="rId6" cstate="print">
              <a:alphaModFix amt="71000"/>
            </a:blip>
            <a:srcRect/>
            <a:tile tx="0" ty="0" sx="100000" sy="100000" flip="none" algn="tl"/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4257" tIns="87129" rIns="174257" bIns="87129" rtlCol="0" anchor="ctr"/>
          <a:lstStyle/>
          <a:p>
            <a:pPr algn="ctr"/>
            <a:endParaRPr lang="gl-ES"/>
          </a:p>
        </p:txBody>
      </p:sp>
      <p:sp>
        <p:nvSpPr>
          <p:cNvPr id="29" name="28 Rectángulo"/>
          <p:cNvSpPr/>
          <p:nvPr/>
        </p:nvSpPr>
        <p:spPr>
          <a:xfrm>
            <a:off x="5274949" y="2527948"/>
            <a:ext cx="693078" cy="898233"/>
          </a:xfrm>
          <a:prstGeom prst="rect">
            <a:avLst/>
          </a:prstGeom>
          <a:blipFill dpi="0" rotWithShape="1">
            <a:blip r:embed="rId6" cstate="print">
              <a:alphaModFix amt="71000"/>
            </a:blip>
            <a:srcRect/>
            <a:tile tx="0" ty="0" sx="100000" sy="100000" flip="none" algn="tl"/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4257" tIns="87129" rIns="174257" bIns="87129" rtlCol="0" anchor="ctr"/>
          <a:lstStyle/>
          <a:p>
            <a:pPr algn="ctr"/>
            <a:endParaRPr lang="gl-ES"/>
          </a:p>
        </p:txBody>
      </p:sp>
      <p:sp>
        <p:nvSpPr>
          <p:cNvPr id="30" name="29 Rectángulo"/>
          <p:cNvSpPr/>
          <p:nvPr/>
        </p:nvSpPr>
        <p:spPr>
          <a:xfrm>
            <a:off x="4581873" y="2527948"/>
            <a:ext cx="693078" cy="898233"/>
          </a:xfrm>
          <a:prstGeom prst="rect">
            <a:avLst/>
          </a:prstGeom>
          <a:blipFill dpi="0" rotWithShape="1">
            <a:blip r:embed="rId6" cstate="print">
              <a:alphaModFix amt="71000"/>
            </a:blip>
            <a:srcRect/>
            <a:tile tx="0" ty="0" sx="100000" sy="100000" flip="none" algn="tl"/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4257" tIns="87129" rIns="174257" bIns="87129" rtlCol="0" anchor="ctr"/>
          <a:lstStyle/>
          <a:p>
            <a:pPr algn="ctr"/>
            <a:endParaRPr lang="gl-ES"/>
          </a:p>
        </p:txBody>
      </p:sp>
      <p:sp>
        <p:nvSpPr>
          <p:cNvPr id="31" name="30 Rectángulo"/>
          <p:cNvSpPr/>
          <p:nvPr/>
        </p:nvSpPr>
        <p:spPr>
          <a:xfrm>
            <a:off x="3888795" y="2527948"/>
            <a:ext cx="693078" cy="898233"/>
          </a:xfrm>
          <a:prstGeom prst="rect">
            <a:avLst/>
          </a:prstGeom>
          <a:blipFill dpi="0" rotWithShape="1">
            <a:blip r:embed="rId6" cstate="print">
              <a:alphaModFix amt="71000"/>
            </a:blip>
            <a:srcRect/>
            <a:tile tx="0" ty="0" sx="100000" sy="100000" flip="none" algn="tl"/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4257" tIns="87129" rIns="174257" bIns="87129" rtlCol="0" anchor="ctr"/>
          <a:lstStyle/>
          <a:p>
            <a:pPr algn="ctr"/>
            <a:endParaRPr lang="gl-ES"/>
          </a:p>
        </p:txBody>
      </p:sp>
      <p:sp>
        <p:nvSpPr>
          <p:cNvPr id="32" name="31 CuadroTexto"/>
          <p:cNvSpPr txBox="1"/>
          <p:nvPr/>
        </p:nvSpPr>
        <p:spPr>
          <a:xfrm>
            <a:off x="9901238" y="5671764"/>
            <a:ext cx="8732770" cy="529903"/>
          </a:xfrm>
          <a:prstGeom prst="rect">
            <a:avLst/>
          </a:prstGeom>
          <a:noFill/>
        </p:spPr>
        <p:txBody>
          <a:bodyPr wrap="square" lIns="174257" tIns="87129" rIns="174257" bIns="87129" rtlCol="0">
            <a:spAutoFit/>
          </a:bodyPr>
          <a:lstStyle/>
          <a:p>
            <a:r>
              <a:rPr lang="gl-ES" sz="2300" b="1" u="sng" dirty="0">
                <a:solidFill>
                  <a:srgbClr val="FF0000"/>
                </a:solidFill>
                <a:latin typeface="Arial Narrow" pitchFamily="34" charset="0"/>
              </a:rPr>
              <a:t>COLOCAMOS EL PRIMER STRING DE 9 PANELES EN SERIE</a:t>
            </a:r>
          </a:p>
        </p:txBody>
      </p:sp>
      <p:sp>
        <p:nvSpPr>
          <p:cNvPr id="34" name="33 Arco"/>
          <p:cNvSpPr/>
          <p:nvPr/>
        </p:nvSpPr>
        <p:spPr>
          <a:xfrm>
            <a:off x="15671104" y="2415669"/>
            <a:ext cx="623769" cy="224558"/>
          </a:xfrm>
          <a:prstGeom prst="arc">
            <a:avLst>
              <a:gd name="adj1" fmla="val 10177645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4257" tIns="87129" rIns="174257" bIns="87129" rtlCol="0" anchor="ctr"/>
          <a:lstStyle/>
          <a:p>
            <a:pPr algn="ctr"/>
            <a:endParaRPr lang="gl-ES"/>
          </a:p>
        </p:txBody>
      </p:sp>
      <p:sp>
        <p:nvSpPr>
          <p:cNvPr id="35" name="34 Arco"/>
          <p:cNvSpPr/>
          <p:nvPr/>
        </p:nvSpPr>
        <p:spPr>
          <a:xfrm>
            <a:off x="14891392" y="2415669"/>
            <a:ext cx="623769" cy="224558"/>
          </a:xfrm>
          <a:prstGeom prst="arc">
            <a:avLst>
              <a:gd name="adj1" fmla="val 10177645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4257" tIns="87129" rIns="174257" bIns="87129" rtlCol="0" anchor="ctr"/>
          <a:lstStyle/>
          <a:p>
            <a:pPr algn="ctr"/>
            <a:endParaRPr lang="gl-ES"/>
          </a:p>
        </p:txBody>
      </p:sp>
      <p:sp>
        <p:nvSpPr>
          <p:cNvPr id="36" name="35 Arco"/>
          <p:cNvSpPr/>
          <p:nvPr/>
        </p:nvSpPr>
        <p:spPr>
          <a:xfrm>
            <a:off x="14267623" y="2415669"/>
            <a:ext cx="623769" cy="224558"/>
          </a:xfrm>
          <a:prstGeom prst="arc">
            <a:avLst>
              <a:gd name="adj1" fmla="val 10177645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4257" tIns="87129" rIns="174257" bIns="87129" rtlCol="0" anchor="ctr"/>
          <a:lstStyle/>
          <a:p>
            <a:pPr algn="ctr"/>
            <a:endParaRPr lang="gl-ES"/>
          </a:p>
        </p:txBody>
      </p:sp>
      <p:sp>
        <p:nvSpPr>
          <p:cNvPr id="37" name="36 Arco"/>
          <p:cNvSpPr/>
          <p:nvPr/>
        </p:nvSpPr>
        <p:spPr>
          <a:xfrm>
            <a:off x="13643853" y="2415669"/>
            <a:ext cx="623769" cy="224558"/>
          </a:xfrm>
          <a:prstGeom prst="arc">
            <a:avLst>
              <a:gd name="adj1" fmla="val 10177645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4257" tIns="87129" rIns="174257" bIns="87129" rtlCol="0" anchor="ctr"/>
          <a:lstStyle/>
          <a:p>
            <a:pPr algn="ctr"/>
            <a:endParaRPr lang="gl-ES"/>
          </a:p>
        </p:txBody>
      </p:sp>
      <p:sp>
        <p:nvSpPr>
          <p:cNvPr id="38" name="37 Arco"/>
          <p:cNvSpPr/>
          <p:nvPr/>
        </p:nvSpPr>
        <p:spPr>
          <a:xfrm>
            <a:off x="12998568" y="2415669"/>
            <a:ext cx="623769" cy="224558"/>
          </a:xfrm>
          <a:prstGeom prst="arc">
            <a:avLst>
              <a:gd name="adj1" fmla="val 10177645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4257" tIns="87129" rIns="174257" bIns="87129" rtlCol="0" anchor="ctr"/>
          <a:lstStyle/>
          <a:p>
            <a:pPr algn="ctr"/>
            <a:endParaRPr lang="gl-ES"/>
          </a:p>
        </p:txBody>
      </p:sp>
      <p:sp>
        <p:nvSpPr>
          <p:cNvPr id="39" name="38 Arco"/>
          <p:cNvSpPr/>
          <p:nvPr/>
        </p:nvSpPr>
        <p:spPr>
          <a:xfrm>
            <a:off x="11616603" y="2415669"/>
            <a:ext cx="623769" cy="224558"/>
          </a:xfrm>
          <a:prstGeom prst="arc">
            <a:avLst>
              <a:gd name="adj1" fmla="val 10177645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4257" tIns="87129" rIns="174257" bIns="87129" rtlCol="0" anchor="ctr"/>
          <a:lstStyle/>
          <a:p>
            <a:pPr algn="ctr"/>
            <a:endParaRPr lang="gl-ES"/>
          </a:p>
        </p:txBody>
      </p:sp>
      <p:sp>
        <p:nvSpPr>
          <p:cNvPr id="40" name="39 Arco"/>
          <p:cNvSpPr/>
          <p:nvPr/>
        </p:nvSpPr>
        <p:spPr>
          <a:xfrm>
            <a:off x="10836892" y="2415669"/>
            <a:ext cx="623769" cy="224558"/>
          </a:xfrm>
          <a:prstGeom prst="arc">
            <a:avLst>
              <a:gd name="adj1" fmla="val 10177645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4257" tIns="87129" rIns="174257" bIns="87129" rtlCol="0" anchor="ctr"/>
          <a:lstStyle/>
          <a:p>
            <a:pPr algn="ctr"/>
            <a:endParaRPr lang="gl-ES"/>
          </a:p>
        </p:txBody>
      </p:sp>
      <p:sp>
        <p:nvSpPr>
          <p:cNvPr id="41" name="40 Arco"/>
          <p:cNvSpPr/>
          <p:nvPr/>
        </p:nvSpPr>
        <p:spPr>
          <a:xfrm>
            <a:off x="12256461" y="2415669"/>
            <a:ext cx="623769" cy="224558"/>
          </a:xfrm>
          <a:prstGeom prst="arc">
            <a:avLst>
              <a:gd name="adj1" fmla="val 10177645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4257" tIns="87129" rIns="174257" bIns="87129" rtlCol="0" anchor="ctr"/>
          <a:lstStyle/>
          <a:p>
            <a:pPr algn="ctr"/>
            <a:endParaRPr lang="gl-ES"/>
          </a:p>
        </p:txBody>
      </p:sp>
      <p:cxnSp>
        <p:nvCxnSpPr>
          <p:cNvPr id="43" name="42 Conector recto"/>
          <p:cNvCxnSpPr>
            <a:stCxn id="14" idx="0"/>
          </p:cNvCxnSpPr>
          <p:nvPr/>
        </p:nvCxnSpPr>
        <p:spPr>
          <a:xfrm flipH="1" flipV="1">
            <a:off x="10525007" y="2303389"/>
            <a:ext cx="190597" cy="2245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flipH="1">
            <a:off x="2571948" y="2303389"/>
            <a:ext cx="795305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CuadroTexto"/>
          <p:cNvSpPr txBox="1"/>
          <p:nvPr/>
        </p:nvSpPr>
        <p:spPr>
          <a:xfrm>
            <a:off x="1324410" y="2078832"/>
            <a:ext cx="1871308" cy="529903"/>
          </a:xfrm>
          <a:prstGeom prst="rect">
            <a:avLst/>
          </a:prstGeom>
          <a:noFill/>
        </p:spPr>
        <p:txBody>
          <a:bodyPr wrap="square" lIns="174257" tIns="87129" rIns="174257" bIns="87129" rtlCol="0">
            <a:spAutoFit/>
          </a:bodyPr>
          <a:lstStyle/>
          <a:p>
            <a:r>
              <a:rPr lang="gl-ES" sz="2300" dirty="0">
                <a:latin typeface="Arial Narrow" pitchFamily="34" charset="0"/>
              </a:rPr>
              <a:t>1</a:t>
            </a:r>
            <a:r>
              <a:rPr lang="gl-ES" sz="2300" baseline="52000" dirty="0">
                <a:latin typeface="Arial Narrow" pitchFamily="34" charset="0"/>
              </a:rPr>
              <a:t>er</a:t>
            </a:r>
            <a:r>
              <a:rPr lang="gl-ES" sz="2300" dirty="0">
                <a:latin typeface="Arial Narrow" pitchFamily="34" charset="0"/>
              </a:rPr>
              <a:t> </a:t>
            </a:r>
            <a:r>
              <a:rPr lang="gl-ES" sz="2300" dirty="0" err="1">
                <a:latin typeface="Arial Narrow" pitchFamily="34" charset="0"/>
              </a:rPr>
              <a:t>string</a:t>
            </a:r>
            <a:endParaRPr lang="gl-ES" sz="2300" dirty="0">
              <a:latin typeface="Arial Narrow" pitchFamily="34" charset="0"/>
            </a:endParaRPr>
          </a:p>
        </p:txBody>
      </p:sp>
      <p:sp>
        <p:nvSpPr>
          <p:cNvPr id="47" name="46 Arco"/>
          <p:cNvSpPr/>
          <p:nvPr/>
        </p:nvSpPr>
        <p:spPr>
          <a:xfrm>
            <a:off x="9121526" y="2415669"/>
            <a:ext cx="623769" cy="224558"/>
          </a:xfrm>
          <a:prstGeom prst="arc">
            <a:avLst>
              <a:gd name="adj1" fmla="val 10177645"/>
              <a:gd name="adj2" fmla="val 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4257" tIns="87129" rIns="174257" bIns="87129" rtlCol="0" anchor="ctr"/>
          <a:lstStyle/>
          <a:p>
            <a:pPr algn="ctr"/>
            <a:endParaRPr lang="gl-ES"/>
          </a:p>
        </p:txBody>
      </p:sp>
      <p:sp>
        <p:nvSpPr>
          <p:cNvPr id="48" name="47 Arco"/>
          <p:cNvSpPr/>
          <p:nvPr/>
        </p:nvSpPr>
        <p:spPr>
          <a:xfrm>
            <a:off x="8497757" y="2415669"/>
            <a:ext cx="623769" cy="224558"/>
          </a:xfrm>
          <a:prstGeom prst="arc">
            <a:avLst>
              <a:gd name="adj1" fmla="val 10177645"/>
              <a:gd name="adj2" fmla="val 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4257" tIns="87129" rIns="174257" bIns="87129" rtlCol="0" anchor="ctr"/>
          <a:lstStyle/>
          <a:p>
            <a:pPr algn="ctr"/>
            <a:endParaRPr lang="gl-ES"/>
          </a:p>
        </p:txBody>
      </p:sp>
      <p:sp>
        <p:nvSpPr>
          <p:cNvPr id="49" name="48 Arco"/>
          <p:cNvSpPr/>
          <p:nvPr/>
        </p:nvSpPr>
        <p:spPr>
          <a:xfrm>
            <a:off x="7873987" y="2415669"/>
            <a:ext cx="623769" cy="224558"/>
          </a:xfrm>
          <a:prstGeom prst="arc">
            <a:avLst>
              <a:gd name="adj1" fmla="val 10177645"/>
              <a:gd name="adj2" fmla="val 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4257" tIns="87129" rIns="174257" bIns="87129" rtlCol="0" anchor="ctr"/>
          <a:lstStyle/>
          <a:p>
            <a:pPr algn="ctr"/>
            <a:endParaRPr lang="gl-ES"/>
          </a:p>
        </p:txBody>
      </p:sp>
      <p:sp>
        <p:nvSpPr>
          <p:cNvPr id="50" name="49 Arco"/>
          <p:cNvSpPr/>
          <p:nvPr/>
        </p:nvSpPr>
        <p:spPr>
          <a:xfrm>
            <a:off x="7094276" y="2415669"/>
            <a:ext cx="623769" cy="224558"/>
          </a:xfrm>
          <a:prstGeom prst="arc">
            <a:avLst>
              <a:gd name="adj1" fmla="val 10177645"/>
              <a:gd name="adj2" fmla="val 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4257" tIns="87129" rIns="174257" bIns="87129" rtlCol="0" anchor="ctr"/>
          <a:lstStyle/>
          <a:p>
            <a:pPr algn="ctr"/>
            <a:endParaRPr lang="gl-ES"/>
          </a:p>
        </p:txBody>
      </p:sp>
      <p:sp>
        <p:nvSpPr>
          <p:cNvPr id="51" name="50 Arco"/>
          <p:cNvSpPr/>
          <p:nvPr/>
        </p:nvSpPr>
        <p:spPr>
          <a:xfrm>
            <a:off x="6470507" y="2415669"/>
            <a:ext cx="623769" cy="224558"/>
          </a:xfrm>
          <a:prstGeom prst="arc">
            <a:avLst>
              <a:gd name="adj1" fmla="val 10177645"/>
              <a:gd name="adj2" fmla="val 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4257" tIns="87129" rIns="174257" bIns="87129" rtlCol="0" anchor="ctr"/>
          <a:lstStyle/>
          <a:p>
            <a:pPr algn="ctr"/>
            <a:endParaRPr lang="gl-ES"/>
          </a:p>
        </p:txBody>
      </p:sp>
      <p:sp>
        <p:nvSpPr>
          <p:cNvPr id="52" name="51 Arco"/>
          <p:cNvSpPr/>
          <p:nvPr/>
        </p:nvSpPr>
        <p:spPr>
          <a:xfrm>
            <a:off x="5690795" y="2415669"/>
            <a:ext cx="623769" cy="224558"/>
          </a:xfrm>
          <a:prstGeom prst="arc">
            <a:avLst>
              <a:gd name="adj1" fmla="val 10177645"/>
              <a:gd name="adj2" fmla="val 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4257" tIns="87129" rIns="174257" bIns="87129" rtlCol="0" anchor="ctr"/>
          <a:lstStyle/>
          <a:p>
            <a:pPr algn="ctr"/>
            <a:endParaRPr lang="gl-ES"/>
          </a:p>
        </p:txBody>
      </p:sp>
      <p:sp>
        <p:nvSpPr>
          <p:cNvPr id="53" name="52 Arco"/>
          <p:cNvSpPr/>
          <p:nvPr/>
        </p:nvSpPr>
        <p:spPr>
          <a:xfrm>
            <a:off x="4911083" y="2415669"/>
            <a:ext cx="623769" cy="224558"/>
          </a:xfrm>
          <a:prstGeom prst="arc">
            <a:avLst>
              <a:gd name="adj1" fmla="val 10177645"/>
              <a:gd name="adj2" fmla="val 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4257" tIns="87129" rIns="174257" bIns="87129" rtlCol="0" anchor="ctr"/>
          <a:lstStyle/>
          <a:p>
            <a:pPr algn="ctr"/>
            <a:endParaRPr lang="gl-ES"/>
          </a:p>
        </p:txBody>
      </p:sp>
      <p:sp>
        <p:nvSpPr>
          <p:cNvPr id="54" name="53 Arco"/>
          <p:cNvSpPr/>
          <p:nvPr/>
        </p:nvSpPr>
        <p:spPr>
          <a:xfrm>
            <a:off x="4131372" y="2415669"/>
            <a:ext cx="623769" cy="224558"/>
          </a:xfrm>
          <a:prstGeom prst="arc">
            <a:avLst>
              <a:gd name="adj1" fmla="val 10177645"/>
              <a:gd name="adj2" fmla="val 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4257" tIns="87129" rIns="174257" bIns="87129" rtlCol="0" anchor="ctr"/>
          <a:lstStyle/>
          <a:p>
            <a:pPr algn="ctr"/>
            <a:endParaRPr lang="gl-ES"/>
          </a:p>
        </p:txBody>
      </p:sp>
      <p:cxnSp>
        <p:nvCxnSpPr>
          <p:cNvPr id="56" name="55 Conector recto"/>
          <p:cNvCxnSpPr>
            <a:stCxn id="31" idx="2"/>
          </p:cNvCxnSpPr>
          <p:nvPr/>
        </p:nvCxnSpPr>
        <p:spPr>
          <a:xfrm flipH="1">
            <a:off x="3819487" y="3426181"/>
            <a:ext cx="415848" cy="22455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 flipH="1">
            <a:off x="1948179" y="3650739"/>
            <a:ext cx="187130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CuadroTexto"/>
          <p:cNvSpPr txBox="1"/>
          <p:nvPr/>
        </p:nvSpPr>
        <p:spPr>
          <a:xfrm>
            <a:off x="856583" y="3218827"/>
            <a:ext cx="1871308" cy="529903"/>
          </a:xfrm>
          <a:prstGeom prst="rect">
            <a:avLst/>
          </a:prstGeom>
          <a:noFill/>
        </p:spPr>
        <p:txBody>
          <a:bodyPr wrap="square" lIns="174257" tIns="87129" rIns="174257" bIns="87129" rtlCol="0">
            <a:spAutoFit/>
          </a:bodyPr>
          <a:lstStyle/>
          <a:p>
            <a:r>
              <a:rPr lang="gl-ES" sz="2300" dirty="0">
                <a:latin typeface="Arial Narrow" pitchFamily="34" charset="0"/>
              </a:rPr>
              <a:t>2º </a:t>
            </a:r>
            <a:r>
              <a:rPr lang="gl-ES" sz="2300" dirty="0" err="1">
                <a:latin typeface="Arial Narrow" pitchFamily="34" charset="0"/>
              </a:rPr>
              <a:t>string</a:t>
            </a:r>
            <a:endParaRPr lang="gl-ES" sz="2300" dirty="0">
              <a:latin typeface="Arial Narrow" pitchFamily="34" charset="0"/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10057180" y="6345439"/>
            <a:ext cx="7648929" cy="1237789"/>
          </a:xfrm>
          <a:prstGeom prst="rect">
            <a:avLst/>
          </a:prstGeom>
          <a:noFill/>
        </p:spPr>
        <p:txBody>
          <a:bodyPr wrap="square" lIns="174257" tIns="87129" rIns="174257" bIns="87129" rtlCol="0">
            <a:spAutoFit/>
          </a:bodyPr>
          <a:lstStyle/>
          <a:p>
            <a:r>
              <a:rPr lang="gl-ES" sz="2300" b="1" dirty="0">
                <a:solidFill>
                  <a:srgbClr val="FF0000"/>
                </a:solidFill>
                <a:latin typeface="Arial Narrow" pitchFamily="34" charset="0"/>
              </a:rPr>
              <a:t>Los </a:t>
            </a:r>
            <a:r>
              <a:rPr lang="gl-ES" sz="2300" b="1" dirty="0" err="1">
                <a:solidFill>
                  <a:srgbClr val="FF0000"/>
                </a:solidFill>
                <a:latin typeface="Arial Narrow" pitchFamily="34" charset="0"/>
              </a:rPr>
              <a:t>paneles</a:t>
            </a:r>
            <a:r>
              <a:rPr lang="gl-ES" sz="2300" b="1" dirty="0">
                <a:solidFill>
                  <a:srgbClr val="FF0000"/>
                </a:solidFill>
                <a:latin typeface="Arial Narrow" pitchFamily="34" charset="0"/>
              </a:rPr>
              <a:t> van conectados en serie con lo que </a:t>
            </a:r>
            <a:r>
              <a:rPr lang="gl-ES" sz="2300" b="1" dirty="0" err="1">
                <a:solidFill>
                  <a:srgbClr val="FF0000"/>
                </a:solidFill>
                <a:latin typeface="Arial Narrow" pitchFamily="34" charset="0"/>
              </a:rPr>
              <a:t>obtenemos</a:t>
            </a:r>
            <a:r>
              <a:rPr lang="gl-ES" sz="2300" b="1" dirty="0">
                <a:solidFill>
                  <a:srgbClr val="FF0000"/>
                </a:solidFill>
                <a:latin typeface="Arial Narrow" pitchFamily="34" charset="0"/>
              </a:rPr>
              <a:t> sobre 400V y 11A de máxima </a:t>
            </a:r>
            <a:r>
              <a:rPr lang="gl-ES" sz="2300" b="1" dirty="0" err="1">
                <a:solidFill>
                  <a:srgbClr val="FF0000"/>
                </a:solidFill>
                <a:latin typeface="Arial Narrow" pitchFamily="34" charset="0"/>
              </a:rPr>
              <a:t>producción</a:t>
            </a:r>
            <a:r>
              <a:rPr lang="gl-ES" sz="2300" b="1" dirty="0">
                <a:solidFill>
                  <a:srgbClr val="FF0000"/>
                </a:solidFill>
                <a:latin typeface="Arial Narrow" pitchFamily="34" charset="0"/>
              </a:rPr>
              <a:t> en este </a:t>
            </a:r>
            <a:r>
              <a:rPr lang="gl-ES" sz="2300" b="1" dirty="0" err="1" smtClean="0">
                <a:solidFill>
                  <a:srgbClr val="FF0000"/>
                </a:solidFill>
                <a:latin typeface="Arial Narrow" pitchFamily="34" charset="0"/>
              </a:rPr>
              <a:t>string</a:t>
            </a:r>
            <a:r>
              <a:rPr lang="gl-ES" sz="2300" b="1" dirty="0" smtClean="0">
                <a:solidFill>
                  <a:srgbClr val="FF0000"/>
                </a:solidFill>
                <a:latin typeface="Arial Narrow" pitchFamily="34" charset="0"/>
              </a:rPr>
              <a:t>.</a:t>
            </a:r>
          </a:p>
          <a:p>
            <a:r>
              <a:rPr lang="gl-ES" sz="2300" b="1" dirty="0" smtClean="0">
                <a:solidFill>
                  <a:srgbClr val="FF0000"/>
                </a:solidFill>
                <a:latin typeface="Arial Narrow" pitchFamily="34" charset="0"/>
              </a:rPr>
              <a:t>En total son 9 </a:t>
            </a:r>
            <a:r>
              <a:rPr lang="gl-ES" sz="2300" b="1" dirty="0" err="1" smtClean="0">
                <a:solidFill>
                  <a:srgbClr val="FF0000"/>
                </a:solidFill>
                <a:latin typeface="Arial Narrow" pitchFamily="34" charset="0"/>
              </a:rPr>
              <a:t>pneles</a:t>
            </a:r>
            <a:r>
              <a:rPr lang="gl-ES" sz="2300" b="1" dirty="0" smtClean="0">
                <a:solidFill>
                  <a:srgbClr val="FF0000"/>
                </a:solidFill>
                <a:latin typeface="Arial Narrow" pitchFamily="34" charset="0"/>
              </a:rPr>
              <a:t> de 465Wpico = 4185Wp por </a:t>
            </a:r>
            <a:r>
              <a:rPr lang="gl-ES" sz="2300" b="1" dirty="0" err="1" smtClean="0">
                <a:solidFill>
                  <a:srgbClr val="FF0000"/>
                </a:solidFill>
                <a:latin typeface="Arial Narrow" pitchFamily="34" charset="0"/>
              </a:rPr>
              <a:t>string</a:t>
            </a:r>
            <a:endParaRPr lang="gl-ES" sz="23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2571948" y="6345439"/>
            <a:ext cx="6393635" cy="1237789"/>
          </a:xfrm>
          <a:prstGeom prst="rect">
            <a:avLst/>
          </a:prstGeom>
          <a:noFill/>
        </p:spPr>
        <p:txBody>
          <a:bodyPr wrap="square" lIns="174257" tIns="87129" rIns="174257" bIns="87129" rtlCol="0">
            <a:spAutoFit/>
          </a:bodyPr>
          <a:lstStyle/>
          <a:p>
            <a:r>
              <a:rPr lang="gl-ES" sz="2300" b="1" dirty="0">
                <a:solidFill>
                  <a:srgbClr val="7030A0"/>
                </a:solidFill>
                <a:latin typeface="Arial Narrow" pitchFamily="34" charset="0"/>
              </a:rPr>
              <a:t>Igual que el </a:t>
            </a:r>
            <a:r>
              <a:rPr lang="gl-ES" sz="2300" b="1" dirty="0" err="1">
                <a:solidFill>
                  <a:srgbClr val="7030A0"/>
                </a:solidFill>
                <a:latin typeface="Arial Narrow" pitchFamily="34" charset="0"/>
              </a:rPr>
              <a:t>otro</a:t>
            </a:r>
            <a:r>
              <a:rPr lang="gl-ES" sz="2300" b="1" dirty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gl-ES" sz="2300" b="1" dirty="0" err="1">
                <a:solidFill>
                  <a:srgbClr val="7030A0"/>
                </a:solidFill>
                <a:latin typeface="Arial Narrow" pitchFamily="34" charset="0"/>
              </a:rPr>
              <a:t>string</a:t>
            </a:r>
            <a:r>
              <a:rPr lang="gl-ES" sz="2300" b="1" dirty="0">
                <a:solidFill>
                  <a:srgbClr val="7030A0"/>
                </a:solidFill>
                <a:latin typeface="Arial Narrow" pitchFamily="34" charset="0"/>
              </a:rPr>
              <a:t> van conectados en serie con lo que </a:t>
            </a:r>
            <a:r>
              <a:rPr lang="gl-ES" sz="2300" b="1" dirty="0" err="1">
                <a:solidFill>
                  <a:srgbClr val="7030A0"/>
                </a:solidFill>
                <a:latin typeface="Arial Narrow" pitchFamily="34" charset="0"/>
              </a:rPr>
              <a:t>obtenemos</a:t>
            </a:r>
            <a:r>
              <a:rPr lang="gl-ES" sz="2300" b="1" dirty="0">
                <a:solidFill>
                  <a:srgbClr val="7030A0"/>
                </a:solidFill>
                <a:latin typeface="Arial Narrow" pitchFamily="34" charset="0"/>
              </a:rPr>
              <a:t> los </a:t>
            </a:r>
            <a:r>
              <a:rPr lang="gl-ES" sz="2300" b="1" dirty="0" err="1">
                <a:solidFill>
                  <a:srgbClr val="7030A0"/>
                </a:solidFill>
                <a:latin typeface="Arial Narrow" pitchFamily="34" charset="0"/>
              </a:rPr>
              <a:t>mismos</a:t>
            </a:r>
            <a:r>
              <a:rPr lang="gl-ES" sz="2300" b="1" dirty="0">
                <a:solidFill>
                  <a:srgbClr val="7030A0"/>
                </a:solidFill>
                <a:latin typeface="Arial Narrow" pitchFamily="34" charset="0"/>
              </a:rPr>
              <a:t> valores de </a:t>
            </a:r>
            <a:r>
              <a:rPr lang="gl-ES" sz="2300" b="1" dirty="0" err="1" smtClean="0">
                <a:solidFill>
                  <a:srgbClr val="7030A0"/>
                </a:solidFill>
                <a:latin typeface="Arial Narrow" pitchFamily="34" charset="0"/>
              </a:rPr>
              <a:t>producción</a:t>
            </a:r>
            <a:endParaRPr lang="gl-ES" sz="23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232814" y="5784044"/>
            <a:ext cx="10760020" cy="529903"/>
          </a:xfrm>
          <a:prstGeom prst="rect">
            <a:avLst/>
          </a:prstGeom>
          <a:noFill/>
        </p:spPr>
        <p:txBody>
          <a:bodyPr wrap="square" lIns="174257" tIns="87129" rIns="174257" bIns="87129" rtlCol="0">
            <a:spAutoFit/>
          </a:bodyPr>
          <a:lstStyle/>
          <a:p>
            <a:r>
              <a:rPr lang="gl-ES" sz="2300" b="1" dirty="0">
                <a:solidFill>
                  <a:srgbClr val="7030A0"/>
                </a:solidFill>
                <a:latin typeface="Arial Narrow" pitchFamily="34" charset="0"/>
              </a:rPr>
              <a:t>A CONTINUACIÓN EL SEGUNDO  STRING DE OTROS 9 PANELES EN SERIE</a:t>
            </a:r>
          </a:p>
        </p:txBody>
      </p:sp>
      <p:sp>
        <p:nvSpPr>
          <p:cNvPr id="63" name="62 CuadroTexto"/>
          <p:cNvSpPr txBox="1"/>
          <p:nvPr/>
        </p:nvSpPr>
        <p:spPr>
          <a:xfrm>
            <a:off x="2260064" y="7580510"/>
            <a:ext cx="6393635" cy="1591732"/>
          </a:xfrm>
          <a:prstGeom prst="rect">
            <a:avLst/>
          </a:prstGeom>
          <a:noFill/>
        </p:spPr>
        <p:txBody>
          <a:bodyPr wrap="square" lIns="174257" tIns="87129" rIns="174257" bIns="87129" rtlCol="0">
            <a:spAutoFit/>
          </a:bodyPr>
          <a:lstStyle/>
          <a:p>
            <a:r>
              <a:rPr lang="gl-ES" sz="2300" b="1" dirty="0">
                <a:latin typeface="Arial Narrow" pitchFamily="34" charset="0"/>
              </a:rPr>
              <a:t>Las dos </a:t>
            </a:r>
            <a:r>
              <a:rPr lang="gl-ES" sz="2300" b="1" dirty="0" err="1">
                <a:latin typeface="Arial Narrow" pitchFamily="34" charset="0"/>
              </a:rPr>
              <a:t>líneas</a:t>
            </a:r>
            <a:r>
              <a:rPr lang="gl-ES" sz="2300" b="1" dirty="0">
                <a:latin typeface="Arial Narrow" pitchFamily="34" charset="0"/>
              </a:rPr>
              <a:t> de </a:t>
            </a:r>
            <a:r>
              <a:rPr lang="gl-ES" sz="2300" b="1" dirty="0" err="1">
                <a:latin typeface="Arial Narrow" pitchFamily="34" charset="0"/>
              </a:rPr>
              <a:t>Strings</a:t>
            </a:r>
            <a:r>
              <a:rPr lang="gl-ES" sz="2300" b="1" dirty="0">
                <a:latin typeface="Arial Narrow" pitchFamily="34" charset="0"/>
              </a:rPr>
              <a:t> se </a:t>
            </a:r>
            <a:r>
              <a:rPr lang="gl-ES" sz="2300" b="1" dirty="0" err="1">
                <a:latin typeface="Arial Narrow" pitchFamily="34" charset="0"/>
              </a:rPr>
              <a:t>llevan</a:t>
            </a:r>
            <a:r>
              <a:rPr lang="gl-ES" sz="2300" b="1" dirty="0">
                <a:latin typeface="Arial Narrow" pitchFamily="34" charset="0"/>
              </a:rPr>
              <a:t> desde la </a:t>
            </a:r>
            <a:r>
              <a:rPr lang="gl-ES" sz="2300" b="1" dirty="0" err="1">
                <a:latin typeface="Arial Narrow" pitchFamily="34" charset="0"/>
              </a:rPr>
              <a:t>pared</a:t>
            </a:r>
            <a:r>
              <a:rPr lang="gl-ES" sz="2300" b="1" dirty="0">
                <a:latin typeface="Arial Narrow" pitchFamily="34" charset="0"/>
              </a:rPr>
              <a:t> del taller nº2 hasta el interior del taller nº4 de </a:t>
            </a:r>
            <a:r>
              <a:rPr lang="gl-ES" sz="2300" b="1" dirty="0" err="1">
                <a:latin typeface="Arial Narrow" pitchFamily="34" charset="0"/>
              </a:rPr>
              <a:t>Electricidad</a:t>
            </a:r>
            <a:r>
              <a:rPr lang="gl-ES" sz="2300" b="1" dirty="0">
                <a:latin typeface="Arial Narrow" pitchFamily="34" charset="0"/>
              </a:rPr>
              <a:t> en </a:t>
            </a:r>
            <a:r>
              <a:rPr lang="gl-ES" sz="2300" b="1" dirty="0" err="1">
                <a:latin typeface="Arial Narrow" pitchFamily="34" charset="0"/>
              </a:rPr>
              <a:t>donde</a:t>
            </a:r>
            <a:r>
              <a:rPr lang="gl-ES" sz="2300" b="1" dirty="0">
                <a:latin typeface="Arial Narrow" pitchFamily="34" charset="0"/>
              </a:rPr>
              <a:t> se sitúan los </a:t>
            </a:r>
            <a:r>
              <a:rPr lang="gl-ES" sz="2300" b="1" dirty="0" err="1">
                <a:latin typeface="Arial Narrow" pitchFamily="34" charset="0"/>
              </a:rPr>
              <a:t>cuadros</a:t>
            </a:r>
            <a:r>
              <a:rPr lang="gl-ES" sz="2300" b="1" dirty="0">
                <a:latin typeface="Arial Narrow" pitchFamily="34" charset="0"/>
              </a:rPr>
              <a:t> de </a:t>
            </a:r>
            <a:r>
              <a:rPr lang="gl-ES" sz="2300" b="1" dirty="0" err="1">
                <a:latin typeface="Arial Narrow" pitchFamily="34" charset="0"/>
              </a:rPr>
              <a:t>producción</a:t>
            </a:r>
            <a:r>
              <a:rPr lang="gl-ES" sz="2300" b="1" dirty="0">
                <a:latin typeface="Arial Narrow" pitchFamily="34" charset="0"/>
              </a:rPr>
              <a:t> y el inversor fotovoltaico. </a:t>
            </a:r>
          </a:p>
        </p:txBody>
      </p:sp>
      <p:sp>
        <p:nvSpPr>
          <p:cNvPr id="64" name="63 CuadroTexto"/>
          <p:cNvSpPr txBox="1"/>
          <p:nvPr/>
        </p:nvSpPr>
        <p:spPr>
          <a:xfrm>
            <a:off x="9589353" y="7805068"/>
            <a:ext cx="6393635" cy="1237789"/>
          </a:xfrm>
          <a:prstGeom prst="rect">
            <a:avLst/>
          </a:prstGeom>
          <a:noFill/>
        </p:spPr>
        <p:txBody>
          <a:bodyPr wrap="square" lIns="174257" tIns="87129" rIns="174257" bIns="87129" rtlCol="0">
            <a:spAutoFit/>
          </a:bodyPr>
          <a:lstStyle/>
          <a:p>
            <a:r>
              <a:rPr lang="gl-ES" sz="2300" b="1" dirty="0">
                <a:latin typeface="Arial Narrow" pitchFamily="34" charset="0"/>
              </a:rPr>
              <a:t>El </a:t>
            </a:r>
            <a:r>
              <a:rPr lang="gl-ES" sz="2300" b="1" dirty="0" err="1">
                <a:latin typeface="Arial Narrow" pitchFamily="34" charset="0"/>
              </a:rPr>
              <a:t>cableado</a:t>
            </a:r>
            <a:r>
              <a:rPr lang="gl-ES" sz="2300" b="1" dirty="0">
                <a:latin typeface="Arial Narrow" pitchFamily="34" charset="0"/>
              </a:rPr>
              <a:t> se realiza </a:t>
            </a:r>
            <a:r>
              <a:rPr lang="gl-ES" sz="2300" b="1" dirty="0" err="1">
                <a:latin typeface="Arial Narrow" pitchFamily="34" charset="0"/>
              </a:rPr>
              <a:t>grapándolo</a:t>
            </a:r>
            <a:r>
              <a:rPr lang="gl-ES" sz="2300" b="1" dirty="0">
                <a:latin typeface="Arial Narrow" pitchFamily="34" charset="0"/>
              </a:rPr>
              <a:t> por la </a:t>
            </a:r>
            <a:r>
              <a:rPr lang="gl-ES" sz="2300" b="1" dirty="0" err="1">
                <a:latin typeface="Arial Narrow" pitchFamily="34" charset="0"/>
              </a:rPr>
              <a:t>pared</a:t>
            </a:r>
            <a:r>
              <a:rPr lang="gl-ES" sz="2300" b="1" dirty="0">
                <a:latin typeface="Arial Narrow" pitchFamily="34" charset="0"/>
              </a:rPr>
              <a:t> y se usan </a:t>
            </a:r>
            <a:r>
              <a:rPr lang="gl-ES" sz="2300" b="1" dirty="0" err="1">
                <a:latin typeface="Arial Narrow" pitchFamily="34" charset="0"/>
              </a:rPr>
              <a:t>conductores</a:t>
            </a:r>
            <a:r>
              <a:rPr lang="gl-ES" sz="2300" b="1" dirty="0">
                <a:latin typeface="Arial Narrow" pitchFamily="34" charset="0"/>
              </a:rPr>
              <a:t> </a:t>
            </a:r>
            <a:r>
              <a:rPr lang="gl-ES" sz="2300" b="1" dirty="0" err="1">
                <a:latin typeface="Arial Narrow" pitchFamily="34" charset="0"/>
              </a:rPr>
              <a:t>especiales</a:t>
            </a:r>
            <a:r>
              <a:rPr lang="gl-ES" sz="2300" b="1" dirty="0">
                <a:latin typeface="Arial Narrow" pitchFamily="34" charset="0"/>
              </a:rPr>
              <a:t> para fotovoltaica de 6 mm</a:t>
            </a:r>
            <a:r>
              <a:rPr lang="gl-ES" sz="2300" b="1" baseline="46000" dirty="0">
                <a:latin typeface="Arial Narrow" pitchFamily="34" charset="0"/>
              </a:rPr>
              <a:t>2</a:t>
            </a:r>
            <a:r>
              <a:rPr lang="gl-ES" sz="2300" b="1" dirty="0">
                <a:latin typeface="Arial Narrow" pitchFamily="34" charset="0"/>
              </a:rPr>
              <a:t> (4 </a:t>
            </a:r>
            <a:r>
              <a:rPr lang="gl-ES" sz="2300" b="1" dirty="0" err="1">
                <a:latin typeface="Arial Narrow" pitchFamily="34" charset="0"/>
              </a:rPr>
              <a:t>conductores</a:t>
            </a:r>
            <a:r>
              <a:rPr lang="gl-ES" sz="2300" b="1" dirty="0">
                <a:latin typeface="Arial Narrow" pitchFamily="34" charset="0"/>
              </a:rPr>
              <a:t>)</a:t>
            </a:r>
          </a:p>
        </p:txBody>
      </p:sp>
      <p:graphicFrame>
        <p:nvGraphicFramePr>
          <p:cNvPr id="66" name="65 Diagrama"/>
          <p:cNvGraphicFramePr/>
          <p:nvPr/>
        </p:nvGraphicFramePr>
        <p:xfrm>
          <a:off x="326110" y="354099"/>
          <a:ext cx="17309598" cy="57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68" name="67 Conector recto"/>
          <p:cNvCxnSpPr/>
          <p:nvPr/>
        </p:nvCxnSpPr>
        <p:spPr>
          <a:xfrm flipH="1">
            <a:off x="3696399" y="2520640"/>
            <a:ext cx="1298148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 flipH="1">
            <a:off x="3696399" y="3450030"/>
            <a:ext cx="1298148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"/>
          <p:cNvCxnSpPr/>
          <p:nvPr/>
        </p:nvCxnSpPr>
        <p:spPr>
          <a:xfrm flipV="1">
            <a:off x="12969557" y="2500679"/>
            <a:ext cx="6152" cy="95469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72 Conector recto"/>
          <p:cNvCxnSpPr/>
          <p:nvPr/>
        </p:nvCxnSpPr>
        <p:spPr>
          <a:xfrm flipV="1">
            <a:off x="16632453" y="2504397"/>
            <a:ext cx="6152" cy="95469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flipV="1">
            <a:off x="11138108" y="2500679"/>
            <a:ext cx="6152" cy="95469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74 Conector recto"/>
          <p:cNvCxnSpPr/>
          <p:nvPr/>
        </p:nvCxnSpPr>
        <p:spPr>
          <a:xfrm flipV="1">
            <a:off x="3812312" y="2500679"/>
            <a:ext cx="6152" cy="95469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75 Conector recto"/>
          <p:cNvCxnSpPr/>
          <p:nvPr/>
        </p:nvCxnSpPr>
        <p:spPr>
          <a:xfrm flipV="1">
            <a:off x="5643761" y="2500679"/>
            <a:ext cx="6152" cy="95469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 flipV="1">
            <a:off x="9306659" y="2500679"/>
            <a:ext cx="6152" cy="95469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78 Conector recto"/>
          <p:cNvCxnSpPr/>
          <p:nvPr/>
        </p:nvCxnSpPr>
        <p:spPr>
          <a:xfrm flipV="1">
            <a:off x="14801006" y="2500679"/>
            <a:ext cx="6152" cy="95469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79 Conector recto"/>
          <p:cNvCxnSpPr/>
          <p:nvPr/>
        </p:nvCxnSpPr>
        <p:spPr>
          <a:xfrm flipV="1">
            <a:off x="7475210" y="2500679"/>
            <a:ext cx="6152" cy="95469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80 CuadroTexto"/>
          <p:cNvSpPr txBox="1"/>
          <p:nvPr/>
        </p:nvSpPr>
        <p:spPr>
          <a:xfrm>
            <a:off x="6297426" y="1024460"/>
            <a:ext cx="8732770" cy="529903"/>
          </a:xfrm>
          <a:prstGeom prst="rect">
            <a:avLst/>
          </a:prstGeom>
          <a:noFill/>
          <a:ln>
            <a:noFill/>
          </a:ln>
        </p:spPr>
        <p:txBody>
          <a:bodyPr wrap="square" lIns="174257" tIns="87129" rIns="174257" bIns="87129" rtlCol="0">
            <a:spAutoFit/>
          </a:bodyPr>
          <a:lstStyle/>
          <a:p>
            <a:r>
              <a:rPr lang="gl-ES" sz="2300" b="1" u="sng" dirty="0" smtClean="0">
                <a:latin typeface="Arial Narrow" pitchFamily="34" charset="0"/>
              </a:rPr>
              <a:t>1º Colocamos </a:t>
            </a:r>
            <a:r>
              <a:rPr lang="gl-ES" sz="2300" b="1" u="sng" dirty="0" err="1" smtClean="0">
                <a:latin typeface="Arial Narrow" pitchFamily="34" charset="0"/>
              </a:rPr>
              <a:t>estructura</a:t>
            </a:r>
            <a:r>
              <a:rPr lang="gl-ES" sz="2300" b="1" u="sng" dirty="0" smtClean="0">
                <a:latin typeface="Arial Narrow" pitchFamily="34" charset="0"/>
              </a:rPr>
              <a:t> sobre </a:t>
            </a:r>
            <a:r>
              <a:rPr lang="gl-ES" sz="2300" b="1" u="sng" dirty="0" err="1" smtClean="0">
                <a:latin typeface="Arial Narrow" pitchFamily="34" charset="0"/>
              </a:rPr>
              <a:t>pared</a:t>
            </a:r>
            <a:r>
              <a:rPr lang="gl-ES" sz="2300" b="1" u="sng" dirty="0" smtClean="0">
                <a:latin typeface="Arial Narrow" pitchFamily="34" charset="0"/>
              </a:rPr>
              <a:t> vertical a 45º</a:t>
            </a:r>
            <a:endParaRPr lang="gl-ES" sz="2300" b="1" u="sng" dirty="0">
              <a:latin typeface="Arial Narrow" pitchFamily="34" charset="0"/>
            </a:endParaRPr>
          </a:p>
        </p:txBody>
      </p:sp>
      <p:pic>
        <p:nvPicPr>
          <p:cNvPr id="65" name="64 Imagen" descr="LOGO-MEC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578964" y="334051"/>
            <a:ext cx="5627184" cy="670289"/>
          </a:xfrm>
          <a:prstGeom prst="rect">
            <a:avLst/>
          </a:prstGeom>
        </p:spPr>
      </p:pic>
      <p:pic>
        <p:nvPicPr>
          <p:cNvPr id="3" name="Alexander_Nakarada_-_The_Retur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19610" y="12495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6972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5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5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5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5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500"/>
                            </p:stCondLst>
                            <p:childTnLst>
                              <p:par>
                                <p:cTn id="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5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9500"/>
                            </p:stCondLst>
                            <p:childTnLst>
                              <p:par>
                                <p:cTn id="1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1500"/>
                            </p:stCondLst>
                            <p:childTnLst>
                              <p:par>
                                <p:cTn id="1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2500"/>
                            </p:stCondLst>
                            <p:childTnLst>
                              <p:par>
                                <p:cTn id="1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4500"/>
                            </p:stCondLst>
                            <p:childTnLst>
                              <p:par>
                                <p:cTn id="1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6500"/>
                            </p:stCondLst>
                            <p:childTnLst>
                              <p:par>
                                <p:cTn id="1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8500"/>
                            </p:stCondLst>
                            <p:childTnLst>
                              <p:par>
                                <p:cTn id="15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2500"/>
                            </p:stCondLst>
                            <p:childTnLst>
                              <p:par>
                                <p:cTn id="1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6500"/>
                            </p:stCondLst>
                            <p:childTnLst>
                              <p:par>
                                <p:cTn id="1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8500"/>
                            </p:stCondLst>
                            <p:childTnLst>
                              <p:par>
                                <p:cTn id="1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9500"/>
                            </p:stCondLst>
                            <p:childTnLst>
                              <p:par>
                                <p:cTn id="1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500"/>
                            </p:stCondLst>
                            <p:childTnLst>
                              <p:par>
                                <p:cTn id="2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1000"/>
                            </p:stCondLst>
                            <p:childTnLst>
                              <p:par>
                                <p:cTn id="2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1500"/>
                            </p:stCondLst>
                            <p:childTnLst>
                              <p:par>
                                <p:cTn id="2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2000"/>
                            </p:stCondLst>
                            <p:childTnLst>
                              <p:par>
                                <p:cTn id="2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2500"/>
                            </p:stCondLst>
                            <p:childTnLst>
                              <p:par>
                                <p:cTn id="2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3000"/>
                            </p:stCondLst>
                            <p:childTnLst>
                              <p:par>
                                <p:cTn id="2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3500"/>
                            </p:stCondLst>
                            <p:childTnLst>
                              <p:par>
                                <p:cTn id="2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4000"/>
                            </p:stCondLst>
                            <p:childTnLst>
                              <p:par>
                                <p:cTn id="2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4500"/>
                            </p:stCondLst>
                            <p:childTnLst>
                              <p:par>
                                <p:cTn id="2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5000"/>
                            </p:stCondLst>
                            <p:childTnLst>
                              <p:par>
                                <p:cTn id="2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5500"/>
                            </p:stCondLst>
                            <p:childTnLst>
                              <p:par>
                                <p:cTn id="2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6000"/>
                            </p:stCondLst>
                            <p:childTnLst>
                              <p:par>
                                <p:cTn id="2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8000"/>
                            </p:stCondLst>
                            <p:childTnLst>
                              <p:par>
                                <p:cTn id="25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62000"/>
                            </p:stCondLst>
                            <p:childTnLst>
                              <p:par>
                                <p:cTn id="2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261" repeatCount="8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2" grpId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9" grpId="0"/>
      <p:bldP spid="60" grpId="0"/>
      <p:bldP spid="60" grpId="1"/>
      <p:bldP spid="61" grpId="0"/>
      <p:bldP spid="62" grpId="0"/>
      <p:bldP spid="62" grpId="1"/>
      <p:bldP spid="63" grpId="0"/>
      <p:bldP spid="64" grpId="0"/>
      <p:bldGraphic spid="66" grpId="0">
        <p:bldAsOne/>
      </p:bldGraphic>
      <p:bldP spid="81" grpId="0"/>
      <p:bldP spid="8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164" y="2420268"/>
            <a:ext cx="10058400" cy="6705600"/>
          </a:xfrm>
          <a:prstGeom prst="rect">
            <a:avLst/>
          </a:prstGeom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497495815"/>
              </p:ext>
            </p:extLst>
          </p:nvPr>
        </p:nvGraphicFramePr>
        <p:xfrm>
          <a:off x="326110" y="354099"/>
          <a:ext cx="17309598" cy="57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5 Imagen" descr="LOGO-ME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578964" y="334051"/>
            <a:ext cx="5627184" cy="670289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49" y="2197099"/>
            <a:ext cx="10058400" cy="670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48444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" presetID="21" presetClass="exit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5746" y="585820"/>
            <a:ext cx="4740698" cy="394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Imagen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4796" y="3045314"/>
            <a:ext cx="4054500" cy="249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Imagen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29182" y="5146114"/>
            <a:ext cx="4758844" cy="178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/>
        </p:nvCxnSpPr>
        <p:spPr>
          <a:xfrm flipH="1">
            <a:off x="3987194" y="5239581"/>
            <a:ext cx="2" cy="4176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H="1">
            <a:off x="803776" y="5660350"/>
            <a:ext cx="317611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803776" y="5716488"/>
            <a:ext cx="4419257" cy="17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H="1">
            <a:off x="5213291" y="5217504"/>
            <a:ext cx="2" cy="5027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H="1">
            <a:off x="5715477" y="5224581"/>
            <a:ext cx="1098" cy="10481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H="1" flipV="1">
            <a:off x="881753" y="6277886"/>
            <a:ext cx="4844202" cy="23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947028" y="6334024"/>
            <a:ext cx="6003780" cy="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6950811" y="5215409"/>
            <a:ext cx="2" cy="11029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>
            <a:off x="8997544" y="3888509"/>
            <a:ext cx="0" cy="171676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 flipH="1" flipV="1">
            <a:off x="6105815" y="5660349"/>
            <a:ext cx="2974239" cy="6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6105815" y="5211231"/>
            <a:ext cx="0" cy="4491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 flipH="1">
            <a:off x="6336588" y="5211232"/>
            <a:ext cx="3142" cy="39032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flipH="1" flipV="1">
            <a:off x="6352060" y="5605272"/>
            <a:ext cx="2645484" cy="371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>
            <a:off x="9068719" y="3914433"/>
            <a:ext cx="0" cy="17459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>
            <a:off x="9302633" y="3923074"/>
            <a:ext cx="0" cy="20609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>
            <a:off x="9380604" y="3914434"/>
            <a:ext cx="0" cy="21215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>
            <a:off x="4312478" y="5211232"/>
            <a:ext cx="0" cy="8173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>
            <a:off x="4546392" y="5211232"/>
            <a:ext cx="0" cy="7542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 flipH="1">
            <a:off x="4304767" y="6035359"/>
            <a:ext cx="508470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 flipH="1">
            <a:off x="4552300" y="5980283"/>
            <a:ext cx="474434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CuadroTexto"/>
          <p:cNvSpPr txBox="1"/>
          <p:nvPr/>
        </p:nvSpPr>
        <p:spPr>
          <a:xfrm>
            <a:off x="886973" y="5315851"/>
            <a:ext cx="1969060" cy="529903"/>
          </a:xfrm>
          <a:prstGeom prst="rect">
            <a:avLst/>
          </a:prstGeom>
          <a:noFill/>
        </p:spPr>
        <p:txBody>
          <a:bodyPr wrap="square" lIns="174257" tIns="87129" rIns="174257" bIns="87129" rtlCol="0">
            <a:spAutoFit/>
          </a:bodyPr>
          <a:lstStyle/>
          <a:p>
            <a:r>
              <a:rPr lang="gl-ES" sz="2300" dirty="0">
                <a:latin typeface="Arial Narrow" pitchFamily="34" charset="0"/>
              </a:rPr>
              <a:t>STRING Nº1</a:t>
            </a:r>
          </a:p>
        </p:txBody>
      </p:sp>
      <p:sp>
        <p:nvSpPr>
          <p:cNvPr id="70" name="69 CuadroTexto"/>
          <p:cNvSpPr txBox="1"/>
          <p:nvPr/>
        </p:nvSpPr>
        <p:spPr>
          <a:xfrm>
            <a:off x="886973" y="5928054"/>
            <a:ext cx="1969060" cy="529903"/>
          </a:xfrm>
          <a:prstGeom prst="rect">
            <a:avLst/>
          </a:prstGeom>
          <a:noFill/>
        </p:spPr>
        <p:txBody>
          <a:bodyPr wrap="square" lIns="174257" tIns="87129" rIns="174257" bIns="87129" rtlCol="0">
            <a:spAutoFit/>
          </a:bodyPr>
          <a:lstStyle/>
          <a:p>
            <a:r>
              <a:rPr lang="gl-ES" sz="2300" dirty="0">
                <a:latin typeface="Arial Narrow" pitchFamily="34" charset="0"/>
              </a:rPr>
              <a:t>STRING Nº2</a:t>
            </a:r>
          </a:p>
        </p:txBody>
      </p:sp>
      <p:sp>
        <p:nvSpPr>
          <p:cNvPr id="71" name="70 Triángulo isósceles"/>
          <p:cNvSpPr/>
          <p:nvPr/>
        </p:nvSpPr>
        <p:spPr>
          <a:xfrm rot="5400000">
            <a:off x="626115" y="6098781"/>
            <a:ext cx="327044" cy="391573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4257" tIns="87129" rIns="174257" bIns="87129" rtlCol="0" anchor="ctr"/>
          <a:lstStyle/>
          <a:p>
            <a:pPr algn="ctr"/>
            <a:endParaRPr lang="gl-ES"/>
          </a:p>
        </p:txBody>
      </p:sp>
      <p:sp>
        <p:nvSpPr>
          <p:cNvPr id="72" name="71 Triángulo isósceles"/>
          <p:cNvSpPr/>
          <p:nvPr/>
        </p:nvSpPr>
        <p:spPr>
          <a:xfrm rot="5400000">
            <a:off x="626115" y="5502689"/>
            <a:ext cx="327044" cy="39157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4257" tIns="87129" rIns="174257" bIns="87129" rtlCol="0" anchor="ctr"/>
          <a:lstStyle/>
          <a:p>
            <a:pPr algn="ctr"/>
            <a:endParaRPr lang="gl-ES"/>
          </a:p>
        </p:txBody>
      </p:sp>
      <p:sp>
        <p:nvSpPr>
          <p:cNvPr id="73" name="72 CuadroTexto"/>
          <p:cNvSpPr txBox="1"/>
          <p:nvPr/>
        </p:nvSpPr>
        <p:spPr>
          <a:xfrm>
            <a:off x="5430421" y="2852604"/>
            <a:ext cx="3559460" cy="529903"/>
          </a:xfrm>
          <a:prstGeom prst="rect">
            <a:avLst/>
          </a:prstGeom>
          <a:noFill/>
        </p:spPr>
        <p:txBody>
          <a:bodyPr wrap="square" lIns="174257" tIns="87129" rIns="174257" bIns="87129" rtlCol="0">
            <a:spAutoFit/>
          </a:bodyPr>
          <a:lstStyle/>
          <a:p>
            <a:r>
              <a:rPr lang="gl-ES" sz="2300" b="1" dirty="0">
                <a:latin typeface="Arial Narrow" pitchFamily="34" charset="0"/>
              </a:rPr>
              <a:t>CUADRO DC</a:t>
            </a:r>
          </a:p>
        </p:txBody>
      </p:sp>
      <p:sp>
        <p:nvSpPr>
          <p:cNvPr id="74" name="73 CuadroTexto"/>
          <p:cNvSpPr txBox="1"/>
          <p:nvPr/>
        </p:nvSpPr>
        <p:spPr>
          <a:xfrm>
            <a:off x="12659319" y="4843486"/>
            <a:ext cx="3559460" cy="529903"/>
          </a:xfrm>
          <a:prstGeom prst="rect">
            <a:avLst/>
          </a:prstGeom>
          <a:noFill/>
        </p:spPr>
        <p:txBody>
          <a:bodyPr wrap="square" lIns="174257" tIns="87129" rIns="174257" bIns="87129" rtlCol="0">
            <a:spAutoFit/>
          </a:bodyPr>
          <a:lstStyle/>
          <a:p>
            <a:r>
              <a:rPr lang="gl-ES" sz="2300" b="1" dirty="0">
                <a:latin typeface="Arial Narrow" pitchFamily="34" charset="0"/>
              </a:rPr>
              <a:t>CUADRO AC</a:t>
            </a:r>
          </a:p>
        </p:txBody>
      </p:sp>
      <p:sp>
        <p:nvSpPr>
          <p:cNvPr id="75" name="74 CuadroTexto"/>
          <p:cNvSpPr txBox="1"/>
          <p:nvPr/>
        </p:nvSpPr>
        <p:spPr>
          <a:xfrm>
            <a:off x="8838249" y="1502849"/>
            <a:ext cx="3559460" cy="529903"/>
          </a:xfrm>
          <a:prstGeom prst="rect">
            <a:avLst/>
          </a:prstGeom>
          <a:noFill/>
        </p:spPr>
        <p:txBody>
          <a:bodyPr wrap="square" lIns="174257" tIns="87129" rIns="174257" bIns="87129" rtlCol="0">
            <a:spAutoFit/>
          </a:bodyPr>
          <a:lstStyle/>
          <a:p>
            <a:r>
              <a:rPr lang="gl-ES" sz="2300" b="1" dirty="0">
                <a:latin typeface="Arial Narrow" pitchFamily="34" charset="0"/>
              </a:rPr>
              <a:t>INVERSOR FOTOVOLTAICO</a:t>
            </a:r>
          </a:p>
        </p:txBody>
      </p:sp>
      <p:cxnSp>
        <p:nvCxnSpPr>
          <p:cNvPr id="77" name="76 Conector recto"/>
          <p:cNvCxnSpPr/>
          <p:nvPr/>
        </p:nvCxnSpPr>
        <p:spPr>
          <a:xfrm>
            <a:off x="11667555" y="4326494"/>
            <a:ext cx="2124" cy="8718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"/>
          <p:cNvCxnSpPr/>
          <p:nvPr/>
        </p:nvCxnSpPr>
        <p:spPr>
          <a:xfrm>
            <a:off x="11939095" y="4024213"/>
            <a:ext cx="0" cy="11951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/>
          <p:nvPr/>
        </p:nvCxnSpPr>
        <p:spPr>
          <a:xfrm>
            <a:off x="12195020" y="4024213"/>
            <a:ext cx="0" cy="11951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"/>
          <p:cNvCxnSpPr/>
          <p:nvPr/>
        </p:nvCxnSpPr>
        <p:spPr>
          <a:xfrm flipH="1">
            <a:off x="12455956" y="4354889"/>
            <a:ext cx="4245" cy="86447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 flipH="1" flipV="1">
            <a:off x="12316111" y="3987304"/>
            <a:ext cx="148514" cy="373154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"/>
          <p:cNvCxnSpPr/>
          <p:nvPr/>
        </p:nvCxnSpPr>
        <p:spPr>
          <a:xfrm flipV="1">
            <a:off x="11674956" y="4009581"/>
            <a:ext cx="135776" cy="311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9" name="88 Diagrama"/>
          <p:cNvGraphicFramePr/>
          <p:nvPr/>
        </p:nvGraphicFramePr>
        <p:xfrm>
          <a:off x="1480352" y="294139"/>
          <a:ext cx="17309598" cy="57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9206" y="6748393"/>
            <a:ext cx="3247989" cy="359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6" name="95 Conector recto"/>
          <p:cNvCxnSpPr/>
          <p:nvPr/>
        </p:nvCxnSpPr>
        <p:spPr>
          <a:xfrm>
            <a:off x="9901238" y="4006642"/>
            <a:ext cx="0" cy="288766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96 Conector recto"/>
          <p:cNvCxnSpPr/>
          <p:nvPr/>
        </p:nvCxnSpPr>
        <p:spPr>
          <a:xfrm>
            <a:off x="10026569" y="4006642"/>
            <a:ext cx="0" cy="28876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100 Conector recto"/>
          <p:cNvCxnSpPr/>
          <p:nvPr/>
        </p:nvCxnSpPr>
        <p:spPr>
          <a:xfrm>
            <a:off x="13517942" y="6837064"/>
            <a:ext cx="0" cy="153094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02 Conector recto"/>
          <p:cNvCxnSpPr/>
          <p:nvPr/>
        </p:nvCxnSpPr>
        <p:spPr>
          <a:xfrm>
            <a:off x="13268894" y="6837064"/>
            <a:ext cx="10111" cy="19255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103 Conector recto"/>
          <p:cNvCxnSpPr/>
          <p:nvPr/>
        </p:nvCxnSpPr>
        <p:spPr>
          <a:xfrm flipH="1">
            <a:off x="12979903" y="6837064"/>
            <a:ext cx="9568" cy="22746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04 Conector recto"/>
          <p:cNvCxnSpPr/>
          <p:nvPr/>
        </p:nvCxnSpPr>
        <p:spPr>
          <a:xfrm>
            <a:off x="12728274" y="6837064"/>
            <a:ext cx="9258" cy="26384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106 Conector recto"/>
          <p:cNvCxnSpPr/>
          <p:nvPr/>
        </p:nvCxnSpPr>
        <p:spPr>
          <a:xfrm flipH="1" flipV="1">
            <a:off x="12732610" y="9463023"/>
            <a:ext cx="6388659" cy="15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108 Conector recto"/>
          <p:cNvCxnSpPr/>
          <p:nvPr/>
        </p:nvCxnSpPr>
        <p:spPr>
          <a:xfrm flipH="1">
            <a:off x="12968353" y="9079410"/>
            <a:ext cx="5867763" cy="271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Conector recto"/>
          <p:cNvCxnSpPr/>
          <p:nvPr/>
        </p:nvCxnSpPr>
        <p:spPr>
          <a:xfrm flipH="1">
            <a:off x="13251249" y="8743450"/>
            <a:ext cx="5215798" cy="199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112 Conector recto"/>
          <p:cNvCxnSpPr/>
          <p:nvPr/>
        </p:nvCxnSpPr>
        <p:spPr>
          <a:xfrm flipH="1" flipV="1">
            <a:off x="13515721" y="8375691"/>
            <a:ext cx="4613375" cy="321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4" name="Group 6"/>
          <p:cNvGrpSpPr>
            <a:grpSpLocks/>
          </p:cNvGrpSpPr>
          <p:nvPr/>
        </p:nvGrpSpPr>
        <p:grpSpPr bwMode="auto">
          <a:xfrm rot="10800000">
            <a:off x="14527156" y="7624202"/>
            <a:ext cx="711650" cy="522293"/>
            <a:chOff x="2437" y="9671"/>
            <a:chExt cx="940" cy="958"/>
          </a:xfrm>
        </p:grpSpPr>
        <p:grpSp>
          <p:nvGrpSpPr>
            <p:cNvPr id="2055" name="Group 7"/>
            <p:cNvGrpSpPr>
              <a:grpSpLocks/>
            </p:cNvGrpSpPr>
            <p:nvPr/>
          </p:nvGrpSpPr>
          <p:grpSpPr bwMode="auto">
            <a:xfrm>
              <a:off x="2509" y="9719"/>
              <a:ext cx="794" cy="910"/>
              <a:chOff x="2512" y="9734"/>
              <a:chExt cx="794" cy="910"/>
            </a:xfrm>
          </p:grpSpPr>
          <p:cxnSp>
            <p:nvCxnSpPr>
              <p:cNvPr id="2056" name="AutoShape 8"/>
              <p:cNvCxnSpPr>
                <a:cxnSpLocks noChangeShapeType="1"/>
              </p:cNvCxnSpPr>
              <p:nvPr/>
            </p:nvCxnSpPr>
            <p:spPr bwMode="auto">
              <a:xfrm>
                <a:off x="2512" y="10307"/>
                <a:ext cx="794" cy="0"/>
              </a:xfrm>
              <a:prstGeom prst="straightConnector1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2057" name="AutoShape 9"/>
              <p:cNvCxnSpPr>
                <a:cxnSpLocks noChangeShapeType="1"/>
              </p:cNvCxnSpPr>
              <p:nvPr/>
            </p:nvCxnSpPr>
            <p:spPr bwMode="auto">
              <a:xfrm>
                <a:off x="2614" y="10191"/>
                <a:ext cx="609" cy="1"/>
              </a:xfrm>
              <a:prstGeom prst="straightConnector1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2058" name="AutoShape 10"/>
              <p:cNvCxnSpPr>
                <a:cxnSpLocks noChangeShapeType="1"/>
              </p:cNvCxnSpPr>
              <p:nvPr/>
            </p:nvCxnSpPr>
            <p:spPr bwMode="auto">
              <a:xfrm>
                <a:off x="2656" y="10076"/>
                <a:ext cx="499" cy="1"/>
              </a:xfrm>
              <a:prstGeom prst="straightConnector1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2059" name="AutoShape 11"/>
              <p:cNvCxnSpPr>
                <a:cxnSpLocks noChangeShapeType="1"/>
              </p:cNvCxnSpPr>
              <p:nvPr/>
            </p:nvCxnSpPr>
            <p:spPr bwMode="auto">
              <a:xfrm>
                <a:off x="2746" y="9962"/>
                <a:ext cx="320" cy="0"/>
              </a:xfrm>
              <a:prstGeom prst="straightConnector1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2060" name="AutoShape 12"/>
              <p:cNvCxnSpPr>
                <a:cxnSpLocks noChangeShapeType="1"/>
              </p:cNvCxnSpPr>
              <p:nvPr/>
            </p:nvCxnSpPr>
            <p:spPr bwMode="auto">
              <a:xfrm>
                <a:off x="2800" y="9848"/>
                <a:ext cx="208" cy="0"/>
              </a:xfrm>
              <a:prstGeom prst="straightConnector1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2061" name="AutoShape 13"/>
              <p:cNvCxnSpPr>
                <a:cxnSpLocks noChangeShapeType="1"/>
              </p:cNvCxnSpPr>
              <p:nvPr/>
            </p:nvCxnSpPr>
            <p:spPr bwMode="auto">
              <a:xfrm>
                <a:off x="2894" y="9734"/>
                <a:ext cx="25" cy="0"/>
              </a:xfrm>
              <a:prstGeom prst="straightConnector1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2062" name="AutoShape 14"/>
              <p:cNvCxnSpPr>
                <a:cxnSpLocks noChangeShapeType="1"/>
              </p:cNvCxnSpPr>
              <p:nvPr/>
            </p:nvCxnSpPr>
            <p:spPr bwMode="auto">
              <a:xfrm>
                <a:off x="2919" y="10307"/>
                <a:ext cx="0" cy="337"/>
              </a:xfrm>
              <a:prstGeom prst="straightConnector1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</p:cxnSp>
        </p:grp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2437" y="9671"/>
              <a:ext cx="940" cy="888"/>
            </a:xfrm>
            <a:prstGeom prst="ellips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gl-ES"/>
            </a:p>
          </p:txBody>
        </p:sp>
      </p:grpSp>
      <p:grpSp>
        <p:nvGrpSpPr>
          <p:cNvPr id="136" name="135 Grupo"/>
          <p:cNvGrpSpPr/>
          <p:nvPr/>
        </p:nvGrpSpPr>
        <p:grpSpPr>
          <a:xfrm>
            <a:off x="14870079" y="6857772"/>
            <a:ext cx="38689" cy="804593"/>
            <a:chOff x="6866414" y="4398096"/>
            <a:chExt cx="17865" cy="516010"/>
          </a:xfrm>
        </p:grpSpPr>
        <p:cxnSp>
          <p:nvCxnSpPr>
            <p:cNvPr id="118" name="117 Conector recto"/>
            <p:cNvCxnSpPr>
              <a:endCxn id="2063" idx="4"/>
            </p:cNvCxnSpPr>
            <p:nvPr/>
          </p:nvCxnSpPr>
          <p:spPr>
            <a:xfrm>
              <a:off x="6866414" y="4398096"/>
              <a:ext cx="5958" cy="51601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134 Conector recto"/>
            <p:cNvCxnSpPr/>
            <p:nvPr/>
          </p:nvCxnSpPr>
          <p:spPr>
            <a:xfrm>
              <a:off x="6878321" y="4398096"/>
              <a:ext cx="5958" cy="51601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387413" y="5683901"/>
            <a:ext cx="1755627" cy="14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5" name="154 Grupo"/>
          <p:cNvGrpSpPr/>
          <p:nvPr/>
        </p:nvGrpSpPr>
        <p:grpSpPr>
          <a:xfrm>
            <a:off x="16625829" y="9215593"/>
            <a:ext cx="360982" cy="395307"/>
            <a:chOff x="7436644" y="5212558"/>
            <a:chExt cx="166687" cy="253522"/>
          </a:xfrm>
        </p:grpSpPr>
        <p:sp>
          <p:nvSpPr>
            <p:cNvPr id="152" name="151 Elipse"/>
            <p:cNvSpPr/>
            <p:nvPr/>
          </p:nvSpPr>
          <p:spPr>
            <a:xfrm>
              <a:off x="7466149" y="5291909"/>
              <a:ext cx="113211" cy="17417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 dirty="0">
                <a:ln w="6350">
                  <a:noFill/>
                </a:ln>
                <a:noFill/>
              </a:endParaRPr>
            </a:p>
          </p:txBody>
        </p:sp>
        <p:sp>
          <p:nvSpPr>
            <p:cNvPr id="154" name="153 Rectángulo"/>
            <p:cNvSpPr/>
            <p:nvPr/>
          </p:nvSpPr>
          <p:spPr>
            <a:xfrm>
              <a:off x="7436644" y="5212558"/>
              <a:ext cx="166687" cy="809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grpSp>
        <p:nvGrpSpPr>
          <p:cNvPr id="156" name="155 Grupo"/>
          <p:cNvGrpSpPr/>
          <p:nvPr/>
        </p:nvGrpSpPr>
        <p:grpSpPr>
          <a:xfrm>
            <a:off x="17007440" y="8851734"/>
            <a:ext cx="360982" cy="395307"/>
            <a:chOff x="7436644" y="5212558"/>
            <a:chExt cx="166687" cy="253522"/>
          </a:xfrm>
        </p:grpSpPr>
        <p:sp>
          <p:nvSpPr>
            <p:cNvPr id="157" name="156 Elipse"/>
            <p:cNvSpPr/>
            <p:nvPr/>
          </p:nvSpPr>
          <p:spPr>
            <a:xfrm>
              <a:off x="7466149" y="5291909"/>
              <a:ext cx="113211" cy="17417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 dirty="0">
                <a:ln w="6350">
                  <a:noFill/>
                </a:ln>
                <a:noFill/>
              </a:endParaRPr>
            </a:p>
          </p:txBody>
        </p:sp>
        <p:sp>
          <p:nvSpPr>
            <p:cNvPr id="158" name="157 Rectángulo"/>
            <p:cNvSpPr/>
            <p:nvPr/>
          </p:nvSpPr>
          <p:spPr>
            <a:xfrm>
              <a:off x="7436644" y="5212558"/>
              <a:ext cx="166687" cy="809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grpSp>
        <p:nvGrpSpPr>
          <p:cNvPr id="159" name="158 Grupo"/>
          <p:cNvGrpSpPr/>
          <p:nvPr/>
        </p:nvGrpSpPr>
        <p:grpSpPr>
          <a:xfrm>
            <a:off x="17423665" y="8491587"/>
            <a:ext cx="360982" cy="395307"/>
            <a:chOff x="7436644" y="5212558"/>
            <a:chExt cx="166687" cy="253522"/>
          </a:xfrm>
        </p:grpSpPr>
        <p:sp>
          <p:nvSpPr>
            <p:cNvPr id="160" name="159 Elipse"/>
            <p:cNvSpPr/>
            <p:nvPr/>
          </p:nvSpPr>
          <p:spPr>
            <a:xfrm>
              <a:off x="7466149" y="5291909"/>
              <a:ext cx="113211" cy="17417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 dirty="0">
                <a:ln w="6350">
                  <a:noFill/>
                </a:ln>
                <a:noFill/>
              </a:endParaRPr>
            </a:p>
          </p:txBody>
        </p:sp>
        <p:sp>
          <p:nvSpPr>
            <p:cNvPr id="161" name="160 Rectángulo"/>
            <p:cNvSpPr/>
            <p:nvPr/>
          </p:nvSpPr>
          <p:spPr>
            <a:xfrm>
              <a:off x="7436644" y="5212558"/>
              <a:ext cx="166687" cy="809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cxnSp>
        <p:nvCxnSpPr>
          <p:cNvPr id="163" name="162 Conector recto"/>
          <p:cNvCxnSpPr>
            <a:stCxn id="154" idx="0"/>
          </p:cNvCxnSpPr>
          <p:nvPr/>
        </p:nvCxnSpPr>
        <p:spPr>
          <a:xfrm flipV="1">
            <a:off x="16806320" y="7080665"/>
            <a:ext cx="10313" cy="2134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163 Conector recto"/>
          <p:cNvCxnSpPr>
            <a:stCxn id="158" idx="0"/>
          </p:cNvCxnSpPr>
          <p:nvPr/>
        </p:nvCxnSpPr>
        <p:spPr>
          <a:xfrm flipV="1">
            <a:off x="17187931" y="7062100"/>
            <a:ext cx="20625" cy="17896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165 Conector recto"/>
          <p:cNvCxnSpPr/>
          <p:nvPr/>
        </p:nvCxnSpPr>
        <p:spPr>
          <a:xfrm flipV="1">
            <a:off x="17604156" y="7032396"/>
            <a:ext cx="20628" cy="14554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170 Conector recto"/>
          <p:cNvCxnSpPr/>
          <p:nvPr/>
        </p:nvCxnSpPr>
        <p:spPr>
          <a:xfrm>
            <a:off x="17790546" y="7026277"/>
            <a:ext cx="4160" cy="1352625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172 CuadroTexto"/>
          <p:cNvSpPr txBox="1"/>
          <p:nvPr/>
        </p:nvSpPr>
        <p:spPr>
          <a:xfrm>
            <a:off x="5152893" y="8074329"/>
            <a:ext cx="3559460" cy="529903"/>
          </a:xfrm>
          <a:prstGeom prst="rect">
            <a:avLst/>
          </a:prstGeom>
          <a:noFill/>
        </p:spPr>
        <p:txBody>
          <a:bodyPr wrap="square" lIns="174257" tIns="87129" rIns="174257" bIns="87129" rtlCol="0">
            <a:spAutoFit/>
          </a:bodyPr>
          <a:lstStyle/>
          <a:p>
            <a:r>
              <a:rPr lang="gl-ES" sz="2300" dirty="0">
                <a:latin typeface="Arial Narrow" pitchFamily="34" charset="0"/>
              </a:rPr>
              <a:t>BATERIA</a:t>
            </a:r>
          </a:p>
        </p:txBody>
      </p:sp>
      <p:cxnSp>
        <p:nvCxnSpPr>
          <p:cNvPr id="224" name="223 Conector recto"/>
          <p:cNvCxnSpPr/>
          <p:nvPr/>
        </p:nvCxnSpPr>
        <p:spPr>
          <a:xfrm>
            <a:off x="18130444" y="2636574"/>
            <a:ext cx="0" cy="573564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224 Conector recto"/>
          <p:cNvCxnSpPr/>
          <p:nvPr/>
        </p:nvCxnSpPr>
        <p:spPr>
          <a:xfrm>
            <a:off x="18440026" y="2718641"/>
            <a:ext cx="27021" cy="60498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225 Conector recto"/>
          <p:cNvCxnSpPr/>
          <p:nvPr/>
        </p:nvCxnSpPr>
        <p:spPr>
          <a:xfrm>
            <a:off x="18800601" y="2650375"/>
            <a:ext cx="15783" cy="64258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226 Conector recto"/>
          <p:cNvCxnSpPr/>
          <p:nvPr/>
        </p:nvCxnSpPr>
        <p:spPr>
          <a:xfrm>
            <a:off x="19063810" y="2681838"/>
            <a:ext cx="32173" cy="67937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29" name="Picture 81"/>
          <p:cNvPicPr>
            <a:picLocks noChangeAspect="1" noChangeArrowheads="1"/>
          </p:cNvPicPr>
          <p:nvPr/>
        </p:nvPicPr>
        <p:blipFill>
          <a:blip r:embed="rId13" cstate="print">
            <a:lum bright="20000"/>
          </a:blip>
          <a:srcRect/>
          <a:stretch>
            <a:fillRect/>
          </a:stretch>
        </p:blipFill>
        <p:spPr bwMode="auto">
          <a:xfrm>
            <a:off x="17973990" y="1231653"/>
            <a:ext cx="1351103" cy="151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0" name="239 Grupo"/>
          <p:cNvGrpSpPr/>
          <p:nvPr/>
        </p:nvGrpSpPr>
        <p:grpSpPr>
          <a:xfrm>
            <a:off x="17895448" y="3059567"/>
            <a:ext cx="1443930" cy="1282218"/>
            <a:chOff x="8263410" y="1962192"/>
            <a:chExt cx="666750" cy="822325"/>
          </a:xfrm>
        </p:grpSpPr>
        <p:sp>
          <p:nvSpPr>
            <p:cNvPr id="239" name="238 Rectángulo"/>
            <p:cNvSpPr/>
            <p:nvPr/>
          </p:nvSpPr>
          <p:spPr>
            <a:xfrm>
              <a:off x="8269514" y="1966686"/>
              <a:ext cx="649515" cy="7982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grpSp>
          <p:nvGrpSpPr>
            <p:cNvPr id="2080" name="Group 32"/>
            <p:cNvGrpSpPr>
              <a:grpSpLocks/>
            </p:cNvGrpSpPr>
            <p:nvPr/>
          </p:nvGrpSpPr>
          <p:grpSpPr bwMode="auto">
            <a:xfrm>
              <a:off x="8263410" y="1962192"/>
              <a:ext cx="167640" cy="822325"/>
              <a:chOff x="2523" y="5269"/>
              <a:chExt cx="264" cy="1296"/>
            </a:xfrm>
          </p:grpSpPr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2523" y="5269"/>
                <a:ext cx="258" cy="129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gl-ES"/>
              </a:p>
            </p:txBody>
          </p:sp>
          <p:sp>
            <p:nvSpPr>
              <p:cNvPr id="2082" name="Rectangle 34"/>
              <p:cNvSpPr>
                <a:spLocks noChangeArrowheads="1"/>
              </p:cNvSpPr>
              <p:nvPr/>
            </p:nvSpPr>
            <p:spPr bwMode="auto">
              <a:xfrm>
                <a:off x="2529" y="5281"/>
                <a:ext cx="246" cy="30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gl-ES"/>
              </a:p>
            </p:txBody>
          </p:sp>
          <p:sp>
            <p:nvSpPr>
              <p:cNvPr id="2083" name="Oval 35"/>
              <p:cNvSpPr>
                <a:spLocks noChangeArrowheads="1"/>
              </p:cNvSpPr>
              <p:nvPr/>
            </p:nvSpPr>
            <p:spPr bwMode="auto">
              <a:xfrm>
                <a:off x="2601" y="5329"/>
                <a:ext cx="102" cy="10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gl-ES"/>
              </a:p>
            </p:txBody>
          </p:sp>
          <p:sp>
            <p:nvSpPr>
              <p:cNvPr id="2084" name="Rectangle 36"/>
              <p:cNvSpPr>
                <a:spLocks noChangeArrowheads="1"/>
              </p:cNvSpPr>
              <p:nvPr/>
            </p:nvSpPr>
            <p:spPr bwMode="auto">
              <a:xfrm>
                <a:off x="2523" y="6229"/>
                <a:ext cx="252" cy="32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gl-ES"/>
              </a:p>
            </p:txBody>
          </p:sp>
          <p:sp>
            <p:nvSpPr>
              <p:cNvPr id="2085" name="Oval 37"/>
              <p:cNvSpPr>
                <a:spLocks noChangeArrowheads="1"/>
              </p:cNvSpPr>
              <p:nvPr/>
            </p:nvSpPr>
            <p:spPr bwMode="auto">
              <a:xfrm>
                <a:off x="2601" y="6397"/>
                <a:ext cx="102" cy="10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gl-ES"/>
              </a:p>
            </p:txBody>
          </p:sp>
          <p:sp>
            <p:nvSpPr>
              <p:cNvPr id="2086" name="Rectangle 38"/>
              <p:cNvSpPr>
                <a:spLocks noChangeArrowheads="1"/>
              </p:cNvSpPr>
              <p:nvPr/>
            </p:nvSpPr>
            <p:spPr bwMode="auto">
              <a:xfrm>
                <a:off x="2565" y="5629"/>
                <a:ext cx="174" cy="576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gl-ES"/>
              </a:p>
            </p:txBody>
          </p:sp>
          <p:sp>
            <p:nvSpPr>
              <p:cNvPr id="2087" name="Rectangle 39"/>
              <p:cNvSpPr>
                <a:spLocks noChangeArrowheads="1"/>
              </p:cNvSpPr>
              <p:nvPr/>
            </p:nvSpPr>
            <p:spPr bwMode="auto">
              <a:xfrm>
                <a:off x="2607" y="5779"/>
                <a:ext cx="90" cy="22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gl-ES"/>
              </a:p>
            </p:txBody>
          </p:sp>
          <p:sp>
            <p:nvSpPr>
              <p:cNvPr id="2088" name="Text Box 40"/>
              <p:cNvSpPr txBox="1">
                <a:spLocks noChangeArrowheads="1"/>
              </p:cNvSpPr>
              <p:nvPr/>
            </p:nvSpPr>
            <p:spPr bwMode="auto">
              <a:xfrm>
                <a:off x="2619" y="6265"/>
                <a:ext cx="168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906"/>
                  </a:spcAft>
                </a:pPr>
                <a:r>
                  <a:rPr lang="es-ES_tradnl" sz="1100" b="1" dirty="0">
                    <a:latin typeface="Calibri" pitchFamily="34" charset="0"/>
                    <a:cs typeface="Arial" pitchFamily="34" charset="0"/>
                  </a:rPr>
                  <a:t>2</a:t>
                </a:r>
                <a:endParaRPr lang="es-E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9" name="Text Box 41"/>
              <p:cNvSpPr txBox="1">
                <a:spLocks noChangeArrowheads="1"/>
              </p:cNvSpPr>
              <p:nvPr/>
            </p:nvSpPr>
            <p:spPr bwMode="auto">
              <a:xfrm>
                <a:off x="2565" y="5449"/>
                <a:ext cx="168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906"/>
                  </a:spcAft>
                </a:pPr>
                <a:r>
                  <a:rPr lang="es-ES_tradnl" sz="1100" b="1" dirty="0">
                    <a:latin typeface="Calibri" pitchFamily="34" charset="0"/>
                    <a:cs typeface="Arial" pitchFamily="34" charset="0"/>
                  </a:rPr>
                  <a:t>1</a:t>
                </a:r>
                <a:endParaRPr lang="es-E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0" name="Rectangle 42"/>
              <p:cNvSpPr>
                <a:spLocks noChangeArrowheads="1"/>
              </p:cNvSpPr>
              <p:nvPr/>
            </p:nvSpPr>
            <p:spPr bwMode="auto">
              <a:xfrm rot="3141250">
                <a:off x="2640" y="5338"/>
                <a:ext cx="24" cy="9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gl-ES"/>
              </a:p>
            </p:txBody>
          </p:sp>
          <p:sp>
            <p:nvSpPr>
              <p:cNvPr id="2091" name="Rectangle 43"/>
              <p:cNvSpPr>
                <a:spLocks noChangeArrowheads="1"/>
              </p:cNvSpPr>
              <p:nvPr/>
            </p:nvSpPr>
            <p:spPr bwMode="auto">
              <a:xfrm rot="3141250">
                <a:off x="2640" y="6406"/>
                <a:ext cx="24" cy="9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gl-ES"/>
              </a:p>
            </p:txBody>
          </p:sp>
        </p:grpSp>
        <p:grpSp>
          <p:nvGrpSpPr>
            <p:cNvPr id="2092" name="Group 44"/>
            <p:cNvGrpSpPr>
              <a:grpSpLocks/>
            </p:cNvGrpSpPr>
            <p:nvPr/>
          </p:nvGrpSpPr>
          <p:grpSpPr bwMode="auto">
            <a:xfrm>
              <a:off x="8429145" y="1962192"/>
              <a:ext cx="167640" cy="822325"/>
              <a:chOff x="2523" y="5269"/>
              <a:chExt cx="264" cy="1296"/>
            </a:xfrm>
          </p:grpSpPr>
          <p:sp>
            <p:nvSpPr>
              <p:cNvPr id="2093" name="Rectangle 45"/>
              <p:cNvSpPr>
                <a:spLocks noChangeArrowheads="1"/>
              </p:cNvSpPr>
              <p:nvPr/>
            </p:nvSpPr>
            <p:spPr bwMode="auto">
              <a:xfrm>
                <a:off x="2523" y="5269"/>
                <a:ext cx="258" cy="129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gl-ES"/>
              </a:p>
            </p:txBody>
          </p:sp>
          <p:sp>
            <p:nvSpPr>
              <p:cNvPr id="2094" name="Rectangle 46"/>
              <p:cNvSpPr>
                <a:spLocks noChangeArrowheads="1"/>
              </p:cNvSpPr>
              <p:nvPr/>
            </p:nvSpPr>
            <p:spPr bwMode="auto">
              <a:xfrm>
                <a:off x="2529" y="5281"/>
                <a:ext cx="246" cy="30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gl-ES"/>
              </a:p>
            </p:txBody>
          </p:sp>
          <p:sp>
            <p:nvSpPr>
              <p:cNvPr id="2095" name="Oval 47"/>
              <p:cNvSpPr>
                <a:spLocks noChangeArrowheads="1"/>
              </p:cNvSpPr>
              <p:nvPr/>
            </p:nvSpPr>
            <p:spPr bwMode="auto">
              <a:xfrm>
                <a:off x="2601" y="5329"/>
                <a:ext cx="102" cy="10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gl-ES"/>
              </a:p>
            </p:txBody>
          </p:sp>
          <p:sp>
            <p:nvSpPr>
              <p:cNvPr id="2096" name="Rectangle 48"/>
              <p:cNvSpPr>
                <a:spLocks noChangeArrowheads="1"/>
              </p:cNvSpPr>
              <p:nvPr/>
            </p:nvSpPr>
            <p:spPr bwMode="auto">
              <a:xfrm>
                <a:off x="2523" y="6229"/>
                <a:ext cx="252" cy="32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gl-ES"/>
              </a:p>
            </p:txBody>
          </p:sp>
          <p:sp>
            <p:nvSpPr>
              <p:cNvPr id="2097" name="Oval 49"/>
              <p:cNvSpPr>
                <a:spLocks noChangeArrowheads="1"/>
              </p:cNvSpPr>
              <p:nvPr/>
            </p:nvSpPr>
            <p:spPr bwMode="auto">
              <a:xfrm>
                <a:off x="2601" y="6397"/>
                <a:ext cx="102" cy="10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gl-ES"/>
              </a:p>
            </p:txBody>
          </p:sp>
          <p:sp>
            <p:nvSpPr>
              <p:cNvPr id="2098" name="Rectangle 50"/>
              <p:cNvSpPr>
                <a:spLocks noChangeArrowheads="1"/>
              </p:cNvSpPr>
              <p:nvPr/>
            </p:nvSpPr>
            <p:spPr bwMode="auto">
              <a:xfrm>
                <a:off x="2565" y="5629"/>
                <a:ext cx="174" cy="576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gl-ES"/>
              </a:p>
            </p:txBody>
          </p:sp>
          <p:sp>
            <p:nvSpPr>
              <p:cNvPr id="2099" name="Rectangle 51"/>
              <p:cNvSpPr>
                <a:spLocks noChangeArrowheads="1"/>
              </p:cNvSpPr>
              <p:nvPr/>
            </p:nvSpPr>
            <p:spPr bwMode="auto">
              <a:xfrm>
                <a:off x="2607" y="5779"/>
                <a:ext cx="90" cy="22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gl-ES"/>
              </a:p>
            </p:txBody>
          </p:sp>
          <p:sp>
            <p:nvSpPr>
              <p:cNvPr id="2100" name="Text Box 52"/>
              <p:cNvSpPr txBox="1">
                <a:spLocks noChangeArrowheads="1"/>
              </p:cNvSpPr>
              <p:nvPr/>
            </p:nvSpPr>
            <p:spPr bwMode="auto">
              <a:xfrm>
                <a:off x="2619" y="6265"/>
                <a:ext cx="168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906"/>
                  </a:spcAft>
                </a:pPr>
                <a:r>
                  <a:rPr lang="es-ES_tradnl" sz="1100" b="1" dirty="0">
                    <a:latin typeface="Calibri" pitchFamily="34" charset="0"/>
                    <a:cs typeface="Arial" pitchFamily="34" charset="0"/>
                  </a:rPr>
                  <a:t>4</a:t>
                </a:r>
                <a:endParaRPr lang="es-E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1" name="Text Box 53"/>
              <p:cNvSpPr txBox="1">
                <a:spLocks noChangeArrowheads="1"/>
              </p:cNvSpPr>
              <p:nvPr/>
            </p:nvSpPr>
            <p:spPr bwMode="auto">
              <a:xfrm>
                <a:off x="2565" y="5449"/>
                <a:ext cx="168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906"/>
                  </a:spcAft>
                </a:pPr>
                <a:r>
                  <a:rPr lang="es-ES_tradnl" sz="1100" b="1" dirty="0">
                    <a:latin typeface="Calibri" pitchFamily="34" charset="0"/>
                    <a:cs typeface="Arial" pitchFamily="34" charset="0"/>
                  </a:rPr>
                  <a:t>3</a:t>
                </a:r>
                <a:endParaRPr lang="es-E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2" name="Rectangle 54"/>
              <p:cNvSpPr>
                <a:spLocks noChangeArrowheads="1"/>
              </p:cNvSpPr>
              <p:nvPr/>
            </p:nvSpPr>
            <p:spPr bwMode="auto">
              <a:xfrm rot="3141250">
                <a:off x="2640" y="5338"/>
                <a:ext cx="24" cy="9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gl-ES"/>
              </a:p>
            </p:txBody>
          </p:sp>
          <p:sp>
            <p:nvSpPr>
              <p:cNvPr id="2103" name="Rectangle 55"/>
              <p:cNvSpPr>
                <a:spLocks noChangeArrowheads="1"/>
              </p:cNvSpPr>
              <p:nvPr/>
            </p:nvSpPr>
            <p:spPr bwMode="auto">
              <a:xfrm rot="3141250">
                <a:off x="2640" y="6406"/>
                <a:ext cx="24" cy="9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gl-ES"/>
              </a:p>
            </p:txBody>
          </p:sp>
        </p:grpSp>
        <p:grpSp>
          <p:nvGrpSpPr>
            <p:cNvPr id="2104" name="Group 56"/>
            <p:cNvGrpSpPr>
              <a:grpSpLocks/>
            </p:cNvGrpSpPr>
            <p:nvPr/>
          </p:nvGrpSpPr>
          <p:grpSpPr bwMode="auto">
            <a:xfrm>
              <a:off x="8594880" y="1962192"/>
              <a:ext cx="167640" cy="822325"/>
              <a:chOff x="2523" y="5269"/>
              <a:chExt cx="264" cy="1296"/>
            </a:xfrm>
          </p:grpSpPr>
          <p:sp>
            <p:nvSpPr>
              <p:cNvPr id="2105" name="Rectangle 57"/>
              <p:cNvSpPr>
                <a:spLocks noChangeArrowheads="1"/>
              </p:cNvSpPr>
              <p:nvPr/>
            </p:nvSpPr>
            <p:spPr bwMode="auto">
              <a:xfrm>
                <a:off x="2523" y="5269"/>
                <a:ext cx="258" cy="129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gl-ES"/>
              </a:p>
            </p:txBody>
          </p:sp>
          <p:sp>
            <p:nvSpPr>
              <p:cNvPr id="2106" name="Rectangle 58"/>
              <p:cNvSpPr>
                <a:spLocks noChangeArrowheads="1"/>
              </p:cNvSpPr>
              <p:nvPr/>
            </p:nvSpPr>
            <p:spPr bwMode="auto">
              <a:xfrm>
                <a:off x="2529" y="5281"/>
                <a:ext cx="246" cy="30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gl-ES"/>
              </a:p>
            </p:txBody>
          </p:sp>
          <p:sp>
            <p:nvSpPr>
              <p:cNvPr id="2107" name="Oval 59"/>
              <p:cNvSpPr>
                <a:spLocks noChangeArrowheads="1"/>
              </p:cNvSpPr>
              <p:nvPr/>
            </p:nvSpPr>
            <p:spPr bwMode="auto">
              <a:xfrm>
                <a:off x="2601" y="5329"/>
                <a:ext cx="102" cy="10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gl-ES"/>
              </a:p>
            </p:txBody>
          </p:sp>
          <p:sp>
            <p:nvSpPr>
              <p:cNvPr id="2108" name="Rectangle 60"/>
              <p:cNvSpPr>
                <a:spLocks noChangeArrowheads="1"/>
              </p:cNvSpPr>
              <p:nvPr/>
            </p:nvSpPr>
            <p:spPr bwMode="auto">
              <a:xfrm>
                <a:off x="2523" y="6229"/>
                <a:ext cx="252" cy="32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gl-ES"/>
              </a:p>
            </p:txBody>
          </p:sp>
          <p:sp>
            <p:nvSpPr>
              <p:cNvPr id="2109" name="Oval 61"/>
              <p:cNvSpPr>
                <a:spLocks noChangeArrowheads="1"/>
              </p:cNvSpPr>
              <p:nvPr/>
            </p:nvSpPr>
            <p:spPr bwMode="auto">
              <a:xfrm>
                <a:off x="2601" y="6397"/>
                <a:ext cx="102" cy="10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gl-ES"/>
              </a:p>
            </p:txBody>
          </p:sp>
          <p:sp>
            <p:nvSpPr>
              <p:cNvPr id="2110" name="Rectangle 62"/>
              <p:cNvSpPr>
                <a:spLocks noChangeArrowheads="1"/>
              </p:cNvSpPr>
              <p:nvPr/>
            </p:nvSpPr>
            <p:spPr bwMode="auto">
              <a:xfrm>
                <a:off x="2565" y="5629"/>
                <a:ext cx="174" cy="576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gl-ES"/>
              </a:p>
            </p:txBody>
          </p:sp>
          <p:sp>
            <p:nvSpPr>
              <p:cNvPr id="2111" name="Rectangle 63"/>
              <p:cNvSpPr>
                <a:spLocks noChangeArrowheads="1"/>
              </p:cNvSpPr>
              <p:nvPr/>
            </p:nvSpPr>
            <p:spPr bwMode="auto">
              <a:xfrm>
                <a:off x="2607" y="5779"/>
                <a:ext cx="90" cy="22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gl-ES"/>
              </a:p>
            </p:txBody>
          </p:sp>
          <p:sp>
            <p:nvSpPr>
              <p:cNvPr id="2112" name="Text Box 64"/>
              <p:cNvSpPr txBox="1">
                <a:spLocks noChangeArrowheads="1"/>
              </p:cNvSpPr>
              <p:nvPr/>
            </p:nvSpPr>
            <p:spPr bwMode="auto">
              <a:xfrm>
                <a:off x="2619" y="6265"/>
                <a:ext cx="168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906"/>
                  </a:spcAft>
                </a:pPr>
                <a:r>
                  <a:rPr lang="es-ES_tradnl" sz="1100" b="1" dirty="0">
                    <a:latin typeface="Calibri" pitchFamily="34" charset="0"/>
                    <a:cs typeface="Arial" pitchFamily="34" charset="0"/>
                  </a:rPr>
                  <a:t>6</a:t>
                </a:r>
                <a:endParaRPr lang="es-E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3" name="Text Box 65"/>
              <p:cNvSpPr txBox="1">
                <a:spLocks noChangeArrowheads="1"/>
              </p:cNvSpPr>
              <p:nvPr/>
            </p:nvSpPr>
            <p:spPr bwMode="auto">
              <a:xfrm>
                <a:off x="2565" y="5449"/>
                <a:ext cx="168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906"/>
                  </a:spcAft>
                </a:pPr>
                <a:r>
                  <a:rPr lang="es-ES_tradnl" sz="1100" b="1" dirty="0">
                    <a:latin typeface="Calibri" pitchFamily="34" charset="0"/>
                    <a:cs typeface="Arial" pitchFamily="34" charset="0"/>
                  </a:rPr>
                  <a:t>5</a:t>
                </a:r>
                <a:endParaRPr lang="es-E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4" name="Rectangle 66"/>
              <p:cNvSpPr>
                <a:spLocks noChangeArrowheads="1"/>
              </p:cNvSpPr>
              <p:nvPr/>
            </p:nvSpPr>
            <p:spPr bwMode="auto">
              <a:xfrm rot="3141250">
                <a:off x="2640" y="5338"/>
                <a:ext cx="24" cy="9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gl-ES"/>
              </a:p>
            </p:txBody>
          </p:sp>
          <p:sp>
            <p:nvSpPr>
              <p:cNvPr id="2115" name="Rectangle 67"/>
              <p:cNvSpPr>
                <a:spLocks noChangeArrowheads="1"/>
              </p:cNvSpPr>
              <p:nvPr/>
            </p:nvSpPr>
            <p:spPr bwMode="auto">
              <a:xfrm rot="3141250">
                <a:off x="2640" y="6406"/>
                <a:ext cx="24" cy="9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gl-ES"/>
              </a:p>
            </p:txBody>
          </p:sp>
        </p:grpSp>
        <p:grpSp>
          <p:nvGrpSpPr>
            <p:cNvPr id="2116" name="Group 68"/>
            <p:cNvGrpSpPr>
              <a:grpSpLocks/>
            </p:cNvGrpSpPr>
            <p:nvPr/>
          </p:nvGrpSpPr>
          <p:grpSpPr bwMode="auto">
            <a:xfrm>
              <a:off x="8762520" y="1962192"/>
              <a:ext cx="167640" cy="822325"/>
              <a:chOff x="2523" y="5269"/>
              <a:chExt cx="264" cy="1296"/>
            </a:xfrm>
          </p:grpSpPr>
          <p:sp>
            <p:nvSpPr>
              <p:cNvPr id="2117" name="Rectangle 69"/>
              <p:cNvSpPr>
                <a:spLocks noChangeArrowheads="1"/>
              </p:cNvSpPr>
              <p:nvPr/>
            </p:nvSpPr>
            <p:spPr bwMode="auto">
              <a:xfrm>
                <a:off x="2523" y="5269"/>
                <a:ext cx="258" cy="129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gl-ES"/>
              </a:p>
            </p:txBody>
          </p:sp>
          <p:sp>
            <p:nvSpPr>
              <p:cNvPr id="2118" name="Rectangle 70"/>
              <p:cNvSpPr>
                <a:spLocks noChangeArrowheads="1"/>
              </p:cNvSpPr>
              <p:nvPr/>
            </p:nvSpPr>
            <p:spPr bwMode="auto">
              <a:xfrm>
                <a:off x="2529" y="5281"/>
                <a:ext cx="246" cy="30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gl-ES"/>
              </a:p>
            </p:txBody>
          </p:sp>
          <p:sp>
            <p:nvSpPr>
              <p:cNvPr id="2119" name="Oval 71"/>
              <p:cNvSpPr>
                <a:spLocks noChangeArrowheads="1"/>
              </p:cNvSpPr>
              <p:nvPr/>
            </p:nvSpPr>
            <p:spPr bwMode="auto">
              <a:xfrm>
                <a:off x="2601" y="5329"/>
                <a:ext cx="102" cy="10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gl-ES"/>
              </a:p>
            </p:txBody>
          </p:sp>
          <p:sp>
            <p:nvSpPr>
              <p:cNvPr id="2120" name="Rectangle 72"/>
              <p:cNvSpPr>
                <a:spLocks noChangeArrowheads="1"/>
              </p:cNvSpPr>
              <p:nvPr/>
            </p:nvSpPr>
            <p:spPr bwMode="auto">
              <a:xfrm>
                <a:off x="2523" y="6229"/>
                <a:ext cx="252" cy="32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gl-ES"/>
              </a:p>
            </p:txBody>
          </p:sp>
          <p:sp>
            <p:nvSpPr>
              <p:cNvPr id="2121" name="Oval 73"/>
              <p:cNvSpPr>
                <a:spLocks noChangeArrowheads="1"/>
              </p:cNvSpPr>
              <p:nvPr/>
            </p:nvSpPr>
            <p:spPr bwMode="auto">
              <a:xfrm>
                <a:off x="2601" y="6397"/>
                <a:ext cx="102" cy="10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gl-ES"/>
              </a:p>
            </p:txBody>
          </p:sp>
          <p:sp>
            <p:nvSpPr>
              <p:cNvPr id="2122" name="Rectangle 74"/>
              <p:cNvSpPr>
                <a:spLocks noChangeArrowheads="1"/>
              </p:cNvSpPr>
              <p:nvPr/>
            </p:nvSpPr>
            <p:spPr bwMode="auto">
              <a:xfrm>
                <a:off x="2565" y="5629"/>
                <a:ext cx="174" cy="576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gl-ES"/>
              </a:p>
            </p:txBody>
          </p:sp>
          <p:sp>
            <p:nvSpPr>
              <p:cNvPr id="2123" name="Rectangle 75"/>
              <p:cNvSpPr>
                <a:spLocks noChangeArrowheads="1"/>
              </p:cNvSpPr>
              <p:nvPr/>
            </p:nvSpPr>
            <p:spPr bwMode="auto">
              <a:xfrm>
                <a:off x="2607" y="5779"/>
                <a:ext cx="90" cy="22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gl-ES"/>
              </a:p>
            </p:txBody>
          </p:sp>
          <p:sp>
            <p:nvSpPr>
              <p:cNvPr id="2124" name="Text Box 76"/>
              <p:cNvSpPr txBox="1">
                <a:spLocks noChangeArrowheads="1"/>
              </p:cNvSpPr>
              <p:nvPr/>
            </p:nvSpPr>
            <p:spPr bwMode="auto">
              <a:xfrm>
                <a:off x="2619" y="6265"/>
                <a:ext cx="168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906"/>
                  </a:spcAft>
                </a:pPr>
                <a:r>
                  <a:rPr lang="es-ES_tradnl" sz="1100" b="1" dirty="0">
                    <a:latin typeface="Calibri" pitchFamily="34" charset="0"/>
                    <a:cs typeface="Arial" pitchFamily="34" charset="0"/>
                  </a:rPr>
                  <a:t>N</a:t>
                </a:r>
                <a:endParaRPr lang="es-E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5" name="Text Box 77"/>
              <p:cNvSpPr txBox="1">
                <a:spLocks noChangeArrowheads="1"/>
              </p:cNvSpPr>
              <p:nvPr/>
            </p:nvSpPr>
            <p:spPr bwMode="auto">
              <a:xfrm>
                <a:off x="2565" y="5449"/>
                <a:ext cx="168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906"/>
                  </a:spcAft>
                </a:pPr>
                <a:r>
                  <a:rPr lang="es-ES_tradnl" sz="1100" b="1" dirty="0">
                    <a:latin typeface="Calibri" pitchFamily="34" charset="0"/>
                    <a:cs typeface="Arial" pitchFamily="34" charset="0"/>
                  </a:rPr>
                  <a:t>N</a:t>
                </a:r>
                <a:endParaRPr lang="es-E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6" name="Rectangle 78"/>
              <p:cNvSpPr>
                <a:spLocks noChangeArrowheads="1"/>
              </p:cNvSpPr>
              <p:nvPr/>
            </p:nvSpPr>
            <p:spPr bwMode="auto">
              <a:xfrm rot="3141250">
                <a:off x="2640" y="5338"/>
                <a:ext cx="24" cy="9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gl-ES"/>
              </a:p>
            </p:txBody>
          </p:sp>
          <p:sp>
            <p:nvSpPr>
              <p:cNvPr id="2127" name="Rectangle 79"/>
              <p:cNvSpPr>
                <a:spLocks noChangeArrowheads="1"/>
              </p:cNvSpPr>
              <p:nvPr/>
            </p:nvSpPr>
            <p:spPr bwMode="auto">
              <a:xfrm rot="3141250">
                <a:off x="2640" y="6406"/>
                <a:ext cx="24" cy="9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gl-ES"/>
              </a:p>
            </p:txBody>
          </p:sp>
        </p:grpSp>
        <p:sp>
          <p:nvSpPr>
            <p:cNvPr id="2128" name="Rectangle 80"/>
            <p:cNvSpPr>
              <a:spLocks noChangeArrowheads="1"/>
            </p:cNvSpPr>
            <p:nvPr/>
          </p:nvSpPr>
          <p:spPr bwMode="auto">
            <a:xfrm>
              <a:off x="8312940" y="2388583"/>
              <a:ext cx="563880" cy="4949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gl-ES"/>
            </a:p>
          </p:txBody>
        </p:sp>
      </p:grpSp>
      <p:sp>
        <p:nvSpPr>
          <p:cNvPr id="247" name="246 CuadroTexto"/>
          <p:cNvSpPr txBox="1"/>
          <p:nvPr/>
        </p:nvSpPr>
        <p:spPr>
          <a:xfrm>
            <a:off x="16243015" y="5056414"/>
            <a:ext cx="3559460" cy="529903"/>
          </a:xfrm>
          <a:prstGeom prst="rect">
            <a:avLst/>
          </a:prstGeom>
          <a:noFill/>
        </p:spPr>
        <p:txBody>
          <a:bodyPr wrap="square" lIns="174257" tIns="87129" rIns="174257" bIns="87129" rtlCol="0">
            <a:spAutoFit/>
          </a:bodyPr>
          <a:lstStyle/>
          <a:p>
            <a:r>
              <a:rPr lang="gl-ES" sz="2300" b="1" dirty="0">
                <a:latin typeface="Arial Narrow" pitchFamily="34" charset="0"/>
              </a:rPr>
              <a:t>VATÍMETRO</a:t>
            </a:r>
          </a:p>
        </p:txBody>
      </p:sp>
      <p:sp>
        <p:nvSpPr>
          <p:cNvPr id="251" name="250 CuadroTexto"/>
          <p:cNvSpPr txBox="1"/>
          <p:nvPr/>
        </p:nvSpPr>
        <p:spPr>
          <a:xfrm>
            <a:off x="323850" y="6739128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sz="1800" dirty="0" smtClean="0">
                <a:latin typeface="Arial Narrow" pitchFamily="34" charset="0"/>
              </a:rPr>
              <a:t>Conectamos los </a:t>
            </a:r>
            <a:r>
              <a:rPr lang="gl-ES" sz="1800" dirty="0" err="1" smtClean="0">
                <a:latin typeface="Arial Narrow" pitchFamily="34" charset="0"/>
              </a:rPr>
              <a:t>strings</a:t>
            </a:r>
            <a:r>
              <a:rPr lang="gl-ES" sz="1800" dirty="0" smtClean="0">
                <a:latin typeface="Arial Narrow" pitchFamily="34" charset="0"/>
              </a:rPr>
              <a:t> del </a:t>
            </a:r>
            <a:r>
              <a:rPr lang="gl-ES" sz="1800" dirty="0" err="1" smtClean="0">
                <a:latin typeface="Arial Narrow" pitchFamily="34" charset="0"/>
              </a:rPr>
              <a:t>generador</a:t>
            </a:r>
            <a:r>
              <a:rPr lang="gl-ES" sz="1800" dirty="0" smtClean="0">
                <a:latin typeface="Arial Narrow" pitchFamily="34" charset="0"/>
              </a:rPr>
              <a:t> fotovoltaico </a:t>
            </a:r>
            <a:r>
              <a:rPr lang="gl-ES" sz="1800" dirty="0" err="1" smtClean="0">
                <a:latin typeface="Arial Narrow" pitchFamily="34" charset="0"/>
              </a:rPr>
              <a:t>al</a:t>
            </a:r>
            <a:r>
              <a:rPr lang="gl-ES" sz="1800" dirty="0" smtClean="0">
                <a:latin typeface="Arial Narrow" pitchFamily="34" charset="0"/>
              </a:rPr>
              <a:t> </a:t>
            </a:r>
            <a:r>
              <a:rPr lang="gl-ES" sz="1800" dirty="0" err="1" smtClean="0">
                <a:latin typeface="Arial Narrow" pitchFamily="34" charset="0"/>
              </a:rPr>
              <a:t>cuadro</a:t>
            </a:r>
            <a:r>
              <a:rPr lang="gl-ES" sz="1800" dirty="0" smtClean="0">
                <a:latin typeface="Arial Narrow" pitchFamily="34" charset="0"/>
              </a:rPr>
              <a:t> de </a:t>
            </a:r>
            <a:r>
              <a:rPr lang="gl-ES" sz="1800" dirty="0" err="1" smtClean="0">
                <a:latin typeface="Arial Narrow" pitchFamily="34" charset="0"/>
              </a:rPr>
              <a:t>protecciones</a:t>
            </a:r>
            <a:r>
              <a:rPr lang="gl-ES" sz="1800" dirty="0" smtClean="0">
                <a:latin typeface="Arial Narrow" pitchFamily="34" charset="0"/>
              </a:rPr>
              <a:t> de DC. Este </a:t>
            </a:r>
            <a:r>
              <a:rPr lang="gl-ES" sz="1800" dirty="0" err="1" smtClean="0">
                <a:latin typeface="Arial Narrow" pitchFamily="34" charset="0"/>
              </a:rPr>
              <a:t>cuadro</a:t>
            </a:r>
            <a:r>
              <a:rPr lang="gl-ES" sz="1800" dirty="0" smtClean="0">
                <a:latin typeface="Arial Narrow" pitchFamily="34" charset="0"/>
              </a:rPr>
              <a:t> </a:t>
            </a:r>
            <a:r>
              <a:rPr lang="gl-ES" sz="1800" dirty="0" err="1" smtClean="0">
                <a:latin typeface="Arial Narrow" pitchFamily="34" charset="0"/>
              </a:rPr>
              <a:t>lleva</a:t>
            </a:r>
            <a:r>
              <a:rPr lang="gl-ES" sz="1800" dirty="0" smtClean="0">
                <a:latin typeface="Arial Narrow" pitchFamily="34" charset="0"/>
              </a:rPr>
              <a:t> para cada </a:t>
            </a:r>
            <a:r>
              <a:rPr lang="gl-ES" sz="1800" dirty="0" err="1" smtClean="0">
                <a:latin typeface="Arial Narrow" pitchFamily="34" charset="0"/>
              </a:rPr>
              <a:t>string</a:t>
            </a:r>
            <a:r>
              <a:rPr lang="gl-ES" sz="1800" dirty="0" smtClean="0">
                <a:latin typeface="Arial Narrow" pitchFamily="34" charset="0"/>
              </a:rPr>
              <a:t>:</a:t>
            </a:r>
          </a:p>
        </p:txBody>
      </p:sp>
      <p:sp>
        <p:nvSpPr>
          <p:cNvPr id="252" name="251 CuadroTexto"/>
          <p:cNvSpPr txBox="1"/>
          <p:nvPr/>
        </p:nvSpPr>
        <p:spPr>
          <a:xfrm>
            <a:off x="764286" y="7706106"/>
            <a:ext cx="445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1800" dirty="0" smtClean="0">
                <a:latin typeface="Arial Narrow" pitchFamily="34" charset="0"/>
              </a:rPr>
              <a:t>1 Protección </a:t>
            </a:r>
            <a:r>
              <a:rPr lang="gl-ES" sz="1800" dirty="0" err="1" smtClean="0">
                <a:latin typeface="Arial Narrow" pitchFamily="34" charset="0"/>
              </a:rPr>
              <a:t>sobreintensidades</a:t>
            </a:r>
            <a:r>
              <a:rPr lang="gl-ES" sz="1800" dirty="0" smtClean="0">
                <a:latin typeface="Arial Narrow" pitchFamily="34" charset="0"/>
              </a:rPr>
              <a:t> (fusibles)</a:t>
            </a:r>
            <a:endParaRPr lang="gl-ES" sz="1800" dirty="0">
              <a:latin typeface="Arial Narrow" pitchFamily="34" charset="0"/>
            </a:endParaRPr>
          </a:p>
        </p:txBody>
      </p:sp>
      <p:cxnSp>
        <p:nvCxnSpPr>
          <p:cNvPr id="254" name="253 Conector recto"/>
          <p:cNvCxnSpPr/>
          <p:nvPr/>
        </p:nvCxnSpPr>
        <p:spPr>
          <a:xfrm flipH="1" flipV="1">
            <a:off x="2647950" y="3657600"/>
            <a:ext cx="1200150" cy="323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255 Conector recto"/>
          <p:cNvCxnSpPr/>
          <p:nvPr/>
        </p:nvCxnSpPr>
        <p:spPr>
          <a:xfrm flipH="1" flipV="1">
            <a:off x="2667000" y="3657600"/>
            <a:ext cx="2590800" cy="342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256 CuadroTexto"/>
          <p:cNvSpPr txBox="1"/>
          <p:nvPr/>
        </p:nvSpPr>
        <p:spPr>
          <a:xfrm>
            <a:off x="2438400" y="3276600"/>
            <a:ext cx="3429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 smtClean="0"/>
              <a:t>1</a:t>
            </a:r>
            <a:endParaRPr lang="gl-ES" dirty="0"/>
          </a:p>
        </p:txBody>
      </p:sp>
      <p:sp>
        <p:nvSpPr>
          <p:cNvPr id="258" name="257 CuadroTexto"/>
          <p:cNvSpPr txBox="1"/>
          <p:nvPr/>
        </p:nvSpPr>
        <p:spPr>
          <a:xfrm>
            <a:off x="764286" y="8239506"/>
            <a:ext cx="445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1800" b="1" dirty="0">
                <a:solidFill>
                  <a:srgbClr val="FFC000"/>
                </a:solidFill>
                <a:latin typeface="Arial Narrow" pitchFamily="34" charset="0"/>
              </a:rPr>
              <a:t>2</a:t>
            </a:r>
            <a:r>
              <a:rPr lang="gl-ES" sz="1800" b="1" dirty="0" smtClean="0">
                <a:solidFill>
                  <a:srgbClr val="FFC000"/>
                </a:solidFill>
                <a:latin typeface="Arial Narrow" pitchFamily="34" charset="0"/>
              </a:rPr>
              <a:t> Protección </a:t>
            </a:r>
            <a:r>
              <a:rPr lang="gl-ES" sz="1800" b="1" dirty="0" err="1" smtClean="0">
                <a:solidFill>
                  <a:srgbClr val="FFC000"/>
                </a:solidFill>
                <a:latin typeface="Arial Narrow" pitchFamily="34" charset="0"/>
              </a:rPr>
              <a:t>sobretensiones</a:t>
            </a:r>
            <a:endParaRPr lang="gl-ES" sz="18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261" name="260 CuadroTexto"/>
          <p:cNvSpPr txBox="1"/>
          <p:nvPr/>
        </p:nvSpPr>
        <p:spPr>
          <a:xfrm>
            <a:off x="2654046" y="1802130"/>
            <a:ext cx="685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 smtClean="0">
                <a:solidFill>
                  <a:srgbClr val="FFC000"/>
                </a:solidFill>
              </a:rPr>
              <a:t>2</a:t>
            </a:r>
            <a:endParaRPr lang="gl-ES" dirty="0">
              <a:solidFill>
                <a:srgbClr val="FFC000"/>
              </a:solidFill>
            </a:endParaRPr>
          </a:p>
        </p:txBody>
      </p:sp>
      <p:sp>
        <p:nvSpPr>
          <p:cNvPr id="262" name="261 CuadroTexto"/>
          <p:cNvSpPr txBox="1"/>
          <p:nvPr/>
        </p:nvSpPr>
        <p:spPr>
          <a:xfrm>
            <a:off x="764286" y="8811006"/>
            <a:ext cx="445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1800" dirty="0" smtClean="0">
                <a:solidFill>
                  <a:srgbClr val="00B050"/>
                </a:solidFill>
                <a:latin typeface="Arial Narrow" pitchFamily="34" charset="0"/>
              </a:rPr>
              <a:t>3 Interruptor de desconexión de </a:t>
            </a:r>
            <a:r>
              <a:rPr lang="gl-ES" sz="1800" dirty="0" err="1" smtClean="0">
                <a:solidFill>
                  <a:srgbClr val="00B050"/>
                </a:solidFill>
                <a:latin typeface="Arial Narrow" pitchFamily="34" charset="0"/>
              </a:rPr>
              <a:t>string</a:t>
            </a:r>
            <a:endParaRPr lang="gl-ES" sz="1800" dirty="0">
              <a:solidFill>
                <a:srgbClr val="00B050"/>
              </a:solidFill>
              <a:latin typeface="Arial Narrow" pitchFamily="34" charset="0"/>
            </a:endParaRPr>
          </a:p>
        </p:txBody>
      </p:sp>
      <p:cxnSp>
        <p:nvCxnSpPr>
          <p:cNvPr id="264" name="263 Conector recto"/>
          <p:cNvCxnSpPr/>
          <p:nvPr/>
        </p:nvCxnSpPr>
        <p:spPr>
          <a:xfrm flipH="1">
            <a:off x="2036064" y="4229100"/>
            <a:ext cx="2307336" cy="65989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264 CuadroTexto"/>
          <p:cNvSpPr txBox="1"/>
          <p:nvPr/>
        </p:nvSpPr>
        <p:spPr>
          <a:xfrm>
            <a:off x="1752600" y="4591050"/>
            <a:ext cx="685800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gl-ES" dirty="0">
                <a:solidFill>
                  <a:srgbClr val="00B050"/>
                </a:solidFill>
              </a:rPr>
              <a:t>3</a:t>
            </a:r>
          </a:p>
        </p:txBody>
      </p:sp>
      <p:grpSp>
        <p:nvGrpSpPr>
          <p:cNvPr id="266" name="Group 6"/>
          <p:cNvGrpSpPr>
            <a:grpSpLocks/>
          </p:cNvGrpSpPr>
          <p:nvPr/>
        </p:nvGrpSpPr>
        <p:grpSpPr bwMode="auto">
          <a:xfrm>
            <a:off x="6311844" y="2085415"/>
            <a:ext cx="711650" cy="522293"/>
            <a:chOff x="2437" y="9671"/>
            <a:chExt cx="940" cy="958"/>
          </a:xfrm>
        </p:grpSpPr>
        <p:grpSp>
          <p:nvGrpSpPr>
            <p:cNvPr id="267" name="Group 7"/>
            <p:cNvGrpSpPr>
              <a:grpSpLocks/>
            </p:cNvGrpSpPr>
            <p:nvPr/>
          </p:nvGrpSpPr>
          <p:grpSpPr bwMode="auto">
            <a:xfrm>
              <a:off x="2509" y="9719"/>
              <a:ext cx="794" cy="910"/>
              <a:chOff x="2512" y="9734"/>
              <a:chExt cx="794" cy="910"/>
            </a:xfrm>
          </p:grpSpPr>
          <p:cxnSp>
            <p:nvCxnSpPr>
              <p:cNvPr id="269" name="AutoShape 8"/>
              <p:cNvCxnSpPr>
                <a:cxnSpLocks noChangeShapeType="1"/>
              </p:cNvCxnSpPr>
              <p:nvPr/>
            </p:nvCxnSpPr>
            <p:spPr bwMode="auto">
              <a:xfrm>
                <a:off x="2512" y="10307"/>
                <a:ext cx="794" cy="0"/>
              </a:xfrm>
              <a:prstGeom prst="straightConnector1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270" name="AutoShape 9"/>
              <p:cNvCxnSpPr>
                <a:cxnSpLocks noChangeShapeType="1"/>
              </p:cNvCxnSpPr>
              <p:nvPr/>
            </p:nvCxnSpPr>
            <p:spPr bwMode="auto">
              <a:xfrm>
                <a:off x="2614" y="10191"/>
                <a:ext cx="609" cy="1"/>
              </a:xfrm>
              <a:prstGeom prst="straightConnector1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271" name="AutoShape 10"/>
              <p:cNvCxnSpPr>
                <a:cxnSpLocks noChangeShapeType="1"/>
              </p:cNvCxnSpPr>
              <p:nvPr/>
            </p:nvCxnSpPr>
            <p:spPr bwMode="auto">
              <a:xfrm>
                <a:off x="2656" y="10076"/>
                <a:ext cx="499" cy="1"/>
              </a:xfrm>
              <a:prstGeom prst="straightConnector1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272" name="AutoShape 11"/>
              <p:cNvCxnSpPr>
                <a:cxnSpLocks noChangeShapeType="1"/>
              </p:cNvCxnSpPr>
              <p:nvPr/>
            </p:nvCxnSpPr>
            <p:spPr bwMode="auto">
              <a:xfrm>
                <a:off x="2746" y="9962"/>
                <a:ext cx="320" cy="0"/>
              </a:xfrm>
              <a:prstGeom prst="straightConnector1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273" name="AutoShape 12"/>
              <p:cNvCxnSpPr>
                <a:cxnSpLocks noChangeShapeType="1"/>
              </p:cNvCxnSpPr>
              <p:nvPr/>
            </p:nvCxnSpPr>
            <p:spPr bwMode="auto">
              <a:xfrm>
                <a:off x="2800" y="9848"/>
                <a:ext cx="208" cy="0"/>
              </a:xfrm>
              <a:prstGeom prst="straightConnector1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274" name="AutoShape 13"/>
              <p:cNvCxnSpPr>
                <a:cxnSpLocks noChangeShapeType="1"/>
              </p:cNvCxnSpPr>
              <p:nvPr/>
            </p:nvCxnSpPr>
            <p:spPr bwMode="auto">
              <a:xfrm>
                <a:off x="2894" y="9734"/>
                <a:ext cx="25" cy="0"/>
              </a:xfrm>
              <a:prstGeom prst="straightConnector1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275" name="AutoShape 14"/>
              <p:cNvCxnSpPr>
                <a:cxnSpLocks noChangeShapeType="1"/>
              </p:cNvCxnSpPr>
              <p:nvPr/>
            </p:nvCxnSpPr>
            <p:spPr bwMode="auto">
              <a:xfrm>
                <a:off x="2919" y="10307"/>
                <a:ext cx="0" cy="337"/>
              </a:xfrm>
              <a:prstGeom prst="straightConnector1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</p:cxnSp>
        </p:grpSp>
        <p:sp>
          <p:nvSpPr>
            <p:cNvPr id="268" name="Oval 15"/>
            <p:cNvSpPr>
              <a:spLocks noChangeArrowheads="1"/>
            </p:cNvSpPr>
            <p:nvPr/>
          </p:nvSpPr>
          <p:spPr bwMode="auto">
            <a:xfrm>
              <a:off x="2437" y="9671"/>
              <a:ext cx="940" cy="888"/>
            </a:xfrm>
            <a:prstGeom prst="ellips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gl-ES"/>
            </a:p>
          </p:txBody>
        </p:sp>
      </p:grpSp>
      <p:grpSp>
        <p:nvGrpSpPr>
          <p:cNvPr id="276" name="275 Grupo"/>
          <p:cNvGrpSpPr/>
          <p:nvPr/>
        </p:nvGrpSpPr>
        <p:grpSpPr>
          <a:xfrm>
            <a:off x="6659529" y="2600326"/>
            <a:ext cx="45719" cy="1252040"/>
            <a:chOff x="6866414" y="4398096"/>
            <a:chExt cx="17865" cy="516010"/>
          </a:xfrm>
        </p:grpSpPr>
        <p:cxnSp>
          <p:nvCxnSpPr>
            <p:cNvPr id="277" name="276 Conector recto"/>
            <p:cNvCxnSpPr/>
            <p:nvPr/>
          </p:nvCxnSpPr>
          <p:spPr>
            <a:xfrm>
              <a:off x="6866414" y="4398096"/>
              <a:ext cx="5958" cy="51601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277 Conector recto"/>
            <p:cNvCxnSpPr/>
            <p:nvPr/>
          </p:nvCxnSpPr>
          <p:spPr>
            <a:xfrm>
              <a:off x="6878321" y="4398096"/>
              <a:ext cx="5958" cy="51601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6"/>
          <p:cNvGrpSpPr>
            <a:grpSpLocks/>
          </p:cNvGrpSpPr>
          <p:nvPr/>
        </p:nvGrpSpPr>
        <p:grpSpPr bwMode="auto">
          <a:xfrm>
            <a:off x="4550290" y="2155900"/>
            <a:ext cx="711650" cy="522293"/>
            <a:chOff x="2437" y="9671"/>
            <a:chExt cx="940" cy="958"/>
          </a:xfrm>
        </p:grpSpPr>
        <p:grpSp>
          <p:nvGrpSpPr>
            <p:cNvPr id="280" name="Group 7"/>
            <p:cNvGrpSpPr>
              <a:grpSpLocks/>
            </p:cNvGrpSpPr>
            <p:nvPr/>
          </p:nvGrpSpPr>
          <p:grpSpPr bwMode="auto">
            <a:xfrm>
              <a:off x="2509" y="9719"/>
              <a:ext cx="794" cy="910"/>
              <a:chOff x="2512" y="9734"/>
              <a:chExt cx="794" cy="910"/>
            </a:xfrm>
          </p:grpSpPr>
          <p:cxnSp>
            <p:nvCxnSpPr>
              <p:cNvPr id="282" name="AutoShape 8"/>
              <p:cNvCxnSpPr>
                <a:cxnSpLocks noChangeShapeType="1"/>
              </p:cNvCxnSpPr>
              <p:nvPr/>
            </p:nvCxnSpPr>
            <p:spPr bwMode="auto">
              <a:xfrm>
                <a:off x="2512" y="10307"/>
                <a:ext cx="794" cy="0"/>
              </a:xfrm>
              <a:prstGeom prst="straightConnector1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283" name="AutoShape 9"/>
              <p:cNvCxnSpPr>
                <a:cxnSpLocks noChangeShapeType="1"/>
              </p:cNvCxnSpPr>
              <p:nvPr/>
            </p:nvCxnSpPr>
            <p:spPr bwMode="auto">
              <a:xfrm>
                <a:off x="2614" y="10191"/>
                <a:ext cx="609" cy="1"/>
              </a:xfrm>
              <a:prstGeom prst="straightConnector1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284" name="AutoShape 10"/>
              <p:cNvCxnSpPr>
                <a:cxnSpLocks noChangeShapeType="1"/>
              </p:cNvCxnSpPr>
              <p:nvPr/>
            </p:nvCxnSpPr>
            <p:spPr bwMode="auto">
              <a:xfrm>
                <a:off x="2656" y="10076"/>
                <a:ext cx="499" cy="1"/>
              </a:xfrm>
              <a:prstGeom prst="straightConnector1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285" name="AutoShape 11"/>
              <p:cNvCxnSpPr>
                <a:cxnSpLocks noChangeShapeType="1"/>
              </p:cNvCxnSpPr>
              <p:nvPr/>
            </p:nvCxnSpPr>
            <p:spPr bwMode="auto">
              <a:xfrm>
                <a:off x="2746" y="9962"/>
                <a:ext cx="320" cy="0"/>
              </a:xfrm>
              <a:prstGeom prst="straightConnector1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286" name="AutoShape 12"/>
              <p:cNvCxnSpPr>
                <a:cxnSpLocks noChangeShapeType="1"/>
              </p:cNvCxnSpPr>
              <p:nvPr/>
            </p:nvCxnSpPr>
            <p:spPr bwMode="auto">
              <a:xfrm>
                <a:off x="2800" y="9848"/>
                <a:ext cx="208" cy="0"/>
              </a:xfrm>
              <a:prstGeom prst="straightConnector1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287" name="AutoShape 13"/>
              <p:cNvCxnSpPr>
                <a:cxnSpLocks noChangeShapeType="1"/>
              </p:cNvCxnSpPr>
              <p:nvPr/>
            </p:nvCxnSpPr>
            <p:spPr bwMode="auto">
              <a:xfrm>
                <a:off x="2894" y="9734"/>
                <a:ext cx="25" cy="0"/>
              </a:xfrm>
              <a:prstGeom prst="straightConnector1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288" name="AutoShape 14"/>
              <p:cNvCxnSpPr>
                <a:cxnSpLocks noChangeShapeType="1"/>
              </p:cNvCxnSpPr>
              <p:nvPr/>
            </p:nvCxnSpPr>
            <p:spPr bwMode="auto">
              <a:xfrm>
                <a:off x="2919" y="10307"/>
                <a:ext cx="0" cy="337"/>
              </a:xfrm>
              <a:prstGeom prst="straightConnector1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</p:cxnSp>
        </p:grpSp>
        <p:sp>
          <p:nvSpPr>
            <p:cNvPr id="281" name="Oval 15"/>
            <p:cNvSpPr>
              <a:spLocks noChangeArrowheads="1"/>
            </p:cNvSpPr>
            <p:nvPr/>
          </p:nvSpPr>
          <p:spPr bwMode="auto">
            <a:xfrm>
              <a:off x="2437" y="9671"/>
              <a:ext cx="940" cy="888"/>
            </a:xfrm>
            <a:prstGeom prst="ellips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gl-ES"/>
            </a:p>
          </p:txBody>
        </p:sp>
      </p:grpSp>
      <p:grpSp>
        <p:nvGrpSpPr>
          <p:cNvPr id="289" name="288 Grupo"/>
          <p:cNvGrpSpPr/>
          <p:nvPr/>
        </p:nvGrpSpPr>
        <p:grpSpPr>
          <a:xfrm>
            <a:off x="4897975" y="2585467"/>
            <a:ext cx="45719" cy="1252040"/>
            <a:chOff x="6866414" y="4398096"/>
            <a:chExt cx="17865" cy="516010"/>
          </a:xfrm>
        </p:grpSpPr>
        <p:cxnSp>
          <p:nvCxnSpPr>
            <p:cNvPr id="290" name="289 Conector recto"/>
            <p:cNvCxnSpPr/>
            <p:nvPr/>
          </p:nvCxnSpPr>
          <p:spPr>
            <a:xfrm>
              <a:off x="6866414" y="4398096"/>
              <a:ext cx="5958" cy="51601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290 Conector recto"/>
            <p:cNvCxnSpPr/>
            <p:nvPr/>
          </p:nvCxnSpPr>
          <p:spPr>
            <a:xfrm>
              <a:off x="6878321" y="4398096"/>
              <a:ext cx="5958" cy="51601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3" name="292 Conector recto"/>
          <p:cNvCxnSpPr/>
          <p:nvPr/>
        </p:nvCxnSpPr>
        <p:spPr>
          <a:xfrm>
            <a:off x="2950464" y="2133600"/>
            <a:ext cx="1901952" cy="174345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294 CuadroTexto"/>
          <p:cNvSpPr txBox="1"/>
          <p:nvPr/>
        </p:nvSpPr>
        <p:spPr>
          <a:xfrm>
            <a:off x="6815328" y="7680960"/>
            <a:ext cx="5449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sz="1800" b="1" dirty="0" smtClean="0">
                <a:latin typeface="Arial Narrow" pitchFamily="34" charset="0"/>
              </a:rPr>
              <a:t>A continuación conectamos el </a:t>
            </a:r>
            <a:r>
              <a:rPr lang="gl-ES" sz="1800" b="1" dirty="0" err="1" smtClean="0">
                <a:latin typeface="Arial Narrow" pitchFamily="34" charset="0"/>
              </a:rPr>
              <a:t>cuadro</a:t>
            </a:r>
            <a:r>
              <a:rPr lang="gl-ES" sz="1800" b="1" dirty="0" smtClean="0">
                <a:latin typeface="Arial Narrow" pitchFamily="34" charset="0"/>
              </a:rPr>
              <a:t> de </a:t>
            </a:r>
            <a:r>
              <a:rPr lang="gl-ES" sz="1800" b="1" dirty="0" err="1" smtClean="0">
                <a:latin typeface="Arial Narrow" pitchFamily="34" charset="0"/>
              </a:rPr>
              <a:t>salida</a:t>
            </a:r>
            <a:r>
              <a:rPr lang="gl-ES" sz="1800" b="1" dirty="0" smtClean="0">
                <a:latin typeface="Arial Narrow" pitchFamily="34" charset="0"/>
              </a:rPr>
              <a:t> de AC desde el inversor hasta el </a:t>
            </a:r>
            <a:r>
              <a:rPr lang="gl-ES" sz="1800" b="1" dirty="0" err="1" smtClean="0">
                <a:latin typeface="Arial Narrow" pitchFamily="34" charset="0"/>
              </a:rPr>
              <a:t>magnetotérmico</a:t>
            </a:r>
            <a:r>
              <a:rPr lang="gl-ES" sz="1800" b="1" dirty="0" smtClean="0">
                <a:latin typeface="Arial Narrow" pitchFamily="34" charset="0"/>
              </a:rPr>
              <a:t> </a:t>
            </a:r>
            <a:r>
              <a:rPr lang="gl-ES" sz="1800" b="1" dirty="0" err="1" smtClean="0">
                <a:latin typeface="Arial Narrow" pitchFamily="34" charset="0"/>
              </a:rPr>
              <a:t>general</a:t>
            </a:r>
            <a:r>
              <a:rPr lang="gl-ES" sz="1800" b="1" dirty="0" smtClean="0">
                <a:latin typeface="Arial Narrow" pitchFamily="34" charset="0"/>
              </a:rPr>
              <a:t> del CIFP. Este </a:t>
            </a:r>
            <a:r>
              <a:rPr lang="gl-ES" sz="1800" b="1" dirty="0" err="1" smtClean="0">
                <a:latin typeface="Arial Narrow" pitchFamily="34" charset="0"/>
              </a:rPr>
              <a:t>cuadro</a:t>
            </a:r>
            <a:r>
              <a:rPr lang="gl-ES" sz="1800" b="1" dirty="0" smtClean="0">
                <a:latin typeface="Arial Narrow" pitchFamily="34" charset="0"/>
              </a:rPr>
              <a:t> </a:t>
            </a:r>
            <a:r>
              <a:rPr lang="gl-ES" sz="1800" b="1" dirty="0" err="1" smtClean="0">
                <a:latin typeface="Arial Narrow" pitchFamily="34" charset="0"/>
              </a:rPr>
              <a:t>lleva</a:t>
            </a:r>
            <a:r>
              <a:rPr lang="gl-ES" sz="1800" b="1" dirty="0" smtClean="0">
                <a:latin typeface="Arial Narrow" pitchFamily="34" charset="0"/>
              </a:rPr>
              <a:t>:</a:t>
            </a:r>
            <a:endParaRPr lang="gl-ES" sz="1800" b="1" dirty="0">
              <a:latin typeface="Arial Narrow" pitchFamily="34" charset="0"/>
            </a:endParaRPr>
          </a:p>
        </p:txBody>
      </p:sp>
      <p:sp>
        <p:nvSpPr>
          <p:cNvPr id="296" name="295 CuadroTexto"/>
          <p:cNvSpPr txBox="1"/>
          <p:nvPr/>
        </p:nvSpPr>
        <p:spPr>
          <a:xfrm>
            <a:off x="6705600" y="8558784"/>
            <a:ext cx="521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1800" b="1" dirty="0" smtClean="0">
                <a:solidFill>
                  <a:srgbClr val="FF0000"/>
                </a:solidFill>
                <a:latin typeface="Arial Narrow" pitchFamily="34" charset="0"/>
              </a:rPr>
              <a:t>1 Interruptor diferencial tipo A</a:t>
            </a:r>
            <a:endParaRPr lang="gl-ES" sz="1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97" name="296 CuadroTexto"/>
          <p:cNvSpPr txBox="1"/>
          <p:nvPr/>
        </p:nvSpPr>
        <p:spPr>
          <a:xfrm>
            <a:off x="6705600" y="8936736"/>
            <a:ext cx="521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1800" b="1" dirty="0" smtClean="0">
                <a:solidFill>
                  <a:srgbClr val="00B050"/>
                </a:solidFill>
                <a:latin typeface="Arial Narrow" pitchFamily="34" charset="0"/>
              </a:rPr>
              <a:t>2 Interruptor </a:t>
            </a:r>
            <a:r>
              <a:rPr lang="gl-ES" sz="1800" b="1" dirty="0" err="1" smtClean="0">
                <a:solidFill>
                  <a:srgbClr val="00B050"/>
                </a:solidFill>
                <a:latin typeface="Arial Narrow" pitchFamily="34" charset="0"/>
              </a:rPr>
              <a:t>magnetotérmico</a:t>
            </a:r>
            <a:r>
              <a:rPr lang="gl-ES" sz="1800" b="1" dirty="0" smtClean="0">
                <a:solidFill>
                  <a:srgbClr val="00B050"/>
                </a:solidFill>
                <a:latin typeface="Arial Narrow" pitchFamily="34" charset="0"/>
              </a:rPr>
              <a:t> (</a:t>
            </a:r>
            <a:r>
              <a:rPr lang="gl-ES" sz="1800" b="1" dirty="0" err="1" smtClean="0">
                <a:solidFill>
                  <a:srgbClr val="00B050"/>
                </a:solidFill>
                <a:latin typeface="Arial Narrow" pitchFamily="34" charset="0"/>
              </a:rPr>
              <a:t>sobreintensidades</a:t>
            </a:r>
            <a:r>
              <a:rPr lang="gl-ES" sz="1800" b="1" dirty="0" smtClean="0">
                <a:solidFill>
                  <a:srgbClr val="00B050"/>
                </a:solidFill>
                <a:latin typeface="Arial Narrow" pitchFamily="34" charset="0"/>
              </a:rPr>
              <a:t>)</a:t>
            </a:r>
            <a:endParaRPr lang="gl-ES" sz="1800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298" name="297 CuadroTexto"/>
          <p:cNvSpPr txBox="1"/>
          <p:nvPr/>
        </p:nvSpPr>
        <p:spPr>
          <a:xfrm>
            <a:off x="6705600" y="9985248"/>
            <a:ext cx="521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1800" b="1" dirty="0" smtClean="0">
                <a:solidFill>
                  <a:srgbClr val="7030A0"/>
                </a:solidFill>
                <a:latin typeface="Arial Narrow" pitchFamily="34" charset="0"/>
              </a:rPr>
              <a:t>4 Protector </a:t>
            </a:r>
            <a:r>
              <a:rPr lang="gl-ES" sz="1800" b="1" dirty="0" err="1" smtClean="0">
                <a:solidFill>
                  <a:srgbClr val="7030A0"/>
                </a:solidFill>
                <a:latin typeface="Arial Narrow" pitchFamily="34" charset="0"/>
              </a:rPr>
              <a:t>sobretensiones</a:t>
            </a:r>
            <a:r>
              <a:rPr lang="gl-ES" sz="1800" b="1" dirty="0" smtClean="0">
                <a:solidFill>
                  <a:srgbClr val="7030A0"/>
                </a:solidFill>
                <a:latin typeface="Arial Narrow" pitchFamily="34" charset="0"/>
              </a:rPr>
              <a:t> clase II</a:t>
            </a:r>
            <a:endParaRPr lang="gl-ES" sz="18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299" name="298 Elipse"/>
          <p:cNvSpPr/>
          <p:nvPr/>
        </p:nvSpPr>
        <p:spPr>
          <a:xfrm>
            <a:off x="11765280" y="5766816"/>
            <a:ext cx="621792" cy="6217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300" name="299 CuadroTexto"/>
          <p:cNvSpPr txBox="1"/>
          <p:nvPr/>
        </p:nvSpPr>
        <p:spPr>
          <a:xfrm>
            <a:off x="11887200" y="5852160"/>
            <a:ext cx="426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400" b="1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endParaRPr lang="gl-ES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01" name="300 Elipse"/>
          <p:cNvSpPr/>
          <p:nvPr/>
        </p:nvSpPr>
        <p:spPr>
          <a:xfrm>
            <a:off x="12838176" y="5766816"/>
            <a:ext cx="621792" cy="62179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302" name="301 CuadroTexto"/>
          <p:cNvSpPr txBox="1"/>
          <p:nvPr/>
        </p:nvSpPr>
        <p:spPr>
          <a:xfrm>
            <a:off x="12960096" y="5852160"/>
            <a:ext cx="426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400" b="1" dirty="0">
                <a:solidFill>
                  <a:srgbClr val="00B050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303" name="302 Elipse"/>
          <p:cNvSpPr/>
          <p:nvPr/>
        </p:nvSpPr>
        <p:spPr>
          <a:xfrm>
            <a:off x="13947648" y="5766816"/>
            <a:ext cx="621792" cy="62179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304" name="303 CuadroTexto"/>
          <p:cNvSpPr txBox="1"/>
          <p:nvPr/>
        </p:nvSpPr>
        <p:spPr>
          <a:xfrm>
            <a:off x="14069568" y="5852160"/>
            <a:ext cx="426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400" b="1" dirty="0" smtClean="0">
                <a:solidFill>
                  <a:schemeClr val="tx2"/>
                </a:solidFill>
                <a:latin typeface="Arial Narrow" pitchFamily="34" charset="0"/>
              </a:rPr>
              <a:t>3</a:t>
            </a:r>
            <a:endParaRPr lang="gl-ES" sz="2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05" name="304 Elipse"/>
          <p:cNvSpPr/>
          <p:nvPr/>
        </p:nvSpPr>
        <p:spPr>
          <a:xfrm>
            <a:off x="14740128" y="5766816"/>
            <a:ext cx="621792" cy="621792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306" name="305 CuadroTexto"/>
          <p:cNvSpPr txBox="1"/>
          <p:nvPr/>
        </p:nvSpPr>
        <p:spPr>
          <a:xfrm>
            <a:off x="14862048" y="5852160"/>
            <a:ext cx="426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400" b="1" dirty="0" smtClean="0">
                <a:solidFill>
                  <a:srgbClr val="7030A0"/>
                </a:solidFill>
                <a:latin typeface="Arial Narrow" pitchFamily="34" charset="0"/>
              </a:rPr>
              <a:t>4</a:t>
            </a:r>
            <a:endParaRPr lang="gl-ES" sz="24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307" name="306 CuadroTexto"/>
          <p:cNvSpPr txBox="1"/>
          <p:nvPr/>
        </p:nvSpPr>
        <p:spPr>
          <a:xfrm>
            <a:off x="6705600" y="9436608"/>
            <a:ext cx="521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1800" b="1" dirty="0">
                <a:solidFill>
                  <a:schemeClr val="tx2"/>
                </a:solidFill>
                <a:latin typeface="Arial Narrow" pitchFamily="34" charset="0"/>
              </a:rPr>
              <a:t>3</a:t>
            </a:r>
            <a:r>
              <a:rPr lang="gl-ES" sz="1800" b="1" dirty="0" smtClean="0">
                <a:solidFill>
                  <a:schemeClr val="tx2"/>
                </a:solidFill>
                <a:latin typeface="Arial Narrow" pitchFamily="34" charset="0"/>
              </a:rPr>
              <a:t> Fusibles para el protector </a:t>
            </a:r>
            <a:r>
              <a:rPr lang="gl-ES" sz="1800" b="1" dirty="0" err="1" smtClean="0">
                <a:solidFill>
                  <a:schemeClr val="tx2"/>
                </a:solidFill>
                <a:latin typeface="Arial Narrow" pitchFamily="34" charset="0"/>
              </a:rPr>
              <a:t>sobretensiones</a:t>
            </a:r>
            <a:endParaRPr lang="gl-ES" sz="1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08" name="307 CuadroTexto"/>
          <p:cNvSpPr txBox="1"/>
          <p:nvPr/>
        </p:nvSpPr>
        <p:spPr>
          <a:xfrm>
            <a:off x="15109159" y="3239806"/>
            <a:ext cx="3559460" cy="883846"/>
          </a:xfrm>
          <a:prstGeom prst="rect">
            <a:avLst/>
          </a:prstGeom>
          <a:noFill/>
        </p:spPr>
        <p:txBody>
          <a:bodyPr wrap="square" lIns="174257" tIns="87129" rIns="174257" bIns="87129" rtlCol="0">
            <a:spAutoFit/>
          </a:bodyPr>
          <a:lstStyle/>
          <a:p>
            <a:r>
              <a:rPr lang="gl-ES" sz="2300" dirty="0" smtClean="0">
                <a:latin typeface="Arial Narrow" pitchFamily="34" charset="0"/>
              </a:rPr>
              <a:t>Interruptor </a:t>
            </a:r>
            <a:r>
              <a:rPr lang="gl-ES" sz="2300" dirty="0" err="1" smtClean="0">
                <a:latin typeface="Arial Narrow" pitchFamily="34" charset="0"/>
              </a:rPr>
              <a:t>general</a:t>
            </a:r>
            <a:endParaRPr lang="gl-ES" sz="2300" dirty="0" smtClean="0">
              <a:latin typeface="Arial Narrow" pitchFamily="34" charset="0"/>
            </a:endParaRPr>
          </a:p>
          <a:p>
            <a:r>
              <a:rPr lang="gl-ES" sz="2300" dirty="0" smtClean="0">
                <a:latin typeface="Arial Narrow" pitchFamily="34" charset="0"/>
              </a:rPr>
              <a:t>CIFP PORTA DA AUGA</a:t>
            </a:r>
            <a:endParaRPr lang="gl-ES" sz="2300" dirty="0">
              <a:latin typeface="Arial Narrow" pitchFamily="34" charset="0"/>
            </a:endParaRPr>
          </a:p>
        </p:txBody>
      </p:sp>
      <p:sp>
        <p:nvSpPr>
          <p:cNvPr id="310" name="309 CuadroTexto"/>
          <p:cNvSpPr txBox="1"/>
          <p:nvPr/>
        </p:nvSpPr>
        <p:spPr>
          <a:xfrm>
            <a:off x="13313664" y="9692640"/>
            <a:ext cx="6010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1800" dirty="0" smtClean="0">
                <a:latin typeface="Arial Narrow" pitchFamily="34" charset="0"/>
              </a:rPr>
              <a:t>Conectamos el vatímetro en el </a:t>
            </a:r>
            <a:r>
              <a:rPr lang="gl-ES" sz="1800" dirty="0" err="1" smtClean="0">
                <a:latin typeface="Arial Narrow" pitchFamily="34" charset="0"/>
              </a:rPr>
              <a:t>cuadro</a:t>
            </a:r>
            <a:r>
              <a:rPr lang="gl-ES" sz="1800" dirty="0" smtClean="0">
                <a:latin typeface="Arial Narrow" pitchFamily="34" charset="0"/>
              </a:rPr>
              <a:t> principal del CIFP. El vatímetro </a:t>
            </a:r>
            <a:r>
              <a:rPr lang="gl-ES" sz="1800" dirty="0" err="1" smtClean="0">
                <a:latin typeface="Arial Narrow" pitchFamily="34" charset="0"/>
              </a:rPr>
              <a:t>lleva</a:t>
            </a:r>
            <a:r>
              <a:rPr lang="gl-ES" sz="1800" dirty="0" smtClean="0">
                <a:latin typeface="Arial Narrow" pitchFamily="34" charset="0"/>
              </a:rPr>
              <a:t> 3 transformadores de </a:t>
            </a:r>
            <a:r>
              <a:rPr lang="gl-ES" sz="1800" dirty="0" err="1" smtClean="0">
                <a:latin typeface="Arial Narrow" pitchFamily="34" charset="0"/>
              </a:rPr>
              <a:t>intensidad</a:t>
            </a:r>
            <a:endParaRPr lang="gl-ES" sz="1800" dirty="0">
              <a:latin typeface="Arial Narrow" pitchFamily="34" charset="0"/>
            </a:endParaRPr>
          </a:p>
        </p:txBody>
      </p:sp>
      <p:sp>
        <p:nvSpPr>
          <p:cNvPr id="312" name="311 CuadroTexto"/>
          <p:cNvSpPr txBox="1"/>
          <p:nvPr/>
        </p:nvSpPr>
        <p:spPr>
          <a:xfrm>
            <a:off x="16434816" y="1816608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400" dirty="0" err="1" smtClean="0">
                <a:latin typeface="Arial Narrow" pitchFamily="34" charset="0"/>
              </a:rPr>
              <a:t>Red</a:t>
            </a:r>
            <a:r>
              <a:rPr lang="gl-ES" sz="2400" dirty="0" smtClean="0">
                <a:latin typeface="Arial Narrow" pitchFamily="34" charset="0"/>
              </a:rPr>
              <a:t> eléctrica</a:t>
            </a:r>
            <a:endParaRPr lang="gl-ES" sz="2400" dirty="0">
              <a:latin typeface="Arial Narrow" pitchFamily="34" charset="0"/>
            </a:endParaRPr>
          </a:p>
        </p:txBody>
      </p:sp>
      <p:sp>
        <p:nvSpPr>
          <p:cNvPr id="313" name="312 CuadroTexto"/>
          <p:cNvSpPr txBox="1"/>
          <p:nvPr/>
        </p:nvSpPr>
        <p:spPr>
          <a:xfrm>
            <a:off x="1597152" y="8717280"/>
            <a:ext cx="4425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000" dirty="0" err="1" smtClean="0">
                <a:latin typeface="Arial Narrow" pitchFamily="34" charset="0"/>
              </a:rPr>
              <a:t>Ahora</a:t>
            </a:r>
            <a:r>
              <a:rPr lang="gl-ES" sz="2000" dirty="0" smtClean="0">
                <a:latin typeface="Arial Narrow" pitchFamily="34" charset="0"/>
              </a:rPr>
              <a:t> conectamos la batería formada por un módulo de protección (BMS) y dos módulos de batería de Litio de 10 </a:t>
            </a:r>
            <a:r>
              <a:rPr lang="gl-ES" sz="2000" dirty="0" err="1" smtClean="0">
                <a:latin typeface="Arial Narrow" pitchFamily="34" charset="0"/>
              </a:rPr>
              <a:t>Kwh</a:t>
            </a:r>
            <a:endParaRPr lang="gl-ES" sz="2000" dirty="0">
              <a:latin typeface="Arial Narrow" pitchFamily="34" charset="0"/>
            </a:endParaRPr>
          </a:p>
        </p:txBody>
      </p:sp>
      <p:sp>
        <p:nvSpPr>
          <p:cNvPr id="314" name="313 CuadroTexto"/>
          <p:cNvSpPr txBox="1"/>
          <p:nvPr/>
        </p:nvSpPr>
        <p:spPr>
          <a:xfrm>
            <a:off x="1901952" y="6559296"/>
            <a:ext cx="4120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000" dirty="0" smtClean="0">
                <a:latin typeface="Arial Narrow" pitchFamily="34" charset="0"/>
              </a:rPr>
              <a:t>Conectamos a </a:t>
            </a:r>
            <a:r>
              <a:rPr lang="gl-ES" sz="2000" dirty="0" err="1" smtClean="0">
                <a:latin typeface="Arial Narrow" pitchFamily="34" charset="0"/>
              </a:rPr>
              <a:t>tierra</a:t>
            </a:r>
            <a:r>
              <a:rPr lang="gl-ES" sz="2000" dirty="0" smtClean="0">
                <a:latin typeface="Arial Narrow" pitchFamily="34" charset="0"/>
              </a:rPr>
              <a:t> por ambos lados del inversor</a:t>
            </a:r>
            <a:endParaRPr lang="gl-ES" sz="2000" dirty="0">
              <a:latin typeface="Arial Narrow" pitchFamily="34" charset="0"/>
            </a:endParaRPr>
          </a:p>
        </p:txBody>
      </p:sp>
      <p:pic>
        <p:nvPicPr>
          <p:cNvPr id="190" name="189 Imagen" descr="LOGO-MEC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578964" y="259101"/>
            <a:ext cx="5627184" cy="670289"/>
          </a:xfrm>
          <a:prstGeom prst="rect">
            <a:avLst/>
          </a:prstGeom>
        </p:spPr>
      </p:pic>
      <p:grpSp>
        <p:nvGrpSpPr>
          <p:cNvPr id="210" name="209 Grupo"/>
          <p:cNvGrpSpPr/>
          <p:nvPr/>
        </p:nvGrpSpPr>
        <p:grpSpPr>
          <a:xfrm>
            <a:off x="10162408" y="7102548"/>
            <a:ext cx="608374" cy="1036096"/>
            <a:chOff x="10162408" y="7102548"/>
            <a:chExt cx="608374" cy="1036096"/>
          </a:xfrm>
        </p:grpSpPr>
        <p:cxnSp>
          <p:nvCxnSpPr>
            <p:cNvPr id="194" name="193 Conector recto"/>
            <p:cNvCxnSpPr/>
            <p:nvPr/>
          </p:nvCxnSpPr>
          <p:spPr>
            <a:xfrm>
              <a:off x="10756118" y="7102851"/>
              <a:ext cx="4031" cy="103105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195 Conector recto"/>
            <p:cNvCxnSpPr/>
            <p:nvPr/>
          </p:nvCxnSpPr>
          <p:spPr>
            <a:xfrm flipH="1" flipV="1">
              <a:off x="10162408" y="8134260"/>
              <a:ext cx="602881" cy="438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196 Conector recto"/>
            <p:cNvCxnSpPr/>
            <p:nvPr/>
          </p:nvCxnSpPr>
          <p:spPr>
            <a:xfrm>
              <a:off x="10185991" y="7102548"/>
              <a:ext cx="58479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208 Grupo"/>
          <p:cNvGrpSpPr/>
          <p:nvPr/>
        </p:nvGrpSpPr>
        <p:grpSpPr>
          <a:xfrm>
            <a:off x="10175358" y="7011423"/>
            <a:ext cx="684767" cy="1196912"/>
            <a:chOff x="10175358" y="7011423"/>
            <a:chExt cx="684767" cy="1196912"/>
          </a:xfrm>
        </p:grpSpPr>
        <p:cxnSp>
          <p:nvCxnSpPr>
            <p:cNvPr id="192" name="191 Conector recto"/>
            <p:cNvCxnSpPr/>
            <p:nvPr/>
          </p:nvCxnSpPr>
          <p:spPr>
            <a:xfrm flipV="1">
              <a:off x="10175358" y="7016178"/>
              <a:ext cx="680433" cy="13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197 Conector recto"/>
            <p:cNvCxnSpPr/>
            <p:nvPr/>
          </p:nvCxnSpPr>
          <p:spPr>
            <a:xfrm>
              <a:off x="10846993" y="7011423"/>
              <a:ext cx="4465" cy="11878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198 Conector recto"/>
            <p:cNvCxnSpPr/>
            <p:nvPr/>
          </p:nvCxnSpPr>
          <p:spPr>
            <a:xfrm flipH="1">
              <a:off x="10175359" y="8207932"/>
              <a:ext cx="684766" cy="4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210 Grupo"/>
          <p:cNvGrpSpPr/>
          <p:nvPr/>
        </p:nvGrpSpPr>
        <p:grpSpPr>
          <a:xfrm>
            <a:off x="10162408" y="8415847"/>
            <a:ext cx="608374" cy="1036096"/>
            <a:chOff x="10162408" y="7102548"/>
            <a:chExt cx="608374" cy="1036096"/>
          </a:xfrm>
        </p:grpSpPr>
        <p:cxnSp>
          <p:nvCxnSpPr>
            <p:cNvPr id="212" name="211 Conector recto"/>
            <p:cNvCxnSpPr/>
            <p:nvPr/>
          </p:nvCxnSpPr>
          <p:spPr>
            <a:xfrm>
              <a:off x="10756118" y="7102851"/>
              <a:ext cx="4031" cy="103105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 flipH="1" flipV="1">
              <a:off x="10162408" y="8134260"/>
              <a:ext cx="602881" cy="438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213 Conector recto"/>
            <p:cNvCxnSpPr/>
            <p:nvPr/>
          </p:nvCxnSpPr>
          <p:spPr>
            <a:xfrm>
              <a:off x="10185991" y="7102548"/>
              <a:ext cx="58479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214 Grupo"/>
          <p:cNvGrpSpPr/>
          <p:nvPr/>
        </p:nvGrpSpPr>
        <p:grpSpPr>
          <a:xfrm>
            <a:off x="10175358" y="8324722"/>
            <a:ext cx="684767" cy="1196912"/>
            <a:chOff x="10175358" y="7011423"/>
            <a:chExt cx="684767" cy="1196912"/>
          </a:xfrm>
        </p:grpSpPr>
        <p:cxnSp>
          <p:nvCxnSpPr>
            <p:cNvPr id="216" name="215 Conector recto"/>
            <p:cNvCxnSpPr/>
            <p:nvPr/>
          </p:nvCxnSpPr>
          <p:spPr>
            <a:xfrm flipV="1">
              <a:off x="10175358" y="7016178"/>
              <a:ext cx="680433" cy="13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216 Conector recto"/>
            <p:cNvCxnSpPr/>
            <p:nvPr/>
          </p:nvCxnSpPr>
          <p:spPr>
            <a:xfrm>
              <a:off x="10846993" y="7011423"/>
              <a:ext cx="4465" cy="11878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217 Conector recto"/>
            <p:cNvCxnSpPr/>
            <p:nvPr/>
          </p:nvCxnSpPr>
          <p:spPr>
            <a:xfrm flipH="1">
              <a:off x="10175359" y="8207932"/>
              <a:ext cx="684766" cy="4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5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0"/>
                            </p:stCondLst>
                            <p:childTnLst>
                              <p:par>
                                <p:cTn id="8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500"/>
                            </p:stCondLst>
                            <p:childTnLst>
                              <p:par>
                                <p:cTn id="8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6500"/>
                            </p:stCondLst>
                            <p:childTnLst>
                              <p:par>
                                <p:cTn id="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500"/>
                            </p:stCondLst>
                            <p:childTnLst>
                              <p:par>
                                <p:cTn id="9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000"/>
                            </p:stCondLst>
                            <p:childTnLst>
                              <p:par>
                                <p:cTn id="9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4500"/>
                            </p:stCondLst>
                            <p:childTnLst>
                              <p:par>
                                <p:cTn id="1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500"/>
                            </p:stCondLst>
                            <p:childTnLst>
                              <p:par>
                                <p:cTn id="14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6500"/>
                            </p:stCondLst>
                            <p:childTnLst>
                              <p:par>
                                <p:cTn id="15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6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7500"/>
                            </p:stCondLst>
                            <p:childTnLst>
                              <p:par>
                                <p:cTn id="16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6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8500"/>
                            </p:stCondLst>
                            <p:childTnLst>
                              <p:par>
                                <p:cTn id="17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9000"/>
                            </p:stCondLst>
                            <p:childTnLst>
                              <p:par>
                                <p:cTn id="17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9500"/>
                            </p:stCondLst>
                            <p:childTnLst>
                              <p:par>
                                <p:cTn id="2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1500"/>
                            </p:stCondLst>
                            <p:childTnLst>
                              <p:par>
                                <p:cTn id="2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6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9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2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43500"/>
                            </p:stCondLst>
                            <p:childTnLst>
                              <p:par>
                                <p:cTn id="2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6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9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45500"/>
                            </p:stCondLst>
                            <p:childTnLst>
                              <p:par>
                                <p:cTn id="2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6"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9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2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47500"/>
                            </p:stCondLst>
                            <p:childTnLst>
                              <p:par>
                                <p:cTn id="2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6"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9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2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49500"/>
                            </p:stCondLst>
                            <p:childTnLst>
                              <p:par>
                                <p:cTn id="2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1500"/>
                            </p:stCondLst>
                            <p:childTnLst>
                              <p:par>
                                <p:cTn id="25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2000"/>
                            </p:stCondLst>
                            <p:childTnLst>
                              <p:par>
                                <p:cTn id="26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2500"/>
                            </p:stCondLst>
                            <p:childTnLst>
                              <p:par>
                                <p:cTn id="26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3000"/>
                            </p:stCondLst>
                            <p:childTnLst>
                              <p:par>
                                <p:cTn id="27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3500"/>
                            </p:stCondLst>
                            <p:childTnLst>
                              <p:par>
                                <p:cTn id="27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4000"/>
                            </p:stCondLst>
                            <p:childTnLst>
                              <p:par>
                                <p:cTn id="27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4500"/>
                            </p:stCondLst>
                            <p:childTnLst>
                              <p:par>
                                <p:cTn id="28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5000"/>
                            </p:stCondLst>
                            <p:childTnLst>
                              <p:par>
                                <p:cTn id="28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5500"/>
                            </p:stCondLst>
                            <p:childTnLst>
                              <p:par>
                                <p:cTn id="29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6000"/>
                            </p:stCondLst>
                            <p:childTnLst>
                              <p:par>
                                <p:cTn id="29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56500"/>
                            </p:stCondLst>
                            <p:childTnLst>
                              <p:par>
                                <p:cTn id="29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57000"/>
                            </p:stCondLst>
                            <p:childTnLst>
                              <p:par>
                                <p:cTn id="30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7500"/>
                            </p:stCondLst>
                            <p:childTnLst>
                              <p:par>
                                <p:cTn id="30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8000"/>
                            </p:stCondLst>
                            <p:childTnLst>
                              <p:par>
                                <p:cTn id="3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58500"/>
                            </p:stCondLst>
                            <p:childTnLst>
                              <p:par>
                                <p:cTn id="3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59000"/>
                            </p:stCondLst>
                            <p:childTnLst>
                              <p:par>
                                <p:cTn id="3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59500"/>
                            </p:stCondLst>
                            <p:childTnLst>
                              <p:par>
                                <p:cTn id="3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60000"/>
                            </p:stCondLst>
                            <p:childTnLst>
                              <p:par>
                                <p:cTn id="3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8" dur="20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62000"/>
                            </p:stCondLst>
                            <p:childTnLst>
                              <p:par>
                                <p:cTn id="33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1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4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0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6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9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0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3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6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9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500"/>
                            </p:stCondLst>
                            <p:childTnLst>
                              <p:par>
                                <p:cTn id="3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4" dur="3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800"/>
                            </p:stCondLst>
                            <p:childTnLst>
                              <p:par>
                                <p:cTn id="37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2800"/>
                            </p:stCondLst>
                            <p:childTnLst>
                              <p:par>
                                <p:cTn id="3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2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4800"/>
                            </p:stCondLst>
                            <p:childTnLst>
                              <p:par>
                                <p:cTn id="3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6"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6800"/>
                            </p:stCondLst>
                            <p:childTnLst>
                              <p:par>
                                <p:cTn id="38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8800"/>
                            </p:stCondLst>
                            <p:childTnLst>
                              <p:par>
                                <p:cTn id="39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0800"/>
                            </p:stCondLst>
                            <p:childTnLst>
                              <p:par>
                                <p:cTn id="39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1300"/>
                            </p:stCondLst>
                            <p:childTnLst>
                              <p:par>
                                <p:cTn id="40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1800"/>
                            </p:stCondLst>
                            <p:childTnLst>
                              <p:par>
                                <p:cTn id="4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00"/>
                            </p:stCondLst>
                            <p:childTnLst>
                              <p:par>
                                <p:cTn id="4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5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5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500"/>
                            </p:stCondLst>
                            <p:childTnLst>
                              <p:par>
                                <p:cTn id="4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0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3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6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4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0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4500"/>
                            </p:stCondLst>
                            <p:childTnLst>
                              <p:par>
                                <p:cTn id="45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4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6500"/>
                            </p:stCondLst>
                            <p:childTnLst>
                              <p:par>
                                <p:cTn id="45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8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8500"/>
                            </p:stCondLst>
                            <p:childTnLst>
                              <p:par>
                                <p:cTn id="46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2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6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0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4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 animBg="1"/>
      <p:bldP spid="73" grpId="0"/>
      <p:bldP spid="74" grpId="0"/>
      <p:bldP spid="75" grpId="0"/>
      <p:bldGraphic spid="89" grpId="0">
        <p:bldAsOne/>
      </p:bldGraphic>
      <p:bldP spid="173" grpId="0"/>
      <p:bldP spid="247" grpId="0"/>
      <p:bldP spid="251" grpId="0"/>
      <p:bldP spid="251" grpId="1"/>
      <p:bldP spid="252" grpId="0"/>
      <p:bldP spid="252" grpId="1"/>
      <p:bldP spid="257" grpId="0"/>
      <p:bldP spid="257" grpId="1"/>
      <p:bldP spid="258" grpId="0"/>
      <p:bldP spid="258" grpId="1"/>
      <p:bldP spid="261" grpId="0"/>
      <p:bldP spid="261" grpId="1"/>
      <p:bldP spid="262" grpId="0"/>
      <p:bldP spid="262" grpId="1"/>
      <p:bldP spid="265" grpId="0"/>
      <p:bldP spid="265" grpId="1"/>
      <p:bldP spid="295" grpId="0"/>
      <p:bldP spid="295" grpId="1"/>
      <p:bldP spid="296" grpId="0"/>
      <p:bldP spid="296" grpId="1"/>
      <p:bldP spid="297" grpId="0"/>
      <p:bldP spid="297" grpId="1"/>
      <p:bldP spid="298" grpId="0"/>
      <p:bldP spid="298" grpId="1"/>
      <p:bldP spid="299" grpId="0" animBg="1"/>
      <p:bldP spid="299" grpId="1" animBg="1"/>
      <p:bldP spid="300" grpId="0"/>
      <p:bldP spid="300" grpId="1"/>
      <p:bldP spid="301" grpId="0" animBg="1"/>
      <p:bldP spid="301" grpId="1" animBg="1"/>
      <p:bldP spid="302" grpId="0"/>
      <p:bldP spid="302" grpId="1"/>
      <p:bldP spid="303" grpId="0" animBg="1"/>
      <p:bldP spid="303" grpId="1" animBg="1"/>
      <p:bldP spid="304" grpId="0"/>
      <p:bldP spid="304" grpId="1"/>
      <p:bldP spid="305" grpId="0" animBg="1"/>
      <p:bldP spid="305" grpId="1" animBg="1"/>
      <p:bldP spid="306" grpId="0"/>
      <p:bldP spid="306" grpId="1"/>
      <p:bldP spid="307" grpId="0"/>
      <p:bldP spid="307" grpId="1"/>
      <p:bldP spid="308" grpId="0"/>
      <p:bldP spid="310" grpId="0"/>
      <p:bldP spid="312" grpId="0"/>
      <p:bldP spid="313" grpId="0"/>
      <p:bldP spid="314" grpId="0"/>
      <p:bldP spid="3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1480352" y="294139"/>
          <a:ext cx="17309598" cy="57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 descr="LOGO-ME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578964" y="259101"/>
            <a:ext cx="5627184" cy="67028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412" y="2227262"/>
            <a:ext cx="7791450" cy="623887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037" y="2008716"/>
            <a:ext cx="5160963" cy="688128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836" y="1485901"/>
            <a:ext cx="4453467" cy="33401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836" y="5156201"/>
            <a:ext cx="4538134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75783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5746" y="585820"/>
            <a:ext cx="4740698" cy="394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74 CuadroTexto"/>
          <p:cNvSpPr txBox="1"/>
          <p:nvPr/>
        </p:nvSpPr>
        <p:spPr>
          <a:xfrm>
            <a:off x="8687132" y="1278832"/>
            <a:ext cx="3559460" cy="529903"/>
          </a:xfrm>
          <a:prstGeom prst="rect">
            <a:avLst/>
          </a:prstGeom>
          <a:noFill/>
        </p:spPr>
        <p:txBody>
          <a:bodyPr wrap="square" lIns="174257" tIns="87129" rIns="174257" bIns="87129" rtlCol="0">
            <a:spAutoFit/>
          </a:bodyPr>
          <a:lstStyle/>
          <a:p>
            <a:r>
              <a:rPr lang="gl-ES" sz="2300" b="1" dirty="0">
                <a:latin typeface="Arial Narrow" pitchFamily="34" charset="0"/>
              </a:rPr>
              <a:t>INVERSOR FOTOVOLTAICO</a:t>
            </a:r>
          </a:p>
        </p:txBody>
      </p:sp>
      <p:graphicFrame>
        <p:nvGraphicFramePr>
          <p:cNvPr id="89" name="88 Diagrama"/>
          <p:cNvGraphicFramePr/>
          <p:nvPr/>
        </p:nvGraphicFramePr>
        <p:xfrm>
          <a:off x="1480352" y="294139"/>
          <a:ext cx="17309598" cy="57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9206" y="6748393"/>
            <a:ext cx="3247989" cy="359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623159" y="5480218"/>
            <a:ext cx="1755627" cy="14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" name="172 CuadroTexto"/>
          <p:cNvSpPr txBox="1"/>
          <p:nvPr/>
        </p:nvSpPr>
        <p:spPr>
          <a:xfrm>
            <a:off x="6441247" y="6459582"/>
            <a:ext cx="2052345" cy="529903"/>
          </a:xfrm>
          <a:prstGeom prst="rect">
            <a:avLst/>
          </a:prstGeom>
          <a:noFill/>
        </p:spPr>
        <p:txBody>
          <a:bodyPr wrap="square" lIns="174257" tIns="87129" rIns="174257" bIns="87129" rtlCol="0">
            <a:spAutoFit/>
          </a:bodyPr>
          <a:lstStyle/>
          <a:p>
            <a:r>
              <a:rPr lang="gl-ES" sz="2300" b="1" u="sng" dirty="0">
                <a:latin typeface="Arial Narrow" pitchFamily="34" charset="0"/>
              </a:rPr>
              <a:t>BATERIA</a:t>
            </a:r>
          </a:p>
        </p:txBody>
      </p:sp>
      <p:sp>
        <p:nvSpPr>
          <p:cNvPr id="247" name="246 CuadroTexto"/>
          <p:cNvSpPr txBox="1"/>
          <p:nvPr/>
        </p:nvSpPr>
        <p:spPr>
          <a:xfrm>
            <a:off x="16243015" y="5056414"/>
            <a:ext cx="3559460" cy="529903"/>
          </a:xfrm>
          <a:prstGeom prst="rect">
            <a:avLst/>
          </a:prstGeom>
          <a:noFill/>
        </p:spPr>
        <p:txBody>
          <a:bodyPr wrap="square" lIns="174257" tIns="87129" rIns="174257" bIns="87129" rtlCol="0">
            <a:spAutoFit/>
          </a:bodyPr>
          <a:lstStyle/>
          <a:p>
            <a:r>
              <a:rPr lang="gl-ES" sz="2300" b="1" dirty="0">
                <a:latin typeface="Arial Narrow" pitchFamily="34" charset="0"/>
              </a:rPr>
              <a:t>VATÍMETRO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843892" y="2361459"/>
            <a:ext cx="2556128" cy="157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9" name="138 Conector recto"/>
          <p:cNvCxnSpPr/>
          <p:nvPr/>
        </p:nvCxnSpPr>
        <p:spPr>
          <a:xfrm>
            <a:off x="17114997" y="6840382"/>
            <a:ext cx="0" cy="11711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140 Conector recto"/>
          <p:cNvCxnSpPr/>
          <p:nvPr/>
        </p:nvCxnSpPr>
        <p:spPr>
          <a:xfrm flipH="1" flipV="1">
            <a:off x="12033813" y="8006342"/>
            <a:ext cx="5082999" cy="5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142 Conector recto"/>
          <p:cNvCxnSpPr/>
          <p:nvPr/>
        </p:nvCxnSpPr>
        <p:spPr>
          <a:xfrm flipV="1">
            <a:off x="12016308" y="4005782"/>
            <a:ext cx="0" cy="40057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144 Conector recto"/>
          <p:cNvCxnSpPr/>
          <p:nvPr/>
        </p:nvCxnSpPr>
        <p:spPr>
          <a:xfrm flipV="1">
            <a:off x="10127916" y="7074096"/>
            <a:ext cx="1655646" cy="391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146 Conector recto"/>
          <p:cNvCxnSpPr/>
          <p:nvPr/>
        </p:nvCxnSpPr>
        <p:spPr>
          <a:xfrm flipV="1">
            <a:off x="11780565" y="5162550"/>
            <a:ext cx="2997" cy="18984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148 Conector recto"/>
          <p:cNvCxnSpPr/>
          <p:nvPr/>
        </p:nvCxnSpPr>
        <p:spPr>
          <a:xfrm>
            <a:off x="10207704" y="7383539"/>
            <a:ext cx="54221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150 Conector recto"/>
          <p:cNvCxnSpPr/>
          <p:nvPr/>
        </p:nvCxnSpPr>
        <p:spPr>
          <a:xfrm>
            <a:off x="10726341" y="7400512"/>
            <a:ext cx="0" cy="91657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154 Conector recto"/>
          <p:cNvCxnSpPr/>
          <p:nvPr/>
        </p:nvCxnSpPr>
        <p:spPr>
          <a:xfrm flipH="1">
            <a:off x="10089833" y="8334063"/>
            <a:ext cx="66008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155 Conector recto"/>
          <p:cNvCxnSpPr/>
          <p:nvPr/>
        </p:nvCxnSpPr>
        <p:spPr>
          <a:xfrm>
            <a:off x="10207704" y="8503801"/>
            <a:ext cx="54221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158 Conector recto"/>
          <p:cNvCxnSpPr/>
          <p:nvPr/>
        </p:nvCxnSpPr>
        <p:spPr>
          <a:xfrm>
            <a:off x="10726341" y="8520774"/>
            <a:ext cx="0" cy="91657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161 Conector recto"/>
          <p:cNvCxnSpPr/>
          <p:nvPr/>
        </p:nvCxnSpPr>
        <p:spPr>
          <a:xfrm flipH="1">
            <a:off x="10089833" y="9454325"/>
            <a:ext cx="66008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174 Grupo"/>
          <p:cNvGrpSpPr/>
          <p:nvPr/>
        </p:nvGrpSpPr>
        <p:grpSpPr>
          <a:xfrm>
            <a:off x="10612891" y="4437019"/>
            <a:ext cx="995280" cy="395433"/>
            <a:chOff x="4900613" y="2845594"/>
            <a:chExt cx="459581" cy="253603"/>
          </a:xfrm>
        </p:grpSpPr>
        <p:sp>
          <p:nvSpPr>
            <p:cNvPr id="169" name="168 Forma libre"/>
            <p:cNvSpPr/>
            <p:nvPr/>
          </p:nvSpPr>
          <p:spPr>
            <a:xfrm>
              <a:off x="5074127" y="2848911"/>
              <a:ext cx="142710" cy="72236"/>
            </a:xfrm>
            <a:custGeom>
              <a:avLst/>
              <a:gdLst>
                <a:gd name="connsiteX0" fmla="*/ 0 w 142710"/>
                <a:gd name="connsiteY0" fmla="*/ 0 h 72236"/>
                <a:gd name="connsiteX1" fmla="*/ 73998 w 142710"/>
                <a:gd name="connsiteY1" fmla="*/ 68712 h 72236"/>
                <a:gd name="connsiteX2" fmla="*/ 142710 w 142710"/>
                <a:gd name="connsiteY2" fmla="*/ 21142 h 7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710" h="72236">
                  <a:moveTo>
                    <a:pt x="0" y="0"/>
                  </a:moveTo>
                  <a:cubicBezTo>
                    <a:pt x="25106" y="32594"/>
                    <a:pt x="50213" y="65188"/>
                    <a:pt x="73998" y="68712"/>
                  </a:cubicBezTo>
                  <a:cubicBezTo>
                    <a:pt x="97783" y="72236"/>
                    <a:pt x="142710" y="21142"/>
                    <a:pt x="142710" y="2114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170" name="169 Forma libre"/>
            <p:cNvSpPr/>
            <p:nvPr/>
          </p:nvSpPr>
          <p:spPr>
            <a:xfrm>
              <a:off x="5017294" y="2845594"/>
              <a:ext cx="271462" cy="133350"/>
            </a:xfrm>
            <a:custGeom>
              <a:avLst/>
              <a:gdLst>
                <a:gd name="connsiteX0" fmla="*/ 0 w 271462"/>
                <a:gd name="connsiteY0" fmla="*/ 0 h 133350"/>
                <a:gd name="connsiteX1" fmla="*/ 92869 w 271462"/>
                <a:gd name="connsiteY1" fmla="*/ 111919 h 133350"/>
                <a:gd name="connsiteX2" fmla="*/ 171450 w 271462"/>
                <a:gd name="connsiteY2" fmla="*/ 116681 h 133350"/>
                <a:gd name="connsiteX3" fmla="*/ 271462 w 271462"/>
                <a:gd name="connsiteY3" fmla="*/ 119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2" h="133350">
                  <a:moveTo>
                    <a:pt x="0" y="0"/>
                  </a:moveTo>
                  <a:cubicBezTo>
                    <a:pt x="32147" y="46236"/>
                    <a:pt x="64294" y="92472"/>
                    <a:pt x="92869" y="111919"/>
                  </a:cubicBezTo>
                  <a:cubicBezTo>
                    <a:pt x="121444" y="131366"/>
                    <a:pt x="141685" y="133350"/>
                    <a:pt x="171450" y="116681"/>
                  </a:cubicBezTo>
                  <a:cubicBezTo>
                    <a:pt x="201216" y="100012"/>
                    <a:pt x="236339" y="55959"/>
                    <a:pt x="271462" y="11906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172" name="171 Forma libre"/>
            <p:cNvSpPr/>
            <p:nvPr/>
          </p:nvSpPr>
          <p:spPr>
            <a:xfrm>
              <a:off x="4976813" y="2874169"/>
              <a:ext cx="359568" cy="158750"/>
            </a:xfrm>
            <a:custGeom>
              <a:avLst/>
              <a:gdLst>
                <a:gd name="connsiteX0" fmla="*/ 0 w 359568"/>
                <a:gd name="connsiteY0" fmla="*/ 2381 h 158750"/>
                <a:gd name="connsiteX1" fmla="*/ 100012 w 359568"/>
                <a:gd name="connsiteY1" fmla="*/ 121444 h 158750"/>
                <a:gd name="connsiteX2" fmla="*/ 188118 w 359568"/>
                <a:gd name="connsiteY2" fmla="*/ 154781 h 158750"/>
                <a:gd name="connsiteX3" fmla="*/ 280987 w 359568"/>
                <a:gd name="connsiteY3" fmla="*/ 97631 h 158750"/>
                <a:gd name="connsiteX4" fmla="*/ 359568 w 359568"/>
                <a:gd name="connsiteY4" fmla="*/ 0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568" h="158750">
                  <a:moveTo>
                    <a:pt x="0" y="2381"/>
                  </a:moveTo>
                  <a:cubicBezTo>
                    <a:pt x="34329" y="49212"/>
                    <a:pt x="68659" y="96044"/>
                    <a:pt x="100012" y="121444"/>
                  </a:cubicBezTo>
                  <a:cubicBezTo>
                    <a:pt x="131365" y="146844"/>
                    <a:pt x="157956" y="158750"/>
                    <a:pt x="188118" y="154781"/>
                  </a:cubicBezTo>
                  <a:cubicBezTo>
                    <a:pt x="218280" y="150812"/>
                    <a:pt x="252412" y="123428"/>
                    <a:pt x="280987" y="97631"/>
                  </a:cubicBezTo>
                  <a:cubicBezTo>
                    <a:pt x="309562" y="71834"/>
                    <a:pt x="334565" y="35917"/>
                    <a:pt x="359568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174" name="173 Forma libre"/>
            <p:cNvSpPr/>
            <p:nvPr/>
          </p:nvSpPr>
          <p:spPr>
            <a:xfrm>
              <a:off x="4900613" y="2862263"/>
              <a:ext cx="459581" cy="236934"/>
            </a:xfrm>
            <a:custGeom>
              <a:avLst/>
              <a:gdLst>
                <a:gd name="connsiteX0" fmla="*/ 0 w 459581"/>
                <a:gd name="connsiteY0" fmla="*/ 0 h 236934"/>
                <a:gd name="connsiteX1" fmla="*/ 92868 w 459581"/>
                <a:gd name="connsiteY1" fmla="*/ 145256 h 236934"/>
                <a:gd name="connsiteX2" fmla="*/ 259556 w 459581"/>
                <a:gd name="connsiteY2" fmla="*/ 235743 h 236934"/>
                <a:gd name="connsiteX3" fmla="*/ 411956 w 459581"/>
                <a:gd name="connsiteY3" fmla="*/ 138112 h 236934"/>
                <a:gd name="connsiteX4" fmla="*/ 459581 w 459581"/>
                <a:gd name="connsiteY4" fmla="*/ 73818 h 23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581" h="236934">
                  <a:moveTo>
                    <a:pt x="0" y="0"/>
                  </a:moveTo>
                  <a:cubicBezTo>
                    <a:pt x="24804" y="52983"/>
                    <a:pt x="49609" y="105966"/>
                    <a:pt x="92868" y="145256"/>
                  </a:cubicBezTo>
                  <a:cubicBezTo>
                    <a:pt x="136127" y="184546"/>
                    <a:pt x="206375" y="236934"/>
                    <a:pt x="259556" y="235743"/>
                  </a:cubicBezTo>
                  <a:cubicBezTo>
                    <a:pt x="312737" y="234552"/>
                    <a:pt x="378619" y="165100"/>
                    <a:pt x="411956" y="138112"/>
                  </a:cubicBezTo>
                  <a:cubicBezTo>
                    <a:pt x="445294" y="111125"/>
                    <a:pt x="452437" y="92471"/>
                    <a:pt x="459581" y="73818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grpSp>
        <p:nvGrpSpPr>
          <p:cNvPr id="176" name="175 Grupo"/>
          <p:cNvGrpSpPr/>
          <p:nvPr/>
        </p:nvGrpSpPr>
        <p:grpSpPr>
          <a:xfrm rot="5400000">
            <a:off x="16446011" y="3394227"/>
            <a:ext cx="716606" cy="549209"/>
            <a:chOff x="4900613" y="2845594"/>
            <a:chExt cx="459581" cy="253603"/>
          </a:xfrm>
        </p:grpSpPr>
        <p:sp>
          <p:nvSpPr>
            <p:cNvPr id="177" name="176 Forma libre"/>
            <p:cNvSpPr/>
            <p:nvPr/>
          </p:nvSpPr>
          <p:spPr>
            <a:xfrm>
              <a:off x="5074127" y="2848911"/>
              <a:ext cx="142710" cy="72236"/>
            </a:xfrm>
            <a:custGeom>
              <a:avLst/>
              <a:gdLst>
                <a:gd name="connsiteX0" fmla="*/ 0 w 142710"/>
                <a:gd name="connsiteY0" fmla="*/ 0 h 72236"/>
                <a:gd name="connsiteX1" fmla="*/ 73998 w 142710"/>
                <a:gd name="connsiteY1" fmla="*/ 68712 h 72236"/>
                <a:gd name="connsiteX2" fmla="*/ 142710 w 142710"/>
                <a:gd name="connsiteY2" fmla="*/ 21142 h 7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710" h="72236">
                  <a:moveTo>
                    <a:pt x="0" y="0"/>
                  </a:moveTo>
                  <a:cubicBezTo>
                    <a:pt x="25106" y="32594"/>
                    <a:pt x="50213" y="65188"/>
                    <a:pt x="73998" y="68712"/>
                  </a:cubicBezTo>
                  <a:cubicBezTo>
                    <a:pt x="97783" y="72236"/>
                    <a:pt x="142710" y="21142"/>
                    <a:pt x="142710" y="2114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178" name="177 Forma libre"/>
            <p:cNvSpPr/>
            <p:nvPr/>
          </p:nvSpPr>
          <p:spPr>
            <a:xfrm>
              <a:off x="5017294" y="2845594"/>
              <a:ext cx="271462" cy="133350"/>
            </a:xfrm>
            <a:custGeom>
              <a:avLst/>
              <a:gdLst>
                <a:gd name="connsiteX0" fmla="*/ 0 w 271462"/>
                <a:gd name="connsiteY0" fmla="*/ 0 h 133350"/>
                <a:gd name="connsiteX1" fmla="*/ 92869 w 271462"/>
                <a:gd name="connsiteY1" fmla="*/ 111919 h 133350"/>
                <a:gd name="connsiteX2" fmla="*/ 171450 w 271462"/>
                <a:gd name="connsiteY2" fmla="*/ 116681 h 133350"/>
                <a:gd name="connsiteX3" fmla="*/ 271462 w 271462"/>
                <a:gd name="connsiteY3" fmla="*/ 119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2" h="133350">
                  <a:moveTo>
                    <a:pt x="0" y="0"/>
                  </a:moveTo>
                  <a:cubicBezTo>
                    <a:pt x="32147" y="46236"/>
                    <a:pt x="64294" y="92472"/>
                    <a:pt x="92869" y="111919"/>
                  </a:cubicBezTo>
                  <a:cubicBezTo>
                    <a:pt x="121444" y="131366"/>
                    <a:pt x="141685" y="133350"/>
                    <a:pt x="171450" y="116681"/>
                  </a:cubicBezTo>
                  <a:cubicBezTo>
                    <a:pt x="201216" y="100012"/>
                    <a:pt x="236339" y="55959"/>
                    <a:pt x="271462" y="11906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179" name="178 Forma libre"/>
            <p:cNvSpPr/>
            <p:nvPr/>
          </p:nvSpPr>
          <p:spPr>
            <a:xfrm>
              <a:off x="4976813" y="2874169"/>
              <a:ext cx="359568" cy="158750"/>
            </a:xfrm>
            <a:custGeom>
              <a:avLst/>
              <a:gdLst>
                <a:gd name="connsiteX0" fmla="*/ 0 w 359568"/>
                <a:gd name="connsiteY0" fmla="*/ 2381 h 158750"/>
                <a:gd name="connsiteX1" fmla="*/ 100012 w 359568"/>
                <a:gd name="connsiteY1" fmla="*/ 121444 h 158750"/>
                <a:gd name="connsiteX2" fmla="*/ 188118 w 359568"/>
                <a:gd name="connsiteY2" fmla="*/ 154781 h 158750"/>
                <a:gd name="connsiteX3" fmla="*/ 280987 w 359568"/>
                <a:gd name="connsiteY3" fmla="*/ 97631 h 158750"/>
                <a:gd name="connsiteX4" fmla="*/ 359568 w 359568"/>
                <a:gd name="connsiteY4" fmla="*/ 0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568" h="158750">
                  <a:moveTo>
                    <a:pt x="0" y="2381"/>
                  </a:moveTo>
                  <a:cubicBezTo>
                    <a:pt x="34329" y="49212"/>
                    <a:pt x="68659" y="96044"/>
                    <a:pt x="100012" y="121444"/>
                  </a:cubicBezTo>
                  <a:cubicBezTo>
                    <a:pt x="131365" y="146844"/>
                    <a:pt x="157956" y="158750"/>
                    <a:pt x="188118" y="154781"/>
                  </a:cubicBezTo>
                  <a:cubicBezTo>
                    <a:pt x="218280" y="150812"/>
                    <a:pt x="252412" y="123428"/>
                    <a:pt x="280987" y="97631"/>
                  </a:cubicBezTo>
                  <a:cubicBezTo>
                    <a:pt x="309562" y="71834"/>
                    <a:pt x="334565" y="35917"/>
                    <a:pt x="359568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180" name="179 Forma libre"/>
            <p:cNvSpPr/>
            <p:nvPr/>
          </p:nvSpPr>
          <p:spPr>
            <a:xfrm>
              <a:off x="4900613" y="2862263"/>
              <a:ext cx="459581" cy="236934"/>
            </a:xfrm>
            <a:custGeom>
              <a:avLst/>
              <a:gdLst>
                <a:gd name="connsiteX0" fmla="*/ 0 w 459581"/>
                <a:gd name="connsiteY0" fmla="*/ 0 h 236934"/>
                <a:gd name="connsiteX1" fmla="*/ 92868 w 459581"/>
                <a:gd name="connsiteY1" fmla="*/ 145256 h 236934"/>
                <a:gd name="connsiteX2" fmla="*/ 259556 w 459581"/>
                <a:gd name="connsiteY2" fmla="*/ 235743 h 236934"/>
                <a:gd name="connsiteX3" fmla="*/ 411956 w 459581"/>
                <a:gd name="connsiteY3" fmla="*/ 138112 h 236934"/>
                <a:gd name="connsiteX4" fmla="*/ 459581 w 459581"/>
                <a:gd name="connsiteY4" fmla="*/ 73818 h 23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581" h="236934">
                  <a:moveTo>
                    <a:pt x="0" y="0"/>
                  </a:moveTo>
                  <a:cubicBezTo>
                    <a:pt x="24804" y="52983"/>
                    <a:pt x="49609" y="105966"/>
                    <a:pt x="92868" y="145256"/>
                  </a:cubicBezTo>
                  <a:cubicBezTo>
                    <a:pt x="136127" y="184546"/>
                    <a:pt x="206375" y="236934"/>
                    <a:pt x="259556" y="235743"/>
                  </a:cubicBezTo>
                  <a:cubicBezTo>
                    <a:pt x="312737" y="234552"/>
                    <a:pt x="378619" y="165100"/>
                    <a:pt x="411956" y="138112"/>
                  </a:cubicBezTo>
                  <a:cubicBezTo>
                    <a:pt x="445294" y="111125"/>
                    <a:pt x="452437" y="92471"/>
                    <a:pt x="459581" y="73818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sp>
        <p:nvSpPr>
          <p:cNvPr id="181" name="180 CuadroTexto"/>
          <p:cNvSpPr txBox="1"/>
          <p:nvPr/>
        </p:nvSpPr>
        <p:spPr>
          <a:xfrm>
            <a:off x="7355639" y="7978208"/>
            <a:ext cx="2676370" cy="529903"/>
          </a:xfrm>
          <a:prstGeom prst="rect">
            <a:avLst/>
          </a:prstGeom>
          <a:noFill/>
        </p:spPr>
        <p:txBody>
          <a:bodyPr wrap="square" lIns="174257" tIns="87129" rIns="174257" bIns="87129" rtlCol="0">
            <a:spAutoFit/>
          </a:bodyPr>
          <a:lstStyle/>
          <a:p>
            <a:r>
              <a:rPr lang="gl-ES" sz="2300" dirty="0">
                <a:latin typeface="Arial Narrow" pitchFamily="34" charset="0"/>
              </a:rPr>
              <a:t>BATERIA     5Kwh</a:t>
            </a:r>
          </a:p>
        </p:txBody>
      </p:sp>
      <p:sp>
        <p:nvSpPr>
          <p:cNvPr id="182" name="181 CuadroTexto"/>
          <p:cNvSpPr txBox="1"/>
          <p:nvPr/>
        </p:nvSpPr>
        <p:spPr>
          <a:xfrm>
            <a:off x="7355640" y="9243795"/>
            <a:ext cx="2657687" cy="529903"/>
          </a:xfrm>
          <a:prstGeom prst="rect">
            <a:avLst/>
          </a:prstGeom>
          <a:noFill/>
        </p:spPr>
        <p:txBody>
          <a:bodyPr wrap="square" lIns="174257" tIns="87129" rIns="174257" bIns="87129" rtlCol="0">
            <a:spAutoFit/>
          </a:bodyPr>
          <a:lstStyle/>
          <a:p>
            <a:r>
              <a:rPr lang="gl-ES" sz="2300" dirty="0">
                <a:latin typeface="Arial Narrow" pitchFamily="34" charset="0"/>
              </a:rPr>
              <a:t>BATERIA     5Kwh</a:t>
            </a:r>
          </a:p>
        </p:txBody>
      </p:sp>
      <p:sp>
        <p:nvSpPr>
          <p:cNvPr id="183" name="182 CuadroTexto"/>
          <p:cNvSpPr txBox="1"/>
          <p:nvPr/>
        </p:nvSpPr>
        <p:spPr>
          <a:xfrm>
            <a:off x="7355639" y="7081085"/>
            <a:ext cx="2564280" cy="529903"/>
          </a:xfrm>
          <a:prstGeom prst="rect">
            <a:avLst/>
          </a:prstGeom>
          <a:noFill/>
        </p:spPr>
        <p:txBody>
          <a:bodyPr wrap="square" lIns="174257" tIns="87129" rIns="174257" bIns="87129" rtlCol="0">
            <a:spAutoFit/>
          </a:bodyPr>
          <a:lstStyle/>
          <a:p>
            <a:r>
              <a:rPr lang="gl-ES" sz="2300" dirty="0">
                <a:latin typeface="Arial Narrow" pitchFamily="34" charset="0"/>
              </a:rPr>
              <a:t>BMS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4174" y="2079541"/>
            <a:ext cx="6739546" cy="223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" name="185 CuadroTexto"/>
          <p:cNvSpPr txBox="1"/>
          <p:nvPr/>
        </p:nvSpPr>
        <p:spPr>
          <a:xfrm>
            <a:off x="1288404" y="1629751"/>
            <a:ext cx="6763152" cy="529903"/>
          </a:xfrm>
          <a:prstGeom prst="rect">
            <a:avLst/>
          </a:prstGeom>
          <a:noFill/>
        </p:spPr>
        <p:txBody>
          <a:bodyPr wrap="square" lIns="174257" tIns="87129" rIns="174257" bIns="87129" rtlCol="0">
            <a:spAutoFit/>
          </a:bodyPr>
          <a:lstStyle/>
          <a:p>
            <a:r>
              <a:rPr lang="gl-ES" sz="2300" b="1" dirty="0">
                <a:latin typeface="Arial Narrow" pitchFamily="34" charset="0"/>
              </a:rPr>
              <a:t>PROGRAMA FUSION SOLAR</a:t>
            </a:r>
          </a:p>
        </p:txBody>
      </p:sp>
      <p:sp>
        <p:nvSpPr>
          <p:cNvPr id="187" name="186 CuadroTexto"/>
          <p:cNvSpPr txBox="1"/>
          <p:nvPr/>
        </p:nvSpPr>
        <p:spPr>
          <a:xfrm>
            <a:off x="17368395" y="1993260"/>
            <a:ext cx="2052345" cy="529903"/>
          </a:xfrm>
          <a:prstGeom prst="rect">
            <a:avLst/>
          </a:prstGeom>
          <a:noFill/>
        </p:spPr>
        <p:txBody>
          <a:bodyPr wrap="square" lIns="174257" tIns="87129" rIns="174257" bIns="87129" rtlCol="0">
            <a:spAutoFit/>
          </a:bodyPr>
          <a:lstStyle/>
          <a:p>
            <a:r>
              <a:rPr lang="gl-ES" sz="2300" b="1" u="sng" dirty="0">
                <a:latin typeface="Arial Narrow" pitchFamily="34" charset="0"/>
              </a:rPr>
              <a:t>ROUTER</a:t>
            </a:r>
          </a:p>
        </p:txBody>
      </p:sp>
      <p:sp>
        <p:nvSpPr>
          <p:cNvPr id="188" name="187 CuadroTexto"/>
          <p:cNvSpPr txBox="1"/>
          <p:nvPr/>
        </p:nvSpPr>
        <p:spPr>
          <a:xfrm>
            <a:off x="12668287" y="7988434"/>
            <a:ext cx="4366610" cy="529903"/>
          </a:xfrm>
          <a:prstGeom prst="rect">
            <a:avLst/>
          </a:prstGeom>
          <a:noFill/>
        </p:spPr>
        <p:txBody>
          <a:bodyPr wrap="square" lIns="174257" tIns="87129" rIns="174257" bIns="87129" rtlCol="0">
            <a:spAutoFit/>
          </a:bodyPr>
          <a:lstStyle/>
          <a:p>
            <a:r>
              <a:rPr lang="gl-ES" sz="2300" b="1" u="sng" dirty="0">
                <a:latin typeface="Arial Narrow" pitchFamily="34" charset="0"/>
              </a:rPr>
              <a:t>BUS RS485 2hilos + PE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704538" y="5111646"/>
            <a:ext cx="5096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sz="1600" dirty="0" smtClean="0">
                <a:latin typeface="Arial Narrow" pitchFamily="34" charset="0"/>
              </a:rPr>
              <a:t>Una vez conectado a </a:t>
            </a:r>
            <a:r>
              <a:rPr lang="gl-ES" sz="1600" dirty="0" err="1" smtClean="0">
                <a:latin typeface="Arial Narrow" pitchFamily="34" charset="0"/>
              </a:rPr>
              <a:t>Red</a:t>
            </a:r>
            <a:r>
              <a:rPr lang="gl-ES" sz="1600" dirty="0" smtClean="0">
                <a:latin typeface="Arial Narrow" pitchFamily="34" charset="0"/>
              </a:rPr>
              <a:t> el inversor con la aplicación </a:t>
            </a:r>
            <a:r>
              <a:rPr lang="gl-ES" sz="1600" b="1" dirty="0" smtClean="0">
                <a:latin typeface="Arial Narrow" pitchFamily="34" charset="0"/>
              </a:rPr>
              <a:t>Fusión solar</a:t>
            </a:r>
            <a:r>
              <a:rPr lang="gl-ES" sz="1600" dirty="0" smtClean="0">
                <a:latin typeface="Arial Narrow" pitchFamily="34" charset="0"/>
              </a:rPr>
              <a:t> podemos ver gráficos de consumos y de </a:t>
            </a:r>
            <a:r>
              <a:rPr lang="gl-ES" sz="1600" dirty="0" err="1" smtClean="0">
                <a:latin typeface="Arial Narrow" pitchFamily="34" charset="0"/>
              </a:rPr>
              <a:t>producción</a:t>
            </a:r>
            <a:r>
              <a:rPr lang="gl-ES" sz="1600" dirty="0" smtClean="0">
                <a:latin typeface="Arial Narrow" pitchFamily="34" charset="0"/>
              </a:rPr>
              <a:t> así como  todos los datos históricos de la instalación  o en </a:t>
            </a:r>
            <a:r>
              <a:rPr lang="gl-ES" sz="1600" dirty="0" err="1" smtClean="0">
                <a:latin typeface="Arial Narrow" pitchFamily="34" charset="0"/>
              </a:rPr>
              <a:t>tiempo</a:t>
            </a:r>
            <a:r>
              <a:rPr lang="gl-ES" sz="1600" dirty="0" smtClean="0">
                <a:latin typeface="Arial Narrow" pitchFamily="34" charset="0"/>
              </a:rPr>
              <a:t> real cada 5 </a:t>
            </a:r>
            <a:r>
              <a:rPr lang="gl-ES" sz="1600" dirty="0" err="1" smtClean="0">
                <a:latin typeface="Arial Narrow" pitchFamily="34" charset="0"/>
              </a:rPr>
              <a:t>mínutos</a:t>
            </a:r>
            <a:r>
              <a:rPr lang="gl-ES" sz="1600" dirty="0" smtClean="0">
                <a:latin typeface="Arial Narrow" pitchFamily="34" charset="0"/>
              </a:rPr>
              <a:t>.</a:t>
            </a:r>
          </a:p>
          <a:p>
            <a:pPr algn="just"/>
            <a:r>
              <a:rPr lang="gl-ES" sz="1600" dirty="0" smtClean="0">
                <a:latin typeface="Arial Narrow" pitchFamily="34" charset="0"/>
              </a:rPr>
              <a:t>Los datos son accesibles desde </a:t>
            </a:r>
            <a:r>
              <a:rPr lang="gl-ES" sz="1600" dirty="0" err="1" smtClean="0">
                <a:latin typeface="Arial Narrow" pitchFamily="34" charset="0"/>
              </a:rPr>
              <a:t>cualquier</a:t>
            </a:r>
            <a:r>
              <a:rPr lang="gl-ES" sz="1600" dirty="0" smtClean="0">
                <a:latin typeface="Arial Narrow" pitchFamily="34" charset="0"/>
              </a:rPr>
              <a:t> ordenador, teléfono </a:t>
            </a:r>
            <a:r>
              <a:rPr lang="gl-ES" sz="1600" dirty="0" err="1" smtClean="0">
                <a:latin typeface="Arial Narrow" pitchFamily="34" charset="0"/>
              </a:rPr>
              <a:t>móvil</a:t>
            </a:r>
            <a:r>
              <a:rPr lang="gl-ES" sz="1600" dirty="0" smtClean="0">
                <a:latin typeface="Arial Narrow" pitchFamily="34" charset="0"/>
              </a:rPr>
              <a:t>, etc.</a:t>
            </a:r>
            <a:endParaRPr lang="gl-ES" sz="1600" dirty="0">
              <a:latin typeface="Arial Narrow" pitchFamily="34" charset="0"/>
            </a:endParaRPr>
          </a:p>
        </p:txBody>
      </p:sp>
      <p:pic>
        <p:nvPicPr>
          <p:cNvPr id="39" name="38 Imagen" descr="LOGO-MEC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4175291" y="304072"/>
            <a:ext cx="5627184" cy="670289"/>
          </a:xfrm>
          <a:prstGeom prst="rect">
            <a:avLst/>
          </a:prstGeom>
        </p:spPr>
      </p:pic>
      <p:sp>
        <p:nvSpPr>
          <p:cNvPr id="40" name="39 CuadroTexto"/>
          <p:cNvSpPr txBox="1"/>
          <p:nvPr/>
        </p:nvSpPr>
        <p:spPr>
          <a:xfrm>
            <a:off x="10845067" y="8921772"/>
            <a:ext cx="4366610" cy="529903"/>
          </a:xfrm>
          <a:prstGeom prst="rect">
            <a:avLst/>
          </a:prstGeom>
          <a:noFill/>
        </p:spPr>
        <p:txBody>
          <a:bodyPr wrap="square" lIns="174257" tIns="87129" rIns="174257" bIns="87129" rtlCol="0">
            <a:spAutoFit/>
          </a:bodyPr>
          <a:lstStyle/>
          <a:p>
            <a:r>
              <a:rPr lang="gl-ES" sz="2300" b="1" u="sng" dirty="0" smtClean="0">
                <a:solidFill>
                  <a:srgbClr val="00B050"/>
                </a:solidFill>
                <a:latin typeface="Arial Narrow" pitchFamily="34" charset="0"/>
              </a:rPr>
              <a:t>Cable 4 pares cat6 UTP RJ45</a:t>
            </a:r>
            <a:endParaRPr lang="gl-ES" sz="2300" b="1" u="sng" dirty="0">
              <a:solidFill>
                <a:srgbClr val="00B050"/>
              </a:solidFill>
              <a:latin typeface="Arial Narrow" pitchFamily="34" charset="0"/>
            </a:endParaRPr>
          </a:p>
        </p:txBody>
      </p:sp>
      <p:cxnSp>
        <p:nvCxnSpPr>
          <p:cNvPr id="3" name="2 Conector recto"/>
          <p:cNvCxnSpPr/>
          <p:nvPr/>
        </p:nvCxnSpPr>
        <p:spPr>
          <a:xfrm flipH="1">
            <a:off x="11783562" y="4027134"/>
            <a:ext cx="232747" cy="11354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00"/>
                            </p:stCondLst>
                            <p:childTnLst>
                              <p:par>
                                <p:cTn id="5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0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8000"/>
                            </p:stCondLst>
                            <p:childTnLst>
                              <p:par>
                                <p:cTn id="6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0"/>
                            </p:stCondLst>
                            <p:childTnLst>
                              <p:par>
                                <p:cTn id="6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000"/>
                            </p:stCondLst>
                            <p:childTnLst>
                              <p:par>
                                <p:cTn id="7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0"/>
                            </p:stCondLst>
                            <p:childTnLst>
                              <p:par>
                                <p:cTn id="7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6000"/>
                            </p:stCondLst>
                            <p:childTnLst>
                              <p:par>
                                <p:cTn id="8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8000"/>
                            </p:stCondLst>
                            <p:childTnLst>
                              <p:par>
                                <p:cTn id="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0"/>
                            </p:stCondLst>
                            <p:childTnLst>
                              <p:par>
                                <p:cTn id="8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2000"/>
                            </p:stCondLst>
                            <p:childTnLst>
                              <p:par>
                                <p:cTn id="9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4000"/>
                            </p:stCondLst>
                            <p:childTnLst>
                              <p:par>
                                <p:cTn id="9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0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8000"/>
                            </p:stCondLst>
                            <p:childTnLst>
                              <p:par>
                                <p:cTn id="10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0"/>
                            </p:stCondLst>
                            <p:childTnLst>
                              <p:par>
                                <p:cTn id="1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2000"/>
                            </p:stCondLst>
                            <p:childTnLst>
                              <p:par>
                                <p:cTn id="1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4000"/>
                            </p:stCondLst>
                            <p:childTnLst>
                              <p:par>
                                <p:cTn id="1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8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Graphic spid="89" grpId="0">
        <p:bldAsOne/>
      </p:bldGraphic>
      <p:bldP spid="173" grpId="0"/>
      <p:bldP spid="247" grpId="0"/>
      <p:bldP spid="181" grpId="0"/>
      <p:bldP spid="182" grpId="0"/>
      <p:bldP spid="183" grpId="0"/>
      <p:bldP spid="186" grpId="0"/>
      <p:bldP spid="187" grpId="0"/>
      <p:bldP spid="188" grpId="0"/>
      <p:bldP spid="38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1480352" y="294139"/>
          <a:ext cx="17309598" cy="57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4 Imagen" descr="LOGO-MEC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175291" y="304072"/>
            <a:ext cx="5627184" cy="67028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350963"/>
            <a:ext cx="728662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4" descr="data:image/png;base64,iVBORw0KGgoAAAANSUhEUgAAA8YAAADcCAYAAACyNLihAAAAAXNSR0IArs4c6QAAIABJREFUeF7sfXmcVcWV/6n3upu12RRBQVkUQQwRtAHXIArqmEwUt2RGFIz5aRIg3e1MZkadn2h+M2pmMna3dGd3VMCZRGIgm8YVN0Q2EQkIAgIqKKBszdrd79Xvc2q7de+77717X7+tu8/9R+l3l6pvVZ0637MVA7oIAUKAECAECAFCgBAgBAgBQoAQIAQIgQ6MAOvAfaeuEwKEACFACBAChAAhQAgQAoQAIUAIEAJAxJgmASFACBAChAAhQAgQAoQAIUAIEAKEQIdGgIhxhx5+6jwhQAgQAoQAIUAIEAKEACFACBAChAARY5oDhAAhUHQIVFZW3scYG1lbW/vNomtcHhrU0fufB4hb9Ymqqqpfc87X19XV/dD7olmzZvWIRqPPAsBFnPMb6urqnmnVx4rg4erq6gGc879wzr9dV1e3rAiaRE3wILBy5cpKALgbAG6tqKh4gQBq+wisXLnyCgCYCwAPVVRU1K1cufIdxtjH55133jVheud9T5hn6V5CoKMhQMS4o414G+3vyasfuoMD3AIAF4sucNgMEfh9/Fj8P3eff++uVN1SJOMB656PGGMXxuPxgYyxBZzzG21lTyu2nPOa9qDUJsPm6O3XfwsgMg2Af0Xcw9gWBvyP8Sb2465zF+xI9pwPnvpWgWtNTU3SZ4NOv45ODAvV//G/5P0gDj+AOL8GGJyhxutNxtnct7/Lfhlk/CorK8czxp4HgJ7q/t+0NwNHKmJcWVl5PWOsOhaLXT1nzpyDQTDLxj02IbfeJ7BXYxJa1ul5yBj7Bz9ibMnKF2wjAeIDAANtDBAXAPhH1bYfZypb33vvvd5NTU3/DADXAsBwsR1wvpQxNr+iouInqbBUBOFpa27i7f9VUVGh25WNocjJO9KRokIT42x8f/ny5aOj0ej3Oee3aRA5588yxn5ZUVGxqD2ObSrS2l6I8fLly8+ORCJ/BoDftoW1lpMFTC9tMwgQMW4zQ9VBG/r0jdGTh537DAfwt5AyOMbj8a/tOvfel9MQOeN9VMreFYyxb3DOf8M5dyl1Son8FWPsqmyQPN2ubCrMrSXvx751wwLO4IYkmMUZsK92fmzBX1LNurBtCINroYhhoVZZNudGpn244Gf88hjwPzOATr7vYGzRsk/herifxdOstbs451dqYxOOJQCsy5QIZdqfXD6Xhhhjf8HPm5zLNnnXo01a4/F4LXqxw8g6tV5nx2Kxb5aUlJQn8xh716pF0L9kzwONWSQSeQzlLsrfsPJ15cqVaBj9k4fYGlgZY8+hl76iouKIH9Y+RAO9rGg0nY0euTTEy+WtywYRDDofVq5c+WMAuKyiouLcZM/ksz0p2pC2nSme/TYApDK+1VVUVFSleN7rXQ00tn6kTeF9Qzwe/+q4cePWBR2nTO5DgwcAvOJHGLPl6c3WezLpn35GteEXAHAHRTS0Bkl6NtcIEDHONcL0/lYh0H/1g78BYDelfAmDY7EYjNpz3t2b/e7zKm4qLFAoZvF4/HbG2BUez0ZOwnizSX7CklIblyO33zCPAUxNMzDxSIR/udMvn0mqFIRtAxHj5Ihnc25ksuDG/4wP48DXJiXF5qX8N8u+E/UNb0/mlcykPcX+TFsgxoihmlc3Kq8xyrXAsk71cQEaNFKFUqtvPKKjRdQ8+C8kr5zz+/F5r6xQxpJQxoO33357YElJyV+TkWI9Zzjnfxg7dqyvIdWHGLvIVDESY0XcfgsAP0tF3ouBGAdtqxfnVatWfY1z/scA6/7/VVRUCMOT98p0bAtJjNWYfScej9/gR8CzRWiz9Z4A45PyllWrVv0ebwgbCt7a79LzhEAYBIgYh0GL7s0rAqesfvDaOLCFQT7KAebvGnM3hlonXF5ibBM0bzh1ELKnwgS/oT50QHtFvOTGViYB4ErGmAnn5pzPBoDnGWPomf4V57xWvW8JknT8f+XhMeHcnrDGtwDgNPVM4BDmY7ffeBUH/lwQTBnAgs6P/TapUcIPq2RhtAobVO70pUM8MexU/930I53H2DMGAjMMW002NnosFNY4Dhjma57ztE+H2p9vh8R6yYEiDp8wxs7HfFJ8HwD8HwBATzuOTUJ/VOfF3ME5gF5Fb2i6mhtg51inCk/WWHneHSq3ddzPYvMZsJuDzAsAdu2y7zCh4NhXujHDezPthzdMWGPnJaj2GoxEImd51xd6EwHgbL0W9Xv82mbnB/vMXzN+Ngae+SfGn3P+X4yxgygnAOBjnKuqbb7h5mHmlf3tJOvRGPm8hotUsk79hnnUD6Dn32/uA8BV2KdIJPKJ7U3WZBxzsPUc9hrFbMIebM4BrFy5Er1NuL7SXpzzvx87duz/em/0IU/o4XR5BpUHb4x6dnU8Hr9FhYEOUn87DgAofyda71+N3lzlafwH675/VrmhIv+XMbaFc45z4hnG2CQA+JX2FCYjtn6eNnXvj8CJ7kBDxMcqxxijp/5et197mT3PYB9824ah5fF4/HG7z4yxlzjno3T+crJ+4jdTeUCTDdzKlStXA8DotAMrbzijoqJiS9ixtQiwGEfG2B845w0AYIfWH2CMreecX6Dfj/chkUvWZyR7nPMzAaALAPTinL+kxvYm7RlV95zq9fj7RQJ45h82wx4rE7Xgac8BABDf86YLWP3EXGWcG5jSgFFB27VH3A8b1WdhOGKMreWcT8J3xWKxe9LMDZzrrrlpzfGMIwoCzg26jRBoNQJEjFsNIb0gVwj0W/1QEM+m+fxno4+XAru/xdser8KulFfQeY+2cm2HD/rlB3qftb0l8Xg8JZHyEmeLJPzFbgu2PxaL3ZGMGOO9QQi837gcu/2GX3IADFkLdHXuxMrZTxYc8rvZxwuEuaUmj9Gbf+hVjpWyXVVbW/sDfL9nHJJ67f3yF/Xz+F+NpT02+HfOOSqzgpio0NC3OOd3RSKRt/3CRFMZOpAsqHYIchCPx99XBZdO1Z4ze65o8qvJluq7+D561HzmRhBCI1IAvO/WqQJBc1zP+zkvLeG8KdCEkBrlvGV3slvTrTOf39PND+zzAxojux+RSKTKrxhbAGKM5FOsL01uLYOEaY8idya812PUQiXazGtr7B7zC5f2ekPVPLjA41FNuk7CzCsbY+969M4xnzWG/Reh0l5ZZ0fVYLizj5HP5Xm2x0F7mgEAjUbi/ZFIZDJjTHiusR3p5KzfXFy5ciUPOkc5578bO3YsEgDXlS7HWJENQEU+XX6nl8h6vX/27wBwFpIFzL3X3jIvWUqWQ5zkvUg86u3wW4v4rlck3YQSx+Pxl6LRaG0sFqtCz6T9bf2c3TZFzhAHEbqt/j0UyZfqi/FyenEI6xV85513KuLx+IqgYwsAP6ioqECCFXZsnwKA5bahAol+PB7f4c1/9YZSpxpbxtgMZfQShgavBzqVt9aLlRqXczRhVe2YaRkxBDFWhN4U5dJA6PnNGHvN9spa834/vjsSiQxQBgFhmFm5cqUvNuq9aDj40DMXks0NfMSESydJXUjqIQ8xB+hWQiBnCBAxzhm09OLWItB/9UNrAODLgd/D+dmfnXvP+iQKu118y1UMyCYl0Wj0F8mqzfqFE9rKqOQMTtEd7/1JiLErl1krjIyx/6PynxM8xq0hxkdvvwEryo4Limk8Hj+v2+O/wxyohMsvPNJLXpJ48Ezutk/BIO1J9iXGyUI6042NH/n1KvMAgDnnxtMahBjbc8UnMsEmtwn9sQlUGmLs96wp8OQljWFC1nFQx9YfPztSUoohqkGvNcu+E0nw7qTzGPv97pkfLvLrE9mBJPevNuEPQIzN+vLOEQ/Zw0J8dkSDwMLyMLsqpIcJpfZpY8rx9MqgVPPKHjC/4lveqthBZZ2XuGqslFeyh9fooj3AqkiXMDC0tLQ0RqNR4XXGiBlsqzYkeIl3uom3dOnSwaWlpVvT3Wf9vrmiomKY936voq5JDGNsjSYSft5YRR5S5hgrUvN1zzeFt0/9zVUx2m4LALxvVx+23+H1KqbwPrqqUicJEUZZrr3hwmMYiUTQc23a5kfkbPKriKBvPxXpDOUVXLlyJXq3kZgFvR6rqKhIMO4GHFtsm8ujj0aDdMQ41dgyxi7jnLu8wTaxjkQiWEjMN1/Z9q4nGa+kVaktz7IpHpcsNzrJmHrncwI23nmZbm4AALZX42uPp2gj5RkHneJ0XyERIGJcSPTp2ykRyDIxTnr0j6Ug388Yuz/ZkSTpyBd2JgvEWBAeqzBYuyXGSuE3hZpsApCMZOWKGOPYeYsGYVXdAKHU5siesMTY4yF3VTJOh0VQQhmkuFEWiTF6IJMWrWsNMdb9sEKahQEly8TYt5K0X7uLmRinqqYfUtZ5PegYcdEIAOXe6vPaiIE5xZFI5Mqampo7cE0hTuiJxMr/Oiwb/x7WY5wrYoxt0UTTCpkGJIz4m02YvB5dP0+plyDpDS5FmLT2AG5KVlzL663MhBirdiBh0QTFhJBnSIwTwoJ1X8N6jHNFjO2xBYB/UR5S4fm0CV4IYuzbZ7/x8Bg9piUrrmVjFZYYY/+sZ/orA8ypfiQ8FTG2wskTsMmQGCctWpYup5pUYkKgGBAgYlwMo0Bt8EUgV6HUfh9T4YtfAoD9qUJQ04RSu45/8iF+XvIjjrXhnD+CnhRv6LH9LR0WCQBLW+MxLqZQ6lT9S+V99I5BdXV1ZUtLy+PoacOxTRFK7TqHVZMbrJKLlu6amprHPREAGApqQl6945nOE+hDbm0jgCusOAuh1HbV9ZQE1Tv/sxVKrYkQAJiwYUWCRFVqFVqbKtTe5Um1PcbKE/ECEmQfo4AI68VvqXB2TEXQebyBPMYqlNqEtuM8iEQi98Xj8R+qMGCspCwqbesUCL1uvXj6hVJ7IgtShpSHmVf2t4OmVwSRdQG866bYlmVUwiOa0Mv+tvYM67HCscf0EB2ynUmxuSyGUpsQVNtjbBEEHV6qPWiaTKb0GCul31S4VmTkHysqKq5IQYzRy1sNAJ0BAI+bSjg2KknItv0dfAfWTMA8U+P5tYkWY2wY51yE6FqEXxgAvMTYem5vilBq337iu9MdK+VdL1kOpU42tq/Y1ccVmcUohn8OQoxTjW0yQ4WVe9w72dnSfuH0ANBHh1Lb7bTPMca5yjm/fuzYsXfa4wwAeH41hj7rOXwF3scYw7PUXaHXepw450mx8RLjAHMDh9d8H++3Q/jzWe2b1GpCIFMEiBhnihw9l3MEclV8y6/h6ZRd/YxPuKKr8JVdfAfPXsQiHtoDbZHb0zzFt5ZyznVRGRPm7SlUhN9BEt3DIn4iJ9Mu8pRuUPJQfMsupuUqUOTBDo/JqrHOu3X1LxUx9inEJMKfU42Nn6fZJ6dZh9ubMUg1nmEIjOoPFunqoQp1iTBdfYSRz9zwFt9Kimuq4nJBPMY4Z7JRfEvPPb9iYh6iZEKWPcWvUhFjnSOORc1MwTsbN/V3JMLnhyXGNuHVJMN75JRVPA+LrGExLUMA7XWXjhgrY0HS8QwzrzIhxkFlnc4V9qtKbeW1iwJy2gDCGHMd1eU16NlzBP8/zJFWWSy+5TrHWBdXwvZ4QmY3qIJK4uxVq9iRCI+2CBUWc/IrvmUXRHKFOWscLKIhSKpfZWK/Ss+ewku+IdFJCBMS6OOMsTc458P8iLEitxgSa3BKU3zL9DPTqtRZLL6VdGztolaMMTSCnQ4ADyHhtMZd9EWNj3hXkuJbps9pPPiuvHLv/uz1oPoUwXK10zY6eOaqmH9q7OziV3Z/fImxKrJlQuxtbPxC/H2Ke3kLs9nfN4XD9PrC/1JV6nSaGv1eSASIGBcSffp2WgSycVxT2o8U6IawuaDZama2jmvKVns6wnvS5d8WGoNsHNdU6D7Q97OLQNhw56BfD5tfrN+bjeOagrYxX/f5hc/6fTvIOca5bHNQT1+m7czGcU257H8m7w56fFYmVbwzaU+ungkxN9DYQucY52og6L1ZQ4CIcdagpBflBIGnb4yePOzcZziA77mUwOAYj8e/tuvce/EYgjZ1FYoYI0jHvnXDAs4Aj67xu+IM2Fc7P7YAjx2iKwsIFDsxxi5e8DN+eQz4n5OeZczYomWfwvVwP4tnARJ6RRtAINvzNmi4dzJoVq5ceTEA/CnZWcaMsecwEqOiouJIG4AXw44xXBsLSZmjfVL03RXKncv+2VWK/QqU+X07KBFM0T/E4Zcp+lVXUVFRlct+Z/Pd3sreKfod+CztbLYv03dlMjeCGoAybRM9RwhkEwEixtlEk96VMwROXv3QHRwAzylGxQiAw2aIwO/jx+L/ufv8e3fl7MM5fHEhiTF26+jt138LIDINgH9FdJOxLQz4H+NN7Mdd5y7YkcOud7hXZ5tg5ArA8b/k/SAOP4A4vwYYnKG+8ybjbO7b32WplNZcNYneSwi4EHjvvfd6NzU1YaXnawFguNgOOF/KGMMc3Z+0Bbi8RZMwnLeY2u0N6dWh4rlu4/Lly0dHo9Hvc86xkrPc6jl/FtOSKioqFuX6+9l4v1XV/LNk4fHZ+E6h3lGouVGo/tJ3Ox4CRIw73phTjwkBQoAQIAQIAUKAECAECAFCgBAgBCwEiBjTdCAECAFCgBAgBAgBQoAQIAQIAUKAEOjQCBAx7tDDT50nBAgBQoAQIAQIAUKAECAECAFCgBAgYkxzgBAgBAgBQoAQIAQIAUKAECAECAFCoEMjQMS4Qw8/dZ4QIAQIAUKAECAECAFCgBAgBAgBQoCIMc0BQoAQIAQIAUKAECAECAFCgBAgBAiBDo0AEeMOPfzUeUKAECAECAFCgBAgBAgBQoAQIAQIASLGNAcIAUKAECAECAFCgBAgBAgBQoAQIAQ6NAJEjDv08FPnCQFCgBAgBAgBQoAQIAQIAUKAECAEiBjTHCAECAFCgBAgBAgBQoAQIAQIAUKAEOjQCBAx7tDDT50nBAgBQoAQIAQIAUKAECAECAFCgBAgYkxzgBAgBAgBQoAQIAQIAUKAECAECAFCoEMjQMS4Qw8/dZ4QIAQIAUKAECAECAFCgBAgBAgBQoCIMc0BQoAQIAQIAUKAECAECAFCgBAgBAiBDo0AEeMOPfzUeUKAECAECAFCgBAgBAgBQoAQIAQIASLGNAcIAUKAECAECAFCgBAgBAgBQoAQIAQ6NAJEjDv08FPnCQFCgBAgBAgBQoAQIAQIAUKAECAEiBjTHCAECAFCgBAgBAgBQoAQIAQIAUKAEOjQCBAx7tDDT50nBAgBQoAQIAQIAUKAECAECAFCgBAgYkxzgBAgBAgBQoAQIAQIAUKAECAECAFCoEMjQMS4Qw8/dZ4QIAQIAUKAECAECAFCgBAgBAgBQiBnxPi73/1u706dOv0gFos9NmfOnC0ENSFACBAChAAhQAgQAoQAIUAIEAKEACFQjAjkjBhXV1cP4Jz/hXP+7bq6umW685WVleMZY7+Jx+PXP/roo6vw73fdddep8Xj8Dc75f9fV1f0Q/zZr1qwe0Wj0Wc7503V1dY8WI3jUJkKAECAECAFCgBAgBAgBQoAQIAQIgbaPQN6JsSa8APDftbW1/40QVlVV/Q0A/B4A/nLkyJHrf/GLXzR///vfHxaJRP7IOZ9mE+u2Dzn1gBAgBAgBQoAQIAQIAUKAECAECAFCoJgQyBsxrq6uHhqPx8cwxl4GgP8LACfX1tbeDAC8qqrqvxhjZ3LOB0Yika8/8sgjH1dVVd0AAHczxibX1NTsLSbQqC2EACFACBAChAAhQAgQAoQAIUAIEALtB4G8EONIJLKHc/4HxtjjNTU1j1RVVV0FAD8qKSmZdPz48WPRaPQZAPg5APwAAO6vra19rqqqCv8NtbW1d7YfuKknhAAhQAgQAoQAIUAIEAKEACFACBACxYZAzokxAMxmjP0D5hvX1tb+G3qIMac4Fou9EI1GvxeLxY4wxupKSkq+3tLS8v8A4BBj7N85589pklxsoFF7CAFCgBAgBAgBQoAQIAQIAUKAECAE2g8CuSbGrwHACQDwVG1t7SwkxQjdHXfcUdq1a9dnOOcv4b8ZY6Nqa2vvqKqquh4AKuPx+D9HIpG6SCRyHYZVtx+4qSeEACFACBAChAAhQAgQAoQAIUAIEALFhkCuiTFWpZ7PGPt2PB6f9uijj76lAaisrPw+AGDRrTiGWNfW1v4WC25hxWrG2IsAcJYuxFVsoFF7CAFCgBAgBAgBQoAQIAQIAUKAECAE2g8C+SDG32aMDQWA/4hEIjc+8sgjbyN81dXVo1TeMY/FYlc++uijm6qrq7twzhdyzicAwD/TMU3tZ6JRTwgBQoAQIAQIAUKAECAECAFCgBAoVgTyQozr6uqWV1VV/SsATOWcf72urm6jdWwT5hhfU1NTcxRBqqysvI8xdhfn/Eo6pqlYpw21ixAgBAgBQoAQIAQIAUKAECAECIH2g0DOiHH7gYh6QggQAoQAIUAIEAKEACFACBAChAAh0J4RIGLcnkeX+kYIEAKEACFACBAChAAhQAgQAoQAIZAWASLGaSGiGwgBQoAQIAQIAUKAECAECAFCgBAgBNozAkSM2/PoUt8IAUKAECAECAFCgBAgBAgBQoAQIATSIkDEOC1EdAMhQAgQAoQAIUAIEAKEACFACBAChEB7RoCIcXseXeobIUAIEAKEACFACBAChAAhQAgQAoRAWgRyQozVkUu3M8YurKmp2eFtRWVl5XjG2POc89vr6uqeSdtKuoEQIAQIAUKAECAECAFCgBAgBAgBQoAQyBECWSXGlZWV1zPGfgsAzwHAqYyxq/yIcVVV1a8B4Buc8xuIGOdoZOm1hAAhQAgQAoQAIUAIEAKEACFACBACgRDIKjHWX1Qe4V/5EWNFnm8HgB6c8xoixoHGiW4iBAgBQoAQIAQIAUKAECAECAFCgBDIEQJ5JcbV1dUDOOd/4ZzfxRibTcQ4R6NKryUECAFCgBAgBAgBQoAQIAQIAUKAEAiMQN6I8axZs3pEo9FnkQzH4/EX9f+TxzjwWNGNhAAhQAgQAoQAIUAIEAKEACFACBACOUAgb8RYFeQaWVtb+02bJKcjxj/96U/v/+53v3t/DvpOryQECAFCgBAgBAgBQoAQIAQIAUKAECAEIC/EWIVQvwUAp/lg/hsky8nG4uc//zmfNGmS+ZkxtmDo0KE3bdq06cZIJPK0/oH+LpEgHAgHWhckH0gOkBwgOUBygORAx5UDe5s7f69rJHZ7aST+MACHCMRIP1SEgdZFca+LLVu23AcAD2Ar4/F452HDhh3PJ1/PCzH2diiMxxiJ8Z133pmTduYTaPoWIUAIEAKEACFACBAChAAhkGsEVm7ceWJZtOsg/E4JYwdHnt5zU66/Se8nBNoDAjkhnKmqUiNoRIzbw9ShPhAChAAhQAgQAoQAIUAIFBsCRIyLbUSoPW0FgZwQ42x2njzG2UST3kUIEAKEACFACBAChAAh0J4RIGLcnkeX+pZLBIgY5xJdejchQAgQAoQAIUAIEAKEACGQRwSIGOcRbPpUu0KAiHG7Gk7qDCFACBAChAAhQAgQAoRAR0aAiHFHHn3qe2sQIGLcGvToWUKAECAECAFCgBAgBAgBQqCIECBiXESDQU1pUwgQMW5Tw0WNJQQIAUKAECAECAFCgBAgBJIjQMSYZgchkBkCRIwzw42eIgQIAUKAECAECAFCgBAgBIoOASLGRTck1KA2ggAR4zYyUNRMQoAQIAQIAUKAECAECAFCIB0CRIzTIUS/EwL+COSEGFdWVt7HGLudMXZhTU3NDv1p9fcH1L8/8v7u10Q6rommLiFACBAChAAhQAgQAoQAIRAMASLGwXCiuwgBLwJZJcaVlZXXM8Z+CwDPAcCpjLGrNDGurKwcH4lEbq+pqbkDG6FI8hWxWOzqOXPmHEw2NESMadISAoQAIUAIEAKEACFACBACwRAgYhwMJ7qLEMgpMdYvRxLMGPuVTYy9Hw5yDz5DxJgmLSFACBAChAAhQAgQAoQAIRAMASLGwXCiuwiBYiLGGG5NHmOak4QAIUAIEAKEACFACBAChECWECBinCUg6TUdDoGshlIH9RirkOvHOOdX1tXVLUuFOnmMO9ycpA4TAoQAIUAIFCECvGp6L1b7xP4ibBo1iRAgBCwEiBjTdCAEMkMg78S4qqrq1wBwQZDCW9glIsaZDSw9RQgQAoQAIUAIZAsBXjV9MMRiiyEWm8J+8j/vZuu99B5CgBDIPgJEjLOPKb0xOAL8e38/GsrKtrVFQ2reiPGsWbN6RKPRZznnL9TV1f0wKLxIjCdNmmRuZ4wtGDp06E2bNm26MRKJPK1/oL9LJAgHwoHWBckHkgP5kwND/uv//nnb1O+x+En9H2/P+1H5utXQ94VF2MW6zZWzl5CcITlDciZ/cias3ru3ufP3ukZit5dG4g8DcIhAjPRDJaBp3uZ+3p72WA20dC/f2eWehwaE5Wtbtmy5DwDECUbxeLzzsGHDjgfljNm4L2/EWIVPV6erQu3tFHmMszHM9A5CgBAgBAiBbCPAZ90yHThHQlzH6udXZfv9xfQ+PuvmRcDZNQDwBquf/5Viahu1hRAgBNwIkMeYZkShEBDRRS0tW8X3S0p6tzWvcT6JMRbb0mcY6/E6kC7PmIhxoaZ28u+qEIn9rPaJbcXXOmoRIUAIEAL5QcCQRc63sYanhuTnq4X5Cp859VUAmIBfZ/Xzc6I7FKZn9NXWIoCKMOkDrUUxu88TMc4unvS24AhYBmN8aCKrn497R5u5in5zI2JcXHMJi69AS/M2ALaa1c+fWFyto9YQAoQAIZA/BPiMm7cCY4M7AlnkM6dyg2w8PobyjPM3z4r5S3zm1GsBYCHQnCiqYSJiXFTD0aEaw2dOvR8AZotOc17NGp6qbUsAEDFuS6NVBG01myC2paRkCFmJi2BQqAmEACFQEARcZLENWsbDgNaR+hoGl45+L5859QkAmIY5gax+PirEdBUBAkSMi2AQOmgT7Oiitii7wenWAAAgAElEQVQXiBh30ImbabetTRBf0eZCJDLtNz1HCBAChICNgEgpiURWW39rt/JQRgq17DN9bYNeAJq9uUHAUoJfY/XzL83NV+itYREgYhwWMbo/Wwh4iPGTrH7+9Gy9Ox/vIWKcD5Tb0TfauiWoHQ0FdYUQIAQKiACfORVJwOIOQYwT+0rewQLOvWL6NJ85FQ0mvQDgXVY/f0wxta0jt4WIcccYfWW0fBxKSm4rliJXnuiiNmcwI2LcMdZO1nppbYL4TlKOsoYsvYgQIATaEgI+xLjdysOEvjL+ezbnKcwtpauDI2ArwVSUrXgmAxHj4hmLXLaEz7i5ChirKaZcXiLGuRxxAKDiWzkGOMTrE8LpAPIeIiGEAOevUuGXEANHtxIChEDWEejQxBigzXkBsj4B6IUCASLGxTkRiBgX57hku1UmirNIjJU+PKHN7RXkMc72LG3H7/NRBPM64a2z0V5n9fPFsSF0EQKEACFQCARclTdlA4rGY8xn3DwNGNuerWMyjOxnrBE4LwcixoWYckX3Ta9OQB7j4hkiIsbFMxa5bIkVxbmG1c8fnctvBXl3oXlCkDamu4eIcTqE6HeDQKGVI+tstAOsfj7mNNFFCBAChEBBEChWYmzJyf3q5ID9rQXIkf2wAjiMhQ5wbnNrMesIz3ekPPu2Np5EjNvaiGXW3mKL2LD2io3AYTgA7Gf183tn1rvCPJUTYlxZWXkfY+x2xtiFNTU1O3TXKisrxzPGngeAngDwkfd3PwgolLowE8PvqyaXIcJWQJyPzbfXgM+cimehVYq20ZmJxTMxqCWEQAdEoGiJMZ6tHIkcA85HAGO3sTnz8DidVl2WUXQFcCH7gbyDrYK0XTxMxLh4h5GIcfGOTbZaVowRG6ZNDk9oc3tFVolxZWXl9Yyx3wLAcwBwKmPsKk2Mq6urB3DO3+Kc31VXV/eMIs9XxGKxq+fMmXMw2UQhYpytJdT69xhFkDGtHOU3lHrm1FcBQIdQt9ujUVo/UvQGQoAQCIoAn3Hz48AYRqFUBX0G73PkIUjLeBHkeJlz5qMl90Ks5d8hS3UgTF8j0QaIx2YQMQ4zU9rvvUSMi3dsiRgX79hkq2XFuP7aw16RVWKsB1t5hn9lE2NFmqs1EVZE+S+c82/X1dUta2vEWOS7NjfPBs7rOkohKGfCR+ZBPH5LvsPp6KiobIlTeg8hQAgIcmufz1tS0tt73AX+nuwIDEceFiaCxm8ETVRN5+7XwbFDv8tWVI/pa0m0AWLxW0WesQ9eNKs6FgLFqJh3rBFI3lsixu1/JhhDqNPVgjuMnL2ipAFaWtqkETWfxPg+HLu6urof4n9nzZrVIxqNPss5r0EPcpsjxrNuXgScXVMMXoJ8LX9DTEs7zYLm43Py7TXgM6euBgBdXKBoCt3kC3/6DiFACGQXAY9iMYXVz1+kv6BI5jQoKRnDap/Y5v1yURJjDKNmbDD0O3Ek7Pp8fbbyu1zEOB4fp1JpCq6EZXc20NvCIkDEOCxi+bufiHH+sC7Ul3zSeQouk4kYJ5kNfh7jqqqqX3PO17cbYuwcag8dxXJuiHHXTtPhyHGRt5bPPDPP2Wh5PyqqUMKPvksIEAK5QcBVtwCgTodTWxXw8cO+sqYQxFi1a7UfWTdtxtyuvidPg907XwIOp2RDRruUnXiMiHFupmObe6tV6E23veCKeZsDMUcNJmKcI2CL6LUJxJjzatbwFNbiKdhl9tQS8hi7BiFJKHXGHuNJkyaZ9zPGFgwdOvSmTZs23RiJRJ7WP+Tz752/2P30wPk/tfs8cXPl7L6Fak++vnvKgseh8yfbADp1mg7HJTH+sPoBgUM+8B/yyH03atCPDRwMO2+8LS/fLfR8y9f45mscCc/8rBfCOT3Ozf/8nXUlhw+NxLmPMuXTm74l9pdDP37giW7bNk2Ll3WCSNNx2HrXDxP2nb7PL4Ty9e8CRKOLIBa7VsukXK6jnu8shRNe+wscqLj43V7TvzPG3ge7bdkA/f7wvwCRyLxdf/vNd3ote72m02efCBndWvnce+li6P32q3DozC9t6b553V70GH96421wdODgvMl/ez6X7fkMosePwbFThxRcH8iGfG6c86OGrts2fQ/x3PX1v2v1eOVLL+r70h/Xl69dKdYPXnpOtHa+5av97bmde5s7f69rJHZ7aST+MACHCMRaNa/KDh0U+nZLj16tek821ksh9f9iav+RH/3r010+3mb04sZRFet73Fl1diHxGfjMk08jT9h99Y1w0rMLxFLeXDn7pjC4bdmyBfmiIBfxeLzzsGHDjueT6ec1lJoxNrK2tvab2MFizjEW4UGMXcPmzKv2GwyfuP4OEdZrzkvr1Xsy7N/3olAA6+fnZA4lwZ1bf89r4a98Lkr6FiFACOQHAVfdAusIIq5TZZzKmgmeMCe1pOxhaG76FwB4l9XPH5PLlvOZU9EgOc0vhcd4D0rLHob+p8yFHdufzFbIs8tjzPkANARkq+J1JnipvQijtYYkywHP5L2FeCYhHLkNnbhQjB6rQoxhMX4zmx5jqxZD1o6AK0bM2lqbnP0AdmJ0EJJJVj///kL2w4ks7TodjhzJe2RpNvqeE1Lj5zH2EmFVldoQ5WSdKURVaj5zKuaTDUq28VvVmTcC53hOV8EnYzYmQ7p3mFDmUwePhI+3Yf4aEeN0oNHvhAAhULQIGGOfaqE29Jm/l5bcC82iunOCjC+EAsBnTn0XAM4BgNdZ/XxdoV+03tWeE05anjNijB+TRVUKsu/x7/39aIhEsN4EhgRk5TiqQk5QrvPCndDDguCaCQbFemRZJn1pb89klRjPuLkKGKuRgqbw4brtbawy7Y+R+Y4Bt+CyoxD7Yqb4JXsub8QYG2Ad54T/XJLuqCa8Kd/E2L3p8t+zOU9d6wXPxNBHI69ALH5Ztip/Zntws/0+Q4xPHzwSthScGLe5Q8ODjEeqKrhBni+Ge4R1ubl5NTCGuZkFtV4WAx7UhuJFQMg0xhoBeKOwuMfjY6CsbBu0tOwTf+/SZZawevscxVQIBcCus+CN1jEE68Tek6FLzx05I8YRAGgqIDG2lXQrL7x4Z1nylrny1IecOQ22bFzflgp6EjEu3lmXVWKsI2hkd6m+S5EMe5ESY1kkt2v5dDjSSB7jXMyVbBNjPnPqYgBYk+zMSo+g9yVfZjI6Ft6ChPWqI6MmAGNI3l9l9fPrcjEGwkiIx1O1tGwFBjth4OBJReAxzqu3Ole4+hhdXgXG9/sZZPLVhtZ+x0o1wHWmq4i39rX0PCGQdQQE0URrO15xPhYAJqqPLBZ/79HrHpU2kiDji44YY1/wwogevHIVSo3vLqTHeOZUNLbNVuNUkL03WxPRGDO6dp0O6OWXkVhtpk9EjP1nAp85dTYwtp3NmSeIQSGurBJju9hsG5qfhcA9n98sUmLs7EOfbF/WFo/2y4nHOJsTI5vE2PIGH4CSksF+uUnGG8yYDJP2yfcxYXaORSTnuWUJBEqGkyHJ72X9lrOKkCYPCpVFbdnOYyi1yXFBLw6eoZnHb2dzPqd6l6sSbhs+I9TkvWBnZQ5gwlE3+cKUvkMIJEPAVcU5Et0ALS23YGiuuJ/zxwEjggYPmym8eD7yxiHG+bGMeyplY5OMvE+Qz/jr1g+yn2NcVtYALLITjh/D8PKCeI4859m3GRKZsIcbYzNrhKFnjhe/f/iBUCTzWbujNRKCiHEieq4aNAXc/7JMjGVkDepeVi2G1swderb1CJgjTEtK5on9q0Ay2e6JE1k6fGQ296DWoxX8DR2LGLstzb4k0my60ZJFEGtJKDDi8pwOHT4pmdIUfAiS36mIfA3E49XsJ/+DuWVSZ5MbKv67J7DIK1BW9rJQVHzC/bLRDvFNLEgGIL0ohSDG9velZyepx1iQaIBebY2QeY6+yJmRI1tzIinhmDn1VQDQ+Y9tth+5xoneX1gEXDKtpHQ5NDWJvFnVqtmAJLDfkAb4RJIV77F8eSfGWgY6sNnEGKOGFor9YOiwmeKWj7fOEH2ycgKVjLkGSkpuC1O0yim+VdYAZZ1WqBC5gpDSZAXTCjubwn/dEChtgMFXKGMGEePweBbLEy7DcAHzcbNFjI1DycljbZfResUyf8K0w5BQx0lXEJlMxDjMqGXhXu0xFouzrGxbmM3c+3lTaVT+4JukbiwwnTrf62cVN+QFifOZZ90D76/NWREqSwHAMGkd4ockFc8pq4RIdAUMOWMaQBnAh39F5S3G6uf3zgLsCa/gOq8LLVODznoItv41a96IIO11KbEpiLES4tqTPoXVz18U5P3FcI/H+l7wIgqZYuIqaFRAxSDT9tNzHQMBR6ZEV0Dnrg2K7NUB44OBs2uga/dZcPKAl2Hr5ichHhNh1qx+Php9xOUQ457T4ejBu5NFGGULzYTqxQBGvhnZgWT+1OENAE0OMbb2Oj5z6n5hUA2Zm+t6f0mXFXDkAIaIFkQJ85xn32aVdPeYDWmAsjKAjWpfLaCnMcx8LSaPsTCIx2KzgfPf2+s0TH+yca/RIeXLCrJG8MNIjAe9+dy0Tvt2Tzg4ZGTNwOuvQb0o9OWSk1IOttk1F7rzRf5AsRFjY0TBiNsRX5pi5Jln7yxyWKHNeIz5zKmvA8AlCtBFYS3eSpGRSeHy8g0DMxOt/ynjYdenLyHZ1EdC8Fm3TIB4/AlgbLBILD/5lOXw4caXsGhLti28CWFzKqRbhRRvFSHUJ/adDD377BC90WFzOdpQEzbxLIbpBVkkLmLMoUfSMHdd4VOG/ayyDQpBvlPIe4IYbgrZvqDf9iiubZbgB+0v3dc2EXDJlD4n3gOf78Ej6F5TvZkAPXteByf23wDbNtWrIosuQ5vLY3zs0IxsHY2UDE0fYmzWlvFS4VFNpw2ZK96hPcaKGHuOGQxVvNBNjAvuMbaP7WuzSnrCnmrv421EkSwqYjxz6kIAkMVSC3jklSrop08sKdj83PXMn4aWr3triyCysZb3Ox/YfWEmjiXHGWSKzRasT21zp0nfai7n7gFWP396+rudO4qOGHsjS/PME8Jgl+retkOMq6Y/BnE+SlnufYltuoq+HoXd15Jn7jlr1EjYtPFuaGnCuH33hZ7a4SOniT9uXC+9CRYh1ecgA+dIwjGsdxGrn69D9MRjwrLC2Dms4akn/QbIKDERthHifLgOhzNCym6D3Y4cbaiuTfz04Q2m3zn6nhcTl9VSbHw+HpxZt0wXuYElJYsAIo04dtk2WGRr4SUZczsEuWCW5tb00VXVXezI/pXdW/MNepYQyAYCLpmC8nzDWjRybjJpALgH4LVlowxJ9kQZGWJc3nM6HEZinCiTstFO/Y40xFjKDmzLwNOW+7U7gcSEMKImyP8cRkqlw0wWTIuu0LpAW5Lxdt9c80ePmdYn8rSvpsM63e/FQoxNDRJnXuS97ou1TuX85LEButK9nQqXDtNs/X78X++6N1bW+d/iZZ3Wlxw6MLLT/t0ZGalda7+5+da2WEzJjA1GFbS0IAlFLEz0T7Ywz+Q9LrkeoraM452FndC95z3QWLgonoQ9SvOTNibPdD/aDjGu/7dBwEq7wr6D5bDrI/TkunK+DGHk/AnW8JQsoOK5QhNjfB7Jcaz5WnGcB4vuACzScvLJ9dC9R6N4/QfrtDdBhNmJaoQAiUfUWOcturzBSdprhJHJdZYEw3gGunS+FwYPW4gRcxhJDZvefxBaWtBampPwYVfY4KDTlhclMdbe4j59roNDhy5XymybyXFtD0VlfJT3NknwfeVH1XTMW8dQVLraAQIJxNiR5SAUWyTLKF8/NsS4zj7NwIRMorzZf+DuPBBjWY3ZUf5tj7GMhurZ5zo4ZcCGJMRYkmc8WQCPpgpBvoqFGLensE4ixtkTIsaRgKkEsZazRIRHAbzGrvkZYTuETlags7ab7vn+/7Z07v7NAxUTp/V+67knO+3btY01PDUkLOqutd8SG5drORe2fWHuNzyBsW1szrzQWIT5VtB7XTnpIeaKa651695QFMTYdk4NO+uefPOEoJinuy+vxNhzjvEBzvmVdXV1y1I10uQY1/94EHSKdoWmJocE2mRz5lSsfDtIvMtncplJ5FQ19rUoujzGmPOD3xPMswlEDpD33++v1d6EiSLEGj2WeJWUzYNuXV6GaPQg7NtbDxw+0GG91tmF0hvs1159bhx6AKQlSIS+mfzNfv0nQ/8BO0x7tph2ZGQVTDdR3Jv4Gcth47u+eXfp3pPp7+k8xlZY5EYYfu4U0Hi0oRzXIIabTPHL13PtlRgrYxaSDyRHdDZzviZUDr+TQIw/3n45HDo4R3yyU+eHYcTZc4V8/eSjcX5Kh7NXnDcSNq2RhskQik3Yrjn7hvKWWtEYrn1L71cfbpoBx48ZT7fZO8o6N0DTsRlh2uomxqMa4P1VOautkQoX15hxPgB4/JRir3xvZIf00BvDmhmPU88YD927NAr9Ym1+99Wwc9B7f9F4jHVhVVy3kUgjHD2CVdNdhqzW9jXI8675WVqKRVH/pTWVgpVXEJ0t2JdQHs6mf/re2pbuvb6095Kv39jnzT/8Q5ddH50fZs3r/poUry5d74Xjx69t28T45kWifgReBTCc+M0hc2Sb/DGw/l6UxFivQzRQnTWqoa3JMz0+eSPGlZWV4xljCzjnNyIZrqysvI8xdkUsFrt6zpw5B5MJHRcxZrGu4r5tm6bAUXFchBB8LmuhrMKZYBkLYml2jgSCnTBi1KQggtBSmh4AzqcJcqy9ufoFKpxAh3wJTwODk+Ck/tNg12eY17Zf5zEbYaQr+2I438a/LtQEWhBvtPh72+cJ9zMVrTkfDJHIA609T88sXiTkffruyLclKAAxRuPBNKHQDh02N1n4Y6AxLdBNLmLcRo9ESEgBAChYSFs2h9EUvFMGqmy+m96VOQJKZqMxEqvm3xam2J5TULBsHgwb/pBoxYZ1vwPgA2DgaZNMVNCuHSNg797fgWcuu8hoknBrI89n3IxtXMMansLCiRldCcTYKuzjJsbq9R9uulUp5g9ASUkttLTsE3tHadlCv9DwVI1K8G7qPcn/OMNLgUd6soa5v8+ooykeSrcPZPt72XifGTeP0cR3zNpY6KEhTTrlK4Rinw1sLX1J7v/oSOjV6334eDs6XELl0WejPUnISsZ7oFXIK3RfWn5wJ28qPwGQGPd677ULum1ae1cmJD3fKSPZGIdk7+C2A60InCbWkYEbASIHIR47wurn416W9nLlfnctn1sUHmObGBcg5TItaAFvyDcxnh2Lxb6JRFgR5V8xxq6qqamRBaR8LkOMf/XjQcCjihhvHgcHnHh6s/H0RO+qyvVK3ITUcUPJc5NcQm3UaJlDnO5qPFAOH24WQljkE2OYm/fZDeu05V6HW8scFLxPW4gT27tPvO+c80bCB+9PERZQzrcJ4l1aNg9GjpKKnL62GUy0scApNMZgP0RLxrTm+CKziWN78MqzZTudQuR40gdOhv79dsCWTdr7E9gCl26oc/17e6i2atZip84NylvVLgp1uMLcc2RpNlVVY7EnC5GTluv5ncn7RWoK54NTpMdgpVWtSCQYGFN90zVXR5zdIO5FeY5XeU+ZKqOvNYkeUpdMdGR8grwxBtdWKurJiLF1nMpGGHXuFJ89AQuKYZTDYrHvlJYutz3JQcbFzH/cYwefsTyZ/PfUGMi67HWOOCp5RaRT5TivOwg26e6xiioaD6Y1J0Ds8frK876aru3pfreOt3wFYi2XZUK80n0jyO+J8/Md6UzIkaxO1qYEHVLJDe9Rb4H6hHVoIhHU4/QVKk3OEONLv35jt08+7NbrrWdN5GGQ7+t7jFOkb9/r4Iu9OU8ZCdO2sPe66hMUQf0TH722lNXPHxOkX679q3OnFTYn8ntepXmuCWM8DtIO+x4n1bPrvXDmWQvzzRPCtjfZ/XkjxtiAqqqqX3POF9TV1T2DHmP8W11d3Q9TdSYxlBoAjjtkVIUXy9ypfgMnw8G941QYjfeII5mfhSHOqqCWt2iHO7Ru9DQdkZb2vzqMDjvSp+91cOppG0zuL0Zif6iIMefVwBieP7xYFIg6+5x74MPNMkzP4yF0helhf7dukXnVeGE/+/Tb4WrXxx+NgL170KuBShDiIXPRxPmcIpzOtwp3kInknN0c2QkjxkwS383zBu4JUZKKnTImOEUIrPZpXPNwXIJQcprjE1rrIWlXxFiHa7aTox1cY5OjcFkrLNElu4Ks0fZ4j6cyf0KtAOPxZZGdEC15Wcn1wMqjS7EYenZDSjn/3uqXRNiupWi7iPH762YoOZtIjGdOlWcMyyvjmgdJibGpBIp50da+tdMxIAMAeqoXin2ntGyF2iMD7wkur9HQFMR45lQ8teE6s1e1ouaFGn/0tCOhFMfuOSHdnRugpblN5DvymVNxzz8HAF5n9fPF+e4JBEpnbOl5lCVvltybmmugtLQ6F/URzLxw5H1Bako4+f5K/1q3VhZOzRKOQeVrwrg6elJguWQIqfa+OR8PbGjCcY+Vdtp3vHe/7fsuvvofy5qaD/X9/S8f88qwIP1yybkC4RqknenuMWODMhDTXrIQlYe6Z2uM2H7yLGgxQdf+1evERbDrE3Gqgp/H2ZXyEKLAVzpMvb8H3SfCvjff9+edGAPAN8zC5/wGJMmBiPGv6gcBZ11Fri9qMGuWmhwn4y0854KR0LjHIZHuStGSGKMnq6lpispN6u3J+XG8ysLrq3KL0/13J4bafT4TSsqWw4iz5iY8Z3kvgbFtIhwa2zFijDxvUitd7nMp5ZEUwppcBrBz8whhrevUaRGcec5Cg4PNwN97B88yxvL8g4W3uWef6XBCn/eVRxsysVr6buLYnrXLM84xVp6xc4Bz6elh7FU2Z54+JsV3OvgSY+cYEjm2xpNeBrBtvSuqIJcLywiDVhAmJ4w/slPMzTZKKIvZYywwRlxDFtBKODotR+GCrvMvQ1QMzuXcLuS7DfGVjXCROCvnW8o5iIGymJv7tMEKSiNr/KJlEj3GKeS9j7xzFMYLRsIHa2RUj48B0qWUpJARqk+jk1n0rYKM2jsnQjQTI51UP7ZtHQcH9orzho2xFPedzl1X6L8HDtvTqT3CYzxyOaxb4ZtTLbxL0ZI9oPMrW6F8WuNvlD3XmDW3GWKsj5fC41iEDHKP2bhpZj/fsNqVF97a9WfNvcBGkDDfNHufEyFUKGLs1pf0esyzV9BFvs4eew9sWK3TGULjbyINNLYh+oLtiHXptvjYCaes33/h1bPLmo4d6vunx++EliYkhNVBUzrckQ0XjIQsz88wc83wBrmPYyFMrCsU+DJjk6VoNiu96l0oKZkYVq9QckCmAFj52yGIsXQI4v43eMhy8IlqMpjNnCojUMVHg49/YHDVje7IjZHLW8MTwn47m/fnjRirwluPMMYuxNBpb85xsk6hx3jSpElQcuwosHgMos3Nz5+y6o3q+Pq1SyLNTb23fe9uGPyTh4CXlLaws7/85V1njb6y+zvLarp98FfYd/6lsP/CyxYMHTr0piM/+tenu3y87caD510InXZ+DJ0+/Rg/OXFz5ey+kUjkafxHl0+2wckLHhcVSXfdNP1/mnr2qQEUtwzMd/H9Yf/ODh+uOemPv4ZjAwdDc+8T15evXTny+CmnPb/7b79xJb6/56ol0GPVW0L521w5+8+dv9j99MD5P4XjJ58KX/zN9aK/Qb7b59XnAPuNV3OfE1d8duNtY/H9J76wELps24x/nrK5cnap7q8gCYwJfDZt2nRjsr+Xb/3g6X5/+F84OvgM2HfZ10R7Yps3/jF6+NDpn954GxwdODjle4bUzH7WFCVLMtBNffvDzhtvA965i297TnjjxXd7rnxzNOJ2/OSBVyJeenyHPHLfSSggPr/yWjg6aJgYr26b31/R5+U/jW3p1n39R3f8wISqpevv1qVLpvd+/93Hy3Z/Ci09e0O8a/d3e65eOnHzjHsn++Gz63e//sFJr/zpP7BbLT16wcffvistnn7v+WLeL+/vs+y12Tjmam6KEORU45JuHCPHjyXFMx0OmX6399LF0PvtV+HAuIv/2nPlklIMZ/uw2jmpLFff1dMq2fvLPt/97MB5DRfi5vDR7dVirILO/247P3payAXnqttcOXtJOvyDvl+/Z2gN1liR16Hho36y++obvpeuX4XCMx/fxXUdLy37Msp5HC8cN/3dY/dVv9pp754JKJM+v3IKdP1k21sn/HnBhfZ67/vCIihfJyIR92+7+bvV8ZP6m0HE9wx55D40rs7GPeHAeRellPO9X3t+S/cN751+9NTBCz694bYb8aVmvM45b+TBktIZPVa9PQNlPMoxG5++rz//dM/Vb4uhbBxVsb7HnVVn+62vITWzx2LYOO5p8U6dE+bnCcteexrXFrZX7RewuXL2TfbfD50zzuwX9r7T0rX7pu4f/HUYys8D5114pd6PPr3pW4Hk1SkLHofOn2yDvZd/bUWfzz+ddnzPnppOOz+6EmXwvguw7iRbMOTRH96Becwow3b/7Tfh5P/9OZQ0HhTFMDd//77DYdfLwGeefBq/idcnt8x49tTxF3zV3sejjQflfpfh+8O2J9P77XWN44Xv0bpGywkn7S0ZeOrFen/vuVLqAqnmSbr92m7naY/X7S/Zv7cXj0SPbK28T6aiBdz3g/T31Pk/3VO657O+OK9wPvjN/yDvaa080Rjv/FaVmP97T+z/d31e/vP/xXWE66m17w+Kmz0/D1RcZORSJvgP/dmPnsY9fO+lfwOo26GBa3Pl7IYgeJZvWv9qn5f/dOnRkwd/8vmV1w5kcQ49174Nvd56Bd8j9Myg7+n7p99cGuvWfcvOqd89PdvzM5NxGfLIfWdCNHrGtjv/qZufnEzWLy0nEc8ea1ftLflid5+94yc8sP/Cy8zGG7Q9JQf3w2mP1Uje0dJc0tKtfN1Hd/zj2X7z5ITlr5d0DyUAACAASURBVD99YMz5QqZ73++Sq4ufE8eQap0a31V65PCiU3/2o0Wbq+4/4u2X1ntR1qLMPfUX/ynXtkdvNLwGI6t4/JTDp4+AXV//u6zKAd0vbSzeMf37EO/UCU7+7ZMZ4bxlyxaMKBaKYzwe7zxs2LDjtgKW6//PGzFWYdTrdej0rFmzekSj0Wc55zWpvMZOjnH9IChDj7G6Vi1/EmIxVCRQW6qBaHQFnIeWVwDYvHEc7N3rCk928pB7zIJDh28Vz3rC2oxFyX5XNkZAt0da7jGsqhJ69pgFw89+Wbx+69YRsOczDIPWlael5zpsO3Z8OgB2fvQk4DEBpw+bCb16yzy5tWtuhaNHfKsjCi9FLFYJ0egDySxeLiv9OejlBoB3Vj0orI9pQgN9vG2oyDRCJLJBhHnj1Xx8ksgHQmySWN5cbcBn3NVWpbX4zBHjTZ/x38tFVEGowhc+VTbRwpb0mAOPVwu98lh5NJQlE5vqmntybmbs4Vfv0+GbeIa2k3eYjfmc4h3GYtinz3Q4cGCGWGd5zvPya57rSISQaQX5qLTt843AYXM5HtKCvZ7PumUrRCJ7lKw268ElUwYMngwDTpY1KuR6lzI0MT/PL8TZiSLSci1Zb31kqPEYj7tgpNlzfELZXPnpSbw+rvFP4lU2sqlL14eVPBdKkK98xn7gfrBjmwivU92aALguo2UH1X4TWDa61vUZw5fDmkTPpssjg3iu++sUONz475meZc5n3bIPONcWrNuwgGSqfaBgEzW1PJR7ub6ULEw6Zj64tqZfrhSQHIRQFoPHOKnetuJtjKBzHevZGiyDPOs7riuWJaRhpHuXE0HGGmHY8EnwwQZxeksIb6L0GJ902or9F17xHyKUevGv+wm9OIROZAo8lZS8AueOnem37tP1JZu/u2R/yAg9MzYoAw8eujas99zuh9H78F0SU7wS032cNBrfiAHXHvLOinpoEXn65j3W3uGXSrRV1BzSe6Dc/xLmiOk3RlQ2N92Sy6J0rv5gYzRPa0UKUTbnT9B35Y0Yt8ZjfOeddzKOodRIjNFu0AkAVppQXrQqyHzainHTzO8eYWTCUjDs4Mihy9UEceV9uATsl8ZNE9/R32vNfz9XCoosnrXdhD8MH748ob0AE9XgSWKcjXbsVMTbv1q3DMcASJrX6A45HNMgcPFTjOQZZoNY/XzjIjQCpEv5vTDqSwt98Ty6rxw2b5yryLEvkXO1oaR0p1C40KIUjy8SBSqwKmbF+VNc77fC7YMuCD5r6j6IRDdB954NEEURsu9u0a4k4ScmnEYfAxZSWOt2uULrcFX6GG6C9gHvcx0BkANiymfceg2w+GhxdqokmjoH0AnvOaSIcREIRU/+dqgKn2YOO5VXsx4umA/yHWb+5PtePnPqYmDsSbt6vimU4lkPZs2VlC2Cs8+7x8hpd3qNDFHDe6QBL4EE+sq1ZHJ+40YTlqzDj11KgGPc9PuOUwgxSA5YkmNmXORUKWMJxBjTc+x9SypLDjHG/Q/3nSRKVLJxd0Lk1PPr18nihu4joyQJ1GlCet/LsOiYZ80KxdKMffces6C5aUTYImIFmNduYqxkYQKB0vMui8TYR6ZknN+edl4UMJQ6qd72V+U8yeP+4zuu61fdrfTNwMZOlz6Aem349XptrEu3hYcHDX+6ccwlC8qONh/qu3P19gze4zYe+qz7fK6pVOk16drhIsaHj4xVsiPlkV7KQCHrQ5SUTNHOI8MnMH1znXIS+Rg9LYP8dlY/H1MczeXU7mGN8OXzx1th6rJILzqtWlq2qgcSiLVr/0H5kUTfdWR3j1lw8NDd6DUOamBJh2nK/rh5WtZlT5i2hb03b8QYG6aOaNKkKdw5xk/9ahDEuOMxfmep9liuEYUtSjvNgzHnO5WaV799NzQfR+uIrtIsFfY+fafD4cNj4fgRc76jISczbq4S3udOXRvgnLHSM5qta/lrwpqjlBTZjjNGSo8pXro/doEub59a05YVr2vrqfFoJnhVkhAoRyGz2rxmxQwbQ9cidud2S9zPHDUeevVxV3q1+7N/bzls+qsuMOZneVMCumsDdOu2AvbuQcW3ThQzw5xtYdG8aKYLohVvCEutOSZLepHkGXZ4oaGitPT3RtjpIjb2+G9873I4sM+lALqEgc69w+9La19GZydauUmy2moriHEQb1mmU8naKNxHCjieEGedHdx3q20BFXOkuVl6T0pLsUq6OdMz0/YEec6pZBtdAZz3gHh8eBjPvtlQNclqRd5ksvaaDR+NYXLss06+g2BViHuMV4Kx/RCNirNeXcpupGSDkOXKOOVUSR14HQw5fYNp86o3ZRQRGhfFsXZsMPQdeB3s+QSjcRIiMMy4diu/F84+VxfH8ocA5dMHa11HwAjFBA1iY78yXjykZLxPUUedYyrkf5LiKNpAmf4e3Duk/JMeY33mfc/es2D4l2UUkr6cfUeemjBugkwrSdLWpPNTyzm9b21eP061wSf/19o/V76xUKy3kMY5M/7a4Khwc+1FSfbxQszhFLh5ibEwxjsEyqNrePbV1vQlgRinyC2UR0iyurDHOjoe464NSh/Iu9yyjl1bBOdecI/BTOuAOcyp9I6P77hqHSKMp9acy6zmR8h1hO2Idek2+/CgEU83jpmwQOQYf7xuOyidKOj+lyBbfNZ9a+Zo2GetCu/4aOCIF7zZJTvwD1KGppyvrrofVm0RtV5OF7J/x3YdmZO4x2DUEx6ZipdHBrojHS6eBnrtO/uc5COi8e6oRVfB2bGXyKNl0+0/qINvWV/vGy0742Y8ahYNyBihsx/i8QfCFhVL6A+2SfcpQ4dR2PmRrfvzSowzaXTSUGrHsipfixZLOxzOCV/WBUoUQRsxHnbtHAcHDs7xHqadNLwpk4Z7n1EWP3OsE4bf2ZcVdgYQWWQKdKUL8QvaNiekwXjJfZRxX1KXEEYnJrw7lM4qRIC/OsdSCOUxshPGjk9/LrTzzgTvtWtsunVdocJXnNB07/hjK1SfXV6VRLyMcDV42GHu+/eVizCmJGTIZY2TcyqUsNbNMeQN+4HVVltDjKXn/nGBuyzklTVlxVhA8d1lZQtBe++VtdTggfPbGU99TJl9tE5GBoSg092+z8zNDLHNR0GxfHwjE+zy8YxL2dGV5o2RqnODmWNoCIvHnxARIn4yRYei6fQafY+P7BO6hiaUGA6H4cHpLstrYwyBdrpL8lA2mxj7ygfpHWcbdUqJ35EdKTzGyhjl04+Vb8tja/Sl953wHij3N6z0IMuDnhia7oQHhqrK65daouS4047jzQNU5FDowkbphjpbvydLkTByVBhlvuQYZbLpMdaGfqczvh5LY5gCMMXBgva/SEKp/VMisohlCDz82+KEdQdKtTKySc+PkOtIE+MDoy++/+jgEetEKPXHq7cnC23lSIwsJ4HRS7CYnjAw9r8OhgzZkCplJChGrblPzLcI669lWhjPp0t+dumxQ6WZJI0ec4WRS2fFSdrrK+S1Lfv1+CQ7q1x22h2hqtcnhjiPOe+hBJ1a708KMLuvvukDKkrW9z4dUekT2iyitZwjD/XwuI4+5DNuRkPzdFHEsaTktiTFLBNTQAuwBlszv/SzbYcYo8c4yruaIsyrVsyAo8LrKy+0lo/68svmd/zbEsdLCi0teIzEucLC89GWEfCZ8CK4CIPjQej6MIwZO1e8Vx+joL+T6b/fUpZz/Z6LleVev+/j7QNg+7YX1VnFT4rw8G5dH4azx84VRbFb+30HL5u0ynBDxwORTGmToYD9B14Hp52+QbTHeZ/YbD2WNYGrS3m84GKZ/50OPz1midY1x2N8xulzYZ3w3li5c32nw8iRy13vt/os8rrR+4Bev5LoQdGW48cmCW+GElhGWUE88F26vSm8K6YiOo7nmyoqIINcLpelueV464ixtjZrL3aWPJyuCpWDBk+GUwftEHg7Vuje0NyMnofBgHisfkfmGNpREI5HNFQ4c2uEnfEw4vz9fPetYXOLnPoEvWeJ6IEQuV5B2+0afxnNEjifLOg3ivU+j+yQET529E7/kxYJ2WjXaOjUaR6MPf8h13pfveJWOCxqKUjvaFnZIhh9wT2wzvzdZYxxeRDs9Z5M3i61PNISTJnuomVbkvVvPMvquL0Ej7LOh3bWhu/Yu9q7/4u7deSD2Nt0NBRGIdntd9oMUpG7WB5D6OxHgULcfLFS/TUROVru4L6l988V7siioHPQyVfu2gBNR2/VuaLQ0oIpGxMA5U/j4QFBvD5Bv5mL+5wjxVijOsJK75dOZI2ee9iADPHya7tPvQx/YoxHbKEeIK9A80F/z8yLLl0blD6WNSNs0PFIiGjT8399YlRD0Hdmep9VB6ABzhvbYOTT8qUPQpOoCP2EPpNdeP3Kyrb5RU4ZvQLzR4cM2uHVt9K1D4l1rHP3a/Zc8ffTYuXlR8qajx3qu2PddnhbRVpaBM4K9/VW/u+FxfTEt7S+ulV5R7OkU6Trh/d3Q0jjfIA6WSaQoQHfkyDDLH6QhOjJSs4oaz779FY4fvwW9LRDU1MvYZy15amz9zinImjjrtMJ1/pzjGNKXibq1K8KzoL1eDyOEidvuNM8GK8iZbWst/RPxymg9stlJpJWyiG9z6IRuWu3BujUeQfoSD9tpNaOFrPoRaRlQsRfwtzPsjwLO1dac3/bJcaO0JP91wJEEy/87ztLZDI7Y7cJD5o9keWiiGGhFkvIS/Klw8UCntaU7jQn8butoEQiG6HikikJz+lwZwAkxpKwakXH7lcm7fLZJIxCikIvhZAwuQx4n26HtYFDSUmtEKDYLw7lOnzZFR6MYc5B2u0sXLeQtkOLxo5tUCQUiTGeD9lLhGqf1KfRdX60E/Yjh1iHTOp26N+93k7bAID91SGaPuGATp7HhJHmvgzO7nSRr6OHLxebaAbvSdgArJDL1ggK8V4tRDXh0Di+qzZ97zpz8Mf0CQwnwmMJHoZjx24Nu6ll2nYn5Ig1wkVfGZ+J4unaUPd98WAu2u4yyhzYK4uWhVRSM8Wo0M95iKOO8HEMYbjetfyUdRpkwRFUGG256Bg8ZZe0/NR/Tzwr3iEnQeSsE6qNxeyQfDvE2JYTdvGUAKTXyElcV3LdpyfG1hwBAAy3cxsuNS6OPAVAY8I55z/k2Y8CEaEEpRLf7zEYuuawxnNt6lSUZHPPZRixDIUAgPNigggJL3BYZ5B1Y+S6Y/RITO2yDbq5IMa4L0sDcLICQHYYf+A8WNdeg+lH0qBXCGIsIzLOHjUeuvVpNHpGAeaHy8CJckuvQySUO7f/zjrf25k+nlBvJ7/Y0hP1OvKvlYAyAysrY70PHMtXgfPpsW49O392zbdnYa2UsqPHDvXdhaHUKVLgsEXuNDjLA6gMaj7rPoG8Vk0fnKoAqdiTo9GeEI3iMXqB06lcjhb8aMg9MsGAYslz7xF5xlusDZ8Obm7Zrw2NG7eMUCk7TgSiJpTO2vfqtO79Z61x9mnjmfRKo0NH8Rid6uAQ3q4NoOeZlUqEOcpKZ1Me/4HXwfDTNySMP3q+9V6p5ZBXLzaRVX2ngzbI+qQMuojxqLENYh1mUZ4FkbfZuqeNEeMyJ8cYEXjzBZm3ixPnoskyz8u+Vi+bAocPiLMlhVIuvAwTZB7y24vroaXZvwLcoDMmw6lDZaXTbF0rXrtbWJzwQgVo3KVOLoz+htMmmTd99rnjofeJyfNyw7Rt3+flsO4dV2VDh/BeMdLg4ZML4LpPf3PVm9pjj6QHF+FiKClV+bEtOs9vtMiRQGvyeRcHy9n++MMBsH0zeodcHkXHm9/9YRhz4Vx46yXMXcMzTQaJsMqLJvmHai995UmItYxNirmcQ7oauPSMX3yFO8xdv8O/6qAULPjM6rduhcOHfKt/pxsqpzBEv+lwtHGssr6HUlL0N4zBA+fxxx/WK6UokAKcqp1OeFfPe2HMeCf8z+l3nfDMR0tWwAWXTQNnzuEcqZTW1zMmwyfbHhRjkkXil8z6bpR1PQfXrxkHe3ehhyRw+KXZUHPUdrGBmRzOftPhwBczso1PuvlXqN8dZadkheqzu9KyHre1qy6HA18Ib72QM+dPdNcT0B3Qa1XPQf33JS/JyrBuT4lUTLzrPRkYfjLP/o6PnHBC3tz9sz/hFChE72jTOMTBL0Qw2RwxVY/9+uHsgQDdrHWbQqb5dd/17ZHnyGgatf9aHmOl6PWbDvoeZ72FIkwuJSvWMkAYDKThDeWIlNEZvtvbPz7rlglszjwdfZTVpeAQYzP+MprKXu8aK/yyNcfQo6NkgzhzzC+8PpC8TuPN9RQ5C7XnFNpj7Mq19OoAPjqPwBMNvJHI/rD51EEmhttr5tF5Nq/H00fu1nJOOhL4KSoawqn9MnNqrdgvbX3VWm9gewTxTF9ZoElWb7euppOH/vuey6/HU1CgrPn4ob47Nmz36ihOYUllPLFIukPyLb3ZZ927ZJkOy/VzIkiiiEY83VbMZZ2oc1kVYZ4GnCPB1xem1Ym6RC5ZWhLdIPRp7dWU9Utmq3Bf/ewaiMenm/djHj3KDq1XO2stIa3L6FBaZjr7j6PvphmfZGtfN86su8T2PAAlJU+IccX9paxsuVcf9JUfHk7j1Gmw9GN3P3BuYDqcez/VOrgyJLv0f5zDMtrWFWqtxkdGntj7jI88C7KOCn1PGyTGVtnQpUss0oNFFzxlpD/eYUiWWIxiwEYvFPetXSGLKnkvYSG6fJq7HLW+KVmZ6gC/67BSvLUbkrvz5jrtVc+vXqWJFYgjly6cPFm2I8D7xS1p2rdEFqPSRQBkXltkI1x4yRTwCQURk11XxjPGB4X/6qUyTFadNSYslrgBayVGVtdGi6P8O4YVpWuf/t0J83PyobXHWIQ5j1kOy1+VoUl4Ycjw+Vh4K0n/0dqKYfZ+vy99WRbsicfHiPAYvISCac8zJ4RSW+IShBt60535FvqoJUM60eq9besURbCTKiliE2EMw8NxE0FvLOZ+VKOlVnrglDDUOGWhAInZLNCjfgYWPVJ4W9EIgmhY482XvPQ7xuP9xfrTc80TMtQaIajCuzFHBnFA6/NtpkK2XdVRhH6fuQM+/kCmLFieDW3BTqYcO5EVV2BUgDQIhcRTFR6bwBqeQiNdwuWQbytsyyr20RqMivlZV66UVRgNYs21wNk1JkUGO4HzBuXLsC89BL3LGxPkJ85HHN/du6+FoafPhd4nNxr56YT1mzAwV8RMEPnpyGc0AGFIrzuUWodLusm343VRx7D5FOeS3nFcN03J0yhMeCUqUhvWmCIqbmLsKavtzHeQCqHCLaTC4vYYj1kucNX7r1Np2SLGI5aL8dn3ablKe0lIncC1m/aIQMQEL5k2JU+gEMaIi6bBvsYEY2/YuW7VxghFCIN+x8dj7CHGVtoO4uUZF1N7Qn4wbJ62HI8UxNh1LJAM9Q9rwJDfwPB5mcYQ6nmhY+CRNoz1SkVUlR5yDaufj2vPXK480PMvm5lwjIjXeGPvCRmkPKUb90RinEZ/c/QoJ8VN5/WafVZ99e23tDPHzFVj+EWSdsbZ9fDJ1nFw7Mg4KCnb0Dj5+sUHu/cZgE/LUOrN22H9alfRPKN36DnirjKvTphQaYqJ+pnL2O7Jp/eP+MPG4PrlcVkEUxZ6mqiKogpDkM+la5RIWYpErlPpcjXftHfVL0/WVbTK7eA5DrB+gzaSu1MqXTqvKqyodRzGfw9xwBBn5fCxivQ68tBTYK/TPOUUcwoVmm+gnqaKZ1ntUZExcn/p3mOu4ip2mLZyyKiUTL0/SjnpruliUls6gT3+AIDHik4Ta1ekvlj685IXZbFeAPSQL5QpQ4oX6X4mRjokyv+Q+4ylV+v0jlAyL936DPp72yHGzzw1CFjMyTHGHm5EC9zuW+HU0xpgkPLwenNYX1MeQ7x/9LnjofuJMtQGryWv3Q1NzZerAkUgyES/U2bCyJFOpdN0ObFBf9/7eTmsWS2rLmM7+ihPsP083vOu9OoKa+FFE9w5dPj3oN/TM8C+38HCOhKqZAVMuGwabP9wAGzx9dQqxU7dp9+3ds042CM8b06YbO8TZsGxoyMsJQZbIRW+C5T1NEj7tQfST0j36TcdRp+zHFYsmwKNIhoAoLznvTBWeTCDvN/OwXvTEGwpAPC6zPIYyxBJXzLksmAihni9biIRQilaQvHEfBKMfNhosE20ZEqBilZXaRRwX0gMUThda+bPKuNpSyxopsl1JLIfYrEn01UhNBuLFx/E8xUVvYHtwXkw5jxZHRfXmI6UwHE6Z/xCWLfqctj3RdJK337CS523Pcj8psKwTFEIp9CYsWTymVNxPK8V0QIXqwgNHE8ZbSByy5UnW1fYdhFrS0hzsZnjGC8LHxXgURh8j0VzctUt8p1hhfOgwr8Y7nOtIWyQiiQwIbN6vfvJs7Dy8FU17irPT8xnVLK+YnmfU8kPR+ahdxGVuMVmXmBbljpRNJa3z5Gfsm9+50xKhaJvv+mwN3m0gGv9OXILZbms9I7r0q/96B2ORnaINaB/92lrqvng8lCg/MXL2k/E8SLaC4r9GKXuwe95yAk+auW/+kayuAhG9/IVYq9BpRSNJXot4ouU3AlThMesa+ltkzmUjL3H5szDtJyES81RlLl4lKA5ijDI+knhMXYijdw54SYSS+QAugvwhCpYaMYD5a7cKxNIq09EQyhi61SI7zdd6QPhnrfHwArj9WLLZ05F7xaOj5twaXy0DuCd/4tVpIh6t+u4nwwr5aIhNdle6Zq3qPOk00fWGw+cTCGxSdnEyeNdzzvyB+HBcGlMK5kuIiaHnn6d0IGt7zX2OaXXwc59JTGOHz/U97MN2+FdEzGlDTQyj/b0MyZ79b+k+32SaBNPAVYj51Sf0OnQC2x57sgwZ7hR7+3Ry6ms//nuOcD5KlY/f6IxEqE+ecopi1R7URajh32hMLyfNfpW6Kd0a62LOSdmyDWn9RdL33YVrLJTxjCyE9enW/ajvFYOn4tlyLCP/HfJQ6krG+Ogc1KG0ivweb/9Bfvap8/LsMOpiWSiJISjYZJMycTL0U0mQknJNuFxxrlxzphJhm/sMpGjr+HRqjItCcOsFefR88eR7YjvBBcf0fpbYo0mZx/T8t+zzyhD3ONKf30XGHuVzZlX7bPedXpHqyMdg8hp7z1tlxgHzblFwbNrx5MisXz8hXNdOWlBcl6DfifIfUh4mlrK4bzznCJh3ueWLZsCxw5fCwMH3wOnW4IuyPvT9UeHc7uKIVmE1yIM1rm0/sTYEbCoKOA9UrE75IQBm7xS/Pvwc2RRmCD9+NSQdON5TVDMNMHBnOZzRk8xBo8g77fb4SxcGW6PBGvipEmudiaxermUCgwdxvc6uOBaC2ztMko6hog6/fcWh0MyjEKllxB4SPh6910I/U/aAev/erfxoONvp51+nZk/jvWvSlvclaU9aViTj6Dynwcab0068EHbAKXXH/4dBbQ2TC02FslEKzEeb8DYENSffaolJso53d8d2+9W6REPAGPb1JE9cmPQ38X2rrGMKkIpjuwEBo2KLONfHJy0oqINVVtMqH/g6uNGudVHz/gogLKoiApBdwwjoZTMTDaAQj+TImQWK2BOMIpU2HXtd/8hyzgJgIr2aBG9E3Rf2Lp+hFBQpEJ6myCk2uhnG9DsYz10nhnOH2Ug8vEYhyfGjtxyG/SS9due/yinHCUqENnylb8eBdmlCNryXoexW+GVfOZUNEL1TJH36njRLcXQiUhRCqk2yGXg/UsII/V5h1JC0fAgwz/DHzsl++Hkj+scejcx1uPmGDJ1LvI+YCyqvDdJ5YFQOJuaBtuEzRjbkAhInBKJsZ6fTvtCFUU05AnTTGQKVCiZZVXERu9eNWt4CkmO6/I5flCf8+oYNjAaAgmRd/57jTduQ0PgdBrdIKtQoG91XuPB7XnCrJR6nt1Oy3DkquNhG7L0/agfHjn4L65cZZ1u4tGvGvtbxBhDqfds2A6aiMujKscIw5COLtPrFAtMtbRgBJYMs0XDod1eHYWWWIFZyjHcx6xUKUOYdQqh3U7hnBJpEjvhhL4PJeiJavxcJ4vo/mJ7gTdBPI6GrcHCQYKGd/1+h8DpteQQ40S9xRAwl0FJv08TSin7ZXFcL+6OXqHPXHfkuiTGjrFAR0Da+4e17ysHh+NUkgaerlgTKSEqQfdXPy/1exw/rOkinVL2+KGeH4t1Epj56buyJpKnuLE1n3EfVQ48TwVsia+t/3mJsbeQl1xY70JJyUQ7esjIrgzkejZ0mrwTY89ZxktisdjVc+bMkVWCfS5zXJPwGEfdOcbZQKAjvWPp4hlw9LAMSeN8vwgHKeu0CC6eLPOdl7x8Nxw/innQTsiG2Tit+/DejWtHwI7torK3EIZ4Xfa1kbB2hfYkOxWjhQdhbPrjUOyxeO0vMkzeOb7FskZZ79q7uxz6nJR5Hvay12+FwwcxBEzmdQtvxFW6QqdskYWb9gThn90eY+sZ53687UmIx2u9FmaXBzQeRyL4BHTr8TCM/4qshr74WSEIoaRkDDQ3T1C5M9KziZvVl8bcndDv1Usvh8aDU6C8x0IYc4FjdV3xhuNd9853HH+8mo4j6X4X4vHb/KzhTr5Rl3lw0eXOeeH6fbrPpSUvwyVXzXJ9BudK3347XO1N1Sa/NYkCPBJx8v7jsREyN6v0Feh3Sj0MH7UBtm8aAB9+4C5wkmzu4VxvaR4BZZ2WwwUTZbimu02ouCN5wv9eCwMGXSe+4YwNHoOV1prp8gB0LW9Qc81b/ROjALZCJ4Utzul3l7vqAbRXMeVs8t1UyKyST9rYdvrwyTBoWPbqPeBc3Plxvco3boRzxk4KJT9e+ZM+j156art0azDzx5J9CUcY4X1S9vp5jKXXZvS48bD2nfpk+eWOB+drIy2ZJOWvn9xKNWl82prqdrc3WMlfZ79wV1r2rjkty50QP5Q1ukaBLxEzXrvbhQAAIABJREFUxiThCbxkISz+sw7tUxFCl8jnPe8Os04MycF1J/e9BEOmOcoEZbPcJ0KRKdf8tsbfNZZ2o+39s6RkupALKONkPZRkRdkcg6lMqZmizgKXqVKXXj0F1Lz1McrIfNYU8zPNvFBk42sj1TfCEmunIrYVIWZ/08frLqJuzN8FebvSv+ZA4tyT7ZXk7YjfmeLJ+mu+55ytjREEaJgyl+86STcprTaaQnoi6sraw73vwHly7NgAOKn/8mTysbFPf8tjfOxQ3882bRev8cowLTvefPFBoQcIo1/8WhGd4deO5PqQxNZZT7rysSwAZe+h6TDx6hWu1Dwlc209SxC8q911Zpx9VHvHnbmq36/77M6tVgRv3HjX3uDgJmupaNmk3+WRqUa+4B62ZSMajRxi7Ip0ULLMrTsrr7Tqq24nGi1iscXibGS/vRHbqCNrhLfYZ3+zcdM6h3c8HP1eOg682L76rI66sw0Kifh65gqfOXUbRCLHhEzC/n6xR56u4EkbU/LxIKufj8bTvF95JcaKFI+sra39ZtCeJhLjbLgOgrou29l9q1UIqySzTjjIBZc1CFfuxo2a7NohH47lXt+nTXLSCo3CVhbAwsWTlBhjaF0IPDVJ8VaMFmHopzQGcz0H+J7TXjkljYJpzbOlS4xBwUWMXUaDCfe4+rfs1VvhyGHMRcU8jfSXCIc68zoYNGiHeM/SV9wWOyFVWaOMfLh0buj+I55Hj1wulG5sE45X9/IGEYK+d385vLdyruUxxa9pUoj/j94SWRDDKL2edbh3Zzm8//5MOOus+sDjg/MRQ+8BxRDKVPVfPBu5c2dJhgYMeD/w+xA3NA7s33e38AD37F0vQ7oDzANtUsXnD+yb6cLChG6q9zjzwcbJwQj/yvkTUFpaDc3NGOpWIzxGI0c/BGtWYDpFDHhkOkS4rMjJORo87ndSAsoAfDae9JOo7d3hKqoXiTaqkE8ZvYGXCHsLMX6BQlLKADa+OwI6d2s06y3oc3pcdAV2YZFPkJ9OLpntGVCFtbwGFRdJSkL0XLmgE786HlC+yEJ/HmIccH/MlBiLsLvRG4T88cjFxFBqNW6JIddyT3EiKHp7c40TCMbrz+v8SpAK9vANYl5kSIxdR8+hTFNpQS75riuKa6+KjHLZEqYIlsu7o46XVN4vK6zTmt/u/VOGiKYhrSac2UknqVMnRWyVaSRX3JOCGCf1agWRJq5w2wzC2s04y4/5epuNkQTHXRu1ZCpDlQwDRuOZ2je969iZN1OgpORdGV6qjKxJitwl67fB2d0Ob56tx4AfYD0ueUM7JCThwnWBYdStlHuNfU7rdbBz7wEAJVAWP3yo72cfbhfrVkdZaBkmnCMT7rH0PxlNo+e9tx06jc1OddMh8bhX9ug5V6RKoWyKx7HQmTx3XpCrAHjY39N6kPSC4h47WxojL2owegsWMDvxpFnS+eJ5v2UQchuj1H2OHJVeZdea97TXSReTMtekjKj1u337AEWAdTFXhyjqfcMJ65aFwGx9yi9cW0Q0XTrX0qudowhxXXv7++YLTu0dk9Lm2T+xnehAwEuE4I/Y4Tsub772IDQ3XQ69+tyToEcteVGnyEnjhx5/MXe/Ot68z9FjH4B4fJGYC4KMX/KQmN+OvMMUODwCCmvkyOjECHuLPTrvoiByKNv35I0YV1dXD+Cc/4Yx9o2amprAHgAXMe4UdXKMQ66vsOuxXd6/fsU4+EyEdDjEGC3hl3zFCTF/XngqjTfMZfGeMNEdkuFY0CShnHzVNIGb/DsuYPTCToAzh0+GgcN2hJLzmzZpIaOr1MoNB73S2dST1xrPt1xbuGgnXu7kdmN/Vrx+KzQKb4H3HDqp4HVDsjpR5prY8/KTTQNg+0e3QtNxJ49dr2CvB7Rrt0Vw0SULXc+/gcpgbARgBcbOXV+GEcNfgvKTnOMosonDZ7vLYcPamXDcp626zZ27zIMLL5fHvbT39Yfz7/D+AdB4dIRrfeh+v/Ki3DRSGz72q8iMwWIDPG/scnjNRG24ZTnOhyuvdkL4F6vojZBFvrK9QXjfx2dOxarA273HW2T6XRN6iPhEASz55EShFNN8e1FHsqh8V1Q+xl/gpMb8RXqUE872RWVOFNZyV2N3KWI4/jiv0GuT7AgXLWdXuSJzpMdYy9+geCXxIvqNpSEwtvxdtngGHJYefnWWvVQEr/qak+ssUl5evhuOCY+s27PsCbm0v+sixrhulqioFyxKecVXJxv5o/EKmS/qFG0qfQXGjLkbVogIDe8519KbquW7IuFh8pmds0qNx1nvZ47SbI+Xe1yl8Rq/f/ToJGGs84RyO8fKlKyAc8+dCSuF4Q2NsbJQmd7fX5AeHh+PseMdyyBKxUU2QswnPdaeitipjynDeeXgk3y/tvF05C3iIavw4rzDKwQxTlinb5hIM1fNiIR5G2SffG/p5fC5qriP7Srv8TCM/crc1u6zjf369zoY7TtAHNeExbf2btou1o1jTJJE3NZfXrIMUIMGXQenj9qQ0A5Lj7QiY5xUK5RDUg6iDojfmO2rVwWRU85443uQGE+DE0+YBV++4GXTrsbd5Un1Ii2vZXi4NIrY+6y13kS1eO3swCiESVe6Q8gdY/UBkQbSH6vvj3WnCFry38xtnLe6HU7UTOL6x35IOeSOtkT5Z48bRoF8ueJW6H9SYuoA6i3btjwo9EVbr/fOQ7yvT8+DGeuTy5bKOjHKmOWKnrT3IQdfJ72tZ8974bxLnJD3JS8+CMedPc+kE5SW/Ser+e9/ylS3aM1zeSPGlZWV1zPGbgeAHgAgrACc8xvq6uqeSdUBIsZYOSGLREQtXHOElVbY9cLRCrlSEoy11qsAugUsCCueJs4OYZbWLa+iFLQ/jiDCcKUqUZwKrVFBnw96n03wvYYC7KezEXiJsVScvAs96HeL+T40GMSO9YAYAHTtfNB3gyzm9gdRSLLV/i1rR8CRYz0E8cXv4gb3jgmJxUJ6i+CiybKIB/6+6o0pcOiwUzwtwhrhpFPqYdSoDUbh10QAwLdYV2uEfqbPuvIBwxIR5zgNTBt4F6LRB1S4p+NhGTzofaUYSI+FDgPN1jhl4z2Ooi2VI6/8fF6G/CYQ4ySFtRIUCkuRT5q2gYqHlxj7GfTS9TcEkXERIHseHzjw7xi6x+Y8da1LEbTXn5dA66q7paWvQHPzZfYRWhZhcuYFris03K1ZuRA6d1lo9hlsRxK80s1xF2FFBVLui+6aDrqdmiBk4J32KcAjzoo1hXG8+5k9rozvF+GsqIDv8S/KZkK9MawTDasOYZMRRhhKiQq0Jjz2UT/GM5M63DoVlumIsTCkcb4/RTV+biIHkoeKy1QDrUfgfrx3PxaY3JCWQLqJMXZFGhqON53lPa4zTT/VEUrKcC7mozJCuM/+dc/boPuQMlxkZOBKss4DEGMpw2yiif3asmEKnHTyyzBsmPuceP0dh8DZBkA3MdYGK0mOe4koD3t/C4qLW87hEE3wJaTJ3qfnvfQ41/ji6/YqqwhJS5/V/XbWv5wqfoYDPY7aG68NlhYxdgpjKS+6PX6Ofu54pbVegfehXpYJjkHxDnqfdlw5Rzq5x1+/xybG0rBRmTB+jmFI11+Q6RV9TrqM/fARWVgyz1c+ifF9jLG7OOdX1tXVLVNE+RHG2IWpPMiGGP/5mUHAGeUYt3aCPL9Q52rJhdf/lOkw+nwn//f9d0fA9g9FgRnW8NQQs7F778N2LP6ztPTgdWLfWVBxicxrffEPMj9YX1dd5z4XOGgf3nheeyRkaKUQMl935/8GfVeq+15YpPMlIAEPfO7dt8fBZzuFp93OSUqJTTbaRe9o2wjgvGlpLjfrIkxvvthVDivf0t6ftLnMYV6d6b1W4RmxKoKElKocayykNdvzXZGfZ9aQlhGOfAJA4nT53/rnDmbaidY+t/KNy+HzPc4xf2MvGg8n9HNqHDiyTxYI0rlkKD/37E44n9oYG3RfHZnnNcJZisfXpwHOjxVL5AkGeKGyf8mVwc6K18942poKGof0WrLcIxd978GXevpkjgns0uUl2+Nsfz+wbF26eAoc2IcVl8Pm/kqyNWjodXDW6A3wl98hMTZz2u0hvFbmLjr7nZNXJz1Mg5JVq3b1Y9enWGHXOgLFZz+zMFV4yD163xfXqr3WOcLQrmBcceEkMw/1uGKEz6V/I+tBOGNg5wRKsqfv0/tgiurQ3jniGnOJoU2W5Pvl5TqzFv9gMMZ93dSMKDHn+epvJZ1XQdayMz8eAMZHC0MD6ipHj4xQcy+QbDWyz9ZzHEyN8TLwvPW2Hdfzx1vPculiQfqX4p7G3v16HSzrJatS85ZDfXdvkTnGTrvl03oNhPmeltPeat96Lmk9Et+JBs4rrnXlYgf+1IcbB8AH60RRN9d6sHXWVC8LokPqeS+P7MQ5m6gXu9e//KKfXuvIVOdoOdRZX31OR824T4Tx6rNqDZkUGT+9OzB4Ob7RWu/Gy2vLHPy8I89Qh8djRSfAmWdPhqHDnahhey/TOdQAJ8Df/O3p7Oqb9uS4F76vzzcxNvnFs2bN6hGNRp/lnNek8honEuOgJg26z9fVnEBav5aYw6e8HsKy3dy8WBROGDtuPJww0J3bu3KZoyTavy9WoREuoZjBeLy/3pB00Qax6LDwUzpXSMjf31AhgVjc6YqrJye8/8OtRjh7iLEKHURlMYP+Zbsf9L4shlYUwXg66wirNmJBnW3q/OpzoLT0Nfx3vjYNVw4RsEb7PHRvG/SZowCAhFjmpuOFnvPy7i/DF3sfVAQBlQQ8ZmMXXHH1FLHubPkkyB4WRgu5nnN5/4frBsAHspCK8HRdiflUVvs85MlRlP29fk6OtSK2yYmxk7YhCHATKC/n/2fvS8CjqLK2T1X1kq2zkRCSAGELqwjCsCsq4IYbizo6g8KIyygyCM78OurgMn4u840gIn7jqKO4jAsqqAyu4AoqCAMiCIQdEgjZSLqz9Fb1P6eW7upKdXV1uhOa5NTz8ITurrp173vPPfe+9yxXwhbdL8dNii73gMa9z0iWQqzBSnu3bgnZMAwlMKrxo8wTmBTGLzwoxpkhGUpzrApHagNEBMNweg3Sj4HDemxdHwgPMptIqZlbLJajJXXBbOKr4PxLpVg+ZZ6Q3dwDifUk4HRPIAjT/6pFMyZtVMmPqj2BpJa4ANeRC9UZtqvgfEygqSrnl839YcBwKRYcv//xK8VdN0iMA+fl4ub4sI1ad08zuiVELpqHEZwEzrJHLEfKbRE4Qxy/CndUG24oqd8dVq7MjHMFTykhER73N1RcmJcenCIS49AzxzGE4UrMDaHJkCttSmnHe1VNs83L4EafzrrKTH3juI5wZnVTEeMmV+6JQ1KMsXrdJroW48ZPlPOddgNQyaUQ2KCT3+NyjYTBw56BTlnOFutxrRVVJPJ4vJCJeSE4boK5GEQyqmrvl3Koh2TllU7q0FvvKuNf1P1hcAu+T0rmquChfI+Wa2nuWKy7nlU2HKTs1z1ELwkz7Yy2/+Jxv2IdVydGU/e/Rj+H6DPt+5V5E3Oz4BFkuFaYeNEtHYEYoyv11UrirWiI8aRJk8Di9QAjCMDx/k8Kykrml+d0u8iTlIpCLF70vTkc3Bs3/sN+7Oh4vNub0xkqrv5dMzyz134Iqbu24y3iBO5zZMCxG8SEqs1w7vLWC9BUWATOsRMC5VgP7lucvXa1eH9jUe+y5KFDJrW0v/JfWQYWJ3r8oNNP1n3lV93QEO9+Z91NkLNmxQl7vWtJuPJh9fubm/K7JZddjae0ADhKdn6Zu/qt8/jk5LLSG+djTDbJIY3HuOolH8MtznvrxaD8q1aLvD0JDs+eD0JS8opevXpdU1JScjXLsm8rtzAME9fvq159/sHsH756wF3QHTy5eeDYJobpLdk774H1+F4cQ6n7doHj5y2lSaWHRCuFctX3Hwzuoj6bspOYmagHkn/asjh90zdQ37u/+AxOguUzfv8VjmvHto2Q+e3n0qM5uXPLr/yNJd7jPdb5otPbLy9GndTYsy/UXDw1RH9mbPwGsG3Owb/amX7rnYO8d/9+h6XeNfDInHuh88rXwF52GF9//t55D+QibrmfrATHzq3gGj5mV1rX/GnurVsX2w/tv6hm9HlQM+Z8UPqx4Yn7304+cvDquhHnQO3IcyQ9/M//7Q5+fgAWeGLKb8FdWBTVPJj57WdKPz60d94DO4zkp9diyeBfdtvdgfYKLtfiLm+9CJ7cLlB6/e0rei5aeDXeg20N0Yfvv/oGlJW93NS1h9im/BUvgS8nr9qSnnoT7N//Hj5/dMZt4iNKexUypJQVbn63Vx3/uvOb/xrPW20VB++4L9eM/PdctLAMLZnOISPg5NkXiI90W/ao+HfvvAeu0esXtdxi35wcOwHbK5aDz6Esl19xXaD+yngsWPESJB09CNUXTd2E8yr4fCPw+azvvwQcS1VXXhciPyhXOOd5c7tUWCuOi+1BDJRxocjVsU9W397lwzdFDwGcm4XUNMN1UZU9fUrWqjcerS8eCM6BQyH9px9L0nZvL+Zt9prSm+/KwnL05FONZ89FC3e6O+Wee+zXN52H+gcvUS4Yxll+4x8W5r24RFyP7Z//EGRu+mZT9refj6gbfe6y2uHj5ihlNxV0K0u+97FCxMdxYM/beR+8IY4jq7O22lJZnl096tyHTo6dEPAusTbUr+r23N+mCCzXdPS2u6WXRrHe0+KplKMdpwe+Wz+r+zsvvYR6DPGpvHhaQH/mffb+2zhGcey5fjVWd7wr7fLfdfMB1t3YI5LctsV61eGqe6g6NfsqwWJZwIAArOAL6Afho9XfMh5PNurm6omXR6U3EP+srz7al/bzf3s3duux4thVv7s667svRJl2nXHWvrTePS9v6XpPr38VuUI9Yas4DnDltIFmy8/6/otdaZu/6+9LTduJejhEf8o8QtFjqJ9wrALLlpX/bu7/Npt3ZD2GdcSxe2LqjGa4hcxfqBeGjvxX9bhJN6rlzbH9R9xYnXfy7EngHDIyRJ796z77kHM6eys4qPVtos2D6es+Wpx8YA9UXDgF0kp2HEw+UNKjsXe/VZUXTw+EiaXu/WVT9icrRyj48zY7lN58VzPc7KWHoPOq1wPzxokpM15p7N7zBj9nAZ7nk4qLi92BH9vgP21mMZaTb20QBGEBWohb5EptY1IA4bGjZNLfFuHwQ8AtWLLg4G64Fs/Duwthp+i+Il3h7gvXD+rnM7Lug/POX9ni/vpSdpXD3drRYydBRp6zRe2OVV5Wi+7hxeI5cnOvPxcEATNiThF3BCddtKzF7Yu1XvR8+9YHv+wuhAN7/izGYuKFbmkcVxouNrO15oyAZRO9NgryVyKhEd0jpXFwnnycWPD1onU4fa3oRq7VE7XlDvg+4CYeDMPA+7C96DqH4/2KqaMSclwpu/+o28acvzKkfUH9GppoCq1+n3+wHImROit1iOvlqNEbQdF3zRNBSXFXaBmeMOkVEZdgeQDo0l2Q54wKrzDWaT0ZCrHaqfvz/aD7bOCeK6cNDKnHT9+PRGIsuwdKmZZRPi6+9F74QA7t0ZxXGfZ9evpOY+1V6i/cMQOPdDoPeP58zfm+UkZYxS0W2/OhFE6jig2X7kHr1NChu8T2rP88JAljIEsxvlAOPdJiF9K/lSfmyP0vWYwtlk0w6YqZzcZH0J1SSmp52RUzIShXyhmpkjwoOJqZB9ShT1hR8fz3njMD7dORzwCWitu29EXAzV/sJ6UdatfKO2ZI9VPkskwVGqK436qtjH4+XUzQ1vxs3GAIAeJgpp1affPJKiWhqLSWQbn7PBCmpRwphDlMFEMLZshFl+6TIdnLBw66ALr3Kw3pL027xNhxli2DC6dMOiXrFBU+zty8zDo2U0q+5fO5cmv3HQrgh/KE8tir370woF9p1Lgq8hjMLyC5zaPrL+qxlvRTuPXkp6s+B15MCCtdWv1ixAfU6118Ntx67QOVjChWT7156zs5fEWth9X3ad+n6A/VvCDqJHQpLiiYBWeO3hgiJ9I6MzQMMVH5jmr+CLRJr/8lvSCdXqPoMz35wPIaGm6A9MzHxXmV9VW2e4sxyuS8efNGMQzziRjwD1CrxBsbLeYCrtRr/1MEvEAxxvFY+X644j0xpqdX8TQYjO5WOtfH7z8K7kY8084JA86cBsUDTGcSF0tb8+4z4iJg9LmToHOXlp8zrJSVkr4WzrtAOfsyHihEV8aXn02F2iqMZQteLcUmujfT3YRAcwRWv/0u8P49mPRItXjNBL9/SOBmQWCAYQTgOHTrygSfD+PzpSNOpKQoT4HFskR7VI4e3AG3zYxO94nj8JMP/gxNDZhpOHjhAjk1YxUMHPx5xDH/+X/mQL1zjuiSdsU1oedP4lhLTSmFEeOiO/u8reTkxHEHlOwaCePOC54Vrrwbf/vuSzGzqJjlFN1VLZwbLrtmKvznnebEWHFnHTjkAlHHblo/EsqOhM9nUNBtVgAXBUMMAbn8Gsn0Gc21/suJUHl8qZI8y+jRIOm9NjRfxPtvBuJKw96jalPgmMBUxzKYdOkycZ7QJOAKkBGUp0uvipxTYvXbK8EvnoWpjf19SW5TMAZUOVYEf7hS1Ralb4KkTQqTUd+jbodyxjCSILx4vkAvW3WAGGO/nTjWnBjrtU/GVCzXnrwKLr7yXlDJFVgsU8DnwxhpAEVuzPQ7lvHj+sfEMAZ78kbI67I2ZP7Xkc+Abpnz2yBxZJiDzNJXe+JvAWKM7fjwbZHAyMdRSUmo1Pgpawo5HjwYRuCQYuNRHzQ/+UEixmZlQQ8HRcbwN0V/KWNHmyldkxAumCHXug4mT9fPd6Bql7gZgGWEu9dMP8XpHmd6bmadNUOOMfa7cqsPSDHG8bgUedTmolHrp3i8B8sIyiUmrjOnE5R3B8es9I3S/9q64X3Hji4V17ujxk8NO39hX3uaJhquaz94S8rjo9bL2zf3h/0luJn8EAjCTNFNesx5o5q9JyiX0bc1XnibLUc1fwTCFPT0kVqfRdN/XraSmTy5fccYm8Vae19IjLHNnhJ1LEQ8fOkT1ce/pfU6Ue2A8sOFMHhkMAZJi9OJIw74ecdU6Fa4FooHh4/xMsIX39M5u+WxJS1tX2s99/FHj4LXPVJUeGi1691/GRT3ls4dJjmLc/r0KGOeOhr+uFjwenMxQV5g8XrHDCmhUHQXxiksVhNkKY7ZgvF4oDpreZVY9phxo6BzNynXwLp1N4CnsT/Ykne1SE98+dVUGNj/80B57WUcfShaOCqYZ14bGiQOV8yE/+hajGUChnkKbHg0XMC6qslnIFkwe/WaFtDbmKEUF1tJKa/CRRdHn3th0yZdEq4Wn8Ff/PyYvTF75hefPpif5muQrDXqfgpLjFXjt2RfIezc9pkYY8owmIRFygw86fJl8OUnSvIsdQIjiQyJpPCS0NhZvXGOelnaxP0ds/RV3FSAQNIzpTFBwosbSSuDC2y5nipSCDx/UoqDZnfDZZg0SNbvKryAYV4GQXhJJEG4CNZ4AqjGpEQQ0TpU6xwhkz/pmBxxkYjxjpr5Y/UqhehLseMTJkux4/i9z28PYGgWH7PjSkc+A+1QkshhnbGtUqIi1DUyaQ3Kd+CcZm37FDkAUM55leLmc7rMBTz+AJPaqc7GFftRyZwdWFC3YF5Q+k3chMN42pBxpljga8BiKYFUOe49aAmVxp3o+XbRSt15Htv1y0+YsBQTqwGImz4XnPLcCM70wsw6a1ohAAc2we3KrT4ixRiblYdI9635UNrUkrKs47g7t5l+iMf7gnIpJWQUNx1MtqNke6j3I47DEeObn3eM5ZlZr+K6uNaVbrjuU/SRVg4k7xopkSxuqF2OG8Kadqxbo3ilyJtiJvRfpH5qrd+V+UdKjHau1CZ5fKnbJXsViWMjiv5zeX2VjvaefCu6tVrw7hCLsUXQnGNsB/C4DcY5/U74kHyE14s0Pk7b8bFStj7KLqjB8xflMzpFFYqRMgKA399f3AnnuF2Q2+UVGDduI6xfPxJOHJ8DPm/QbQvgSxAEPE4Js0c2v0QCdoXqHGuSH135kS1UAYLgcCyDCZcug6AXjkjgAkmglEWSwo8ksqnNgB+0YAZ4lB3gg7cfhX59l0HPATrnxEfon+1b+8P+XWjFaJZhXJhzw5WDrlpQlX18yDcoCGdXb4HHflksWVDV73/v1YC1ViRJSCanXTNVWhep3r9CsiwHFoZoubnwspVw9JADfvga3ZjRVXIrCMJWYBgkXFOgc5e5MOa84HmlzfYf5fK//PgGqD0Zcs58wHqNMoueDUrCrID7rmMZTJ6GZ0tL6wdlPEmJZPD9K8FqWweTp90RaG/NcQd8LXoD4HFi6IUxExyZj0Oja2JEYozeWRXHJ4JTtIpKboXa8pX2BS2QAGiBw/GKeAa9NKQjcM4cfgH0LNbpd2WfNsrxaWQxvmOGRBBxsY+WXen4G8QhaM1VWd1Fl2KLdRNcOn1myPzzrmRVlom1lAEY25iZXSpunmhkMUCM8b2TL10WyiOiaN8XX06EdEepaCFHnFH/yZ4ZoFj/kXyPOPsO2eMDvQCQ/P9XCuv4tc4xkar3r5E9YFDCzxxygTQeo6ifLs+L7XlnekFmnTVFdqX2u3JdB6RzjNXjN5b189efTYWaqv+RZWEKcGwX0TMmXuUr+K37zxx53EibDgE5MImP2mKJFs1BA+RjqEw+H9buEeZ51BPbtk8S9Zsa3w/eVrn0J6+CK665t9n8EZRLAGXeiPb98cbf6P3vvKKcchP0btG+P+jRE13/kcU4PG3WJcbK7UoH0GcJAcJD2oAjeSB5aO/jIehyFTwWiOF+FeJSa0YfbN7cH44cvCMQw4y4IVFDEq1YQPA7zloKo0Y9BlmqsAgz5XfE8RgMu0CS9YVoEUO36+ACT4k/DnUTVfCUXfFU8a5ynCVaMK8JHnvjNv+pAAAgAElEQVQSD/xlwqp2A1bc5ucNu+nQluRzJc8BAHh/6x+2ZU+66LoQ/RoklMG4WcU9WF2/4OJUsi6oCR+6GR7c90xIHKGaYEfS5xr38xArI7r2YwhM0AIoWXCxT84/b21gvlBbjKUYwAcCC1P1+9+R3SQlcjxUDEc6fODPBsRY8uLADQX1Ah/LVBa+2vYp8qMQMuX3A78Uwk8ieQxdYEbCx+zvxsRY2pjB9qKXgpTlGYntFwErkPK8cmas4gaufv+HgRAMlBcp1lJxKVVcUNVnLSsu3OJGygUr4za/h7r3o+X6C8nz4orHmm1AKG7/kcYbblxYbaUw4eJXEmE91syVWiHGZuUhUnuRAH4rbmphiGNmWHmO9X2Ky64if0r4X6T6Kb/LLv6BDY5Y69PS59XhR+Hk+WggFEcaa+pQR7PtbWn9WlL+B3LIJb5T60avlKcOZVDGkpn1GRHjwFTb7D9BYry2CCziAKSLECAECIGOjcDH7ym76BIxxlhVq60Cpv4mckymHnLlZQ7Yu2cAJCXXwfBR+nkHOjbi5luPWH79mRhnLC780bLX74xSCPZZaMIfXJBffrV03ixeaAVG12DtGaFINNDKEM9rxfLQs2dVZ+PeNvi+tJ8d/QIJOhccfv7Y1NE9J4a8fuW/l8teBzIxtm7SlUH5PQFMCopmwbjzQmPI138ppWitr+0PQ0ashLwC87kpJMuFX0yOqFiFEdeC7itFq3gwFlIiquMvGBVSvoK5ZDHGY8ZmQkbm43DhlRLJUa5ge6UNpOnXT9L2q/r2gOX66pkD4atPJsKJ48EzsJEYXzxN/+xpfE9q6tpm70eMfG4HnHtR8/j2WOXiwxVS3gBtAiwMrZCO2NoN0347FaS+RKs1btJ8IRIibIeCjUSarwx8r65XEAPpXFqWLRYxVMt96BFKkrt1r/7T4qqXEMeyQ1JCOEFYJSbeUtqB43f9F6+A39dPbPO482+IShZj7Yc4Pe9M6pRZl+SQYozB78o9ia7Ucb7UMq3ouTi/ArA/vvn8c2CYOph+ffS5FFa98Qx4PRPAZlsLV143N97VM12eghVueJ0zaVJYmXr/jaXg9Y6Eq24YZbrsU3Uj9s0P3/4ZMjLWhtVJwXkPRC8gs7qL8VYy4ynGWLdrQy3GNiLGp2oA0HsJAUIgcRBQJhu0zlitL4vJeNB1saXEOHFa1j5qIhMtgeV2MdNnTBMbpSXGCoHTEqTPV0suitorq9N9MOmy+CYgfPdVybVVh4TfOOC+KSWpRdCYdfhYck33/MurPnL+v8HW0MVakFDKcbNhZDBIKCVLKxLFeF7K4hfdXznmQZGYKYuwoLufZMFXCJ76/aq+CWaN1SHvn76vuG2DaGHEDQ1Nv6qLDSHGQTIm3WJEjOOJjdmywrRDuGOGFJeNrt9TrrsDFJmRiPHKQDuUPlA2hPTaF9w0kmqllIn/D+KDpBvlBC8k5fUtIkRG7d79cyH8tBmt70jQ0YtA8hBQNiqUjULt5o1ZLBPgvjYhxthOxBIv3PxrrQtlo6WbtgohbQ39GW17cfMpPX2jITlEPF31jrhuBEVbz3jer948iWaDi4hx+F4IEOP1a4uAtaSAxwNgswH9JRxIDmgcdFg98MGbisUYLXW4sPsCHBnL4OIpy2hcJMC42L6lEHZsewY65TwDF1y+VpTTj1fNAWdtIPNuIEFUl4K5cM4Fa0P67Z3XJKsxXkjkUpI/hyuuXRZ3eX/rZcXiG3TJl0nlOcX/K1o33V23P28/OvjmQk8p/2aPX87Aet7ttw37zpMxa/LePQWzdn85sIu7UrKOI9G5ZuYdzeoZfI802SMxjuc8vuY9ZTMBCTp6TWTCxEtGQXZnJyiETbFkpqS8Cpde/VjI+0PH05UiISvuPw2GjtoVct+Rg5I3AFp9zhoxDXoPKNX2a1hi/P2XI+GIaKWUrkQbrxr5VKoZsMAr9dV6CSjfB5+XZKFT7n0wYfLKZv28+u1HoVGWbSQrk6etDMjLu683z3avNz7isQ4MWr7fF2WmW9EsGH3exrjKZTzq2cJx4nTkZdZxyYVg4cDm87hyG8oPxV1/nML2RdVP333TH8acs6vDtv9U99O/X0CdKVn8zcozEWOzxJiXkm8plwJw4LOcdIJ+lxAgfKQNFJIPWR5ofLQb/RFq4ZKJscY1k8Z/Yo1/jUXOM2/Gt68VTB23qviMck924/sf2SueanP51BJjJbP51TMHnlM2SXSzvuPks39+yTHrsXouBWYVfjPpdV/Wbd7yM6arZ+0JNV+5/rTn32lpyVzQ6qaWP8VNFx9SPBviLZ9BS6ZkiVQIutaFWbFaqN8fOp4eENv225sH6s4fioVs8LBS8fdg+WKG42bEWLFQY8zd65LreggxTpT5KZzFWMlI3aXLXDjnorUBV38lw65imVe7TGKbFKKpbZ9iGcbNBbW7qBKTqFhrObQoq0I7msVAyhtgLcVP697frL4xlh9v+Y6y/QFirLhSNxyRkm/R+pjWx23ND3DM826HqD/Myl9HI8bKecaCIMxesmTJu+qJRPv/ZhZjo5vpN0KAECAEOgICa/8zEY6XoUUPz0U8KcXIZSyDK67Rj1nsCJgkehs/eDvEYrzkqfc9K/KusCrV9ttdfiGlqtRi8Ry3cZ7Dv7I2rHqCa9zSqs1a+fqfoSEka7MALFcG19046ZyD43em+hvgqQOP/HuDfcRvXuo2FbyOijqrMzcd6+TLOlKR76y3V/j6i5+7uCthgH/L/ocHJl3WrM4fr5oKVRWSe3hy8iqYNiO+sdJY7tefjoSjh5eKSePQ2jvynGCs/JsvrRRjRsO9O1g/KVYaLyTGZi58r2QJDs0krpyZjBsBv54lxf6//nyQGKNF9eIp8XWNN1PfcPeodArzzGsY2ytegrJZMmzkBTBgSCkE5VjKro2EcvyFG1XfSw8q3+u9b+M3/cGR7hTLO1XXGy/8ALx4xJJk4Taq76mqYwzvddqzMuvseFwTgM3Hu3IbSuMfYxxD/ehRQsAQAS9TyYwf33HOMb7zzjvfBIBfC4JwFRFjGhyEACFACESJgLIYl9xDMR7vASLGUWLY1reriHHXe8asGvzFrP+m+RvgRFHVVk914ZkWTxqrrRIS0YKMo8++Z3GGJoGKV91VdQq45Fusm6ZNn7u24uhZ9wyt3QULDyz9PtntG33VmL/66/nOaMcDa8GO9Rcn+V771S8b+3b75dD8xX2uF7anSYm6fCk1TeM77b0phNT/sq0QtmyUMiq3JiE8ftQBNVXpzQgXfr9n5wCRwOldQXKLxzANEd3Xr/1dMAO4Ed5Y9tqPMPnXQc254lI2ccV6jWW8/dLL4PVJScYSjYipdAqz9HXRjT8QX6zGI4iVhIqygaD9PtHap+1DrXu/2Y2QeI29Vi6HiHErA0zFtyoCLi9T6egoxHjevHnTGYaZDQDpgiAsNk+M1xdBEksxxqc6VoDeTzHuZmNE6L7Wy4Xw+eqAlSqQPCYr+3GYPP0V0zE81D+t1z96evLDt+dAnRRjPHrGVd2tB6783QWVG3jHmPQ54AfYBDC8tMH6K97Ppvq8aZ1ZV6d01mcTyaaQW7Lp26yqmXGPkXvntYAVGxjmIAjCS5CcsmraFb/fpRDjp3Y+Vs/xfOqz46e89VbuGf0Kk7w/jmBhM1gB0k/WJM9+75+LsI7fdBoODw6e4fN4cyz+rCOHN+SWXhxS37eXvww+7wC48PJJkJPnTCg5/XZtfygRz3SWLrTyXn+LebxfWhaS3VsmlRIxTs9YBpdfI8X+v/mvYHxt/0HTYPjY0BjmUz2/Su0IWL6Vo7sgI/txmHbdK2J//rKjELZskDY50B161u2jxO/Xrx0JB/cHY6h/N0dyRU9UPfPO8mfA7ZkQ6PNEr2+UODpTO2fWcfZCAIwx9rpyfRUdN8Y4keUwyn5N2PEU73Z0FIvx/PnzCwVB+FgQhAUMwzwQNTFm2RQ6qLYjHgyqTF0tOWiN8Apu6xF+7UZ/qNw3AeCglDym1ywYP1FlEaP+Tqj+/nrtSDgiEoeHplx4481V9ecXTKn8tM46puBuJMaAtljN3w/r2RlNZQPH8RaPcHb+z9c/wblUrtVx6N+vdTZYHBnLpk2e7VSI8dKfJQ/olRdee/+RvKIqbT3n/Pvvizi/Pxnvefbi3/79DefFf8T/zyraNGk201gW0D/Hyx1Qc1xlzY1D/eN2sK3GzRkTdE393WOm5UcTqx1CjDF51MRL1+KhOfDx25JLOcs44brbR5kuXwSxDfB68zl0Oc8DhpkCgjAUAPCsYgDRjXpEaaC+b/zrc+D9BaGu6TaA16UNAvH67ZyBCdc+tbwEvSWkBHfX3jo1oesbZf877Z0z6+xIjBVX6opD7al9bTIe4qlfouy/Dt++jkCM586dm85x3BokwzzPf6b837TFeMv6IhCQGNNFCBAChEAHR+CLjxTrjHQeKMbI9eg1C86/RN9VtIPDlRDND/bZ8smX/P46Z9042/SKz2rs47sbxNv64dVyx8NcdbfcgNU4no0JlSNpg6Ww69xpZ19bWHF0yD2Dnbvg2Z/+B7xWW9ULM//f/c1f7Yfr3nn+95knK4f4Wbbxnzfeu+CVI1mLLK7OyY7C7c+vSa1fHM/qtmpZLz+L7tAYcwqilXf6DPPx+qveuAFqqu8BgEACrkA252FjL4AhZ0mxtNv+K1lbU9JehV/PDJ5d3aoNi6LwYDuCD3XKuw+uuCo0FvrNlx6FxoYpoP1NwRDj1Gf+XjqfOFGvD96ZClXl0q6P3bYOfnPzHYla1ZbUy2nNzKzjUuRzjL2u3CYkxnQRAqcJAph8a1g7jzGeN2/eQoZhBj711FPXqkkyEePTREipmoQAIZA4CBAxTpy+MFsTVZ9dM37Bucf8Z8HvK97dXnf2gGeVIhSDsfiZBfDzAO/WWW71Hes71J995PCGnNKLzb7O9H3oPisIB4FhcOEsbrCcPXTGHKaieMT59evqHt76UnpFp7zv37nyxuV69Ru3+ashZ23b8PuK7C7fvTXld6+8XWNbIJzoU9wqRN50o1pw47+fD7rWRrvJhIT3v9+9FyDWAHgWL7pkl4gu2erruy/7Q1HvUijo5mxBLVv/ESS9Xm8h2Oy7ICtzI1x4ZTCTrPJ2bO/eHVOabR4ohPl0IJrKJgW2KdqNkNbvhZjfQMQ4ZgipgFOJQL23fSffkl2oNwBAdx2c30KyHA5/zEo9adIksPA8MCAAJ8AnBW7n/HJr8kUezhLYjeYAPilo0vme7hehJXwkCSP5kXGg8XJay4P96EHo/O4r4M3tUmGtOI7ui+eemH4DuLv2oPGunhcSSP8rfVaTZNl24/CFQyqhJ9zv+w+kjOwHHh62HPIJz3dimGHZVrgZBIzfBPH7f9R69h0/MPBqS/oJeKVvbfz795n/GYxusbw9CVh3ExyZtxDmlzE15WV9sro6fqp8ef0/c3ZMvhbqO3cJ1DOHYYZlYT15icB33vbDof0Zuc97CnsVbfP6bv5sV3/A+r5eXNum8/V9x8WQbHi8ixD9euCVZf+Fmqp7eLsdSn9/d9T6IXnfLshet6aRbXCJbuVYTuVlvxbHZEeZf1N3boPsz96H2rMv+Dlj0BnXNFunJdB4xD7Kf/kZp6W22lE9bcZf67v1+ouyDm0P/eXwMQ9Vs9xVAgsLcO3Mgp/WP3IHt4f+bc98p8yWcruXs97hZxjgeT6puLjY3ZYcXZpF2vhqucU4SY4xVmJt6K8UM0I4EA4kBx1qHHzxvo4rdfEsOB+z7pI+SEh98MWnI+FgyctlabbdCwbd26/U0htucq751DOmeCXGFnMcgL/ZXx5KGSF77c7+osvnN32/Hxj3/v33i8+Au0lKQiQmnbpj5tk1juVoMWY67y25vrOwyKh+wKFpO1j/bT53n20lZ9yFx09tKPp5cNzrG0a+z67pJNYZm8Hk7V77dUb93KjkQLH6OjJfgem/WRZzvcuOO6CgizPmck638bzqzRtg5LiVUNDbGRX+p6Kd333aHw4fmiq5tbcvvem05mTWcTaVK3WtHGPcvtrZ3vqN2iPLZ0dwpVZz7xYR451bisAvUIxxG29i0OsIAUIgARH4dl1/2LENs+gGY4x7Fc+CCy6jGOME7C6xSnKfHchMOnTDoOeL8KvF/KuLfx56zh4AHjjRpiObYAOfvXg4Erz4U4//w/tn9ds0abaVCya0ikdbP1s9EvaXSNmEO+fdB1N/s3L04S5fW+sKclK67lp/XXbSa5Hqp/1dqe83Z2wJOQv4Ra+/IO71lzEYW9J3O+O3s6zPyoikvHjP4Kjh2fJDIQwbderO1o26wvQAIaCPgNOSnlnHKMSYd+V6qynGmITl9EEAk28NG9ZxzjGOpmfQlfrWW29lhC1bisAqpAQMpEohiqGMPksIEB7ShhvJA8lDex8Pzy1WMsAiOT4XkBife9lGkv8EHv/PLd65vUvqydt7/yMTa/mX7E/vL+/as8rP88CxLIT+tYKf94rfP7s/Q0xoldt12+PvZfqDZxrHS9+vfm8iVFdMhGtvvRflZ8zBbj9YXLmOLj13rLjCYVsXqX7a3/XqO/pQt++5xgzH2UU/X/9EMkjZteNU/2knuRswWZgv81gt68pJR3I8tveWGU9wsAXbM7OOu2R/Y8qv8ZU2i/fwb9Lr/yES9Di9n+YbGQHCM2HWHyIx5m2F6MdvA5kYU/8kTP/EU/+1R/0jnmNMxFifLgeIMVqMLdYUcKtGth2APhMeAU1H8kDjoSPph+eekIixlDipB0z99SjoXCC7bmKmVdKPCTc/PP3EznVFefBA179Dqr8BZp114ja9Y5oCs6Gc7WpJSYqKGHMSMW7F/h1zME8kxoU9d62Ykpm0rtlxUkoFwxwzpa3vtJPCDRVHB2PWZvB3OrBrQ379tHjW/+xyu+hGzXXeV+L2pHS2nMzPsBbsfHdddtNfzi6X3MLVKww8/iovf/cT72V4X6H5Q95JbkV5am15pfKb6wNnkiOzzs9I5xiD4MplTx5KOH3YkeZrGl/RrU+9mJWaLMa6zDiEGPutFGNMMcUUU93OYqEopqaFMV9Bi7GkO2+9Wz43tIXlkVypTJitFLP/3BM7XyseDs91vhMGO0t848dxc1md84sVIsr7AfD3Z0v5BX4l03Oee2Zrx26e8/MZ4qbLZQP33NfTbqkOd86yUj/t70uPsvdCRY9uYmbqPPfMscdS3+OqevbHMn2pNU3f9TwwLJ7jfvThbNH1G4l8nZcpcB7tNw6zeJ+TVXHvt4fOeBXfa805vBc91d0N6V3R+h50t459vEw76b/heEXvP3HuNM6XUVaRknLyq7Wd+IWt3U9UfiuN03awznJaOmXWMQox9rpyvS6KMW4H/RpPvZnQ+oNcqfWtxfhtkBjvLAKLn2KMw0NFvxAChEBHQuBp2WKstPkPSIzpSmQEDr6+9PNfuOEFjxbfAuOcP1WPOi/9PjHplnRyQDD5lubzosP+Bf7jvaUjkLojMW7d65zNEjFeMPzgbWbqp62/tr5jdhVusdRnJfEWr4Buzt8M/zmusjr25x7bkZQO7Lf7hUxOqN2ws7+Y/AtSa0q56m7duS77ShZ05xYpyc0e257xtKUxy+rouuP5NXlCTGct3+30Dft2/8BXWZ8tJJkpWqX51MpKi73hgNJbPndKT4G32hlL08nxuVX3PuGwSC7ldBECcUbAyTgy68AiJd9iBFcuf5JijOOMMRXXighg8q1ishjrItyMGGPSbnRJUC76THiQPNB46Ij6QI8Ykz5MaH342UcvfP2L75KcFQUXwVTntzt7ju+6VEzqzIOU3DnM30WlYYhxK/T3TJf/kv0Hhzzpt7n4Pw2qnGOmftp6Lz3mvbWprHio6Dbdo34aEm0kxXxSTZMYK91t++PvdWZegTjVP0Dkzzp4G9b3bwe4h5nqbrmoFpCgXtX/8P297ZZqpZ7a+sWynlCs4f7MY7VXd63/2+e1/snVlZ1HIvGOtGzs1X3bXctzuY9ieT+th2g9qCc/IjH2W6QYY4UYx2m8kbzKCBCerTffusiVOuz8ESDG+3cWAWuRkm8pl+IBRZ8lBAgPyTOE5IHkoSOMh6cfVpJvSf39x4UDSf4Te/w/svnl/5ZXXG/fmtEfZnEbV+QPz18HLAvA8xDyV2mG/P0blc4JB/f2v9qXVuH8rt/JUa2p76edaLqh4sjge/xpJxrvH+heYKZ+2vq/UeWacLCkn1jf/Kzjy5TysN6cQoy7Jr0SD3lV6utLrvH+ZbDrD1jffR5P9ps/dX0E35eVf2DD7fnJr6nboa6fgueEY/6/uk/0msbb691M0skDs/Occ2cnJwczgIeZX8dtK9qB1uLB/fe8cFl68mbxPQCwvq6+zzanMLrea+msdGd2snd/ioWp21eZcSFX0yVDdOc+45iUPZvmb5q/47h+cdpSMuu8XNBibHEdisd4o/WVjACN19YdrwxTyRQXU1ZqPXYcajG2pEC8tpgDL6Mtn9bb8kGQCV/Cl0z6Qd0Wx/GgJcZ/WDiQxlsc8RU7LX7l/dm2s/8Xrn3vWbcvEEv+8+jS25oRYi1BNiLGca6fJKNuOPtw8nKmovcIJvfgkXt6co/qEuMw9VTaoyby1tSajUJ534lYHr5BqOjRjcnbs/brrszceOA74Zjlr96y/tP9Wcdr7y/23qOu774mT3bvJFu1Fmf8/u2tPaWzoYeXDJxZ1SBaydVrEIyF7pt7+L7lnVKCFl2NPCjPoXX9/mG1c8z2J973yNasZZwnjbUW7Hp3XT73FwV/mi9ovojHfOFkUjLrAKTkW6LFGGOM46fPSF7jOz8Qnho8GRe5UuuRYvwuaDHeXwQsGyb5lvJ0uCQa9LuEAOGjn2yA5IPk4zQcH3/XWowfCZN8i+Q7EeT7fO67G46VF96TWzIRcvi6mtvPqb833Lyn/f7VE64JB0qKJYvx4IZRoXosvv07do9FTJSV0nXv1j8WpT5nto7q+z6scg7/766+N2F9GburFMuz5e8rwXs8x3oXC533bfq2t0VOIhZb/Vta34fX54tnQ38zpmTg2N1JH2MsckbRnvW9kuGXH0szf8s55QRdw2SLrs78OXY3Kz7H5h48cn9f+6PRYLXkqHNG7aG+46Q+RS8Amp9pftZLJtay8eGEjMw6ng9ajBlPmORbLSs/vIuDVo6p/ESYf047/YLJtzqCxXjevHkLGYZ5SB4mhxmGGbt48eJSo8lE15U69iSSCZ2MjZLDtn5yWEpOSMm9T/txFs6VmvRjQur3QcnrnkneftmE5NpCGJ5b/8qlveu+M2thfLWybsKBvZJrskiiWjEZ75jdmeJRTT2LS1Zcn5Wi7+odwWKM7Xp4Y6FIPLHOSnnVTUJB7ZG+44TcfZu+7cPPjEc7xuzKERN7RVvfB3ZaF4lu3UXbHy8v7Xc3ukP/ZuiB+/okJYkW5ge2ZoRadHXG1bhNkhv1Wf33vHB5pmOz2f7E+/b6fNn/3lIUsFqf9vqI9E5C6Z2AKzXGGPOCK1dxpaZ+Sqh+onGvv953MUylo70T43nz5o1iWXb24sWLb8HJUibJF/r9/slLly6tM28xjmZPlu4lBAgBQqCdIvD3+zUxxmgxpisREVjHVThuqT36Q/72KcAxQtO8EVX35tj5Rj/4gQMOzPz9yzeKhfNQq/bzuE35ItmbeOa+J8/LSNlrtn7a+5T6YhwtZoz+3a+O3PeNs2no3t1qy3dsvfVibX3ByzsHfo6lPHrOidvM4KjU896t3CK0CqMrs+iKbXPxj45yzlF+X3S4fkbNoT6yRRet9KHX5CMN851HB9zsT67xPvqrpj+0BKe7f7Q+zTVmWXOLdjz+XkGadD41XYRAHBBwQnJmHY/HNWHyLXDlMg2UlToOuFIRbYQAnmPc3omxFkokygzDvMAwzMVGVuPmrtRt1Cn0GkKAECAEEhmBRQt/AJ53BKr4RyLGidpdk9lvptZsvvJ/LE0O6Jvl/s+sM6pXiwc08V4p6ZZ44Wc8uFhpRejv97YRMT7nuyJxwwWJZjT109b/bpl4YllIOp8Y1TBnbU1dn7U/97lLcQlHYvvCMce/wJPWOSW9fPXaHskLo+nDADl1nGh8YigsMMJPW7/797jv5ct7dFMs2hij/MRA4R4F/5JGX/ZLP3YTLbqzBu6cNDsjNZiICwDG7uFFl/PUbnu33tcDXc6N+0/v9/t3NdzL43nPAdfyaFpP9xIC4REgYkzScVoj0EGJMbpVm7cYl+0vAkgKE2NMviHkG9KKvoXk60K+7fHw+Yy3HP394eXg8YwQJz+bbRP88RE5ZpP0YaLpw+G7atanlA/M4iye+sfH1/0RDy5mZd4LeKiPic9/+ipHiok991iYWPLY+/3u8pphG3YNfA2J7FNnN81B3m62ftr23LPLda+/vEc3kfLnHTzyt0Fpj2J5C35IWsbwNmb9uKpBY7YKX1lqC8RjlfAa23/njCfysraY7b+xPzeJ5NSev7/k0QHpi6Kp7/176ha4j/UqVt6NZTzSJ32Rur13buJFq7Kj+y/Pr+mZuVhdrzGbU0SX8+L+e1fckpe5Ltr+xPsXHayZUrq/+CJvelnl92cx4822m+6j+T58zKikB5w8Htfkl5JvsX5XLucLE2Mcu94geSR5jCSPUf+O5xjnd6Cs1PPmzZvOMMyLgiBctGTJkh+MdjVCLMZJrHRcE41j0kMkBzQOOroeeFpLjBfGJWaT9Gt894F+W+a56vCh4odxnru83/Enz+vM7uVlvtkEfrACB/gZDcU8+IGVPyNfVv/+p286y8T4kHQsVyvI/7SDrhsqDg26x+840bh0KCyIpn7a+n9Z6+zzn59634XtLu5XsuL3nTPWYfv+tNP/MFR1zfVlHTlsqenWHUl4SqcT+5Ckiucen8FOM9u+ADlVlR8OP2393qmqG/7Dzj43KeuPfv1KVtzUOV5D1fUAACAASURBVG2d+vn7DtbdWn+kz1B/9pHDGwbzF6vrpVjWnzznxG1m+k+vf585UTsh4Fo+vKFVY8dbQ17M9hPd1zrj1QhXpyU5s87DSOcY8+DKtTdIxzW1gt6gcgnXuMtVR7IY33nnnW8CwBgzibdwwkJiPGnSJLAwDDAMg2P8kwK7fX65232RB2AxgCA7oTGq74XF0mRH9xM+KCckDzRe2p9+6PzWv8B+9KCo6fwZmfvKbrqrN433xBrv/yrz3/bSgc5zwWeD7t0PwP1F9i1NdtvzFo93mNXP3ywADwwwILCs6nv/zQIIwAALPMtsccv33/51/s3Y1/8efQA4aB15Xl7jgU929wVL9jHvomHWP0j1DNZHYJmo6v9CVWP5tjq2blGf5C+V9n5U64aVP/cR5ZbnPDB7MJ7iJMBLW/sAn+QS1o9yDjKrr37zfQ+xnHtGH3mjN8deFwlPbf1v+jEDGHea+N5nzm66Xdvez13uA29t69XTb3fxTw8uZ/Mskp/7Gpd322s/9x3Cp570vTjUZVH6K1p8/uv27Hn2x559sfy3zqpkafwm1viV5PD0XD84rOkPVbsbrxIYfgHDCKhNaP1MfOG0kOcyT9PtXh7u8AsC8DyfVFxcjOeMtdnFtNWb5s6dm85x3BpBED5dsmSJuHtu5gpYjMvKigAgxcwzdA8hQAgQAu0egb/fr+NK3e5bHfcGvljjLJid5QiJHzV6yeQDJ+c7m6xDGJav6+nwfrS8IFt1zm3wyTlHGsZvO9x9GeOzcu6cfQ0PDubuz2fSGlvagD+sU7tSS6VMP1x1/WSHba1e/bFda5yeiRWNthGpNt/+j3pmPRXp3Wf/0rCcOdF7RFL+/pK/DUhfFOn+lv4+f4frXm9VYdfcroc2PNAr8zUsZ863SWIW6F7FO+5CTC85UHOnq8k2tFeG+y09jGeWVV+yv2TQk2hxXnZ205yW1OV/D9VMOXgsZ0KP/Mp1fyrKWqVXxhzZnVqMAx6QMhPvGb/buVQ43nci0+loxZIhSVHFRWvfodevLWkLPUMIqBFw8vbMOj+eYwxgY8GVy7kp+RaJyOmDAMNUMvn5Faeiwm1GjGX36fmRslBrQQghxjYbxRiTzwr5rMTdZ4V8q07L2ITHH3gGmhoniDrTbtsEf/4bxRhHqR8n7Kz4q7u81zSB8/DFPY7+v+XdMz4y8jWctrf8hooDA+9Rz1O+7COHb+rReOPsTp3KFDl6saqq4MWfCz/iPKlWf8pJ74Kz3A8OTEuqFnNrcVJMcSBXk8nPN3+Z8izrszLfXFA1EMt/YXfuajymiLd4hBvPPHiB8v4XqxoLXjho/Rdbl9cNs0srdRWJ3RAkduHH+9gtzve4qh79u/fe+8l9fXJXxVLfaNs3b2fVgqayXsVKFmul3ti+Pr1L/ri8e5eP1ON0/PYgOf3HWY6F0b7P7P3PlFVN2LGz19VYDy7n4NoxnYSXvzqc/azVmZue22Pf+kf65bzWkv5U3n+r3K+zhu2fNLtTchn5utJ8FI/5yOm3Z9Y1ycTYCq5cm0AxxlHOD/HoBxrPLRzPeI5xByDG6jOMlTmvNlKccSgxBooxphgR0jMt1DPEp+MbO3rK8fzH3+ZAdaVkKXNkvAp33fcYzfvm983urqwbtmFHP9FaiVcgAZLB+Br9g/C1ta4gBy2FnIVv8lTld0Wy6kutabqpX8Vlsx2OMpSLMRulpFL+lBrvgiFNDw5MtlZLWawwmxUyYQwqZqWs1OJnZMrGv9+0SVjEOXOTc3vufPxEvX0iWnbRWopWVq+jou770b7RL5Y7C17YJxFmfAW+3+5wHlfqOevMPZNm5znKwsnJmO8sYkKpswcfeOH6vOzN0dQvUv0j/b6z0Z+9aJvtQa4hC4EA3FCwJLtOClVdc/3ZRw9vGM6FxPiO/q/UF7k99q5/RLQ6x4av0fPzfqlZ0KRK1IX14y1e4fnxtbeb7b9w5d8kW6SxX9/rnvXKKdcrNL+0Cz7k5FTEGC3GyW6KMab182mzfhbPMW7vxLil5vAAMa4pKwI/WozpIgQIAUKAEICnHwkS4+ycZfCH+5cRKuYRGLu58WOuumv35IIDJa7K3N5IMMcO2j3jiYKcLeFKOeezTuJRRv+6pPY2JETbG+qz/77J/iDXkGn1dzq4a8MwxzTFqozE6a5x1fcPTkmtDpiIFdNiC/7O+taziJWJcfmRPnejNXj8kAMvfPFL7o1Yd+i8f6OvPutMJMVIKq8e5Hz6spz0vVjP333vepyp6ZJhLdz17rqBuX8xah+S7eUT/XOChE9l0m5BvaMt5+Wyk8OHZyYdUHC78aOM/0Nr7frznYOUer9YVVvwr5+6foYYTBtx5EmlnfHAOVx9H9pbMeVgZdpo3o2nYwCcX1y7fFZB5uZo26e9X92v7/XJo7OMzQ9hutMAAaefUVmMLa5cm5dcqUliTh8EMPkWEWP9/iJifPrIMdWUECAE2hABIsYtBvvussqAtfiqEUeefHc/cwNaJpkue9Z+PbjTXMXFGl8gZJbt2nCWY3qA8DoqGl8927YACY4f/LCmsq7PO5u6idmXkVh/fbDzC0hOkXAvG5K9iJPvU/9VCBw+b/Z3hUAhAUd3ZyS/y89l/rC87OTwr7YVBbIr4/d3j3A/iMRSKf8PO07cWnu411DJ8pp88czDFZfsOZ5+j8Bb7QzrdaekOb8SQGC8pf2nozX85ZGOhUr7zNYv1vaFe37mWk6MPVZvWmD/YF15sS+SF2hxbAm+rVX/SPjN2Va9oLGsZ7Hk6p4pxjDTRQjEigAR41gRpOdPKQJEjMPDHyTGNUVgsaQAYHIyu+oB5bP2r3IL/S7hRfiE4kDyISFA4+O0HR+vPjcSdm59WezGPn3nwuz5a0k/mpsfxm44KVqL2U5HK14bk73w/t3Hpuwv6X0RxrcKqTWllupu3dWzElOwZy2eciCUFU+0djl8ZPlZOY+ClQPwegE4FmZvKRfJjfIMktO3JiX/QfldMrRyAH7pfslzOvi8md+v/bZetBj7Uk66LQ2Z9uTCAyUvnpm7CMt7fH/5hJ/LrefZ7d6T8/qlv3xmUnK1uvznj1QM/2Jb0U3o8p2ceeI/3tJ+08PNuuefdeiFm7vkbo62frG2L9zz137bGLCUvzcILap2GPOFdwtuPuT13rd+8YB8OcY3Nnxbq/6B/g7T//fvK5+yf0/vi7wZZZXfn2MfH+36ZmZJ1SUujy8HD/zq42B2PNG9UOXxQPr9tNXvMc7PTo+QWdfolc8xZly5DvYQzQ/m5oegbqTxc+rGj6uScbTz5Fst3XkIJcb+lLDr+HDyS9/ryzXhQrjo7ZeQXJw+cvH2y0FiPHDoLLh+1kbSj/K+qYEcB6yNFq9w7Vlliy7P6bQX56ffygQM/49u0PlFhzf0T2N/+WpbT9Eai3G8mHCpV/HeTx7q02WV5GAsZ9ECgBmyuzJaMa/t3/TslJysverftfdH+/mWbRUh5Pv8IYdeuDHgyqs46Abroy1f3T5sT2b3A1u7pwklh1xMcU1NWj/BnWwvLjr+GbYNf4+2fq11/y0ai+rkkor5zoP9b8Y+ev2CBjnGN3Hqq8SQm8Vje4Mn+7Hvkv+qxIqjBd9ibzoAmDYNT6OU/+amNq0TXa3tADNLJIs/xrFr11ZSMjjvjbMLMsq0+mD6jvLrtff3cXA7nsjL2aK7f07zwekzH2jmcyfDZNa5QDrHmMXMAd5DND9Enh9oHBjYS9pSH5DFOBqLcUspNj1HCBAChEA7Q+DPt4kxr/DY/w1sZy1rlebMLCm7ZO++Hn/H2NTMogNb/zmk4DnlRT81urL/utn7//DzpB6eFbcW5W1G3nvLtrJbTx7qORS/x/jbdy+2SgnPlNBbpYBW/nzv7rIpe3f3vChQj0utc0RebvL9z5WVD/9sa/5svL2w6MiGJWcWSpZWk8+3dXuV9927q2zK3j09L/JlHKtIcdR91XS853Tsv/ze+9cvGVQYSJ52quoXD/ywjXv2d70QE7kZCT6SXob113OVPQYo96F3AsN5ffgZPQrwL8Zk8+nlRzId9R+nsFB1osE2ka/qOkKdpVz9Htz0Sc2o/vQ3Bcn/mN052/TRZa0ySKnQuCAgWYx5+bgmxWIcl6KpEEKgLRCoZByO9n1cU0tRbO5K3dKS6DlCgBAgBNoZAvfPfU9s0SNLp51OLRu9ufRdpqZgAM+5gU2r3nZTUdJdrb0gV5NiNudoxYqxuQul2FQlIlWKGW4eEwpwx47jM8prbX3P7+5///auXTaH3hf5ecmOG758s79P+bzxaUz0haTwmUGFr5mtv9nyw7X/VD8/5WNejDNWZDza/jvV9Tfz/vfLa/vsbGjqji7RB+r4Yo8PUpX2ev1ckrtSyoCufGftcuTI3YNS/nFWanK1Uv475ZV9Xt9pu10hyFqdoCbRASxlMq18xg2IrKzaVWvO6Lr4dNIpVNdQBIgYk0Sc5ggQMQ7XgQFi3NhYBCxLWalPc0mn6hMChEAcEfi//50olnbbn9bGsdRWLersHw78kyntd7b6JRjbm5xbunLtyJ4LW+PlM3ccDFiK2ZzSilXn5CzE45L8PC+FgPIY+qt8xmOUePE4pUT8/f+OVgy/o2vu5kStH+IYb/yeOVQ+/OPdyb+12N2u3p28W54cWLCqI7Uf5XN7Q0P2U7tOXt3kg9Tp3ZM+uLogZ284+VxRVtnn3cNNV7jq0rrieGKsfs+vuro/vb93l3Xa/tne4Mr+x97ayaU1qWcw1XkZyvhr7THZGuOcygwi4HT7M+vq/ZLFmGNcuRlWykpNAnL6IODxdAxiPG/evFEMw3wCAKh8DzMMM3bx4sWlRj0VSox9dI4xncN22pzDRudRtrNzg+l8z5jP95y5A12Zi55kfXYYf0bpa8lgd6/Zb7kBraA4D6BLZ1Z21Zvo/gloH+TRP1T6Ozk/Ze3s7GzxnGD1ObzTfjl8w/HalCt5d2oh60lO5dxpHFq98nNqXnxvQPdXtJbiD8bmLlSKxVOE8cX0WYKZ8OjY8vBjvSv76b11V1ccyz1TsdCjWzbb6eimsXn8009077KF5rXTY15zCkJmXR0vxRgLjCu3E0vnGNP6+bRZP7sAKh3t3ZV6/vz5hYIgbBAEYcGSJUvenTdv3kKGYS70+/2Tly5dWkcW49NnI4dqSggQAoQAIvDi8YqCd0qd17iabEO9DY7+WlS4xgyHXlxjSpejB1aOL/gb7/cDy3Fw45aDM44c7DY2Uowllo+kNzOzduWZGbavvz6UvNhSm98sAZHa6oVEGT9zOaUVq8/tvBDfp7yX/kr4Ew6Eg1YObtp2dMbhsqyRyqYVjiG0IvO2xnr8P2t1n+SsnuNpSZ6tnZPY3csH9fiItGLiIEAW48TpC6pJCxDoCBbjefPmTWcYZr5ChGWi/LEgCDctWbLkByLGLRAceoQQIAQIgRgQuHvv0WF76z2DKhq4EQLPpYvE02vtIniTMo2KDUd4I1UFk1el51bue2904SLxeByvXzq2yO+HzQ0N2U/urL66ojqtn245jZlJesQZsxMn5x4/OiSX/35KXvpWsLAgllPadYhyvz3/yJEPzil8VP0+7fvpc2h/EB6EB46Xv+wrm7C5zHKe92TnHDMbV8qRZ5j466PhvZ5Sj2XcSFtT7px4wmWTQkDki2H9dbkp/k2T8xxrZ3fJpeRfkRSpid+JGJsAiW5JXAQ6CDEWY8eWLFnyMP6dO3duOsdxawRBWIwW5IjEWBCKAIBijBNXjKlmhAAhkEAIvFhaXrDmeE3IAhSrd7KRK25ssg4CZ05fxZoaS7XxeKKM9PqjZ+SyW3leAJZlQPk7LT9j68iMjGopFjIYw9vSzxtra7Mf/qlmVm1dalc8XsiWXls1e4D1lWvzc/bqlf/3fUeH/7F3180tfR89F59+IxzbB444niq9fAaO72MNfEFNI9NZHIt+q0VtWY5Fn4R7Fs/gBmuT02JvPNA53bc2zcJWLh/Sh6zUYQBzNvoy61x4jjHGGLOu3Gw7xRi3hmBSma2FQCXDMO07K/Wdd975piAIO1tKjMd/vetN3mft2Vo9QOUSAoQAIZCoCAgMMIwgnmoa9kJXZoa32Cz1WUlm24HWVkg+2WS1e1wpdu9JfC4jWThRmMIaWm2uKszcOtzhqA4c46scnxs8RleqgvZ7+l055pbwIflol+Nj8eGy4d+d8P2qvCJzkB5Zxo20lLSmSivrb1L0lJfnkhpcSTnhsmkb6TOMgfYn1zoZq/ukxeo5blb3tff7HBxrybOweLoxNPKCv9QbxLu9t53ad/ojYLM3frhu3BmPnIqWGJ6ZF88KYUwxlhctMV69erVQWloKr+ZfBlBfEM8qUVmEACFACLRrBJi0Y83aZ+fqIY1tgOH8CRjsEcMF43rl5uZCRcUp2eg11Q6qnymYDG8iDAnD2BGIroTttlQ4ziZBKaRDlTcX/N40YN2O6ArpQHenWgSws8G91GpP4LSzDoQCNfV0RSAjbTNcUbYZ+vbt+/H5559/SVu2o02JMcMwA5966qlrsYFmY4z37dsn9O7dmxn81X9vYXmuW1uCY/ZdV2XY7n+n1nNKdjbM1DHR64dtSPQ6Jnr9CEMzIyHyPYnez0b183Heb7GFO8YPx8z/p+xSdPYpq0CEF1P9Yu8ZwpAwjB2B2EtAOby0sjKHc1t+xfGWMxmBEfMkJMqV6PMJrRviIymJ3s+JXj89OcT1DK5lTsVc02bEWEuE5azUAaIcTjxPBSjRDpVEr2Oi1w/xTvQ6Jnr9CMNoR63+/Ynez4leP5LD2OWQ+pgwjB2B2EsgOSQMY0cg9hJIDjs2hqei/9uMGGPXypmp35G7eX2ko5pOh0XW6VDHUyFY0Q7lRK9joteP5DBaiSNiHB/EmpeS6GOF6hd7zxOGhGHsCMReAskhYRg7ArGXQHLYehieCmzblBi3BLpTAUq09Uz0OiZ6/YjURStxROrigxiRutbAMdH1DdUv9l4nDAnD2BGIvQSSQ8IwdgRiL4HksPUwPBXYJjwx3r9//3O9evW6NXbYW6+ERK9jotcPeybR65jo9SMM4zO+E72fE71+JIexyyH1MWEYOwKxl0BySBjGjkDsJZAcdmwMT0X/Jzwxjl0kqARCgBAgBAgBQoAQIAQIAUKAECAECAFCIDwCRIxJOggBQoAQIAQIAUKAECAECAFCgBAgBDo0AkSMO3T3U+MJAUKAECAECAFCgBAgBAgBQoAQIATanBjPmzdvFMMweM5mBgAcZhhm7OLFi0uxK4x+U3dVPMow6vo777zzTQD4Nd4jCMIDS5YseVh9v/x7V6Os2uHK0NQdi60VBOGiJUuW/GBWHCO0fyHDMA/JZYXgqy1fPjJrtroPoumHcPWVj+baAADdte3T/GZYP+VeQRBeVPeBXG+ljVgNUxnONTKkxukt5XxtnXua4YP3zJ07N53juDUAME5+JqQMTR11yzfqbyMMzbZfkwU+RM7MlmFUR6M2avHRG0eyrAX6QXtPa2Go03axmXp1NJLX1sZQrUPMyLieXooVwyh0bUQ9ppQlCMLsJUuWvIuYa9qIX0U9VlTlNNPJkXS5jr5rppPNlBFJd+u1XXnG6DflHiOc2hjDq5S+07bZCKfWxlDdj2r5MrtuaE0Mo5nzw8152rESTp+akEPUt7pzmkZXhJ1T9dYNGj2p6NOwshJp7aCe86PR10ZzntGcGgk3M+sCM/raaN3Qmhjq6Lmw+tpozosVw3itm9QyoR4L8cDQSIYQR6MxqpUjvXtjxVDbRnX7I+GrJ+fadUM0+ircuNGMWSOeF1bPGOlks1wxmnGtvrdNibFKSBbg5CqDdyESTIvF4hAEYYMgCM1+W7p0aZ1S6XiUYWKxb1QnJGRvAUBYYhyhXdMZhplv5qgqvXoatZ9l2QEsy85evHjxLSrSIbZFjaFq4H8EAN0YhrlY2ZwwKl9dRjgMlYEpCMKnSGbldy1C8u3z+Zwcx/2TYZi78H2y4IOWlKoGdzcAOKKUpV4kCoKwU7thYXYQ6NRpjfYdKuUD2o0DBVsA2IFybKLNzco3qqtReQpukdov1/9Jv99/C/abus1my4gwTlCO1f0aaKOq/ovDLaJlDKcDwCBZTnDDbIUgCFfjJpGZPooFQ50F8wvqcYC/y+0IK68ov5H6oaUYqnUIloGbMFoZDbPo/1kZ77FiGKWujajXlIlOEARxwWxWTkzoa12dbKSHNdiFrbvZMiIt9AFAnMMEQXhQGRMqHdPsN3V5Rji1BYaKntPqEB2yEHEu187zZnS2WZy08qUu20iWVePLUF/FIIcRx0akOS9WOTSa81VrhYF6G8RKu43KkBeqzXSomf5V6VrcaNad883oa6M5T157BHSokSyHq3OE9uOGgyj/Rvoa+9Fg3YBzYKtgqCP/ujJpNOdFWpeY6esI7Q+7ptDqa4N1Q0wYmpEhMzKqGjPixr9CXuOB4fz58//J8zwai37Q02vh5Euvf1QEU7tuaDFHwTLD8RBZ/4vrUqNxYjSvxcpRzMhpmxJjWbEEAJcb+LEgCDch0VQTRvVvamtqPMoIB4xeZ8gTUsiEoa1DpEWMugz52auNJiATi2ldDLVW50iTld7vRviasWpryzQScCMcFQz0yIf83Qoj0mWEobZMvXrI9xxlGOYiLWEKo2BQAYpyYqb8CH0coty1GLak/drx1JIy1HU2aiPLshcwDBOVjIdpY2Dzw4ysGC2ejOTQLBbaOph9LlxfR8DwTnxO2fzR00NKuXLbRJLOMMxohRjHQQ5DFk9G+lpVh4f09ISM3WwASBcEQSQgkZ4xM4FpFu0BvWhWl8ukANvZTF6jKSNSXWMht0Y4tSaG2jaFm5ONcMIFkLypEyCdRrJshKOJuSREvrSL6XDrC57nf+E4DsePruxG6luj9xjJl1m9EE851Jvz5X59i2GYXysb5NHMT3Ibcc56wO/3X2tmAz2a+Vl7r1m9q9FXuMEdIJ2xbCiFWTch4TWlrzXyElg3yOW2Cobaucus3lA/h4aXeGGo0tsxrZu0/RhPDLGO4XSemU1xpS5YjiAI36sMAHGRQ6M1sh6+2nEUbt0QK0fRvseIh4SbC4zkM1aOYkaftzUxDlEeaqHGHSC1YtH8hkpNtE7xPI+TX0ABmS3DDInSmyD0FuRhlIy4G8my7IuCIIRMMhrlcqfK1RkHTFTuRvKOm277tW1U7zLLZEXEUOO6HrJDGU35egKmN6jCKRH199qdtHCDXrWzrrgwG7pjGyiDwCJIO3CV/sKFkix3okU9koUb+5/n+ae0i6xIGxQ6iqTZQl3BSi5f7cIdaL/8noDVVWfBFmLhVbmBxxVDQRCeFAQBNxVwwyskZCIchmqM5N39kIVqPDHUuOWHLOiMMNST19bCUJ5MRT2ixUOLoTK5CIKwQln84/NxkEMjfY06WZeIAgD2fUAOVYuLBbh4Voixjttb1CERqgWAHokPq4fRcwWfxY0sraumopPNzgdmJtpoibHaoiXLghKagh8DOLUmhmH0ktjnsnxFnPN8Pt9NFosF55gA6Yp2k0upRzgMw8mXGkOjdQPLst+jt5oc+hOCr5m+1dGzIdaWcPJlds6LpxwabIaLmwqKPlPGgJ5l1aCMdxQsWurqjc8bkQ4t8QmHIZaj6f/R2s0vM+QmzBqnmVVS3UeR9LWOPKu961oFQ4M162Ktvla3WY1RNGs7M+NG3XeR1k24plD0tWa8hfSFyqov3haLHGplSL1ppLPpHOLxptZVKHeKZ1m8MdRaT9XYaMeGmXWD7F2oDjOMmqPozBsBbwr1plmYTQ1x3cCy7NFwOjlWjmJGNtuUGGuFKZzwYMXDEWN50R2wJJktwwwxNmNBVQ0WvUXhpwDwidYdJtxCwGgRHq7zjDBUt1F+J5J0MX7Z7ARntvxw9dPbAdIo10CMuV5sRLRu02ryb2anWm8HUN3vPM+j54K4WaD+vxExlhWO6Fovu4qIXhCK5awFpC6wi6rgHG4S12x+4I5uM2IcKYYxnhj6fL6rcSGM9VZbLpVJTauc5c8Yzx8g55H6yKRVwxSGWuuDdkyqY1mMJtl4Yoiyp0OGAvioMdRsuqGlXtRL8ZBDI10gL6Y+UeI51TKmXmjJ1jgkUIt5nv9Maz3ULsL0Fj9mJjKtjo2ky9XEWGehJY4h/N6sLo9Ux1iIsVbew20uKaQiXhiq52GZMAUIuXrRZTTnAQBurixRe93EkxircdXKl3rOM1o3aNcGRvhG6udIbVPrF9XYEIlROF0fSZbNzHtK2eGsnQzDLNBbK/A8j4Qy4oa6GhejxXok/BQZDheiotXX4Yixds6LtC4xUy8jDHU2qHT1tY6+0w3JizeGOniI6zDU31piHG7OiyeGKl1lat2kJcZ66wZtH8aKodG6KRIxVv+uWf+aWpeYkUeVkeiongeqel2KOsLMukGrS1rCUTTzKW5YB3iIij+JG0Bqw2Ako4R6DanWD7F4f4TDuU2JsRHTN7IYawhfi6zOZoix2Z1Zo8nPbBmRCI8R8cTflIlUTyjkATBGLzZWZxF4yizGZshEpF3dcK4u4fDTc9FQFgsKqVMsWpEIrWoy/E5RTEblm3HJVimOENfOcDhEar+McWDRo4dLpDK0z0SDodyeiHE/6klMXuC2usU4Uv9q220kr/HEEOVEuxDQe7f2nWq9hHVvTYuxnCMCJz3FwrEe42jlpDliYi257wMLgUgTWLT9oTMBa0NMwlqMjciEMtYief9EQ0iiJcZGC6MIrmkRx5rB3GIYCxtu4WI057W2xVi9WDfCOBorQzzlUA/rSHOa9vdo1xTRyo6W8MRjnLbUXV4hTHrE2Gy/6M158bTU6dUjjDWuWX4XbJ/eukGvz+KNocaaqquvjeY8vRCpSLJssN5AD42Y102RyG9LMYy0bjJqd5iQK9GYFy85VJH2RdpcO5Hky2jdoDenphbv3wAAE09JREFUtaSPlXEMAIY8xOwmpMZ4FdZr2AzPM9KPym9tToyVOEyVglBijDGWMxDLG26hqRV09X0AYKqMcMCEsVQ12+ExQYy1FsNmZcRCjMPhFG4H2mAh1GwRZYSvyRjjkMWV0SRrhkxEGpRmylC3X68+KtfpfzAM86oeXlqX93CLRKPyzSZcM3J70g58o/abVTrxxBDbiNY4dOtV6hrlgmZgmLjEiAlsjIhSuA2kaJJnGeEUTwxlMoFWS0OvA62Lpqr9tQAwDQAeVjZ5VBsuppNqRKML9BbvOlYUdRc1yz5tVk7CLCLDxkOrPDfC6mF1mRpibFqXG0247YEYhyMtRvMmJloUBKFVMIxGvqKR5XjKYRyJcVwwNLA+BzZiE5UYR1oLqBbjzRJ6RjOnRlo4azEMI/+6G1TRWOBaSuqMNheUtunpawMSq5sHKJKchNHTIS7Hyj2xrJuMcGoJhmbWTeFkUWXFVUL91DCsFwQB15i/V9aCLcQwkKRM601kRr6M1g16J+SYGXdh1tghnjAG8hAx4ZyWGJvhipHGsdHvbUqMdXYqAgsVo9904q0Ck4Ra8I3KMAuSUXlKGUYxxvKuUNh2zZ07d+DSpUt3qhaqIW4GkeppAifdha9ZV+pYMdSJGwgsWI2yZmO79TLv6rlzopuoohC07iKR8NMSBNV7m2Uk1U6AaoVpdsfQqPxwdTXCEJ8J1345OUZYN1D1JNSaGGplTYsb1gMt7BGyKwbkJt4Y4q6ontVblo3AxI2fw2VXNOoHs5ZEHQuv6HKMGwpGFggDN+AQcmhUvplxEo0u0LiLmVr8YPkYj6fqD4yd13ULi1Rfvc1KI12uxtdIJ5uZDyLVDX+Plhhr57xwOLUmhnKdA1nZjdyAzc7D0W4ghVlw6WaPDqM3RTdgLEdN0LX1bU05DCdfZl2pZb0Udk1hRv5Ua5dw8bHqE0ECC2+zrtSaNgbcdFtiwdGbW8Pp60gu/eGIVySXdyNMo7UYq/W10bqhtTFUtymcvo4056lDYVqCYUvXTWp9bbRuiBVDs5ti2nZEcgNWNuCN1nZm1g2RiLQRvuEIvw6fiYmjGMkF/qZkFEdZU9dJjSHGGBvNeeF0eTS60OjeNiXGKlIScL9TW9G0rh56x44gIQp3X6TyzYCm3fHRS44ViRgblaHZrYl49qdenQ1wCgmal58V3yFn/TYVK2SErxkM1TEqOmdV656zrJ7gjOKtdHbkWpSwRx6QYc+qVpGkwG6WMogVi6Yq8ZICS6AuZso3Mfk2O+/bqP1qxSL3dyCRh/IulGclFk9V/7hjqJFzLS4KMS5UJ1jQxvC2FoZ6fatZOKqPjTKU19bC0KifzU5wqonHUM4jyGGIu7R2p1uVrCdw3rtZbwodi1+LzjBW6f2QTUEjPayZkNV9HKKTzcwHZnRirMRYk4gkgFNrY6jR5YGYMK2+NsKpLTDU23zQbtCFm9faAENd+TI756nbpk2OZUb21PeEW/hr+jkwBsxuqGuwjSlhj97iPly9NcR4hyq0I9BsVSKxQH4T7bokGhz16mJGX0daN8iuyurkW1ElZg1HfMPIT1h9rZm7jc6gbUnSTnXiUNPrJg0xDrtuiFUOtc+r103qTZ6WEmPV2qPZ2s6MDBp4ybwVSb6i2FAPOx+aqWMYi3RAp6jXdepEklpiHG7OiwfPi9SONifGkSpEvxMChAAhQAgQAoQAIUAIEAKEACFACBACbYkAEeO2RJveRQgQAoQAIUAIEAKEACFACBAChAAhkHAIEDFOuC6hChEChAAhQAgQAoQAIUAIEAKEACFACLQlAkSM2xJtehchQAgQAoQAIUAIEAKEACFACBAChEDCIUDEOOG6hCpECBAChAAhQAgQAoQAIUAIEAKEACHQlggQMW5LtOldhAAhQAgQAoQAIUAIEAKEACFACBACCYcAEeOE6xKqECFACBAChAAhQAgQAoQAIUAIEAKEQFsiQMS4LdGmdxEChAAhQAgQAoQAIUAIEAKEACFACCQcAkSME65LqEKEACFACBAChAAhQAgQAoQAIUAIEAJtiQAR47ZEm95FCBAChAAhQAgQAoQAIUAIEAKEACGQcAh0SGL8097qSwCY4QDQIdufcFJIFSIECAFCgBAgBAgBQoAQIAQIgcRFQOBdPi/73rCBWYcSt5Kx1azDEcONe6u62QXm2dhgo6cJAUKAECAECIH4IZCRZu1U6/JWWTiw+vzgjV/JVBIhQAgQAoQAIRAfBARB2Dq0b6e/xKe0xCulwxHjrSVVgxhgHk+8rqAaEQKEACFACHRUBIq7p48pOVz3Xfe8lEHVTs+R5CRLOmJRUd10tKNiQu0mBAgBQoAQSDgEjgwpzr494WoVpwoRMY4TkFQMIUAIEAKEACHQUgTO7JN12U97a1YjQT5R3bgnLdnaCcsqrWjY09Iy6TlCgBAgBAgBQiDOCBAxjjOgp7Q4shifUvjp5YQAIUAIEAI6CBAxJrEgBAgBQoAQOA0QIGJ8GnSS6SoSMTYNFd1ICBAChAAh0EYIFOam9EXrcE6mPb/ypPtYSpLFga9uaPI526gK9BpCgBAgBAgBQiASAkSMIyF0Ov2+92D9JVXOuoexzinJSbTgOJ06j+pKCBAChAAhQAgQAoQAIUAIEAJtjkBDY5MDBKgcdWb+JW3+8jZ6YYeLMd5f1nRhyb7Db1ksTEVjU72b532M3893OBzaSL7oNYQAIUAIEAKEACFACBAChAAhcJoiwHGsYLFYeWDshbmdskpGDMobfZo2JWK1Oxwh3LG7+pzdh46s4f2emqFnDtiRnpLqi4gS3UAIEAKEACFACLRzBPwCWBgAnmWAb+dNpeYRAoQAIUAIRIHA3oMHHKXHTw5NT005fNH4/mdG8ehpdWuHIsbPLP+8U1ZO/mqBZ0ayHOsb1Dvvp/zOmcdPqx6jyhIChAAhQAic1ggIAnCMRD6FRGpITb3QlxcgKdkKx+xWOMmxjBfr6vULySzLeBkG/AwLPCsQcU6kfqO6EAKEACHQ2ghs3nH4rOqa+nwA1pdkcd8+/ZIhL7b2O09F+R2KGL/92Y8Z4LOd+HRHf1tRTjWMH9h0cEBx0c+nAnh6JyFACBAChEDHQoAHYBqbhM5eP2QKArAMA4IgW2gFAAEnZCvH1DMseFgGfHYL1LUVQo1u6OzlhVQrx9T5fEKaX4BkJO6CIFaLYVjGBwKwcn14jgO3hWGabFao4VjwtlU96T2EACFACBACbY/A1z9sv/STHf2YLulO6Nel/IsZlw+a0Pa1aP03dlhi3L1TDZw7qJGIcevLGL2BECAECIEOj4DHD6mNHiEPXZVtFjjJAIOkk/ULYGUZxs8AMD4e7EiVeQCb3w/J6SlMSVuQTrcPHA0eIT/ZCiewXthZvCCgVVtggGnmVs0LgsXPg9XnhwyOgyZHEnNYbf32+iHZykFja3S62yc4PD7IQgztFiawccALwPr8kGJhwSPghoMAnIWFptaoA5VJCBAChEBHQ0AhxnnpTuhPxLh9dL/aYkzEuH30KbWCECAECIFER6DeLXT2+CDTyoHTyjENZurr8QsZDIA3LYk5Zub+lt6DccV1DUIvmwVqLSwTNZH0+IVMRgBfWjJTinXAtjZ5hAKrlal22JlSdL9uad20z9U3CXkeHjI4BjxIfHFjAQk5wzJ+nocktG4zDPgAcM9fgBQ7e8xugcDpEyKZ5yEJrfEsCz5OvNfYnR3x8frA4fYKmbwgSJsY6FIO4j9p0wDd4gVgBQY4lgE3xzJNHCu4rVz0eMYLKyqHECAECIF4IkDEOJ5oJkhZRIwTpCOoGoQAIUAIdAAE3F7IaPIKnTCe2MZBLcM0t74awdDgEfJS7VBqszD1rQEXWqhdTUI3yW2bqWnpO5q8fCeOYdwCw3BoacayvH4hHYloWhJTyjLg8fNg9/iEdLuVOWlhwR3Nuzx+IaWhCQoZVnQvr1Gs2n4BbD4/pFpZoYFlmZAyfbyQhBZtq4WpwXjpJreQ7fFBNr6XZcHDC8Dh/5NtTEWSFZq1HbFpcgu52A6WhSaOZRo5tEYLwPICWFgGBF4ABuR4cZEh82AFRuB5gbHwPCRbLHDSkcSURdNWupcQIAQIgUREgIhxIvZKjHUiYhwjgPQ4IUAIEALtBAEkPkjU0Lpnt4BLbTnEWGBWY0nEBFRuH3RiGSRgAs/zYEPCZeWYgMswuhA3eYQcBkDwSTG6YOHAZWXNWYm10Pr8QiqSv/Rk5iD+hm7Efp5J4lihycIxTWi19PNg4wXBxvOMVYwHRpspgGCzCHUWlvGE6y50n250C4UWFlxWCxOwqraoexmARreQi67L6rK8PiHNx0MaWnYxeZdfgCQWwMtIMcmCjWPqBACW9wt2uw2q1Fgq9WhwCzlur5BrsbD1uLkQTf0EENgmr5DN80ySlQWXxQJOtPgqZfh4we7nIZXnBQvHMW7EQgBg0Prs84ODY6HepnLXjubdcn9l4aZIip0pk63T0RZB9xMChAAhkBAIEDFOiG6IbyWIGMcXTyqNECAECIGWIoAuqn5esHEs42kL0uDjwebnhSS3F7LR4geCwKH1j+UYN+8HOya8sjDgRiKKMbRIoDgGmhQrKI/WQCS6LDTic16/4EAyJchHHMnJtNA1l7NYoBbdfVmGifk4wEavkMsBeHkAC74fLZ1o4RUEsCKJU9x6kWAqFk38v8Bj7DI0MSwIAi8GClvF9oquzQyHvr82FmqRYLe0D808h+TTorHm8rxgb/JBpoWDJhBA8PHyJgILjRwHDZgN2+8X7B4foLXda7MyNSy03CUbrdhqQqytN/a5388nIZqIEdbJZmVqcYPDTBuN7vF4hQy/ICRzHOMU+4cHGytbzHke7BwHjQzD+LG9mNBMEBjO4xXSMXYb6+LjhRQrx7pYRvD5/ZBktUIdunDzAmNlWRCzhnt8guimjz7d+Cxa5dG9G+XdyoELy0efc7SUx9oeep4QIAQ6JgJEjNthv7+++qcsjoGjn//SP6U4rwJG9fMcHljc46d22FRqEiFACHRQBNDaKfDScUCY0Ek8m1aK82TQusgyUgZhXkz6JBIsFi17Fo5pRKLl9QtpmBkZrY8+P+D/XRiy6fUKDotkWQWMucT/M8CA9Cw0YDl+TH7EMY28IOC7kiwc4/YLAsvzQhLHsm4sE79nGMDvWNkwKxpoRYKHsZ8APtHuqRAh/L+A1UUWCALeI8Z2YgN5wSKASFiR0GDWKFY8hxfLEEkjg+TAjiQS642WSrRYIungmKA1FS2LHi+gy6yYDRrrIsWwgtXLiwmdXHrWTCwTraEeH6TbRMISnau0GRHFzQMvDw4rEismOmLj54Vk2WXYj4QYIUNcpCTTMo5mKtFG94gWZgFSsO8xBhhfa+OYqKzEbVTVqF7j9vFZKMMonTgGcTMIC/D5+SSRLKOI82DDzRm8D5OvWRhoREdtHC/oig4MsD6fkIou4yjruAEjxVMLAiZqs8ju9jgGWSTbgO4Egl3MJi6PD9HtW8L1/7d39T5Ow1DcdlrRIJZ2YEG3nMrAh2BCYmBBYgDpJlj5BxErExsCBkaGAyEkJD509ICT2KB3dR76vfcSklKTRm2kNudOPifn2L+8j997dmzCcy2hO6afOPMLKYCM0DfzW/UG5Sl0DkvikcSAfPuM+tBr9B9lJBxYppBQKM6/hpqyLmhiQbXX8Efg2IkdzWZ4DnTWGZqxlnO9gayivHJSotFLijdHBCIC/0Xg2as3d5/uj3s7w59m9/z3lw/3rt7qImSnaldqvMBHT/Yf28Q/IDPw4/GFg3ODVI6ZcMabTL45MiCR+v2RseQNWa1fV7ncfqlc6gMTGD0ao1yGExTfwf0kIw5SfYgWZd+R6q9Sx/5HrlfbKNoOPd85g01OFuAUGNNK+IXabIZZFT9G5l/MFmn3IhyVnCsxYVqcv48QZmQps4SVmfOytQlyRohhuG9hmfuLGR8vU8hcCbQcqwBmIpC5uanHDDQx71dYN9vAr143yzqwjJ5WMSvjUOdSKveW5RYAOgSleQAHPZZZJEr4+0u2JeSUhOIag6/CytYB79HiPlRnpmcdHTM/55krnkW0INyY0WIS7E0Kwo1yJvW8iRSWnSbYUIqISTzPqErgfQYkmwk3xzdmqjsV9bC8eH4G0BP1Yc8wNthfHF+kCEE+JaBjm1gsF8ag0H8m4PoukgRBLZbnig3P8o2W2gha695gvB4R2CgEYCSIkpnnYBvJH+gJB96wB9BTJI5gWjSJxsmJIonGy8xlNYXaEE5osWaKI2QV103RpKbkL4Sw8M1IYMHIO/ArPdMb/ycpMdgmSeLAFlR803L+YF2+oQUOEuJtneEgzTBzvHEeMadchoNUucTqHCTM4SIHmcOaDr9NhpPDo9GJtz7t2dv37115sVH2bU2dOXWB8Ycvx9dfv333/GQ2Pbp2+dLB2TRVrgZjrDyMDXNHyrmgdGlMbY8lYqaEpoEO6C6w+W6wkgTokB61PZY6masAiz/kSJ3ix1BzIIwVsvEXEYgIRAS2G4E8fV0Eyw38Udv2uu326/xB28/fxvYjB1mNcy0hcx8/fxp8nfy4OBoN39+5uXtjuw1MuPd/ANa7Y7KL0DKL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6673528"/>
            <a:ext cx="12684125" cy="288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8920970" y="1517546"/>
            <a:ext cx="85415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sz="2800" dirty="0" smtClean="0">
                <a:latin typeface="Arial Narrow" pitchFamily="34" charset="0"/>
              </a:rPr>
              <a:t>Desde </a:t>
            </a:r>
            <a:r>
              <a:rPr lang="gl-ES" sz="2800" dirty="0" err="1" smtClean="0">
                <a:latin typeface="Arial Narrow" pitchFamily="34" charset="0"/>
              </a:rPr>
              <a:t>cualquier</a:t>
            </a:r>
            <a:r>
              <a:rPr lang="gl-ES" sz="2800" dirty="0" smtClean="0">
                <a:latin typeface="Arial Narrow" pitchFamily="34" charset="0"/>
              </a:rPr>
              <a:t> ordenador, dispositivo </a:t>
            </a:r>
            <a:r>
              <a:rPr lang="gl-ES" sz="2800" dirty="0" err="1" smtClean="0">
                <a:latin typeface="Arial Narrow" pitchFamily="34" charset="0"/>
              </a:rPr>
              <a:t>móvil</a:t>
            </a:r>
            <a:r>
              <a:rPr lang="gl-ES" sz="2800" dirty="0" smtClean="0">
                <a:latin typeface="Arial Narrow" pitchFamily="34" charset="0"/>
              </a:rPr>
              <a:t> mediante </a:t>
            </a:r>
            <a:r>
              <a:rPr lang="gl-ES" sz="2800" b="1" dirty="0" smtClean="0">
                <a:latin typeface="Arial Narrow" pitchFamily="34" charset="0"/>
              </a:rPr>
              <a:t>Fusión solar</a:t>
            </a:r>
            <a:r>
              <a:rPr lang="gl-ES" sz="2800" dirty="0" smtClean="0">
                <a:latin typeface="Arial Narrow" pitchFamily="34" charset="0"/>
              </a:rPr>
              <a:t> podemos ver gráficos de </a:t>
            </a:r>
            <a:r>
              <a:rPr lang="gl-ES" sz="2800" dirty="0" err="1" smtClean="0">
                <a:latin typeface="Arial Narrow" pitchFamily="34" charset="0"/>
              </a:rPr>
              <a:t>producción</a:t>
            </a:r>
            <a:r>
              <a:rPr lang="gl-ES" sz="2800" dirty="0" smtClean="0">
                <a:latin typeface="Arial Narrow" pitchFamily="34" charset="0"/>
              </a:rPr>
              <a:t> e en </a:t>
            </a:r>
            <a:r>
              <a:rPr lang="gl-ES" sz="2800" dirty="0" err="1" smtClean="0">
                <a:latin typeface="Arial Narrow" pitchFamily="34" charset="0"/>
              </a:rPr>
              <a:t>tiempo</a:t>
            </a:r>
            <a:r>
              <a:rPr lang="gl-ES" sz="2800" dirty="0" smtClean="0">
                <a:latin typeface="Arial Narrow" pitchFamily="34" charset="0"/>
              </a:rPr>
              <a:t> real cada 5 </a:t>
            </a:r>
            <a:r>
              <a:rPr lang="gl-ES" sz="2800" dirty="0" err="1" smtClean="0">
                <a:latin typeface="Arial Narrow" pitchFamily="34" charset="0"/>
              </a:rPr>
              <a:t>mínutos</a:t>
            </a:r>
            <a:r>
              <a:rPr lang="gl-ES" sz="2800" dirty="0" smtClean="0">
                <a:latin typeface="Arial Narrow" pitchFamily="34" charset="0"/>
              </a:rPr>
              <a:t>. Podemos configurar la carga de las </a:t>
            </a:r>
            <a:r>
              <a:rPr lang="gl-ES" sz="2800" dirty="0" err="1" smtClean="0">
                <a:latin typeface="Arial Narrow" pitchFamily="34" charset="0"/>
              </a:rPr>
              <a:t>baterias</a:t>
            </a:r>
            <a:r>
              <a:rPr lang="gl-ES" sz="2800" dirty="0" smtClean="0">
                <a:latin typeface="Arial Narrow" pitchFamily="34" charset="0"/>
              </a:rPr>
              <a:t> en función de la </a:t>
            </a:r>
            <a:r>
              <a:rPr lang="gl-ES" sz="2800" dirty="0" err="1" smtClean="0">
                <a:latin typeface="Arial Narrow" pitchFamily="34" charset="0"/>
              </a:rPr>
              <a:t>energía</a:t>
            </a:r>
            <a:r>
              <a:rPr lang="gl-ES" sz="2800" dirty="0" smtClean="0">
                <a:latin typeface="Arial Narrow" pitchFamily="34" charset="0"/>
              </a:rPr>
              <a:t> sobrante o a horas </a:t>
            </a:r>
            <a:r>
              <a:rPr lang="gl-ES" sz="2800" dirty="0" err="1" smtClean="0">
                <a:latin typeface="Arial Narrow" pitchFamily="34" charset="0"/>
              </a:rPr>
              <a:t>donde</a:t>
            </a:r>
            <a:r>
              <a:rPr lang="gl-ES" sz="2800" dirty="0" smtClean="0">
                <a:latin typeface="Arial Narrow" pitchFamily="34" charset="0"/>
              </a:rPr>
              <a:t> la </a:t>
            </a:r>
            <a:r>
              <a:rPr lang="gl-ES" sz="2800" dirty="0" err="1" smtClean="0">
                <a:latin typeface="Arial Narrow" pitchFamily="34" charset="0"/>
              </a:rPr>
              <a:t>energía</a:t>
            </a:r>
            <a:r>
              <a:rPr lang="gl-ES" sz="2800" dirty="0" smtClean="0">
                <a:latin typeface="Arial Narrow" pitchFamily="34" charset="0"/>
              </a:rPr>
              <a:t> es más barata para </a:t>
            </a:r>
            <a:r>
              <a:rPr lang="gl-ES" sz="2800" dirty="0" err="1" smtClean="0">
                <a:latin typeface="Arial Narrow" pitchFamily="34" charset="0"/>
              </a:rPr>
              <a:t>después</a:t>
            </a:r>
            <a:r>
              <a:rPr lang="gl-ES" sz="2800" dirty="0" smtClean="0">
                <a:latin typeface="Arial Narrow" pitchFamily="34" charset="0"/>
              </a:rPr>
              <a:t> </a:t>
            </a:r>
            <a:r>
              <a:rPr lang="gl-ES" sz="2800" dirty="0" err="1" smtClean="0">
                <a:latin typeface="Arial Narrow" pitchFamily="34" charset="0"/>
              </a:rPr>
              <a:t>usarla</a:t>
            </a:r>
            <a:r>
              <a:rPr lang="gl-ES" sz="2800" dirty="0" smtClean="0">
                <a:latin typeface="Arial Narrow" pitchFamily="34" charset="0"/>
              </a:rPr>
              <a:t> en horas punta </a:t>
            </a:r>
            <a:r>
              <a:rPr lang="gl-ES" sz="2800" dirty="0" err="1" smtClean="0">
                <a:latin typeface="Arial Narrow" pitchFamily="34" charset="0"/>
              </a:rPr>
              <a:t>donde</a:t>
            </a:r>
            <a:r>
              <a:rPr lang="gl-ES" sz="2800" dirty="0" smtClean="0">
                <a:latin typeface="Arial Narrow" pitchFamily="34" charset="0"/>
              </a:rPr>
              <a:t> es más cara.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1054570" y="4857646"/>
            <a:ext cx="70175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sz="2800" dirty="0">
                <a:latin typeface="Arial Narrow" pitchFamily="34" charset="0"/>
              </a:rPr>
              <a:t>Los datos son accesibles desde </a:t>
            </a:r>
            <a:r>
              <a:rPr lang="gl-ES" sz="2800" dirty="0" err="1">
                <a:latin typeface="Arial Narrow" pitchFamily="34" charset="0"/>
              </a:rPr>
              <a:t>cualquier</a:t>
            </a:r>
            <a:r>
              <a:rPr lang="gl-ES" sz="2800" dirty="0">
                <a:latin typeface="Arial Narrow" pitchFamily="34" charset="0"/>
              </a:rPr>
              <a:t> ordenador, teléfono </a:t>
            </a:r>
            <a:r>
              <a:rPr lang="gl-ES" sz="2800" dirty="0" err="1">
                <a:latin typeface="Arial Narrow" pitchFamily="34" charset="0"/>
              </a:rPr>
              <a:t>móvil</a:t>
            </a:r>
            <a:r>
              <a:rPr lang="gl-ES" sz="2800" dirty="0">
                <a:latin typeface="Arial Narrow" pitchFamily="34" charset="0"/>
              </a:rPr>
              <a:t>, </a:t>
            </a:r>
            <a:r>
              <a:rPr lang="gl-ES" sz="2800" dirty="0" err="1">
                <a:latin typeface="Arial Narrow" pitchFamily="34" charset="0"/>
              </a:rPr>
              <a:t>etc</a:t>
            </a:r>
            <a:r>
              <a:rPr lang="gl-ES" sz="2800" dirty="0" smtClean="0">
                <a:latin typeface="Arial Narrow" pitchFamily="34" charset="0"/>
              </a:rPr>
              <a:t>. Podemos ver históricos de </a:t>
            </a:r>
            <a:r>
              <a:rPr lang="gl-ES" sz="2800" dirty="0" err="1" smtClean="0">
                <a:latin typeface="Arial Narrow" pitchFamily="34" charset="0"/>
              </a:rPr>
              <a:t>producción</a:t>
            </a:r>
            <a:r>
              <a:rPr lang="gl-ES" sz="2800" dirty="0" smtClean="0">
                <a:latin typeface="Arial Narrow" pitchFamily="34" charset="0"/>
              </a:rPr>
              <a:t> del dia (hora a hora),  del mes, del año, </a:t>
            </a:r>
            <a:r>
              <a:rPr lang="gl-ES" sz="2800" dirty="0" err="1" smtClean="0">
                <a:latin typeface="Arial Narrow" pitchFamily="34" charset="0"/>
              </a:rPr>
              <a:t>etc</a:t>
            </a:r>
            <a:r>
              <a:rPr lang="gl-ES" sz="2800" dirty="0" smtClean="0">
                <a:latin typeface="Arial Narrow" pitchFamily="34" charset="0"/>
              </a:rPr>
              <a:t>.</a:t>
            </a:r>
            <a:endParaRPr lang="gl-ES" sz="2800" dirty="0">
              <a:latin typeface="Arial Narrow" pitchFamily="34" charset="0"/>
            </a:endParaRPr>
          </a:p>
        </p:txBody>
      </p:sp>
      <p:pic>
        <p:nvPicPr>
          <p:cNvPr id="2" name="Alexander_Nakarada_-_The_Retur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47725" y="35094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02332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5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5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Graphic spid="4" grpId="0">
        <p:bldAsOne/>
      </p:bldGraphic>
      <p:bldP spid="9" grpId="0"/>
      <p:bldP spid="10" grpId="1" build="p" advAuto="5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1480352" y="294139"/>
          <a:ext cx="17309598" cy="57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9028678" y="877017"/>
            <a:ext cx="8529141" cy="910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17 Grupo"/>
          <p:cNvGrpSpPr/>
          <p:nvPr/>
        </p:nvGrpSpPr>
        <p:grpSpPr>
          <a:xfrm>
            <a:off x="13717825" y="2012807"/>
            <a:ext cx="3803061" cy="1051446"/>
            <a:chOff x="5678365" y="1159677"/>
            <a:chExt cx="2373871" cy="911540"/>
          </a:xfrm>
        </p:grpSpPr>
        <p:sp>
          <p:nvSpPr>
            <p:cNvPr id="9" name="8 Rectángulo"/>
            <p:cNvSpPr/>
            <p:nvPr/>
          </p:nvSpPr>
          <p:spPr>
            <a:xfrm rot="755344">
              <a:off x="7804820" y="1650215"/>
              <a:ext cx="247416" cy="421002"/>
            </a:xfrm>
            <a:prstGeom prst="rect">
              <a:avLst/>
            </a:prstGeom>
            <a:blipFill dpi="0" rotWithShape="1">
              <a:blip r:embed="rId8" cstate="print">
                <a:alphaModFix amt="71000"/>
              </a:blip>
              <a:srcRect/>
              <a:tile tx="0" ty="0" sx="100000" sy="100000" flip="none" algn="tl"/>
            </a:blip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10" name="9 Rectángulo"/>
            <p:cNvSpPr/>
            <p:nvPr/>
          </p:nvSpPr>
          <p:spPr>
            <a:xfrm rot="755344">
              <a:off x="7538119" y="1588302"/>
              <a:ext cx="247416" cy="421002"/>
            </a:xfrm>
            <a:prstGeom prst="rect">
              <a:avLst/>
            </a:prstGeom>
            <a:blipFill dpi="0" rotWithShape="1">
              <a:blip r:embed="rId8" cstate="print">
                <a:alphaModFix amt="71000"/>
              </a:blip>
              <a:srcRect/>
              <a:tile tx="0" ty="0" sx="100000" sy="100000" flip="none" algn="tl"/>
            </a:blip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11" name="10 Rectángulo"/>
            <p:cNvSpPr/>
            <p:nvPr/>
          </p:nvSpPr>
          <p:spPr>
            <a:xfrm rot="755344">
              <a:off x="7273802" y="1528771"/>
              <a:ext cx="247416" cy="421002"/>
            </a:xfrm>
            <a:prstGeom prst="rect">
              <a:avLst/>
            </a:prstGeom>
            <a:blipFill dpi="0" rotWithShape="1">
              <a:blip r:embed="rId8" cstate="print">
                <a:alphaModFix amt="71000"/>
              </a:blip>
              <a:srcRect/>
              <a:tile tx="0" ty="0" sx="100000" sy="100000" flip="none" algn="tl"/>
            </a:blip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12" name="11 Rectángulo"/>
            <p:cNvSpPr/>
            <p:nvPr/>
          </p:nvSpPr>
          <p:spPr>
            <a:xfrm rot="755344">
              <a:off x="7007101" y="1466858"/>
              <a:ext cx="247416" cy="421002"/>
            </a:xfrm>
            <a:prstGeom prst="rect">
              <a:avLst/>
            </a:prstGeom>
            <a:blipFill dpi="0" rotWithShape="1">
              <a:blip r:embed="rId8" cstate="print">
                <a:alphaModFix amt="71000"/>
              </a:blip>
              <a:srcRect/>
              <a:tile tx="0" ty="0" sx="100000" sy="100000" flip="none" algn="tl"/>
            </a:blip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13" name="12 Rectángulo"/>
            <p:cNvSpPr/>
            <p:nvPr/>
          </p:nvSpPr>
          <p:spPr>
            <a:xfrm rot="755344">
              <a:off x="6740402" y="1402565"/>
              <a:ext cx="247416" cy="421002"/>
            </a:xfrm>
            <a:prstGeom prst="rect">
              <a:avLst/>
            </a:prstGeom>
            <a:blipFill dpi="0" rotWithShape="1">
              <a:blip r:embed="rId8" cstate="print">
                <a:alphaModFix amt="71000"/>
              </a:blip>
              <a:srcRect/>
              <a:tile tx="0" ty="0" sx="100000" sy="100000" flip="none" algn="tl"/>
            </a:blip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14" name="13 Rectángulo"/>
            <p:cNvSpPr/>
            <p:nvPr/>
          </p:nvSpPr>
          <p:spPr>
            <a:xfrm rot="755344">
              <a:off x="6473701" y="1340652"/>
              <a:ext cx="247416" cy="421002"/>
            </a:xfrm>
            <a:prstGeom prst="rect">
              <a:avLst/>
            </a:prstGeom>
            <a:blipFill dpi="0" rotWithShape="1">
              <a:blip r:embed="rId8" cstate="print">
                <a:alphaModFix amt="71000"/>
              </a:blip>
              <a:srcRect/>
              <a:tile tx="0" ty="0" sx="100000" sy="100000" flip="none" algn="tl"/>
            </a:blip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15" name="14 Rectángulo"/>
            <p:cNvSpPr/>
            <p:nvPr/>
          </p:nvSpPr>
          <p:spPr>
            <a:xfrm rot="755344">
              <a:off x="6209384" y="1281121"/>
              <a:ext cx="247416" cy="421002"/>
            </a:xfrm>
            <a:prstGeom prst="rect">
              <a:avLst/>
            </a:prstGeom>
            <a:blipFill dpi="0" rotWithShape="1">
              <a:blip r:embed="rId8" cstate="print">
                <a:alphaModFix amt="71000"/>
              </a:blip>
              <a:srcRect/>
              <a:tile tx="0" ty="0" sx="100000" sy="100000" flip="none" algn="tl"/>
            </a:blip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16" name="15 Rectángulo"/>
            <p:cNvSpPr/>
            <p:nvPr/>
          </p:nvSpPr>
          <p:spPr>
            <a:xfrm rot="755344">
              <a:off x="5942683" y="1219208"/>
              <a:ext cx="247416" cy="421002"/>
            </a:xfrm>
            <a:prstGeom prst="rect">
              <a:avLst/>
            </a:prstGeom>
            <a:blipFill dpi="0" rotWithShape="1">
              <a:blip r:embed="rId8" cstate="print">
                <a:alphaModFix amt="71000"/>
              </a:blip>
              <a:srcRect/>
              <a:tile tx="0" ty="0" sx="100000" sy="100000" flip="none" algn="tl"/>
            </a:blip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17" name="16 Rectángulo"/>
            <p:cNvSpPr/>
            <p:nvPr/>
          </p:nvSpPr>
          <p:spPr>
            <a:xfrm rot="755344">
              <a:off x="5678365" y="1159677"/>
              <a:ext cx="247416" cy="421002"/>
            </a:xfrm>
            <a:prstGeom prst="rect">
              <a:avLst/>
            </a:prstGeom>
            <a:blipFill dpi="0" rotWithShape="1">
              <a:blip r:embed="rId8" cstate="print">
                <a:alphaModFix amt="71000"/>
              </a:blip>
              <a:srcRect/>
              <a:tile tx="0" ty="0" sx="100000" sy="100000" flip="none" algn="tl"/>
            </a:blip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9903696" y="1380504"/>
            <a:ext cx="3803061" cy="1051446"/>
            <a:chOff x="5678365" y="1159677"/>
            <a:chExt cx="2373871" cy="911540"/>
          </a:xfrm>
        </p:grpSpPr>
        <p:sp>
          <p:nvSpPr>
            <p:cNvPr id="20" name="19 Rectángulo"/>
            <p:cNvSpPr/>
            <p:nvPr/>
          </p:nvSpPr>
          <p:spPr>
            <a:xfrm rot="755344">
              <a:off x="7804820" y="1650215"/>
              <a:ext cx="247416" cy="421002"/>
            </a:xfrm>
            <a:prstGeom prst="rect">
              <a:avLst/>
            </a:prstGeom>
            <a:blipFill dpi="0" rotWithShape="1">
              <a:blip r:embed="rId8" cstate="print">
                <a:alphaModFix amt="71000"/>
              </a:blip>
              <a:srcRect/>
              <a:tile tx="0" ty="0" sx="100000" sy="100000" flip="none" algn="tl"/>
            </a:blip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21" name="20 Rectángulo"/>
            <p:cNvSpPr/>
            <p:nvPr/>
          </p:nvSpPr>
          <p:spPr>
            <a:xfrm rot="755344">
              <a:off x="7538119" y="1588302"/>
              <a:ext cx="247416" cy="421002"/>
            </a:xfrm>
            <a:prstGeom prst="rect">
              <a:avLst/>
            </a:prstGeom>
            <a:blipFill dpi="0" rotWithShape="1">
              <a:blip r:embed="rId8" cstate="print">
                <a:alphaModFix amt="71000"/>
              </a:blip>
              <a:srcRect/>
              <a:tile tx="0" ty="0" sx="100000" sy="100000" flip="none" algn="tl"/>
            </a:blip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22" name="21 Rectángulo"/>
            <p:cNvSpPr/>
            <p:nvPr/>
          </p:nvSpPr>
          <p:spPr>
            <a:xfrm rot="755344">
              <a:off x="7273802" y="1528771"/>
              <a:ext cx="247416" cy="421002"/>
            </a:xfrm>
            <a:prstGeom prst="rect">
              <a:avLst/>
            </a:prstGeom>
            <a:blipFill dpi="0" rotWithShape="1">
              <a:blip r:embed="rId8" cstate="print">
                <a:alphaModFix amt="71000"/>
              </a:blip>
              <a:srcRect/>
              <a:tile tx="0" ty="0" sx="100000" sy="100000" flip="none" algn="tl"/>
            </a:blip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23" name="22 Rectángulo"/>
            <p:cNvSpPr/>
            <p:nvPr/>
          </p:nvSpPr>
          <p:spPr>
            <a:xfrm rot="755344">
              <a:off x="7007101" y="1466858"/>
              <a:ext cx="247416" cy="421002"/>
            </a:xfrm>
            <a:prstGeom prst="rect">
              <a:avLst/>
            </a:prstGeom>
            <a:blipFill dpi="0" rotWithShape="1">
              <a:blip r:embed="rId8" cstate="print">
                <a:alphaModFix amt="71000"/>
              </a:blip>
              <a:srcRect/>
              <a:tile tx="0" ty="0" sx="100000" sy="100000" flip="none" algn="tl"/>
            </a:blip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24" name="23 Rectángulo"/>
            <p:cNvSpPr/>
            <p:nvPr/>
          </p:nvSpPr>
          <p:spPr>
            <a:xfrm rot="755344">
              <a:off x="6740402" y="1402565"/>
              <a:ext cx="247416" cy="421002"/>
            </a:xfrm>
            <a:prstGeom prst="rect">
              <a:avLst/>
            </a:prstGeom>
            <a:blipFill dpi="0" rotWithShape="1">
              <a:blip r:embed="rId8" cstate="print">
                <a:alphaModFix amt="71000"/>
              </a:blip>
              <a:srcRect/>
              <a:tile tx="0" ty="0" sx="100000" sy="100000" flip="none" algn="tl"/>
            </a:blip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25" name="24 Rectángulo"/>
            <p:cNvSpPr/>
            <p:nvPr/>
          </p:nvSpPr>
          <p:spPr>
            <a:xfrm rot="755344">
              <a:off x="6473701" y="1340652"/>
              <a:ext cx="247416" cy="421002"/>
            </a:xfrm>
            <a:prstGeom prst="rect">
              <a:avLst/>
            </a:prstGeom>
            <a:blipFill dpi="0" rotWithShape="1">
              <a:blip r:embed="rId8" cstate="print">
                <a:alphaModFix amt="71000"/>
              </a:blip>
              <a:srcRect/>
              <a:tile tx="0" ty="0" sx="100000" sy="100000" flip="none" algn="tl"/>
            </a:blip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26" name="25 Rectángulo"/>
            <p:cNvSpPr/>
            <p:nvPr/>
          </p:nvSpPr>
          <p:spPr>
            <a:xfrm rot="755344">
              <a:off x="6209384" y="1281121"/>
              <a:ext cx="247416" cy="421002"/>
            </a:xfrm>
            <a:prstGeom prst="rect">
              <a:avLst/>
            </a:prstGeom>
            <a:blipFill dpi="0" rotWithShape="1">
              <a:blip r:embed="rId8" cstate="print">
                <a:alphaModFix amt="71000"/>
              </a:blip>
              <a:srcRect/>
              <a:tile tx="0" ty="0" sx="100000" sy="100000" flip="none" algn="tl"/>
            </a:blip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27" name="26 Rectángulo"/>
            <p:cNvSpPr/>
            <p:nvPr/>
          </p:nvSpPr>
          <p:spPr>
            <a:xfrm rot="755344">
              <a:off x="5942683" y="1219208"/>
              <a:ext cx="247416" cy="421002"/>
            </a:xfrm>
            <a:prstGeom prst="rect">
              <a:avLst/>
            </a:prstGeom>
            <a:blipFill dpi="0" rotWithShape="1">
              <a:blip r:embed="rId8" cstate="print">
                <a:alphaModFix amt="71000"/>
              </a:blip>
              <a:srcRect/>
              <a:tile tx="0" ty="0" sx="100000" sy="100000" flip="none" algn="tl"/>
            </a:blip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28" name="27 Rectángulo"/>
            <p:cNvSpPr/>
            <p:nvPr/>
          </p:nvSpPr>
          <p:spPr>
            <a:xfrm rot="755344">
              <a:off x="5678365" y="1159677"/>
              <a:ext cx="247416" cy="421002"/>
            </a:xfrm>
            <a:prstGeom prst="rect">
              <a:avLst/>
            </a:prstGeom>
            <a:blipFill dpi="0" rotWithShape="1">
              <a:blip r:embed="rId8" cstate="print">
                <a:alphaModFix amt="71000"/>
              </a:blip>
              <a:srcRect/>
              <a:tile tx="0" ty="0" sx="100000" sy="100000" flip="none" algn="tl"/>
            </a:blip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cxnSp>
        <p:nvCxnSpPr>
          <p:cNvPr id="30" name="29 Conector recto"/>
          <p:cNvCxnSpPr>
            <a:stCxn id="28" idx="1"/>
          </p:cNvCxnSpPr>
          <p:nvPr/>
        </p:nvCxnSpPr>
        <p:spPr>
          <a:xfrm flipH="1">
            <a:off x="9274629" y="1580118"/>
            <a:ext cx="633832" cy="9018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9303657" y="2467429"/>
            <a:ext cx="0" cy="259805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 flipV="1">
            <a:off x="9283700" y="5080000"/>
            <a:ext cx="1835150" cy="63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n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40596" y="5659469"/>
            <a:ext cx="649804" cy="5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39 Grupo"/>
          <p:cNvGrpSpPr/>
          <p:nvPr/>
        </p:nvGrpSpPr>
        <p:grpSpPr>
          <a:xfrm rot="5400000">
            <a:off x="10877550" y="6546850"/>
            <a:ext cx="654050" cy="177800"/>
            <a:chOff x="7696200" y="5746750"/>
            <a:chExt cx="654050" cy="177800"/>
          </a:xfrm>
        </p:grpSpPr>
        <p:sp>
          <p:nvSpPr>
            <p:cNvPr id="41" name="40 Rectángulo"/>
            <p:cNvSpPr/>
            <p:nvPr/>
          </p:nvSpPr>
          <p:spPr>
            <a:xfrm>
              <a:off x="7696200" y="5746750"/>
              <a:ext cx="654050" cy="17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 dirty="0">
                <a:noFill/>
              </a:endParaRPr>
            </a:p>
          </p:txBody>
        </p:sp>
        <p:sp>
          <p:nvSpPr>
            <p:cNvPr id="42" name="41 Triángulo rectángulo"/>
            <p:cNvSpPr/>
            <p:nvPr/>
          </p:nvSpPr>
          <p:spPr>
            <a:xfrm>
              <a:off x="7696200" y="5746750"/>
              <a:ext cx="635000" cy="171450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cxnSp>
        <p:nvCxnSpPr>
          <p:cNvPr id="45" name="44 Conector recto"/>
          <p:cNvCxnSpPr/>
          <p:nvPr/>
        </p:nvCxnSpPr>
        <p:spPr>
          <a:xfrm flipH="1">
            <a:off x="11129749" y="5067300"/>
            <a:ext cx="1801" cy="11014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38 Grupo"/>
          <p:cNvGrpSpPr/>
          <p:nvPr/>
        </p:nvGrpSpPr>
        <p:grpSpPr>
          <a:xfrm rot="5400000">
            <a:off x="10877550" y="5594350"/>
            <a:ext cx="654050" cy="177800"/>
            <a:chOff x="7696200" y="5746750"/>
            <a:chExt cx="654050" cy="177800"/>
          </a:xfrm>
        </p:grpSpPr>
        <p:sp>
          <p:nvSpPr>
            <p:cNvPr id="36" name="35 Rectángulo"/>
            <p:cNvSpPr/>
            <p:nvPr/>
          </p:nvSpPr>
          <p:spPr>
            <a:xfrm>
              <a:off x="7696200" y="5746750"/>
              <a:ext cx="654050" cy="17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 dirty="0">
                <a:noFill/>
              </a:endParaRPr>
            </a:p>
          </p:txBody>
        </p:sp>
        <p:sp>
          <p:nvSpPr>
            <p:cNvPr id="38" name="37 Triángulo rectángulo"/>
            <p:cNvSpPr/>
            <p:nvPr/>
          </p:nvSpPr>
          <p:spPr>
            <a:xfrm>
              <a:off x="7696200" y="5746750"/>
              <a:ext cx="635000" cy="171450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cxnSp>
        <p:nvCxnSpPr>
          <p:cNvPr id="47" name="46 Conector recto"/>
          <p:cNvCxnSpPr>
            <a:stCxn id="41" idx="3"/>
          </p:cNvCxnSpPr>
          <p:nvPr/>
        </p:nvCxnSpPr>
        <p:spPr>
          <a:xfrm>
            <a:off x="11204575" y="6962775"/>
            <a:ext cx="3175" cy="403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>
            <a:off x="11207750" y="7372350"/>
            <a:ext cx="2444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49 Grupo"/>
          <p:cNvGrpSpPr/>
          <p:nvPr/>
        </p:nvGrpSpPr>
        <p:grpSpPr>
          <a:xfrm rot="5400000">
            <a:off x="13315950" y="8305800"/>
            <a:ext cx="654050" cy="177800"/>
            <a:chOff x="7696200" y="5746750"/>
            <a:chExt cx="654050" cy="177800"/>
          </a:xfrm>
        </p:grpSpPr>
        <p:sp>
          <p:nvSpPr>
            <p:cNvPr id="51" name="50 Rectángulo"/>
            <p:cNvSpPr/>
            <p:nvPr/>
          </p:nvSpPr>
          <p:spPr>
            <a:xfrm>
              <a:off x="7696200" y="5746750"/>
              <a:ext cx="654050" cy="17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 dirty="0">
                <a:noFill/>
              </a:endParaRPr>
            </a:p>
          </p:txBody>
        </p:sp>
        <p:sp>
          <p:nvSpPr>
            <p:cNvPr id="52" name="51 Triángulo rectángulo"/>
            <p:cNvSpPr/>
            <p:nvPr/>
          </p:nvSpPr>
          <p:spPr>
            <a:xfrm>
              <a:off x="7696200" y="5746750"/>
              <a:ext cx="635000" cy="171450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cxnSp>
        <p:nvCxnSpPr>
          <p:cNvPr id="54" name="53 Conector recto"/>
          <p:cNvCxnSpPr/>
          <p:nvPr/>
        </p:nvCxnSpPr>
        <p:spPr>
          <a:xfrm flipV="1">
            <a:off x="13658850" y="7378700"/>
            <a:ext cx="0" cy="673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>
            <a:off x="11626850" y="6127750"/>
            <a:ext cx="0" cy="520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 flipH="1">
            <a:off x="11290300" y="6648450"/>
            <a:ext cx="33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11129749" y="6182436"/>
            <a:ext cx="401851" cy="246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 flipV="1">
            <a:off x="11512550" y="6102350"/>
            <a:ext cx="0" cy="762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CuadroTexto"/>
          <p:cNvSpPr txBox="1"/>
          <p:nvPr/>
        </p:nvSpPr>
        <p:spPr>
          <a:xfrm>
            <a:off x="13884811" y="9954736"/>
            <a:ext cx="18428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1400" b="1" dirty="0" err="1" smtClean="0">
                <a:solidFill>
                  <a:srgbClr val="FF0000"/>
                </a:solidFill>
                <a:latin typeface="Arial Narrow" pitchFamily="34" charset="0"/>
              </a:rPr>
              <a:t>Cuadro</a:t>
            </a:r>
            <a:r>
              <a:rPr lang="gl-ES" sz="1400" b="1" dirty="0" smtClean="0">
                <a:solidFill>
                  <a:srgbClr val="FF0000"/>
                </a:solidFill>
                <a:latin typeface="Arial Narrow" pitchFamily="34" charset="0"/>
              </a:rPr>
              <a:t> Principal talleres Electricidade e Automoción </a:t>
            </a:r>
            <a:endParaRPr lang="gl-ES" sz="1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69" name="68 Conector recto"/>
          <p:cNvCxnSpPr>
            <a:endCxn id="51" idx="0"/>
          </p:cNvCxnSpPr>
          <p:nvPr/>
        </p:nvCxnSpPr>
        <p:spPr>
          <a:xfrm flipH="1" flipV="1">
            <a:off x="13731875" y="8394700"/>
            <a:ext cx="1025134" cy="1523023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69 CuadroTexto"/>
          <p:cNvSpPr txBox="1"/>
          <p:nvPr/>
        </p:nvSpPr>
        <p:spPr>
          <a:xfrm>
            <a:off x="6710286" y="5396803"/>
            <a:ext cx="1842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gl-ES" sz="1400" b="1" dirty="0" err="1" smtClean="0">
                <a:solidFill>
                  <a:srgbClr val="FF0000"/>
                </a:solidFill>
                <a:latin typeface="Arial Narrow" pitchFamily="34" charset="0"/>
              </a:rPr>
              <a:t>Cuadro</a:t>
            </a:r>
            <a:r>
              <a:rPr lang="gl-ES" sz="1400" b="1" dirty="0" smtClean="0">
                <a:solidFill>
                  <a:srgbClr val="FF0000"/>
                </a:solidFill>
                <a:latin typeface="Arial Narrow" pitchFamily="34" charset="0"/>
              </a:rPr>
              <a:t>  DC </a:t>
            </a:r>
            <a:endParaRPr lang="gl-ES" sz="1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72" name="71 Conector recto"/>
          <p:cNvCxnSpPr>
            <a:stCxn id="70" idx="3"/>
            <a:endCxn id="38" idx="3"/>
          </p:cNvCxnSpPr>
          <p:nvPr/>
        </p:nvCxnSpPr>
        <p:spPr>
          <a:xfrm>
            <a:off x="8553155" y="5550692"/>
            <a:ext cx="2568870" cy="123033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74 CuadroTexto"/>
          <p:cNvSpPr txBox="1"/>
          <p:nvPr/>
        </p:nvSpPr>
        <p:spPr>
          <a:xfrm>
            <a:off x="11619914" y="5261318"/>
            <a:ext cx="1012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1800" b="1" dirty="0" smtClean="0">
                <a:latin typeface="Arial Narrow" pitchFamily="34" charset="0"/>
              </a:rPr>
              <a:t>Inversor</a:t>
            </a:r>
            <a:endParaRPr lang="gl-ES" sz="1800" b="1" dirty="0">
              <a:latin typeface="Arial Narrow" pitchFamily="34" charset="0"/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7638756" y="7061982"/>
            <a:ext cx="225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1800" b="1" dirty="0" err="1" smtClean="0">
                <a:solidFill>
                  <a:srgbClr val="00B050"/>
                </a:solidFill>
                <a:latin typeface="Arial Narrow" pitchFamily="34" charset="0"/>
              </a:rPr>
              <a:t>Cuadro</a:t>
            </a:r>
            <a:r>
              <a:rPr lang="gl-ES" sz="1800" b="1" dirty="0" smtClean="0">
                <a:solidFill>
                  <a:srgbClr val="00B050"/>
                </a:solidFill>
                <a:latin typeface="Arial Narrow" pitchFamily="34" charset="0"/>
              </a:rPr>
              <a:t> AC</a:t>
            </a:r>
            <a:endParaRPr lang="gl-ES" sz="1800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cxnSp>
        <p:nvCxnSpPr>
          <p:cNvPr id="79" name="78 Conector recto de flecha"/>
          <p:cNvCxnSpPr>
            <a:endCxn id="42" idx="3"/>
          </p:cNvCxnSpPr>
          <p:nvPr/>
        </p:nvCxnSpPr>
        <p:spPr>
          <a:xfrm flipV="1">
            <a:off x="8876714" y="6626225"/>
            <a:ext cx="2245311" cy="60456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79 CuadroTexto"/>
          <p:cNvSpPr txBox="1"/>
          <p:nvPr/>
        </p:nvSpPr>
        <p:spPr>
          <a:xfrm>
            <a:off x="3840480" y="2293035"/>
            <a:ext cx="4079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gl-ES" sz="1800" b="1" dirty="0" err="1" smtClean="0">
                <a:solidFill>
                  <a:srgbClr val="7030A0"/>
                </a:solidFill>
                <a:latin typeface="Arial Narrow" pitchFamily="34" charset="0"/>
              </a:rPr>
              <a:t>Líneas</a:t>
            </a:r>
            <a:r>
              <a:rPr lang="gl-ES" sz="1800" b="1" dirty="0" smtClean="0">
                <a:solidFill>
                  <a:srgbClr val="7030A0"/>
                </a:solidFill>
                <a:latin typeface="Arial Narrow" pitchFamily="34" charset="0"/>
              </a:rPr>
              <a:t> desde el </a:t>
            </a:r>
            <a:r>
              <a:rPr lang="gl-ES" sz="1800" b="1" dirty="0" err="1" smtClean="0">
                <a:solidFill>
                  <a:srgbClr val="7030A0"/>
                </a:solidFill>
                <a:latin typeface="Arial Narrow" pitchFamily="34" charset="0"/>
              </a:rPr>
              <a:t>generador</a:t>
            </a:r>
            <a:r>
              <a:rPr lang="gl-ES" sz="1800" b="1" dirty="0" smtClean="0">
                <a:solidFill>
                  <a:srgbClr val="7030A0"/>
                </a:solidFill>
                <a:latin typeface="Arial Narrow" pitchFamily="34" charset="0"/>
              </a:rPr>
              <a:t> fotovoltaico hasta el Inversor en el taller nº4.</a:t>
            </a:r>
          </a:p>
          <a:p>
            <a:pPr algn="r"/>
            <a:r>
              <a:rPr lang="gl-ES" sz="1800" b="1" dirty="0" smtClean="0">
                <a:solidFill>
                  <a:srgbClr val="7030A0"/>
                </a:solidFill>
                <a:latin typeface="Arial Narrow" pitchFamily="34" charset="0"/>
              </a:rPr>
              <a:t>Cables Z1Z1-K(AS) 2x6 mm</a:t>
            </a:r>
            <a:r>
              <a:rPr lang="gl-ES" sz="1800" b="1" baseline="30000" dirty="0" smtClean="0">
                <a:solidFill>
                  <a:srgbClr val="7030A0"/>
                </a:solidFill>
                <a:latin typeface="Arial Narrow" pitchFamily="34" charset="0"/>
              </a:rPr>
              <a:t>2</a:t>
            </a:r>
            <a:r>
              <a:rPr lang="gl-ES" sz="1800" b="1" dirty="0" smtClean="0">
                <a:solidFill>
                  <a:srgbClr val="7030A0"/>
                </a:solidFill>
                <a:latin typeface="Arial Narrow" pitchFamily="34" charset="0"/>
              </a:rPr>
              <a:t> por cada </a:t>
            </a:r>
            <a:r>
              <a:rPr lang="gl-ES" sz="1800" b="1" dirty="0" err="1" smtClean="0">
                <a:solidFill>
                  <a:srgbClr val="7030A0"/>
                </a:solidFill>
                <a:latin typeface="Arial Narrow" pitchFamily="34" charset="0"/>
              </a:rPr>
              <a:t>String</a:t>
            </a:r>
            <a:r>
              <a:rPr lang="gl-ES" sz="1800" b="1" dirty="0" smtClean="0">
                <a:solidFill>
                  <a:srgbClr val="7030A0"/>
                </a:solidFill>
                <a:latin typeface="Arial Narrow" pitchFamily="34" charset="0"/>
              </a:rPr>
              <a:t> (2 </a:t>
            </a:r>
            <a:r>
              <a:rPr lang="gl-ES" sz="1800" b="1" dirty="0" err="1" smtClean="0">
                <a:solidFill>
                  <a:srgbClr val="7030A0"/>
                </a:solidFill>
                <a:latin typeface="Arial Narrow" pitchFamily="34" charset="0"/>
              </a:rPr>
              <a:t>líneas</a:t>
            </a:r>
            <a:r>
              <a:rPr lang="gl-ES" sz="1800" b="1" dirty="0" smtClean="0">
                <a:solidFill>
                  <a:srgbClr val="7030A0"/>
                </a:solidFill>
                <a:latin typeface="Arial Narrow" pitchFamily="34" charset="0"/>
              </a:rPr>
              <a:t>)</a:t>
            </a:r>
          </a:p>
        </p:txBody>
      </p:sp>
      <p:cxnSp>
        <p:nvCxnSpPr>
          <p:cNvPr id="82" name="81 Conector recto de flecha"/>
          <p:cNvCxnSpPr>
            <a:stCxn id="80" idx="3"/>
          </p:cNvCxnSpPr>
          <p:nvPr/>
        </p:nvCxnSpPr>
        <p:spPr>
          <a:xfrm>
            <a:off x="7920110" y="2893200"/>
            <a:ext cx="1350499" cy="961348"/>
          </a:xfrm>
          <a:prstGeom prst="straightConnector1">
            <a:avLst/>
          </a:prstGeom>
          <a:ln w="127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83 CuadroTexto"/>
          <p:cNvSpPr txBox="1"/>
          <p:nvPr/>
        </p:nvSpPr>
        <p:spPr>
          <a:xfrm>
            <a:off x="4037427" y="8342143"/>
            <a:ext cx="4079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gl-ES" sz="1800" b="1" dirty="0" err="1" smtClean="0">
                <a:solidFill>
                  <a:srgbClr val="FF0000"/>
                </a:solidFill>
                <a:latin typeface="Arial Narrow" pitchFamily="34" charset="0"/>
              </a:rPr>
              <a:t>Línea</a:t>
            </a:r>
            <a:r>
              <a:rPr lang="gl-ES" sz="1800" b="1" dirty="0" smtClean="0">
                <a:solidFill>
                  <a:srgbClr val="FF0000"/>
                </a:solidFill>
                <a:latin typeface="Arial Narrow" pitchFamily="34" charset="0"/>
              </a:rPr>
              <a:t> de </a:t>
            </a:r>
            <a:r>
              <a:rPr lang="gl-ES" sz="1800" b="1" dirty="0" err="1" smtClean="0">
                <a:solidFill>
                  <a:srgbClr val="FF0000"/>
                </a:solidFill>
                <a:latin typeface="Arial Narrow" pitchFamily="34" charset="0"/>
              </a:rPr>
              <a:t>salida</a:t>
            </a:r>
            <a:r>
              <a:rPr lang="gl-ES" sz="1800" b="1" dirty="0" smtClean="0">
                <a:solidFill>
                  <a:srgbClr val="FF0000"/>
                </a:solidFill>
                <a:latin typeface="Arial Narrow" pitchFamily="34" charset="0"/>
              </a:rPr>
              <a:t> desde el Inversor a la conexión del </a:t>
            </a:r>
            <a:r>
              <a:rPr lang="gl-ES" sz="1800" b="1" dirty="0" err="1" smtClean="0">
                <a:solidFill>
                  <a:srgbClr val="FF0000"/>
                </a:solidFill>
                <a:latin typeface="Arial Narrow" pitchFamily="34" charset="0"/>
              </a:rPr>
              <a:t>cuadro</a:t>
            </a:r>
            <a:r>
              <a:rPr lang="gl-ES" sz="1800" b="1" dirty="0" smtClean="0">
                <a:solidFill>
                  <a:srgbClr val="FF0000"/>
                </a:solidFill>
                <a:latin typeface="Arial Narrow" pitchFamily="34" charset="0"/>
              </a:rPr>
              <a:t> principal. </a:t>
            </a:r>
            <a:r>
              <a:rPr lang="gl-ES" sz="1800" b="1" dirty="0" err="1" smtClean="0">
                <a:solidFill>
                  <a:srgbClr val="FF0000"/>
                </a:solidFill>
                <a:latin typeface="Arial Narrow" pitchFamily="34" charset="0"/>
              </a:rPr>
              <a:t>Manguera</a:t>
            </a:r>
            <a:r>
              <a:rPr lang="gl-ES" sz="1800" b="1" dirty="0" smtClean="0">
                <a:solidFill>
                  <a:srgbClr val="FF0000"/>
                </a:solidFill>
                <a:latin typeface="Arial Narrow" pitchFamily="34" charset="0"/>
              </a:rPr>
              <a:t> tipo RZ1-K(AS) 0,6/1KV 4x10 mm</a:t>
            </a:r>
            <a:r>
              <a:rPr lang="gl-ES" sz="1800" b="1" baseline="30000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gl-ES" sz="1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</p:txBody>
      </p:sp>
      <p:cxnSp>
        <p:nvCxnSpPr>
          <p:cNvPr id="86" name="85 Conector recto de flecha"/>
          <p:cNvCxnSpPr/>
          <p:nvPr/>
        </p:nvCxnSpPr>
        <p:spPr>
          <a:xfrm flipV="1">
            <a:off x="8187397" y="7399606"/>
            <a:ext cx="3938954" cy="13927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56 Imagen" descr="LOGO-MEC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803817" y="274090"/>
            <a:ext cx="5627184" cy="670289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000"/>
                            </p:stCondLst>
                            <p:childTnLst>
                              <p:par>
                                <p:cTn id="6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0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0"/>
                            </p:stCondLst>
                            <p:childTnLst>
                              <p:par>
                                <p:cTn id="9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67" grpId="0"/>
      <p:bldP spid="70" grpId="0"/>
      <p:bldP spid="77" grpId="0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4390445" y="6076123"/>
            <a:ext cx="7641204" cy="615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gl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CIFP PORTA DA AUGA DE RIBADEO</a:t>
            </a:r>
            <a:endParaRPr lang="gl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391776" y="6077454"/>
            <a:ext cx="76412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CIFP PORTA DA AUGA DE RIBADEO</a:t>
            </a:r>
            <a:endParaRPr lang="gl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442881" y="4983638"/>
            <a:ext cx="103579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VIDEO REALIZADO POR BENITO FERNANDEZ REY</a:t>
            </a:r>
            <a:endParaRPr lang="gl-ES" b="1" dirty="0">
              <a:ln w="1905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426979" y="4983635"/>
            <a:ext cx="103579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VIDEO REALIZADO POR BENITO FERNANDEZ REY</a:t>
            </a:r>
            <a:endParaRPr lang="gl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G:\proxectos-investigacion-INNOVA\espazos-tecnoloxicos-2022\LOGOS\LOGO-M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4924" y="1032805"/>
            <a:ext cx="12903136" cy="1536973"/>
          </a:xfrm>
          <a:prstGeom prst="rect">
            <a:avLst/>
          </a:prstGeom>
          <a:noFill/>
        </p:spPr>
      </p:pic>
      <p:pic>
        <p:nvPicPr>
          <p:cNvPr id="5" name="4 Imagen" descr="LOGO-XUN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8656" y="3224267"/>
            <a:ext cx="3324225" cy="1028700"/>
          </a:xfrm>
          <a:prstGeom prst="rect">
            <a:avLst/>
          </a:prstGeom>
        </p:spPr>
      </p:pic>
      <p:pic>
        <p:nvPicPr>
          <p:cNvPr id="1028" name="Picture 4" descr="G:\proxectos-investigacion-INNOVA\espazos-tecnoloxicos-2022\LOGOS\LOGO-CIF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93836" y="3279392"/>
            <a:ext cx="1885950" cy="9144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4491" y="3318368"/>
            <a:ext cx="17335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/>
          <p:nvPr/>
        </p:nvSpPr>
        <p:spPr>
          <a:xfrm>
            <a:off x="6314660" y="7181355"/>
            <a:ext cx="4284429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gl-E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Música: </a:t>
            </a:r>
            <a:r>
              <a:rPr lang="gl-E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Alexander</a:t>
            </a:r>
            <a:r>
              <a:rPr lang="gl-E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gl-E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nakarada</a:t>
            </a:r>
            <a:r>
              <a:rPr lang="gl-E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gl-E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</a:t>
            </a:r>
            <a:r>
              <a:rPr lang="gl-E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gl-E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return</a:t>
            </a:r>
            <a:endParaRPr lang="gl-E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11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62989E-7 -4.32834E-6 L 0.07946 0.04201 L 0.23837 0.04201 L 0.15892 0.08491 L 0.23837 0.12706 L 0.07946 0.12706 L 2.62989E-7 0.16996 L -0.07946 0.12706 L -0.23789 0.12706 L -0.15884 0.08491 L -0.23789 0.04201 L -0.07946 0.04201 L 2.62989E-7 -4.32834E-6 Z " pathEditMode="relative" rAng="0" ptsTypes="FFFFFFFFFFFFF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800"/>
                            </p:stCondLst>
                            <p:childTnLst>
                              <p:par>
                                <p:cTn id="2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800"/>
                            </p:stCondLst>
                            <p:childTnLst>
                              <p:par>
                                <p:cTn id="32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9.17255E-7 -1.63277E-6 L -0.18818 -0.0007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4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1" grpId="0"/>
      <p:bldP spid="11" grpId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2|2.7|18.4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12657</TotalTime>
  <Words>574</Words>
  <Application>Microsoft Office PowerPoint</Application>
  <PresentationFormat>Personalizado</PresentationFormat>
  <Paragraphs>81</Paragraphs>
  <Slides>8</Slides>
  <Notes>1</Notes>
  <HiddenSlides>0</HiddenSlides>
  <MMClips>2</MMClips>
  <ScaleCrop>false</ScaleCrop>
  <HeadingPairs>
    <vt:vector size="6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  <vt:variant>
        <vt:lpstr>Presentaciones personalizadas</vt:lpstr>
      </vt:variant>
      <vt:variant>
        <vt:i4>1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personalizada 1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equipo-estudio-dabai</dc:creator>
  <cp:lastModifiedBy>equipo-estudio-dabai</cp:lastModifiedBy>
  <cp:revision>81</cp:revision>
  <dcterms:created xsi:type="dcterms:W3CDTF">2022-12-03T08:46:10Z</dcterms:created>
  <dcterms:modified xsi:type="dcterms:W3CDTF">2022-12-18T21:35:48Z</dcterms:modified>
</cp:coreProperties>
</file>