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3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80" r:id="rId1"/>
  </p:sldMasterIdLst>
  <p:notesMasterIdLst>
    <p:notesMasterId r:id="rId21"/>
  </p:notesMasterIdLst>
  <p:sldIdLst>
    <p:sldId id="256" r:id="rId2"/>
    <p:sldId id="257" r:id="rId3"/>
    <p:sldId id="283" r:id="rId4"/>
    <p:sldId id="349" r:id="rId5"/>
    <p:sldId id="330" r:id="rId6"/>
    <p:sldId id="263" r:id="rId7"/>
    <p:sldId id="331" r:id="rId8"/>
    <p:sldId id="350" r:id="rId9"/>
    <p:sldId id="352" r:id="rId10"/>
    <p:sldId id="274" r:id="rId11"/>
    <p:sldId id="353" r:id="rId12"/>
    <p:sldId id="340" r:id="rId13"/>
    <p:sldId id="354" r:id="rId14"/>
    <p:sldId id="355" r:id="rId15"/>
    <p:sldId id="356" r:id="rId16"/>
    <p:sldId id="357" r:id="rId17"/>
    <p:sldId id="358" r:id="rId18"/>
    <p:sldId id="359" r:id="rId19"/>
    <p:sldId id="360" r:id="rId2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C206662-86D2-4AAA-8F55-9E8DF281CDD7}" type="doc">
      <dgm:prSet loTypeId="urn:microsoft.com/office/officeart/2009/3/layout/RandomtoResultProcess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6FB06AD0-1E0C-4F7D-9BEF-D10AB8CBBB45}">
      <dgm:prSet phldrT="[Texto]" custT="1"/>
      <dgm:spPr/>
      <dgm:t>
        <a:bodyPr/>
        <a:lstStyle/>
        <a:p>
          <a:r>
            <a:rPr lang="es-ES" sz="1800" b="1" dirty="0"/>
            <a:t>HARD SKILLS o habilidades duras</a:t>
          </a:r>
        </a:p>
      </dgm:t>
    </dgm:pt>
    <dgm:pt modelId="{94803C4F-FB92-4B6D-B578-CB06B14D05E4}" type="parTrans" cxnId="{F02C5B25-C78D-427F-B1BB-5DC2CA7B2A9E}">
      <dgm:prSet/>
      <dgm:spPr/>
      <dgm:t>
        <a:bodyPr/>
        <a:lstStyle/>
        <a:p>
          <a:endParaRPr lang="es-ES"/>
        </a:p>
      </dgm:t>
    </dgm:pt>
    <dgm:pt modelId="{BE0F2C58-304C-4066-AF55-E5334812C9C2}" type="sibTrans" cxnId="{F02C5B25-C78D-427F-B1BB-5DC2CA7B2A9E}">
      <dgm:prSet/>
      <dgm:spPr/>
      <dgm:t>
        <a:bodyPr/>
        <a:lstStyle/>
        <a:p>
          <a:endParaRPr lang="es-ES"/>
        </a:p>
      </dgm:t>
    </dgm:pt>
    <dgm:pt modelId="{F50BC416-8B09-46CB-859B-B06CC7EECBC8}">
      <dgm:prSet phldrT="[Texto]" custT="1"/>
      <dgm:spPr/>
      <dgm:t>
        <a:bodyPr/>
        <a:lstStyle/>
        <a:p>
          <a:r>
            <a:rPr lang="es-ES" sz="1800" b="1" dirty="0"/>
            <a:t>Habilidades técnicas y conocimientos específicos de un puesto</a:t>
          </a:r>
        </a:p>
      </dgm:t>
    </dgm:pt>
    <dgm:pt modelId="{D3334973-1153-4B6C-9FD0-7602754163FB}" type="parTrans" cxnId="{E725B3D9-A428-431A-BD98-ADAF9CB6782F}">
      <dgm:prSet/>
      <dgm:spPr/>
      <dgm:t>
        <a:bodyPr/>
        <a:lstStyle/>
        <a:p>
          <a:endParaRPr lang="es-ES"/>
        </a:p>
      </dgm:t>
    </dgm:pt>
    <dgm:pt modelId="{6103DE9F-7257-4110-88F7-223CE61D87A0}" type="sibTrans" cxnId="{E725B3D9-A428-431A-BD98-ADAF9CB6782F}">
      <dgm:prSet/>
      <dgm:spPr/>
      <dgm:t>
        <a:bodyPr/>
        <a:lstStyle/>
        <a:p>
          <a:endParaRPr lang="es-ES"/>
        </a:p>
      </dgm:t>
    </dgm:pt>
    <dgm:pt modelId="{2B6B31BB-83E2-4FA7-BF72-54A1020B54A8}" type="pres">
      <dgm:prSet presAssocID="{CC206662-86D2-4AAA-8F55-9E8DF281CDD7}" presName="Name0" presStyleCnt="0">
        <dgm:presLayoutVars>
          <dgm:dir/>
          <dgm:animOne val="branch"/>
          <dgm:animLvl val="lvl"/>
        </dgm:presLayoutVars>
      </dgm:prSet>
      <dgm:spPr/>
    </dgm:pt>
    <dgm:pt modelId="{7CD003D3-5D39-4142-A7A8-C45A04530D9D}" type="pres">
      <dgm:prSet presAssocID="{6FB06AD0-1E0C-4F7D-9BEF-D10AB8CBBB45}" presName="chaos" presStyleCnt="0"/>
      <dgm:spPr/>
    </dgm:pt>
    <dgm:pt modelId="{9ACF9D63-6325-4930-8CC3-A28823D91B88}" type="pres">
      <dgm:prSet presAssocID="{6FB06AD0-1E0C-4F7D-9BEF-D10AB8CBBB45}" presName="parTx1" presStyleLbl="revTx" presStyleIdx="0" presStyleCnt="1"/>
      <dgm:spPr/>
    </dgm:pt>
    <dgm:pt modelId="{54A54414-D37C-4DD1-8612-EA369684CE24}" type="pres">
      <dgm:prSet presAssocID="{6FB06AD0-1E0C-4F7D-9BEF-D10AB8CBBB45}" presName="c1" presStyleLbl="node1" presStyleIdx="0" presStyleCnt="19"/>
      <dgm:spPr/>
    </dgm:pt>
    <dgm:pt modelId="{34A022C9-AA90-4044-AF0A-FB75BB88115A}" type="pres">
      <dgm:prSet presAssocID="{6FB06AD0-1E0C-4F7D-9BEF-D10AB8CBBB45}" presName="c2" presStyleLbl="node1" presStyleIdx="1" presStyleCnt="19"/>
      <dgm:spPr/>
    </dgm:pt>
    <dgm:pt modelId="{B1428FF4-19E3-4265-A6C5-0D9EB837B7D7}" type="pres">
      <dgm:prSet presAssocID="{6FB06AD0-1E0C-4F7D-9BEF-D10AB8CBBB45}" presName="c3" presStyleLbl="node1" presStyleIdx="2" presStyleCnt="19"/>
      <dgm:spPr/>
    </dgm:pt>
    <dgm:pt modelId="{8159A276-C7CE-46A4-8B20-302CA338C05D}" type="pres">
      <dgm:prSet presAssocID="{6FB06AD0-1E0C-4F7D-9BEF-D10AB8CBBB45}" presName="c4" presStyleLbl="node1" presStyleIdx="3" presStyleCnt="19"/>
      <dgm:spPr/>
    </dgm:pt>
    <dgm:pt modelId="{7F83E789-8510-4B91-BC5F-7CA9A7ABFEE2}" type="pres">
      <dgm:prSet presAssocID="{6FB06AD0-1E0C-4F7D-9BEF-D10AB8CBBB45}" presName="c5" presStyleLbl="node1" presStyleIdx="4" presStyleCnt="19"/>
      <dgm:spPr/>
    </dgm:pt>
    <dgm:pt modelId="{EA66B9E2-2250-4663-B527-3EFE3117DB77}" type="pres">
      <dgm:prSet presAssocID="{6FB06AD0-1E0C-4F7D-9BEF-D10AB8CBBB45}" presName="c6" presStyleLbl="node1" presStyleIdx="5" presStyleCnt="19"/>
      <dgm:spPr/>
    </dgm:pt>
    <dgm:pt modelId="{3E4A7273-9DB0-48B6-BDEB-EC1F48FFBE20}" type="pres">
      <dgm:prSet presAssocID="{6FB06AD0-1E0C-4F7D-9BEF-D10AB8CBBB45}" presName="c7" presStyleLbl="node1" presStyleIdx="6" presStyleCnt="19"/>
      <dgm:spPr/>
    </dgm:pt>
    <dgm:pt modelId="{460A6253-81C2-4DFD-AD6F-FF300CBF96F7}" type="pres">
      <dgm:prSet presAssocID="{6FB06AD0-1E0C-4F7D-9BEF-D10AB8CBBB45}" presName="c8" presStyleLbl="node1" presStyleIdx="7" presStyleCnt="19"/>
      <dgm:spPr/>
    </dgm:pt>
    <dgm:pt modelId="{86C6CF97-EF27-4F85-86BF-22CC8343DB19}" type="pres">
      <dgm:prSet presAssocID="{6FB06AD0-1E0C-4F7D-9BEF-D10AB8CBBB45}" presName="c9" presStyleLbl="node1" presStyleIdx="8" presStyleCnt="19"/>
      <dgm:spPr/>
    </dgm:pt>
    <dgm:pt modelId="{C2EF324F-6CCE-483E-88AC-0FAFCE86CDE8}" type="pres">
      <dgm:prSet presAssocID="{6FB06AD0-1E0C-4F7D-9BEF-D10AB8CBBB45}" presName="c10" presStyleLbl="node1" presStyleIdx="9" presStyleCnt="19"/>
      <dgm:spPr/>
    </dgm:pt>
    <dgm:pt modelId="{135DFA06-61AA-4E9E-9DD8-7444A9F91978}" type="pres">
      <dgm:prSet presAssocID="{6FB06AD0-1E0C-4F7D-9BEF-D10AB8CBBB45}" presName="c11" presStyleLbl="node1" presStyleIdx="10" presStyleCnt="19"/>
      <dgm:spPr/>
    </dgm:pt>
    <dgm:pt modelId="{191B3E6A-10EA-4762-999C-6480FFEA44FE}" type="pres">
      <dgm:prSet presAssocID="{6FB06AD0-1E0C-4F7D-9BEF-D10AB8CBBB45}" presName="c12" presStyleLbl="node1" presStyleIdx="11" presStyleCnt="19"/>
      <dgm:spPr/>
    </dgm:pt>
    <dgm:pt modelId="{1D9A6143-1C07-4B75-B1AA-6EEB48706241}" type="pres">
      <dgm:prSet presAssocID="{6FB06AD0-1E0C-4F7D-9BEF-D10AB8CBBB45}" presName="c13" presStyleLbl="node1" presStyleIdx="12" presStyleCnt="19"/>
      <dgm:spPr/>
    </dgm:pt>
    <dgm:pt modelId="{BD55280A-B551-4013-8E1D-58FA950D592E}" type="pres">
      <dgm:prSet presAssocID="{6FB06AD0-1E0C-4F7D-9BEF-D10AB8CBBB45}" presName="c14" presStyleLbl="node1" presStyleIdx="13" presStyleCnt="19"/>
      <dgm:spPr/>
    </dgm:pt>
    <dgm:pt modelId="{DAAE9B1B-4824-4A3D-9F02-012D42388D20}" type="pres">
      <dgm:prSet presAssocID="{6FB06AD0-1E0C-4F7D-9BEF-D10AB8CBBB45}" presName="c15" presStyleLbl="node1" presStyleIdx="14" presStyleCnt="19"/>
      <dgm:spPr/>
    </dgm:pt>
    <dgm:pt modelId="{AC361B8D-ECD3-47D0-91FB-DA4BEB6DD0E8}" type="pres">
      <dgm:prSet presAssocID="{6FB06AD0-1E0C-4F7D-9BEF-D10AB8CBBB45}" presName="c16" presStyleLbl="node1" presStyleIdx="15" presStyleCnt="19"/>
      <dgm:spPr/>
    </dgm:pt>
    <dgm:pt modelId="{C72B806E-4B57-4E0C-914F-3F343CA1E5EF}" type="pres">
      <dgm:prSet presAssocID="{6FB06AD0-1E0C-4F7D-9BEF-D10AB8CBBB45}" presName="c17" presStyleLbl="node1" presStyleIdx="16" presStyleCnt="19"/>
      <dgm:spPr/>
    </dgm:pt>
    <dgm:pt modelId="{38E16705-B2E9-4B15-9B70-8D805FB4876E}" type="pres">
      <dgm:prSet presAssocID="{6FB06AD0-1E0C-4F7D-9BEF-D10AB8CBBB45}" presName="c18" presStyleLbl="node1" presStyleIdx="17" presStyleCnt="19"/>
      <dgm:spPr/>
    </dgm:pt>
    <dgm:pt modelId="{599E34A8-6DDE-4F30-9A1E-07DBDAC16F72}" type="pres">
      <dgm:prSet presAssocID="{BE0F2C58-304C-4066-AF55-E5334812C9C2}" presName="chevronComposite1" presStyleCnt="0"/>
      <dgm:spPr/>
    </dgm:pt>
    <dgm:pt modelId="{F52DCD69-226B-45E6-BCD5-6FEEB741D7AA}" type="pres">
      <dgm:prSet presAssocID="{BE0F2C58-304C-4066-AF55-E5334812C9C2}" presName="chevron1" presStyleLbl="sibTrans2D1" presStyleIdx="0" presStyleCnt="2"/>
      <dgm:spPr/>
    </dgm:pt>
    <dgm:pt modelId="{840E96C3-B33A-4F38-91C9-B8D31519163E}" type="pres">
      <dgm:prSet presAssocID="{BE0F2C58-304C-4066-AF55-E5334812C9C2}" presName="spChevron1" presStyleCnt="0"/>
      <dgm:spPr/>
    </dgm:pt>
    <dgm:pt modelId="{29263DB5-F715-438F-9027-80448254E40E}" type="pres">
      <dgm:prSet presAssocID="{BE0F2C58-304C-4066-AF55-E5334812C9C2}" presName="overlap" presStyleCnt="0"/>
      <dgm:spPr/>
    </dgm:pt>
    <dgm:pt modelId="{4B7586AF-4EC4-4259-9249-7AE1D67938AB}" type="pres">
      <dgm:prSet presAssocID="{BE0F2C58-304C-4066-AF55-E5334812C9C2}" presName="chevronComposite2" presStyleCnt="0"/>
      <dgm:spPr/>
    </dgm:pt>
    <dgm:pt modelId="{394DFBE7-CC79-47EF-B07B-FA22F6A4125D}" type="pres">
      <dgm:prSet presAssocID="{BE0F2C58-304C-4066-AF55-E5334812C9C2}" presName="chevron2" presStyleLbl="sibTrans2D1" presStyleIdx="1" presStyleCnt="2"/>
      <dgm:spPr/>
    </dgm:pt>
    <dgm:pt modelId="{5D07697B-236E-4DA7-8F55-B9405055CA5C}" type="pres">
      <dgm:prSet presAssocID="{BE0F2C58-304C-4066-AF55-E5334812C9C2}" presName="spChevron2" presStyleCnt="0"/>
      <dgm:spPr/>
    </dgm:pt>
    <dgm:pt modelId="{AB608E78-5745-46E7-BEA0-31C2FDFBBD1D}" type="pres">
      <dgm:prSet presAssocID="{F50BC416-8B09-46CB-859B-B06CC7EECBC8}" presName="last" presStyleCnt="0"/>
      <dgm:spPr/>
    </dgm:pt>
    <dgm:pt modelId="{2DACE8B5-DAA8-400E-ABA1-32B6381C67FE}" type="pres">
      <dgm:prSet presAssocID="{F50BC416-8B09-46CB-859B-B06CC7EECBC8}" presName="circleTx" presStyleLbl="node1" presStyleIdx="18" presStyleCnt="19" custScaleX="119977" custLinFactNeighborX="14390" custLinFactNeighborY="-1737"/>
      <dgm:spPr/>
    </dgm:pt>
    <dgm:pt modelId="{C4032509-D54D-4EF2-88C0-A19E03501D33}" type="pres">
      <dgm:prSet presAssocID="{F50BC416-8B09-46CB-859B-B06CC7EECBC8}" presName="spN" presStyleCnt="0"/>
      <dgm:spPr/>
    </dgm:pt>
  </dgm:ptLst>
  <dgm:cxnLst>
    <dgm:cxn modelId="{F02C5B25-C78D-427F-B1BB-5DC2CA7B2A9E}" srcId="{CC206662-86D2-4AAA-8F55-9E8DF281CDD7}" destId="{6FB06AD0-1E0C-4F7D-9BEF-D10AB8CBBB45}" srcOrd="0" destOrd="0" parTransId="{94803C4F-FB92-4B6D-B578-CB06B14D05E4}" sibTransId="{BE0F2C58-304C-4066-AF55-E5334812C9C2}"/>
    <dgm:cxn modelId="{1294A72B-A15F-4959-B910-97656F1A3A1E}" type="presOf" srcId="{F50BC416-8B09-46CB-859B-B06CC7EECBC8}" destId="{2DACE8B5-DAA8-400E-ABA1-32B6381C67FE}" srcOrd="0" destOrd="0" presId="urn:microsoft.com/office/officeart/2009/3/layout/RandomtoResultProcess"/>
    <dgm:cxn modelId="{E360C3B5-CC03-488D-BC7B-7147D2F76AFF}" type="presOf" srcId="{6FB06AD0-1E0C-4F7D-9BEF-D10AB8CBBB45}" destId="{9ACF9D63-6325-4930-8CC3-A28823D91B88}" srcOrd="0" destOrd="0" presId="urn:microsoft.com/office/officeart/2009/3/layout/RandomtoResultProcess"/>
    <dgm:cxn modelId="{E725B3D9-A428-431A-BD98-ADAF9CB6782F}" srcId="{CC206662-86D2-4AAA-8F55-9E8DF281CDD7}" destId="{F50BC416-8B09-46CB-859B-B06CC7EECBC8}" srcOrd="1" destOrd="0" parTransId="{D3334973-1153-4B6C-9FD0-7602754163FB}" sibTransId="{6103DE9F-7257-4110-88F7-223CE61D87A0}"/>
    <dgm:cxn modelId="{0CF902ED-73C5-4954-9B41-CFDECF9F9E06}" type="presOf" srcId="{CC206662-86D2-4AAA-8F55-9E8DF281CDD7}" destId="{2B6B31BB-83E2-4FA7-BF72-54A1020B54A8}" srcOrd="0" destOrd="0" presId="urn:microsoft.com/office/officeart/2009/3/layout/RandomtoResultProcess"/>
    <dgm:cxn modelId="{3500EEBF-81B5-4FE7-B8BE-37E806F94C3B}" type="presParOf" srcId="{2B6B31BB-83E2-4FA7-BF72-54A1020B54A8}" destId="{7CD003D3-5D39-4142-A7A8-C45A04530D9D}" srcOrd="0" destOrd="0" presId="urn:microsoft.com/office/officeart/2009/3/layout/RandomtoResultProcess"/>
    <dgm:cxn modelId="{51AE4FC1-4042-4147-B432-5461AF4E59F6}" type="presParOf" srcId="{7CD003D3-5D39-4142-A7A8-C45A04530D9D}" destId="{9ACF9D63-6325-4930-8CC3-A28823D91B88}" srcOrd="0" destOrd="0" presId="urn:microsoft.com/office/officeart/2009/3/layout/RandomtoResultProcess"/>
    <dgm:cxn modelId="{15C13711-C519-416E-AFC5-272EF693A75B}" type="presParOf" srcId="{7CD003D3-5D39-4142-A7A8-C45A04530D9D}" destId="{54A54414-D37C-4DD1-8612-EA369684CE24}" srcOrd="1" destOrd="0" presId="urn:microsoft.com/office/officeart/2009/3/layout/RandomtoResultProcess"/>
    <dgm:cxn modelId="{7C72CDB4-26C4-4624-ADBB-BA779639BA5B}" type="presParOf" srcId="{7CD003D3-5D39-4142-A7A8-C45A04530D9D}" destId="{34A022C9-AA90-4044-AF0A-FB75BB88115A}" srcOrd="2" destOrd="0" presId="urn:microsoft.com/office/officeart/2009/3/layout/RandomtoResultProcess"/>
    <dgm:cxn modelId="{D9061345-7022-40AE-855C-D08E397BA3C6}" type="presParOf" srcId="{7CD003D3-5D39-4142-A7A8-C45A04530D9D}" destId="{B1428FF4-19E3-4265-A6C5-0D9EB837B7D7}" srcOrd="3" destOrd="0" presId="urn:microsoft.com/office/officeart/2009/3/layout/RandomtoResultProcess"/>
    <dgm:cxn modelId="{B2607DDC-2364-4552-BDAD-11ACF2292379}" type="presParOf" srcId="{7CD003D3-5D39-4142-A7A8-C45A04530D9D}" destId="{8159A276-C7CE-46A4-8B20-302CA338C05D}" srcOrd="4" destOrd="0" presId="urn:microsoft.com/office/officeart/2009/3/layout/RandomtoResultProcess"/>
    <dgm:cxn modelId="{9FE7C6F3-4EC1-4D2B-A8B4-08E13C2C86D5}" type="presParOf" srcId="{7CD003D3-5D39-4142-A7A8-C45A04530D9D}" destId="{7F83E789-8510-4B91-BC5F-7CA9A7ABFEE2}" srcOrd="5" destOrd="0" presId="urn:microsoft.com/office/officeart/2009/3/layout/RandomtoResultProcess"/>
    <dgm:cxn modelId="{91DCBB95-54DC-4143-AE9B-AC983009C448}" type="presParOf" srcId="{7CD003D3-5D39-4142-A7A8-C45A04530D9D}" destId="{EA66B9E2-2250-4663-B527-3EFE3117DB77}" srcOrd="6" destOrd="0" presId="urn:microsoft.com/office/officeart/2009/3/layout/RandomtoResultProcess"/>
    <dgm:cxn modelId="{0A06437B-BFB1-4FA3-A5CD-1F96E6EB8F90}" type="presParOf" srcId="{7CD003D3-5D39-4142-A7A8-C45A04530D9D}" destId="{3E4A7273-9DB0-48B6-BDEB-EC1F48FFBE20}" srcOrd="7" destOrd="0" presId="urn:microsoft.com/office/officeart/2009/3/layout/RandomtoResultProcess"/>
    <dgm:cxn modelId="{FBEE7738-2A7D-479C-85F7-EB6E7ED09F20}" type="presParOf" srcId="{7CD003D3-5D39-4142-A7A8-C45A04530D9D}" destId="{460A6253-81C2-4DFD-AD6F-FF300CBF96F7}" srcOrd="8" destOrd="0" presId="urn:microsoft.com/office/officeart/2009/3/layout/RandomtoResultProcess"/>
    <dgm:cxn modelId="{68FD45D6-E6FB-4F25-809F-6957D12F2463}" type="presParOf" srcId="{7CD003D3-5D39-4142-A7A8-C45A04530D9D}" destId="{86C6CF97-EF27-4F85-86BF-22CC8343DB19}" srcOrd="9" destOrd="0" presId="urn:microsoft.com/office/officeart/2009/3/layout/RandomtoResultProcess"/>
    <dgm:cxn modelId="{914535A5-B876-49EA-AAC0-94AEBB8F0355}" type="presParOf" srcId="{7CD003D3-5D39-4142-A7A8-C45A04530D9D}" destId="{C2EF324F-6CCE-483E-88AC-0FAFCE86CDE8}" srcOrd="10" destOrd="0" presId="urn:microsoft.com/office/officeart/2009/3/layout/RandomtoResultProcess"/>
    <dgm:cxn modelId="{6098C019-BDBC-4EB6-98D4-178EF78E9210}" type="presParOf" srcId="{7CD003D3-5D39-4142-A7A8-C45A04530D9D}" destId="{135DFA06-61AA-4E9E-9DD8-7444A9F91978}" srcOrd="11" destOrd="0" presId="urn:microsoft.com/office/officeart/2009/3/layout/RandomtoResultProcess"/>
    <dgm:cxn modelId="{3A40C024-6E9C-4891-9E68-D16DB4C0DD2C}" type="presParOf" srcId="{7CD003D3-5D39-4142-A7A8-C45A04530D9D}" destId="{191B3E6A-10EA-4762-999C-6480FFEA44FE}" srcOrd="12" destOrd="0" presId="urn:microsoft.com/office/officeart/2009/3/layout/RandomtoResultProcess"/>
    <dgm:cxn modelId="{91AE26AD-F681-49CE-9ADA-68C568032C75}" type="presParOf" srcId="{7CD003D3-5D39-4142-A7A8-C45A04530D9D}" destId="{1D9A6143-1C07-4B75-B1AA-6EEB48706241}" srcOrd="13" destOrd="0" presId="urn:microsoft.com/office/officeart/2009/3/layout/RandomtoResultProcess"/>
    <dgm:cxn modelId="{31FEEF16-C8D3-44BC-B928-345CF98E49F2}" type="presParOf" srcId="{7CD003D3-5D39-4142-A7A8-C45A04530D9D}" destId="{BD55280A-B551-4013-8E1D-58FA950D592E}" srcOrd="14" destOrd="0" presId="urn:microsoft.com/office/officeart/2009/3/layout/RandomtoResultProcess"/>
    <dgm:cxn modelId="{1BBF0C70-7DC1-4500-8664-8CDF182E2C95}" type="presParOf" srcId="{7CD003D3-5D39-4142-A7A8-C45A04530D9D}" destId="{DAAE9B1B-4824-4A3D-9F02-012D42388D20}" srcOrd="15" destOrd="0" presId="urn:microsoft.com/office/officeart/2009/3/layout/RandomtoResultProcess"/>
    <dgm:cxn modelId="{7F067231-65CA-4817-8DB7-C12FDD16B4B8}" type="presParOf" srcId="{7CD003D3-5D39-4142-A7A8-C45A04530D9D}" destId="{AC361B8D-ECD3-47D0-91FB-DA4BEB6DD0E8}" srcOrd="16" destOrd="0" presId="urn:microsoft.com/office/officeart/2009/3/layout/RandomtoResultProcess"/>
    <dgm:cxn modelId="{F27F3A02-B551-42CD-B0CD-27C4A20A3AE2}" type="presParOf" srcId="{7CD003D3-5D39-4142-A7A8-C45A04530D9D}" destId="{C72B806E-4B57-4E0C-914F-3F343CA1E5EF}" srcOrd="17" destOrd="0" presId="urn:microsoft.com/office/officeart/2009/3/layout/RandomtoResultProcess"/>
    <dgm:cxn modelId="{7D31D2BE-04BE-4DAA-9671-F8EE5EFE53B8}" type="presParOf" srcId="{7CD003D3-5D39-4142-A7A8-C45A04530D9D}" destId="{38E16705-B2E9-4B15-9B70-8D805FB4876E}" srcOrd="18" destOrd="0" presId="urn:microsoft.com/office/officeart/2009/3/layout/RandomtoResultProcess"/>
    <dgm:cxn modelId="{F655C6D2-6BBE-44E2-B39B-73CDC30B165B}" type="presParOf" srcId="{2B6B31BB-83E2-4FA7-BF72-54A1020B54A8}" destId="{599E34A8-6DDE-4F30-9A1E-07DBDAC16F72}" srcOrd="1" destOrd="0" presId="urn:microsoft.com/office/officeart/2009/3/layout/RandomtoResultProcess"/>
    <dgm:cxn modelId="{184F13A2-48E9-45DE-AD79-4457CF833DD1}" type="presParOf" srcId="{599E34A8-6DDE-4F30-9A1E-07DBDAC16F72}" destId="{F52DCD69-226B-45E6-BCD5-6FEEB741D7AA}" srcOrd="0" destOrd="0" presId="urn:microsoft.com/office/officeart/2009/3/layout/RandomtoResultProcess"/>
    <dgm:cxn modelId="{F4272528-1227-4747-9E52-86B956905F3F}" type="presParOf" srcId="{599E34A8-6DDE-4F30-9A1E-07DBDAC16F72}" destId="{840E96C3-B33A-4F38-91C9-B8D31519163E}" srcOrd="1" destOrd="0" presId="urn:microsoft.com/office/officeart/2009/3/layout/RandomtoResultProcess"/>
    <dgm:cxn modelId="{E8FEBBD2-5F3C-4729-967C-204D266D3E28}" type="presParOf" srcId="{2B6B31BB-83E2-4FA7-BF72-54A1020B54A8}" destId="{29263DB5-F715-438F-9027-80448254E40E}" srcOrd="2" destOrd="0" presId="urn:microsoft.com/office/officeart/2009/3/layout/RandomtoResultProcess"/>
    <dgm:cxn modelId="{FB9FEBE9-D95D-4795-8518-151B933F7331}" type="presParOf" srcId="{2B6B31BB-83E2-4FA7-BF72-54A1020B54A8}" destId="{4B7586AF-4EC4-4259-9249-7AE1D67938AB}" srcOrd="3" destOrd="0" presId="urn:microsoft.com/office/officeart/2009/3/layout/RandomtoResultProcess"/>
    <dgm:cxn modelId="{316D5477-1CBF-4098-9137-8B9C0A8A3D21}" type="presParOf" srcId="{4B7586AF-4EC4-4259-9249-7AE1D67938AB}" destId="{394DFBE7-CC79-47EF-B07B-FA22F6A4125D}" srcOrd="0" destOrd="0" presId="urn:microsoft.com/office/officeart/2009/3/layout/RandomtoResultProcess"/>
    <dgm:cxn modelId="{6099D0AC-4BAE-4C01-8BB5-124B7D9DFBB1}" type="presParOf" srcId="{4B7586AF-4EC4-4259-9249-7AE1D67938AB}" destId="{5D07697B-236E-4DA7-8F55-B9405055CA5C}" srcOrd="1" destOrd="0" presId="urn:microsoft.com/office/officeart/2009/3/layout/RandomtoResultProcess"/>
    <dgm:cxn modelId="{B028EA86-2446-410F-8F0B-0F761EE94A74}" type="presParOf" srcId="{2B6B31BB-83E2-4FA7-BF72-54A1020B54A8}" destId="{AB608E78-5745-46E7-BEA0-31C2FDFBBD1D}" srcOrd="4" destOrd="0" presId="urn:microsoft.com/office/officeart/2009/3/layout/RandomtoResultProcess"/>
    <dgm:cxn modelId="{5A2B16F2-FCE3-4C15-9EB4-9D574F5579E8}" type="presParOf" srcId="{AB608E78-5745-46E7-BEA0-31C2FDFBBD1D}" destId="{2DACE8B5-DAA8-400E-ABA1-32B6381C67FE}" srcOrd="0" destOrd="0" presId="urn:microsoft.com/office/officeart/2009/3/layout/RandomtoResultProcess"/>
    <dgm:cxn modelId="{A09998CC-8CFC-47EF-B62F-816BBFD13967}" type="presParOf" srcId="{AB608E78-5745-46E7-BEA0-31C2FDFBBD1D}" destId="{C4032509-D54D-4EF2-88C0-A19E03501D33}" srcOrd="1" destOrd="0" presId="urn:microsoft.com/office/officeart/2009/3/layout/RandomtoResult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706C989-059A-432F-9B46-A9F83375B14A}" type="doc">
      <dgm:prSet loTypeId="urn:microsoft.com/office/officeart/2005/8/layout/process1" loCatId="process" qsTypeId="urn:microsoft.com/office/officeart/2005/8/quickstyle/simple1" qsCatId="simple" csTypeId="urn:microsoft.com/office/officeart/2005/8/colors/accent3_2" csCatId="accent3" phldr="1"/>
      <dgm:spPr/>
    </dgm:pt>
    <dgm:pt modelId="{7B7F187F-5994-4DCA-8163-C038AAA8A701}">
      <dgm:prSet phldrT="[Texto]" custT="1"/>
      <dgm:spPr/>
      <dgm:t>
        <a:bodyPr/>
        <a:lstStyle/>
        <a:p>
          <a:r>
            <a:rPr lang="es-ES" sz="1600" b="1" dirty="0"/>
            <a:t>ESCUCHA </a:t>
          </a:r>
        </a:p>
        <a:p>
          <a:r>
            <a:rPr lang="es-ES" sz="1600" b="1" dirty="0"/>
            <a:t>ACTIVA</a:t>
          </a:r>
        </a:p>
      </dgm:t>
    </dgm:pt>
    <dgm:pt modelId="{7CFFCE89-E03B-4E35-984A-047ED5F25E8D}" type="parTrans" cxnId="{44C8A2C2-3C4C-4036-8B82-C143E23866C7}">
      <dgm:prSet/>
      <dgm:spPr/>
      <dgm:t>
        <a:bodyPr/>
        <a:lstStyle/>
        <a:p>
          <a:endParaRPr lang="es-ES" sz="1600"/>
        </a:p>
      </dgm:t>
    </dgm:pt>
    <dgm:pt modelId="{E0BEEABA-EB4C-4057-AF7C-882DC4229699}" type="sibTrans" cxnId="{44C8A2C2-3C4C-4036-8B82-C143E23866C7}">
      <dgm:prSet custT="1"/>
      <dgm:spPr/>
      <dgm:t>
        <a:bodyPr/>
        <a:lstStyle/>
        <a:p>
          <a:endParaRPr lang="es-ES" sz="1600" dirty="0"/>
        </a:p>
      </dgm:t>
    </dgm:pt>
    <dgm:pt modelId="{06D7CD74-E53C-4558-82A5-FC86EFEAD937}">
      <dgm:prSet phldrT="[Texto]" custT="1"/>
      <dgm:spPr/>
      <dgm:t>
        <a:bodyPr/>
        <a:lstStyle/>
        <a:p>
          <a:pPr algn="l"/>
          <a:r>
            <a:rPr lang="es-ES_tradnl" sz="1600" dirty="0"/>
            <a:t>* La escucha activa no es oír, sino hacer un esfuerzo por comprender el mensaje y si no se comprende dar </a:t>
          </a:r>
          <a:r>
            <a:rPr lang="es-ES_tradnl" sz="1600" dirty="0" err="1"/>
            <a:t>feedback</a:t>
          </a:r>
          <a:endParaRPr lang="es-ES_tradnl" sz="1600" dirty="0"/>
        </a:p>
        <a:p>
          <a:pPr algn="l"/>
          <a:r>
            <a:rPr lang="es-ES_tradnl" sz="1600" dirty="0"/>
            <a:t>* Fomenta un ambiente de entendimiento y empatía</a:t>
          </a:r>
          <a:endParaRPr lang="es-ES" sz="1600" dirty="0"/>
        </a:p>
      </dgm:t>
    </dgm:pt>
    <dgm:pt modelId="{40871A8F-F54B-4D1C-B26A-0F1D35C7374C}" type="parTrans" cxnId="{763E0931-8679-46BA-AE5A-E8642B4D9B93}">
      <dgm:prSet/>
      <dgm:spPr/>
      <dgm:t>
        <a:bodyPr/>
        <a:lstStyle/>
        <a:p>
          <a:endParaRPr lang="es-ES" sz="1600"/>
        </a:p>
      </dgm:t>
    </dgm:pt>
    <dgm:pt modelId="{B9E3B64F-CB34-4C7D-B1C1-A81AF774C84A}" type="sibTrans" cxnId="{763E0931-8679-46BA-AE5A-E8642B4D9B93}">
      <dgm:prSet/>
      <dgm:spPr/>
      <dgm:t>
        <a:bodyPr/>
        <a:lstStyle/>
        <a:p>
          <a:endParaRPr lang="es-ES" sz="1600"/>
        </a:p>
      </dgm:t>
    </dgm:pt>
    <dgm:pt modelId="{80FFDDF5-92D4-4ECD-BD57-7C802FD3A3D7}" type="pres">
      <dgm:prSet presAssocID="{2706C989-059A-432F-9B46-A9F83375B14A}" presName="Name0" presStyleCnt="0">
        <dgm:presLayoutVars>
          <dgm:dir/>
          <dgm:resizeHandles val="exact"/>
        </dgm:presLayoutVars>
      </dgm:prSet>
      <dgm:spPr/>
    </dgm:pt>
    <dgm:pt modelId="{ABE2C92E-045F-4B4F-ABDE-F35787FBEBEF}" type="pres">
      <dgm:prSet presAssocID="{7B7F187F-5994-4DCA-8163-C038AAA8A701}" presName="node" presStyleLbl="node1" presStyleIdx="0" presStyleCnt="2" custScaleX="47329" custScaleY="38452">
        <dgm:presLayoutVars>
          <dgm:bulletEnabled val="1"/>
        </dgm:presLayoutVars>
      </dgm:prSet>
      <dgm:spPr/>
    </dgm:pt>
    <dgm:pt modelId="{8A4C99DB-B8BB-4D67-B104-87C9FFB26BB7}" type="pres">
      <dgm:prSet presAssocID="{E0BEEABA-EB4C-4057-AF7C-882DC4229699}" presName="sibTrans" presStyleLbl="sibTrans2D1" presStyleIdx="0" presStyleCnt="1"/>
      <dgm:spPr/>
    </dgm:pt>
    <dgm:pt modelId="{39272121-FD22-4447-8533-6BEAE90FA06B}" type="pres">
      <dgm:prSet presAssocID="{E0BEEABA-EB4C-4057-AF7C-882DC4229699}" presName="connectorText" presStyleLbl="sibTrans2D1" presStyleIdx="0" presStyleCnt="1"/>
      <dgm:spPr/>
    </dgm:pt>
    <dgm:pt modelId="{B5DF6059-2D15-46E3-85CF-FDB9D165E447}" type="pres">
      <dgm:prSet presAssocID="{06D7CD74-E53C-4558-82A5-FC86EFEAD937}" presName="node" presStyleLbl="node1" presStyleIdx="1" presStyleCnt="2" custScaleX="131825" custScaleY="49904" custLinFactNeighborX="4738" custLinFactNeighborY="3324">
        <dgm:presLayoutVars>
          <dgm:bulletEnabled val="1"/>
        </dgm:presLayoutVars>
      </dgm:prSet>
      <dgm:spPr/>
    </dgm:pt>
  </dgm:ptLst>
  <dgm:cxnLst>
    <dgm:cxn modelId="{763E0931-8679-46BA-AE5A-E8642B4D9B93}" srcId="{2706C989-059A-432F-9B46-A9F83375B14A}" destId="{06D7CD74-E53C-4558-82A5-FC86EFEAD937}" srcOrd="1" destOrd="0" parTransId="{40871A8F-F54B-4D1C-B26A-0F1D35C7374C}" sibTransId="{B9E3B64F-CB34-4C7D-B1C1-A81AF774C84A}"/>
    <dgm:cxn modelId="{290CF05C-A916-4E79-83C3-6C086A0A78B8}" type="presOf" srcId="{7B7F187F-5994-4DCA-8163-C038AAA8A701}" destId="{ABE2C92E-045F-4B4F-ABDE-F35787FBEBEF}" srcOrd="0" destOrd="0" presId="urn:microsoft.com/office/officeart/2005/8/layout/process1"/>
    <dgm:cxn modelId="{2E01E64E-6A08-49CC-87E7-8DC154CF94F6}" type="presOf" srcId="{2706C989-059A-432F-9B46-A9F83375B14A}" destId="{80FFDDF5-92D4-4ECD-BD57-7C802FD3A3D7}" srcOrd="0" destOrd="0" presId="urn:microsoft.com/office/officeart/2005/8/layout/process1"/>
    <dgm:cxn modelId="{CA52B275-C176-44E6-9021-852A67C8CDF4}" type="presOf" srcId="{E0BEEABA-EB4C-4057-AF7C-882DC4229699}" destId="{8A4C99DB-B8BB-4D67-B104-87C9FFB26BB7}" srcOrd="0" destOrd="0" presId="urn:microsoft.com/office/officeart/2005/8/layout/process1"/>
    <dgm:cxn modelId="{6A7D1E56-4550-4272-9A5B-E60197230464}" type="presOf" srcId="{E0BEEABA-EB4C-4057-AF7C-882DC4229699}" destId="{39272121-FD22-4447-8533-6BEAE90FA06B}" srcOrd="1" destOrd="0" presId="urn:microsoft.com/office/officeart/2005/8/layout/process1"/>
    <dgm:cxn modelId="{44C8A2C2-3C4C-4036-8B82-C143E23866C7}" srcId="{2706C989-059A-432F-9B46-A9F83375B14A}" destId="{7B7F187F-5994-4DCA-8163-C038AAA8A701}" srcOrd="0" destOrd="0" parTransId="{7CFFCE89-E03B-4E35-984A-047ED5F25E8D}" sibTransId="{E0BEEABA-EB4C-4057-AF7C-882DC4229699}"/>
    <dgm:cxn modelId="{CCB3C6F9-FC4D-461C-9B84-10E00379B134}" type="presOf" srcId="{06D7CD74-E53C-4558-82A5-FC86EFEAD937}" destId="{B5DF6059-2D15-46E3-85CF-FDB9D165E447}" srcOrd="0" destOrd="0" presId="urn:microsoft.com/office/officeart/2005/8/layout/process1"/>
    <dgm:cxn modelId="{F64673AE-9020-444E-AB1E-61FE87E85E8D}" type="presParOf" srcId="{80FFDDF5-92D4-4ECD-BD57-7C802FD3A3D7}" destId="{ABE2C92E-045F-4B4F-ABDE-F35787FBEBEF}" srcOrd="0" destOrd="0" presId="urn:microsoft.com/office/officeart/2005/8/layout/process1"/>
    <dgm:cxn modelId="{F86EE6A0-5A3A-4DAD-8EB0-DDA9BB3D4233}" type="presParOf" srcId="{80FFDDF5-92D4-4ECD-BD57-7C802FD3A3D7}" destId="{8A4C99DB-B8BB-4D67-B104-87C9FFB26BB7}" srcOrd="1" destOrd="0" presId="urn:microsoft.com/office/officeart/2005/8/layout/process1"/>
    <dgm:cxn modelId="{C7ED06E7-695C-4879-A729-709EBCBA1A15}" type="presParOf" srcId="{8A4C99DB-B8BB-4D67-B104-87C9FFB26BB7}" destId="{39272121-FD22-4447-8533-6BEAE90FA06B}" srcOrd="0" destOrd="0" presId="urn:microsoft.com/office/officeart/2005/8/layout/process1"/>
    <dgm:cxn modelId="{5B5739CE-21C0-44D3-99D1-162662DDD6C0}" type="presParOf" srcId="{80FFDDF5-92D4-4ECD-BD57-7C802FD3A3D7}" destId="{B5DF6059-2D15-46E3-85CF-FDB9D165E447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2706C989-059A-432F-9B46-A9F83375B14A}" type="doc">
      <dgm:prSet loTypeId="urn:microsoft.com/office/officeart/2005/8/layout/process1" loCatId="process" qsTypeId="urn:microsoft.com/office/officeart/2005/8/quickstyle/simple1" qsCatId="simple" csTypeId="urn:microsoft.com/office/officeart/2005/8/colors/accent3_2" csCatId="accent3" phldr="1"/>
      <dgm:spPr/>
    </dgm:pt>
    <dgm:pt modelId="{7B7F187F-5994-4DCA-8163-C038AAA8A701}">
      <dgm:prSet phldrT="[Texto]" custT="1"/>
      <dgm:spPr/>
      <dgm:t>
        <a:bodyPr/>
        <a:lstStyle/>
        <a:p>
          <a:r>
            <a:rPr lang="es-ES" sz="1600" b="1" dirty="0"/>
            <a:t>TÉCNICAS ASERTIVAS</a:t>
          </a:r>
        </a:p>
      </dgm:t>
    </dgm:pt>
    <dgm:pt modelId="{7CFFCE89-E03B-4E35-984A-047ED5F25E8D}" type="parTrans" cxnId="{44C8A2C2-3C4C-4036-8B82-C143E23866C7}">
      <dgm:prSet/>
      <dgm:spPr/>
      <dgm:t>
        <a:bodyPr/>
        <a:lstStyle/>
        <a:p>
          <a:endParaRPr lang="es-ES" sz="1600"/>
        </a:p>
      </dgm:t>
    </dgm:pt>
    <dgm:pt modelId="{E0BEEABA-EB4C-4057-AF7C-882DC4229699}" type="sibTrans" cxnId="{44C8A2C2-3C4C-4036-8B82-C143E23866C7}">
      <dgm:prSet custT="1"/>
      <dgm:spPr/>
      <dgm:t>
        <a:bodyPr/>
        <a:lstStyle/>
        <a:p>
          <a:endParaRPr lang="es-ES" sz="1600" dirty="0"/>
        </a:p>
      </dgm:t>
    </dgm:pt>
    <dgm:pt modelId="{06D7CD74-E53C-4558-82A5-FC86EFEAD937}">
      <dgm:prSet phldrT="[Texto]" custT="1"/>
      <dgm:spPr/>
      <dgm:t>
        <a:bodyPr/>
        <a:lstStyle/>
        <a:p>
          <a:pPr algn="l"/>
          <a:r>
            <a:rPr lang="es-ES_tradnl" sz="1600" dirty="0"/>
            <a:t>* Disco rayado: Expresar nuestra postura de forma </a:t>
          </a:r>
          <a:r>
            <a:rPr lang="es-ES_tradnl" sz="1600" dirty="0" err="1"/>
            <a:t>repititiva</a:t>
          </a:r>
          <a:endParaRPr lang="es-ES_tradnl" sz="1600" dirty="0"/>
        </a:p>
        <a:p>
          <a:pPr algn="l"/>
          <a:r>
            <a:rPr lang="es-ES_tradnl" sz="1600" dirty="0"/>
            <a:t>* DESC: Describir un hecho, expresar un sentimiento, sugerir una solución, consecuencias positivas de la solución</a:t>
          </a:r>
          <a:endParaRPr lang="es-ES" sz="1600" dirty="0"/>
        </a:p>
      </dgm:t>
    </dgm:pt>
    <dgm:pt modelId="{40871A8F-F54B-4D1C-B26A-0F1D35C7374C}" type="parTrans" cxnId="{763E0931-8679-46BA-AE5A-E8642B4D9B93}">
      <dgm:prSet/>
      <dgm:spPr/>
      <dgm:t>
        <a:bodyPr/>
        <a:lstStyle/>
        <a:p>
          <a:endParaRPr lang="es-ES" sz="1600"/>
        </a:p>
      </dgm:t>
    </dgm:pt>
    <dgm:pt modelId="{B9E3B64F-CB34-4C7D-B1C1-A81AF774C84A}" type="sibTrans" cxnId="{763E0931-8679-46BA-AE5A-E8642B4D9B93}">
      <dgm:prSet/>
      <dgm:spPr/>
      <dgm:t>
        <a:bodyPr/>
        <a:lstStyle/>
        <a:p>
          <a:endParaRPr lang="es-ES" sz="1600"/>
        </a:p>
      </dgm:t>
    </dgm:pt>
    <dgm:pt modelId="{80FFDDF5-92D4-4ECD-BD57-7C802FD3A3D7}" type="pres">
      <dgm:prSet presAssocID="{2706C989-059A-432F-9B46-A9F83375B14A}" presName="Name0" presStyleCnt="0">
        <dgm:presLayoutVars>
          <dgm:dir/>
          <dgm:resizeHandles val="exact"/>
        </dgm:presLayoutVars>
      </dgm:prSet>
      <dgm:spPr/>
    </dgm:pt>
    <dgm:pt modelId="{ABE2C92E-045F-4B4F-ABDE-F35787FBEBEF}" type="pres">
      <dgm:prSet presAssocID="{7B7F187F-5994-4DCA-8163-C038AAA8A701}" presName="node" presStyleLbl="node1" presStyleIdx="0" presStyleCnt="2" custScaleX="47329" custScaleY="50486">
        <dgm:presLayoutVars>
          <dgm:bulletEnabled val="1"/>
        </dgm:presLayoutVars>
      </dgm:prSet>
      <dgm:spPr/>
    </dgm:pt>
    <dgm:pt modelId="{8A4C99DB-B8BB-4D67-B104-87C9FFB26BB7}" type="pres">
      <dgm:prSet presAssocID="{E0BEEABA-EB4C-4057-AF7C-882DC4229699}" presName="sibTrans" presStyleLbl="sibTrans2D1" presStyleIdx="0" presStyleCnt="1"/>
      <dgm:spPr/>
    </dgm:pt>
    <dgm:pt modelId="{39272121-FD22-4447-8533-6BEAE90FA06B}" type="pres">
      <dgm:prSet presAssocID="{E0BEEABA-EB4C-4057-AF7C-882DC4229699}" presName="connectorText" presStyleLbl="sibTrans2D1" presStyleIdx="0" presStyleCnt="1"/>
      <dgm:spPr/>
    </dgm:pt>
    <dgm:pt modelId="{B5DF6059-2D15-46E3-85CF-FDB9D165E447}" type="pres">
      <dgm:prSet presAssocID="{06D7CD74-E53C-4558-82A5-FC86EFEAD937}" presName="node" presStyleLbl="node1" presStyleIdx="1" presStyleCnt="2" custScaleX="131825" custScaleY="55785" custLinFactNeighborX="4738" custLinFactNeighborY="3324">
        <dgm:presLayoutVars>
          <dgm:bulletEnabled val="1"/>
        </dgm:presLayoutVars>
      </dgm:prSet>
      <dgm:spPr/>
    </dgm:pt>
  </dgm:ptLst>
  <dgm:cxnLst>
    <dgm:cxn modelId="{4BD98318-B6CF-4A1B-8240-118B63E7FFD1}" type="presOf" srcId="{2706C989-059A-432F-9B46-A9F83375B14A}" destId="{80FFDDF5-92D4-4ECD-BD57-7C802FD3A3D7}" srcOrd="0" destOrd="0" presId="urn:microsoft.com/office/officeart/2005/8/layout/process1"/>
    <dgm:cxn modelId="{655FE423-6A05-402B-A7CE-C3F036748475}" type="presOf" srcId="{06D7CD74-E53C-4558-82A5-FC86EFEAD937}" destId="{B5DF6059-2D15-46E3-85CF-FDB9D165E447}" srcOrd="0" destOrd="0" presId="urn:microsoft.com/office/officeart/2005/8/layout/process1"/>
    <dgm:cxn modelId="{763E0931-8679-46BA-AE5A-E8642B4D9B93}" srcId="{2706C989-059A-432F-9B46-A9F83375B14A}" destId="{06D7CD74-E53C-4558-82A5-FC86EFEAD937}" srcOrd="1" destOrd="0" parTransId="{40871A8F-F54B-4D1C-B26A-0F1D35C7374C}" sibTransId="{B9E3B64F-CB34-4C7D-B1C1-A81AF774C84A}"/>
    <dgm:cxn modelId="{09C8B858-5535-4F2B-BE03-B4F9413354C0}" type="presOf" srcId="{E0BEEABA-EB4C-4057-AF7C-882DC4229699}" destId="{39272121-FD22-4447-8533-6BEAE90FA06B}" srcOrd="1" destOrd="0" presId="urn:microsoft.com/office/officeart/2005/8/layout/process1"/>
    <dgm:cxn modelId="{A0E2D658-8147-4741-B4D7-466808D18D45}" type="presOf" srcId="{7B7F187F-5994-4DCA-8163-C038AAA8A701}" destId="{ABE2C92E-045F-4B4F-ABDE-F35787FBEBEF}" srcOrd="0" destOrd="0" presId="urn:microsoft.com/office/officeart/2005/8/layout/process1"/>
    <dgm:cxn modelId="{44C8A2C2-3C4C-4036-8B82-C143E23866C7}" srcId="{2706C989-059A-432F-9B46-A9F83375B14A}" destId="{7B7F187F-5994-4DCA-8163-C038AAA8A701}" srcOrd="0" destOrd="0" parTransId="{7CFFCE89-E03B-4E35-984A-047ED5F25E8D}" sibTransId="{E0BEEABA-EB4C-4057-AF7C-882DC4229699}"/>
    <dgm:cxn modelId="{B539CEDC-A0F0-4FB9-BC09-A77AD8F5F29F}" type="presOf" srcId="{E0BEEABA-EB4C-4057-AF7C-882DC4229699}" destId="{8A4C99DB-B8BB-4D67-B104-87C9FFB26BB7}" srcOrd="0" destOrd="0" presId="urn:microsoft.com/office/officeart/2005/8/layout/process1"/>
    <dgm:cxn modelId="{5D218AD3-A236-4340-A79E-2CAC2B90C931}" type="presParOf" srcId="{80FFDDF5-92D4-4ECD-BD57-7C802FD3A3D7}" destId="{ABE2C92E-045F-4B4F-ABDE-F35787FBEBEF}" srcOrd="0" destOrd="0" presId="urn:microsoft.com/office/officeart/2005/8/layout/process1"/>
    <dgm:cxn modelId="{2F46FFAE-8066-4151-AD6A-5ACE47479EDB}" type="presParOf" srcId="{80FFDDF5-92D4-4ECD-BD57-7C802FD3A3D7}" destId="{8A4C99DB-B8BB-4D67-B104-87C9FFB26BB7}" srcOrd="1" destOrd="0" presId="urn:microsoft.com/office/officeart/2005/8/layout/process1"/>
    <dgm:cxn modelId="{77750751-EBC2-42BB-AC99-0C8472D27D48}" type="presParOf" srcId="{8A4C99DB-B8BB-4D67-B104-87C9FFB26BB7}" destId="{39272121-FD22-4447-8533-6BEAE90FA06B}" srcOrd="0" destOrd="0" presId="urn:microsoft.com/office/officeart/2005/8/layout/process1"/>
    <dgm:cxn modelId="{1B5B0BDF-41CE-41D4-880C-683255BFB74C}" type="presParOf" srcId="{80FFDDF5-92D4-4ECD-BD57-7C802FD3A3D7}" destId="{B5DF6059-2D15-46E3-85CF-FDB9D165E447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89B066E3-52B3-4CC6-BE40-AE130A68E89E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626E21B8-4176-45FD-8ACC-954D2F6C583E}">
      <dgm:prSet phldrT="[Texto]" custT="1"/>
      <dgm:spPr/>
      <dgm:t>
        <a:bodyPr/>
        <a:lstStyle/>
        <a:p>
          <a:r>
            <a:rPr lang="es-ES" sz="1600" b="1" dirty="0"/>
            <a:t>Técnicas de gestión del tiempo</a:t>
          </a:r>
        </a:p>
      </dgm:t>
    </dgm:pt>
    <dgm:pt modelId="{319B4D39-6717-4A67-A5C7-E53E46AC3BD6}" type="parTrans" cxnId="{6A5BCC4B-48F8-4B96-AFEA-E882A6EC63E4}">
      <dgm:prSet/>
      <dgm:spPr/>
      <dgm:t>
        <a:bodyPr/>
        <a:lstStyle/>
        <a:p>
          <a:endParaRPr lang="es-ES" sz="1600"/>
        </a:p>
      </dgm:t>
    </dgm:pt>
    <dgm:pt modelId="{909493CC-E6DB-48D7-B10E-A35C35360960}" type="sibTrans" cxnId="{6A5BCC4B-48F8-4B96-AFEA-E882A6EC63E4}">
      <dgm:prSet/>
      <dgm:spPr/>
      <dgm:t>
        <a:bodyPr/>
        <a:lstStyle/>
        <a:p>
          <a:endParaRPr lang="es-ES" sz="1600"/>
        </a:p>
      </dgm:t>
    </dgm:pt>
    <dgm:pt modelId="{200AC79B-19A4-400C-A0F0-5CC9CD49D426}">
      <dgm:prSet phldrT="[Texto]" custT="1"/>
      <dgm:spPr/>
      <dgm:t>
        <a:bodyPr/>
        <a:lstStyle/>
        <a:p>
          <a:pPr algn="l"/>
          <a:r>
            <a:rPr lang="es-ES" sz="1600" b="1" dirty="0"/>
            <a:t>El plan del día</a:t>
          </a:r>
          <a:r>
            <a:rPr lang="es-ES" sz="1600" b="0" dirty="0"/>
            <a:t>: Haz una lista de prioridades, no más de 5 cosas importantes</a:t>
          </a:r>
          <a:endParaRPr lang="es-ES" sz="1600" b="1" dirty="0"/>
        </a:p>
      </dgm:t>
    </dgm:pt>
    <dgm:pt modelId="{26515BD9-9811-4811-9454-E4637FBBC26C}" type="parTrans" cxnId="{72AF464C-786C-424D-A223-4417CD0E49C0}">
      <dgm:prSet/>
      <dgm:spPr/>
      <dgm:t>
        <a:bodyPr/>
        <a:lstStyle/>
        <a:p>
          <a:endParaRPr lang="es-ES" sz="1600"/>
        </a:p>
      </dgm:t>
    </dgm:pt>
    <dgm:pt modelId="{7E9D88DF-218E-4E23-AB08-6B2285372F2F}" type="sibTrans" cxnId="{72AF464C-786C-424D-A223-4417CD0E49C0}">
      <dgm:prSet/>
      <dgm:spPr/>
      <dgm:t>
        <a:bodyPr/>
        <a:lstStyle/>
        <a:p>
          <a:endParaRPr lang="es-ES" sz="1600"/>
        </a:p>
      </dgm:t>
    </dgm:pt>
    <dgm:pt modelId="{5810EF1C-F0DB-4002-B6E0-A827EDA2A344}">
      <dgm:prSet phldrT="[Texto]" custT="1"/>
      <dgm:spPr/>
      <dgm:t>
        <a:bodyPr/>
        <a:lstStyle/>
        <a:p>
          <a:pPr algn="l"/>
          <a:r>
            <a:rPr lang="es-ES" sz="1600" b="1" dirty="0"/>
            <a:t>Primero lo más difícil</a:t>
          </a:r>
          <a:r>
            <a:rPr lang="es-ES" sz="1600" b="0" dirty="0"/>
            <a:t>: Si es complicado o no te gusta hazlo lo primero</a:t>
          </a:r>
          <a:endParaRPr lang="es-ES" sz="1600" b="1" dirty="0"/>
        </a:p>
      </dgm:t>
    </dgm:pt>
    <dgm:pt modelId="{0EF5FC83-46F3-485C-82F5-EE61832D32FC}" type="sibTrans" cxnId="{0D93487C-D407-421B-A427-0D372EB65555}">
      <dgm:prSet/>
      <dgm:spPr/>
      <dgm:t>
        <a:bodyPr/>
        <a:lstStyle/>
        <a:p>
          <a:endParaRPr lang="es-ES" sz="1600"/>
        </a:p>
      </dgm:t>
    </dgm:pt>
    <dgm:pt modelId="{6C77C746-BB88-4529-80E7-574CC85165ED}" type="parTrans" cxnId="{0D93487C-D407-421B-A427-0D372EB65555}">
      <dgm:prSet/>
      <dgm:spPr/>
      <dgm:t>
        <a:bodyPr/>
        <a:lstStyle/>
        <a:p>
          <a:endParaRPr lang="es-ES" sz="1600"/>
        </a:p>
      </dgm:t>
    </dgm:pt>
    <dgm:pt modelId="{FADAF4C0-CB6D-41D2-B503-FA3C8F8C6056}">
      <dgm:prSet phldrT="[Texto]" custT="1"/>
      <dgm:spPr/>
      <dgm:t>
        <a:bodyPr/>
        <a:lstStyle/>
        <a:p>
          <a:pPr algn="l"/>
          <a:r>
            <a:rPr lang="es-ES" sz="1600" b="1" dirty="0"/>
            <a:t>Bloques de tiempo</a:t>
          </a:r>
          <a:r>
            <a:rPr lang="es-ES" sz="1600" b="0" dirty="0"/>
            <a:t>: Divide el día en bloques de tareas</a:t>
          </a:r>
          <a:endParaRPr lang="es-ES" sz="1600" b="1" dirty="0"/>
        </a:p>
      </dgm:t>
    </dgm:pt>
    <dgm:pt modelId="{655531A4-11E2-4FB0-849D-2274F6699AAA}" type="parTrans" cxnId="{0B4A4661-8C94-46D0-B91D-45193CC1B586}">
      <dgm:prSet/>
      <dgm:spPr/>
      <dgm:t>
        <a:bodyPr/>
        <a:lstStyle/>
        <a:p>
          <a:endParaRPr lang="es-ES"/>
        </a:p>
      </dgm:t>
    </dgm:pt>
    <dgm:pt modelId="{4D8D634B-D5AB-4E4D-AC3B-8533D9F3DD65}" type="sibTrans" cxnId="{0B4A4661-8C94-46D0-B91D-45193CC1B586}">
      <dgm:prSet/>
      <dgm:spPr/>
      <dgm:t>
        <a:bodyPr/>
        <a:lstStyle/>
        <a:p>
          <a:endParaRPr lang="es-ES"/>
        </a:p>
      </dgm:t>
    </dgm:pt>
    <dgm:pt modelId="{0E5CF1FC-9BF8-47EF-A8DF-745C0DE74635}">
      <dgm:prSet phldrT="[Texto]" custT="1"/>
      <dgm:spPr/>
      <dgm:t>
        <a:bodyPr/>
        <a:lstStyle/>
        <a:p>
          <a:pPr algn="l"/>
          <a:r>
            <a:rPr lang="es-ES" sz="1600" b="1" dirty="0"/>
            <a:t>Colchón 10 minutos</a:t>
          </a:r>
          <a:r>
            <a:rPr lang="es-ES" sz="1600" b="0" dirty="0"/>
            <a:t>: Deja margen de tiempo para imprevistos</a:t>
          </a:r>
          <a:endParaRPr lang="es-ES" sz="1600" b="1" dirty="0"/>
        </a:p>
      </dgm:t>
    </dgm:pt>
    <dgm:pt modelId="{74BDBD58-3107-4940-BD4D-6DB99FC76A7D}" type="parTrans" cxnId="{88DC4AE2-5D1B-4648-9CF5-F7FF4751B158}">
      <dgm:prSet/>
      <dgm:spPr/>
      <dgm:t>
        <a:bodyPr/>
        <a:lstStyle/>
        <a:p>
          <a:endParaRPr lang="es-ES"/>
        </a:p>
      </dgm:t>
    </dgm:pt>
    <dgm:pt modelId="{490A4613-C4C1-4BD7-AA81-6F96D4DB66EF}" type="sibTrans" cxnId="{88DC4AE2-5D1B-4648-9CF5-F7FF4751B158}">
      <dgm:prSet/>
      <dgm:spPr/>
      <dgm:t>
        <a:bodyPr/>
        <a:lstStyle/>
        <a:p>
          <a:endParaRPr lang="es-ES"/>
        </a:p>
      </dgm:t>
    </dgm:pt>
    <dgm:pt modelId="{1726A492-137C-42B5-BCA7-928EDAD825C7}">
      <dgm:prSet phldrT="[Texto]" custT="1"/>
      <dgm:spPr/>
      <dgm:t>
        <a:bodyPr/>
        <a:lstStyle/>
        <a:p>
          <a:pPr algn="l"/>
          <a:r>
            <a:rPr lang="es-ES" sz="1600" b="1" dirty="0"/>
            <a:t>Elimina distracciones</a:t>
          </a:r>
          <a:r>
            <a:rPr lang="es-ES" sz="1600" b="0" dirty="0"/>
            <a:t>: Evita el móvil o leer el correo</a:t>
          </a:r>
          <a:endParaRPr lang="es-ES" sz="1600" b="1" dirty="0"/>
        </a:p>
      </dgm:t>
    </dgm:pt>
    <dgm:pt modelId="{AD89933E-4522-4569-8DA5-B4D9EACB66FE}" type="parTrans" cxnId="{A1A378D6-BB64-4FD0-BBE8-F8ACCF954207}">
      <dgm:prSet/>
      <dgm:spPr/>
      <dgm:t>
        <a:bodyPr/>
        <a:lstStyle/>
        <a:p>
          <a:endParaRPr lang="es-ES"/>
        </a:p>
      </dgm:t>
    </dgm:pt>
    <dgm:pt modelId="{F9EF9989-B5B5-4264-AD56-0919D981E1B8}" type="sibTrans" cxnId="{A1A378D6-BB64-4FD0-BBE8-F8ACCF954207}">
      <dgm:prSet/>
      <dgm:spPr/>
      <dgm:t>
        <a:bodyPr/>
        <a:lstStyle/>
        <a:p>
          <a:endParaRPr lang="es-ES"/>
        </a:p>
      </dgm:t>
    </dgm:pt>
    <dgm:pt modelId="{F6FE6C27-6343-4585-8D36-540B990C2152}" type="pres">
      <dgm:prSet presAssocID="{89B066E3-52B3-4CC6-BE40-AE130A68E89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DA2613A-8F6C-4406-B69A-20A828EEFDFD}" type="pres">
      <dgm:prSet presAssocID="{626E21B8-4176-45FD-8ACC-954D2F6C583E}" presName="root" presStyleCnt="0"/>
      <dgm:spPr/>
    </dgm:pt>
    <dgm:pt modelId="{7CCB445A-766D-495F-9999-3805E052BA32}" type="pres">
      <dgm:prSet presAssocID="{626E21B8-4176-45FD-8ACC-954D2F6C583E}" presName="rootComposite" presStyleCnt="0"/>
      <dgm:spPr/>
    </dgm:pt>
    <dgm:pt modelId="{4E7DC74A-20BF-440D-BEC4-42C9FA00D644}" type="pres">
      <dgm:prSet presAssocID="{626E21B8-4176-45FD-8ACC-954D2F6C583E}" presName="rootText" presStyleLbl="node1" presStyleIdx="0" presStyleCnt="1" custScaleX="1138723" custScaleY="225492" custLinFactY="-77823" custLinFactNeighborX="-669" custLinFactNeighborY="-100000"/>
      <dgm:spPr/>
    </dgm:pt>
    <dgm:pt modelId="{B44212A4-603A-4F46-AE20-01C0DFCEE5B6}" type="pres">
      <dgm:prSet presAssocID="{626E21B8-4176-45FD-8ACC-954D2F6C583E}" presName="rootConnector" presStyleLbl="node1" presStyleIdx="0" presStyleCnt="1"/>
      <dgm:spPr/>
    </dgm:pt>
    <dgm:pt modelId="{6745AE42-0EB1-47B3-A6EA-5FC258945EB1}" type="pres">
      <dgm:prSet presAssocID="{626E21B8-4176-45FD-8ACC-954D2F6C583E}" presName="childShape" presStyleCnt="0"/>
      <dgm:spPr/>
    </dgm:pt>
    <dgm:pt modelId="{532BD660-D240-41E9-92C4-C0D485EBBD24}" type="pres">
      <dgm:prSet presAssocID="{26515BD9-9811-4811-9454-E4637FBBC26C}" presName="Name13" presStyleLbl="parChTrans1D2" presStyleIdx="0" presStyleCnt="5"/>
      <dgm:spPr/>
    </dgm:pt>
    <dgm:pt modelId="{21233F05-6FBA-46DF-B10B-C0685C332429}" type="pres">
      <dgm:prSet presAssocID="{200AC79B-19A4-400C-A0F0-5CC9CD49D426}" presName="childText" presStyleLbl="bgAcc1" presStyleIdx="0" presStyleCnt="5" custScaleX="2000000" custScaleY="164777" custLinFactX="-8271" custLinFactNeighborX="-100000" custLinFactNeighborY="-54684">
        <dgm:presLayoutVars>
          <dgm:bulletEnabled val="1"/>
        </dgm:presLayoutVars>
      </dgm:prSet>
      <dgm:spPr/>
    </dgm:pt>
    <dgm:pt modelId="{4D204FAA-98B0-4611-A40B-A45D3FE85511}" type="pres">
      <dgm:prSet presAssocID="{6C77C746-BB88-4529-80E7-574CC85165ED}" presName="Name13" presStyleLbl="parChTrans1D2" presStyleIdx="1" presStyleCnt="5"/>
      <dgm:spPr/>
    </dgm:pt>
    <dgm:pt modelId="{700BF762-4637-44EB-B99C-2418C06767A3}" type="pres">
      <dgm:prSet presAssocID="{5810EF1C-F0DB-4002-B6E0-A827EDA2A344}" presName="childText" presStyleLbl="bgAcc1" presStyleIdx="1" presStyleCnt="5" custScaleX="2000000" custScaleY="207748" custLinFactX="-17174" custLinFactNeighborX="-100000" custLinFactNeighborY="-16507">
        <dgm:presLayoutVars>
          <dgm:bulletEnabled val="1"/>
        </dgm:presLayoutVars>
      </dgm:prSet>
      <dgm:spPr/>
    </dgm:pt>
    <dgm:pt modelId="{52E317F3-D21A-4344-B609-C6AF8434207D}" type="pres">
      <dgm:prSet presAssocID="{655531A4-11E2-4FB0-849D-2274F6699AAA}" presName="Name13" presStyleLbl="parChTrans1D2" presStyleIdx="2" presStyleCnt="5"/>
      <dgm:spPr/>
    </dgm:pt>
    <dgm:pt modelId="{CE526B63-A948-4BC6-82C2-BCBC846B86B8}" type="pres">
      <dgm:prSet presAssocID="{FADAF4C0-CB6D-41D2-B503-FA3C8F8C6056}" presName="childText" presStyleLbl="bgAcc1" presStyleIdx="2" presStyleCnt="5" custScaleX="2000000" custScaleY="170183" custLinFactX="-15110" custLinFactNeighborX="-100000" custLinFactNeighborY="-1249">
        <dgm:presLayoutVars>
          <dgm:bulletEnabled val="1"/>
        </dgm:presLayoutVars>
      </dgm:prSet>
      <dgm:spPr/>
    </dgm:pt>
    <dgm:pt modelId="{E51C4784-C818-4970-87EC-F6F9F56705B2}" type="pres">
      <dgm:prSet presAssocID="{74BDBD58-3107-4940-BD4D-6DB99FC76A7D}" presName="Name13" presStyleLbl="parChTrans1D2" presStyleIdx="3" presStyleCnt="5"/>
      <dgm:spPr/>
    </dgm:pt>
    <dgm:pt modelId="{916EE0DB-4CF3-4A9C-A1F5-9B0FA2A185CF}" type="pres">
      <dgm:prSet presAssocID="{0E5CF1FC-9BF8-47EF-A8DF-745C0DE74635}" presName="childText" presStyleLbl="bgAcc1" presStyleIdx="3" presStyleCnt="5" custFlipVert="0" custScaleX="2000000" custScaleY="137153" custLinFactX="-15110" custLinFactNeighborX="-100000" custLinFactNeighborY="1570">
        <dgm:presLayoutVars>
          <dgm:bulletEnabled val="1"/>
        </dgm:presLayoutVars>
      </dgm:prSet>
      <dgm:spPr/>
    </dgm:pt>
    <dgm:pt modelId="{4701DD32-3240-4E84-B991-BB4A062FCFE7}" type="pres">
      <dgm:prSet presAssocID="{AD89933E-4522-4569-8DA5-B4D9EACB66FE}" presName="Name13" presStyleLbl="parChTrans1D2" presStyleIdx="4" presStyleCnt="5"/>
      <dgm:spPr/>
    </dgm:pt>
    <dgm:pt modelId="{325C419A-AD7C-4E2B-B586-05CA40D3DD2E}" type="pres">
      <dgm:prSet presAssocID="{1726A492-137C-42B5-BCA7-928EDAD825C7}" presName="childText" presStyleLbl="bgAcc1" presStyleIdx="4" presStyleCnt="5" custScaleX="2000000" custScaleY="177837" custLinFactX="-8272" custLinFactNeighborX="-100000" custLinFactNeighborY="36479">
        <dgm:presLayoutVars>
          <dgm:bulletEnabled val="1"/>
        </dgm:presLayoutVars>
      </dgm:prSet>
      <dgm:spPr/>
    </dgm:pt>
  </dgm:ptLst>
  <dgm:cxnLst>
    <dgm:cxn modelId="{5C7AE317-81A2-4658-9738-FB1D2803105D}" type="presOf" srcId="{626E21B8-4176-45FD-8ACC-954D2F6C583E}" destId="{B44212A4-603A-4F46-AE20-01C0DFCEE5B6}" srcOrd="1" destOrd="0" presId="urn:microsoft.com/office/officeart/2005/8/layout/hierarchy3"/>
    <dgm:cxn modelId="{3489691A-DD29-46C0-9D17-E3F509C06EF0}" type="presOf" srcId="{626E21B8-4176-45FD-8ACC-954D2F6C583E}" destId="{4E7DC74A-20BF-440D-BEC4-42C9FA00D644}" srcOrd="0" destOrd="0" presId="urn:microsoft.com/office/officeart/2005/8/layout/hierarchy3"/>
    <dgm:cxn modelId="{0E0A5C30-B16E-4EC1-B120-FC9B0D25E25C}" type="presOf" srcId="{26515BD9-9811-4811-9454-E4637FBBC26C}" destId="{532BD660-D240-41E9-92C4-C0D485EBBD24}" srcOrd="0" destOrd="0" presId="urn:microsoft.com/office/officeart/2005/8/layout/hierarchy3"/>
    <dgm:cxn modelId="{56184033-AEE0-455C-9720-79A2B6B83FF2}" type="presOf" srcId="{89B066E3-52B3-4CC6-BE40-AE130A68E89E}" destId="{F6FE6C27-6343-4585-8D36-540B990C2152}" srcOrd="0" destOrd="0" presId="urn:microsoft.com/office/officeart/2005/8/layout/hierarchy3"/>
    <dgm:cxn modelId="{0B4A4661-8C94-46D0-B91D-45193CC1B586}" srcId="{626E21B8-4176-45FD-8ACC-954D2F6C583E}" destId="{FADAF4C0-CB6D-41D2-B503-FA3C8F8C6056}" srcOrd="2" destOrd="0" parTransId="{655531A4-11E2-4FB0-849D-2274F6699AAA}" sibTransId="{4D8D634B-D5AB-4E4D-AC3B-8533D9F3DD65}"/>
    <dgm:cxn modelId="{6A5BCC4B-48F8-4B96-AFEA-E882A6EC63E4}" srcId="{89B066E3-52B3-4CC6-BE40-AE130A68E89E}" destId="{626E21B8-4176-45FD-8ACC-954D2F6C583E}" srcOrd="0" destOrd="0" parTransId="{319B4D39-6717-4A67-A5C7-E53E46AC3BD6}" sibTransId="{909493CC-E6DB-48D7-B10E-A35C35360960}"/>
    <dgm:cxn modelId="{72AF464C-786C-424D-A223-4417CD0E49C0}" srcId="{626E21B8-4176-45FD-8ACC-954D2F6C583E}" destId="{200AC79B-19A4-400C-A0F0-5CC9CD49D426}" srcOrd="0" destOrd="0" parTransId="{26515BD9-9811-4811-9454-E4637FBBC26C}" sibTransId="{7E9D88DF-218E-4E23-AB08-6B2285372F2F}"/>
    <dgm:cxn modelId="{94F8FD72-2904-476B-A587-04D473BFEEC8}" type="presOf" srcId="{74BDBD58-3107-4940-BD4D-6DB99FC76A7D}" destId="{E51C4784-C818-4970-87EC-F6F9F56705B2}" srcOrd="0" destOrd="0" presId="urn:microsoft.com/office/officeart/2005/8/layout/hierarchy3"/>
    <dgm:cxn modelId="{54D8D177-9C86-4FC6-BED9-8C99E756D7DE}" type="presOf" srcId="{1726A492-137C-42B5-BCA7-928EDAD825C7}" destId="{325C419A-AD7C-4E2B-B586-05CA40D3DD2E}" srcOrd="0" destOrd="0" presId="urn:microsoft.com/office/officeart/2005/8/layout/hierarchy3"/>
    <dgm:cxn modelId="{9B420259-C656-48C8-9E04-0D7E39DB98BA}" type="presOf" srcId="{6C77C746-BB88-4529-80E7-574CC85165ED}" destId="{4D204FAA-98B0-4611-A40B-A45D3FE85511}" srcOrd="0" destOrd="0" presId="urn:microsoft.com/office/officeart/2005/8/layout/hierarchy3"/>
    <dgm:cxn modelId="{0D93487C-D407-421B-A427-0D372EB65555}" srcId="{626E21B8-4176-45FD-8ACC-954D2F6C583E}" destId="{5810EF1C-F0DB-4002-B6E0-A827EDA2A344}" srcOrd="1" destOrd="0" parTransId="{6C77C746-BB88-4529-80E7-574CC85165ED}" sibTransId="{0EF5FC83-46F3-485C-82F5-EE61832D32FC}"/>
    <dgm:cxn modelId="{9D697C8B-8AED-413F-9563-937F14F54C25}" type="presOf" srcId="{0E5CF1FC-9BF8-47EF-A8DF-745C0DE74635}" destId="{916EE0DB-4CF3-4A9C-A1F5-9B0FA2A185CF}" srcOrd="0" destOrd="0" presId="urn:microsoft.com/office/officeart/2005/8/layout/hierarchy3"/>
    <dgm:cxn modelId="{85E56995-67FC-4F59-8950-36DCA77EC9B9}" type="presOf" srcId="{5810EF1C-F0DB-4002-B6E0-A827EDA2A344}" destId="{700BF762-4637-44EB-B99C-2418C06767A3}" srcOrd="0" destOrd="0" presId="urn:microsoft.com/office/officeart/2005/8/layout/hierarchy3"/>
    <dgm:cxn modelId="{968789BD-4C57-4DFD-8FD5-CE8F755D6EEB}" type="presOf" srcId="{655531A4-11E2-4FB0-849D-2274F6699AAA}" destId="{52E317F3-D21A-4344-B609-C6AF8434207D}" srcOrd="0" destOrd="0" presId="urn:microsoft.com/office/officeart/2005/8/layout/hierarchy3"/>
    <dgm:cxn modelId="{701D83C6-D8F6-434F-B6CA-89F06B8D6159}" type="presOf" srcId="{FADAF4C0-CB6D-41D2-B503-FA3C8F8C6056}" destId="{CE526B63-A948-4BC6-82C2-BCBC846B86B8}" srcOrd="0" destOrd="0" presId="urn:microsoft.com/office/officeart/2005/8/layout/hierarchy3"/>
    <dgm:cxn modelId="{4C09D8CA-BB98-4195-BF4B-3AF47F156C62}" type="presOf" srcId="{AD89933E-4522-4569-8DA5-B4D9EACB66FE}" destId="{4701DD32-3240-4E84-B991-BB4A062FCFE7}" srcOrd="0" destOrd="0" presId="urn:microsoft.com/office/officeart/2005/8/layout/hierarchy3"/>
    <dgm:cxn modelId="{A1A378D6-BB64-4FD0-BBE8-F8ACCF954207}" srcId="{626E21B8-4176-45FD-8ACC-954D2F6C583E}" destId="{1726A492-137C-42B5-BCA7-928EDAD825C7}" srcOrd="4" destOrd="0" parTransId="{AD89933E-4522-4569-8DA5-B4D9EACB66FE}" sibTransId="{F9EF9989-B5B5-4264-AD56-0919D981E1B8}"/>
    <dgm:cxn modelId="{88DC4AE2-5D1B-4648-9CF5-F7FF4751B158}" srcId="{626E21B8-4176-45FD-8ACC-954D2F6C583E}" destId="{0E5CF1FC-9BF8-47EF-A8DF-745C0DE74635}" srcOrd="3" destOrd="0" parTransId="{74BDBD58-3107-4940-BD4D-6DB99FC76A7D}" sibTransId="{490A4613-C4C1-4BD7-AA81-6F96D4DB66EF}"/>
    <dgm:cxn modelId="{D7444FEC-B30B-47CC-A099-19FF8ED66723}" type="presOf" srcId="{200AC79B-19A4-400C-A0F0-5CC9CD49D426}" destId="{21233F05-6FBA-46DF-B10B-C0685C332429}" srcOrd="0" destOrd="0" presId="urn:microsoft.com/office/officeart/2005/8/layout/hierarchy3"/>
    <dgm:cxn modelId="{79FB758C-D788-4A7B-ADB3-292F71607A68}" type="presParOf" srcId="{F6FE6C27-6343-4585-8D36-540B990C2152}" destId="{CDA2613A-8F6C-4406-B69A-20A828EEFDFD}" srcOrd="0" destOrd="0" presId="urn:microsoft.com/office/officeart/2005/8/layout/hierarchy3"/>
    <dgm:cxn modelId="{5246F60D-C4A7-455A-A8D2-54705B79197C}" type="presParOf" srcId="{CDA2613A-8F6C-4406-B69A-20A828EEFDFD}" destId="{7CCB445A-766D-495F-9999-3805E052BA32}" srcOrd="0" destOrd="0" presId="urn:microsoft.com/office/officeart/2005/8/layout/hierarchy3"/>
    <dgm:cxn modelId="{8E622875-89DF-4F1F-9FDA-2101AE534A7E}" type="presParOf" srcId="{7CCB445A-766D-495F-9999-3805E052BA32}" destId="{4E7DC74A-20BF-440D-BEC4-42C9FA00D644}" srcOrd="0" destOrd="0" presId="urn:microsoft.com/office/officeart/2005/8/layout/hierarchy3"/>
    <dgm:cxn modelId="{85BB24D7-BEF8-4A67-B519-A88D6B93E6A6}" type="presParOf" srcId="{7CCB445A-766D-495F-9999-3805E052BA32}" destId="{B44212A4-603A-4F46-AE20-01C0DFCEE5B6}" srcOrd="1" destOrd="0" presId="urn:microsoft.com/office/officeart/2005/8/layout/hierarchy3"/>
    <dgm:cxn modelId="{935A96A9-EA81-436B-8B45-43AE67DD6436}" type="presParOf" srcId="{CDA2613A-8F6C-4406-B69A-20A828EEFDFD}" destId="{6745AE42-0EB1-47B3-A6EA-5FC258945EB1}" srcOrd="1" destOrd="0" presId="urn:microsoft.com/office/officeart/2005/8/layout/hierarchy3"/>
    <dgm:cxn modelId="{EEE46AA0-6BE7-429D-8164-CC15027EBDCE}" type="presParOf" srcId="{6745AE42-0EB1-47B3-A6EA-5FC258945EB1}" destId="{532BD660-D240-41E9-92C4-C0D485EBBD24}" srcOrd="0" destOrd="0" presId="urn:microsoft.com/office/officeart/2005/8/layout/hierarchy3"/>
    <dgm:cxn modelId="{0767D559-1B63-4AAD-B94D-479768F0679C}" type="presParOf" srcId="{6745AE42-0EB1-47B3-A6EA-5FC258945EB1}" destId="{21233F05-6FBA-46DF-B10B-C0685C332429}" srcOrd="1" destOrd="0" presId="urn:microsoft.com/office/officeart/2005/8/layout/hierarchy3"/>
    <dgm:cxn modelId="{23A281B3-F6E0-456F-BD08-E61E91B44D37}" type="presParOf" srcId="{6745AE42-0EB1-47B3-A6EA-5FC258945EB1}" destId="{4D204FAA-98B0-4611-A40B-A45D3FE85511}" srcOrd="2" destOrd="0" presId="urn:microsoft.com/office/officeart/2005/8/layout/hierarchy3"/>
    <dgm:cxn modelId="{8A91D753-288A-4E3E-B1C7-F36DB4C8A3B3}" type="presParOf" srcId="{6745AE42-0EB1-47B3-A6EA-5FC258945EB1}" destId="{700BF762-4637-44EB-B99C-2418C06767A3}" srcOrd="3" destOrd="0" presId="urn:microsoft.com/office/officeart/2005/8/layout/hierarchy3"/>
    <dgm:cxn modelId="{CD7D129B-A745-4918-9C3B-85680DC4B946}" type="presParOf" srcId="{6745AE42-0EB1-47B3-A6EA-5FC258945EB1}" destId="{52E317F3-D21A-4344-B609-C6AF8434207D}" srcOrd="4" destOrd="0" presId="urn:microsoft.com/office/officeart/2005/8/layout/hierarchy3"/>
    <dgm:cxn modelId="{4A32237E-E927-4BF3-B1D1-A06FCA7A1251}" type="presParOf" srcId="{6745AE42-0EB1-47B3-A6EA-5FC258945EB1}" destId="{CE526B63-A948-4BC6-82C2-BCBC846B86B8}" srcOrd="5" destOrd="0" presId="urn:microsoft.com/office/officeart/2005/8/layout/hierarchy3"/>
    <dgm:cxn modelId="{A4D5F671-383C-4386-8020-05A579F22A2C}" type="presParOf" srcId="{6745AE42-0EB1-47B3-A6EA-5FC258945EB1}" destId="{E51C4784-C818-4970-87EC-F6F9F56705B2}" srcOrd="6" destOrd="0" presId="urn:microsoft.com/office/officeart/2005/8/layout/hierarchy3"/>
    <dgm:cxn modelId="{BF7BFFDA-D683-4CD9-BBC6-FD3593EA1606}" type="presParOf" srcId="{6745AE42-0EB1-47B3-A6EA-5FC258945EB1}" destId="{916EE0DB-4CF3-4A9C-A1F5-9B0FA2A185CF}" srcOrd="7" destOrd="0" presId="urn:microsoft.com/office/officeart/2005/8/layout/hierarchy3"/>
    <dgm:cxn modelId="{3D13E15C-A677-491A-85A4-75C29B3EB44B}" type="presParOf" srcId="{6745AE42-0EB1-47B3-A6EA-5FC258945EB1}" destId="{4701DD32-3240-4E84-B991-BB4A062FCFE7}" srcOrd="8" destOrd="0" presId="urn:microsoft.com/office/officeart/2005/8/layout/hierarchy3"/>
    <dgm:cxn modelId="{8D6DAC66-1B8F-4996-8B74-FE2971BBDE6C}" type="presParOf" srcId="{6745AE42-0EB1-47B3-A6EA-5FC258945EB1}" destId="{325C419A-AD7C-4E2B-B586-05CA40D3DD2E}" srcOrd="9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A97A05A3-14D9-44A5-B768-02F08550772E}" type="doc">
      <dgm:prSet loTypeId="urn:microsoft.com/office/officeart/2005/8/layout/radial6" loCatId="cycle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ED2B4624-7341-43E5-B4B2-09A70E7847B3}">
      <dgm:prSet phldrT="[Texto]"/>
      <dgm:spPr>
        <a:solidFill>
          <a:schemeClr val="accent3"/>
        </a:solidFill>
        <a:ln w="28575">
          <a:solidFill>
            <a:srgbClr val="00B050"/>
          </a:solidFill>
        </a:ln>
      </dgm:spPr>
      <dgm:t>
        <a:bodyPr/>
        <a:lstStyle/>
        <a:p>
          <a:r>
            <a:rPr lang="es-ES" b="1" dirty="0"/>
            <a:t>Herramientas para organizarse</a:t>
          </a:r>
        </a:p>
      </dgm:t>
    </dgm:pt>
    <dgm:pt modelId="{B5847ABE-AF46-483D-BCB2-95A0C15A9DB6}" type="parTrans" cxnId="{7150E0E6-08C4-4382-A9AB-091C87EB90E5}">
      <dgm:prSet/>
      <dgm:spPr/>
      <dgm:t>
        <a:bodyPr/>
        <a:lstStyle/>
        <a:p>
          <a:endParaRPr lang="es-ES"/>
        </a:p>
      </dgm:t>
    </dgm:pt>
    <dgm:pt modelId="{8EEDBB42-9CFE-4006-9F30-B7728819F50E}" type="sibTrans" cxnId="{7150E0E6-08C4-4382-A9AB-091C87EB90E5}">
      <dgm:prSet/>
      <dgm:spPr/>
      <dgm:t>
        <a:bodyPr/>
        <a:lstStyle/>
        <a:p>
          <a:endParaRPr lang="es-ES"/>
        </a:p>
      </dgm:t>
    </dgm:pt>
    <dgm:pt modelId="{D758309E-D140-4A16-9EEA-1DC825F03F4D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" sz="1800" b="1" dirty="0">
              <a:solidFill>
                <a:schemeClr val="tx2"/>
              </a:solidFill>
            </a:rPr>
            <a:t>Google Calendar</a:t>
          </a:r>
        </a:p>
      </dgm:t>
    </dgm:pt>
    <dgm:pt modelId="{10C9FF75-796C-4915-9A81-032740282520}" type="parTrans" cxnId="{B290221D-7128-4E5A-B744-8E6CB50227F9}">
      <dgm:prSet/>
      <dgm:spPr/>
      <dgm:t>
        <a:bodyPr/>
        <a:lstStyle/>
        <a:p>
          <a:endParaRPr lang="es-ES"/>
        </a:p>
      </dgm:t>
    </dgm:pt>
    <dgm:pt modelId="{6561DC76-2E69-4EC2-875D-1CDD8EE8C96A}" type="sibTrans" cxnId="{B290221D-7128-4E5A-B744-8E6CB50227F9}">
      <dgm:prSet/>
      <dgm:spPr/>
      <dgm:t>
        <a:bodyPr/>
        <a:lstStyle/>
        <a:p>
          <a:endParaRPr lang="es-ES"/>
        </a:p>
      </dgm:t>
    </dgm:pt>
    <dgm:pt modelId="{7E89D2D0-6DF9-4444-B9D2-8A752B068B33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" sz="1800" b="1" dirty="0">
              <a:solidFill>
                <a:schemeClr val="tx2"/>
              </a:solidFill>
            </a:rPr>
            <a:t>Trello</a:t>
          </a:r>
        </a:p>
      </dgm:t>
    </dgm:pt>
    <dgm:pt modelId="{C5867590-6FD1-4F6A-AEA5-5858E69F0E71}" type="parTrans" cxnId="{7CBB12AD-0FA2-4152-938B-CBF19EB58A32}">
      <dgm:prSet/>
      <dgm:spPr/>
      <dgm:t>
        <a:bodyPr/>
        <a:lstStyle/>
        <a:p>
          <a:endParaRPr lang="es-ES"/>
        </a:p>
      </dgm:t>
    </dgm:pt>
    <dgm:pt modelId="{B5DE49D7-4A23-41E8-AEE1-18AA0A503060}" type="sibTrans" cxnId="{7CBB12AD-0FA2-4152-938B-CBF19EB58A32}">
      <dgm:prSet/>
      <dgm:spPr/>
      <dgm:t>
        <a:bodyPr/>
        <a:lstStyle/>
        <a:p>
          <a:endParaRPr lang="es-ES"/>
        </a:p>
      </dgm:t>
    </dgm:pt>
    <dgm:pt modelId="{4C92C2CC-7A09-4CCE-A8B2-E48E55CBDF5A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" sz="1800" b="1" dirty="0">
              <a:solidFill>
                <a:schemeClr val="tx2"/>
              </a:solidFill>
            </a:rPr>
            <a:t>Microsoft </a:t>
          </a:r>
          <a:r>
            <a:rPr lang="es-ES" sz="1800" b="1" dirty="0" err="1">
              <a:solidFill>
                <a:schemeClr val="tx2"/>
              </a:solidFill>
            </a:rPr>
            <a:t>To</a:t>
          </a:r>
          <a:r>
            <a:rPr lang="es-ES" sz="1800" b="1" dirty="0">
              <a:solidFill>
                <a:schemeClr val="tx2"/>
              </a:solidFill>
            </a:rPr>
            <a:t> Do</a:t>
          </a:r>
        </a:p>
      </dgm:t>
    </dgm:pt>
    <dgm:pt modelId="{C559D247-BD54-41AC-B07D-60454C608BE1}" type="parTrans" cxnId="{3A88D9DD-40C2-4835-B337-AE2665EF2249}">
      <dgm:prSet/>
      <dgm:spPr/>
      <dgm:t>
        <a:bodyPr/>
        <a:lstStyle/>
        <a:p>
          <a:endParaRPr lang="es-ES"/>
        </a:p>
      </dgm:t>
    </dgm:pt>
    <dgm:pt modelId="{1F4A1C85-5604-418C-AFD3-D8D3B27D40C2}" type="sibTrans" cxnId="{3A88D9DD-40C2-4835-B337-AE2665EF2249}">
      <dgm:prSet/>
      <dgm:spPr/>
      <dgm:t>
        <a:bodyPr/>
        <a:lstStyle/>
        <a:p>
          <a:endParaRPr lang="es-ES"/>
        </a:p>
      </dgm:t>
    </dgm:pt>
    <dgm:pt modelId="{6F43B42A-71AC-474D-85DD-AE1BDDBD8C68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" sz="1800" b="1" dirty="0" err="1">
              <a:solidFill>
                <a:schemeClr val="tx2"/>
              </a:solidFill>
            </a:rPr>
            <a:t>Notion</a:t>
          </a:r>
          <a:endParaRPr lang="es-ES" sz="1800" b="1" dirty="0">
            <a:solidFill>
              <a:schemeClr val="tx2"/>
            </a:solidFill>
          </a:endParaRPr>
        </a:p>
      </dgm:t>
    </dgm:pt>
    <dgm:pt modelId="{30EFEDF0-9914-448A-956B-0DAC7DF97A4A}" type="parTrans" cxnId="{23600551-2706-4BB0-8AB3-5F63980DF5FE}">
      <dgm:prSet/>
      <dgm:spPr/>
      <dgm:t>
        <a:bodyPr/>
        <a:lstStyle/>
        <a:p>
          <a:endParaRPr lang="es-ES"/>
        </a:p>
      </dgm:t>
    </dgm:pt>
    <dgm:pt modelId="{BA93C95D-0012-4D1C-959A-C3D690C8C7B3}" type="sibTrans" cxnId="{23600551-2706-4BB0-8AB3-5F63980DF5FE}">
      <dgm:prSet/>
      <dgm:spPr/>
      <dgm:t>
        <a:bodyPr/>
        <a:lstStyle/>
        <a:p>
          <a:endParaRPr lang="es-ES"/>
        </a:p>
      </dgm:t>
    </dgm:pt>
    <dgm:pt modelId="{43515A21-A4D1-417A-AFC7-A4F4B9BD3AF1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" sz="1800" b="1" dirty="0">
              <a:solidFill>
                <a:schemeClr val="tx2"/>
              </a:solidFill>
            </a:rPr>
            <a:t>Evernote</a:t>
          </a:r>
        </a:p>
      </dgm:t>
    </dgm:pt>
    <dgm:pt modelId="{8B5D00AE-C31D-4FFF-9F1C-6BE40217F828}" type="parTrans" cxnId="{0635B267-A16B-426F-A09E-3732251EFAB4}">
      <dgm:prSet/>
      <dgm:spPr/>
      <dgm:t>
        <a:bodyPr/>
        <a:lstStyle/>
        <a:p>
          <a:endParaRPr lang="es-ES"/>
        </a:p>
      </dgm:t>
    </dgm:pt>
    <dgm:pt modelId="{3A8E2BF8-EF14-4DEA-8398-468E1E83E7E4}" type="sibTrans" cxnId="{0635B267-A16B-426F-A09E-3732251EFAB4}">
      <dgm:prSet/>
      <dgm:spPr/>
      <dgm:t>
        <a:bodyPr/>
        <a:lstStyle/>
        <a:p>
          <a:endParaRPr lang="es-ES"/>
        </a:p>
      </dgm:t>
    </dgm:pt>
    <dgm:pt modelId="{4EA566EF-DDA5-4E8F-B138-D630F5C8BB7A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" sz="1800" b="1" dirty="0">
              <a:solidFill>
                <a:schemeClr val="tx2"/>
              </a:solidFill>
            </a:rPr>
            <a:t>Focus </a:t>
          </a:r>
          <a:r>
            <a:rPr lang="es-ES" sz="1800" b="1" dirty="0" err="1">
              <a:solidFill>
                <a:schemeClr val="tx2"/>
              </a:solidFill>
            </a:rPr>
            <a:t>To</a:t>
          </a:r>
          <a:r>
            <a:rPr lang="es-ES" sz="1800" b="1" dirty="0">
              <a:solidFill>
                <a:schemeClr val="tx2"/>
              </a:solidFill>
            </a:rPr>
            <a:t>-Do</a:t>
          </a:r>
        </a:p>
      </dgm:t>
    </dgm:pt>
    <dgm:pt modelId="{46E1F250-6928-4AAE-88D1-2C3F2FB1E0C6}" type="parTrans" cxnId="{92E34726-6981-4A7B-A3D2-337042109475}">
      <dgm:prSet/>
      <dgm:spPr/>
      <dgm:t>
        <a:bodyPr/>
        <a:lstStyle/>
        <a:p>
          <a:endParaRPr lang="es-ES"/>
        </a:p>
      </dgm:t>
    </dgm:pt>
    <dgm:pt modelId="{E757F967-B831-4C3A-AA52-03D48A9BCF95}" type="sibTrans" cxnId="{92E34726-6981-4A7B-A3D2-337042109475}">
      <dgm:prSet/>
      <dgm:spPr/>
      <dgm:t>
        <a:bodyPr/>
        <a:lstStyle/>
        <a:p>
          <a:endParaRPr lang="es-ES"/>
        </a:p>
      </dgm:t>
    </dgm:pt>
    <dgm:pt modelId="{AEB58E24-1DBE-4A27-A702-91BE0E25D2C0}" type="pres">
      <dgm:prSet presAssocID="{A97A05A3-14D9-44A5-B768-02F08550772E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4BDEFD1B-0A47-41E2-AD0B-8D3B0A418521}" type="pres">
      <dgm:prSet presAssocID="{ED2B4624-7341-43E5-B4B2-09A70E7847B3}" presName="centerShape" presStyleLbl="node0" presStyleIdx="0" presStyleCnt="1" custScaleX="97658" custScaleY="73102" custLinFactNeighborX="-12" custLinFactNeighborY="87"/>
      <dgm:spPr/>
    </dgm:pt>
    <dgm:pt modelId="{1EA97D0F-FADF-4648-B47B-1E7E5DAB8019}" type="pres">
      <dgm:prSet presAssocID="{D758309E-D140-4A16-9EEA-1DC825F03F4D}" presName="node" presStyleLbl="node1" presStyleIdx="0" presStyleCnt="6" custScaleX="117605" custScaleY="90173" custRadScaleRad="80002" custRadScaleInc="7608">
        <dgm:presLayoutVars>
          <dgm:bulletEnabled val="1"/>
        </dgm:presLayoutVars>
      </dgm:prSet>
      <dgm:spPr/>
    </dgm:pt>
    <dgm:pt modelId="{4702129D-FCE9-41BD-A8DF-D8F31E3BD3E9}" type="pres">
      <dgm:prSet presAssocID="{D758309E-D140-4A16-9EEA-1DC825F03F4D}" presName="dummy" presStyleCnt="0"/>
      <dgm:spPr/>
    </dgm:pt>
    <dgm:pt modelId="{11E75070-1CFF-431B-ABCD-9FA06CA44800}" type="pres">
      <dgm:prSet presAssocID="{6561DC76-2E69-4EC2-875D-1CDD8EE8C96A}" presName="sibTrans" presStyleLbl="sibTrans2D1" presStyleIdx="0" presStyleCnt="6" custLinFactNeighborX="687" custLinFactNeighborY="-1560"/>
      <dgm:spPr/>
    </dgm:pt>
    <dgm:pt modelId="{C5F57591-51B8-4DC8-9F69-AC4849348760}" type="pres">
      <dgm:prSet presAssocID="{7E89D2D0-6DF9-4444-B9D2-8A752B068B33}" presName="node" presStyleLbl="node1" presStyleIdx="1" presStyleCnt="6" custScaleX="136657" custScaleY="100335" custRadScaleRad="95248" custRadScaleInc="21580">
        <dgm:presLayoutVars>
          <dgm:bulletEnabled val="1"/>
        </dgm:presLayoutVars>
      </dgm:prSet>
      <dgm:spPr/>
    </dgm:pt>
    <dgm:pt modelId="{124A4B61-5A67-4D82-BB83-FF8BB8C9FDED}" type="pres">
      <dgm:prSet presAssocID="{7E89D2D0-6DF9-4444-B9D2-8A752B068B33}" presName="dummy" presStyleCnt="0"/>
      <dgm:spPr/>
    </dgm:pt>
    <dgm:pt modelId="{9D90A77D-028B-40D6-B4B6-1B290CE96047}" type="pres">
      <dgm:prSet presAssocID="{B5DE49D7-4A23-41E8-AEE1-18AA0A503060}" presName="sibTrans" presStyleLbl="sibTrans2D1" presStyleIdx="1" presStyleCnt="6"/>
      <dgm:spPr/>
    </dgm:pt>
    <dgm:pt modelId="{38E354CA-BBEF-4ABE-86A9-0ECBC45629D6}" type="pres">
      <dgm:prSet presAssocID="{4C92C2CC-7A09-4CCE-A8B2-E48E55CBDF5A}" presName="node" presStyleLbl="node1" presStyleIdx="2" presStyleCnt="6" custScaleX="133566" custScaleY="102073" custRadScaleRad="96499" custRadScaleInc="-6821">
        <dgm:presLayoutVars>
          <dgm:bulletEnabled val="1"/>
        </dgm:presLayoutVars>
      </dgm:prSet>
      <dgm:spPr/>
    </dgm:pt>
    <dgm:pt modelId="{F7CDB317-7B95-46F3-ADA7-883B29B2C2EE}" type="pres">
      <dgm:prSet presAssocID="{4C92C2CC-7A09-4CCE-A8B2-E48E55CBDF5A}" presName="dummy" presStyleCnt="0"/>
      <dgm:spPr/>
    </dgm:pt>
    <dgm:pt modelId="{1A633494-E118-49B9-9FB2-506ACA2D2CD5}" type="pres">
      <dgm:prSet presAssocID="{1F4A1C85-5604-418C-AFD3-D8D3B27D40C2}" presName="sibTrans" presStyleLbl="sibTrans2D1" presStyleIdx="2" presStyleCnt="6"/>
      <dgm:spPr/>
    </dgm:pt>
    <dgm:pt modelId="{878B6A84-97EE-4EFB-A433-E5A74748C5EF}" type="pres">
      <dgm:prSet presAssocID="{6F43B42A-71AC-474D-85DD-AE1BDDBD8C68}" presName="node" presStyleLbl="node1" presStyleIdx="3" presStyleCnt="6" custScaleX="130778" custScaleY="84221" custRadScaleRad="90391" custRadScaleInc="6645">
        <dgm:presLayoutVars>
          <dgm:bulletEnabled val="1"/>
        </dgm:presLayoutVars>
      </dgm:prSet>
      <dgm:spPr/>
    </dgm:pt>
    <dgm:pt modelId="{6E5FC47A-61A3-47CB-869A-089216CF74E1}" type="pres">
      <dgm:prSet presAssocID="{6F43B42A-71AC-474D-85DD-AE1BDDBD8C68}" presName="dummy" presStyleCnt="0"/>
      <dgm:spPr/>
    </dgm:pt>
    <dgm:pt modelId="{4740D6D8-6AC4-441D-BBD9-A2BCE8117210}" type="pres">
      <dgm:prSet presAssocID="{BA93C95D-0012-4D1C-959A-C3D690C8C7B3}" presName="sibTrans" presStyleLbl="sibTrans2D1" presStyleIdx="3" presStyleCnt="6"/>
      <dgm:spPr/>
    </dgm:pt>
    <dgm:pt modelId="{238ADFA7-0CE5-4161-BD4E-C4D8B778D869}" type="pres">
      <dgm:prSet presAssocID="{43515A21-A4D1-417A-AFC7-A4F4B9BD3AF1}" presName="node" presStyleLbl="node1" presStyleIdx="4" presStyleCnt="6" custScaleX="117984" custScaleY="95855">
        <dgm:presLayoutVars>
          <dgm:bulletEnabled val="1"/>
        </dgm:presLayoutVars>
      </dgm:prSet>
      <dgm:spPr/>
    </dgm:pt>
    <dgm:pt modelId="{47A49450-6AC5-4A6F-A783-29ABEA2BB9D8}" type="pres">
      <dgm:prSet presAssocID="{43515A21-A4D1-417A-AFC7-A4F4B9BD3AF1}" presName="dummy" presStyleCnt="0"/>
      <dgm:spPr/>
    </dgm:pt>
    <dgm:pt modelId="{ECD5C862-4A6C-4199-91C4-AD0B91246002}" type="pres">
      <dgm:prSet presAssocID="{3A8E2BF8-EF14-4DEA-8398-468E1E83E7E4}" presName="sibTrans" presStyleLbl="sibTrans2D1" presStyleIdx="4" presStyleCnt="6"/>
      <dgm:spPr/>
    </dgm:pt>
    <dgm:pt modelId="{77384783-3578-4D24-B810-6BE9735DD401}" type="pres">
      <dgm:prSet presAssocID="{4EA566EF-DDA5-4E8F-B138-D630F5C8BB7A}" presName="node" presStyleLbl="node1" presStyleIdx="5" presStyleCnt="6">
        <dgm:presLayoutVars>
          <dgm:bulletEnabled val="1"/>
        </dgm:presLayoutVars>
      </dgm:prSet>
      <dgm:spPr/>
    </dgm:pt>
    <dgm:pt modelId="{8B14D9C7-9577-4DCF-B41F-BAA45C2C03B4}" type="pres">
      <dgm:prSet presAssocID="{4EA566EF-DDA5-4E8F-B138-D630F5C8BB7A}" presName="dummy" presStyleCnt="0"/>
      <dgm:spPr/>
    </dgm:pt>
    <dgm:pt modelId="{10C4B17D-7F4D-4ABB-9E76-DE6A153B8DAF}" type="pres">
      <dgm:prSet presAssocID="{E757F967-B831-4C3A-AA52-03D48A9BCF95}" presName="sibTrans" presStyleLbl="sibTrans2D1" presStyleIdx="5" presStyleCnt="6"/>
      <dgm:spPr/>
    </dgm:pt>
  </dgm:ptLst>
  <dgm:cxnLst>
    <dgm:cxn modelId="{665E5105-D922-40C4-90CD-401FC75300EC}" type="presOf" srcId="{B5DE49D7-4A23-41E8-AEE1-18AA0A503060}" destId="{9D90A77D-028B-40D6-B4B6-1B290CE96047}" srcOrd="0" destOrd="0" presId="urn:microsoft.com/office/officeart/2005/8/layout/radial6"/>
    <dgm:cxn modelId="{9197D319-5020-4141-9B90-A1D122147F8E}" type="presOf" srcId="{6F43B42A-71AC-474D-85DD-AE1BDDBD8C68}" destId="{878B6A84-97EE-4EFB-A433-E5A74748C5EF}" srcOrd="0" destOrd="0" presId="urn:microsoft.com/office/officeart/2005/8/layout/radial6"/>
    <dgm:cxn modelId="{B290221D-7128-4E5A-B744-8E6CB50227F9}" srcId="{ED2B4624-7341-43E5-B4B2-09A70E7847B3}" destId="{D758309E-D140-4A16-9EEA-1DC825F03F4D}" srcOrd="0" destOrd="0" parTransId="{10C9FF75-796C-4915-9A81-032740282520}" sibTransId="{6561DC76-2E69-4EC2-875D-1CDD8EE8C96A}"/>
    <dgm:cxn modelId="{92E34726-6981-4A7B-A3D2-337042109475}" srcId="{ED2B4624-7341-43E5-B4B2-09A70E7847B3}" destId="{4EA566EF-DDA5-4E8F-B138-D630F5C8BB7A}" srcOrd="5" destOrd="0" parTransId="{46E1F250-6928-4AAE-88D1-2C3F2FB1E0C6}" sibTransId="{E757F967-B831-4C3A-AA52-03D48A9BCF95}"/>
    <dgm:cxn modelId="{08B4933F-CF17-4F5E-93A2-921215CE07C0}" type="presOf" srcId="{6561DC76-2E69-4EC2-875D-1CDD8EE8C96A}" destId="{11E75070-1CFF-431B-ABCD-9FA06CA44800}" srcOrd="0" destOrd="0" presId="urn:microsoft.com/office/officeart/2005/8/layout/radial6"/>
    <dgm:cxn modelId="{80B40340-F3DD-4476-92A3-A830D9C0E9FB}" type="presOf" srcId="{4C92C2CC-7A09-4CCE-A8B2-E48E55CBDF5A}" destId="{38E354CA-BBEF-4ABE-86A9-0ECBC45629D6}" srcOrd="0" destOrd="0" presId="urn:microsoft.com/office/officeart/2005/8/layout/radial6"/>
    <dgm:cxn modelId="{9CCEAA41-0C92-4809-A04D-4C7A68C5BB4C}" type="presOf" srcId="{1F4A1C85-5604-418C-AFD3-D8D3B27D40C2}" destId="{1A633494-E118-49B9-9FB2-506ACA2D2CD5}" srcOrd="0" destOrd="0" presId="urn:microsoft.com/office/officeart/2005/8/layout/radial6"/>
    <dgm:cxn modelId="{0635B267-A16B-426F-A09E-3732251EFAB4}" srcId="{ED2B4624-7341-43E5-B4B2-09A70E7847B3}" destId="{43515A21-A4D1-417A-AFC7-A4F4B9BD3AF1}" srcOrd="4" destOrd="0" parTransId="{8B5D00AE-C31D-4FFF-9F1C-6BE40217F828}" sibTransId="{3A8E2BF8-EF14-4DEA-8398-468E1E83E7E4}"/>
    <dgm:cxn modelId="{23600551-2706-4BB0-8AB3-5F63980DF5FE}" srcId="{ED2B4624-7341-43E5-B4B2-09A70E7847B3}" destId="{6F43B42A-71AC-474D-85DD-AE1BDDBD8C68}" srcOrd="3" destOrd="0" parTransId="{30EFEDF0-9914-448A-956B-0DAC7DF97A4A}" sibTransId="{BA93C95D-0012-4D1C-959A-C3D690C8C7B3}"/>
    <dgm:cxn modelId="{D2056271-6941-42AB-829D-3CFCB8D34EEC}" type="presOf" srcId="{D758309E-D140-4A16-9EEA-1DC825F03F4D}" destId="{1EA97D0F-FADF-4648-B47B-1E7E5DAB8019}" srcOrd="0" destOrd="0" presId="urn:microsoft.com/office/officeart/2005/8/layout/radial6"/>
    <dgm:cxn modelId="{EF546572-B496-4C77-88FB-AA0E823158FE}" type="presOf" srcId="{3A8E2BF8-EF14-4DEA-8398-468E1E83E7E4}" destId="{ECD5C862-4A6C-4199-91C4-AD0B91246002}" srcOrd="0" destOrd="0" presId="urn:microsoft.com/office/officeart/2005/8/layout/radial6"/>
    <dgm:cxn modelId="{065C9876-892C-40E3-8BAF-DE60C0D8C938}" type="presOf" srcId="{A97A05A3-14D9-44A5-B768-02F08550772E}" destId="{AEB58E24-1DBE-4A27-A702-91BE0E25D2C0}" srcOrd="0" destOrd="0" presId="urn:microsoft.com/office/officeart/2005/8/layout/radial6"/>
    <dgm:cxn modelId="{221255A7-CAAC-4D63-B690-ADD64E083B4D}" type="presOf" srcId="{E757F967-B831-4C3A-AA52-03D48A9BCF95}" destId="{10C4B17D-7F4D-4ABB-9E76-DE6A153B8DAF}" srcOrd="0" destOrd="0" presId="urn:microsoft.com/office/officeart/2005/8/layout/radial6"/>
    <dgm:cxn modelId="{7CBB12AD-0FA2-4152-938B-CBF19EB58A32}" srcId="{ED2B4624-7341-43E5-B4B2-09A70E7847B3}" destId="{7E89D2D0-6DF9-4444-B9D2-8A752B068B33}" srcOrd="1" destOrd="0" parTransId="{C5867590-6FD1-4F6A-AEA5-5858E69F0E71}" sibTransId="{B5DE49D7-4A23-41E8-AEE1-18AA0A503060}"/>
    <dgm:cxn modelId="{A6B3DDB8-74AC-40B8-8CC0-6149EC7CD76C}" type="presOf" srcId="{ED2B4624-7341-43E5-B4B2-09A70E7847B3}" destId="{4BDEFD1B-0A47-41E2-AD0B-8D3B0A418521}" srcOrd="0" destOrd="0" presId="urn:microsoft.com/office/officeart/2005/8/layout/radial6"/>
    <dgm:cxn modelId="{6FD376BF-A61A-4899-B7BB-4606C4BC033E}" type="presOf" srcId="{43515A21-A4D1-417A-AFC7-A4F4B9BD3AF1}" destId="{238ADFA7-0CE5-4161-BD4E-C4D8B778D869}" srcOrd="0" destOrd="0" presId="urn:microsoft.com/office/officeart/2005/8/layout/radial6"/>
    <dgm:cxn modelId="{8E4D82BF-D087-4164-A797-A9AD4228DC37}" type="presOf" srcId="{7E89D2D0-6DF9-4444-B9D2-8A752B068B33}" destId="{C5F57591-51B8-4DC8-9F69-AC4849348760}" srcOrd="0" destOrd="0" presId="urn:microsoft.com/office/officeart/2005/8/layout/radial6"/>
    <dgm:cxn modelId="{3A88D9DD-40C2-4835-B337-AE2665EF2249}" srcId="{ED2B4624-7341-43E5-B4B2-09A70E7847B3}" destId="{4C92C2CC-7A09-4CCE-A8B2-E48E55CBDF5A}" srcOrd="2" destOrd="0" parTransId="{C559D247-BD54-41AC-B07D-60454C608BE1}" sibTransId="{1F4A1C85-5604-418C-AFD3-D8D3B27D40C2}"/>
    <dgm:cxn modelId="{8B2E62E0-F273-476C-A6BF-61522F816350}" type="presOf" srcId="{4EA566EF-DDA5-4E8F-B138-D630F5C8BB7A}" destId="{77384783-3578-4D24-B810-6BE9735DD401}" srcOrd="0" destOrd="0" presId="urn:microsoft.com/office/officeart/2005/8/layout/radial6"/>
    <dgm:cxn modelId="{7150E0E6-08C4-4382-A9AB-091C87EB90E5}" srcId="{A97A05A3-14D9-44A5-B768-02F08550772E}" destId="{ED2B4624-7341-43E5-B4B2-09A70E7847B3}" srcOrd="0" destOrd="0" parTransId="{B5847ABE-AF46-483D-BCB2-95A0C15A9DB6}" sibTransId="{8EEDBB42-9CFE-4006-9F30-B7728819F50E}"/>
    <dgm:cxn modelId="{BE319FFA-B793-48DB-8D40-C4A800686C78}" type="presOf" srcId="{BA93C95D-0012-4D1C-959A-C3D690C8C7B3}" destId="{4740D6D8-6AC4-441D-BBD9-A2BCE8117210}" srcOrd="0" destOrd="0" presId="urn:microsoft.com/office/officeart/2005/8/layout/radial6"/>
    <dgm:cxn modelId="{D7BD0A98-928A-442C-A39B-E2C7E7B6C472}" type="presParOf" srcId="{AEB58E24-1DBE-4A27-A702-91BE0E25D2C0}" destId="{4BDEFD1B-0A47-41E2-AD0B-8D3B0A418521}" srcOrd="0" destOrd="0" presId="urn:microsoft.com/office/officeart/2005/8/layout/radial6"/>
    <dgm:cxn modelId="{EDC71614-FAD2-4733-9408-2036DE7C328E}" type="presParOf" srcId="{AEB58E24-1DBE-4A27-A702-91BE0E25D2C0}" destId="{1EA97D0F-FADF-4648-B47B-1E7E5DAB8019}" srcOrd="1" destOrd="0" presId="urn:microsoft.com/office/officeart/2005/8/layout/radial6"/>
    <dgm:cxn modelId="{E577D291-9F44-4027-90BE-662BB4A065AD}" type="presParOf" srcId="{AEB58E24-1DBE-4A27-A702-91BE0E25D2C0}" destId="{4702129D-FCE9-41BD-A8DF-D8F31E3BD3E9}" srcOrd="2" destOrd="0" presId="urn:microsoft.com/office/officeart/2005/8/layout/radial6"/>
    <dgm:cxn modelId="{AA63E605-0C86-4D45-9D41-21609B804D55}" type="presParOf" srcId="{AEB58E24-1DBE-4A27-A702-91BE0E25D2C0}" destId="{11E75070-1CFF-431B-ABCD-9FA06CA44800}" srcOrd="3" destOrd="0" presId="urn:microsoft.com/office/officeart/2005/8/layout/radial6"/>
    <dgm:cxn modelId="{0D5985DA-D042-4EF3-A5C5-E7030655F448}" type="presParOf" srcId="{AEB58E24-1DBE-4A27-A702-91BE0E25D2C0}" destId="{C5F57591-51B8-4DC8-9F69-AC4849348760}" srcOrd="4" destOrd="0" presId="urn:microsoft.com/office/officeart/2005/8/layout/radial6"/>
    <dgm:cxn modelId="{570E003D-40E6-4E8B-8AA4-07D50C913F64}" type="presParOf" srcId="{AEB58E24-1DBE-4A27-A702-91BE0E25D2C0}" destId="{124A4B61-5A67-4D82-BB83-FF8BB8C9FDED}" srcOrd="5" destOrd="0" presId="urn:microsoft.com/office/officeart/2005/8/layout/radial6"/>
    <dgm:cxn modelId="{A618FDE2-116B-4200-8F20-55AEF2C747BA}" type="presParOf" srcId="{AEB58E24-1DBE-4A27-A702-91BE0E25D2C0}" destId="{9D90A77D-028B-40D6-B4B6-1B290CE96047}" srcOrd="6" destOrd="0" presId="urn:microsoft.com/office/officeart/2005/8/layout/radial6"/>
    <dgm:cxn modelId="{E0E6A495-CD1F-4F27-B9C6-A4A2E90DF1BA}" type="presParOf" srcId="{AEB58E24-1DBE-4A27-A702-91BE0E25D2C0}" destId="{38E354CA-BBEF-4ABE-86A9-0ECBC45629D6}" srcOrd="7" destOrd="0" presId="urn:microsoft.com/office/officeart/2005/8/layout/radial6"/>
    <dgm:cxn modelId="{2A2E2B69-9E9A-4832-B82A-64A5577027E5}" type="presParOf" srcId="{AEB58E24-1DBE-4A27-A702-91BE0E25D2C0}" destId="{F7CDB317-7B95-46F3-ADA7-883B29B2C2EE}" srcOrd="8" destOrd="0" presId="urn:microsoft.com/office/officeart/2005/8/layout/radial6"/>
    <dgm:cxn modelId="{65A5EB72-3040-417B-AFB5-EF99E7B6C720}" type="presParOf" srcId="{AEB58E24-1DBE-4A27-A702-91BE0E25D2C0}" destId="{1A633494-E118-49B9-9FB2-506ACA2D2CD5}" srcOrd="9" destOrd="0" presId="urn:microsoft.com/office/officeart/2005/8/layout/radial6"/>
    <dgm:cxn modelId="{77B573A2-2F14-4EF4-A672-639B8950B9EF}" type="presParOf" srcId="{AEB58E24-1DBE-4A27-A702-91BE0E25D2C0}" destId="{878B6A84-97EE-4EFB-A433-E5A74748C5EF}" srcOrd="10" destOrd="0" presId="urn:microsoft.com/office/officeart/2005/8/layout/radial6"/>
    <dgm:cxn modelId="{436A3334-08BB-4E47-A52A-623D46515C8D}" type="presParOf" srcId="{AEB58E24-1DBE-4A27-A702-91BE0E25D2C0}" destId="{6E5FC47A-61A3-47CB-869A-089216CF74E1}" srcOrd="11" destOrd="0" presId="urn:microsoft.com/office/officeart/2005/8/layout/radial6"/>
    <dgm:cxn modelId="{166446FE-2410-4350-AA3C-3A80584A23B1}" type="presParOf" srcId="{AEB58E24-1DBE-4A27-A702-91BE0E25D2C0}" destId="{4740D6D8-6AC4-441D-BBD9-A2BCE8117210}" srcOrd="12" destOrd="0" presId="urn:microsoft.com/office/officeart/2005/8/layout/radial6"/>
    <dgm:cxn modelId="{755ECD2E-8510-48C0-976C-8BDEA4CC245B}" type="presParOf" srcId="{AEB58E24-1DBE-4A27-A702-91BE0E25D2C0}" destId="{238ADFA7-0CE5-4161-BD4E-C4D8B778D869}" srcOrd="13" destOrd="0" presId="urn:microsoft.com/office/officeart/2005/8/layout/radial6"/>
    <dgm:cxn modelId="{7E23B0EF-768F-4B90-95B3-8575B1FD9AA1}" type="presParOf" srcId="{AEB58E24-1DBE-4A27-A702-91BE0E25D2C0}" destId="{47A49450-6AC5-4A6F-A783-29ABEA2BB9D8}" srcOrd="14" destOrd="0" presId="urn:microsoft.com/office/officeart/2005/8/layout/radial6"/>
    <dgm:cxn modelId="{20874E1C-7685-4605-AA50-2C8CD03B46A6}" type="presParOf" srcId="{AEB58E24-1DBE-4A27-A702-91BE0E25D2C0}" destId="{ECD5C862-4A6C-4199-91C4-AD0B91246002}" srcOrd="15" destOrd="0" presId="urn:microsoft.com/office/officeart/2005/8/layout/radial6"/>
    <dgm:cxn modelId="{5D5D527F-546F-4973-A63C-40EF7DCC9B6A}" type="presParOf" srcId="{AEB58E24-1DBE-4A27-A702-91BE0E25D2C0}" destId="{77384783-3578-4D24-B810-6BE9735DD401}" srcOrd="16" destOrd="0" presId="urn:microsoft.com/office/officeart/2005/8/layout/radial6"/>
    <dgm:cxn modelId="{C4DDBF59-E7E0-4D38-AC11-9F98C045F50B}" type="presParOf" srcId="{AEB58E24-1DBE-4A27-A702-91BE0E25D2C0}" destId="{8B14D9C7-9577-4DCF-B41F-BAA45C2C03B4}" srcOrd="17" destOrd="0" presId="urn:microsoft.com/office/officeart/2005/8/layout/radial6"/>
    <dgm:cxn modelId="{2AF6027E-D339-4580-BAA6-4BDB868CEC09}" type="presParOf" srcId="{AEB58E24-1DBE-4A27-A702-91BE0E25D2C0}" destId="{10C4B17D-7F4D-4ABB-9E76-DE6A153B8DAF}" srcOrd="18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C206662-86D2-4AAA-8F55-9E8DF281CDD7}" type="doc">
      <dgm:prSet loTypeId="urn:microsoft.com/office/officeart/2009/3/layout/RandomtoResultProcess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6FB06AD0-1E0C-4F7D-9BEF-D10AB8CBBB45}">
      <dgm:prSet phldrT="[Texto]" custT="1"/>
      <dgm:spPr/>
      <dgm:t>
        <a:bodyPr/>
        <a:lstStyle/>
        <a:p>
          <a:r>
            <a:rPr lang="es-ES" sz="1800" b="1" dirty="0"/>
            <a:t>SOFT SKILLS o habilidades blandas</a:t>
          </a:r>
        </a:p>
      </dgm:t>
    </dgm:pt>
    <dgm:pt modelId="{94803C4F-FB92-4B6D-B578-CB06B14D05E4}" type="parTrans" cxnId="{F02C5B25-C78D-427F-B1BB-5DC2CA7B2A9E}">
      <dgm:prSet/>
      <dgm:spPr/>
      <dgm:t>
        <a:bodyPr/>
        <a:lstStyle/>
        <a:p>
          <a:endParaRPr lang="es-ES"/>
        </a:p>
      </dgm:t>
    </dgm:pt>
    <dgm:pt modelId="{BE0F2C58-304C-4066-AF55-E5334812C9C2}" type="sibTrans" cxnId="{F02C5B25-C78D-427F-B1BB-5DC2CA7B2A9E}">
      <dgm:prSet/>
      <dgm:spPr/>
      <dgm:t>
        <a:bodyPr/>
        <a:lstStyle/>
        <a:p>
          <a:endParaRPr lang="es-ES"/>
        </a:p>
      </dgm:t>
    </dgm:pt>
    <dgm:pt modelId="{F50BC416-8B09-46CB-859B-B06CC7EECBC8}">
      <dgm:prSet phldrT="[Texto]" custT="1"/>
      <dgm:spPr/>
      <dgm:t>
        <a:bodyPr/>
        <a:lstStyle/>
        <a:p>
          <a:r>
            <a:rPr lang="es-ES_tradnl" sz="1800" b="1" dirty="0"/>
            <a:t>Son las competencias personales y sociales válidas para cualquier puesto</a:t>
          </a:r>
          <a:endParaRPr lang="es-ES" sz="1800" b="1" dirty="0"/>
        </a:p>
      </dgm:t>
    </dgm:pt>
    <dgm:pt modelId="{D3334973-1153-4B6C-9FD0-7602754163FB}" type="parTrans" cxnId="{E725B3D9-A428-431A-BD98-ADAF9CB6782F}">
      <dgm:prSet/>
      <dgm:spPr/>
      <dgm:t>
        <a:bodyPr/>
        <a:lstStyle/>
        <a:p>
          <a:endParaRPr lang="es-ES"/>
        </a:p>
      </dgm:t>
    </dgm:pt>
    <dgm:pt modelId="{6103DE9F-7257-4110-88F7-223CE61D87A0}" type="sibTrans" cxnId="{E725B3D9-A428-431A-BD98-ADAF9CB6782F}">
      <dgm:prSet/>
      <dgm:spPr/>
      <dgm:t>
        <a:bodyPr/>
        <a:lstStyle/>
        <a:p>
          <a:endParaRPr lang="es-ES"/>
        </a:p>
      </dgm:t>
    </dgm:pt>
    <dgm:pt modelId="{2B6B31BB-83E2-4FA7-BF72-54A1020B54A8}" type="pres">
      <dgm:prSet presAssocID="{CC206662-86D2-4AAA-8F55-9E8DF281CDD7}" presName="Name0" presStyleCnt="0">
        <dgm:presLayoutVars>
          <dgm:dir/>
          <dgm:animOne val="branch"/>
          <dgm:animLvl val="lvl"/>
        </dgm:presLayoutVars>
      </dgm:prSet>
      <dgm:spPr/>
    </dgm:pt>
    <dgm:pt modelId="{7CD003D3-5D39-4142-A7A8-C45A04530D9D}" type="pres">
      <dgm:prSet presAssocID="{6FB06AD0-1E0C-4F7D-9BEF-D10AB8CBBB45}" presName="chaos" presStyleCnt="0"/>
      <dgm:spPr/>
    </dgm:pt>
    <dgm:pt modelId="{9ACF9D63-6325-4930-8CC3-A28823D91B88}" type="pres">
      <dgm:prSet presAssocID="{6FB06AD0-1E0C-4F7D-9BEF-D10AB8CBBB45}" presName="parTx1" presStyleLbl="revTx" presStyleIdx="0" presStyleCnt="1"/>
      <dgm:spPr/>
    </dgm:pt>
    <dgm:pt modelId="{54A54414-D37C-4DD1-8612-EA369684CE24}" type="pres">
      <dgm:prSet presAssocID="{6FB06AD0-1E0C-4F7D-9BEF-D10AB8CBBB45}" presName="c1" presStyleLbl="node1" presStyleIdx="0" presStyleCnt="19"/>
      <dgm:spPr/>
    </dgm:pt>
    <dgm:pt modelId="{34A022C9-AA90-4044-AF0A-FB75BB88115A}" type="pres">
      <dgm:prSet presAssocID="{6FB06AD0-1E0C-4F7D-9BEF-D10AB8CBBB45}" presName="c2" presStyleLbl="node1" presStyleIdx="1" presStyleCnt="19"/>
      <dgm:spPr/>
    </dgm:pt>
    <dgm:pt modelId="{B1428FF4-19E3-4265-A6C5-0D9EB837B7D7}" type="pres">
      <dgm:prSet presAssocID="{6FB06AD0-1E0C-4F7D-9BEF-D10AB8CBBB45}" presName="c3" presStyleLbl="node1" presStyleIdx="2" presStyleCnt="19"/>
      <dgm:spPr/>
    </dgm:pt>
    <dgm:pt modelId="{8159A276-C7CE-46A4-8B20-302CA338C05D}" type="pres">
      <dgm:prSet presAssocID="{6FB06AD0-1E0C-4F7D-9BEF-D10AB8CBBB45}" presName="c4" presStyleLbl="node1" presStyleIdx="3" presStyleCnt="19"/>
      <dgm:spPr/>
    </dgm:pt>
    <dgm:pt modelId="{7F83E789-8510-4B91-BC5F-7CA9A7ABFEE2}" type="pres">
      <dgm:prSet presAssocID="{6FB06AD0-1E0C-4F7D-9BEF-D10AB8CBBB45}" presName="c5" presStyleLbl="node1" presStyleIdx="4" presStyleCnt="19"/>
      <dgm:spPr/>
    </dgm:pt>
    <dgm:pt modelId="{EA66B9E2-2250-4663-B527-3EFE3117DB77}" type="pres">
      <dgm:prSet presAssocID="{6FB06AD0-1E0C-4F7D-9BEF-D10AB8CBBB45}" presName="c6" presStyleLbl="node1" presStyleIdx="5" presStyleCnt="19"/>
      <dgm:spPr/>
    </dgm:pt>
    <dgm:pt modelId="{3E4A7273-9DB0-48B6-BDEB-EC1F48FFBE20}" type="pres">
      <dgm:prSet presAssocID="{6FB06AD0-1E0C-4F7D-9BEF-D10AB8CBBB45}" presName="c7" presStyleLbl="node1" presStyleIdx="6" presStyleCnt="19"/>
      <dgm:spPr/>
    </dgm:pt>
    <dgm:pt modelId="{460A6253-81C2-4DFD-AD6F-FF300CBF96F7}" type="pres">
      <dgm:prSet presAssocID="{6FB06AD0-1E0C-4F7D-9BEF-D10AB8CBBB45}" presName="c8" presStyleLbl="node1" presStyleIdx="7" presStyleCnt="19"/>
      <dgm:spPr/>
    </dgm:pt>
    <dgm:pt modelId="{86C6CF97-EF27-4F85-86BF-22CC8343DB19}" type="pres">
      <dgm:prSet presAssocID="{6FB06AD0-1E0C-4F7D-9BEF-D10AB8CBBB45}" presName="c9" presStyleLbl="node1" presStyleIdx="8" presStyleCnt="19"/>
      <dgm:spPr/>
    </dgm:pt>
    <dgm:pt modelId="{C2EF324F-6CCE-483E-88AC-0FAFCE86CDE8}" type="pres">
      <dgm:prSet presAssocID="{6FB06AD0-1E0C-4F7D-9BEF-D10AB8CBBB45}" presName="c10" presStyleLbl="node1" presStyleIdx="9" presStyleCnt="19"/>
      <dgm:spPr/>
    </dgm:pt>
    <dgm:pt modelId="{135DFA06-61AA-4E9E-9DD8-7444A9F91978}" type="pres">
      <dgm:prSet presAssocID="{6FB06AD0-1E0C-4F7D-9BEF-D10AB8CBBB45}" presName="c11" presStyleLbl="node1" presStyleIdx="10" presStyleCnt="19"/>
      <dgm:spPr/>
    </dgm:pt>
    <dgm:pt modelId="{191B3E6A-10EA-4762-999C-6480FFEA44FE}" type="pres">
      <dgm:prSet presAssocID="{6FB06AD0-1E0C-4F7D-9BEF-D10AB8CBBB45}" presName="c12" presStyleLbl="node1" presStyleIdx="11" presStyleCnt="19"/>
      <dgm:spPr/>
    </dgm:pt>
    <dgm:pt modelId="{1D9A6143-1C07-4B75-B1AA-6EEB48706241}" type="pres">
      <dgm:prSet presAssocID="{6FB06AD0-1E0C-4F7D-9BEF-D10AB8CBBB45}" presName="c13" presStyleLbl="node1" presStyleIdx="12" presStyleCnt="19"/>
      <dgm:spPr/>
    </dgm:pt>
    <dgm:pt modelId="{BD55280A-B551-4013-8E1D-58FA950D592E}" type="pres">
      <dgm:prSet presAssocID="{6FB06AD0-1E0C-4F7D-9BEF-D10AB8CBBB45}" presName="c14" presStyleLbl="node1" presStyleIdx="13" presStyleCnt="19"/>
      <dgm:spPr/>
    </dgm:pt>
    <dgm:pt modelId="{DAAE9B1B-4824-4A3D-9F02-012D42388D20}" type="pres">
      <dgm:prSet presAssocID="{6FB06AD0-1E0C-4F7D-9BEF-D10AB8CBBB45}" presName="c15" presStyleLbl="node1" presStyleIdx="14" presStyleCnt="19"/>
      <dgm:spPr/>
    </dgm:pt>
    <dgm:pt modelId="{AC361B8D-ECD3-47D0-91FB-DA4BEB6DD0E8}" type="pres">
      <dgm:prSet presAssocID="{6FB06AD0-1E0C-4F7D-9BEF-D10AB8CBBB45}" presName="c16" presStyleLbl="node1" presStyleIdx="15" presStyleCnt="19"/>
      <dgm:spPr/>
    </dgm:pt>
    <dgm:pt modelId="{C72B806E-4B57-4E0C-914F-3F343CA1E5EF}" type="pres">
      <dgm:prSet presAssocID="{6FB06AD0-1E0C-4F7D-9BEF-D10AB8CBBB45}" presName="c17" presStyleLbl="node1" presStyleIdx="16" presStyleCnt="19"/>
      <dgm:spPr/>
    </dgm:pt>
    <dgm:pt modelId="{38E16705-B2E9-4B15-9B70-8D805FB4876E}" type="pres">
      <dgm:prSet presAssocID="{6FB06AD0-1E0C-4F7D-9BEF-D10AB8CBBB45}" presName="c18" presStyleLbl="node1" presStyleIdx="17" presStyleCnt="19"/>
      <dgm:spPr/>
    </dgm:pt>
    <dgm:pt modelId="{599E34A8-6DDE-4F30-9A1E-07DBDAC16F72}" type="pres">
      <dgm:prSet presAssocID="{BE0F2C58-304C-4066-AF55-E5334812C9C2}" presName="chevronComposite1" presStyleCnt="0"/>
      <dgm:spPr/>
    </dgm:pt>
    <dgm:pt modelId="{F52DCD69-226B-45E6-BCD5-6FEEB741D7AA}" type="pres">
      <dgm:prSet presAssocID="{BE0F2C58-304C-4066-AF55-E5334812C9C2}" presName="chevron1" presStyleLbl="sibTrans2D1" presStyleIdx="0" presStyleCnt="2"/>
      <dgm:spPr/>
    </dgm:pt>
    <dgm:pt modelId="{840E96C3-B33A-4F38-91C9-B8D31519163E}" type="pres">
      <dgm:prSet presAssocID="{BE0F2C58-304C-4066-AF55-E5334812C9C2}" presName="spChevron1" presStyleCnt="0"/>
      <dgm:spPr/>
    </dgm:pt>
    <dgm:pt modelId="{29263DB5-F715-438F-9027-80448254E40E}" type="pres">
      <dgm:prSet presAssocID="{BE0F2C58-304C-4066-AF55-E5334812C9C2}" presName="overlap" presStyleCnt="0"/>
      <dgm:spPr/>
    </dgm:pt>
    <dgm:pt modelId="{4B7586AF-4EC4-4259-9249-7AE1D67938AB}" type="pres">
      <dgm:prSet presAssocID="{BE0F2C58-304C-4066-AF55-E5334812C9C2}" presName="chevronComposite2" presStyleCnt="0"/>
      <dgm:spPr/>
    </dgm:pt>
    <dgm:pt modelId="{394DFBE7-CC79-47EF-B07B-FA22F6A4125D}" type="pres">
      <dgm:prSet presAssocID="{BE0F2C58-304C-4066-AF55-E5334812C9C2}" presName="chevron2" presStyleLbl="sibTrans2D1" presStyleIdx="1" presStyleCnt="2"/>
      <dgm:spPr/>
    </dgm:pt>
    <dgm:pt modelId="{5D07697B-236E-4DA7-8F55-B9405055CA5C}" type="pres">
      <dgm:prSet presAssocID="{BE0F2C58-304C-4066-AF55-E5334812C9C2}" presName="spChevron2" presStyleCnt="0"/>
      <dgm:spPr/>
    </dgm:pt>
    <dgm:pt modelId="{AB608E78-5745-46E7-BEA0-31C2FDFBBD1D}" type="pres">
      <dgm:prSet presAssocID="{F50BC416-8B09-46CB-859B-B06CC7EECBC8}" presName="last" presStyleCnt="0"/>
      <dgm:spPr/>
    </dgm:pt>
    <dgm:pt modelId="{2DACE8B5-DAA8-400E-ABA1-32B6381C67FE}" type="pres">
      <dgm:prSet presAssocID="{F50BC416-8B09-46CB-859B-B06CC7EECBC8}" presName="circleTx" presStyleLbl="node1" presStyleIdx="18" presStyleCnt="19" custScaleX="213640" custScaleY="118460"/>
      <dgm:spPr/>
    </dgm:pt>
    <dgm:pt modelId="{C4032509-D54D-4EF2-88C0-A19E03501D33}" type="pres">
      <dgm:prSet presAssocID="{F50BC416-8B09-46CB-859B-B06CC7EECBC8}" presName="spN" presStyleCnt="0"/>
      <dgm:spPr/>
    </dgm:pt>
  </dgm:ptLst>
  <dgm:cxnLst>
    <dgm:cxn modelId="{0069FB21-0190-44DF-B17D-B69A4DDC18EC}" type="presOf" srcId="{6FB06AD0-1E0C-4F7D-9BEF-D10AB8CBBB45}" destId="{9ACF9D63-6325-4930-8CC3-A28823D91B88}" srcOrd="0" destOrd="0" presId="urn:microsoft.com/office/officeart/2009/3/layout/RandomtoResultProcess"/>
    <dgm:cxn modelId="{F02C5B25-C78D-427F-B1BB-5DC2CA7B2A9E}" srcId="{CC206662-86D2-4AAA-8F55-9E8DF281CDD7}" destId="{6FB06AD0-1E0C-4F7D-9BEF-D10AB8CBBB45}" srcOrd="0" destOrd="0" parTransId="{94803C4F-FB92-4B6D-B578-CB06B14D05E4}" sibTransId="{BE0F2C58-304C-4066-AF55-E5334812C9C2}"/>
    <dgm:cxn modelId="{DB571045-BD0A-4D9E-9C26-21154D9481BA}" type="presOf" srcId="{F50BC416-8B09-46CB-859B-B06CC7EECBC8}" destId="{2DACE8B5-DAA8-400E-ABA1-32B6381C67FE}" srcOrd="0" destOrd="0" presId="urn:microsoft.com/office/officeart/2009/3/layout/RandomtoResultProcess"/>
    <dgm:cxn modelId="{732280A5-32AD-43C3-B44D-AF19A9E35BE1}" type="presOf" srcId="{CC206662-86D2-4AAA-8F55-9E8DF281CDD7}" destId="{2B6B31BB-83E2-4FA7-BF72-54A1020B54A8}" srcOrd="0" destOrd="0" presId="urn:microsoft.com/office/officeart/2009/3/layout/RandomtoResultProcess"/>
    <dgm:cxn modelId="{E725B3D9-A428-431A-BD98-ADAF9CB6782F}" srcId="{CC206662-86D2-4AAA-8F55-9E8DF281CDD7}" destId="{F50BC416-8B09-46CB-859B-B06CC7EECBC8}" srcOrd="1" destOrd="0" parTransId="{D3334973-1153-4B6C-9FD0-7602754163FB}" sibTransId="{6103DE9F-7257-4110-88F7-223CE61D87A0}"/>
    <dgm:cxn modelId="{F51ED8F8-BE8A-4770-AD18-0E4E8AE22355}" type="presParOf" srcId="{2B6B31BB-83E2-4FA7-BF72-54A1020B54A8}" destId="{7CD003D3-5D39-4142-A7A8-C45A04530D9D}" srcOrd="0" destOrd="0" presId="urn:microsoft.com/office/officeart/2009/3/layout/RandomtoResultProcess"/>
    <dgm:cxn modelId="{A5CD5AA3-A4A2-46A2-8958-BF8BE9B97189}" type="presParOf" srcId="{7CD003D3-5D39-4142-A7A8-C45A04530D9D}" destId="{9ACF9D63-6325-4930-8CC3-A28823D91B88}" srcOrd="0" destOrd="0" presId="urn:microsoft.com/office/officeart/2009/3/layout/RandomtoResultProcess"/>
    <dgm:cxn modelId="{B0D34F72-5D96-409B-ADE8-5A6EEE1156CD}" type="presParOf" srcId="{7CD003D3-5D39-4142-A7A8-C45A04530D9D}" destId="{54A54414-D37C-4DD1-8612-EA369684CE24}" srcOrd="1" destOrd="0" presId="urn:microsoft.com/office/officeart/2009/3/layout/RandomtoResultProcess"/>
    <dgm:cxn modelId="{D93CF0F4-38FB-48C1-B23C-E8F33D7BD699}" type="presParOf" srcId="{7CD003D3-5D39-4142-A7A8-C45A04530D9D}" destId="{34A022C9-AA90-4044-AF0A-FB75BB88115A}" srcOrd="2" destOrd="0" presId="urn:microsoft.com/office/officeart/2009/3/layout/RandomtoResultProcess"/>
    <dgm:cxn modelId="{21E1BCCA-4E9A-4D45-92CF-B1DB2E69383C}" type="presParOf" srcId="{7CD003D3-5D39-4142-A7A8-C45A04530D9D}" destId="{B1428FF4-19E3-4265-A6C5-0D9EB837B7D7}" srcOrd="3" destOrd="0" presId="urn:microsoft.com/office/officeart/2009/3/layout/RandomtoResultProcess"/>
    <dgm:cxn modelId="{3F9E0C7F-075E-4F20-8046-E26758DD8C3E}" type="presParOf" srcId="{7CD003D3-5D39-4142-A7A8-C45A04530D9D}" destId="{8159A276-C7CE-46A4-8B20-302CA338C05D}" srcOrd="4" destOrd="0" presId="urn:microsoft.com/office/officeart/2009/3/layout/RandomtoResultProcess"/>
    <dgm:cxn modelId="{B6A9873D-6D27-415B-A753-66633F89086E}" type="presParOf" srcId="{7CD003D3-5D39-4142-A7A8-C45A04530D9D}" destId="{7F83E789-8510-4B91-BC5F-7CA9A7ABFEE2}" srcOrd="5" destOrd="0" presId="urn:microsoft.com/office/officeart/2009/3/layout/RandomtoResultProcess"/>
    <dgm:cxn modelId="{1DA7FAB2-6A7E-4FA1-9E44-D1378E43B55A}" type="presParOf" srcId="{7CD003D3-5D39-4142-A7A8-C45A04530D9D}" destId="{EA66B9E2-2250-4663-B527-3EFE3117DB77}" srcOrd="6" destOrd="0" presId="urn:microsoft.com/office/officeart/2009/3/layout/RandomtoResultProcess"/>
    <dgm:cxn modelId="{3CF185F7-ADB2-4973-8DBB-3D527BC6F5DF}" type="presParOf" srcId="{7CD003D3-5D39-4142-A7A8-C45A04530D9D}" destId="{3E4A7273-9DB0-48B6-BDEB-EC1F48FFBE20}" srcOrd="7" destOrd="0" presId="urn:microsoft.com/office/officeart/2009/3/layout/RandomtoResultProcess"/>
    <dgm:cxn modelId="{98804B5C-66EA-4F34-A6F0-2AF899A49028}" type="presParOf" srcId="{7CD003D3-5D39-4142-A7A8-C45A04530D9D}" destId="{460A6253-81C2-4DFD-AD6F-FF300CBF96F7}" srcOrd="8" destOrd="0" presId="urn:microsoft.com/office/officeart/2009/3/layout/RandomtoResultProcess"/>
    <dgm:cxn modelId="{79D49EE5-8926-4C0D-A76C-9A24834E3D0A}" type="presParOf" srcId="{7CD003D3-5D39-4142-A7A8-C45A04530D9D}" destId="{86C6CF97-EF27-4F85-86BF-22CC8343DB19}" srcOrd="9" destOrd="0" presId="urn:microsoft.com/office/officeart/2009/3/layout/RandomtoResultProcess"/>
    <dgm:cxn modelId="{EC52CDBD-4EDF-4E50-A534-E2ACE649BB46}" type="presParOf" srcId="{7CD003D3-5D39-4142-A7A8-C45A04530D9D}" destId="{C2EF324F-6CCE-483E-88AC-0FAFCE86CDE8}" srcOrd="10" destOrd="0" presId="urn:microsoft.com/office/officeart/2009/3/layout/RandomtoResultProcess"/>
    <dgm:cxn modelId="{02324F82-36FA-442D-B7EA-C063F7C0AC37}" type="presParOf" srcId="{7CD003D3-5D39-4142-A7A8-C45A04530D9D}" destId="{135DFA06-61AA-4E9E-9DD8-7444A9F91978}" srcOrd="11" destOrd="0" presId="urn:microsoft.com/office/officeart/2009/3/layout/RandomtoResultProcess"/>
    <dgm:cxn modelId="{0F5BC296-1CE9-4BE1-9458-BDFA2EECB615}" type="presParOf" srcId="{7CD003D3-5D39-4142-A7A8-C45A04530D9D}" destId="{191B3E6A-10EA-4762-999C-6480FFEA44FE}" srcOrd="12" destOrd="0" presId="urn:microsoft.com/office/officeart/2009/3/layout/RandomtoResultProcess"/>
    <dgm:cxn modelId="{95A6929B-13D4-4005-A1C3-0651A84967AD}" type="presParOf" srcId="{7CD003D3-5D39-4142-A7A8-C45A04530D9D}" destId="{1D9A6143-1C07-4B75-B1AA-6EEB48706241}" srcOrd="13" destOrd="0" presId="urn:microsoft.com/office/officeart/2009/3/layout/RandomtoResultProcess"/>
    <dgm:cxn modelId="{7B4B51F0-E584-4298-8B64-177E6515D757}" type="presParOf" srcId="{7CD003D3-5D39-4142-A7A8-C45A04530D9D}" destId="{BD55280A-B551-4013-8E1D-58FA950D592E}" srcOrd="14" destOrd="0" presId="urn:microsoft.com/office/officeart/2009/3/layout/RandomtoResultProcess"/>
    <dgm:cxn modelId="{A24624CC-7B35-4FD8-895B-0F97DC3A9216}" type="presParOf" srcId="{7CD003D3-5D39-4142-A7A8-C45A04530D9D}" destId="{DAAE9B1B-4824-4A3D-9F02-012D42388D20}" srcOrd="15" destOrd="0" presId="urn:microsoft.com/office/officeart/2009/3/layout/RandomtoResultProcess"/>
    <dgm:cxn modelId="{DB9E280D-41E6-4CDA-8EBF-3C0EC806B77C}" type="presParOf" srcId="{7CD003D3-5D39-4142-A7A8-C45A04530D9D}" destId="{AC361B8D-ECD3-47D0-91FB-DA4BEB6DD0E8}" srcOrd="16" destOrd="0" presId="urn:microsoft.com/office/officeart/2009/3/layout/RandomtoResultProcess"/>
    <dgm:cxn modelId="{D15EE770-8847-494E-9E19-0FCF82C93D70}" type="presParOf" srcId="{7CD003D3-5D39-4142-A7A8-C45A04530D9D}" destId="{C72B806E-4B57-4E0C-914F-3F343CA1E5EF}" srcOrd="17" destOrd="0" presId="urn:microsoft.com/office/officeart/2009/3/layout/RandomtoResultProcess"/>
    <dgm:cxn modelId="{63870E0E-96E9-43BE-84CB-3FF7ED05CCE9}" type="presParOf" srcId="{7CD003D3-5D39-4142-A7A8-C45A04530D9D}" destId="{38E16705-B2E9-4B15-9B70-8D805FB4876E}" srcOrd="18" destOrd="0" presId="urn:microsoft.com/office/officeart/2009/3/layout/RandomtoResultProcess"/>
    <dgm:cxn modelId="{8E2B6AAD-6C58-4F8E-8B0D-19050DC1333F}" type="presParOf" srcId="{2B6B31BB-83E2-4FA7-BF72-54A1020B54A8}" destId="{599E34A8-6DDE-4F30-9A1E-07DBDAC16F72}" srcOrd="1" destOrd="0" presId="urn:microsoft.com/office/officeart/2009/3/layout/RandomtoResultProcess"/>
    <dgm:cxn modelId="{9F5F0D44-F011-41C1-8C72-334FF26EB0BF}" type="presParOf" srcId="{599E34A8-6DDE-4F30-9A1E-07DBDAC16F72}" destId="{F52DCD69-226B-45E6-BCD5-6FEEB741D7AA}" srcOrd="0" destOrd="0" presId="urn:microsoft.com/office/officeart/2009/3/layout/RandomtoResultProcess"/>
    <dgm:cxn modelId="{5A8FA1F4-100C-4E07-984B-AC91353078F2}" type="presParOf" srcId="{599E34A8-6DDE-4F30-9A1E-07DBDAC16F72}" destId="{840E96C3-B33A-4F38-91C9-B8D31519163E}" srcOrd="1" destOrd="0" presId="urn:microsoft.com/office/officeart/2009/3/layout/RandomtoResultProcess"/>
    <dgm:cxn modelId="{1633A6FC-4B6B-476D-AFA8-AD17808D100C}" type="presParOf" srcId="{2B6B31BB-83E2-4FA7-BF72-54A1020B54A8}" destId="{29263DB5-F715-438F-9027-80448254E40E}" srcOrd="2" destOrd="0" presId="urn:microsoft.com/office/officeart/2009/3/layout/RandomtoResultProcess"/>
    <dgm:cxn modelId="{3EF0EC4D-C155-424E-91DB-2A739B8AEFA6}" type="presParOf" srcId="{2B6B31BB-83E2-4FA7-BF72-54A1020B54A8}" destId="{4B7586AF-4EC4-4259-9249-7AE1D67938AB}" srcOrd="3" destOrd="0" presId="urn:microsoft.com/office/officeart/2009/3/layout/RandomtoResultProcess"/>
    <dgm:cxn modelId="{BA390E7D-C0FC-49E0-B8A0-BAA357F3EBC8}" type="presParOf" srcId="{4B7586AF-4EC4-4259-9249-7AE1D67938AB}" destId="{394DFBE7-CC79-47EF-B07B-FA22F6A4125D}" srcOrd="0" destOrd="0" presId="urn:microsoft.com/office/officeart/2009/3/layout/RandomtoResultProcess"/>
    <dgm:cxn modelId="{2B73117E-BD67-4125-A671-3C9E52A6E0FC}" type="presParOf" srcId="{4B7586AF-4EC4-4259-9249-7AE1D67938AB}" destId="{5D07697B-236E-4DA7-8F55-B9405055CA5C}" srcOrd="1" destOrd="0" presId="urn:microsoft.com/office/officeart/2009/3/layout/RandomtoResultProcess"/>
    <dgm:cxn modelId="{44022647-96B3-4A93-8C4F-6408E345898D}" type="presParOf" srcId="{2B6B31BB-83E2-4FA7-BF72-54A1020B54A8}" destId="{AB608E78-5745-46E7-BEA0-31C2FDFBBD1D}" srcOrd="4" destOrd="0" presId="urn:microsoft.com/office/officeart/2009/3/layout/RandomtoResultProcess"/>
    <dgm:cxn modelId="{1D998760-BEEB-468F-8462-3257533B0F91}" type="presParOf" srcId="{AB608E78-5745-46E7-BEA0-31C2FDFBBD1D}" destId="{2DACE8B5-DAA8-400E-ABA1-32B6381C67FE}" srcOrd="0" destOrd="0" presId="urn:microsoft.com/office/officeart/2009/3/layout/RandomtoResultProcess"/>
    <dgm:cxn modelId="{497BC1EF-FC79-493A-B6F5-09895BB76F3D}" type="presParOf" srcId="{AB608E78-5745-46E7-BEA0-31C2FDFBBD1D}" destId="{C4032509-D54D-4EF2-88C0-A19E03501D33}" srcOrd="1" destOrd="0" presId="urn:microsoft.com/office/officeart/2009/3/layout/RandomtoResultProcess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8238D7B-40E5-440E-836E-AA0017FAC001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5DBAD6C5-6A96-457E-8115-8C7E600B8F4D}">
      <dgm:prSet phldrT="[Texto]" custT="1"/>
      <dgm:spPr/>
      <dgm:t>
        <a:bodyPr/>
        <a:lstStyle/>
        <a:p>
          <a:r>
            <a:rPr lang="es-E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Equipo de</a:t>
          </a:r>
        </a:p>
        <a:p>
          <a:r>
            <a:rPr lang="es-E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trabajo</a:t>
          </a:r>
        </a:p>
      </dgm:t>
    </dgm:pt>
    <dgm:pt modelId="{65B7A780-EDB2-437E-BF5F-AB65A4633596}" type="parTrans" cxnId="{7DAF728D-BA6C-4396-A3BD-E03B20F04B10}">
      <dgm:prSet/>
      <dgm:spPr/>
      <dgm:t>
        <a:bodyPr/>
        <a:lstStyle/>
        <a:p>
          <a:endParaRPr lang="es-ES"/>
        </a:p>
      </dgm:t>
    </dgm:pt>
    <dgm:pt modelId="{8953AF40-945D-48DA-99EB-8D359064815D}" type="sibTrans" cxnId="{7DAF728D-BA6C-4396-A3BD-E03B20F04B10}">
      <dgm:prSet/>
      <dgm:spPr/>
      <dgm:t>
        <a:bodyPr/>
        <a:lstStyle/>
        <a:p>
          <a:endParaRPr lang="es-ES" dirty="0"/>
        </a:p>
      </dgm:t>
    </dgm:pt>
    <dgm:pt modelId="{E0EFB00D-1701-483B-923A-C78D4AF3CE66}">
      <dgm:prSet phldrT="[Texto]"/>
      <dgm:spPr/>
      <dgm:t>
        <a:bodyPr/>
        <a:lstStyle/>
        <a:p>
          <a:r>
            <a:rPr lang="es-ES" dirty="0"/>
            <a:t>Personas con habilidades complementarias, que se relacionan con unas normas, para conseguir objetivos que benefician al equipo en su conjunto</a:t>
          </a:r>
        </a:p>
      </dgm:t>
    </dgm:pt>
    <dgm:pt modelId="{D39B4A44-611B-4490-AA43-5007EFAD2AEE}" type="parTrans" cxnId="{F8795F0A-181A-4C42-A244-CA6228E9F3ED}">
      <dgm:prSet/>
      <dgm:spPr/>
      <dgm:t>
        <a:bodyPr/>
        <a:lstStyle/>
        <a:p>
          <a:endParaRPr lang="es-ES"/>
        </a:p>
      </dgm:t>
    </dgm:pt>
    <dgm:pt modelId="{8D68CFCB-242F-403D-9543-1999910A8C10}" type="sibTrans" cxnId="{F8795F0A-181A-4C42-A244-CA6228E9F3ED}">
      <dgm:prSet/>
      <dgm:spPr/>
      <dgm:t>
        <a:bodyPr/>
        <a:lstStyle/>
        <a:p>
          <a:endParaRPr lang="es-ES" dirty="0"/>
        </a:p>
      </dgm:t>
    </dgm:pt>
    <dgm:pt modelId="{AA2E3A9C-1028-4966-A163-857C8B143BE9}" type="pres">
      <dgm:prSet presAssocID="{98238D7B-40E5-440E-836E-AA0017FAC001}" presName="cycle" presStyleCnt="0">
        <dgm:presLayoutVars>
          <dgm:dir/>
          <dgm:resizeHandles val="exact"/>
        </dgm:presLayoutVars>
      </dgm:prSet>
      <dgm:spPr/>
    </dgm:pt>
    <dgm:pt modelId="{F9876156-48E0-4FAC-AC04-8DEFC3E65937}" type="pres">
      <dgm:prSet presAssocID="{5DBAD6C5-6A96-457E-8115-8C7E600B8F4D}" presName="node" presStyleLbl="node1" presStyleIdx="0" presStyleCnt="2" custScaleX="114871" custScaleY="48888" custRadScaleRad="66114" custRadScaleInc="5569">
        <dgm:presLayoutVars>
          <dgm:bulletEnabled val="1"/>
        </dgm:presLayoutVars>
      </dgm:prSet>
      <dgm:spPr/>
    </dgm:pt>
    <dgm:pt modelId="{9A3DC5B2-4F0F-4F56-9B8F-AABD8FD65980}" type="pres">
      <dgm:prSet presAssocID="{8953AF40-945D-48DA-99EB-8D359064815D}" presName="sibTrans" presStyleLbl="sibTrans2D1" presStyleIdx="0" presStyleCnt="2" custAng="12232336" custFlipHor="1" custScaleX="36561" custScaleY="29984" custLinFactY="82606" custLinFactNeighborX="-10722" custLinFactNeighborY="100000"/>
      <dgm:spPr/>
    </dgm:pt>
    <dgm:pt modelId="{D3C91522-03F1-413E-AD22-A0FC50E0623B}" type="pres">
      <dgm:prSet presAssocID="{8953AF40-945D-48DA-99EB-8D359064815D}" presName="connectorText" presStyleLbl="sibTrans2D1" presStyleIdx="0" presStyleCnt="2"/>
      <dgm:spPr/>
    </dgm:pt>
    <dgm:pt modelId="{5D51581A-FB13-4C22-8570-82655A9641DE}" type="pres">
      <dgm:prSet presAssocID="{E0EFB00D-1701-483B-923A-C78D4AF3CE66}" presName="node" presStyleLbl="node1" presStyleIdx="1" presStyleCnt="2" custScaleX="253705" custScaleY="88440" custRadScaleRad="72839" custRadScaleInc="-4796">
        <dgm:presLayoutVars>
          <dgm:bulletEnabled val="1"/>
        </dgm:presLayoutVars>
      </dgm:prSet>
      <dgm:spPr/>
    </dgm:pt>
    <dgm:pt modelId="{CC0C3E74-4B2E-4554-B0BE-7F4719BCB5E8}" type="pres">
      <dgm:prSet presAssocID="{8D68CFCB-242F-403D-9543-1999910A8C10}" presName="sibTrans" presStyleLbl="sibTrans2D1" presStyleIdx="1" presStyleCnt="2" custAng="20301703" custScaleX="27094" custScaleY="25486" custLinFactY="-100000" custLinFactNeighborX="-16042" custLinFactNeighborY="-102584"/>
      <dgm:spPr/>
    </dgm:pt>
    <dgm:pt modelId="{BA8249F2-6F73-4975-8C05-FDCE8666C8AC}" type="pres">
      <dgm:prSet presAssocID="{8D68CFCB-242F-403D-9543-1999910A8C10}" presName="connectorText" presStyleLbl="sibTrans2D1" presStyleIdx="1" presStyleCnt="2"/>
      <dgm:spPr/>
    </dgm:pt>
  </dgm:ptLst>
  <dgm:cxnLst>
    <dgm:cxn modelId="{B7524506-0A92-4259-9CFC-714E5EF5DBE1}" type="presOf" srcId="{98238D7B-40E5-440E-836E-AA0017FAC001}" destId="{AA2E3A9C-1028-4966-A163-857C8B143BE9}" srcOrd="0" destOrd="0" presId="urn:microsoft.com/office/officeart/2005/8/layout/cycle2"/>
    <dgm:cxn modelId="{F8795F0A-181A-4C42-A244-CA6228E9F3ED}" srcId="{98238D7B-40E5-440E-836E-AA0017FAC001}" destId="{E0EFB00D-1701-483B-923A-C78D4AF3CE66}" srcOrd="1" destOrd="0" parTransId="{D39B4A44-611B-4490-AA43-5007EFAD2AEE}" sibTransId="{8D68CFCB-242F-403D-9543-1999910A8C10}"/>
    <dgm:cxn modelId="{C6CEC419-74EE-4DFB-ACA7-204BA7D94370}" type="presOf" srcId="{E0EFB00D-1701-483B-923A-C78D4AF3CE66}" destId="{5D51581A-FB13-4C22-8570-82655A9641DE}" srcOrd="0" destOrd="0" presId="urn:microsoft.com/office/officeart/2005/8/layout/cycle2"/>
    <dgm:cxn modelId="{5C345D1F-0D38-4909-8478-E0843BBE6B0C}" type="presOf" srcId="{8953AF40-945D-48DA-99EB-8D359064815D}" destId="{9A3DC5B2-4F0F-4F56-9B8F-AABD8FD65980}" srcOrd="0" destOrd="0" presId="urn:microsoft.com/office/officeart/2005/8/layout/cycle2"/>
    <dgm:cxn modelId="{79FC7661-978A-4722-A63C-8B8A01856DCA}" type="presOf" srcId="{8D68CFCB-242F-403D-9543-1999910A8C10}" destId="{CC0C3E74-4B2E-4554-B0BE-7F4719BCB5E8}" srcOrd="0" destOrd="0" presId="urn:microsoft.com/office/officeart/2005/8/layout/cycle2"/>
    <dgm:cxn modelId="{7C12B661-25A2-48EC-AFFA-4B4ECC77A4B0}" type="presOf" srcId="{5DBAD6C5-6A96-457E-8115-8C7E600B8F4D}" destId="{F9876156-48E0-4FAC-AC04-8DEFC3E65937}" srcOrd="0" destOrd="0" presId="urn:microsoft.com/office/officeart/2005/8/layout/cycle2"/>
    <dgm:cxn modelId="{1F302A66-E59A-447B-A5F0-D480FF81C76A}" type="presOf" srcId="{8953AF40-945D-48DA-99EB-8D359064815D}" destId="{D3C91522-03F1-413E-AD22-A0FC50E0623B}" srcOrd="1" destOrd="0" presId="urn:microsoft.com/office/officeart/2005/8/layout/cycle2"/>
    <dgm:cxn modelId="{11F7F583-8387-4499-B28F-0CF1E9B714A7}" type="presOf" srcId="{8D68CFCB-242F-403D-9543-1999910A8C10}" destId="{BA8249F2-6F73-4975-8C05-FDCE8666C8AC}" srcOrd="1" destOrd="0" presId="urn:microsoft.com/office/officeart/2005/8/layout/cycle2"/>
    <dgm:cxn modelId="{7DAF728D-BA6C-4396-A3BD-E03B20F04B10}" srcId="{98238D7B-40E5-440E-836E-AA0017FAC001}" destId="{5DBAD6C5-6A96-457E-8115-8C7E600B8F4D}" srcOrd="0" destOrd="0" parTransId="{65B7A780-EDB2-437E-BF5F-AB65A4633596}" sibTransId="{8953AF40-945D-48DA-99EB-8D359064815D}"/>
    <dgm:cxn modelId="{31DB40B6-E255-40DC-8DA9-B04F7F51DB61}" type="presParOf" srcId="{AA2E3A9C-1028-4966-A163-857C8B143BE9}" destId="{F9876156-48E0-4FAC-AC04-8DEFC3E65937}" srcOrd="0" destOrd="0" presId="urn:microsoft.com/office/officeart/2005/8/layout/cycle2"/>
    <dgm:cxn modelId="{321D3D26-025F-4FBF-8467-274D50B32B81}" type="presParOf" srcId="{AA2E3A9C-1028-4966-A163-857C8B143BE9}" destId="{9A3DC5B2-4F0F-4F56-9B8F-AABD8FD65980}" srcOrd="1" destOrd="0" presId="urn:microsoft.com/office/officeart/2005/8/layout/cycle2"/>
    <dgm:cxn modelId="{67DC6D85-1933-45A3-AA60-882BEA7683D6}" type="presParOf" srcId="{9A3DC5B2-4F0F-4F56-9B8F-AABD8FD65980}" destId="{D3C91522-03F1-413E-AD22-A0FC50E0623B}" srcOrd="0" destOrd="0" presId="urn:microsoft.com/office/officeart/2005/8/layout/cycle2"/>
    <dgm:cxn modelId="{8320C869-561E-4E24-8A7B-8E90834BAE7C}" type="presParOf" srcId="{AA2E3A9C-1028-4966-A163-857C8B143BE9}" destId="{5D51581A-FB13-4C22-8570-82655A9641DE}" srcOrd="2" destOrd="0" presId="urn:microsoft.com/office/officeart/2005/8/layout/cycle2"/>
    <dgm:cxn modelId="{B724B231-7960-419C-80FE-59352E0EECF0}" type="presParOf" srcId="{AA2E3A9C-1028-4966-A163-857C8B143BE9}" destId="{CC0C3E74-4B2E-4554-B0BE-7F4719BCB5E8}" srcOrd="3" destOrd="0" presId="urn:microsoft.com/office/officeart/2005/8/layout/cycle2"/>
    <dgm:cxn modelId="{64D79C4D-F3E2-455F-ABEE-187559993C36}" type="presParOf" srcId="{CC0C3E74-4B2E-4554-B0BE-7F4719BCB5E8}" destId="{BA8249F2-6F73-4975-8C05-FDCE8666C8AC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A4313F4-DAA4-459B-8A03-DBE39B60D915}" type="doc">
      <dgm:prSet loTypeId="urn:microsoft.com/office/officeart/2005/8/layout/radial5" loCatId="cycle" qsTypeId="urn:microsoft.com/office/officeart/2005/8/quickstyle/3d3" qsCatId="3D" csTypeId="urn:microsoft.com/office/officeart/2005/8/colors/accent5_2" csCatId="accent5" phldr="1"/>
      <dgm:spPr/>
      <dgm:t>
        <a:bodyPr/>
        <a:lstStyle/>
        <a:p>
          <a:endParaRPr lang="es-ES"/>
        </a:p>
      </dgm:t>
    </dgm:pt>
    <dgm:pt modelId="{9318EFD2-1DB6-440F-B0EF-5DB17BE0A816}">
      <dgm:prSet phldrT="[Texto]" custT="1"/>
      <dgm:spPr/>
      <dgm:t>
        <a:bodyPr/>
        <a:lstStyle/>
        <a:p>
          <a:r>
            <a:rPr lang="es-ES" sz="1600" b="1" dirty="0"/>
            <a:t>Disfunciones de los equipos</a:t>
          </a:r>
        </a:p>
      </dgm:t>
    </dgm:pt>
    <dgm:pt modelId="{E811E5AC-A0CF-4B91-AAF2-6F672B1C5219}" type="parTrans" cxnId="{4E4B3E20-11E9-42F6-A190-68CC6AD0BF18}">
      <dgm:prSet/>
      <dgm:spPr/>
      <dgm:t>
        <a:bodyPr/>
        <a:lstStyle/>
        <a:p>
          <a:endParaRPr lang="es-ES"/>
        </a:p>
      </dgm:t>
    </dgm:pt>
    <dgm:pt modelId="{D87E8B55-2F5A-400F-9ECD-9340C6B53A2E}" type="sibTrans" cxnId="{4E4B3E20-11E9-42F6-A190-68CC6AD0BF18}">
      <dgm:prSet/>
      <dgm:spPr/>
      <dgm:t>
        <a:bodyPr/>
        <a:lstStyle/>
        <a:p>
          <a:endParaRPr lang="es-ES"/>
        </a:p>
      </dgm:t>
    </dgm:pt>
    <dgm:pt modelId="{84C53427-92C6-4571-A2F4-C218F3DCF5E9}">
      <dgm:prSet phldrT="[Texto]" custT="1"/>
      <dgm:spPr/>
      <dgm:t>
        <a:bodyPr/>
        <a:lstStyle/>
        <a:p>
          <a:r>
            <a:rPr lang="es-ES" sz="1600" b="1" dirty="0"/>
            <a:t>Falta de confianza</a:t>
          </a:r>
        </a:p>
      </dgm:t>
    </dgm:pt>
    <dgm:pt modelId="{70B6EB85-9A1D-4D0F-B634-67D74F2552AC}" type="parTrans" cxnId="{19179263-F891-44BD-9A78-3C7D4B6EC102}">
      <dgm:prSet/>
      <dgm:spPr/>
      <dgm:t>
        <a:bodyPr/>
        <a:lstStyle/>
        <a:p>
          <a:endParaRPr lang="es-ES" dirty="0"/>
        </a:p>
      </dgm:t>
    </dgm:pt>
    <dgm:pt modelId="{605E4F3B-1D1D-44A5-ACFF-8D5E7288937A}" type="sibTrans" cxnId="{19179263-F891-44BD-9A78-3C7D4B6EC102}">
      <dgm:prSet/>
      <dgm:spPr/>
      <dgm:t>
        <a:bodyPr/>
        <a:lstStyle/>
        <a:p>
          <a:endParaRPr lang="es-ES"/>
        </a:p>
      </dgm:t>
    </dgm:pt>
    <dgm:pt modelId="{824448D9-8B30-4AB7-8B48-C892551F4A08}">
      <dgm:prSet phldrT="[Texto]" custT="1"/>
      <dgm:spPr/>
      <dgm:t>
        <a:bodyPr/>
        <a:lstStyle/>
        <a:p>
          <a:r>
            <a:rPr lang="es-ES" sz="1600" b="1" dirty="0"/>
            <a:t>Temor al conflicto</a:t>
          </a:r>
        </a:p>
      </dgm:t>
    </dgm:pt>
    <dgm:pt modelId="{372D2E2F-18A2-430C-9224-92D6B0500D89}" type="parTrans" cxnId="{3D1FAF57-5524-419D-8442-4E9DA428E0EE}">
      <dgm:prSet/>
      <dgm:spPr/>
      <dgm:t>
        <a:bodyPr/>
        <a:lstStyle/>
        <a:p>
          <a:endParaRPr lang="es-ES" dirty="0"/>
        </a:p>
      </dgm:t>
    </dgm:pt>
    <dgm:pt modelId="{5F14B63F-2788-4CAF-80EF-F707377BD692}" type="sibTrans" cxnId="{3D1FAF57-5524-419D-8442-4E9DA428E0EE}">
      <dgm:prSet/>
      <dgm:spPr/>
      <dgm:t>
        <a:bodyPr/>
        <a:lstStyle/>
        <a:p>
          <a:endParaRPr lang="es-ES"/>
        </a:p>
      </dgm:t>
    </dgm:pt>
    <dgm:pt modelId="{2FD267C8-F167-4A6C-848B-2064C2E5D39A}">
      <dgm:prSet phldrT="[Texto]" custT="1"/>
      <dgm:spPr/>
      <dgm:t>
        <a:bodyPr/>
        <a:lstStyle/>
        <a:p>
          <a:r>
            <a:rPr lang="es-ES" sz="1600" b="1" dirty="0"/>
            <a:t>Falta de compromiso</a:t>
          </a:r>
        </a:p>
      </dgm:t>
    </dgm:pt>
    <dgm:pt modelId="{AAC471A1-D872-4563-B6CA-71DBF9EA8A05}" type="parTrans" cxnId="{8EBF6D34-C1DE-433E-B294-A8700DA63EF5}">
      <dgm:prSet/>
      <dgm:spPr/>
      <dgm:t>
        <a:bodyPr/>
        <a:lstStyle/>
        <a:p>
          <a:endParaRPr lang="es-ES" dirty="0"/>
        </a:p>
      </dgm:t>
    </dgm:pt>
    <dgm:pt modelId="{302B0CC3-D146-4AEF-BE66-77958820BF89}" type="sibTrans" cxnId="{8EBF6D34-C1DE-433E-B294-A8700DA63EF5}">
      <dgm:prSet/>
      <dgm:spPr/>
      <dgm:t>
        <a:bodyPr/>
        <a:lstStyle/>
        <a:p>
          <a:endParaRPr lang="es-ES"/>
        </a:p>
      </dgm:t>
    </dgm:pt>
    <dgm:pt modelId="{EC3558A1-C684-4874-8A32-2692B0FC8AB8}">
      <dgm:prSet phldrT="[Texto]" custT="1"/>
      <dgm:spPr/>
      <dgm:t>
        <a:bodyPr/>
        <a:lstStyle/>
        <a:p>
          <a:r>
            <a:rPr lang="es-ES" sz="1600" b="1" dirty="0"/>
            <a:t>Falta</a:t>
          </a:r>
          <a:r>
            <a:rPr lang="es-ES" sz="1600" b="1" baseline="0" dirty="0"/>
            <a:t> de atención al resultado</a:t>
          </a:r>
          <a:endParaRPr lang="es-ES" sz="1600" b="1" dirty="0"/>
        </a:p>
      </dgm:t>
    </dgm:pt>
    <dgm:pt modelId="{90987457-943B-449E-8A88-D92A062EA528}" type="parTrans" cxnId="{DA929AE3-FB78-46EE-A517-851F5020D1E7}">
      <dgm:prSet/>
      <dgm:spPr/>
      <dgm:t>
        <a:bodyPr/>
        <a:lstStyle/>
        <a:p>
          <a:endParaRPr lang="es-ES" dirty="0"/>
        </a:p>
      </dgm:t>
    </dgm:pt>
    <dgm:pt modelId="{B7A8BFF6-1F26-439B-83CB-428CD9F51FA2}" type="sibTrans" cxnId="{DA929AE3-FB78-46EE-A517-851F5020D1E7}">
      <dgm:prSet/>
      <dgm:spPr/>
      <dgm:t>
        <a:bodyPr/>
        <a:lstStyle/>
        <a:p>
          <a:endParaRPr lang="es-ES"/>
        </a:p>
      </dgm:t>
    </dgm:pt>
    <dgm:pt modelId="{7D357E71-8A37-491E-AE5D-9754D5C2F1D8}">
      <dgm:prSet phldrT="[Texto]" custT="1"/>
      <dgm:spPr/>
      <dgm:t>
        <a:bodyPr/>
        <a:lstStyle/>
        <a:p>
          <a:r>
            <a:rPr lang="es-ES" sz="1600" b="1" dirty="0"/>
            <a:t>Evadir la responsabilidad</a:t>
          </a:r>
        </a:p>
      </dgm:t>
    </dgm:pt>
    <dgm:pt modelId="{3EB9622B-1AAB-496D-A627-88765FCA2234}" type="parTrans" cxnId="{E31CFDA3-08A3-4A48-B937-999FBB15B0FA}">
      <dgm:prSet/>
      <dgm:spPr/>
      <dgm:t>
        <a:bodyPr/>
        <a:lstStyle/>
        <a:p>
          <a:endParaRPr lang="es-ES" dirty="0"/>
        </a:p>
      </dgm:t>
    </dgm:pt>
    <dgm:pt modelId="{9649767B-52C6-401A-8313-149C811A4113}" type="sibTrans" cxnId="{E31CFDA3-08A3-4A48-B937-999FBB15B0FA}">
      <dgm:prSet/>
      <dgm:spPr/>
      <dgm:t>
        <a:bodyPr/>
        <a:lstStyle/>
        <a:p>
          <a:endParaRPr lang="es-ES"/>
        </a:p>
      </dgm:t>
    </dgm:pt>
    <dgm:pt modelId="{D03DD5B8-6BE4-4395-8064-FD6356F22C0A}" type="pres">
      <dgm:prSet presAssocID="{5A4313F4-DAA4-459B-8A03-DBE39B60D915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445531D8-F154-411E-9ED0-2AE7C737A14B}" type="pres">
      <dgm:prSet presAssocID="{9318EFD2-1DB6-440F-B0EF-5DB17BE0A816}" presName="centerShape" presStyleLbl="node0" presStyleIdx="0" presStyleCnt="1" custScaleX="235332" custScaleY="217780" custLinFactNeighborX="4474" custLinFactNeighborY="21127"/>
      <dgm:spPr/>
    </dgm:pt>
    <dgm:pt modelId="{F23226D8-A23D-4BF6-8104-7EBF527E944B}" type="pres">
      <dgm:prSet presAssocID="{70B6EB85-9A1D-4D0F-B634-67D74F2552AC}" presName="parTrans" presStyleLbl="sibTrans2D1" presStyleIdx="0" presStyleCnt="5"/>
      <dgm:spPr/>
    </dgm:pt>
    <dgm:pt modelId="{39E5700E-73B3-4CA9-BCFF-BC4413990143}" type="pres">
      <dgm:prSet presAssocID="{70B6EB85-9A1D-4D0F-B634-67D74F2552AC}" presName="connectorText" presStyleLbl="sibTrans2D1" presStyleIdx="0" presStyleCnt="5"/>
      <dgm:spPr/>
    </dgm:pt>
    <dgm:pt modelId="{94B41B34-4EBE-469B-A3B9-1925DA3FF967}" type="pres">
      <dgm:prSet presAssocID="{84C53427-92C6-4571-A2F4-C218F3DCF5E9}" presName="node" presStyleLbl="node1" presStyleIdx="0" presStyleCnt="5" custScaleX="197782" custScaleY="126793" custRadScaleRad="103588" custRadScaleInc="14966">
        <dgm:presLayoutVars>
          <dgm:bulletEnabled val="1"/>
        </dgm:presLayoutVars>
      </dgm:prSet>
      <dgm:spPr/>
    </dgm:pt>
    <dgm:pt modelId="{2D0AEFDB-80C0-4885-B25F-07986C1372F2}" type="pres">
      <dgm:prSet presAssocID="{372D2E2F-18A2-430C-9224-92D6B0500D89}" presName="parTrans" presStyleLbl="sibTrans2D1" presStyleIdx="1" presStyleCnt="5" custLinFactNeighborX="-49441" custLinFactNeighborY="-58136"/>
      <dgm:spPr/>
    </dgm:pt>
    <dgm:pt modelId="{C8709A6D-2507-4798-B574-D784E74A1C97}" type="pres">
      <dgm:prSet presAssocID="{372D2E2F-18A2-430C-9224-92D6B0500D89}" presName="connectorText" presStyleLbl="sibTrans2D1" presStyleIdx="1" presStyleCnt="5"/>
      <dgm:spPr/>
    </dgm:pt>
    <dgm:pt modelId="{585DBC20-F233-4AEC-972F-00D74CBE8411}" type="pres">
      <dgm:prSet presAssocID="{824448D9-8B30-4AB7-8B48-C892551F4A08}" presName="node" presStyleLbl="node1" presStyleIdx="1" presStyleCnt="5" custScaleX="284287" custScaleY="86710" custRadScaleRad="215735" custRadScaleInc="7241">
        <dgm:presLayoutVars>
          <dgm:bulletEnabled val="1"/>
        </dgm:presLayoutVars>
      </dgm:prSet>
      <dgm:spPr/>
    </dgm:pt>
    <dgm:pt modelId="{02F16408-EB06-4FB1-AAEA-D64FCB48B78E}" type="pres">
      <dgm:prSet presAssocID="{AAC471A1-D872-4563-B6CA-71DBF9EA8A05}" presName="parTrans" presStyleLbl="sibTrans2D1" presStyleIdx="2" presStyleCnt="5"/>
      <dgm:spPr/>
    </dgm:pt>
    <dgm:pt modelId="{0B397C64-ADDB-4051-BB85-E585C299077D}" type="pres">
      <dgm:prSet presAssocID="{AAC471A1-D872-4563-B6CA-71DBF9EA8A05}" presName="connectorText" presStyleLbl="sibTrans2D1" presStyleIdx="2" presStyleCnt="5"/>
      <dgm:spPr/>
    </dgm:pt>
    <dgm:pt modelId="{D0AA25A0-C905-472D-9B93-E990CFBFE660}" type="pres">
      <dgm:prSet presAssocID="{2FD267C8-F167-4A6C-848B-2064C2E5D39A}" presName="node" presStyleLbl="node1" presStyleIdx="2" presStyleCnt="5" custScaleX="305574" custScaleY="90593" custRadScaleRad="235771" custRadScaleInc="-111717">
        <dgm:presLayoutVars>
          <dgm:bulletEnabled val="1"/>
        </dgm:presLayoutVars>
      </dgm:prSet>
      <dgm:spPr/>
    </dgm:pt>
    <dgm:pt modelId="{EFC7F385-E404-45EE-AF69-E3EC7538E43A}" type="pres">
      <dgm:prSet presAssocID="{90987457-943B-449E-8A88-D92A062EA528}" presName="parTrans" presStyleLbl="sibTrans2D1" presStyleIdx="3" presStyleCnt="5"/>
      <dgm:spPr/>
    </dgm:pt>
    <dgm:pt modelId="{62CFEB3A-8660-4912-8E1D-382BEBB444DD}" type="pres">
      <dgm:prSet presAssocID="{90987457-943B-449E-8A88-D92A062EA528}" presName="connectorText" presStyleLbl="sibTrans2D1" presStyleIdx="3" presStyleCnt="5"/>
      <dgm:spPr/>
    </dgm:pt>
    <dgm:pt modelId="{452BA5D5-AAD0-4256-889B-E651C9015722}" type="pres">
      <dgm:prSet presAssocID="{EC3558A1-C684-4874-8A32-2692B0FC8AB8}" presName="node" presStyleLbl="node1" presStyleIdx="3" presStyleCnt="5" custScaleX="271020" custScaleY="117448" custRadScaleRad="222971" custRadScaleInc="105152">
        <dgm:presLayoutVars>
          <dgm:bulletEnabled val="1"/>
        </dgm:presLayoutVars>
      </dgm:prSet>
      <dgm:spPr/>
    </dgm:pt>
    <dgm:pt modelId="{0FB02EBC-94A6-4B7B-B032-8C047AAC8248}" type="pres">
      <dgm:prSet presAssocID="{3EB9622B-1AAB-496D-A627-88765FCA2234}" presName="parTrans" presStyleLbl="sibTrans2D1" presStyleIdx="4" presStyleCnt="5"/>
      <dgm:spPr/>
    </dgm:pt>
    <dgm:pt modelId="{014E8E44-633D-4A40-AF42-36272C2277AD}" type="pres">
      <dgm:prSet presAssocID="{3EB9622B-1AAB-496D-A627-88765FCA2234}" presName="connectorText" presStyleLbl="sibTrans2D1" presStyleIdx="4" presStyleCnt="5"/>
      <dgm:spPr/>
    </dgm:pt>
    <dgm:pt modelId="{CD0E537A-3F19-4EB2-86F3-FB12E3C4E0E3}" type="pres">
      <dgm:prSet presAssocID="{7D357E71-8A37-491E-AE5D-9754D5C2F1D8}" presName="node" presStyleLbl="node1" presStyleIdx="4" presStyleCnt="5" custScaleX="290464" custScaleY="125304" custRadScaleRad="182485" custRadScaleInc="9389">
        <dgm:presLayoutVars>
          <dgm:bulletEnabled val="1"/>
        </dgm:presLayoutVars>
      </dgm:prSet>
      <dgm:spPr/>
    </dgm:pt>
  </dgm:ptLst>
  <dgm:cxnLst>
    <dgm:cxn modelId="{696C5902-9C61-45E8-A710-0FE581DF0A16}" type="presOf" srcId="{372D2E2F-18A2-430C-9224-92D6B0500D89}" destId="{2D0AEFDB-80C0-4885-B25F-07986C1372F2}" srcOrd="0" destOrd="0" presId="urn:microsoft.com/office/officeart/2005/8/layout/radial5"/>
    <dgm:cxn modelId="{AF487607-0419-476A-A815-9113D58F645B}" type="presOf" srcId="{5A4313F4-DAA4-459B-8A03-DBE39B60D915}" destId="{D03DD5B8-6BE4-4395-8064-FD6356F22C0A}" srcOrd="0" destOrd="0" presId="urn:microsoft.com/office/officeart/2005/8/layout/radial5"/>
    <dgm:cxn modelId="{C0635609-4D48-44C0-9902-F7FAE44E305E}" type="presOf" srcId="{9318EFD2-1DB6-440F-B0EF-5DB17BE0A816}" destId="{445531D8-F154-411E-9ED0-2AE7C737A14B}" srcOrd="0" destOrd="0" presId="urn:microsoft.com/office/officeart/2005/8/layout/radial5"/>
    <dgm:cxn modelId="{CA6A7B12-303A-4DF2-903A-9BF054FAD9C9}" type="presOf" srcId="{EC3558A1-C684-4874-8A32-2692B0FC8AB8}" destId="{452BA5D5-AAD0-4256-889B-E651C9015722}" srcOrd="0" destOrd="0" presId="urn:microsoft.com/office/officeart/2005/8/layout/radial5"/>
    <dgm:cxn modelId="{4E4B3E20-11E9-42F6-A190-68CC6AD0BF18}" srcId="{5A4313F4-DAA4-459B-8A03-DBE39B60D915}" destId="{9318EFD2-1DB6-440F-B0EF-5DB17BE0A816}" srcOrd="0" destOrd="0" parTransId="{E811E5AC-A0CF-4B91-AAF2-6F672B1C5219}" sibTransId="{D87E8B55-2F5A-400F-9ECD-9340C6B53A2E}"/>
    <dgm:cxn modelId="{8EBF6D34-C1DE-433E-B294-A8700DA63EF5}" srcId="{9318EFD2-1DB6-440F-B0EF-5DB17BE0A816}" destId="{2FD267C8-F167-4A6C-848B-2064C2E5D39A}" srcOrd="2" destOrd="0" parTransId="{AAC471A1-D872-4563-B6CA-71DBF9EA8A05}" sibTransId="{302B0CC3-D146-4AEF-BE66-77958820BF89}"/>
    <dgm:cxn modelId="{7526843D-E2EA-4AFA-8268-319F0B67E2BD}" type="presOf" srcId="{90987457-943B-449E-8A88-D92A062EA528}" destId="{62CFEB3A-8660-4912-8E1D-382BEBB444DD}" srcOrd="1" destOrd="0" presId="urn:microsoft.com/office/officeart/2005/8/layout/radial5"/>
    <dgm:cxn modelId="{19179263-F891-44BD-9A78-3C7D4B6EC102}" srcId="{9318EFD2-1DB6-440F-B0EF-5DB17BE0A816}" destId="{84C53427-92C6-4571-A2F4-C218F3DCF5E9}" srcOrd="0" destOrd="0" parTransId="{70B6EB85-9A1D-4D0F-B634-67D74F2552AC}" sibTransId="{605E4F3B-1D1D-44A5-ACFF-8D5E7288937A}"/>
    <dgm:cxn modelId="{F16B3349-CC83-4C74-BB99-B94BA6150C3E}" type="presOf" srcId="{3EB9622B-1AAB-496D-A627-88765FCA2234}" destId="{014E8E44-633D-4A40-AF42-36272C2277AD}" srcOrd="1" destOrd="0" presId="urn:microsoft.com/office/officeart/2005/8/layout/radial5"/>
    <dgm:cxn modelId="{DCC95450-3B46-4B6A-A5D9-C8B54E2DF6B4}" type="presOf" srcId="{AAC471A1-D872-4563-B6CA-71DBF9EA8A05}" destId="{02F16408-EB06-4FB1-AAEA-D64FCB48B78E}" srcOrd="0" destOrd="0" presId="urn:microsoft.com/office/officeart/2005/8/layout/radial5"/>
    <dgm:cxn modelId="{3D1FAF57-5524-419D-8442-4E9DA428E0EE}" srcId="{9318EFD2-1DB6-440F-B0EF-5DB17BE0A816}" destId="{824448D9-8B30-4AB7-8B48-C892551F4A08}" srcOrd="1" destOrd="0" parTransId="{372D2E2F-18A2-430C-9224-92D6B0500D89}" sibTransId="{5F14B63F-2788-4CAF-80EF-F707377BD692}"/>
    <dgm:cxn modelId="{101A1458-5AA4-4F34-B37D-F8E2BFAD2874}" type="presOf" srcId="{84C53427-92C6-4571-A2F4-C218F3DCF5E9}" destId="{94B41B34-4EBE-469B-A3B9-1925DA3FF967}" srcOrd="0" destOrd="0" presId="urn:microsoft.com/office/officeart/2005/8/layout/radial5"/>
    <dgm:cxn modelId="{80C1CB90-0589-458D-9B20-A19016395764}" type="presOf" srcId="{7D357E71-8A37-491E-AE5D-9754D5C2F1D8}" destId="{CD0E537A-3F19-4EB2-86F3-FB12E3C4E0E3}" srcOrd="0" destOrd="0" presId="urn:microsoft.com/office/officeart/2005/8/layout/radial5"/>
    <dgm:cxn modelId="{E7294995-8839-4E33-B18A-569FEF95D8A3}" type="presOf" srcId="{372D2E2F-18A2-430C-9224-92D6B0500D89}" destId="{C8709A6D-2507-4798-B574-D784E74A1C97}" srcOrd="1" destOrd="0" presId="urn:microsoft.com/office/officeart/2005/8/layout/radial5"/>
    <dgm:cxn modelId="{08B3549C-84CE-4850-B69C-1ED9A1A37F1B}" type="presOf" srcId="{70B6EB85-9A1D-4D0F-B634-67D74F2552AC}" destId="{F23226D8-A23D-4BF6-8104-7EBF527E944B}" srcOrd="0" destOrd="0" presId="urn:microsoft.com/office/officeart/2005/8/layout/radial5"/>
    <dgm:cxn modelId="{3A136A9D-B95C-4FBB-9FE6-D5B9F4952721}" type="presOf" srcId="{70B6EB85-9A1D-4D0F-B634-67D74F2552AC}" destId="{39E5700E-73B3-4CA9-BCFF-BC4413990143}" srcOrd="1" destOrd="0" presId="urn:microsoft.com/office/officeart/2005/8/layout/radial5"/>
    <dgm:cxn modelId="{E31CFDA3-08A3-4A48-B937-999FBB15B0FA}" srcId="{9318EFD2-1DB6-440F-B0EF-5DB17BE0A816}" destId="{7D357E71-8A37-491E-AE5D-9754D5C2F1D8}" srcOrd="4" destOrd="0" parTransId="{3EB9622B-1AAB-496D-A627-88765FCA2234}" sibTransId="{9649767B-52C6-401A-8313-149C811A4113}"/>
    <dgm:cxn modelId="{725393A4-9233-4700-B7FB-4E4488F3EFD8}" type="presOf" srcId="{2FD267C8-F167-4A6C-848B-2064C2E5D39A}" destId="{D0AA25A0-C905-472D-9B93-E990CFBFE660}" srcOrd="0" destOrd="0" presId="urn:microsoft.com/office/officeart/2005/8/layout/radial5"/>
    <dgm:cxn modelId="{CC4CC7BA-B6BF-4E08-A7BA-938EEB2E6EA2}" type="presOf" srcId="{824448D9-8B30-4AB7-8B48-C892551F4A08}" destId="{585DBC20-F233-4AEC-972F-00D74CBE8411}" srcOrd="0" destOrd="0" presId="urn:microsoft.com/office/officeart/2005/8/layout/radial5"/>
    <dgm:cxn modelId="{652D72BF-6F1E-4B35-8FD8-31CB92CB876D}" type="presOf" srcId="{AAC471A1-D872-4563-B6CA-71DBF9EA8A05}" destId="{0B397C64-ADDB-4051-BB85-E585C299077D}" srcOrd="1" destOrd="0" presId="urn:microsoft.com/office/officeart/2005/8/layout/radial5"/>
    <dgm:cxn modelId="{34BFFDCD-BCE5-467B-8E8D-3B5E2A171094}" type="presOf" srcId="{3EB9622B-1AAB-496D-A627-88765FCA2234}" destId="{0FB02EBC-94A6-4B7B-B032-8C047AAC8248}" srcOrd="0" destOrd="0" presId="urn:microsoft.com/office/officeart/2005/8/layout/radial5"/>
    <dgm:cxn modelId="{5C5A07D5-5C2F-429D-AE50-ADE2D708C751}" type="presOf" srcId="{90987457-943B-449E-8A88-D92A062EA528}" destId="{EFC7F385-E404-45EE-AF69-E3EC7538E43A}" srcOrd="0" destOrd="0" presId="urn:microsoft.com/office/officeart/2005/8/layout/radial5"/>
    <dgm:cxn modelId="{DA929AE3-FB78-46EE-A517-851F5020D1E7}" srcId="{9318EFD2-1DB6-440F-B0EF-5DB17BE0A816}" destId="{EC3558A1-C684-4874-8A32-2692B0FC8AB8}" srcOrd="3" destOrd="0" parTransId="{90987457-943B-449E-8A88-D92A062EA528}" sibTransId="{B7A8BFF6-1F26-439B-83CB-428CD9F51FA2}"/>
    <dgm:cxn modelId="{45936FCB-F18A-41BE-84CA-D88147D64952}" type="presParOf" srcId="{D03DD5B8-6BE4-4395-8064-FD6356F22C0A}" destId="{445531D8-F154-411E-9ED0-2AE7C737A14B}" srcOrd="0" destOrd="0" presId="urn:microsoft.com/office/officeart/2005/8/layout/radial5"/>
    <dgm:cxn modelId="{3DD69635-0C74-43AA-AD92-14F9C745C0F0}" type="presParOf" srcId="{D03DD5B8-6BE4-4395-8064-FD6356F22C0A}" destId="{F23226D8-A23D-4BF6-8104-7EBF527E944B}" srcOrd="1" destOrd="0" presId="urn:microsoft.com/office/officeart/2005/8/layout/radial5"/>
    <dgm:cxn modelId="{8D905FA3-48CD-412E-8421-F7726359AA2E}" type="presParOf" srcId="{F23226D8-A23D-4BF6-8104-7EBF527E944B}" destId="{39E5700E-73B3-4CA9-BCFF-BC4413990143}" srcOrd="0" destOrd="0" presId="urn:microsoft.com/office/officeart/2005/8/layout/radial5"/>
    <dgm:cxn modelId="{3AB45789-AA63-47CA-A67E-B5D9AB6285E4}" type="presParOf" srcId="{D03DD5B8-6BE4-4395-8064-FD6356F22C0A}" destId="{94B41B34-4EBE-469B-A3B9-1925DA3FF967}" srcOrd="2" destOrd="0" presId="urn:microsoft.com/office/officeart/2005/8/layout/radial5"/>
    <dgm:cxn modelId="{00A60AFB-05BA-48EE-865E-4CCF7C8DA06D}" type="presParOf" srcId="{D03DD5B8-6BE4-4395-8064-FD6356F22C0A}" destId="{2D0AEFDB-80C0-4885-B25F-07986C1372F2}" srcOrd="3" destOrd="0" presId="urn:microsoft.com/office/officeart/2005/8/layout/radial5"/>
    <dgm:cxn modelId="{6834846D-B15B-4B66-897A-5069CAD5DA24}" type="presParOf" srcId="{2D0AEFDB-80C0-4885-B25F-07986C1372F2}" destId="{C8709A6D-2507-4798-B574-D784E74A1C97}" srcOrd="0" destOrd="0" presId="urn:microsoft.com/office/officeart/2005/8/layout/radial5"/>
    <dgm:cxn modelId="{1793EB44-CB0F-4DB4-BE77-DEF8C7390EE2}" type="presParOf" srcId="{D03DD5B8-6BE4-4395-8064-FD6356F22C0A}" destId="{585DBC20-F233-4AEC-972F-00D74CBE8411}" srcOrd="4" destOrd="0" presId="urn:microsoft.com/office/officeart/2005/8/layout/radial5"/>
    <dgm:cxn modelId="{17528B90-5D0E-4EAF-9F77-E1E555369CE3}" type="presParOf" srcId="{D03DD5B8-6BE4-4395-8064-FD6356F22C0A}" destId="{02F16408-EB06-4FB1-AAEA-D64FCB48B78E}" srcOrd="5" destOrd="0" presId="urn:microsoft.com/office/officeart/2005/8/layout/radial5"/>
    <dgm:cxn modelId="{713D8BB9-846A-4D63-A234-09E7A9CA8702}" type="presParOf" srcId="{02F16408-EB06-4FB1-AAEA-D64FCB48B78E}" destId="{0B397C64-ADDB-4051-BB85-E585C299077D}" srcOrd="0" destOrd="0" presId="urn:microsoft.com/office/officeart/2005/8/layout/radial5"/>
    <dgm:cxn modelId="{274E89C3-1893-42E6-91BB-F43A79C214C7}" type="presParOf" srcId="{D03DD5B8-6BE4-4395-8064-FD6356F22C0A}" destId="{D0AA25A0-C905-472D-9B93-E990CFBFE660}" srcOrd="6" destOrd="0" presId="urn:microsoft.com/office/officeart/2005/8/layout/radial5"/>
    <dgm:cxn modelId="{480E1C0D-1E6A-4A13-8709-017D95EAB673}" type="presParOf" srcId="{D03DD5B8-6BE4-4395-8064-FD6356F22C0A}" destId="{EFC7F385-E404-45EE-AF69-E3EC7538E43A}" srcOrd="7" destOrd="0" presId="urn:microsoft.com/office/officeart/2005/8/layout/radial5"/>
    <dgm:cxn modelId="{9F670009-9637-423B-8AFD-17B58480B917}" type="presParOf" srcId="{EFC7F385-E404-45EE-AF69-E3EC7538E43A}" destId="{62CFEB3A-8660-4912-8E1D-382BEBB444DD}" srcOrd="0" destOrd="0" presId="urn:microsoft.com/office/officeart/2005/8/layout/radial5"/>
    <dgm:cxn modelId="{363B73F3-2086-4A06-A6E5-49BD1AD5D510}" type="presParOf" srcId="{D03DD5B8-6BE4-4395-8064-FD6356F22C0A}" destId="{452BA5D5-AAD0-4256-889B-E651C9015722}" srcOrd="8" destOrd="0" presId="urn:microsoft.com/office/officeart/2005/8/layout/radial5"/>
    <dgm:cxn modelId="{74360419-7882-47EE-A3FA-2BCA17E4B300}" type="presParOf" srcId="{D03DD5B8-6BE4-4395-8064-FD6356F22C0A}" destId="{0FB02EBC-94A6-4B7B-B032-8C047AAC8248}" srcOrd="9" destOrd="0" presId="urn:microsoft.com/office/officeart/2005/8/layout/radial5"/>
    <dgm:cxn modelId="{03D8BF08-A960-41A8-A6C5-40AECCB46A2E}" type="presParOf" srcId="{0FB02EBC-94A6-4B7B-B032-8C047AAC8248}" destId="{014E8E44-633D-4A40-AF42-36272C2277AD}" srcOrd="0" destOrd="0" presId="urn:microsoft.com/office/officeart/2005/8/layout/radial5"/>
    <dgm:cxn modelId="{563D97E8-2ACB-4796-9AD7-A3ECE42AC4D8}" type="presParOf" srcId="{D03DD5B8-6BE4-4395-8064-FD6356F22C0A}" destId="{CD0E537A-3F19-4EB2-86F3-FB12E3C4E0E3}" srcOrd="10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97A05A3-14D9-44A5-B768-02F08550772E}" type="doc">
      <dgm:prSet loTypeId="urn:microsoft.com/office/officeart/2005/8/layout/radial6" loCatId="cycle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ED2B4624-7341-43E5-B4B2-09A70E7847B3}">
      <dgm:prSet phldrT="[Texto]" custT="1"/>
      <dgm:spPr>
        <a:solidFill>
          <a:schemeClr val="accent3"/>
        </a:solidFill>
        <a:ln w="28575">
          <a:solidFill>
            <a:srgbClr val="00B050"/>
          </a:solidFill>
        </a:ln>
      </dgm:spPr>
      <dgm:t>
        <a:bodyPr/>
        <a:lstStyle/>
        <a:p>
          <a:r>
            <a:rPr lang="es-ES_tradnl" sz="2400" b="1" dirty="0"/>
            <a:t>Roles</a:t>
          </a:r>
          <a:r>
            <a:rPr lang="es-ES_tradnl" sz="2400" b="1" baseline="0" dirty="0"/>
            <a:t> en los equipos de </a:t>
          </a:r>
          <a:r>
            <a:rPr lang="es-ES_tradnl" sz="2400" b="1" baseline="0" dirty="0" err="1"/>
            <a:t>Belbin</a:t>
          </a:r>
          <a:endParaRPr lang="es-ES_tradnl" sz="2400" b="1" dirty="0"/>
        </a:p>
      </dgm:t>
    </dgm:pt>
    <dgm:pt modelId="{B5847ABE-AF46-483D-BCB2-95A0C15A9DB6}" type="parTrans" cxnId="{7150E0E6-08C4-4382-A9AB-091C87EB90E5}">
      <dgm:prSet/>
      <dgm:spPr/>
      <dgm:t>
        <a:bodyPr/>
        <a:lstStyle/>
        <a:p>
          <a:endParaRPr lang="es-ES"/>
        </a:p>
      </dgm:t>
    </dgm:pt>
    <dgm:pt modelId="{8EEDBB42-9CFE-4006-9F30-B7728819F50E}" type="sibTrans" cxnId="{7150E0E6-08C4-4382-A9AB-091C87EB90E5}">
      <dgm:prSet/>
      <dgm:spPr/>
      <dgm:t>
        <a:bodyPr/>
        <a:lstStyle/>
        <a:p>
          <a:endParaRPr lang="es-ES"/>
        </a:p>
      </dgm:t>
    </dgm:pt>
    <dgm:pt modelId="{D758309E-D140-4A16-9EEA-1DC825F03F4D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" sz="2000" b="1" dirty="0">
              <a:solidFill>
                <a:schemeClr val="tx2"/>
              </a:solidFill>
            </a:rPr>
            <a:t>Cerebro</a:t>
          </a:r>
        </a:p>
      </dgm:t>
    </dgm:pt>
    <dgm:pt modelId="{10C9FF75-796C-4915-9A81-032740282520}" type="parTrans" cxnId="{B290221D-7128-4E5A-B744-8E6CB50227F9}">
      <dgm:prSet/>
      <dgm:spPr/>
      <dgm:t>
        <a:bodyPr/>
        <a:lstStyle/>
        <a:p>
          <a:endParaRPr lang="es-ES"/>
        </a:p>
      </dgm:t>
    </dgm:pt>
    <dgm:pt modelId="{6561DC76-2E69-4EC2-875D-1CDD8EE8C96A}" type="sibTrans" cxnId="{B290221D-7128-4E5A-B744-8E6CB50227F9}">
      <dgm:prSet/>
      <dgm:spPr/>
      <dgm:t>
        <a:bodyPr/>
        <a:lstStyle/>
        <a:p>
          <a:endParaRPr lang="es-ES"/>
        </a:p>
      </dgm:t>
    </dgm:pt>
    <dgm:pt modelId="{7E89D2D0-6DF9-4444-B9D2-8A752B068B33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" sz="2000" b="1" dirty="0">
              <a:solidFill>
                <a:schemeClr val="tx2"/>
              </a:solidFill>
            </a:rPr>
            <a:t>Investigador de recursos</a:t>
          </a:r>
        </a:p>
      </dgm:t>
    </dgm:pt>
    <dgm:pt modelId="{C5867590-6FD1-4F6A-AEA5-5858E69F0E71}" type="parTrans" cxnId="{7CBB12AD-0FA2-4152-938B-CBF19EB58A32}">
      <dgm:prSet/>
      <dgm:spPr/>
      <dgm:t>
        <a:bodyPr/>
        <a:lstStyle/>
        <a:p>
          <a:endParaRPr lang="es-ES"/>
        </a:p>
      </dgm:t>
    </dgm:pt>
    <dgm:pt modelId="{B5DE49D7-4A23-41E8-AEE1-18AA0A503060}" type="sibTrans" cxnId="{7CBB12AD-0FA2-4152-938B-CBF19EB58A32}">
      <dgm:prSet/>
      <dgm:spPr/>
      <dgm:t>
        <a:bodyPr/>
        <a:lstStyle/>
        <a:p>
          <a:endParaRPr lang="es-ES"/>
        </a:p>
      </dgm:t>
    </dgm:pt>
    <dgm:pt modelId="{4C92C2CC-7A09-4CCE-A8B2-E48E55CBDF5A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2000" b="1" dirty="0">
              <a:solidFill>
                <a:schemeClr val="tx2"/>
              </a:solidFill>
            </a:rPr>
            <a:t>Coordinador</a:t>
          </a:r>
          <a:endParaRPr lang="es-ES" sz="2000" b="1" dirty="0">
            <a:solidFill>
              <a:schemeClr val="tx2"/>
            </a:solidFill>
          </a:endParaRPr>
        </a:p>
      </dgm:t>
    </dgm:pt>
    <dgm:pt modelId="{C559D247-BD54-41AC-B07D-60454C608BE1}" type="parTrans" cxnId="{3A88D9DD-40C2-4835-B337-AE2665EF2249}">
      <dgm:prSet/>
      <dgm:spPr/>
      <dgm:t>
        <a:bodyPr/>
        <a:lstStyle/>
        <a:p>
          <a:endParaRPr lang="es-ES"/>
        </a:p>
      </dgm:t>
    </dgm:pt>
    <dgm:pt modelId="{1F4A1C85-5604-418C-AFD3-D8D3B27D40C2}" type="sibTrans" cxnId="{3A88D9DD-40C2-4835-B337-AE2665EF2249}">
      <dgm:prSet/>
      <dgm:spPr/>
      <dgm:t>
        <a:bodyPr/>
        <a:lstStyle/>
        <a:p>
          <a:endParaRPr lang="es-ES"/>
        </a:p>
      </dgm:t>
    </dgm:pt>
    <dgm:pt modelId="{6F43B42A-71AC-474D-85DD-AE1BDDBD8C68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" sz="2000" b="1" dirty="0">
              <a:solidFill>
                <a:schemeClr val="tx2"/>
              </a:solidFill>
            </a:rPr>
            <a:t>Impulsor</a:t>
          </a:r>
        </a:p>
      </dgm:t>
    </dgm:pt>
    <dgm:pt modelId="{30EFEDF0-9914-448A-956B-0DAC7DF97A4A}" type="parTrans" cxnId="{23600551-2706-4BB0-8AB3-5F63980DF5FE}">
      <dgm:prSet/>
      <dgm:spPr/>
      <dgm:t>
        <a:bodyPr/>
        <a:lstStyle/>
        <a:p>
          <a:endParaRPr lang="es-ES"/>
        </a:p>
      </dgm:t>
    </dgm:pt>
    <dgm:pt modelId="{BA93C95D-0012-4D1C-959A-C3D690C8C7B3}" type="sibTrans" cxnId="{23600551-2706-4BB0-8AB3-5F63980DF5FE}">
      <dgm:prSet/>
      <dgm:spPr/>
      <dgm:t>
        <a:bodyPr/>
        <a:lstStyle/>
        <a:p>
          <a:endParaRPr lang="es-ES"/>
        </a:p>
      </dgm:t>
    </dgm:pt>
    <dgm:pt modelId="{2B6E8293-BED0-4F3F-8FBA-F6F96FA7E5C6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2000" b="1" dirty="0">
              <a:solidFill>
                <a:schemeClr val="tx2"/>
              </a:solidFill>
            </a:rPr>
            <a:t>Monitor evaluador</a:t>
          </a:r>
          <a:endParaRPr lang="es-ES" sz="2000" b="1" dirty="0">
            <a:solidFill>
              <a:schemeClr val="tx2"/>
            </a:solidFill>
          </a:endParaRPr>
        </a:p>
      </dgm:t>
    </dgm:pt>
    <dgm:pt modelId="{67867E74-FD39-41D3-814F-04575D7A2BF4}" type="parTrans" cxnId="{A6475787-836F-4454-80BD-9C2926A4C24A}">
      <dgm:prSet/>
      <dgm:spPr/>
      <dgm:t>
        <a:bodyPr/>
        <a:lstStyle/>
        <a:p>
          <a:endParaRPr lang="es-ES"/>
        </a:p>
      </dgm:t>
    </dgm:pt>
    <dgm:pt modelId="{395664F9-63A3-41E6-9FE2-2E43622DD4E4}" type="sibTrans" cxnId="{A6475787-836F-4454-80BD-9C2926A4C24A}">
      <dgm:prSet/>
      <dgm:spPr/>
      <dgm:t>
        <a:bodyPr/>
        <a:lstStyle/>
        <a:p>
          <a:endParaRPr lang="es-ES"/>
        </a:p>
      </dgm:t>
    </dgm:pt>
    <dgm:pt modelId="{98FAB0F8-E51F-4FDC-9295-3FF1CCACD37A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2000" b="1" dirty="0">
              <a:solidFill>
                <a:schemeClr val="tx2"/>
              </a:solidFill>
            </a:rPr>
            <a:t>Cohesionador</a:t>
          </a:r>
          <a:endParaRPr lang="es-ES" sz="2000" b="1" dirty="0">
            <a:solidFill>
              <a:schemeClr val="tx2"/>
            </a:solidFill>
          </a:endParaRPr>
        </a:p>
      </dgm:t>
    </dgm:pt>
    <dgm:pt modelId="{1ECF29B5-E0C9-4ED8-9FDC-B1AB7E9E28E7}" type="parTrans" cxnId="{EA8C6D47-9A76-4700-8781-CBC5FB625C91}">
      <dgm:prSet/>
      <dgm:spPr/>
      <dgm:t>
        <a:bodyPr/>
        <a:lstStyle/>
        <a:p>
          <a:endParaRPr lang="es-ES"/>
        </a:p>
      </dgm:t>
    </dgm:pt>
    <dgm:pt modelId="{AE9D9B1F-1B11-49BE-B460-0686B8A60C45}" type="sibTrans" cxnId="{EA8C6D47-9A76-4700-8781-CBC5FB625C91}">
      <dgm:prSet/>
      <dgm:spPr/>
      <dgm:t>
        <a:bodyPr/>
        <a:lstStyle/>
        <a:p>
          <a:endParaRPr lang="es-ES"/>
        </a:p>
      </dgm:t>
    </dgm:pt>
    <dgm:pt modelId="{ED08D634-BC50-477C-BD9D-0C4552AD2BB4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2000" b="1" dirty="0">
              <a:solidFill>
                <a:schemeClr val="tx2"/>
              </a:solidFill>
            </a:rPr>
            <a:t>Implementador</a:t>
          </a:r>
          <a:endParaRPr lang="es-ES" sz="2000" b="1" dirty="0">
            <a:solidFill>
              <a:schemeClr val="tx2"/>
            </a:solidFill>
          </a:endParaRPr>
        </a:p>
      </dgm:t>
    </dgm:pt>
    <dgm:pt modelId="{FC82DE27-753B-45E7-86A1-2AC6C2601B4F}" type="parTrans" cxnId="{27288744-A2CE-44EA-8A63-1D258249BA43}">
      <dgm:prSet/>
      <dgm:spPr/>
      <dgm:t>
        <a:bodyPr/>
        <a:lstStyle/>
        <a:p>
          <a:endParaRPr lang="es-ES"/>
        </a:p>
      </dgm:t>
    </dgm:pt>
    <dgm:pt modelId="{7B7FC7B1-D33A-447D-B605-5B146965A05F}" type="sibTrans" cxnId="{27288744-A2CE-44EA-8A63-1D258249BA43}">
      <dgm:prSet/>
      <dgm:spPr/>
      <dgm:t>
        <a:bodyPr/>
        <a:lstStyle/>
        <a:p>
          <a:endParaRPr lang="es-ES"/>
        </a:p>
      </dgm:t>
    </dgm:pt>
    <dgm:pt modelId="{A77E5D3E-9064-4B58-8259-2D8B61C6F2FD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" sz="2000" b="1" dirty="0">
              <a:solidFill>
                <a:schemeClr val="tx2"/>
              </a:solidFill>
            </a:rPr>
            <a:t>Finalizador</a:t>
          </a:r>
        </a:p>
      </dgm:t>
    </dgm:pt>
    <dgm:pt modelId="{0C39793F-CA49-4362-A21D-F5C1FDD2203D}" type="parTrans" cxnId="{A9907DBF-B601-49CE-97E8-051C16024280}">
      <dgm:prSet/>
      <dgm:spPr/>
      <dgm:t>
        <a:bodyPr/>
        <a:lstStyle/>
        <a:p>
          <a:endParaRPr lang="es-ES"/>
        </a:p>
      </dgm:t>
    </dgm:pt>
    <dgm:pt modelId="{5E7ED7AA-5B60-48C9-91F9-C94F9F27592E}" type="sibTrans" cxnId="{A9907DBF-B601-49CE-97E8-051C16024280}">
      <dgm:prSet/>
      <dgm:spPr/>
      <dgm:t>
        <a:bodyPr/>
        <a:lstStyle/>
        <a:p>
          <a:endParaRPr lang="es-ES"/>
        </a:p>
      </dgm:t>
    </dgm:pt>
    <dgm:pt modelId="{B690AE62-F5A8-487D-ACF7-ACF29011688F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" sz="2000" b="1" dirty="0">
              <a:solidFill>
                <a:schemeClr val="tx2"/>
              </a:solidFill>
            </a:rPr>
            <a:t>Especialista</a:t>
          </a:r>
        </a:p>
      </dgm:t>
    </dgm:pt>
    <dgm:pt modelId="{1E41391F-4D9F-4E92-91C1-D56AB0FFC81D}" type="parTrans" cxnId="{DCCA376B-01B2-4CDB-8E49-BA09703D5EC5}">
      <dgm:prSet/>
      <dgm:spPr/>
      <dgm:t>
        <a:bodyPr/>
        <a:lstStyle/>
        <a:p>
          <a:endParaRPr lang="es-ES"/>
        </a:p>
      </dgm:t>
    </dgm:pt>
    <dgm:pt modelId="{98682D66-885C-45C0-A237-34DB811E2EA3}" type="sibTrans" cxnId="{DCCA376B-01B2-4CDB-8E49-BA09703D5EC5}">
      <dgm:prSet/>
      <dgm:spPr/>
      <dgm:t>
        <a:bodyPr/>
        <a:lstStyle/>
        <a:p>
          <a:endParaRPr lang="es-ES"/>
        </a:p>
      </dgm:t>
    </dgm:pt>
    <dgm:pt modelId="{AEB58E24-1DBE-4A27-A702-91BE0E25D2C0}" type="pres">
      <dgm:prSet presAssocID="{A97A05A3-14D9-44A5-B768-02F08550772E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4BDEFD1B-0A47-41E2-AD0B-8D3B0A418521}" type="pres">
      <dgm:prSet presAssocID="{ED2B4624-7341-43E5-B4B2-09A70E7847B3}" presName="centerShape" presStyleLbl="node0" presStyleIdx="0" presStyleCnt="1" custScaleX="196447" custScaleY="182014" custLinFactNeighborX="757" custLinFactNeighborY="2266"/>
      <dgm:spPr/>
    </dgm:pt>
    <dgm:pt modelId="{1EA97D0F-FADF-4648-B47B-1E7E5DAB8019}" type="pres">
      <dgm:prSet presAssocID="{D758309E-D140-4A16-9EEA-1DC825F03F4D}" presName="node" presStyleLbl="node1" presStyleIdx="0" presStyleCnt="9" custScaleX="284062" custScaleY="91331" custRadScaleRad="105400" custRadScaleInc="-10356">
        <dgm:presLayoutVars>
          <dgm:bulletEnabled val="1"/>
        </dgm:presLayoutVars>
      </dgm:prSet>
      <dgm:spPr/>
    </dgm:pt>
    <dgm:pt modelId="{4702129D-FCE9-41BD-A8DF-D8F31E3BD3E9}" type="pres">
      <dgm:prSet presAssocID="{D758309E-D140-4A16-9EEA-1DC825F03F4D}" presName="dummy" presStyleCnt="0"/>
      <dgm:spPr/>
    </dgm:pt>
    <dgm:pt modelId="{11E75070-1CFF-431B-ABCD-9FA06CA44800}" type="pres">
      <dgm:prSet presAssocID="{6561DC76-2E69-4EC2-875D-1CDD8EE8C96A}" presName="sibTrans" presStyleLbl="sibTrans2D1" presStyleIdx="0" presStyleCnt="9"/>
      <dgm:spPr/>
    </dgm:pt>
    <dgm:pt modelId="{C5F57591-51B8-4DC8-9F69-AC4849348760}" type="pres">
      <dgm:prSet presAssocID="{7E89D2D0-6DF9-4444-B9D2-8A752B068B33}" presName="node" presStyleLbl="node1" presStyleIdx="1" presStyleCnt="9" custScaleX="284062" custScaleY="91331" custRadScaleRad="139118" custRadScaleInc="146663">
        <dgm:presLayoutVars>
          <dgm:bulletEnabled val="1"/>
        </dgm:presLayoutVars>
      </dgm:prSet>
      <dgm:spPr/>
    </dgm:pt>
    <dgm:pt modelId="{124A4B61-5A67-4D82-BB83-FF8BB8C9FDED}" type="pres">
      <dgm:prSet presAssocID="{7E89D2D0-6DF9-4444-B9D2-8A752B068B33}" presName="dummy" presStyleCnt="0"/>
      <dgm:spPr/>
    </dgm:pt>
    <dgm:pt modelId="{9D90A77D-028B-40D6-B4B6-1B290CE96047}" type="pres">
      <dgm:prSet presAssocID="{B5DE49D7-4A23-41E8-AEE1-18AA0A503060}" presName="sibTrans" presStyleLbl="sibTrans2D1" presStyleIdx="1" presStyleCnt="9"/>
      <dgm:spPr/>
    </dgm:pt>
    <dgm:pt modelId="{38E354CA-BBEF-4ABE-86A9-0ECBC45629D6}" type="pres">
      <dgm:prSet presAssocID="{4C92C2CC-7A09-4CCE-A8B2-E48E55CBDF5A}" presName="node" presStyleLbl="node1" presStyleIdx="2" presStyleCnt="9" custScaleX="284062" custScaleY="91331" custRadScaleRad="138157" custRadScaleInc="29221">
        <dgm:presLayoutVars>
          <dgm:bulletEnabled val="1"/>
        </dgm:presLayoutVars>
      </dgm:prSet>
      <dgm:spPr/>
    </dgm:pt>
    <dgm:pt modelId="{F7CDB317-7B95-46F3-ADA7-883B29B2C2EE}" type="pres">
      <dgm:prSet presAssocID="{4C92C2CC-7A09-4CCE-A8B2-E48E55CBDF5A}" presName="dummy" presStyleCnt="0"/>
      <dgm:spPr/>
    </dgm:pt>
    <dgm:pt modelId="{1A633494-E118-49B9-9FB2-506ACA2D2CD5}" type="pres">
      <dgm:prSet presAssocID="{1F4A1C85-5604-418C-AFD3-D8D3B27D40C2}" presName="sibTrans" presStyleLbl="sibTrans2D1" presStyleIdx="2" presStyleCnt="9"/>
      <dgm:spPr/>
    </dgm:pt>
    <dgm:pt modelId="{878B6A84-97EE-4EFB-A433-E5A74748C5EF}" type="pres">
      <dgm:prSet presAssocID="{6F43B42A-71AC-474D-85DD-AE1BDDBD8C68}" presName="node" presStyleLbl="node1" presStyleIdx="3" presStyleCnt="9" custScaleX="284062" custScaleY="91331" custRadScaleRad="143394" custRadScaleInc="-100044">
        <dgm:presLayoutVars>
          <dgm:bulletEnabled val="1"/>
        </dgm:presLayoutVars>
      </dgm:prSet>
      <dgm:spPr/>
    </dgm:pt>
    <dgm:pt modelId="{6E5FC47A-61A3-47CB-869A-089216CF74E1}" type="pres">
      <dgm:prSet presAssocID="{6F43B42A-71AC-474D-85DD-AE1BDDBD8C68}" presName="dummy" presStyleCnt="0"/>
      <dgm:spPr/>
    </dgm:pt>
    <dgm:pt modelId="{4740D6D8-6AC4-441D-BBD9-A2BCE8117210}" type="pres">
      <dgm:prSet presAssocID="{BA93C95D-0012-4D1C-959A-C3D690C8C7B3}" presName="sibTrans" presStyleLbl="sibTrans2D1" presStyleIdx="3" presStyleCnt="9"/>
      <dgm:spPr/>
    </dgm:pt>
    <dgm:pt modelId="{66459D28-CB3E-4E8D-B10B-E341C67F9FC8}" type="pres">
      <dgm:prSet presAssocID="{2B6E8293-BED0-4F3F-8FBA-F6F96FA7E5C6}" presName="node" presStyleLbl="node1" presStyleIdx="4" presStyleCnt="9" custScaleX="284062" custScaleY="91331" custRadScaleRad="121761" custRadScaleInc="-149163">
        <dgm:presLayoutVars>
          <dgm:bulletEnabled val="1"/>
        </dgm:presLayoutVars>
      </dgm:prSet>
      <dgm:spPr/>
    </dgm:pt>
    <dgm:pt modelId="{1E578126-0019-4479-A874-4DE23B9F17F1}" type="pres">
      <dgm:prSet presAssocID="{2B6E8293-BED0-4F3F-8FBA-F6F96FA7E5C6}" presName="dummy" presStyleCnt="0"/>
      <dgm:spPr/>
    </dgm:pt>
    <dgm:pt modelId="{86CA87F3-B149-438C-8E42-FBBC613DFE0E}" type="pres">
      <dgm:prSet presAssocID="{395664F9-63A3-41E6-9FE2-2E43622DD4E4}" presName="sibTrans" presStyleLbl="sibTrans2D1" presStyleIdx="4" presStyleCnt="9"/>
      <dgm:spPr/>
    </dgm:pt>
    <dgm:pt modelId="{39F47034-BA09-43D6-B675-FB04D88FB3D2}" type="pres">
      <dgm:prSet presAssocID="{98FAB0F8-E51F-4FDC-9295-3FF1CCACD37A}" presName="node" presStyleLbl="node1" presStyleIdx="5" presStyleCnt="9" custScaleX="284062" custScaleY="91331" custRadScaleRad="127042" custRadScaleInc="104147">
        <dgm:presLayoutVars>
          <dgm:bulletEnabled val="1"/>
        </dgm:presLayoutVars>
      </dgm:prSet>
      <dgm:spPr/>
    </dgm:pt>
    <dgm:pt modelId="{7F36B4DC-A29A-44F3-AB10-DEA4EB385C38}" type="pres">
      <dgm:prSet presAssocID="{98FAB0F8-E51F-4FDC-9295-3FF1CCACD37A}" presName="dummy" presStyleCnt="0"/>
      <dgm:spPr/>
    </dgm:pt>
    <dgm:pt modelId="{147A5129-D3DD-4491-9B3E-88A9AEAF9784}" type="pres">
      <dgm:prSet presAssocID="{AE9D9B1F-1B11-49BE-B460-0686B8A60C45}" presName="sibTrans" presStyleLbl="sibTrans2D1" presStyleIdx="5" presStyleCnt="9"/>
      <dgm:spPr/>
    </dgm:pt>
    <dgm:pt modelId="{B8FADCDF-E43F-4D56-9634-DCD371EB9ECE}" type="pres">
      <dgm:prSet presAssocID="{ED08D634-BC50-477C-BD9D-0C4552AD2BB4}" presName="node" presStyleLbl="node1" presStyleIdx="6" presStyleCnt="9" custScaleX="284062" custScaleY="91331" custRadScaleRad="140886" custRadScaleInc="63947">
        <dgm:presLayoutVars>
          <dgm:bulletEnabled val="1"/>
        </dgm:presLayoutVars>
      </dgm:prSet>
      <dgm:spPr/>
    </dgm:pt>
    <dgm:pt modelId="{EB8DC8B6-C0D0-46EC-8EEA-0C2F9DB52959}" type="pres">
      <dgm:prSet presAssocID="{ED08D634-BC50-477C-BD9D-0C4552AD2BB4}" presName="dummy" presStyleCnt="0"/>
      <dgm:spPr/>
    </dgm:pt>
    <dgm:pt modelId="{D5B4959B-61A7-43E2-8E06-FE402D645148}" type="pres">
      <dgm:prSet presAssocID="{7B7FC7B1-D33A-447D-B605-5B146965A05F}" presName="sibTrans" presStyleLbl="sibTrans2D1" presStyleIdx="6" presStyleCnt="9" custLinFactNeighborX="148" custLinFactNeighborY="-1164"/>
      <dgm:spPr/>
    </dgm:pt>
    <dgm:pt modelId="{C36A5D61-77E8-4D03-B288-585789913241}" type="pres">
      <dgm:prSet presAssocID="{A77E5D3E-9064-4B58-8259-2D8B61C6F2FD}" presName="node" presStyleLbl="node1" presStyleIdx="7" presStyleCnt="9" custScaleX="284062" custScaleY="91331" custRadScaleRad="135821" custRadScaleInc="-50578">
        <dgm:presLayoutVars>
          <dgm:bulletEnabled val="1"/>
        </dgm:presLayoutVars>
      </dgm:prSet>
      <dgm:spPr/>
    </dgm:pt>
    <dgm:pt modelId="{3191AC71-636F-4B78-9424-7CDEA915D80F}" type="pres">
      <dgm:prSet presAssocID="{A77E5D3E-9064-4B58-8259-2D8B61C6F2FD}" presName="dummy" presStyleCnt="0"/>
      <dgm:spPr/>
    </dgm:pt>
    <dgm:pt modelId="{B2BF00B3-7F54-49B0-9985-A7C497DF0A38}" type="pres">
      <dgm:prSet presAssocID="{5E7ED7AA-5B60-48C9-91F9-C94F9F27592E}" presName="sibTrans" presStyleLbl="sibTrans2D1" presStyleIdx="7" presStyleCnt="9"/>
      <dgm:spPr/>
    </dgm:pt>
    <dgm:pt modelId="{5EEF7288-C634-410E-9343-0B48F90EF2C3}" type="pres">
      <dgm:prSet presAssocID="{B690AE62-F5A8-487D-ACF7-ACF29011688F}" presName="node" presStyleLbl="node1" presStyleIdx="8" presStyleCnt="9" custScaleX="250473" custRadScaleRad="120509" custRadScaleInc="-144247">
        <dgm:presLayoutVars>
          <dgm:bulletEnabled val="1"/>
        </dgm:presLayoutVars>
      </dgm:prSet>
      <dgm:spPr/>
    </dgm:pt>
    <dgm:pt modelId="{87610E9F-18D0-44F8-8F0C-F7AAA956F338}" type="pres">
      <dgm:prSet presAssocID="{B690AE62-F5A8-487D-ACF7-ACF29011688F}" presName="dummy" presStyleCnt="0"/>
      <dgm:spPr/>
    </dgm:pt>
    <dgm:pt modelId="{1A311F88-4E26-43F8-B35E-A468D131484E}" type="pres">
      <dgm:prSet presAssocID="{98682D66-885C-45C0-A237-34DB811E2EA3}" presName="sibTrans" presStyleLbl="sibTrans2D1" presStyleIdx="8" presStyleCnt="9"/>
      <dgm:spPr/>
    </dgm:pt>
  </dgm:ptLst>
  <dgm:cxnLst>
    <dgm:cxn modelId="{665E5105-D922-40C4-90CD-401FC75300EC}" type="presOf" srcId="{B5DE49D7-4A23-41E8-AEE1-18AA0A503060}" destId="{9D90A77D-028B-40D6-B4B6-1B290CE96047}" srcOrd="0" destOrd="0" presId="urn:microsoft.com/office/officeart/2005/8/layout/radial6"/>
    <dgm:cxn modelId="{9197D319-5020-4141-9B90-A1D122147F8E}" type="presOf" srcId="{6F43B42A-71AC-474D-85DD-AE1BDDBD8C68}" destId="{878B6A84-97EE-4EFB-A433-E5A74748C5EF}" srcOrd="0" destOrd="0" presId="urn:microsoft.com/office/officeart/2005/8/layout/radial6"/>
    <dgm:cxn modelId="{B290221D-7128-4E5A-B744-8E6CB50227F9}" srcId="{ED2B4624-7341-43E5-B4B2-09A70E7847B3}" destId="{D758309E-D140-4A16-9EEA-1DC825F03F4D}" srcOrd="0" destOrd="0" parTransId="{10C9FF75-796C-4915-9A81-032740282520}" sibTransId="{6561DC76-2E69-4EC2-875D-1CDD8EE8C96A}"/>
    <dgm:cxn modelId="{77575029-2902-40C1-AF4F-B3C654BB3F32}" type="presOf" srcId="{98FAB0F8-E51F-4FDC-9295-3FF1CCACD37A}" destId="{39F47034-BA09-43D6-B675-FB04D88FB3D2}" srcOrd="0" destOrd="0" presId="urn:microsoft.com/office/officeart/2005/8/layout/radial6"/>
    <dgm:cxn modelId="{3174A12B-6BBA-4471-89AF-28D9A5249B1E}" type="presOf" srcId="{98682D66-885C-45C0-A237-34DB811E2EA3}" destId="{1A311F88-4E26-43F8-B35E-A468D131484E}" srcOrd="0" destOrd="0" presId="urn:microsoft.com/office/officeart/2005/8/layout/radial6"/>
    <dgm:cxn modelId="{08B4933F-CF17-4F5E-93A2-921215CE07C0}" type="presOf" srcId="{6561DC76-2E69-4EC2-875D-1CDD8EE8C96A}" destId="{11E75070-1CFF-431B-ABCD-9FA06CA44800}" srcOrd="0" destOrd="0" presId="urn:microsoft.com/office/officeart/2005/8/layout/radial6"/>
    <dgm:cxn modelId="{80B40340-F3DD-4476-92A3-A830D9C0E9FB}" type="presOf" srcId="{4C92C2CC-7A09-4CCE-A8B2-E48E55CBDF5A}" destId="{38E354CA-BBEF-4ABE-86A9-0ECBC45629D6}" srcOrd="0" destOrd="0" presId="urn:microsoft.com/office/officeart/2005/8/layout/radial6"/>
    <dgm:cxn modelId="{9CCEAA41-0C92-4809-A04D-4C7A68C5BB4C}" type="presOf" srcId="{1F4A1C85-5604-418C-AFD3-D8D3B27D40C2}" destId="{1A633494-E118-49B9-9FB2-506ACA2D2CD5}" srcOrd="0" destOrd="0" presId="urn:microsoft.com/office/officeart/2005/8/layout/radial6"/>
    <dgm:cxn modelId="{27288744-A2CE-44EA-8A63-1D258249BA43}" srcId="{ED2B4624-7341-43E5-B4B2-09A70E7847B3}" destId="{ED08D634-BC50-477C-BD9D-0C4552AD2BB4}" srcOrd="6" destOrd="0" parTransId="{FC82DE27-753B-45E7-86A1-2AC6C2601B4F}" sibTransId="{7B7FC7B1-D33A-447D-B605-5B146965A05F}"/>
    <dgm:cxn modelId="{EA8C6D47-9A76-4700-8781-CBC5FB625C91}" srcId="{ED2B4624-7341-43E5-B4B2-09A70E7847B3}" destId="{98FAB0F8-E51F-4FDC-9295-3FF1CCACD37A}" srcOrd="5" destOrd="0" parTransId="{1ECF29B5-E0C9-4ED8-9FDC-B1AB7E9E28E7}" sibTransId="{AE9D9B1F-1B11-49BE-B460-0686B8A60C45}"/>
    <dgm:cxn modelId="{DCCA376B-01B2-4CDB-8E49-BA09703D5EC5}" srcId="{ED2B4624-7341-43E5-B4B2-09A70E7847B3}" destId="{B690AE62-F5A8-487D-ACF7-ACF29011688F}" srcOrd="8" destOrd="0" parTransId="{1E41391F-4D9F-4E92-91C1-D56AB0FFC81D}" sibTransId="{98682D66-885C-45C0-A237-34DB811E2EA3}"/>
    <dgm:cxn modelId="{23600551-2706-4BB0-8AB3-5F63980DF5FE}" srcId="{ED2B4624-7341-43E5-B4B2-09A70E7847B3}" destId="{6F43B42A-71AC-474D-85DD-AE1BDDBD8C68}" srcOrd="3" destOrd="0" parTransId="{30EFEDF0-9914-448A-956B-0DAC7DF97A4A}" sibTransId="{BA93C95D-0012-4D1C-959A-C3D690C8C7B3}"/>
    <dgm:cxn modelId="{D2056271-6941-42AB-829D-3CFCB8D34EEC}" type="presOf" srcId="{D758309E-D140-4A16-9EEA-1DC825F03F4D}" destId="{1EA97D0F-FADF-4648-B47B-1E7E5DAB8019}" srcOrd="0" destOrd="0" presId="urn:microsoft.com/office/officeart/2005/8/layout/radial6"/>
    <dgm:cxn modelId="{F02C0E55-631E-417B-8DC1-5CA767132714}" type="presOf" srcId="{A77E5D3E-9064-4B58-8259-2D8B61C6F2FD}" destId="{C36A5D61-77E8-4D03-B288-585789913241}" srcOrd="0" destOrd="0" presId="urn:microsoft.com/office/officeart/2005/8/layout/radial6"/>
    <dgm:cxn modelId="{98E54276-E638-498A-80A0-E2A14343D411}" type="presOf" srcId="{B690AE62-F5A8-487D-ACF7-ACF29011688F}" destId="{5EEF7288-C634-410E-9343-0B48F90EF2C3}" srcOrd="0" destOrd="0" presId="urn:microsoft.com/office/officeart/2005/8/layout/radial6"/>
    <dgm:cxn modelId="{065C9876-892C-40E3-8BAF-DE60C0D8C938}" type="presOf" srcId="{A97A05A3-14D9-44A5-B768-02F08550772E}" destId="{AEB58E24-1DBE-4A27-A702-91BE0E25D2C0}" srcOrd="0" destOrd="0" presId="urn:microsoft.com/office/officeart/2005/8/layout/radial6"/>
    <dgm:cxn modelId="{44314979-B6A3-4E5C-9B15-BBE747CB4B7D}" type="presOf" srcId="{2B6E8293-BED0-4F3F-8FBA-F6F96FA7E5C6}" destId="{66459D28-CB3E-4E8D-B10B-E341C67F9FC8}" srcOrd="0" destOrd="0" presId="urn:microsoft.com/office/officeart/2005/8/layout/radial6"/>
    <dgm:cxn modelId="{A6475787-836F-4454-80BD-9C2926A4C24A}" srcId="{ED2B4624-7341-43E5-B4B2-09A70E7847B3}" destId="{2B6E8293-BED0-4F3F-8FBA-F6F96FA7E5C6}" srcOrd="4" destOrd="0" parTransId="{67867E74-FD39-41D3-814F-04575D7A2BF4}" sibTransId="{395664F9-63A3-41E6-9FE2-2E43622DD4E4}"/>
    <dgm:cxn modelId="{BF8D9989-7AE9-401C-8855-C69B9AC49003}" type="presOf" srcId="{5E7ED7AA-5B60-48C9-91F9-C94F9F27592E}" destId="{B2BF00B3-7F54-49B0-9985-A7C497DF0A38}" srcOrd="0" destOrd="0" presId="urn:microsoft.com/office/officeart/2005/8/layout/radial6"/>
    <dgm:cxn modelId="{6EC57696-6695-4873-8156-A23E53B17C8C}" type="presOf" srcId="{395664F9-63A3-41E6-9FE2-2E43622DD4E4}" destId="{86CA87F3-B149-438C-8E42-FBBC613DFE0E}" srcOrd="0" destOrd="0" presId="urn:microsoft.com/office/officeart/2005/8/layout/radial6"/>
    <dgm:cxn modelId="{7CBB12AD-0FA2-4152-938B-CBF19EB58A32}" srcId="{ED2B4624-7341-43E5-B4B2-09A70E7847B3}" destId="{7E89D2D0-6DF9-4444-B9D2-8A752B068B33}" srcOrd="1" destOrd="0" parTransId="{C5867590-6FD1-4F6A-AEA5-5858E69F0E71}" sibTransId="{B5DE49D7-4A23-41E8-AEE1-18AA0A503060}"/>
    <dgm:cxn modelId="{25EC13B2-9B76-4FD3-921A-CF406521F5CD}" type="presOf" srcId="{AE9D9B1F-1B11-49BE-B460-0686B8A60C45}" destId="{147A5129-D3DD-4491-9B3E-88A9AEAF9784}" srcOrd="0" destOrd="0" presId="urn:microsoft.com/office/officeart/2005/8/layout/radial6"/>
    <dgm:cxn modelId="{A6B3DDB8-74AC-40B8-8CC0-6149EC7CD76C}" type="presOf" srcId="{ED2B4624-7341-43E5-B4B2-09A70E7847B3}" destId="{4BDEFD1B-0A47-41E2-AD0B-8D3B0A418521}" srcOrd="0" destOrd="0" presId="urn:microsoft.com/office/officeart/2005/8/layout/radial6"/>
    <dgm:cxn modelId="{A9907DBF-B601-49CE-97E8-051C16024280}" srcId="{ED2B4624-7341-43E5-B4B2-09A70E7847B3}" destId="{A77E5D3E-9064-4B58-8259-2D8B61C6F2FD}" srcOrd="7" destOrd="0" parTransId="{0C39793F-CA49-4362-A21D-F5C1FDD2203D}" sibTransId="{5E7ED7AA-5B60-48C9-91F9-C94F9F27592E}"/>
    <dgm:cxn modelId="{8E4D82BF-D087-4164-A797-A9AD4228DC37}" type="presOf" srcId="{7E89D2D0-6DF9-4444-B9D2-8A752B068B33}" destId="{C5F57591-51B8-4DC8-9F69-AC4849348760}" srcOrd="0" destOrd="0" presId="urn:microsoft.com/office/officeart/2005/8/layout/radial6"/>
    <dgm:cxn modelId="{3A88D9DD-40C2-4835-B337-AE2665EF2249}" srcId="{ED2B4624-7341-43E5-B4B2-09A70E7847B3}" destId="{4C92C2CC-7A09-4CCE-A8B2-E48E55CBDF5A}" srcOrd="2" destOrd="0" parTransId="{C559D247-BD54-41AC-B07D-60454C608BE1}" sibTransId="{1F4A1C85-5604-418C-AFD3-D8D3B27D40C2}"/>
    <dgm:cxn modelId="{CB2AE6DF-3FE0-46C7-882B-AEE3A163F674}" type="presOf" srcId="{7B7FC7B1-D33A-447D-B605-5B146965A05F}" destId="{D5B4959B-61A7-43E2-8E06-FE402D645148}" srcOrd="0" destOrd="0" presId="urn:microsoft.com/office/officeart/2005/8/layout/radial6"/>
    <dgm:cxn modelId="{7150E0E6-08C4-4382-A9AB-091C87EB90E5}" srcId="{A97A05A3-14D9-44A5-B768-02F08550772E}" destId="{ED2B4624-7341-43E5-B4B2-09A70E7847B3}" srcOrd="0" destOrd="0" parTransId="{B5847ABE-AF46-483D-BCB2-95A0C15A9DB6}" sibTransId="{8EEDBB42-9CFE-4006-9F30-B7728819F50E}"/>
    <dgm:cxn modelId="{BE319FFA-B793-48DB-8D40-C4A800686C78}" type="presOf" srcId="{BA93C95D-0012-4D1C-959A-C3D690C8C7B3}" destId="{4740D6D8-6AC4-441D-BBD9-A2BCE8117210}" srcOrd="0" destOrd="0" presId="urn:microsoft.com/office/officeart/2005/8/layout/radial6"/>
    <dgm:cxn modelId="{28F8D0FD-1642-465D-AC6A-CE8D0DE77336}" type="presOf" srcId="{ED08D634-BC50-477C-BD9D-0C4552AD2BB4}" destId="{B8FADCDF-E43F-4D56-9634-DCD371EB9ECE}" srcOrd="0" destOrd="0" presId="urn:microsoft.com/office/officeart/2005/8/layout/radial6"/>
    <dgm:cxn modelId="{D7BD0A98-928A-442C-A39B-E2C7E7B6C472}" type="presParOf" srcId="{AEB58E24-1DBE-4A27-A702-91BE0E25D2C0}" destId="{4BDEFD1B-0A47-41E2-AD0B-8D3B0A418521}" srcOrd="0" destOrd="0" presId="urn:microsoft.com/office/officeart/2005/8/layout/radial6"/>
    <dgm:cxn modelId="{EDC71614-FAD2-4733-9408-2036DE7C328E}" type="presParOf" srcId="{AEB58E24-1DBE-4A27-A702-91BE0E25D2C0}" destId="{1EA97D0F-FADF-4648-B47B-1E7E5DAB8019}" srcOrd="1" destOrd="0" presId="urn:microsoft.com/office/officeart/2005/8/layout/radial6"/>
    <dgm:cxn modelId="{E577D291-9F44-4027-90BE-662BB4A065AD}" type="presParOf" srcId="{AEB58E24-1DBE-4A27-A702-91BE0E25D2C0}" destId="{4702129D-FCE9-41BD-A8DF-D8F31E3BD3E9}" srcOrd="2" destOrd="0" presId="urn:microsoft.com/office/officeart/2005/8/layout/radial6"/>
    <dgm:cxn modelId="{AA63E605-0C86-4D45-9D41-21609B804D55}" type="presParOf" srcId="{AEB58E24-1DBE-4A27-A702-91BE0E25D2C0}" destId="{11E75070-1CFF-431B-ABCD-9FA06CA44800}" srcOrd="3" destOrd="0" presId="urn:microsoft.com/office/officeart/2005/8/layout/radial6"/>
    <dgm:cxn modelId="{0D5985DA-D042-4EF3-A5C5-E7030655F448}" type="presParOf" srcId="{AEB58E24-1DBE-4A27-A702-91BE0E25D2C0}" destId="{C5F57591-51B8-4DC8-9F69-AC4849348760}" srcOrd="4" destOrd="0" presId="urn:microsoft.com/office/officeart/2005/8/layout/radial6"/>
    <dgm:cxn modelId="{570E003D-40E6-4E8B-8AA4-07D50C913F64}" type="presParOf" srcId="{AEB58E24-1DBE-4A27-A702-91BE0E25D2C0}" destId="{124A4B61-5A67-4D82-BB83-FF8BB8C9FDED}" srcOrd="5" destOrd="0" presId="urn:microsoft.com/office/officeart/2005/8/layout/radial6"/>
    <dgm:cxn modelId="{A618FDE2-116B-4200-8F20-55AEF2C747BA}" type="presParOf" srcId="{AEB58E24-1DBE-4A27-A702-91BE0E25D2C0}" destId="{9D90A77D-028B-40D6-B4B6-1B290CE96047}" srcOrd="6" destOrd="0" presId="urn:microsoft.com/office/officeart/2005/8/layout/radial6"/>
    <dgm:cxn modelId="{E0E6A495-CD1F-4F27-B9C6-A4A2E90DF1BA}" type="presParOf" srcId="{AEB58E24-1DBE-4A27-A702-91BE0E25D2C0}" destId="{38E354CA-BBEF-4ABE-86A9-0ECBC45629D6}" srcOrd="7" destOrd="0" presId="urn:microsoft.com/office/officeart/2005/8/layout/radial6"/>
    <dgm:cxn modelId="{2A2E2B69-9E9A-4832-B82A-64A5577027E5}" type="presParOf" srcId="{AEB58E24-1DBE-4A27-A702-91BE0E25D2C0}" destId="{F7CDB317-7B95-46F3-ADA7-883B29B2C2EE}" srcOrd="8" destOrd="0" presId="urn:microsoft.com/office/officeart/2005/8/layout/radial6"/>
    <dgm:cxn modelId="{65A5EB72-3040-417B-AFB5-EF99E7B6C720}" type="presParOf" srcId="{AEB58E24-1DBE-4A27-A702-91BE0E25D2C0}" destId="{1A633494-E118-49B9-9FB2-506ACA2D2CD5}" srcOrd="9" destOrd="0" presId="urn:microsoft.com/office/officeart/2005/8/layout/radial6"/>
    <dgm:cxn modelId="{77B573A2-2F14-4EF4-A672-639B8950B9EF}" type="presParOf" srcId="{AEB58E24-1DBE-4A27-A702-91BE0E25D2C0}" destId="{878B6A84-97EE-4EFB-A433-E5A74748C5EF}" srcOrd="10" destOrd="0" presId="urn:microsoft.com/office/officeart/2005/8/layout/radial6"/>
    <dgm:cxn modelId="{436A3334-08BB-4E47-A52A-623D46515C8D}" type="presParOf" srcId="{AEB58E24-1DBE-4A27-A702-91BE0E25D2C0}" destId="{6E5FC47A-61A3-47CB-869A-089216CF74E1}" srcOrd="11" destOrd="0" presId="urn:microsoft.com/office/officeart/2005/8/layout/radial6"/>
    <dgm:cxn modelId="{166446FE-2410-4350-AA3C-3A80584A23B1}" type="presParOf" srcId="{AEB58E24-1DBE-4A27-A702-91BE0E25D2C0}" destId="{4740D6D8-6AC4-441D-BBD9-A2BCE8117210}" srcOrd="12" destOrd="0" presId="urn:microsoft.com/office/officeart/2005/8/layout/radial6"/>
    <dgm:cxn modelId="{28DD0839-8F24-4A3D-853F-2DEB66CF36A1}" type="presParOf" srcId="{AEB58E24-1DBE-4A27-A702-91BE0E25D2C0}" destId="{66459D28-CB3E-4E8D-B10B-E341C67F9FC8}" srcOrd="13" destOrd="0" presId="urn:microsoft.com/office/officeart/2005/8/layout/radial6"/>
    <dgm:cxn modelId="{813A70F9-08E1-4FBB-95C9-9851CF2FB31D}" type="presParOf" srcId="{AEB58E24-1DBE-4A27-A702-91BE0E25D2C0}" destId="{1E578126-0019-4479-A874-4DE23B9F17F1}" srcOrd="14" destOrd="0" presId="urn:microsoft.com/office/officeart/2005/8/layout/radial6"/>
    <dgm:cxn modelId="{E048B3F6-E7CF-41C9-B073-85FBF613185A}" type="presParOf" srcId="{AEB58E24-1DBE-4A27-A702-91BE0E25D2C0}" destId="{86CA87F3-B149-438C-8E42-FBBC613DFE0E}" srcOrd="15" destOrd="0" presId="urn:microsoft.com/office/officeart/2005/8/layout/radial6"/>
    <dgm:cxn modelId="{A4E4D840-DE3C-4D6B-8C5C-4A379F928CF2}" type="presParOf" srcId="{AEB58E24-1DBE-4A27-A702-91BE0E25D2C0}" destId="{39F47034-BA09-43D6-B675-FB04D88FB3D2}" srcOrd="16" destOrd="0" presId="urn:microsoft.com/office/officeart/2005/8/layout/radial6"/>
    <dgm:cxn modelId="{4A85FBF0-788A-474C-8B55-0EF0D29F764B}" type="presParOf" srcId="{AEB58E24-1DBE-4A27-A702-91BE0E25D2C0}" destId="{7F36B4DC-A29A-44F3-AB10-DEA4EB385C38}" srcOrd="17" destOrd="0" presId="urn:microsoft.com/office/officeart/2005/8/layout/radial6"/>
    <dgm:cxn modelId="{84DDACB0-6949-45AE-98D7-4AE05035AC9B}" type="presParOf" srcId="{AEB58E24-1DBE-4A27-A702-91BE0E25D2C0}" destId="{147A5129-D3DD-4491-9B3E-88A9AEAF9784}" srcOrd="18" destOrd="0" presId="urn:microsoft.com/office/officeart/2005/8/layout/radial6"/>
    <dgm:cxn modelId="{765CD685-6C02-4284-85FA-1C8B6901E581}" type="presParOf" srcId="{AEB58E24-1DBE-4A27-A702-91BE0E25D2C0}" destId="{B8FADCDF-E43F-4D56-9634-DCD371EB9ECE}" srcOrd="19" destOrd="0" presId="urn:microsoft.com/office/officeart/2005/8/layout/radial6"/>
    <dgm:cxn modelId="{8FCFD588-D6D8-45DB-932E-237728812846}" type="presParOf" srcId="{AEB58E24-1DBE-4A27-A702-91BE0E25D2C0}" destId="{EB8DC8B6-C0D0-46EC-8EEA-0C2F9DB52959}" srcOrd="20" destOrd="0" presId="urn:microsoft.com/office/officeart/2005/8/layout/radial6"/>
    <dgm:cxn modelId="{982C7B4D-C233-4FB2-9F6B-D70476F8C630}" type="presParOf" srcId="{AEB58E24-1DBE-4A27-A702-91BE0E25D2C0}" destId="{D5B4959B-61A7-43E2-8E06-FE402D645148}" srcOrd="21" destOrd="0" presId="urn:microsoft.com/office/officeart/2005/8/layout/radial6"/>
    <dgm:cxn modelId="{6D4CBD48-91D1-46F5-B633-A49540DC7649}" type="presParOf" srcId="{AEB58E24-1DBE-4A27-A702-91BE0E25D2C0}" destId="{C36A5D61-77E8-4D03-B288-585789913241}" srcOrd="22" destOrd="0" presId="urn:microsoft.com/office/officeart/2005/8/layout/radial6"/>
    <dgm:cxn modelId="{FDF9B498-1724-4648-99C1-CC111823D5C5}" type="presParOf" srcId="{AEB58E24-1DBE-4A27-A702-91BE0E25D2C0}" destId="{3191AC71-636F-4B78-9424-7CDEA915D80F}" srcOrd="23" destOrd="0" presId="urn:microsoft.com/office/officeart/2005/8/layout/radial6"/>
    <dgm:cxn modelId="{6F87B82B-47E0-4558-8E0D-A0C3444997C8}" type="presParOf" srcId="{AEB58E24-1DBE-4A27-A702-91BE0E25D2C0}" destId="{B2BF00B3-7F54-49B0-9985-A7C497DF0A38}" srcOrd="24" destOrd="0" presId="urn:microsoft.com/office/officeart/2005/8/layout/radial6"/>
    <dgm:cxn modelId="{70AD2AD9-DD24-4084-B3CC-93993BB71899}" type="presParOf" srcId="{AEB58E24-1DBE-4A27-A702-91BE0E25D2C0}" destId="{5EEF7288-C634-410E-9343-0B48F90EF2C3}" srcOrd="25" destOrd="0" presId="urn:microsoft.com/office/officeart/2005/8/layout/radial6"/>
    <dgm:cxn modelId="{8CF4A0CA-3970-437B-A54C-6512BA87FF8F}" type="presParOf" srcId="{AEB58E24-1DBE-4A27-A702-91BE0E25D2C0}" destId="{87610E9F-18D0-44F8-8F0C-F7AAA956F338}" srcOrd="26" destOrd="0" presId="urn:microsoft.com/office/officeart/2005/8/layout/radial6"/>
    <dgm:cxn modelId="{3EA4903C-0398-4988-89A9-C1DCB984DF97}" type="presParOf" srcId="{AEB58E24-1DBE-4A27-A702-91BE0E25D2C0}" destId="{1A311F88-4E26-43F8-B35E-A468D131484E}" srcOrd="27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8238D7B-40E5-440E-836E-AA0017FAC001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5DBAD6C5-6A96-457E-8115-8C7E600B8F4D}">
      <dgm:prSet phldrT="[Texto]" custT="1"/>
      <dgm:spPr/>
      <dgm:t>
        <a:bodyPr/>
        <a:lstStyle/>
        <a:p>
          <a:r>
            <a:rPr lang="es-E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Inteligencia emocional</a:t>
          </a:r>
        </a:p>
      </dgm:t>
    </dgm:pt>
    <dgm:pt modelId="{65B7A780-EDB2-437E-BF5F-AB65A4633596}" type="parTrans" cxnId="{7DAF728D-BA6C-4396-A3BD-E03B20F04B10}">
      <dgm:prSet/>
      <dgm:spPr/>
      <dgm:t>
        <a:bodyPr/>
        <a:lstStyle/>
        <a:p>
          <a:endParaRPr lang="es-ES"/>
        </a:p>
      </dgm:t>
    </dgm:pt>
    <dgm:pt modelId="{8953AF40-945D-48DA-99EB-8D359064815D}" type="sibTrans" cxnId="{7DAF728D-BA6C-4396-A3BD-E03B20F04B10}">
      <dgm:prSet/>
      <dgm:spPr/>
      <dgm:t>
        <a:bodyPr/>
        <a:lstStyle/>
        <a:p>
          <a:endParaRPr lang="es-ES" dirty="0"/>
        </a:p>
      </dgm:t>
    </dgm:pt>
    <dgm:pt modelId="{E0EFB00D-1701-483B-923A-C78D4AF3CE66}">
      <dgm:prSet phldrT="[Texto]"/>
      <dgm:spPr/>
      <dgm:t>
        <a:bodyPr/>
        <a:lstStyle/>
        <a:p>
          <a:r>
            <a:rPr lang="es-ES" dirty="0"/>
            <a:t>Capacidad de reconocer, comprender y gestionar las propias emociones y las ajenas</a:t>
          </a:r>
        </a:p>
      </dgm:t>
    </dgm:pt>
    <dgm:pt modelId="{D39B4A44-611B-4490-AA43-5007EFAD2AEE}" type="parTrans" cxnId="{F8795F0A-181A-4C42-A244-CA6228E9F3ED}">
      <dgm:prSet/>
      <dgm:spPr/>
      <dgm:t>
        <a:bodyPr/>
        <a:lstStyle/>
        <a:p>
          <a:endParaRPr lang="es-ES"/>
        </a:p>
      </dgm:t>
    </dgm:pt>
    <dgm:pt modelId="{8D68CFCB-242F-403D-9543-1999910A8C10}" type="sibTrans" cxnId="{F8795F0A-181A-4C42-A244-CA6228E9F3ED}">
      <dgm:prSet/>
      <dgm:spPr/>
      <dgm:t>
        <a:bodyPr/>
        <a:lstStyle/>
        <a:p>
          <a:endParaRPr lang="es-ES" dirty="0"/>
        </a:p>
      </dgm:t>
    </dgm:pt>
    <dgm:pt modelId="{AA2E3A9C-1028-4966-A163-857C8B143BE9}" type="pres">
      <dgm:prSet presAssocID="{98238D7B-40E5-440E-836E-AA0017FAC001}" presName="cycle" presStyleCnt="0">
        <dgm:presLayoutVars>
          <dgm:dir/>
          <dgm:resizeHandles val="exact"/>
        </dgm:presLayoutVars>
      </dgm:prSet>
      <dgm:spPr/>
    </dgm:pt>
    <dgm:pt modelId="{F9876156-48E0-4FAC-AC04-8DEFC3E65937}" type="pres">
      <dgm:prSet presAssocID="{5DBAD6C5-6A96-457E-8115-8C7E600B8F4D}" presName="node" presStyleLbl="node1" presStyleIdx="0" presStyleCnt="2" custScaleX="114871" custScaleY="48888" custRadScaleRad="66114" custRadScaleInc="5569">
        <dgm:presLayoutVars>
          <dgm:bulletEnabled val="1"/>
        </dgm:presLayoutVars>
      </dgm:prSet>
      <dgm:spPr/>
    </dgm:pt>
    <dgm:pt modelId="{9A3DC5B2-4F0F-4F56-9B8F-AABD8FD65980}" type="pres">
      <dgm:prSet presAssocID="{8953AF40-945D-48DA-99EB-8D359064815D}" presName="sibTrans" presStyleLbl="sibTrans2D1" presStyleIdx="0" presStyleCnt="2" custAng="12145278" custFlipHor="1" custScaleX="36561" custScaleY="29984" custLinFactY="82606" custLinFactNeighborX="-10722" custLinFactNeighborY="100000"/>
      <dgm:spPr/>
    </dgm:pt>
    <dgm:pt modelId="{D3C91522-03F1-413E-AD22-A0FC50E0623B}" type="pres">
      <dgm:prSet presAssocID="{8953AF40-945D-48DA-99EB-8D359064815D}" presName="connectorText" presStyleLbl="sibTrans2D1" presStyleIdx="0" presStyleCnt="2"/>
      <dgm:spPr/>
    </dgm:pt>
    <dgm:pt modelId="{5D51581A-FB13-4C22-8570-82655A9641DE}" type="pres">
      <dgm:prSet presAssocID="{E0EFB00D-1701-483B-923A-C78D4AF3CE66}" presName="node" presStyleLbl="node1" presStyleIdx="1" presStyleCnt="2" custScaleX="253705" custScaleY="88440" custRadScaleRad="72839" custRadScaleInc="-4796">
        <dgm:presLayoutVars>
          <dgm:bulletEnabled val="1"/>
        </dgm:presLayoutVars>
      </dgm:prSet>
      <dgm:spPr/>
    </dgm:pt>
    <dgm:pt modelId="{CC0C3E74-4B2E-4554-B0BE-7F4719BCB5E8}" type="pres">
      <dgm:prSet presAssocID="{8D68CFCB-242F-403D-9543-1999910A8C10}" presName="sibTrans" presStyleLbl="sibTrans2D1" presStyleIdx="1" presStyleCnt="2" custAng="20301703" custScaleX="27094" custScaleY="25486" custLinFactY="-100000" custLinFactNeighborX="-16042" custLinFactNeighborY="-102584"/>
      <dgm:spPr/>
    </dgm:pt>
    <dgm:pt modelId="{BA8249F2-6F73-4975-8C05-FDCE8666C8AC}" type="pres">
      <dgm:prSet presAssocID="{8D68CFCB-242F-403D-9543-1999910A8C10}" presName="connectorText" presStyleLbl="sibTrans2D1" presStyleIdx="1" presStyleCnt="2"/>
      <dgm:spPr/>
    </dgm:pt>
  </dgm:ptLst>
  <dgm:cxnLst>
    <dgm:cxn modelId="{B7524506-0A92-4259-9CFC-714E5EF5DBE1}" type="presOf" srcId="{98238D7B-40E5-440E-836E-AA0017FAC001}" destId="{AA2E3A9C-1028-4966-A163-857C8B143BE9}" srcOrd="0" destOrd="0" presId="urn:microsoft.com/office/officeart/2005/8/layout/cycle2"/>
    <dgm:cxn modelId="{F8795F0A-181A-4C42-A244-CA6228E9F3ED}" srcId="{98238D7B-40E5-440E-836E-AA0017FAC001}" destId="{E0EFB00D-1701-483B-923A-C78D4AF3CE66}" srcOrd="1" destOrd="0" parTransId="{D39B4A44-611B-4490-AA43-5007EFAD2AEE}" sibTransId="{8D68CFCB-242F-403D-9543-1999910A8C10}"/>
    <dgm:cxn modelId="{C6CEC419-74EE-4DFB-ACA7-204BA7D94370}" type="presOf" srcId="{E0EFB00D-1701-483B-923A-C78D4AF3CE66}" destId="{5D51581A-FB13-4C22-8570-82655A9641DE}" srcOrd="0" destOrd="0" presId="urn:microsoft.com/office/officeart/2005/8/layout/cycle2"/>
    <dgm:cxn modelId="{5C345D1F-0D38-4909-8478-E0843BBE6B0C}" type="presOf" srcId="{8953AF40-945D-48DA-99EB-8D359064815D}" destId="{9A3DC5B2-4F0F-4F56-9B8F-AABD8FD65980}" srcOrd="0" destOrd="0" presId="urn:microsoft.com/office/officeart/2005/8/layout/cycle2"/>
    <dgm:cxn modelId="{79FC7661-978A-4722-A63C-8B8A01856DCA}" type="presOf" srcId="{8D68CFCB-242F-403D-9543-1999910A8C10}" destId="{CC0C3E74-4B2E-4554-B0BE-7F4719BCB5E8}" srcOrd="0" destOrd="0" presId="urn:microsoft.com/office/officeart/2005/8/layout/cycle2"/>
    <dgm:cxn modelId="{7C12B661-25A2-48EC-AFFA-4B4ECC77A4B0}" type="presOf" srcId="{5DBAD6C5-6A96-457E-8115-8C7E600B8F4D}" destId="{F9876156-48E0-4FAC-AC04-8DEFC3E65937}" srcOrd="0" destOrd="0" presId="urn:microsoft.com/office/officeart/2005/8/layout/cycle2"/>
    <dgm:cxn modelId="{1F302A66-E59A-447B-A5F0-D480FF81C76A}" type="presOf" srcId="{8953AF40-945D-48DA-99EB-8D359064815D}" destId="{D3C91522-03F1-413E-AD22-A0FC50E0623B}" srcOrd="1" destOrd="0" presId="urn:microsoft.com/office/officeart/2005/8/layout/cycle2"/>
    <dgm:cxn modelId="{11F7F583-8387-4499-B28F-0CF1E9B714A7}" type="presOf" srcId="{8D68CFCB-242F-403D-9543-1999910A8C10}" destId="{BA8249F2-6F73-4975-8C05-FDCE8666C8AC}" srcOrd="1" destOrd="0" presId="urn:microsoft.com/office/officeart/2005/8/layout/cycle2"/>
    <dgm:cxn modelId="{7DAF728D-BA6C-4396-A3BD-E03B20F04B10}" srcId="{98238D7B-40E5-440E-836E-AA0017FAC001}" destId="{5DBAD6C5-6A96-457E-8115-8C7E600B8F4D}" srcOrd="0" destOrd="0" parTransId="{65B7A780-EDB2-437E-BF5F-AB65A4633596}" sibTransId="{8953AF40-945D-48DA-99EB-8D359064815D}"/>
    <dgm:cxn modelId="{31DB40B6-E255-40DC-8DA9-B04F7F51DB61}" type="presParOf" srcId="{AA2E3A9C-1028-4966-A163-857C8B143BE9}" destId="{F9876156-48E0-4FAC-AC04-8DEFC3E65937}" srcOrd="0" destOrd="0" presId="urn:microsoft.com/office/officeart/2005/8/layout/cycle2"/>
    <dgm:cxn modelId="{321D3D26-025F-4FBF-8467-274D50B32B81}" type="presParOf" srcId="{AA2E3A9C-1028-4966-A163-857C8B143BE9}" destId="{9A3DC5B2-4F0F-4F56-9B8F-AABD8FD65980}" srcOrd="1" destOrd="0" presId="urn:microsoft.com/office/officeart/2005/8/layout/cycle2"/>
    <dgm:cxn modelId="{67DC6D85-1933-45A3-AA60-882BEA7683D6}" type="presParOf" srcId="{9A3DC5B2-4F0F-4F56-9B8F-AABD8FD65980}" destId="{D3C91522-03F1-413E-AD22-A0FC50E0623B}" srcOrd="0" destOrd="0" presId="urn:microsoft.com/office/officeart/2005/8/layout/cycle2"/>
    <dgm:cxn modelId="{8320C869-561E-4E24-8A7B-8E90834BAE7C}" type="presParOf" srcId="{AA2E3A9C-1028-4966-A163-857C8B143BE9}" destId="{5D51581A-FB13-4C22-8570-82655A9641DE}" srcOrd="2" destOrd="0" presId="urn:microsoft.com/office/officeart/2005/8/layout/cycle2"/>
    <dgm:cxn modelId="{B724B231-7960-419C-80FE-59352E0EECF0}" type="presParOf" srcId="{AA2E3A9C-1028-4966-A163-857C8B143BE9}" destId="{CC0C3E74-4B2E-4554-B0BE-7F4719BCB5E8}" srcOrd="3" destOrd="0" presId="urn:microsoft.com/office/officeart/2005/8/layout/cycle2"/>
    <dgm:cxn modelId="{64D79C4D-F3E2-455F-ABEE-187559993C36}" type="presParOf" srcId="{CC0C3E74-4B2E-4554-B0BE-7F4719BCB5E8}" destId="{BA8249F2-6F73-4975-8C05-FDCE8666C8AC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97A05A3-14D9-44A5-B768-02F08550772E}" type="doc">
      <dgm:prSet loTypeId="urn:microsoft.com/office/officeart/2005/8/layout/radial6" loCatId="cycle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ED2B4624-7341-43E5-B4B2-09A70E7847B3}">
      <dgm:prSet phldrT="[Texto]"/>
      <dgm:spPr>
        <a:solidFill>
          <a:schemeClr val="accent3"/>
        </a:solidFill>
        <a:ln w="28575">
          <a:solidFill>
            <a:srgbClr val="00B050"/>
          </a:solidFill>
        </a:ln>
      </dgm:spPr>
      <dgm:t>
        <a:bodyPr/>
        <a:lstStyle/>
        <a:p>
          <a:r>
            <a:rPr lang="es-ES" b="1" dirty="0"/>
            <a:t>Alta</a:t>
          </a:r>
          <a:r>
            <a:rPr lang="es-ES" b="1" baseline="0" dirty="0"/>
            <a:t> inteligencia emocional</a:t>
          </a:r>
          <a:endParaRPr lang="es-ES" b="1" dirty="0"/>
        </a:p>
      </dgm:t>
    </dgm:pt>
    <dgm:pt modelId="{B5847ABE-AF46-483D-BCB2-95A0C15A9DB6}" type="parTrans" cxnId="{7150E0E6-08C4-4382-A9AB-091C87EB90E5}">
      <dgm:prSet/>
      <dgm:spPr/>
      <dgm:t>
        <a:bodyPr/>
        <a:lstStyle/>
        <a:p>
          <a:endParaRPr lang="es-ES"/>
        </a:p>
      </dgm:t>
    </dgm:pt>
    <dgm:pt modelId="{8EEDBB42-9CFE-4006-9F30-B7728819F50E}" type="sibTrans" cxnId="{7150E0E6-08C4-4382-A9AB-091C87EB90E5}">
      <dgm:prSet/>
      <dgm:spPr/>
      <dgm:t>
        <a:bodyPr/>
        <a:lstStyle/>
        <a:p>
          <a:endParaRPr lang="es-ES"/>
        </a:p>
      </dgm:t>
    </dgm:pt>
    <dgm:pt modelId="{D758309E-D140-4A16-9EEA-1DC825F03F4D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" sz="1800" b="1" dirty="0" err="1">
              <a:solidFill>
                <a:schemeClr val="tx2"/>
              </a:solidFill>
            </a:rPr>
            <a:t>Autoconoci</a:t>
          </a:r>
          <a:r>
            <a:rPr lang="es-ES" sz="1800" b="1" dirty="0">
              <a:solidFill>
                <a:schemeClr val="tx2"/>
              </a:solidFill>
            </a:rPr>
            <a:t>-miento emocional</a:t>
          </a:r>
        </a:p>
      </dgm:t>
    </dgm:pt>
    <dgm:pt modelId="{10C9FF75-796C-4915-9A81-032740282520}" type="parTrans" cxnId="{B290221D-7128-4E5A-B744-8E6CB50227F9}">
      <dgm:prSet/>
      <dgm:spPr/>
      <dgm:t>
        <a:bodyPr/>
        <a:lstStyle/>
        <a:p>
          <a:endParaRPr lang="es-ES"/>
        </a:p>
      </dgm:t>
    </dgm:pt>
    <dgm:pt modelId="{6561DC76-2E69-4EC2-875D-1CDD8EE8C96A}" type="sibTrans" cxnId="{B290221D-7128-4E5A-B744-8E6CB50227F9}">
      <dgm:prSet/>
      <dgm:spPr/>
      <dgm:t>
        <a:bodyPr/>
        <a:lstStyle/>
        <a:p>
          <a:endParaRPr lang="es-ES"/>
        </a:p>
      </dgm:t>
    </dgm:pt>
    <dgm:pt modelId="{7E89D2D0-6DF9-4444-B9D2-8A752B068B33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" sz="1800" b="1" dirty="0">
              <a:solidFill>
                <a:schemeClr val="tx2"/>
              </a:solidFill>
            </a:rPr>
            <a:t>Autocontrol</a:t>
          </a:r>
          <a:r>
            <a:rPr lang="es-ES" sz="1800" b="1" baseline="0" dirty="0">
              <a:solidFill>
                <a:schemeClr val="tx2"/>
              </a:solidFill>
            </a:rPr>
            <a:t> emocional</a:t>
          </a:r>
          <a:endParaRPr lang="es-ES" sz="1800" b="1" dirty="0">
            <a:solidFill>
              <a:schemeClr val="tx2"/>
            </a:solidFill>
          </a:endParaRPr>
        </a:p>
      </dgm:t>
    </dgm:pt>
    <dgm:pt modelId="{C5867590-6FD1-4F6A-AEA5-5858E69F0E71}" type="parTrans" cxnId="{7CBB12AD-0FA2-4152-938B-CBF19EB58A32}">
      <dgm:prSet/>
      <dgm:spPr/>
      <dgm:t>
        <a:bodyPr/>
        <a:lstStyle/>
        <a:p>
          <a:endParaRPr lang="es-ES"/>
        </a:p>
      </dgm:t>
    </dgm:pt>
    <dgm:pt modelId="{B5DE49D7-4A23-41E8-AEE1-18AA0A503060}" type="sibTrans" cxnId="{7CBB12AD-0FA2-4152-938B-CBF19EB58A32}">
      <dgm:prSet/>
      <dgm:spPr/>
      <dgm:t>
        <a:bodyPr/>
        <a:lstStyle/>
        <a:p>
          <a:endParaRPr lang="es-ES"/>
        </a:p>
      </dgm:t>
    </dgm:pt>
    <dgm:pt modelId="{4C92C2CC-7A09-4CCE-A8B2-E48E55CBDF5A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" sz="1800" b="1" dirty="0" err="1">
              <a:solidFill>
                <a:schemeClr val="tx2"/>
              </a:solidFill>
            </a:rPr>
            <a:t>Automo-tivación</a:t>
          </a:r>
          <a:endParaRPr lang="es-ES" sz="1800" b="1" dirty="0">
            <a:solidFill>
              <a:schemeClr val="tx2"/>
            </a:solidFill>
          </a:endParaRPr>
        </a:p>
      </dgm:t>
    </dgm:pt>
    <dgm:pt modelId="{C559D247-BD54-41AC-B07D-60454C608BE1}" type="parTrans" cxnId="{3A88D9DD-40C2-4835-B337-AE2665EF2249}">
      <dgm:prSet/>
      <dgm:spPr/>
      <dgm:t>
        <a:bodyPr/>
        <a:lstStyle/>
        <a:p>
          <a:endParaRPr lang="es-ES"/>
        </a:p>
      </dgm:t>
    </dgm:pt>
    <dgm:pt modelId="{1F4A1C85-5604-418C-AFD3-D8D3B27D40C2}" type="sibTrans" cxnId="{3A88D9DD-40C2-4835-B337-AE2665EF2249}">
      <dgm:prSet/>
      <dgm:spPr/>
      <dgm:t>
        <a:bodyPr/>
        <a:lstStyle/>
        <a:p>
          <a:endParaRPr lang="es-ES"/>
        </a:p>
      </dgm:t>
    </dgm:pt>
    <dgm:pt modelId="{6F43B42A-71AC-474D-85DD-AE1BDDBD8C68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" sz="1800" b="1" dirty="0">
              <a:solidFill>
                <a:schemeClr val="tx2"/>
              </a:solidFill>
            </a:rPr>
            <a:t>Empatía</a:t>
          </a:r>
        </a:p>
      </dgm:t>
    </dgm:pt>
    <dgm:pt modelId="{30EFEDF0-9914-448A-956B-0DAC7DF97A4A}" type="parTrans" cxnId="{23600551-2706-4BB0-8AB3-5F63980DF5FE}">
      <dgm:prSet/>
      <dgm:spPr/>
      <dgm:t>
        <a:bodyPr/>
        <a:lstStyle/>
        <a:p>
          <a:endParaRPr lang="es-ES"/>
        </a:p>
      </dgm:t>
    </dgm:pt>
    <dgm:pt modelId="{BA93C95D-0012-4D1C-959A-C3D690C8C7B3}" type="sibTrans" cxnId="{23600551-2706-4BB0-8AB3-5F63980DF5FE}">
      <dgm:prSet/>
      <dgm:spPr/>
      <dgm:t>
        <a:bodyPr/>
        <a:lstStyle/>
        <a:p>
          <a:endParaRPr lang="es-ES"/>
        </a:p>
      </dgm:t>
    </dgm:pt>
    <dgm:pt modelId="{43515A21-A4D1-417A-AFC7-A4F4B9BD3AF1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" sz="1800" b="1" dirty="0">
              <a:solidFill>
                <a:schemeClr val="tx2"/>
              </a:solidFill>
            </a:rPr>
            <a:t>Habilidades</a:t>
          </a:r>
          <a:r>
            <a:rPr lang="es-ES" sz="1800" b="1" baseline="0" dirty="0">
              <a:solidFill>
                <a:schemeClr val="tx2"/>
              </a:solidFill>
            </a:rPr>
            <a:t> sociales</a:t>
          </a:r>
          <a:endParaRPr lang="es-ES" sz="1800" b="1" dirty="0">
            <a:solidFill>
              <a:schemeClr val="tx2"/>
            </a:solidFill>
          </a:endParaRPr>
        </a:p>
      </dgm:t>
    </dgm:pt>
    <dgm:pt modelId="{8B5D00AE-C31D-4FFF-9F1C-6BE40217F828}" type="parTrans" cxnId="{0635B267-A16B-426F-A09E-3732251EFAB4}">
      <dgm:prSet/>
      <dgm:spPr/>
      <dgm:t>
        <a:bodyPr/>
        <a:lstStyle/>
        <a:p>
          <a:endParaRPr lang="es-ES"/>
        </a:p>
      </dgm:t>
    </dgm:pt>
    <dgm:pt modelId="{3A8E2BF8-EF14-4DEA-8398-468E1E83E7E4}" type="sibTrans" cxnId="{0635B267-A16B-426F-A09E-3732251EFAB4}">
      <dgm:prSet/>
      <dgm:spPr/>
      <dgm:t>
        <a:bodyPr/>
        <a:lstStyle/>
        <a:p>
          <a:endParaRPr lang="es-ES"/>
        </a:p>
      </dgm:t>
    </dgm:pt>
    <dgm:pt modelId="{AEB58E24-1DBE-4A27-A702-91BE0E25D2C0}" type="pres">
      <dgm:prSet presAssocID="{A97A05A3-14D9-44A5-B768-02F08550772E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4BDEFD1B-0A47-41E2-AD0B-8D3B0A418521}" type="pres">
      <dgm:prSet presAssocID="{ED2B4624-7341-43E5-B4B2-09A70E7847B3}" presName="centerShape" presStyleLbl="node0" presStyleIdx="0" presStyleCnt="1" custScaleX="97658" custScaleY="73102" custLinFactNeighborX="-12" custLinFactNeighborY="87"/>
      <dgm:spPr/>
    </dgm:pt>
    <dgm:pt modelId="{1EA97D0F-FADF-4648-B47B-1E7E5DAB8019}" type="pres">
      <dgm:prSet presAssocID="{D758309E-D140-4A16-9EEA-1DC825F03F4D}" presName="node" presStyleLbl="node1" presStyleIdx="0" presStyleCnt="5" custScaleX="137146" custScaleY="99758" custRadScaleRad="80002" custRadScaleInc="7608">
        <dgm:presLayoutVars>
          <dgm:bulletEnabled val="1"/>
        </dgm:presLayoutVars>
      </dgm:prSet>
      <dgm:spPr/>
    </dgm:pt>
    <dgm:pt modelId="{4702129D-FCE9-41BD-A8DF-D8F31E3BD3E9}" type="pres">
      <dgm:prSet presAssocID="{D758309E-D140-4A16-9EEA-1DC825F03F4D}" presName="dummy" presStyleCnt="0"/>
      <dgm:spPr/>
    </dgm:pt>
    <dgm:pt modelId="{11E75070-1CFF-431B-ABCD-9FA06CA44800}" type="pres">
      <dgm:prSet presAssocID="{6561DC76-2E69-4EC2-875D-1CDD8EE8C96A}" presName="sibTrans" presStyleLbl="sibTrans2D1" presStyleIdx="0" presStyleCnt="5" custLinFactNeighborX="687" custLinFactNeighborY="-1560"/>
      <dgm:spPr/>
    </dgm:pt>
    <dgm:pt modelId="{C5F57591-51B8-4DC8-9F69-AC4849348760}" type="pres">
      <dgm:prSet presAssocID="{7E89D2D0-6DF9-4444-B9D2-8A752B068B33}" presName="node" presStyleLbl="node1" presStyleIdx="1" presStyleCnt="5" custScaleX="136657" custScaleY="100335" custRadScaleRad="96022" custRadScaleInc="-12876">
        <dgm:presLayoutVars>
          <dgm:bulletEnabled val="1"/>
        </dgm:presLayoutVars>
      </dgm:prSet>
      <dgm:spPr/>
    </dgm:pt>
    <dgm:pt modelId="{124A4B61-5A67-4D82-BB83-FF8BB8C9FDED}" type="pres">
      <dgm:prSet presAssocID="{7E89D2D0-6DF9-4444-B9D2-8A752B068B33}" presName="dummy" presStyleCnt="0"/>
      <dgm:spPr/>
    </dgm:pt>
    <dgm:pt modelId="{9D90A77D-028B-40D6-B4B6-1B290CE96047}" type="pres">
      <dgm:prSet presAssocID="{B5DE49D7-4A23-41E8-AEE1-18AA0A503060}" presName="sibTrans" presStyleLbl="sibTrans2D1" presStyleIdx="1" presStyleCnt="5"/>
      <dgm:spPr/>
    </dgm:pt>
    <dgm:pt modelId="{38E354CA-BBEF-4ABE-86A9-0ECBC45629D6}" type="pres">
      <dgm:prSet presAssocID="{4C92C2CC-7A09-4CCE-A8B2-E48E55CBDF5A}" presName="node" presStyleLbl="node1" presStyleIdx="2" presStyleCnt="5" custScaleX="129754" custScaleY="103266" custRadScaleRad="92108" custRadScaleInc="-30626">
        <dgm:presLayoutVars>
          <dgm:bulletEnabled val="1"/>
        </dgm:presLayoutVars>
      </dgm:prSet>
      <dgm:spPr/>
    </dgm:pt>
    <dgm:pt modelId="{F7CDB317-7B95-46F3-ADA7-883B29B2C2EE}" type="pres">
      <dgm:prSet presAssocID="{4C92C2CC-7A09-4CCE-A8B2-E48E55CBDF5A}" presName="dummy" presStyleCnt="0"/>
      <dgm:spPr/>
    </dgm:pt>
    <dgm:pt modelId="{1A633494-E118-49B9-9FB2-506ACA2D2CD5}" type="pres">
      <dgm:prSet presAssocID="{1F4A1C85-5604-418C-AFD3-D8D3B27D40C2}" presName="sibTrans" presStyleLbl="sibTrans2D1" presStyleIdx="2" presStyleCnt="5"/>
      <dgm:spPr/>
    </dgm:pt>
    <dgm:pt modelId="{878B6A84-97EE-4EFB-A433-E5A74748C5EF}" type="pres">
      <dgm:prSet presAssocID="{6F43B42A-71AC-474D-85DD-AE1BDDBD8C68}" presName="node" presStyleLbl="node1" presStyleIdx="3" presStyleCnt="5" custScaleX="118286" custScaleY="107158" custRadScaleRad="92842" custRadScaleInc="39818">
        <dgm:presLayoutVars>
          <dgm:bulletEnabled val="1"/>
        </dgm:presLayoutVars>
      </dgm:prSet>
      <dgm:spPr/>
    </dgm:pt>
    <dgm:pt modelId="{6E5FC47A-61A3-47CB-869A-089216CF74E1}" type="pres">
      <dgm:prSet presAssocID="{6F43B42A-71AC-474D-85DD-AE1BDDBD8C68}" presName="dummy" presStyleCnt="0"/>
      <dgm:spPr/>
    </dgm:pt>
    <dgm:pt modelId="{4740D6D8-6AC4-441D-BBD9-A2BCE8117210}" type="pres">
      <dgm:prSet presAssocID="{BA93C95D-0012-4D1C-959A-C3D690C8C7B3}" presName="sibTrans" presStyleLbl="sibTrans2D1" presStyleIdx="3" presStyleCnt="5"/>
      <dgm:spPr/>
    </dgm:pt>
    <dgm:pt modelId="{238ADFA7-0CE5-4161-BD4E-C4D8B778D869}" type="pres">
      <dgm:prSet presAssocID="{43515A21-A4D1-417A-AFC7-A4F4B9BD3AF1}" presName="node" presStyleLbl="node1" presStyleIdx="4" presStyleCnt="5" custScaleX="130031" custScaleY="114155">
        <dgm:presLayoutVars>
          <dgm:bulletEnabled val="1"/>
        </dgm:presLayoutVars>
      </dgm:prSet>
      <dgm:spPr/>
    </dgm:pt>
    <dgm:pt modelId="{47A49450-6AC5-4A6F-A783-29ABEA2BB9D8}" type="pres">
      <dgm:prSet presAssocID="{43515A21-A4D1-417A-AFC7-A4F4B9BD3AF1}" presName="dummy" presStyleCnt="0"/>
      <dgm:spPr/>
    </dgm:pt>
    <dgm:pt modelId="{ECD5C862-4A6C-4199-91C4-AD0B91246002}" type="pres">
      <dgm:prSet presAssocID="{3A8E2BF8-EF14-4DEA-8398-468E1E83E7E4}" presName="sibTrans" presStyleLbl="sibTrans2D1" presStyleIdx="4" presStyleCnt="5"/>
      <dgm:spPr/>
    </dgm:pt>
  </dgm:ptLst>
  <dgm:cxnLst>
    <dgm:cxn modelId="{665E5105-D922-40C4-90CD-401FC75300EC}" type="presOf" srcId="{B5DE49D7-4A23-41E8-AEE1-18AA0A503060}" destId="{9D90A77D-028B-40D6-B4B6-1B290CE96047}" srcOrd="0" destOrd="0" presId="urn:microsoft.com/office/officeart/2005/8/layout/radial6"/>
    <dgm:cxn modelId="{9197D319-5020-4141-9B90-A1D122147F8E}" type="presOf" srcId="{6F43B42A-71AC-474D-85DD-AE1BDDBD8C68}" destId="{878B6A84-97EE-4EFB-A433-E5A74748C5EF}" srcOrd="0" destOrd="0" presId="urn:microsoft.com/office/officeart/2005/8/layout/radial6"/>
    <dgm:cxn modelId="{B290221D-7128-4E5A-B744-8E6CB50227F9}" srcId="{ED2B4624-7341-43E5-B4B2-09A70E7847B3}" destId="{D758309E-D140-4A16-9EEA-1DC825F03F4D}" srcOrd="0" destOrd="0" parTransId="{10C9FF75-796C-4915-9A81-032740282520}" sibTransId="{6561DC76-2E69-4EC2-875D-1CDD8EE8C96A}"/>
    <dgm:cxn modelId="{08B4933F-CF17-4F5E-93A2-921215CE07C0}" type="presOf" srcId="{6561DC76-2E69-4EC2-875D-1CDD8EE8C96A}" destId="{11E75070-1CFF-431B-ABCD-9FA06CA44800}" srcOrd="0" destOrd="0" presId="urn:microsoft.com/office/officeart/2005/8/layout/radial6"/>
    <dgm:cxn modelId="{80B40340-F3DD-4476-92A3-A830D9C0E9FB}" type="presOf" srcId="{4C92C2CC-7A09-4CCE-A8B2-E48E55CBDF5A}" destId="{38E354CA-BBEF-4ABE-86A9-0ECBC45629D6}" srcOrd="0" destOrd="0" presId="urn:microsoft.com/office/officeart/2005/8/layout/radial6"/>
    <dgm:cxn modelId="{9CCEAA41-0C92-4809-A04D-4C7A68C5BB4C}" type="presOf" srcId="{1F4A1C85-5604-418C-AFD3-D8D3B27D40C2}" destId="{1A633494-E118-49B9-9FB2-506ACA2D2CD5}" srcOrd="0" destOrd="0" presId="urn:microsoft.com/office/officeart/2005/8/layout/radial6"/>
    <dgm:cxn modelId="{0635B267-A16B-426F-A09E-3732251EFAB4}" srcId="{ED2B4624-7341-43E5-B4B2-09A70E7847B3}" destId="{43515A21-A4D1-417A-AFC7-A4F4B9BD3AF1}" srcOrd="4" destOrd="0" parTransId="{8B5D00AE-C31D-4FFF-9F1C-6BE40217F828}" sibTransId="{3A8E2BF8-EF14-4DEA-8398-468E1E83E7E4}"/>
    <dgm:cxn modelId="{23600551-2706-4BB0-8AB3-5F63980DF5FE}" srcId="{ED2B4624-7341-43E5-B4B2-09A70E7847B3}" destId="{6F43B42A-71AC-474D-85DD-AE1BDDBD8C68}" srcOrd="3" destOrd="0" parTransId="{30EFEDF0-9914-448A-956B-0DAC7DF97A4A}" sibTransId="{BA93C95D-0012-4D1C-959A-C3D690C8C7B3}"/>
    <dgm:cxn modelId="{D2056271-6941-42AB-829D-3CFCB8D34EEC}" type="presOf" srcId="{D758309E-D140-4A16-9EEA-1DC825F03F4D}" destId="{1EA97D0F-FADF-4648-B47B-1E7E5DAB8019}" srcOrd="0" destOrd="0" presId="urn:microsoft.com/office/officeart/2005/8/layout/radial6"/>
    <dgm:cxn modelId="{EF546572-B496-4C77-88FB-AA0E823158FE}" type="presOf" srcId="{3A8E2BF8-EF14-4DEA-8398-468E1E83E7E4}" destId="{ECD5C862-4A6C-4199-91C4-AD0B91246002}" srcOrd="0" destOrd="0" presId="urn:microsoft.com/office/officeart/2005/8/layout/radial6"/>
    <dgm:cxn modelId="{065C9876-892C-40E3-8BAF-DE60C0D8C938}" type="presOf" srcId="{A97A05A3-14D9-44A5-B768-02F08550772E}" destId="{AEB58E24-1DBE-4A27-A702-91BE0E25D2C0}" srcOrd="0" destOrd="0" presId="urn:microsoft.com/office/officeart/2005/8/layout/radial6"/>
    <dgm:cxn modelId="{7CBB12AD-0FA2-4152-938B-CBF19EB58A32}" srcId="{ED2B4624-7341-43E5-B4B2-09A70E7847B3}" destId="{7E89D2D0-6DF9-4444-B9D2-8A752B068B33}" srcOrd="1" destOrd="0" parTransId="{C5867590-6FD1-4F6A-AEA5-5858E69F0E71}" sibTransId="{B5DE49D7-4A23-41E8-AEE1-18AA0A503060}"/>
    <dgm:cxn modelId="{A6B3DDB8-74AC-40B8-8CC0-6149EC7CD76C}" type="presOf" srcId="{ED2B4624-7341-43E5-B4B2-09A70E7847B3}" destId="{4BDEFD1B-0A47-41E2-AD0B-8D3B0A418521}" srcOrd="0" destOrd="0" presId="urn:microsoft.com/office/officeart/2005/8/layout/radial6"/>
    <dgm:cxn modelId="{6FD376BF-A61A-4899-B7BB-4606C4BC033E}" type="presOf" srcId="{43515A21-A4D1-417A-AFC7-A4F4B9BD3AF1}" destId="{238ADFA7-0CE5-4161-BD4E-C4D8B778D869}" srcOrd="0" destOrd="0" presId="urn:microsoft.com/office/officeart/2005/8/layout/radial6"/>
    <dgm:cxn modelId="{8E4D82BF-D087-4164-A797-A9AD4228DC37}" type="presOf" srcId="{7E89D2D0-6DF9-4444-B9D2-8A752B068B33}" destId="{C5F57591-51B8-4DC8-9F69-AC4849348760}" srcOrd="0" destOrd="0" presId="urn:microsoft.com/office/officeart/2005/8/layout/radial6"/>
    <dgm:cxn modelId="{3A88D9DD-40C2-4835-B337-AE2665EF2249}" srcId="{ED2B4624-7341-43E5-B4B2-09A70E7847B3}" destId="{4C92C2CC-7A09-4CCE-A8B2-E48E55CBDF5A}" srcOrd="2" destOrd="0" parTransId="{C559D247-BD54-41AC-B07D-60454C608BE1}" sibTransId="{1F4A1C85-5604-418C-AFD3-D8D3B27D40C2}"/>
    <dgm:cxn modelId="{7150E0E6-08C4-4382-A9AB-091C87EB90E5}" srcId="{A97A05A3-14D9-44A5-B768-02F08550772E}" destId="{ED2B4624-7341-43E5-B4B2-09A70E7847B3}" srcOrd="0" destOrd="0" parTransId="{B5847ABE-AF46-483D-BCB2-95A0C15A9DB6}" sibTransId="{8EEDBB42-9CFE-4006-9F30-B7728819F50E}"/>
    <dgm:cxn modelId="{BE319FFA-B793-48DB-8D40-C4A800686C78}" type="presOf" srcId="{BA93C95D-0012-4D1C-959A-C3D690C8C7B3}" destId="{4740D6D8-6AC4-441D-BBD9-A2BCE8117210}" srcOrd="0" destOrd="0" presId="urn:microsoft.com/office/officeart/2005/8/layout/radial6"/>
    <dgm:cxn modelId="{D7BD0A98-928A-442C-A39B-E2C7E7B6C472}" type="presParOf" srcId="{AEB58E24-1DBE-4A27-A702-91BE0E25D2C0}" destId="{4BDEFD1B-0A47-41E2-AD0B-8D3B0A418521}" srcOrd="0" destOrd="0" presId="urn:microsoft.com/office/officeart/2005/8/layout/radial6"/>
    <dgm:cxn modelId="{EDC71614-FAD2-4733-9408-2036DE7C328E}" type="presParOf" srcId="{AEB58E24-1DBE-4A27-A702-91BE0E25D2C0}" destId="{1EA97D0F-FADF-4648-B47B-1E7E5DAB8019}" srcOrd="1" destOrd="0" presId="urn:microsoft.com/office/officeart/2005/8/layout/radial6"/>
    <dgm:cxn modelId="{E577D291-9F44-4027-90BE-662BB4A065AD}" type="presParOf" srcId="{AEB58E24-1DBE-4A27-A702-91BE0E25D2C0}" destId="{4702129D-FCE9-41BD-A8DF-D8F31E3BD3E9}" srcOrd="2" destOrd="0" presId="urn:microsoft.com/office/officeart/2005/8/layout/radial6"/>
    <dgm:cxn modelId="{AA63E605-0C86-4D45-9D41-21609B804D55}" type="presParOf" srcId="{AEB58E24-1DBE-4A27-A702-91BE0E25D2C0}" destId="{11E75070-1CFF-431B-ABCD-9FA06CA44800}" srcOrd="3" destOrd="0" presId="urn:microsoft.com/office/officeart/2005/8/layout/radial6"/>
    <dgm:cxn modelId="{0D5985DA-D042-4EF3-A5C5-E7030655F448}" type="presParOf" srcId="{AEB58E24-1DBE-4A27-A702-91BE0E25D2C0}" destId="{C5F57591-51B8-4DC8-9F69-AC4849348760}" srcOrd="4" destOrd="0" presId="urn:microsoft.com/office/officeart/2005/8/layout/radial6"/>
    <dgm:cxn modelId="{570E003D-40E6-4E8B-8AA4-07D50C913F64}" type="presParOf" srcId="{AEB58E24-1DBE-4A27-A702-91BE0E25D2C0}" destId="{124A4B61-5A67-4D82-BB83-FF8BB8C9FDED}" srcOrd="5" destOrd="0" presId="urn:microsoft.com/office/officeart/2005/8/layout/radial6"/>
    <dgm:cxn modelId="{A618FDE2-116B-4200-8F20-55AEF2C747BA}" type="presParOf" srcId="{AEB58E24-1DBE-4A27-A702-91BE0E25D2C0}" destId="{9D90A77D-028B-40D6-B4B6-1B290CE96047}" srcOrd="6" destOrd="0" presId="urn:microsoft.com/office/officeart/2005/8/layout/radial6"/>
    <dgm:cxn modelId="{E0E6A495-CD1F-4F27-B9C6-A4A2E90DF1BA}" type="presParOf" srcId="{AEB58E24-1DBE-4A27-A702-91BE0E25D2C0}" destId="{38E354CA-BBEF-4ABE-86A9-0ECBC45629D6}" srcOrd="7" destOrd="0" presId="urn:microsoft.com/office/officeart/2005/8/layout/radial6"/>
    <dgm:cxn modelId="{2A2E2B69-9E9A-4832-B82A-64A5577027E5}" type="presParOf" srcId="{AEB58E24-1DBE-4A27-A702-91BE0E25D2C0}" destId="{F7CDB317-7B95-46F3-ADA7-883B29B2C2EE}" srcOrd="8" destOrd="0" presId="urn:microsoft.com/office/officeart/2005/8/layout/radial6"/>
    <dgm:cxn modelId="{65A5EB72-3040-417B-AFB5-EF99E7B6C720}" type="presParOf" srcId="{AEB58E24-1DBE-4A27-A702-91BE0E25D2C0}" destId="{1A633494-E118-49B9-9FB2-506ACA2D2CD5}" srcOrd="9" destOrd="0" presId="urn:microsoft.com/office/officeart/2005/8/layout/radial6"/>
    <dgm:cxn modelId="{77B573A2-2F14-4EF4-A672-639B8950B9EF}" type="presParOf" srcId="{AEB58E24-1DBE-4A27-A702-91BE0E25D2C0}" destId="{878B6A84-97EE-4EFB-A433-E5A74748C5EF}" srcOrd="10" destOrd="0" presId="urn:microsoft.com/office/officeart/2005/8/layout/radial6"/>
    <dgm:cxn modelId="{436A3334-08BB-4E47-A52A-623D46515C8D}" type="presParOf" srcId="{AEB58E24-1DBE-4A27-A702-91BE0E25D2C0}" destId="{6E5FC47A-61A3-47CB-869A-089216CF74E1}" srcOrd="11" destOrd="0" presId="urn:microsoft.com/office/officeart/2005/8/layout/radial6"/>
    <dgm:cxn modelId="{166446FE-2410-4350-AA3C-3A80584A23B1}" type="presParOf" srcId="{AEB58E24-1DBE-4A27-A702-91BE0E25D2C0}" destId="{4740D6D8-6AC4-441D-BBD9-A2BCE8117210}" srcOrd="12" destOrd="0" presId="urn:microsoft.com/office/officeart/2005/8/layout/radial6"/>
    <dgm:cxn modelId="{755ECD2E-8510-48C0-976C-8BDEA4CC245B}" type="presParOf" srcId="{AEB58E24-1DBE-4A27-A702-91BE0E25D2C0}" destId="{238ADFA7-0CE5-4161-BD4E-C4D8B778D869}" srcOrd="13" destOrd="0" presId="urn:microsoft.com/office/officeart/2005/8/layout/radial6"/>
    <dgm:cxn modelId="{7E23B0EF-768F-4B90-95B3-8575B1FD9AA1}" type="presParOf" srcId="{AEB58E24-1DBE-4A27-A702-91BE0E25D2C0}" destId="{47A49450-6AC5-4A6F-A783-29ABEA2BB9D8}" srcOrd="14" destOrd="0" presId="urn:microsoft.com/office/officeart/2005/8/layout/radial6"/>
    <dgm:cxn modelId="{20874E1C-7685-4605-AA50-2C8CD03B46A6}" type="presParOf" srcId="{AEB58E24-1DBE-4A27-A702-91BE0E25D2C0}" destId="{ECD5C862-4A6C-4199-91C4-AD0B91246002}" srcOrd="15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97A05A3-14D9-44A5-B768-02F08550772E}" type="doc">
      <dgm:prSet loTypeId="urn:microsoft.com/office/officeart/2005/8/layout/radial6" loCatId="cycle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ED2B4624-7341-43E5-B4B2-09A70E7847B3}">
      <dgm:prSet phldrT="[Texto]"/>
      <dgm:spPr>
        <a:solidFill>
          <a:schemeClr val="accent3"/>
        </a:solidFill>
        <a:ln w="28575">
          <a:solidFill>
            <a:srgbClr val="00B050"/>
          </a:solidFill>
        </a:ln>
      </dgm:spPr>
      <dgm:t>
        <a:bodyPr/>
        <a:lstStyle/>
        <a:p>
          <a:r>
            <a:rPr lang="es-ES" b="1" dirty="0"/>
            <a:t>5</a:t>
          </a:r>
          <a:r>
            <a:rPr lang="es-ES" b="1" baseline="0" dirty="0"/>
            <a:t> emociones básicas</a:t>
          </a:r>
        </a:p>
        <a:p>
          <a:r>
            <a:rPr lang="es-ES" b="1" baseline="0" dirty="0"/>
            <a:t>(</a:t>
          </a:r>
          <a:r>
            <a:rPr lang="es-ES" b="1" baseline="0" dirty="0" err="1"/>
            <a:t>Inside</a:t>
          </a:r>
          <a:r>
            <a:rPr lang="es-ES" b="1" baseline="0" dirty="0"/>
            <a:t> </a:t>
          </a:r>
          <a:r>
            <a:rPr lang="es-ES" b="1" baseline="0" dirty="0" err="1"/>
            <a:t>out</a:t>
          </a:r>
          <a:r>
            <a:rPr lang="es-ES" b="1" baseline="0" dirty="0"/>
            <a:t>)</a:t>
          </a:r>
          <a:endParaRPr lang="es-ES" b="1" dirty="0"/>
        </a:p>
      </dgm:t>
    </dgm:pt>
    <dgm:pt modelId="{B5847ABE-AF46-483D-BCB2-95A0C15A9DB6}" type="parTrans" cxnId="{7150E0E6-08C4-4382-A9AB-091C87EB90E5}">
      <dgm:prSet/>
      <dgm:spPr/>
      <dgm:t>
        <a:bodyPr/>
        <a:lstStyle/>
        <a:p>
          <a:endParaRPr lang="es-ES"/>
        </a:p>
      </dgm:t>
    </dgm:pt>
    <dgm:pt modelId="{8EEDBB42-9CFE-4006-9F30-B7728819F50E}" type="sibTrans" cxnId="{7150E0E6-08C4-4382-A9AB-091C87EB90E5}">
      <dgm:prSet/>
      <dgm:spPr/>
      <dgm:t>
        <a:bodyPr/>
        <a:lstStyle/>
        <a:p>
          <a:endParaRPr lang="es-ES"/>
        </a:p>
      </dgm:t>
    </dgm:pt>
    <dgm:pt modelId="{D758309E-D140-4A16-9EEA-1DC825F03F4D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" sz="1800" b="1" dirty="0">
              <a:solidFill>
                <a:schemeClr val="tx2"/>
              </a:solidFill>
            </a:rPr>
            <a:t>Alegría</a:t>
          </a:r>
        </a:p>
      </dgm:t>
    </dgm:pt>
    <dgm:pt modelId="{10C9FF75-796C-4915-9A81-032740282520}" type="parTrans" cxnId="{B290221D-7128-4E5A-B744-8E6CB50227F9}">
      <dgm:prSet/>
      <dgm:spPr/>
      <dgm:t>
        <a:bodyPr/>
        <a:lstStyle/>
        <a:p>
          <a:endParaRPr lang="es-ES"/>
        </a:p>
      </dgm:t>
    </dgm:pt>
    <dgm:pt modelId="{6561DC76-2E69-4EC2-875D-1CDD8EE8C96A}" type="sibTrans" cxnId="{B290221D-7128-4E5A-B744-8E6CB50227F9}">
      <dgm:prSet/>
      <dgm:spPr/>
      <dgm:t>
        <a:bodyPr/>
        <a:lstStyle/>
        <a:p>
          <a:endParaRPr lang="es-ES"/>
        </a:p>
      </dgm:t>
    </dgm:pt>
    <dgm:pt modelId="{7E89D2D0-6DF9-4444-B9D2-8A752B068B33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" sz="1800" b="1" dirty="0">
              <a:solidFill>
                <a:schemeClr val="tx2"/>
              </a:solidFill>
            </a:rPr>
            <a:t>Tristeza</a:t>
          </a:r>
        </a:p>
      </dgm:t>
    </dgm:pt>
    <dgm:pt modelId="{C5867590-6FD1-4F6A-AEA5-5858E69F0E71}" type="parTrans" cxnId="{7CBB12AD-0FA2-4152-938B-CBF19EB58A32}">
      <dgm:prSet/>
      <dgm:spPr/>
      <dgm:t>
        <a:bodyPr/>
        <a:lstStyle/>
        <a:p>
          <a:endParaRPr lang="es-ES"/>
        </a:p>
      </dgm:t>
    </dgm:pt>
    <dgm:pt modelId="{B5DE49D7-4A23-41E8-AEE1-18AA0A503060}" type="sibTrans" cxnId="{7CBB12AD-0FA2-4152-938B-CBF19EB58A32}">
      <dgm:prSet/>
      <dgm:spPr/>
      <dgm:t>
        <a:bodyPr/>
        <a:lstStyle/>
        <a:p>
          <a:endParaRPr lang="es-ES"/>
        </a:p>
      </dgm:t>
    </dgm:pt>
    <dgm:pt modelId="{4C92C2CC-7A09-4CCE-A8B2-E48E55CBDF5A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" sz="1800" b="1" dirty="0">
              <a:solidFill>
                <a:schemeClr val="tx2"/>
              </a:solidFill>
            </a:rPr>
            <a:t>Ira</a:t>
          </a:r>
        </a:p>
      </dgm:t>
    </dgm:pt>
    <dgm:pt modelId="{C559D247-BD54-41AC-B07D-60454C608BE1}" type="parTrans" cxnId="{3A88D9DD-40C2-4835-B337-AE2665EF2249}">
      <dgm:prSet/>
      <dgm:spPr/>
      <dgm:t>
        <a:bodyPr/>
        <a:lstStyle/>
        <a:p>
          <a:endParaRPr lang="es-ES"/>
        </a:p>
      </dgm:t>
    </dgm:pt>
    <dgm:pt modelId="{1F4A1C85-5604-418C-AFD3-D8D3B27D40C2}" type="sibTrans" cxnId="{3A88D9DD-40C2-4835-B337-AE2665EF2249}">
      <dgm:prSet/>
      <dgm:spPr/>
      <dgm:t>
        <a:bodyPr/>
        <a:lstStyle/>
        <a:p>
          <a:endParaRPr lang="es-ES"/>
        </a:p>
      </dgm:t>
    </dgm:pt>
    <dgm:pt modelId="{6F43B42A-71AC-474D-85DD-AE1BDDBD8C68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" sz="1800" b="1" dirty="0">
              <a:solidFill>
                <a:schemeClr val="tx2"/>
              </a:solidFill>
            </a:rPr>
            <a:t>Miedo</a:t>
          </a:r>
        </a:p>
      </dgm:t>
    </dgm:pt>
    <dgm:pt modelId="{30EFEDF0-9914-448A-956B-0DAC7DF97A4A}" type="parTrans" cxnId="{23600551-2706-4BB0-8AB3-5F63980DF5FE}">
      <dgm:prSet/>
      <dgm:spPr/>
      <dgm:t>
        <a:bodyPr/>
        <a:lstStyle/>
        <a:p>
          <a:endParaRPr lang="es-ES"/>
        </a:p>
      </dgm:t>
    </dgm:pt>
    <dgm:pt modelId="{BA93C95D-0012-4D1C-959A-C3D690C8C7B3}" type="sibTrans" cxnId="{23600551-2706-4BB0-8AB3-5F63980DF5FE}">
      <dgm:prSet/>
      <dgm:spPr/>
      <dgm:t>
        <a:bodyPr/>
        <a:lstStyle/>
        <a:p>
          <a:endParaRPr lang="es-ES"/>
        </a:p>
      </dgm:t>
    </dgm:pt>
    <dgm:pt modelId="{43515A21-A4D1-417A-AFC7-A4F4B9BD3AF1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" sz="1800" b="1" dirty="0">
              <a:solidFill>
                <a:schemeClr val="tx2"/>
              </a:solidFill>
            </a:rPr>
            <a:t>Asco</a:t>
          </a:r>
        </a:p>
      </dgm:t>
    </dgm:pt>
    <dgm:pt modelId="{8B5D00AE-C31D-4FFF-9F1C-6BE40217F828}" type="parTrans" cxnId="{0635B267-A16B-426F-A09E-3732251EFAB4}">
      <dgm:prSet/>
      <dgm:spPr/>
      <dgm:t>
        <a:bodyPr/>
        <a:lstStyle/>
        <a:p>
          <a:endParaRPr lang="es-ES"/>
        </a:p>
      </dgm:t>
    </dgm:pt>
    <dgm:pt modelId="{3A8E2BF8-EF14-4DEA-8398-468E1E83E7E4}" type="sibTrans" cxnId="{0635B267-A16B-426F-A09E-3732251EFAB4}">
      <dgm:prSet/>
      <dgm:spPr/>
      <dgm:t>
        <a:bodyPr/>
        <a:lstStyle/>
        <a:p>
          <a:endParaRPr lang="es-ES"/>
        </a:p>
      </dgm:t>
    </dgm:pt>
    <dgm:pt modelId="{AEB58E24-1DBE-4A27-A702-91BE0E25D2C0}" type="pres">
      <dgm:prSet presAssocID="{A97A05A3-14D9-44A5-B768-02F08550772E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4BDEFD1B-0A47-41E2-AD0B-8D3B0A418521}" type="pres">
      <dgm:prSet presAssocID="{ED2B4624-7341-43E5-B4B2-09A70E7847B3}" presName="centerShape" presStyleLbl="node0" presStyleIdx="0" presStyleCnt="1" custScaleX="97658" custScaleY="73102" custLinFactNeighborX="-12" custLinFactNeighborY="87"/>
      <dgm:spPr/>
    </dgm:pt>
    <dgm:pt modelId="{1EA97D0F-FADF-4648-B47B-1E7E5DAB8019}" type="pres">
      <dgm:prSet presAssocID="{D758309E-D140-4A16-9EEA-1DC825F03F4D}" presName="node" presStyleLbl="node1" presStyleIdx="0" presStyleCnt="5" custScaleX="137146" custScaleY="99758" custRadScaleRad="80002" custRadScaleInc="7608">
        <dgm:presLayoutVars>
          <dgm:bulletEnabled val="1"/>
        </dgm:presLayoutVars>
      </dgm:prSet>
      <dgm:spPr/>
    </dgm:pt>
    <dgm:pt modelId="{4702129D-FCE9-41BD-A8DF-D8F31E3BD3E9}" type="pres">
      <dgm:prSet presAssocID="{D758309E-D140-4A16-9EEA-1DC825F03F4D}" presName="dummy" presStyleCnt="0"/>
      <dgm:spPr/>
    </dgm:pt>
    <dgm:pt modelId="{11E75070-1CFF-431B-ABCD-9FA06CA44800}" type="pres">
      <dgm:prSet presAssocID="{6561DC76-2E69-4EC2-875D-1CDD8EE8C96A}" presName="sibTrans" presStyleLbl="sibTrans2D1" presStyleIdx="0" presStyleCnt="5" custLinFactNeighborX="687" custLinFactNeighborY="-1560"/>
      <dgm:spPr/>
    </dgm:pt>
    <dgm:pt modelId="{C5F57591-51B8-4DC8-9F69-AC4849348760}" type="pres">
      <dgm:prSet presAssocID="{7E89D2D0-6DF9-4444-B9D2-8A752B068B33}" presName="node" presStyleLbl="node1" presStyleIdx="1" presStyleCnt="5" custScaleX="136657" custScaleY="100335" custRadScaleRad="96022" custRadScaleInc="-12876">
        <dgm:presLayoutVars>
          <dgm:bulletEnabled val="1"/>
        </dgm:presLayoutVars>
      </dgm:prSet>
      <dgm:spPr/>
    </dgm:pt>
    <dgm:pt modelId="{124A4B61-5A67-4D82-BB83-FF8BB8C9FDED}" type="pres">
      <dgm:prSet presAssocID="{7E89D2D0-6DF9-4444-B9D2-8A752B068B33}" presName="dummy" presStyleCnt="0"/>
      <dgm:spPr/>
    </dgm:pt>
    <dgm:pt modelId="{9D90A77D-028B-40D6-B4B6-1B290CE96047}" type="pres">
      <dgm:prSet presAssocID="{B5DE49D7-4A23-41E8-AEE1-18AA0A503060}" presName="sibTrans" presStyleLbl="sibTrans2D1" presStyleIdx="1" presStyleCnt="5"/>
      <dgm:spPr/>
    </dgm:pt>
    <dgm:pt modelId="{38E354CA-BBEF-4ABE-86A9-0ECBC45629D6}" type="pres">
      <dgm:prSet presAssocID="{4C92C2CC-7A09-4CCE-A8B2-E48E55CBDF5A}" presName="node" presStyleLbl="node1" presStyleIdx="2" presStyleCnt="5" custScaleX="129754" custScaleY="103266" custRadScaleRad="92108" custRadScaleInc="-30626">
        <dgm:presLayoutVars>
          <dgm:bulletEnabled val="1"/>
        </dgm:presLayoutVars>
      </dgm:prSet>
      <dgm:spPr/>
    </dgm:pt>
    <dgm:pt modelId="{F7CDB317-7B95-46F3-ADA7-883B29B2C2EE}" type="pres">
      <dgm:prSet presAssocID="{4C92C2CC-7A09-4CCE-A8B2-E48E55CBDF5A}" presName="dummy" presStyleCnt="0"/>
      <dgm:spPr/>
    </dgm:pt>
    <dgm:pt modelId="{1A633494-E118-49B9-9FB2-506ACA2D2CD5}" type="pres">
      <dgm:prSet presAssocID="{1F4A1C85-5604-418C-AFD3-D8D3B27D40C2}" presName="sibTrans" presStyleLbl="sibTrans2D1" presStyleIdx="2" presStyleCnt="5"/>
      <dgm:spPr/>
    </dgm:pt>
    <dgm:pt modelId="{878B6A84-97EE-4EFB-A433-E5A74748C5EF}" type="pres">
      <dgm:prSet presAssocID="{6F43B42A-71AC-474D-85DD-AE1BDDBD8C68}" presName="node" presStyleLbl="node1" presStyleIdx="3" presStyleCnt="5" custScaleX="118286" custScaleY="107158" custRadScaleRad="92842" custRadScaleInc="39818">
        <dgm:presLayoutVars>
          <dgm:bulletEnabled val="1"/>
        </dgm:presLayoutVars>
      </dgm:prSet>
      <dgm:spPr/>
    </dgm:pt>
    <dgm:pt modelId="{6E5FC47A-61A3-47CB-869A-089216CF74E1}" type="pres">
      <dgm:prSet presAssocID="{6F43B42A-71AC-474D-85DD-AE1BDDBD8C68}" presName="dummy" presStyleCnt="0"/>
      <dgm:spPr/>
    </dgm:pt>
    <dgm:pt modelId="{4740D6D8-6AC4-441D-BBD9-A2BCE8117210}" type="pres">
      <dgm:prSet presAssocID="{BA93C95D-0012-4D1C-959A-C3D690C8C7B3}" presName="sibTrans" presStyleLbl="sibTrans2D1" presStyleIdx="3" presStyleCnt="5"/>
      <dgm:spPr/>
    </dgm:pt>
    <dgm:pt modelId="{238ADFA7-0CE5-4161-BD4E-C4D8B778D869}" type="pres">
      <dgm:prSet presAssocID="{43515A21-A4D1-417A-AFC7-A4F4B9BD3AF1}" presName="node" presStyleLbl="node1" presStyleIdx="4" presStyleCnt="5" custScaleX="130031" custScaleY="114155">
        <dgm:presLayoutVars>
          <dgm:bulletEnabled val="1"/>
        </dgm:presLayoutVars>
      </dgm:prSet>
      <dgm:spPr/>
    </dgm:pt>
    <dgm:pt modelId="{47A49450-6AC5-4A6F-A783-29ABEA2BB9D8}" type="pres">
      <dgm:prSet presAssocID="{43515A21-A4D1-417A-AFC7-A4F4B9BD3AF1}" presName="dummy" presStyleCnt="0"/>
      <dgm:spPr/>
    </dgm:pt>
    <dgm:pt modelId="{ECD5C862-4A6C-4199-91C4-AD0B91246002}" type="pres">
      <dgm:prSet presAssocID="{3A8E2BF8-EF14-4DEA-8398-468E1E83E7E4}" presName="sibTrans" presStyleLbl="sibTrans2D1" presStyleIdx="4" presStyleCnt="5"/>
      <dgm:spPr/>
    </dgm:pt>
  </dgm:ptLst>
  <dgm:cxnLst>
    <dgm:cxn modelId="{665E5105-D922-40C4-90CD-401FC75300EC}" type="presOf" srcId="{B5DE49D7-4A23-41E8-AEE1-18AA0A503060}" destId="{9D90A77D-028B-40D6-B4B6-1B290CE96047}" srcOrd="0" destOrd="0" presId="urn:microsoft.com/office/officeart/2005/8/layout/radial6"/>
    <dgm:cxn modelId="{9197D319-5020-4141-9B90-A1D122147F8E}" type="presOf" srcId="{6F43B42A-71AC-474D-85DD-AE1BDDBD8C68}" destId="{878B6A84-97EE-4EFB-A433-E5A74748C5EF}" srcOrd="0" destOrd="0" presId="urn:microsoft.com/office/officeart/2005/8/layout/radial6"/>
    <dgm:cxn modelId="{B290221D-7128-4E5A-B744-8E6CB50227F9}" srcId="{ED2B4624-7341-43E5-B4B2-09A70E7847B3}" destId="{D758309E-D140-4A16-9EEA-1DC825F03F4D}" srcOrd="0" destOrd="0" parTransId="{10C9FF75-796C-4915-9A81-032740282520}" sibTransId="{6561DC76-2E69-4EC2-875D-1CDD8EE8C96A}"/>
    <dgm:cxn modelId="{08B4933F-CF17-4F5E-93A2-921215CE07C0}" type="presOf" srcId="{6561DC76-2E69-4EC2-875D-1CDD8EE8C96A}" destId="{11E75070-1CFF-431B-ABCD-9FA06CA44800}" srcOrd="0" destOrd="0" presId="urn:microsoft.com/office/officeart/2005/8/layout/radial6"/>
    <dgm:cxn modelId="{80B40340-F3DD-4476-92A3-A830D9C0E9FB}" type="presOf" srcId="{4C92C2CC-7A09-4CCE-A8B2-E48E55CBDF5A}" destId="{38E354CA-BBEF-4ABE-86A9-0ECBC45629D6}" srcOrd="0" destOrd="0" presId="urn:microsoft.com/office/officeart/2005/8/layout/radial6"/>
    <dgm:cxn modelId="{9CCEAA41-0C92-4809-A04D-4C7A68C5BB4C}" type="presOf" srcId="{1F4A1C85-5604-418C-AFD3-D8D3B27D40C2}" destId="{1A633494-E118-49B9-9FB2-506ACA2D2CD5}" srcOrd="0" destOrd="0" presId="urn:microsoft.com/office/officeart/2005/8/layout/radial6"/>
    <dgm:cxn modelId="{0635B267-A16B-426F-A09E-3732251EFAB4}" srcId="{ED2B4624-7341-43E5-B4B2-09A70E7847B3}" destId="{43515A21-A4D1-417A-AFC7-A4F4B9BD3AF1}" srcOrd="4" destOrd="0" parTransId="{8B5D00AE-C31D-4FFF-9F1C-6BE40217F828}" sibTransId="{3A8E2BF8-EF14-4DEA-8398-468E1E83E7E4}"/>
    <dgm:cxn modelId="{23600551-2706-4BB0-8AB3-5F63980DF5FE}" srcId="{ED2B4624-7341-43E5-B4B2-09A70E7847B3}" destId="{6F43B42A-71AC-474D-85DD-AE1BDDBD8C68}" srcOrd="3" destOrd="0" parTransId="{30EFEDF0-9914-448A-956B-0DAC7DF97A4A}" sibTransId="{BA93C95D-0012-4D1C-959A-C3D690C8C7B3}"/>
    <dgm:cxn modelId="{D2056271-6941-42AB-829D-3CFCB8D34EEC}" type="presOf" srcId="{D758309E-D140-4A16-9EEA-1DC825F03F4D}" destId="{1EA97D0F-FADF-4648-B47B-1E7E5DAB8019}" srcOrd="0" destOrd="0" presId="urn:microsoft.com/office/officeart/2005/8/layout/radial6"/>
    <dgm:cxn modelId="{EF546572-B496-4C77-88FB-AA0E823158FE}" type="presOf" srcId="{3A8E2BF8-EF14-4DEA-8398-468E1E83E7E4}" destId="{ECD5C862-4A6C-4199-91C4-AD0B91246002}" srcOrd="0" destOrd="0" presId="urn:microsoft.com/office/officeart/2005/8/layout/radial6"/>
    <dgm:cxn modelId="{065C9876-892C-40E3-8BAF-DE60C0D8C938}" type="presOf" srcId="{A97A05A3-14D9-44A5-B768-02F08550772E}" destId="{AEB58E24-1DBE-4A27-A702-91BE0E25D2C0}" srcOrd="0" destOrd="0" presId="urn:microsoft.com/office/officeart/2005/8/layout/radial6"/>
    <dgm:cxn modelId="{7CBB12AD-0FA2-4152-938B-CBF19EB58A32}" srcId="{ED2B4624-7341-43E5-B4B2-09A70E7847B3}" destId="{7E89D2D0-6DF9-4444-B9D2-8A752B068B33}" srcOrd="1" destOrd="0" parTransId="{C5867590-6FD1-4F6A-AEA5-5858E69F0E71}" sibTransId="{B5DE49D7-4A23-41E8-AEE1-18AA0A503060}"/>
    <dgm:cxn modelId="{A6B3DDB8-74AC-40B8-8CC0-6149EC7CD76C}" type="presOf" srcId="{ED2B4624-7341-43E5-B4B2-09A70E7847B3}" destId="{4BDEFD1B-0A47-41E2-AD0B-8D3B0A418521}" srcOrd="0" destOrd="0" presId="urn:microsoft.com/office/officeart/2005/8/layout/radial6"/>
    <dgm:cxn modelId="{6FD376BF-A61A-4899-B7BB-4606C4BC033E}" type="presOf" srcId="{43515A21-A4D1-417A-AFC7-A4F4B9BD3AF1}" destId="{238ADFA7-0CE5-4161-BD4E-C4D8B778D869}" srcOrd="0" destOrd="0" presId="urn:microsoft.com/office/officeart/2005/8/layout/radial6"/>
    <dgm:cxn modelId="{8E4D82BF-D087-4164-A797-A9AD4228DC37}" type="presOf" srcId="{7E89D2D0-6DF9-4444-B9D2-8A752B068B33}" destId="{C5F57591-51B8-4DC8-9F69-AC4849348760}" srcOrd="0" destOrd="0" presId="urn:microsoft.com/office/officeart/2005/8/layout/radial6"/>
    <dgm:cxn modelId="{3A88D9DD-40C2-4835-B337-AE2665EF2249}" srcId="{ED2B4624-7341-43E5-B4B2-09A70E7847B3}" destId="{4C92C2CC-7A09-4CCE-A8B2-E48E55CBDF5A}" srcOrd="2" destOrd="0" parTransId="{C559D247-BD54-41AC-B07D-60454C608BE1}" sibTransId="{1F4A1C85-5604-418C-AFD3-D8D3B27D40C2}"/>
    <dgm:cxn modelId="{7150E0E6-08C4-4382-A9AB-091C87EB90E5}" srcId="{A97A05A3-14D9-44A5-B768-02F08550772E}" destId="{ED2B4624-7341-43E5-B4B2-09A70E7847B3}" srcOrd="0" destOrd="0" parTransId="{B5847ABE-AF46-483D-BCB2-95A0C15A9DB6}" sibTransId="{8EEDBB42-9CFE-4006-9F30-B7728819F50E}"/>
    <dgm:cxn modelId="{BE319FFA-B793-48DB-8D40-C4A800686C78}" type="presOf" srcId="{BA93C95D-0012-4D1C-959A-C3D690C8C7B3}" destId="{4740D6D8-6AC4-441D-BBD9-A2BCE8117210}" srcOrd="0" destOrd="0" presId="urn:microsoft.com/office/officeart/2005/8/layout/radial6"/>
    <dgm:cxn modelId="{D7BD0A98-928A-442C-A39B-E2C7E7B6C472}" type="presParOf" srcId="{AEB58E24-1DBE-4A27-A702-91BE0E25D2C0}" destId="{4BDEFD1B-0A47-41E2-AD0B-8D3B0A418521}" srcOrd="0" destOrd="0" presId="urn:microsoft.com/office/officeart/2005/8/layout/radial6"/>
    <dgm:cxn modelId="{EDC71614-FAD2-4733-9408-2036DE7C328E}" type="presParOf" srcId="{AEB58E24-1DBE-4A27-A702-91BE0E25D2C0}" destId="{1EA97D0F-FADF-4648-B47B-1E7E5DAB8019}" srcOrd="1" destOrd="0" presId="urn:microsoft.com/office/officeart/2005/8/layout/radial6"/>
    <dgm:cxn modelId="{E577D291-9F44-4027-90BE-662BB4A065AD}" type="presParOf" srcId="{AEB58E24-1DBE-4A27-A702-91BE0E25D2C0}" destId="{4702129D-FCE9-41BD-A8DF-D8F31E3BD3E9}" srcOrd="2" destOrd="0" presId="urn:microsoft.com/office/officeart/2005/8/layout/radial6"/>
    <dgm:cxn modelId="{AA63E605-0C86-4D45-9D41-21609B804D55}" type="presParOf" srcId="{AEB58E24-1DBE-4A27-A702-91BE0E25D2C0}" destId="{11E75070-1CFF-431B-ABCD-9FA06CA44800}" srcOrd="3" destOrd="0" presId="urn:microsoft.com/office/officeart/2005/8/layout/radial6"/>
    <dgm:cxn modelId="{0D5985DA-D042-4EF3-A5C5-E7030655F448}" type="presParOf" srcId="{AEB58E24-1DBE-4A27-A702-91BE0E25D2C0}" destId="{C5F57591-51B8-4DC8-9F69-AC4849348760}" srcOrd="4" destOrd="0" presId="urn:microsoft.com/office/officeart/2005/8/layout/radial6"/>
    <dgm:cxn modelId="{570E003D-40E6-4E8B-8AA4-07D50C913F64}" type="presParOf" srcId="{AEB58E24-1DBE-4A27-A702-91BE0E25D2C0}" destId="{124A4B61-5A67-4D82-BB83-FF8BB8C9FDED}" srcOrd="5" destOrd="0" presId="urn:microsoft.com/office/officeart/2005/8/layout/radial6"/>
    <dgm:cxn modelId="{A618FDE2-116B-4200-8F20-55AEF2C747BA}" type="presParOf" srcId="{AEB58E24-1DBE-4A27-A702-91BE0E25D2C0}" destId="{9D90A77D-028B-40D6-B4B6-1B290CE96047}" srcOrd="6" destOrd="0" presId="urn:microsoft.com/office/officeart/2005/8/layout/radial6"/>
    <dgm:cxn modelId="{E0E6A495-CD1F-4F27-B9C6-A4A2E90DF1BA}" type="presParOf" srcId="{AEB58E24-1DBE-4A27-A702-91BE0E25D2C0}" destId="{38E354CA-BBEF-4ABE-86A9-0ECBC45629D6}" srcOrd="7" destOrd="0" presId="urn:microsoft.com/office/officeart/2005/8/layout/radial6"/>
    <dgm:cxn modelId="{2A2E2B69-9E9A-4832-B82A-64A5577027E5}" type="presParOf" srcId="{AEB58E24-1DBE-4A27-A702-91BE0E25D2C0}" destId="{F7CDB317-7B95-46F3-ADA7-883B29B2C2EE}" srcOrd="8" destOrd="0" presId="urn:microsoft.com/office/officeart/2005/8/layout/radial6"/>
    <dgm:cxn modelId="{65A5EB72-3040-417B-AFB5-EF99E7B6C720}" type="presParOf" srcId="{AEB58E24-1DBE-4A27-A702-91BE0E25D2C0}" destId="{1A633494-E118-49B9-9FB2-506ACA2D2CD5}" srcOrd="9" destOrd="0" presId="urn:microsoft.com/office/officeart/2005/8/layout/radial6"/>
    <dgm:cxn modelId="{77B573A2-2F14-4EF4-A672-639B8950B9EF}" type="presParOf" srcId="{AEB58E24-1DBE-4A27-A702-91BE0E25D2C0}" destId="{878B6A84-97EE-4EFB-A433-E5A74748C5EF}" srcOrd="10" destOrd="0" presId="urn:microsoft.com/office/officeart/2005/8/layout/radial6"/>
    <dgm:cxn modelId="{436A3334-08BB-4E47-A52A-623D46515C8D}" type="presParOf" srcId="{AEB58E24-1DBE-4A27-A702-91BE0E25D2C0}" destId="{6E5FC47A-61A3-47CB-869A-089216CF74E1}" srcOrd="11" destOrd="0" presId="urn:microsoft.com/office/officeart/2005/8/layout/radial6"/>
    <dgm:cxn modelId="{166446FE-2410-4350-AA3C-3A80584A23B1}" type="presParOf" srcId="{AEB58E24-1DBE-4A27-A702-91BE0E25D2C0}" destId="{4740D6D8-6AC4-441D-BBD9-A2BCE8117210}" srcOrd="12" destOrd="0" presId="urn:microsoft.com/office/officeart/2005/8/layout/radial6"/>
    <dgm:cxn modelId="{755ECD2E-8510-48C0-976C-8BDEA4CC245B}" type="presParOf" srcId="{AEB58E24-1DBE-4A27-A702-91BE0E25D2C0}" destId="{238ADFA7-0CE5-4161-BD4E-C4D8B778D869}" srcOrd="13" destOrd="0" presId="urn:microsoft.com/office/officeart/2005/8/layout/radial6"/>
    <dgm:cxn modelId="{7E23B0EF-768F-4B90-95B3-8575B1FD9AA1}" type="presParOf" srcId="{AEB58E24-1DBE-4A27-A702-91BE0E25D2C0}" destId="{47A49450-6AC5-4A6F-A783-29ABEA2BB9D8}" srcOrd="14" destOrd="0" presId="urn:microsoft.com/office/officeart/2005/8/layout/radial6"/>
    <dgm:cxn modelId="{20874E1C-7685-4605-AA50-2C8CD03B46A6}" type="presParOf" srcId="{AEB58E24-1DBE-4A27-A702-91BE0E25D2C0}" destId="{ECD5C862-4A6C-4199-91C4-AD0B91246002}" srcOrd="15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706C989-059A-432F-9B46-A9F83375B14A}" type="doc">
      <dgm:prSet loTypeId="urn:microsoft.com/office/officeart/2005/8/layout/process1" loCatId="process" qsTypeId="urn:microsoft.com/office/officeart/2005/8/quickstyle/simple1" qsCatId="simple" csTypeId="urn:microsoft.com/office/officeart/2005/8/colors/accent3_2" csCatId="accent3" phldr="1"/>
      <dgm:spPr/>
    </dgm:pt>
    <dgm:pt modelId="{7B7F187F-5994-4DCA-8163-C038AAA8A701}">
      <dgm:prSet phldrT="[Texto]" custT="1"/>
      <dgm:spPr/>
      <dgm:t>
        <a:bodyPr/>
        <a:lstStyle/>
        <a:p>
          <a:r>
            <a:rPr lang="es-ES_tradnl" sz="1600" b="1" dirty="0"/>
            <a:t>ASERTIVIDAD</a:t>
          </a:r>
          <a:endParaRPr lang="es-ES" sz="1600" b="1" dirty="0"/>
        </a:p>
      </dgm:t>
    </dgm:pt>
    <dgm:pt modelId="{7CFFCE89-E03B-4E35-984A-047ED5F25E8D}" type="parTrans" cxnId="{44C8A2C2-3C4C-4036-8B82-C143E23866C7}">
      <dgm:prSet/>
      <dgm:spPr/>
      <dgm:t>
        <a:bodyPr/>
        <a:lstStyle/>
        <a:p>
          <a:endParaRPr lang="es-ES" sz="1600"/>
        </a:p>
      </dgm:t>
    </dgm:pt>
    <dgm:pt modelId="{E0BEEABA-EB4C-4057-AF7C-882DC4229699}" type="sibTrans" cxnId="{44C8A2C2-3C4C-4036-8B82-C143E23866C7}">
      <dgm:prSet custT="1"/>
      <dgm:spPr/>
      <dgm:t>
        <a:bodyPr/>
        <a:lstStyle/>
        <a:p>
          <a:endParaRPr lang="es-ES" sz="1600" dirty="0"/>
        </a:p>
      </dgm:t>
    </dgm:pt>
    <dgm:pt modelId="{06D7CD74-E53C-4558-82A5-FC86EFEAD937}">
      <dgm:prSet phldrT="[Texto]" custT="1"/>
      <dgm:spPr/>
      <dgm:t>
        <a:bodyPr/>
        <a:lstStyle/>
        <a:p>
          <a:pPr algn="l"/>
          <a:r>
            <a:rPr lang="es-ES_tradnl" sz="1600" dirty="0"/>
            <a:t>* Capacidad de saber expresar nuestros sentimientos sin herir a los demás y sin huir de la situación</a:t>
          </a:r>
        </a:p>
        <a:p>
          <a:pPr algn="l"/>
          <a:r>
            <a:rPr lang="es-ES_tradnl" sz="1600" dirty="0"/>
            <a:t>* Significa expresarnos con sinceridad y respeto</a:t>
          </a:r>
          <a:endParaRPr lang="es-ES" sz="1600" dirty="0"/>
        </a:p>
      </dgm:t>
    </dgm:pt>
    <dgm:pt modelId="{40871A8F-F54B-4D1C-B26A-0F1D35C7374C}" type="parTrans" cxnId="{763E0931-8679-46BA-AE5A-E8642B4D9B93}">
      <dgm:prSet/>
      <dgm:spPr/>
      <dgm:t>
        <a:bodyPr/>
        <a:lstStyle/>
        <a:p>
          <a:endParaRPr lang="es-ES" sz="1600"/>
        </a:p>
      </dgm:t>
    </dgm:pt>
    <dgm:pt modelId="{B9E3B64F-CB34-4C7D-B1C1-A81AF774C84A}" type="sibTrans" cxnId="{763E0931-8679-46BA-AE5A-E8642B4D9B93}">
      <dgm:prSet/>
      <dgm:spPr/>
      <dgm:t>
        <a:bodyPr/>
        <a:lstStyle/>
        <a:p>
          <a:endParaRPr lang="es-ES" sz="1600"/>
        </a:p>
      </dgm:t>
    </dgm:pt>
    <dgm:pt modelId="{80FFDDF5-92D4-4ECD-BD57-7C802FD3A3D7}" type="pres">
      <dgm:prSet presAssocID="{2706C989-059A-432F-9B46-A9F83375B14A}" presName="Name0" presStyleCnt="0">
        <dgm:presLayoutVars>
          <dgm:dir/>
          <dgm:resizeHandles val="exact"/>
        </dgm:presLayoutVars>
      </dgm:prSet>
      <dgm:spPr/>
    </dgm:pt>
    <dgm:pt modelId="{ABE2C92E-045F-4B4F-ABDE-F35787FBEBEF}" type="pres">
      <dgm:prSet presAssocID="{7B7F187F-5994-4DCA-8163-C038AAA8A701}" presName="node" presStyleLbl="node1" presStyleIdx="0" presStyleCnt="2" custScaleX="47329" custScaleY="50486">
        <dgm:presLayoutVars>
          <dgm:bulletEnabled val="1"/>
        </dgm:presLayoutVars>
      </dgm:prSet>
      <dgm:spPr/>
    </dgm:pt>
    <dgm:pt modelId="{8A4C99DB-B8BB-4D67-B104-87C9FFB26BB7}" type="pres">
      <dgm:prSet presAssocID="{E0BEEABA-EB4C-4057-AF7C-882DC4229699}" presName="sibTrans" presStyleLbl="sibTrans2D1" presStyleIdx="0" presStyleCnt="1"/>
      <dgm:spPr/>
    </dgm:pt>
    <dgm:pt modelId="{39272121-FD22-4447-8533-6BEAE90FA06B}" type="pres">
      <dgm:prSet presAssocID="{E0BEEABA-EB4C-4057-AF7C-882DC4229699}" presName="connectorText" presStyleLbl="sibTrans2D1" presStyleIdx="0" presStyleCnt="1"/>
      <dgm:spPr/>
    </dgm:pt>
    <dgm:pt modelId="{B5DF6059-2D15-46E3-85CF-FDB9D165E447}" type="pres">
      <dgm:prSet presAssocID="{06D7CD74-E53C-4558-82A5-FC86EFEAD937}" presName="node" presStyleLbl="node1" presStyleIdx="1" presStyleCnt="2" custScaleX="131825" custScaleY="55785" custLinFactNeighborX="4738" custLinFactNeighborY="3324">
        <dgm:presLayoutVars>
          <dgm:bulletEnabled val="1"/>
        </dgm:presLayoutVars>
      </dgm:prSet>
      <dgm:spPr/>
    </dgm:pt>
  </dgm:ptLst>
  <dgm:cxnLst>
    <dgm:cxn modelId="{4BD98318-B6CF-4A1B-8240-118B63E7FFD1}" type="presOf" srcId="{2706C989-059A-432F-9B46-A9F83375B14A}" destId="{80FFDDF5-92D4-4ECD-BD57-7C802FD3A3D7}" srcOrd="0" destOrd="0" presId="urn:microsoft.com/office/officeart/2005/8/layout/process1"/>
    <dgm:cxn modelId="{655FE423-6A05-402B-A7CE-C3F036748475}" type="presOf" srcId="{06D7CD74-E53C-4558-82A5-FC86EFEAD937}" destId="{B5DF6059-2D15-46E3-85CF-FDB9D165E447}" srcOrd="0" destOrd="0" presId="urn:microsoft.com/office/officeart/2005/8/layout/process1"/>
    <dgm:cxn modelId="{763E0931-8679-46BA-AE5A-E8642B4D9B93}" srcId="{2706C989-059A-432F-9B46-A9F83375B14A}" destId="{06D7CD74-E53C-4558-82A5-FC86EFEAD937}" srcOrd="1" destOrd="0" parTransId="{40871A8F-F54B-4D1C-B26A-0F1D35C7374C}" sibTransId="{B9E3B64F-CB34-4C7D-B1C1-A81AF774C84A}"/>
    <dgm:cxn modelId="{09C8B858-5535-4F2B-BE03-B4F9413354C0}" type="presOf" srcId="{E0BEEABA-EB4C-4057-AF7C-882DC4229699}" destId="{39272121-FD22-4447-8533-6BEAE90FA06B}" srcOrd="1" destOrd="0" presId="urn:microsoft.com/office/officeart/2005/8/layout/process1"/>
    <dgm:cxn modelId="{A0E2D658-8147-4741-B4D7-466808D18D45}" type="presOf" srcId="{7B7F187F-5994-4DCA-8163-C038AAA8A701}" destId="{ABE2C92E-045F-4B4F-ABDE-F35787FBEBEF}" srcOrd="0" destOrd="0" presId="urn:microsoft.com/office/officeart/2005/8/layout/process1"/>
    <dgm:cxn modelId="{44C8A2C2-3C4C-4036-8B82-C143E23866C7}" srcId="{2706C989-059A-432F-9B46-A9F83375B14A}" destId="{7B7F187F-5994-4DCA-8163-C038AAA8A701}" srcOrd="0" destOrd="0" parTransId="{7CFFCE89-E03B-4E35-984A-047ED5F25E8D}" sibTransId="{E0BEEABA-EB4C-4057-AF7C-882DC4229699}"/>
    <dgm:cxn modelId="{B539CEDC-A0F0-4FB9-BC09-A77AD8F5F29F}" type="presOf" srcId="{E0BEEABA-EB4C-4057-AF7C-882DC4229699}" destId="{8A4C99DB-B8BB-4D67-B104-87C9FFB26BB7}" srcOrd="0" destOrd="0" presId="urn:microsoft.com/office/officeart/2005/8/layout/process1"/>
    <dgm:cxn modelId="{5D218AD3-A236-4340-A79E-2CAC2B90C931}" type="presParOf" srcId="{80FFDDF5-92D4-4ECD-BD57-7C802FD3A3D7}" destId="{ABE2C92E-045F-4B4F-ABDE-F35787FBEBEF}" srcOrd="0" destOrd="0" presId="urn:microsoft.com/office/officeart/2005/8/layout/process1"/>
    <dgm:cxn modelId="{2F46FFAE-8066-4151-AD6A-5ACE47479EDB}" type="presParOf" srcId="{80FFDDF5-92D4-4ECD-BD57-7C802FD3A3D7}" destId="{8A4C99DB-B8BB-4D67-B104-87C9FFB26BB7}" srcOrd="1" destOrd="0" presId="urn:microsoft.com/office/officeart/2005/8/layout/process1"/>
    <dgm:cxn modelId="{77750751-EBC2-42BB-AC99-0C8472D27D48}" type="presParOf" srcId="{8A4C99DB-B8BB-4D67-B104-87C9FFB26BB7}" destId="{39272121-FD22-4447-8533-6BEAE90FA06B}" srcOrd="0" destOrd="0" presId="urn:microsoft.com/office/officeart/2005/8/layout/process1"/>
    <dgm:cxn modelId="{1B5B0BDF-41CE-41D4-880C-683255BFB74C}" type="presParOf" srcId="{80FFDDF5-92D4-4ECD-BD57-7C802FD3A3D7}" destId="{B5DF6059-2D15-46E3-85CF-FDB9D165E447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CF9D63-6325-4930-8CC3-A28823D91B88}">
      <dsp:nvSpPr>
        <dsp:cNvPr id="0" name=""/>
        <dsp:cNvSpPr/>
      </dsp:nvSpPr>
      <dsp:spPr>
        <a:xfrm>
          <a:off x="970946" y="761014"/>
          <a:ext cx="2078498" cy="6849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kern="1200" dirty="0"/>
            <a:t>HARD SKILLS o habilidades duras</a:t>
          </a:r>
        </a:p>
      </dsp:txBody>
      <dsp:txXfrm>
        <a:off x="970946" y="761014"/>
        <a:ext cx="2078498" cy="684959"/>
      </dsp:txXfrm>
    </dsp:sp>
    <dsp:sp modelId="{54A54414-D37C-4DD1-8612-EA369684CE24}">
      <dsp:nvSpPr>
        <dsp:cNvPr id="0" name=""/>
        <dsp:cNvSpPr/>
      </dsp:nvSpPr>
      <dsp:spPr>
        <a:xfrm>
          <a:off x="968584" y="552692"/>
          <a:ext cx="165335" cy="16533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A022C9-AA90-4044-AF0A-FB75BB88115A}">
      <dsp:nvSpPr>
        <dsp:cNvPr id="0" name=""/>
        <dsp:cNvSpPr/>
      </dsp:nvSpPr>
      <dsp:spPr>
        <a:xfrm>
          <a:off x="1084318" y="321222"/>
          <a:ext cx="165335" cy="165335"/>
        </a:xfrm>
        <a:prstGeom prst="ellipse">
          <a:avLst/>
        </a:prstGeom>
        <a:solidFill>
          <a:schemeClr val="accent3">
            <a:hueOff val="625015"/>
            <a:satOff val="-938"/>
            <a:lumOff val="-15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428FF4-19E3-4265-A6C5-0D9EB837B7D7}">
      <dsp:nvSpPr>
        <dsp:cNvPr id="0" name=""/>
        <dsp:cNvSpPr/>
      </dsp:nvSpPr>
      <dsp:spPr>
        <a:xfrm>
          <a:off x="1362081" y="367516"/>
          <a:ext cx="259812" cy="259812"/>
        </a:xfrm>
        <a:prstGeom prst="ellipse">
          <a:avLst/>
        </a:prstGeom>
        <a:solidFill>
          <a:schemeClr val="accent3">
            <a:hueOff val="1250029"/>
            <a:satOff val="-1876"/>
            <a:lumOff val="-30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59A276-C7CE-46A4-8B20-302CA338C05D}">
      <dsp:nvSpPr>
        <dsp:cNvPr id="0" name=""/>
        <dsp:cNvSpPr/>
      </dsp:nvSpPr>
      <dsp:spPr>
        <a:xfrm>
          <a:off x="1593550" y="112900"/>
          <a:ext cx="165335" cy="165335"/>
        </a:xfrm>
        <a:prstGeom prst="ellipse">
          <a:avLst/>
        </a:prstGeom>
        <a:solidFill>
          <a:schemeClr val="accent3">
            <a:hueOff val="1875044"/>
            <a:satOff val="-2813"/>
            <a:lumOff val="-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83E789-8510-4B91-BC5F-7CA9A7ABFEE2}">
      <dsp:nvSpPr>
        <dsp:cNvPr id="0" name=""/>
        <dsp:cNvSpPr/>
      </dsp:nvSpPr>
      <dsp:spPr>
        <a:xfrm>
          <a:off x="1894460" y="20313"/>
          <a:ext cx="165335" cy="165335"/>
        </a:xfrm>
        <a:prstGeom prst="ellipse">
          <a:avLst/>
        </a:prstGeom>
        <a:solidFill>
          <a:schemeClr val="accent3">
            <a:hueOff val="2500059"/>
            <a:satOff val="-3751"/>
            <a:lumOff val="-61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66B9E2-2250-4663-B527-3EFE3117DB77}">
      <dsp:nvSpPr>
        <dsp:cNvPr id="0" name=""/>
        <dsp:cNvSpPr/>
      </dsp:nvSpPr>
      <dsp:spPr>
        <a:xfrm>
          <a:off x="2264811" y="182341"/>
          <a:ext cx="165335" cy="165335"/>
        </a:xfrm>
        <a:prstGeom prst="ellipse">
          <a:avLst/>
        </a:prstGeom>
        <a:solidFill>
          <a:schemeClr val="accent3">
            <a:hueOff val="3125073"/>
            <a:satOff val="-4689"/>
            <a:lumOff val="-76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4A7273-9DB0-48B6-BDEB-EC1F48FFBE20}">
      <dsp:nvSpPr>
        <dsp:cNvPr id="0" name=""/>
        <dsp:cNvSpPr/>
      </dsp:nvSpPr>
      <dsp:spPr>
        <a:xfrm>
          <a:off x="2496280" y="298076"/>
          <a:ext cx="259812" cy="259812"/>
        </a:xfrm>
        <a:prstGeom prst="ellipse">
          <a:avLst/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0A6253-81C2-4DFD-AD6F-FF300CBF96F7}">
      <dsp:nvSpPr>
        <dsp:cNvPr id="0" name=""/>
        <dsp:cNvSpPr/>
      </dsp:nvSpPr>
      <dsp:spPr>
        <a:xfrm>
          <a:off x="2820337" y="552692"/>
          <a:ext cx="165335" cy="165335"/>
        </a:xfrm>
        <a:prstGeom prst="ellipse">
          <a:avLst/>
        </a:prstGeom>
        <a:solidFill>
          <a:schemeClr val="accent3">
            <a:hueOff val="4375102"/>
            <a:satOff val="-6564"/>
            <a:lumOff val="-106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C6CF97-EF27-4F85-86BF-22CC8343DB19}">
      <dsp:nvSpPr>
        <dsp:cNvPr id="0" name=""/>
        <dsp:cNvSpPr/>
      </dsp:nvSpPr>
      <dsp:spPr>
        <a:xfrm>
          <a:off x="2959218" y="807308"/>
          <a:ext cx="165335" cy="165335"/>
        </a:xfrm>
        <a:prstGeom prst="ellipse">
          <a:avLst/>
        </a:prstGeom>
        <a:solidFill>
          <a:schemeClr val="accent3">
            <a:hueOff val="5000117"/>
            <a:satOff val="-7502"/>
            <a:lumOff val="-122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EF324F-6CCE-483E-88AC-0FAFCE86CDE8}">
      <dsp:nvSpPr>
        <dsp:cNvPr id="0" name=""/>
        <dsp:cNvSpPr/>
      </dsp:nvSpPr>
      <dsp:spPr>
        <a:xfrm>
          <a:off x="1755579" y="321222"/>
          <a:ext cx="425147" cy="425147"/>
        </a:xfrm>
        <a:prstGeom prst="ellipse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5DFA06-61AA-4E9E-9DD8-7444A9F91978}">
      <dsp:nvSpPr>
        <dsp:cNvPr id="0" name=""/>
        <dsp:cNvSpPr/>
      </dsp:nvSpPr>
      <dsp:spPr>
        <a:xfrm>
          <a:off x="852849" y="1200805"/>
          <a:ext cx="165335" cy="165335"/>
        </a:xfrm>
        <a:prstGeom prst="ellipse">
          <a:avLst/>
        </a:prstGeom>
        <a:solidFill>
          <a:schemeClr val="accent3">
            <a:hueOff val="6250147"/>
            <a:satOff val="-9378"/>
            <a:lumOff val="-152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1B3E6A-10EA-4762-999C-6480FFEA44FE}">
      <dsp:nvSpPr>
        <dsp:cNvPr id="0" name=""/>
        <dsp:cNvSpPr/>
      </dsp:nvSpPr>
      <dsp:spPr>
        <a:xfrm>
          <a:off x="991731" y="1409127"/>
          <a:ext cx="259812" cy="259812"/>
        </a:xfrm>
        <a:prstGeom prst="ellipse">
          <a:avLst/>
        </a:prstGeom>
        <a:solidFill>
          <a:schemeClr val="accent3">
            <a:hueOff val="6875161"/>
            <a:satOff val="-10316"/>
            <a:lumOff val="-16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9A6143-1C07-4B75-B1AA-6EEB48706241}">
      <dsp:nvSpPr>
        <dsp:cNvPr id="0" name=""/>
        <dsp:cNvSpPr/>
      </dsp:nvSpPr>
      <dsp:spPr>
        <a:xfrm>
          <a:off x="1338934" y="1594303"/>
          <a:ext cx="377908" cy="377908"/>
        </a:xfrm>
        <a:prstGeom prst="ellipse">
          <a:avLst/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55280A-B551-4013-8E1D-58FA950D592E}">
      <dsp:nvSpPr>
        <dsp:cNvPr id="0" name=""/>
        <dsp:cNvSpPr/>
      </dsp:nvSpPr>
      <dsp:spPr>
        <a:xfrm>
          <a:off x="1825020" y="1895212"/>
          <a:ext cx="165335" cy="165335"/>
        </a:xfrm>
        <a:prstGeom prst="ellipse">
          <a:avLst/>
        </a:prstGeom>
        <a:solidFill>
          <a:schemeClr val="accent3">
            <a:hueOff val="8125191"/>
            <a:satOff val="-12191"/>
            <a:lumOff val="-198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AE9B1B-4824-4A3D-9F02-012D42388D20}">
      <dsp:nvSpPr>
        <dsp:cNvPr id="0" name=""/>
        <dsp:cNvSpPr/>
      </dsp:nvSpPr>
      <dsp:spPr>
        <a:xfrm>
          <a:off x="1917607" y="1594303"/>
          <a:ext cx="259812" cy="259812"/>
        </a:xfrm>
        <a:prstGeom prst="ellipse">
          <a:avLst/>
        </a:prstGeom>
        <a:solidFill>
          <a:schemeClr val="accent3">
            <a:hueOff val="8750205"/>
            <a:satOff val="-13129"/>
            <a:lumOff val="-213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361B8D-ECD3-47D0-91FB-DA4BEB6DD0E8}">
      <dsp:nvSpPr>
        <dsp:cNvPr id="0" name=""/>
        <dsp:cNvSpPr/>
      </dsp:nvSpPr>
      <dsp:spPr>
        <a:xfrm>
          <a:off x="2149076" y="1918359"/>
          <a:ext cx="165335" cy="165335"/>
        </a:xfrm>
        <a:prstGeom prst="ellipse">
          <a:avLst/>
        </a:prstGeom>
        <a:solidFill>
          <a:schemeClr val="accent3">
            <a:hueOff val="9375220"/>
            <a:satOff val="-14067"/>
            <a:lumOff val="-228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2B806E-4B57-4E0C-914F-3F343CA1E5EF}">
      <dsp:nvSpPr>
        <dsp:cNvPr id="0" name=""/>
        <dsp:cNvSpPr/>
      </dsp:nvSpPr>
      <dsp:spPr>
        <a:xfrm>
          <a:off x="2357399" y="1548009"/>
          <a:ext cx="377908" cy="377908"/>
        </a:xfrm>
        <a:prstGeom prst="ellipse">
          <a:avLst/>
        </a:prstGeom>
        <a:solidFill>
          <a:schemeClr val="accent3">
            <a:hueOff val="10000235"/>
            <a:satOff val="-15004"/>
            <a:lumOff val="-244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E16705-B2E9-4B15-9B70-8D805FB4876E}">
      <dsp:nvSpPr>
        <dsp:cNvPr id="0" name=""/>
        <dsp:cNvSpPr/>
      </dsp:nvSpPr>
      <dsp:spPr>
        <a:xfrm>
          <a:off x="2866631" y="1455421"/>
          <a:ext cx="259812" cy="259812"/>
        </a:xfrm>
        <a:prstGeom prst="ellipse">
          <a:avLst/>
        </a:prstGeom>
        <a:solidFill>
          <a:schemeClr val="accent3">
            <a:hueOff val="10625249"/>
            <a:satOff val="-15942"/>
            <a:lumOff val="-259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2DCD69-226B-45E6-BCD5-6FEEB741D7AA}">
      <dsp:nvSpPr>
        <dsp:cNvPr id="0" name=""/>
        <dsp:cNvSpPr/>
      </dsp:nvSpPr>
      <dsp:spPr>
        <a:xfrm>
          <a:off x="3126443" y="367131"/>
          <a:ext cx="763031" cy="1456710"/>
        </a:xfrm>
        <a:prstGeom prst="chevron">
          <a:avLst>
            <a:gd name="adj" fmla="val 6231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4DFBE7-CC79-47EF-B07B-FA22F6A4125D}">
      <dsp:nvSpPr>
        <dsp:cNvPr id="0" name=""/>
        <dsp:cNvSpPr/>
      </dsp:nvSpPr>
      <dsp:spPr>
        <a:xfrm>
          <a:off x="3750742" y="367131"/>
          <a:ext cx="763031" cy="1456710"/>
        </a:xfrm>
        <a:prstGeom prst="chevron">
          <a:avLst>
            <a:gd name="adj" fmla="val 6231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ACE8B5-DAA8-400E-ABA1-32B6381C67FE}">
      <dsp:nvSpPr>
        <dsp:cNvPr id="0" name=""/>
        <dsp:cNvSpPr/>
      </dsp:nvSpPr>
      <dsp:spPr>
        <a:xfrm>
          <a:off x="4768310" y="216021"/>
          <a:ext cx="2122208" cy="1768846"/>
        </a:xfrm>
        <a:prstGeom prst="ellipse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kern="1200" dirty="0"/>
            <a:t>Habilidades técnicas y conocimientos específicos de un puesto</a:t>
          </a:r>
        </a:p>
      </dsp:txBody>
      <dsp:txXfrm>
        <a:off x="5079100" y="475062"/>
        <a:ext cx="1500628" cy="125076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E2C92E-045F-4B4F-ABDE-F35787FBEBEF}">
      <dsp:nvSpPr>
        <dsp:cNvPr id="0" name=""/>
        <dsp:cNvSpPr/>
      </dsp:nvSpPr>
      <dsp:spPr>
        <a:xfrm>
          <a:off x="6621" y="116347"/>
          <a:ext cx="1886153" cy="91943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/>
            <a:t>ESCUCHA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/>
            <a:t>ACTIVA</a:t>
          </a:r>
        </a:p>
      </dsp:txBody>
      <dsp:txXfrm>
        <a:off x="33550" y="143276"/>
        <a:ext cx="1832295" cy="865574"/>
      </dsp:txXfrm>
    </dsp:sp>
    <dsp:sp modelId="{8A4C99DB-B8BB-4D67-B104-87C9FFB26BB7}">
      <dsp:nvSpPr>
        <dsp:cNvPr id="0" name=""/>
        <dsp:cNvSpPr/>
      </dsp:nvSpPr>
      <dsp:spPr>
        <a:xfrm>
          <a:off x="2292949" y="81899"/>
          <a:ext cx="848370" cy="9883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600" kern="1200" dirty="0"/>
        </a:p>
      </dsp:txBody>
      <dsp:txXfrm>
        <a:off x="2292949" y="279565"/>
        <a:ext cx="593859" cy="592996"/>
      </dsp:txXfrm>
    </dsp:sp>
    <dsp:sp modelId="{B5DF6059-2D15-46E3-85CF-FDB9D165E447}">
      <dsp:nvSpPr>
        <dsp:cNvPr id="0" name=""/>
        <dsp:cNvSpPr/>
      </dsp:nvSpPr>
      <dsp:spPr>
        <a:xfrm>
          <a:off x="3493473" y="-20567"/>
          <a:ext cx="5253483" cy="119326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* La escucha activa no es oír, sino hacer un esfuerzo por comprender el mensaje y si no se comprende dar </a:t>
          </a:r>
          <a:r>
            <a:rPr lang="es-ES_tradnl" sz="1600" kern="1200" dirty="0" err="1"/>
            <a:t>feedback</a:t>
          </a:r>
          <a:endParaRPr lang="es-ES_tradnl" sz="1600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* Fomenta un ambiente de entendimiento y empatía</a:t>
          </a:r>
          <a:endParaRPr lang="es-ES" sz="1600" kern="1200" dirty="0"/>
        </a:p>
      </dsp:txBody>
      <dsp:txXfrm>
        <a:off x="3528422" y="14382"/>
        <a:ext cx="5183585" cy="1123365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E2C92E-045F-4B4F-ABDE-F35787FBEBEF}">
      <dsp:nvSpPr>
        <dsp:cNvPr id="0" name=""/>
        <dsp:cNvSpPr/>
      </dsp:nvSpPr>
      <dsp:spPr>
        <a:xfrm>
          <a:off x="6621" y="0"/>
          <a:ext cx="1886153" cy="100811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/>
            <a:t>TÉCNICAS ASERTIVAS</a:t>
          </a:r>
        </a:p>
      </dsp:txBody>
      <dsp:txXfrm>
        <a:off x="36148" y="29527"/>
        <a:ext cx="1827099" cy="949058"/>
      </dsp:txXfrm>
    </dsp:sp>
    <dsp:sp modelId="{8A4C99DB-B8BB-4D67-B104-87C9FFB26BB7}">
      <dsp:nvSpPr>
        <dsp:cNvPr id="0" name=""/>
        <dsp:cNvSpPr/>
      </dsp:nvSpPr>
      <dsp:spPr>
        <a:xfrm>
          <a:off x="2292949" y="9891"/>
          <a:ext cx="848370" cy="9883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600" kern="1200" dirty="0"/>
        </a:p>
      </dsp:txBody>
      <dsp:txXfrm>
        <a:off x="2292949" y="207557"/>
        <a:ext cx="593859" cy="592996"/>
      </dsp:txXfrm>
    </dsp:sp>
    <dsp:sp modelId="{B5DF6059-2D15-46E3-85CF-FDB9D165E447}">
      <dsp:nvSpPr>
        <dsp:cNvPr id="0" name=""/>
        <dsp:cNvSpPr/>
      </dsp:nvSpPr>
      <dsp:spPr>
        <a:xfrm>
          <a:off x="3493473" y="-52905"/>
          <a:ext cx="5253483" cy="111392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* Disco rayado: Expresar nuestra postura de forma </a:t>
          </a:r>
          <a:r>
            <a:rPr lang="es-ES_tradnl" sz="1600" kern="1200" dirty="0" err="1"/>
            <a:t>repititiva</a:t>
          </a:r>
          <a:endParaRPr lang="es-ES_tradnl" sz="1600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* DESC: Describir un hecho, expresar un sentimiento, sugerir una solución, consecuencias positivas de la solución</a:t>
          </a:r>
          <a:endParaRPr lang="es-ES" sz="1600" kern="1200" dirty="0"/>
        </a:p>
      </dsp:txBody>
      <dsp:txXfrm>
        <a:off x="3526099" y="-20279"/>
        <a:ext cx="5188231" cy="1048671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7DC74A-20BF-440D-BEC4-42C9FA00D644}">
      <dsp:nvSpPr>
        <dsp:cNvPr id="0" name=""/>
        <dsp:cNvSpPr/>
      </dsp:nvSpPr>
      <dsp:spPr>
        <a:xfrm>
          <a:off x="0" y="0"/>
          <a:ext cx="5124894" cy="5074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/>
            <a:t>Técnicas de gestión del tiempo</a:t>
          </a:r>
        </a:p>
      </dsp:txBody>
      <dsp:txXfrm>
        <a:off x="14862" y="14862"/>
        <a:ext cx="5095170" cy="477696"/>
      </dsp:txXfrm>
    </dsp:sp>
    <dsp:sp modelId="{532BD660-D240-41E9-92C4-C0D485EBBD24}">
      <dsp:nvSpPr>
        <dsp:cNvPr id="0" name=""/>
        <dsp:cNvSpPr/>
      </dsp:nvSpPr>
      <dsp:spPr>
        <a:xfrm>
          <a:off x="512489" y="507420"/>
          <a:ext cx="124525" cy="2761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6139"/>
              </a:lnTo>
              <a:lnTo>
                <a:pt x="124525" y="27613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233F05-6FBA-46DF-B10B-C0685C332429}">
      <dsp:nvSpPr>
        <dsp:cNvPr id="0" name=""/>
        <dsp:cNvSpPr/>
      </dsp:nvSpPr>
      <dsp:spPr>
        <a:xfrm>
          <a:off x="637015" y="598162"/>
          <a:ext cx="7200899" cy="3707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/>
            <a:t>El plan del día</a:t>
          </a:r>
          <a:r>
            <a:rPr lang="es-ES" sz="1600" b="0" kern="1200" dirty="0"/>
            <a:t>: Haz una lista de prioridades, no más de 5 cosas importantes</a:t>
          </a:r>
          <a:endParaRPr lang="es-ES" sz="1600" b="1" kern="1200" dirty="0"/>
        </a:p>
      </dsp:txBody>
      <dsp:txXfrm>
        <a:off x="647875" y="609022"/>
        <a:ext cx="7179179" cy="349074"/>
      </dsp:txXfrm>
    </dsp:sp>
    <dsp:sp modelId="{4D204FAA-98B0-4611-A40B-A45D3FE85511}">
      <dsp:nvSpPr>
        <dsp:cNvPr id="0" name=""/>
        <dsp:cNvSpPr/>
      </dsp:nvSpPr>
      <dsp:spPr>
        <a:xfrm>
          <a:off x="512489" y="507420"/>
          <a:ext cx="92470" cy="8374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37448"/>
              </a:lnTo>
              <a:lnTo>
                <a:pt x="92470" y="8374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0BF762-4637-44EB-B99C-2418C06767A3}">
      <dsp:nvSpPr>
        <dsp:cNvPr id="0" name=""/>
        <dsp:cNvSpPr/>
      </dsp:nvSpPr>
      <dsp:spPr>
        <a:xfrm>
          <a:off x="604960" y="1111123"/>
          <a:ext cx="7200899" cy="4674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/>
            <a:t>Primero lo más difícil</a:t>
          </a:r>
          <a:r>
            <a:rPr lang="es-ES" sz="1600" b="0" kern="1200" dirty="0"/>
            <a:t>: Si es complicado o no te gusta hazlo lo primero</a:t>
          </a:r>
          <a:endParaRPr lang="es-ES" sz="1600" b="1" kern="1200" dirty="0"/>
        </a:p>
      </dsp:txBody>
      <dsp:txXfrm>
        <a:off x="618652" y="1124815"/>
        <a:ext cx="7173515" cy="440107"/>
      </dsp:txXfrm>
    </dsp:sp>
    <dsp:sp modelId="{52E317F3-D21A-4344-B609-C6AF8434207D}">
      <dsp:nvSpPr>
        <dsp:cNvPr id="0" name=""/>
        <dsp:cNvSpPr/>
      </dsp:nvSpPr>
      <dsp:spPr>
        <a:xfrm>
          <a:off x="512489" y="507420"/>
          <a:ext cx="99902" cy="13532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53266"/>
              </a:lnTo>
              <a:lnTo>
                <a:pt x="99902" y="135326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526B63-A948-4BC6-82C2-BCBC846B86B8}">
      <dsp:nvSpPr>
        <dsp:cNvPr id="0" name=""/>
        <dsp:cNvSpPr/>
      </dsp:nvSpPr>
      <dsp:spPr>
        <a:xfrm>
          <a:off x="612391" y="1669206"/>
          <a:ext cx="7200899" cy="3829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/>
            <a:t>Bloques de tiempo</a:t>
          </a:r>
          <a:r>
            <a:rPr lang="es-ES" sz="1600" b="0" kern="1200" dirty="0"/>
            <a:t>: Divide el día en bloques de tareas</a:t>
          </a:r>
          <a:endParaRPr lang="es-ES" sz="1600" b="1" kern="1200" dirty="0"/>
        </a:p>
      </dsp:txBody>
      <dsp:txXfrm>
        <a:off x="623607" y="1680422"/>
        <a:ext cx="7178467" cy="360527"/>
      </dsp:txXfrm>
    </dsp:sp>
    <dsp:sp modelId="{E51C4784-C818-4970-87EC-F6F9F56705B2}">
      <dsp:nvSpPr>
        <dsp:cNvPr id="0" name=""/>
        <dsp:cNvSpPr/>
      </dsp:nvSpPr>
      <dsp:spPr>
        <a:xfrm>
          <a:off x="512489" y="507420"/>
          <a:ext cx="99902" cy="17616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61662"/>
              </a:lnTo>
              <a:lnTo>
                <a:pt x="99902" y="176166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6EE0DB-4CF3-4A9C-A1F5-9B0FA2A185CF}">
      <dsp:nvSpPr>
        <dsp:cNvPr id="0" name=""/>
        <dsp:cNvSpPr/>
      </dsp:nvSpPr>
      <dsp:spPr>
        <a:xfrm>
          <a:off x="612391" y="2114766"/>
          <a:ext cx="7200899" cy="3086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/>
            <a:t>Colchón 10 minutos</a:t>
          </a:r>
          <a:r>
            <a:rPr lang="es-ES" sz="1600" b="0" kern="1200" dirty="0"/>
            <a:t>: Deja margen de tiempo para imprevistos</a:t>
          </a:r>
          <a:endParaRPr lang="es-ES" sz="1600" b="1" kern="1200" dirty="0"/>
        </a:p>
      </dsp:txBody>
      <dsp:txXfrm>
        <a:off x="621431" y="2123806"/>
        <a:ext cx="7182819" cy="290552"/>
      </dsp:txXfrm>
    </dsp:sp>
    <dsp:sp modelId="{4701DD32-3240-4E84-B991-BB4A062FCFE7}">
      <dsp:nvSpPr>
        <dsp:cNvPr id="0" name=""/>
        <dsp:cNvSpPr/>
      </dsp:nvSpPr>
      <dsp:spPr>
        <a:xfrm>
          <a:off x="512489" y="507420"/>
          <a:ext cx="124522" cy="22508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50883"/>
              </a:lnTo>
              <a:lnTo>
                <a:pt x="124522" y="225088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5C419A-AD7C-4E2B-B586-05CA40D3DD2E}">
      <dsp:nvSpPr>
        <dsp:cNvPr id="0" name=""/>
        <dsp:cNvSpPr/>
      </dsp:nvSpPr>
      <dsp:spPr>
        <a:xfrm>
          <a:off x="637011" y="2558211"/>
          <a:ext cx="7200899" cy="40018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/>
            <a:t>Elimina distracciones</a:t>
          </a:r>
          <a:r>
            <a:rPr lang="es-ES" sz="1600" b="0" kern="1200" dirty="0"/>
            <a:t>: Evita el móvil o leer el correo</a:t>
          </a:r>
          <a:endParaRPr lang="es-ES" sz="1600" b="1" kern="1200" dirty="0"/>
        </a:p>
      </dsp:txBody>
      <dsp:txXfrm>
        <a:off x="648732" y="2569932"/>
        <a:ext cx="7177457" cy="376741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C4B17D-7F4D-4ABB-9E76-DE6A153B8DAF}">
      <dsp:nvSpPr>
        <dsp:cNvPr id="0" name=""/>
        <dsp:cNvSpPr/>
      </dsp:nvSpPr>
      <dsp:spPr>
        <a:xfrm>
          <a:off x="524743" y="930490"/>
          <a:ext cx="3847625" cy="3847625"/>
        </a:xfrm>
        <a:prstGeom prst="blockArc">
          <a:avLst>
            <a:gd name="adj1" fmla="val 13404733"/>
            <a:gd name="adj2" fmla="val 16755342"/>
            <a:gd name="adj3" fmla="val 451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D5C862-4A6C-4199-91C4-AD0B91246002}">
      <dsp:nvSpPr>
        <dsp:cNvPr id="0" name=""/>
        <dsp:cNvSpPr/>
      </dsp:nvSpPr>
      <dsp:spPr>
        <a:xfrm>
          <a:off x="787246" y="578394"/>
          <a:ext cx="3847625" cy="3847625"/>
        </a:xfrm>
        <a:prstGeom prst="blockArc">
          <a:avLst>
            <a:gd name="adj1" fmla="val 9000000"/>
            <a:gd name="adj2" fmla="val 12600000"/>
            <a:gd name="adj3" fmla="val 451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40D6D8-6AC4-441D-BBD9-A2BCE8117210}">
      <dsp:nvSpPr>
        <dsp:cNvPr id="0" name=""/>
        <dsp:cNvSpPr/>
      </dsp:nvSpPr>
      <dsp:spPr>
        <a:xfrm>
          <a:off x="669449" y="398880"/>
          <a:ext cx="3847625" cy="3847625"/>
        </a:xfrm>
        <a:prstGeom prst="blockArc">
          <a:avLst>
            <a:gd name="adj1" fmla="val 5256677"/>
            <a:gd name="adj2" fmla="val 8607256"/>
            <a:gd name="adj3" fmla="val 451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633494-E118-49B9-9FB2-506ACA2D2CD5}">
      <dsp:nvSpPr>
        <dsp:cNvPr id="0" name=""/>
        <dsp:cNvSpPr/>
      </dsp:nvSpPr>
      <dsp:spPr>
        <a:xfrm>
          <a:off x="819516" y="398613"/>
          <a:ext cx="3847625" cy="3847625"/>
        </a:xfrm>
        <a:prstGeom prst="blockArc">
          <a:avLst>
            <a:gd name="adj1" fmla="val 2035339"/>
            <a:gd name="adj2" fmla="val 5531098"/>
            <a:gd name="adj3" fmla="val 451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90A77D-028B-40D6-B4B6-1B290CE96047}">
      <dsp:nvSpPr>
        <dsp:cNvPr id="0" name=""/>
        <dsp:cNvSpPr/>
      </dsp:nvSpPr>
      <dsp:spPr>
        <a:xfrm>
          <a:off x="700008" y="603023"/>
          <a:ext cx="3847625" cy="3847625"/>
        </a:xfrm>
        <a:prstGeom prst="blockArc">
          <a:avLst>
            <a:gd name="adj1" fmla="val 20087505"/>
            <a:gd name="adj2" fmla="val 1602175"/>
            <a:gd name="adj3" fmla="val 451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E75070-1CFF-431B-ABCD-9FA06CA44800}">
      <dsp:nvSpPr>
        <dsp:cNvPr id="0" name=""/>
        <dsp:cNvSpPr/>
      </dsp:nvSpPr>
      <dsp:spPr>
        <a:xfrm>
          <a:off x="940642" y="892936"/>
          <a:ext cx="3847625" cy="3847625"/>
        </a:xfrm>
        <a:prstGeom prst="blockArc">
          <a:avLst>
            <a:gd name="adj1" fmla="val 16040865"/>
            <a:gd name="adj2" fmla="val 19335932"/>
            <a:gd name="adj3" fmla="val 451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DEFD1B-0A47-41E2-AD0B-8D3B0A418521}">
      <dsp:nvSpPr>
        <dsp:cNvPr id="0" name=""/>
        <dsp:cNvSpPr/>
      </dsp:nvSpPr>
      <dsp:spPr>
        <a:xfrm>
          <a:off x="1870034" y="1876266"/>
          <a:ext cx="1681146" cy="1258424"/>
        </a:xfrm>
        <a:prstGeom prst="ellipse">
          <a:avLst/>
        </a:prstGeom>
        <a:solidFill>
          <a:schemeClr val="accent3"/>
        </a:solidFill>
        <a:ln w="28575">
          <a:solidFill>
            <a:srgbClr val="00B050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/>
            <a:t>Herramientas para organizarse</a:t>
          </a:r>
        </a:p>
      </dsp:txBody>
      <dsp:txXfrm>
        <a:off x="2116232" y="2060558"/>
        <a:ext cx="1188750" cy="889840"/>
      </dsp:txXfrm>
    </dsp:sp>
    <dsp:sp modelId="{1EA97D0F-FADF-4648-B47B-1E7E5DAB8019}">
      <dsp:nvSpPr>
        <dsp:cNvPr id="0" name=""/>
        <dsp:cNvSpPr/>
      </dsp:nvSpPr>
      <dsp:spPr>
        <a:xfrm>
          <a:off x="2042422" y="455051"/>
          <a:ext cx="1417168" cy="1086606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kern="1200" dirty="0">
              <a:solidFill>
                <a:schemeClr val="tx2"/>
              </a:solidFill>
            </a:rPr>
            <a:t>Google Calendar</a:t>
          </a:r>
        </a:p>
      </dsp:txBody>
      <dsp:txXfrm>
        <a:off x="2249961" y="614181"/>
        <a:ext cx="1002090" cy="768346"/>
      </dsp:txXfrm>
    </dsp:sp>
    <dsp:sp modelId="{C5F57591-51B8-4DC8-9F69-AC4849348760}">
      <dsp:nvSpPr>
        <dsp:cNvPr id="0" name=""/>
        <dsp:cNvSpPr/>
      </dsp:nvSpPr>
      <dsp:spPr>
        <a:xfrm>
          <a:off x="3501796" y="1121411"/>
          <a:ext cx="1646750" cy="1209061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kern="1200" dirty="0">
              <a:solidFill>
                <a:schemeClr val="tx2"/>
              </a:solidFill>
            </a:rPr>
            <a:t>Trello</a:t>
          </a:r>
        </a:p>
      </dsp:txBody>
      <dsp:txXfrm>
        <a:off x="3742957" y="1298474"/>
        <a:ext cx="1164428" cy="854935"/>
      </dsp:txXfrm>
    </dsp:sp>
    <dsp:sp modelId="{38E354CA-BBEF-4ABE-86A9-0ECBC45629D6}">
      <dsp:nvSpPr>
        <dsp:cNvPr id="0" name=""/>
        <dsp:cNvSpPr/>
      </dsp:nvSpPr>
      <dsp:spPr>
        <a:xfrm>
          <a:off x="3498950" y="2756832"/>
          <a:ext cx="1609502" cy="1230004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kern="1200" dirty="0">
              <a:solidFill>
                <a:schemeClr val="tx2"/>
              </a:solidFill>
            </a:rPr>
            <a:t>Microsoft </a:t>
          </a:r>
          <a:r>
            <a:rPr lang="es-ES" sz="1800" b="1" kern="1200" dirty="0" err="1">
              <a:solidFill>
                <a:schemeClr val="tx2"/>
              </a:solidFill>
            </a:rPr>
            <a:t>To</a:t>
          </a:r>
          <a:r>
            <a:rPr lang="es-ES" sz="1800" b="1" kern="1200" dirty="0">
              <a:solidFill>
                <a:schemeClr val="tx2"/>
              </a:solidFill>
            </a:rPr>
            <a:t> Do</a:t>
          </a:r>
        </a:p>
      </dsp:txBody>
      <dsp:txXfrm>
        <a:off x="3734656" y="2936962"/>
        <a:ext cx="1138090" cy="869744"/>
      </dsp:txXfrm>
    </dsp:sp>
    <dsp:sp modelId="{878B6A84-97EE-4EFB-A433-E5A74748C5EF}">
      <dsp:nvSpPr>
        <dsp:cNvPr id="0" name=""/>
        <dsp:cNvSpPr/>
      </dsp:nvSpPr>
      <dsp:spPr>
        <a:xfrm>
          <a:off x="1883683" y="3694048"/>
          <a:ext cx="1575906" cy="1014883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kern="1200" dirty="0" err="1">
              <a:solidFill>
                <a:schemeClr val="tx2"/>
              </a:solidFill>
            </a:rPr>
            <a:t>Notion</a:t>
          </a:r>
          <a:endParaRPr lang="es-ES" sz="1800" b="1" kern="1200" dirty="0">
            <a:solidFill>
              <a:schemeClr val="tx2"/>
            </a:solidFill>
          </a:endParaRPr>
        </a:p>
      </dsp:txBody>
      <dsp:txXfrm>
        <a:off x="2114469" y="3842674"/>
        <a:ext cx="1114334" cy="717631"/>
      </dsp:txXfrm>
    </dsp:sp>
    <dsp:sp modelId="{238ADFA7-0CE5-4161-BD4E-C4D8B778D869}">
      <dsp:nvSpPr>
        <dsp:cNvPr id="0" name=""/>
        <dsp:cNvSpPr/>
      </dsp:nvSpPr>
      <dsp:spPr>
        <a:xfrm>
          <a:off x="371689" y="2864884"/>
          <a:ext cx="1421735" cy="1155076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kern="1200" dirty="0">
              <a:solidFill>
                <a:schemeClr val="tx2"/>
              </a:solidFill>
            </a:rPr>
            <a:t>Evernote</a:t>
          </a:r>
        </a:p>
      </dsp:txBody>
      <dsp:txXfrm>
        <a:off x="579897" y="3034041"/>
        <a:ext cx="1005319" cy="816762"/>
      </dsp:txXfrm>
    </dsp:sp>
    <dsp:sp modelId="{77384783-3578-4D24-B810-6BE9735DD401}">
      <dsp:nvSpPr>
        <dsp:cNvPr id="0" name=""/>
        <dsp:cNvSpPr/>
      </dsp:nvSpPr>
      <dsp:spPr>
        <a:xfrm>
          <a:off x="480045" y="959478"/>
          <a:ext cx="1205024" cy="1205024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kern="1200" dirty="0">
              <a:solidFill>
                <a:schemeClr val="tx2"/>
              </a:solidFill>
            </a:rPr>
            <a:t>Focus </a:t>
          </a:r>
          <a:r>
            <a:rPr lang="es-ES" sz="1800" b="1" kern="1200" dirty="0" err="1">
              <a:solidFill>
                <a:schemeClr val="tx2"/>
              </a:solidFill>
            </a:rPr>
            <a:t>To</a:t>
          </a:r>
          <a:r>
            <a:rPr lang="es-ES" sz="1800" b="1" kern="1200" dirty="0">
              <a:solidFill>
                <a:schemeClr val="tx2"/>
              </a:solidFill>
            </a:rPr>
            <a:t>-Do</a:t>
          </a:r>
        </a:p>
      </dsp:txBody>
      <dsp:txXfrm>
        <a:off x="656517" y="1135950"/>
        <a:ext cx="852080" cy="8520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CF9D63-6325-4930-8CC3-A28823D91B88}">
      <dsp:nvSpPr>
        <dsp:cNvPr id="0" name=""/>
        <dsp:cNvSpPr/>
      </dsp:nvSpPr>
      <dsp:spPr>
        <a:xfrm>
          <a:off x="616778" y="724665"/>
          <a:ext cx="2009543" cy="6622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kern="1200" dirty="0"/>
            <a:t>SOFT SKILLS o habilidades blandas</a:t>
          </a:r>
        </a:p>
      </dsp:txBody>
      <dsp:txXfrm>
        <a:off x="616778" y="724665"/>
        <a:ext cx="2009543" cy="662235"/>
      </dsp:txXfrm>
    </dsp:sp>
    <dsp:sp modelId="{54A54414-D37C-4DD1-8612-EA369684CE24}">
      <dsp:nvSpPr>
        <dsp:cNvPr id="0" name=""/>
        <dsp:cNvSpPr/>
      </dsp:nvSpPr>
      <dsp:spPr>
        <a:xfrm>
          <a:off x="614494" y="523254"/>
          <a:ext cx="159850" cy="15985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A022C9-AA90-4044-AF0A-FB75BB88115A}">
      <dsp:nvSpPr>
        <dsp:cNvPr id="0" name=""/>
        <dsp:cNvSpPr/>
      </dsp:nvSpPr>
      <dsp:spPr>
        <a:xfrm>
          <a:off x="726389" y="299464"/>
          <a:ext cx="159850" cy="159850"/>
        </a:xfrm>
        <a:prstGeom prst="ellipse">
          <a:avLst/>
        </a:prstGeom>
        <a:solidFill>
          <a:schemeClr val="accent4">
            <a:hueOff val="-248043"/>
            <a:satOff val="1494"/>
            <a:lumOff val="12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428FF4-19E3-4265-A6C5-0D9EB837B7D7}">
      <dsp:nvSpPr>
        <dsp:cNvPr id="0" name=""/>
        <dsp:cNvSpPr/>
      </dsp:nvSpPr>
      <dsp:spPr>
        <a:xfrm>
          <a:off x="994937" y="344222"/>
          <a:ext cx="251192" cy="251192"/>
        </a:xfrm>
        <a:prstGeom prst="ellipse">
          <a:avLst/>
        </a:prstGeom>
        <a:solidFill>
          <a:schemeClr val="accent4">
            <a:hueOff val="-496086"/>
            <a:satOff val="2989"/>
            <a:lumOff val="24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59A276-C7CE-46A4-8B20-302CA338C05D}">
      <dsp:nvSpPr>
        <dsp:cNvPr id="0" name=""/>
        <dsp:cNvSpPr/>
      </dsp:nvSpPr>
      <dsp:spPr>
        <a:xfrm>
          <a:off x="1218727" y="98053"/>
          <a:ext cx="159850" cy="159850"/>
        </a:xfrm>
        <a:prstGeom prst="ellipse">
          <a:avLst/>
        </a:prstGeom>
        <a:solidFill>
          <a:schemeClr val="accent4">
            <a:hueOff val="-744128"/>
            <a:satOff val="4483"/>
            <a:lumOff val="35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83E789-8510-4B91-BC5F-7CA9A7ABFEE2}">
      <dsp:nvSpPr>
        <dsp:cNvPr id="0" name=""/>
        <dsp:cNvSpPr/>
      </dsp:nvSpPr>
      <dsp:spPr>
        <a:xfrm>
          <a:off x="1509654" y="8537"/>
          <a:ext cx="159850" cy="159850"/>
        </a:xfrm>
        <a:prstGeom prst="ellipse">
          <a:avLst/>
        </a:prstGeom>
        <a:solidFill>
          <a:schemeClr val="accent4">
            <a:hueOff val="-992171"/>
            <a:satOff val="5978"/>
            <a:lumOff val="47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66B9E2-2250-4663-B527-3EFE3117DB77}">
      <dsp:nvSpPr>
        <dsp:cNvPr id="0" name=""/>
        <dsp:cNvSpPr/>
      </dsp:nvSpPr>
      <dsp:spPr>
        <a:xfrm>
          <a:off x="1867718" y="165190"/>
          <a:ext cx="159850" cy="159850"/>
        </a:xfrm>
        <a:prstGeom prst="ellipse">
          <a:avLst/>
        </a:prstGeom>
        <a:solidFill>
          <a:schemeClr val="accent4">
            <a:hueOff val="-1240214"/>
            <a:satOff val="7472"/>
            <a:lumOff val="59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4A7273-9DB0-48B6-BDEB-EC1F48FFBE20}">
      <dsp:nvSpPr>
        <dsp:cNvPr id="0" name=""/>
        <dsp:cNvSpPr/>
      </dsp:nvSpPr>
      <dsp:spPr>
        <a:xfrm>
          <a:off x="2091508" y="277085"/>
          <a:ext cx="251192" cy="251192"/>
        </a:xfrm>
        <a:prstGeom prst="ellipse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0A6253-81C2-4DFD-AD6F-FF300CBF96F7}">
      <dsp:nvSpPr>
        <dsp:cNvPr id="0" name=""/>
        <dsp:cNvSpPr/>
      </dsp:nvSpPr>
      <dsp:spPr>
        <a:xfrm>
          <a:off x="2404815" y="523254"/>
          <a:ext cx="159850" cy="159850"/>
        </a:xfrm>
        <a:prstGeom prst="ellipse">
          <a:avLst/>
        </a:prstGeom>
        <a:solidFill>
          <a:schemeClr val="accent4">
            <a:hueOff val="-1736299"/>
            <a:satOff val="10461"/>
            <a:lumOff val="83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C6CF97-EF27-4F85-86BF-22CC8343DB19}">
      <dsp:nvSpPr>
        <dsp:cNvPr id="0" name=""/>
        <dsp:cNvSpPr/>
      </dsp:nvSpPr>
      <dsp:spPr>
        <a:xfrm>
          <a:off x="2539089" y="769423"/>
          <a:ext cx="159850" cy="159850"/>
        </a:xfrm>
        <a:prstGeom prst="ellipse">
          <a:avLst/>
        </a:prstGeom>
        <a:solidFill>
          <a:schemeClr val="accent4">
            <a:hueOff val="-1984342"/>
            <a:satOff val="11955"/>
            <a:lumOff val="9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EF324F-6CCE-483E-88AC-0FAFCE86CDE8}">
      <dsp:nvSpPr>
        <dsp:cNvPr id="0" name=""/>
        <dsp:cNvSpPr/>
      </dsp:nvSpPr>
      <dsp:spPr>
        <a:xfrm>
          <a:off x="1375380" y="299464"/>
          <a:ext cx="411042" cy="411042"/>
        </a:xfrm>
        <a:prstGeom prst="ellipse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5DFA06-61AA-4E9E-9DD8-7444A9F91978}">
      <dsp:nvSpPr>
        <dsp:cNvPr id="0" name=""/>
        <dsp:cNvSpPr/>
      </dsp:nvSpPr>
      <dsp:spPr>
        <a:xfrm>
          <a:off x="502599" y="1149866"/>
          <a:ext cx="159850" cy="159850"/>
        </a:xfrm>
        <a:prstGeom prst="ellipse">
          <a:avLst/>
        </a:prstGeom>
        <a:solidFill>
          <a:schemeClr val="accent4">
            <a:hueOff val="-2480428"/>
            <a:satOff val="14944"/>
            <a:lumOff val="119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1B3E6A-10EA-4762-999C-6480FFEA44FE}">
      <dsp:nvSpPr>
        <dsp:cNvPr id="0" name=""/>
        <dsp:cNvSpPr/>
      </dsp:nvSpPr>
      <dsp:spPr>
        <a:xfrm>
          <a:off x="636873" y="1351277"/>
          <a:ext cx="251192" cy="251192"/>
        </a:xfrm>
        <a:prstGeom prst="ellipse">
          <a:avLst/>
        </a:prstGeom>
        <a:solidFill>
          <a:schemeClr val="accent4">
            <a:hueOff val="-2728470"/>
            <a:satOff val="16438"/>
            <a:lumOff val="131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9A6143-1C07-4B75-B1AA-6EEB48706241}">
      <dsp:nvSpPr>
        <dsp:cNvPr id="0" name=""/>
        <dsp:cNvSpPr/>
      </dsp:nvSpPr>
      <dsp:spPr>
        <a:xfrm>
          <a:off x="972558" y="1530309"/>
          <a:ext cx="365371" cy="365371"/>
        </a:xfrm>
        <a:prstGeom prst="ellipse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55280A-B551-4013-8E1D-58FA950D592E}">
      <dsp:nvSpPr>
        <dsp:cNvPr id="0" name=""/>
        <dsp:cNvSpPr/>
      </dsp:nvSpPr>
      <dsp:spPr>
        <a:xfrm>
          <a:off x="1442517" y="1821236"/>
          <a:ext cx="159850" cy="159850"/>
        </a:xfrm>
        <a:prstGeom prst="ellipse">
          <a:avLst/>
        </a:prstGeom>
        <a:solidFill>
          <a:schemeClr val="accent4">
            <a:hueOff val="-3224556"/>
            <a:satOff val="19427"/>
            <a:lumOff val="155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AE9B1B-4824-4A3D-9F02-012D42388D20}">
      <dsp:nvSpPr>
        <dsp:cNvPr id="0" name=""/>
        <dsp:cNvSpPr/>
      </dsp:nvSpPr>
      <dsp:spPr>
        <a:xfrm>
          <a:off x="1532033" y="1530309"/>
          <a:ext cx="251192" cy="251192"/>
        </a:xfrm>
        <a:prstGeom prst="ellipse">
          <a:avLst/>
        </a:prstGeom>
        <a:solidFill>
          <a:schemeClr val="accent4">
            <a:hueOff val="-3472599"/>
            <a:satOff val="20921"/>
            <a:lumOff val="167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361B8D-ECD3-47D0-91FB-DA4BEB6DD0E8}">
      <dsp:nvSpPr>
        <dsp:cNvPr id="0" name=""/>
        <dsp:cNvSpPr/>
      </dsp:nvSpPr>
      <dsp:spPr>
        <a:xfrm>
          <a:off x="1755823" y="1843615"/>
          <a:ext cx="159850" cy="159850"/>
        </a:xfrm>
        <a:prstGeom prst="ellipse">
          <a:avLst/>
        </a:prstGeom>
        <a:solidFill>
          <a:schemeClr val="accent4">
            <a:hueOff val="-3720641"/>
            <a:satOff val="22416"/>
            <a:lumOff val="179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2B806E-4B57-4E0C-914F-3F343CA1E5EF}">
      <dsp:nvSpPr>
        <dsp:cNvPr id="0" name=""/>
        <dsp:cNvSpPr/>
      </dsp:nvSpPr>
      <dsp:spPr>
        <a:xfrm>
          <a:off x="1957234" y="1485551"/>
          <a:ext cx="365371" cy="365371"/>
        </a:xfrm>
        <a:prstGeom prst="ellipse">
          <a:avLst/>
        </a:prstGeom>
        <a:solidFill>
          <a:schemeClr val="accent4">
            <a:hueOff val="-3968684"/>
            <a:satOff val="23910"/>
            <a:lumOff val="191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E16705-B2E9-4B15-9B70-8D805FB4876E}">
      <dsp:nvSpPr>
        <dsp:cNvPr id="0" name=""/>
        <dsp:cNvSpPr/>
      </dsp:nvSpPr>
      <dsp:spPr>
        <a:xfrm>
          <a:off x="2449573" y="1396035"/>
          <a:ext cx="251192" cy="251192"/>
        </a:xfrm>
        <a:prstGeom prst="ellipse">
          <a:avLst/>
        </a:prstGeom>
        <a:solidFill>
          <a:schemeClr val="accent4">
            <a:hueOff val="-4216727"/>
            <a:satOff val="25405"/>
            <a:lumOff val="203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2DCD69-226B-45E6-BCD5-6FEEB741D7AA}">
      <dsp:nvSpPr>
        <dsp:cNvPr id="0" name=""/>
        <dsp:cNvSpPr/>
      </dsp:nvSpPr>
      <dsp:spPr>
        <a:xfrm>
          <a:off x="2700765" y="343850"/>
          <a:ext cx="737717" cy="1408383"/>
        </a:xfrm>
        <a:prstGeom prst="chevron">
          <a:avLst>
            <a:gd name="adj" fmla="val 6231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4DFBE7-CC79-47EF-B07B-FA22F6A4125D}">
      <dsp:nvSpPr>
        <dsp:cNvPr id="0" name=""/>
        <dsp:cNvSpPr/>
      </dsp:nvSpPr>
      <dsp:spPr>
        <a:xfrm>
          <a:off x="3304353" y="343850"/>
          <a:ext cx="737717" cy="1408383"/>
        </a:xfrm>
        <a:prstGeom prst="chevron">
          <a:avLst>
            <a:gd name="adj" fmla="val 6231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ACE8B5-DAA8-400E-ABA1-32B6381C67FE}">
      <dsp:nvSpPr>
        <dsp:cNvPr id="0" name=""/>
        <dsp:cNvSpPr/>
      </dsp:nvSpPr>
      <dsp:spPr>
        <a:xfrm>
          <a:off x="4042071" y="69610"/>
          <a:ext cx="3653594" cy="2025860"/>
        </a:xfrm>
        <a:prstGeom prst="ellipse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Son las competencias personales y sociales válidas para cualquier puesto</a:t>
          </a:r>
          <a:endParaRPr lang="es-ES" sz="1800" b="1" kern="1200" dirty="0"/>
        </a:p>
      </dsp:txBody>
      <dsp:txXfrm>
        <a:off x="4577127" y="366290"/>
        <a:ext cx="2583482" cy="14325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876156-48E0-4FAC-AC04-8DEFC3E65937}">
      <dsp:nvSpPr>
        <dsp:cNvPr id="0" name=""/>
        <dsp:cNvSpPr/>
      </dsp:nvSpPr>
      <dsp:spPr>
        <a:xfrm>
          <a:off x="221176" y="417196"/>
          <a:ext cx="2443634" cy="103998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Equipo de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trabajo</a:t>
          </a:r>
        </a:p>
      </dsp:txBody>
      <dsp:txXfrm>
        <a:off x="579038" y="569499"/>
        <a:ext cx="1727910" cy="735381"/>
      </dsp:txXfrm>
    </dsp:sp>
    <dsp:sp modelId="{9A3DC5B2-4F0F-4F56-9B8F-AABD8FD65980}">
      <dsp:nvSpPr>
        <dsp:cNvPr id="0" name=""/>
        <dsp:cNvSpPr/>
      </dsp:nvSpPr>
      <dsp:spPr>
        <a:xfrm rot="10712942" flipH="1">
          <a:off x="2666100" y="512286"/>
          <a:ext cx="512957" cy="2152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900" kern="1200" dirty="0"/>
        </a:p>
      </dsp:txBody>
      <dsp:txXfrm>
        <a:off x="2666110" y="556158"/>
        <a:ext cx="448375" cy="129164"/>
      </dsp:txXfrm>
    </dsp:sp>
    <dsp:sp modelId="{5D51581A-FB13-4C22-8570-82655A9641DE}">
      <dsp:nvSpPr>
        <dsp:cNvPr id="0" name=""/>
        <dsp:cNvSpPr/>
      </dsp:nvSpPr>
      <dsp:spPr>
        <a:xfrm>
          <a:off x="3255119" y="6078"/>
          <a:ext cx="5397029" cy="188137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 dirty="0"/>
            <a:t>Personas con habilidades complementarias, que se relacionan con unas normas, para conseguir objetivos que benefician al equipo en su conjunto</a:t>
          </a:r>
        </a:p>
      </dsp:txBody>
      <dsp:txXfrm>
        <a:off x="4045496" y="281598"/>
        <a:ext cx="3816275" cy="1330331"/>
      </dsp:txXfrm>
    </dsp:sp>
    <dsp:sp modelId="{CC0C3E74-4B2E-4554-B0BE-7F4719BCB5E8}">
      <dsp:nvSpPr>
        <dsp:cNvPr id="0" name=""/>
        <dsp:cNvSpPr/>
      </dsp:nvSpPr>
      <dsp:spPr>
        <a:xfrm rot="10800000">
          <a:off x="2718111" y="1201337"/>
          <a:ext cx="462573" cy="18297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700" kern="1200" dirty="0"/>
        </a:p>
      </dsp:txBody>
      <dsp:txXfrm rot="10800000">
        <a:off x="2773004" y="1237933"/>
        <a:ext cx="407680" cy="10978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5531D8-F154-411E-9ED0-2AE7C737A14B}">
      <dsp:nvSpPr>
        <dsp:cNvPr id="0" name=""/>
        <dsp:cNvSpPr/>
      </dsp:nvSpPr>
      <dsp:spPr>
        <a:xfrm>
          <a:off x="2985261" y="948072"/>
          <a:ext cx="1642719" cy="1520198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/>
            <a:t>Disfunciones de los equipos</a:t>
          </a:r>
        </a:p>
      </dsp:txBody>
      <dsp:txXfrm>
        <a:off x="3225832" y="1170700"/>
        <a:ext cx="1161577" cy="1074942"/>
      </dsp:txXfrm>
    </dsp:sp>
    <dsp:sp modelId="{F23226D8-A23D-4BF6-8104-7EBF527E944B}">
      <dsp:nvSpPr>
        <dsp:cNvPr id="0" name=""/>
        <dsp:cNvSpPr/>
      </dsp:nvSpPr>
      <dsp:spPr>
        <a:xfrm rot="16219491">
          <a:off x="3774506" y="762052"/>
          <a:ext cx="73613" cy="237334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000" kern="1200" dirty="0"/>
        </a:p>
      </dsp:txBody>
      <dsp:txXfrm>
        <a:off x="3785485" y="820561"/>
        <a:ext cx="51529" cy="142400"/>
      </dsp:txXfrm>
    </dsp:sp>
    <dsp:sp modelId="{94B41B34-4EBE-469B-A3B9-1925DA3FF967}">
      <dsp:nvSpPr>
        <dsp:cNvPr id="0" name=""/>
        <dsp:cNvSpPr/>
      </dsp:nvSpPr>
      <dsp:spPr>
        <a:xfrm>
          <a:off x="3123925" y="-75875"/>
          <a:ext cx="1380604" cy="88507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/>
            <a:t>Falta de confianza</a:t>
          </a:r>
        </a:p>
      </dsp:txBody>
      <dsp:txXfrm>
        <a:off x="3326110" y="53741"/>
        <a:ext cx="976234" cy="625838"/>
      </dsp:txXfrm>
    </dsp:sp>
    <dsp:sp modelId="{2D0AEFDB-80C0-4885-B25F-07986C1372F2}">
      <dsp:nvSpPr>
        <dsp:cNvPr id="0" name=""/>
        <dsp:cNvSpPr/>
      </dsp:nvSpPr>
      <dsp:spPr>
        <a:xfrm rot="20075333">
          <a:off x="4470534" y="948147"/>
          <a:ext cx="397895" cy="237334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000" kern="1200" dirty="0"/>
        </a:p>
      </dsp:txBody>
      <dsp:txXfrm>
        <a:off x="4473978" y="1010890"/>
        <a:ext cx="326695" cy="142400"/>
      </dsp:txXfrm>
    </dsp:sp>
    <dsp:sp modelId="{585DBC20-F233-4AEC-972F-00D74CBE8411}">
      <dsp:nvSpPr>
        <dsp:cNvPr id="0" name=""/>
        <dsp:cNvSpPr/>
      </dsp:nvSpPr>
      <dsp:spPr>
        <a:xfrm>
          <a:off x="4759271" y="481578"/>
          <a:ext cx="1984446" cy="605273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/>
            <a:t>Temor al conflicto</a:t>
          </a:r>
        </a:p>
      </dsp:txBody>
      <dsp:txXfrm>
        <a:off x="5049886" y="570218"/>
        <a:ext cx="1403216" cy="427993"/>
      </dsp:txXfrm>
    </dsp:sp>
    <dsp:sp modelId="{02F16408-EB06-4FB1-AAEA-D64FCB48B78E}">
      <dsp:nvSpPr>
        <dsp:cNvPr id="0" name=""/>
        <dsp:cNvSpPr/>
      </dsp:nvSpPr>
      <dsp:spPr>
        <a:xfrm rot="294096">
          <a:off x="4691841" y="1672434"/>
          <a:ext cx="163607" cy="237334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000" kern="1200" dirty="0"/>
        </a:p>
      </dsp:txBody>
      <dsp:txXfrm>
        <a:off x="4691931" y="1717804"/>
        <a:ext cx="114525" cy="142400"/>
      </dsp:txXfrm>
    </dsp:sp>
    <dsp:sp modelId="{D0AA25A0-C905-472D-9B93-E990CFBFE660}">
      <dsp:nvSpPr>
        <dsp:cNvPr id="0" name=""/>
        <dsp:cNvSpPr/>
      </dsp:nvSpPr>
      <dsp:spPr>
        <a:xfrm>
          <a:off x="4890038" y="1576357"/>
          <a:ext cx="2133039" cy="632378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/>
            <a:t>Falta de compromiso</a:t>
          </a:r>
        </a:p>
      </dsp:txBody>
      <dsp:txXfrm>
        <a:off x="5202414" y="1668967"/>
        <a:ext cx="1508287" cy="447158"/>
      </dsp:txXfrm>
    </dsp:sp>
    <dsp:sp modelId="{EFC7F385-E404-45EE-AF69-E3EC7538E43A}">
      <dsp:nvSpPr>
        <dsp:cNvPr id="0" name=""/>
        <dsp:cNvSpPr/>
      </dsp:nvSpPr>
      <dsp:spPr>
        <a:xfrm rot="10420901">
          <a:off x="2654271" y="1703868"/>
          <a:ext cx="238948" cy="237334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000" kern="1200" dirty="0"/>
        </a:p>
      </dsp:txBody>
      <dsp:txXfrm rot="10800000">
        <a:off x="2725255" y="1747417"/>
        <a:ext cx="167748" cy="142400"/>
      </dsp:txXfrm>
    </dsp:sp>
    <dsp:sp modelId="{452BA5D5-AAD0-4256-889B-E651C9015722}">
      <dsp:nvSpPr>
        <dsp:cNvPr id="0" name=""/>
        <dsp:cNvSpPr/>
      </dsp:nvSpPr>
      <dsp:spPr>
        <a:xfrm>
          <a:off x="680575" y="1539646"/>
          <a:ext cx="1891837" cy="819837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/>
            <a:t>Falta</a:t>
          </a:r>
          <a:r>
            <a:rPr lang="es-ES" sz="1600" b="1" kern="1200" baseline="0" dirty="0"/>
            <a:t> de atención al resultado</a:t>
          </a:r>
          <a:endParaRPr lang="es-ES" sz="1600" b="1" kern="1200" dirty="0"/>
        </a:p>
      </dsp:txBody>
      <dsp:txXfrm>
        <a:off x="957628" y="1659708"/>
        <a:ext cx="1337731" cy="579713"/>
      </dsp:txXfrm>
    </dsp:sp>
    <dsp:sp modelId="{0FB02EBC-94A6-4B7B-B032-8C047AAC8248}">
      <dsp:nvSpPr>
        <dsp:cNvPr id="0" name=""/>
        <dsp:cNvSpPr/>
      </dsp:nvSpPr>
      <dsp:spPr>
        <a:xfrm rot="12607901">
          <a:off x="2756885" y="1059748"/>
          <a:ext cx="274044" cy="237334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000" kern="1200" dirty="0"/>
        </a:p>
      </dsp:txBody>
      <dsp:txXfrm rot="10800000">
        <a:off x="2823275" y="1125086"/>
        <a:ext cx="202844" cy="142400"/>
      </dsp:txXfrm>
    </dsp:sp>
    <dsp:sp modelId="{CD0E537A-3F19-4EB2-86F3-FB12E3C4E0E3}">
      <dsp:nvSpPr>
        <dsp:cNvPr id="0" name=""/>
        <dsp:cNvSpPr/>
      </dsp:nvSpPr>
      <dsp:spPr>
        <a:xfrm>
          <a:off x="1045073" y="256397"/>
          <a:ext cx="2027564" cy="874676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/>
            <a:t>Evadir la responsabilidad</a:t>
          </a:r>
        </a:p>
      </dsp:txBody>
      <dsp:txXfrm>
        <a:off x="1342003" y="384490"/>
        <a:ext cx="1433704" cy="61849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311F88-4E26-43F8-B35E-A468D131484E}">
      <dsp:nvSpPr>
        <dsp:cNvPr id="0" name=""/>
        <dsp:cNvSpPr/>
      </dsp:nvSpPr>
      <dsp:spPr>
        <a:xfrm>
          <a:off x="1575501" y="335528"/>
          <a:ext cx="4193501" cy="4193501"/>
        </a:xfrm>
        <a:prstGeom prst="blockArc">
          <a:avLst>
            <a:gd name="adj1" fmla="val 12920973"/>
            <a:gd name="adj2" fmla="val 16872730"/>
            <a:gd name="adj3" fmla="val 306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BF00B3-7F54-49B0-9985-A7C497DF0A38}">
      <dsp:nvSpPr>
        <dsp:cNvPr id="0" name=""/>
        <dsp:cNvSpPr/>
      </dsp:nvSpPr>
      <dsp:spPr>
        <a:xfrm>
          <a:off x="1245844" y="699369"/>
          <a:ext cx="4193501" cy="4193501"/>
        </a:xfrm>
        <a:prstGeom prst="blockArc">
          <a:avLst>
            <a:gd name="adj1" fmla="val 11546594"/>
            <a:gd name="adj2" fmla="val 13740399"/>
            <a:gd name="adj3" fmla="val 306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B4959B-61A7-43E2-8E06-FE402D645148}">
      <dsp:nvSpPr>
        <dsp:cNvPr id="0" name=""/>
        <dsp:cNvSpPr/>
      </dsp:nvSpPr>
      <dsp:spPr>
        <a:xfrm>
          <a:off x="1247958" y="668712"/>
          <a:ext cx="4193501" cy="4193501"/>
        </a:xfrm>
        <a:prstGeom prst="blockArc">
          <a:avLst>
            <a:gd name="adj1" fmla="val 9502126"/>
            <a:gd name="adj2" fmla="val 11577581"/>
            <a:gd name="adj3" fmla="val 306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7A5129-D3DD-4491-9B3E-88A9AEAF9784}">
      <dsp:nvSpPr>
        <dsp:cNvPr id="0" name=""/>
        <dsp:cNvSpPr/>
      </dsp:nvSpPr>
      <dsp:spPr>
        <a:xfrm>
          <a:off x="1078350" y="392441"/>
          <a:ext cx="4193501" cy="4193501"/>
        </a:xfrm>
        <a:prstGeom prst="blockArc">
          <a:avLst>
            <a:gd name="adj1" fmla="val 6260441"/>
            <a:gd name="adj2" fmla="val 8895533"/>
            <a:gd name="adj3" fmla="val 306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CA87F3-B149-438C-8E42-FBBC613DFE0E}">
      <dsp:nvSpPr>
        <dsp:cNvPr id="0" name=""/>
        <dsp:cNvSpPr/>
      </dsp:nvSpPr>
      <dsp:spPr>
        <a:xfrm>
          <a:off x="2081844" y="989929"/>
          <a:ext cx="4193501" cy="4193501"/>
        </a:xfrm>
        <a:prstGeom prst="blockArc">
          <a:avLst>
            <a:gd name="adj1" fmla="val 2456146"/>
            <a:gd name="adj2" fmla="val 8231948"/>
            <a:gd name="adj3" fmla="val 306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40D6D8-6AC4-441D-BBD9-A2BCE8117210}">
      <dsp:nvSpPr>
        <dsp:cNvPr id="0" name=""/>
        <dsp:cNvSpPr/>
      </dsp:nvSpPr>
      <dsp:spPr>
        <a:xfrm>
          <a:off x="2998904" y="380632"/>
          <a:ext cx="4193501" cy="4193501"/>
        </a:xfrm>
        <a:prstGeom prst="blockArc">
          <a:avLst>
            <a:gd name="adj1" fmla="val 1517292"/>
            <a:gd name="adj2" fmla="val 4311834"/>
            <a:gd name="adj3" fmla="val 306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633494-E118-49B9-9FB2-506ACA2D2CD5}">
      <dsp:nvSpPr>
        <dsp:cNvPr id="0" name=""/>
        <dsp:cNvSpPr/>
      </dsp:nvSpPr>
      <dsp:spPr>
        <a:xfrm>
          <a:off x="2883037" y="686549"/>
          <a:ext cx="4193501" cy="4193501"/>
        </a:xfrm>
        <a:prstGeom prst="blockArc">
          <a:avLst>
            <a:gd name="adj1" fmla="val 20627904"/>
            <a:gd name="adj2" fmla="val 972046"/>
            <a:gd name="adj3" fmla="val 306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90A77D-028B-40D6-B4B6-1B290CE96047}">
      <dsp:nvSpPr>
        <dsp:cNvPr id="0" name=""/>
        <dsp:cNvSpPr/>
      </dsp:nvSpPr>
      <dsp:spPr>
        <a:xfrm>
          <a:off x="2801081" y="123337"/>
          <a:ext cx="4193501" cy="4193501"/>
        </a:xfrm>
        <a:prstGeom prst="blockArc">
          <a:avLst>
            <a:gd name="adj1" fmla="val 19538976"/>
            <a:gd name="adj2" fmla="val 21578577"/>
            <a:gd name="adj3" fmla="val 306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E75070-1CFF-431B-ABCD-9FA06CA44800}">
      <dsp:nvSpPr>
        <dsp:cNvPr id="0" name=""/>
        <dsp:cNvSpPr/>
      </dsp:nvSpPr>
      <dsp:spPr>
        <a:xfrm>
          <a:off x="2844154" y="183986"/>
          <a:ext cx="4193501" cy="4193501"/>
        </a:xfrm>
        <a:prstGeom prst="blockArc">
          <a:avLst>
            <a:gd name="adj1" fmla="val 14709858"/>
            <a:gd name="adj2" fmla="val 19415109"/>
            <a:gd name="adj3" fmla="val 306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DEFD1B-0A47-41E2-AD0B-8D3B0A418521}">
      <dsp:nvSpPr>
        <dsp:cNvPr id="0" name=""/>
        <dsp:cNvSpPr/>
      </dsp:nvSpPr>
      <dsp:spPr>
        <a:xfrm>
          <a:off x="2906724" y="1445304"/>
          <a:ext cx="2501367" cy="2317591"/>
        </a:xfrm>
        <a:prstGeom prst="ellipse">
          <a:avLst/>
        </a:prstGeom>
        <a:solidFill>
          <a:schemeClr val="accent3"/>
        </a:solidFill>
        <a:ln w="28575">
          <a:solidFill>
            <a:srgbClr val="00B050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400" b="1" kern="1200" dirty="0"/>
            <a:t>Roles</a:t>
          </a:r>
          <a:r>
            <a:rPr lang="es-ES_tradnl" sz="2400" b="1" kern="1200" baseline="0" dirty="0"/>
            <a:t> en los equipos de </a:t>
          </a:r>
          <a:r>
            <a:rPr lang="es-ES_tradnl" sz="2400" b="1" kern="1200" baseline="0" dirty="0" err="1"/>
            <a:t>Belbin</a:t>
          </a:r>
          <a:endParaRPr lang="es-ES_tradnl" sz="2400" b="1" kern="1200" dirty="0"/>
        </a:p>
      </dsp:txBody>
      <dsp:txXfrm>
        <a:off x="3273041" y="1784707"/>
        <a:ext cx="1768733" cy="1638785"/>
      </dsp:txXfrm>
    </dsp:sp>
    <dsp:sp modelId="{1EA97D0F-FADF-4648-B47B-1E7E5DAB8019}">
      <dsp:nvSpPr>
        <dsp:cNvPr id="0" name=""/>
        <dsp:cNvSpPr/>
      </dsp:nvSpPr>
      <dsp:spPr>
        <a:xfrm>
          <a:off x="2807769" y="0"/>
          <a:ext cx="2531880" cy="814044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b="1" kern="1200" dirty="0">
              <a:solidFill>
                <a:schemeClr val="tx2"/>
              </a:solidFill>
            </a:rPr>
            <a:t>Cerebro</a:t>
          </a:r>
        </a:p>
      </dsp:txBody>
      <dsp:txXfrm>
        <a:off x="3178554" y="119214"/>
        <a:ext cx="1790310" cy="575616"/>
      </dsp:txXfrm>
    </dsp:sp>
    <dsp:sp modelId="{C5F57591-51B8-4DC8-9F69-AC4849348760}">
      <dsp:nvSpPr>
        <dsp:cNvPr id="0" name=""/>
        <dsp:cNvSpPr/>
      </dsp:nvSpPr>
      <dsp:spPr>
        <a:xfrm>
          <a:off x="5336482" y="648074"/>
          <a:ext cx="2531880" cy="814044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b="1" kern="1200" dirty="0">
              <a:solidFill>
                <a:schemeClr val="tx2"/>
              </a:solidFill>
            </a:rPr>
            <a:t>Investigador de recursos</a:t>
          </a:r>
        </a:p>
      </dsp:txBody>
      <dsp:txXfrm>
        <a:off x="5707267" y="767288"/>
        <a:ext cx="1790310" cy="575616"/>
      </dsp:txXfrm>
    </dsp:sp>
    <dsp:sp modelId="{38E354CA-BBEF-4ABE-86A9-0ECBC45629D6}">
      <dsp:nvSpPr>
        <dsp:cNvPr id="0" name=""/>
        <dsp:cNvSpPr/>
      </dsp:nvSpPr>
      <dsp:spPr>
        <a:xfrm>
          <a:off x="5696515" y="1800199"/>
          <a:ext cx="2531880" cy="814044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>
              <a:solidFill>
                <a:schemeClr val="tx2"/>
              </a:solidFill>
            </a:rPr>
            <a:t>Coordinador</a:t>
          </a:r>
          <a:endParaRPr lang="es-ES" sz="2000" b="1" kern="1200" dirty="0">
            <a:solidFill>
              <a:schemeClr val="tx2"/>
            </a:solidFill>
          </a:endParaRPr>
        </a:p>
      </dsp:txBody>
      <dsp:txXfrm>
        <a:off x="6067300" y="1919413"/>
        <a:ext cx="1790310" cy="575616"/>
      </dsp:txXfrm>
    </dsp:sp>
    <dsp:sp modelId="{878B6A84-97EE-4EFB-A433-E5A74748C5EF}">
      <dsp:nvSpPr>
        <dsp:cNvPr id="0" name=""/>
        <dsp:cNvSpPr/>
      </dsp:nvSpPr>
      <dsp:spPr>
        <a:xfrm>
          <a:off x="5696523" y="2952327"/>
          <a:ext cx="2531880" cy="814044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b="1" kern="1200" dirty="0">
              <a:solidFill>
                <a:schemeClr val="tx2"/>
              </a:solidFill>
            </a:rPr>
            <a:t>Impulsor</a:t>
          </a:r>
        </a:p>
      </dsp:txBody>
      <dsp:txXfrm>
        <a:off x="6067308" y="3071541"/>
        <a:ext cx="1790310" cy="575616"/>
      </dsp:txXfrm>
    </dsp:sp>
    <dsp:sp modelId="{66459D28-CB3E-4E8D-B10B-E341C67F9FC8}">
      <dsp:nvSpPr>
        <dsp:cNvPr id="0" name=""/>
        <dsp:cNvSpPr/>
      </dsp:nvSpPr>
      <dsp:spPr>
        <a:xfrm>
          <a:off x="4472394" y="4032451"/>
          <a:ext cx="2531880" cy="814044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>
              <a:solidFill>
                <a:schemeClr val="tx2"/>
              </a:solidFill>
            </a:rPr>
            <a:t>Monitor evaluador</a:t>
          </a:r>
          <a:endParaRPr lang="es-ES" sz="2000" b="1" kern="1200" dirty="0">
            <a:solidFill>
              <a:schemeClr val="tx2"/>
            </a:solidFill>
          </a:endParaRPr>
        </a:p>
      </dsp:txBody>
      <dsp:txXfrm>
        <a:off x="4843179" y="4151665"/>
        <a:ext cx="1790310" cy="575616"/>
      </dsp:txXfrm>
    </dsp:sp>
    <dsp:sp modelId="{39F47034-BA09-43D6-B675-FB04D88FB3D2}">
      <dsp:nvSpPr>
        <dsp:cNvPr id="0" name=""/>
        <dsp:cNvSpPr/>
      </dsp:nvSpPr>
      <dsp:spPr>
        <a:xfrm>
          <a:off x="1397771" y="4082499"/>
          <a:ext cx="2531880" cy="814044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>
              <a:solidFill>
                <a:schemeClr val="tx2"/>
              </a:solidFill>
            </a:rPr>
            <a:t>Cohesionador</a:t>
          </a:r>
          <a:endParaRPr lang="es-ES" sz="2000" b="1" kern="1200" dirty="0">
            <a:solidFill>
              <a:schemeClr val="tx2"/>
            </a:solidFill>
          </a:endParaRPr>
        </a:p>
      </dsp:txBody>
      <dsp:txXfrm>
        <a:off x="1768556" y="4201713"/>
        <a:ext cx="1790310" cy="575616"/>
      </dsp:txXfrm>
    </dsp:sp>
    <dsp:sp modelId="{B8FADCDF-E43F-4D56-9634-DCD371EB9ECE}">
      <dsp:nvSpPr>
        <dsp:cNvPr id="0" name=""/>
        <dsp:cNvSpPr/>
      </dsp:nvSpPr>
      <dsp:spPr>
        <a:xfrm>
          <a:off x="153301" y="3168352"/>
          <a:ext cx="2531880" cy="814044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>
              <a:solidFill>
                <a:schemeClr val="tx2"/>
              </a:solidFill>
            </a:rPr>
            <a:t>Implementador</a:t>
          </a:r>
          <a:endParaRPr lang="es-ES" sz="2000" b="1" kern="1200" dirty="0">
            <a:solidFill>
              <a:schemeClr val="tx2"/>
            </a:solidFill>
          </a:endParaRPr>
        </a:p>
      </dsp:txBody>
      <dsp:txXfrm>
        <a:off x="524086" y="3287566"/>
        <a:ext cx="1790310" cy="575616"/>
      </dsp:txXfrm>
    </dsp:sp>
    <dsp:sp modelId="{C36A5D61-77E8-4D03-B288-585789913241}">
      <dsp:nvSpPr>
        <dsp:cNvPr id="0" name=""/>
        <dsp:cNvSpPr/>
      </dsp:nvSpPr>
      <dsp:spPr>
        <a:xfrm>
          <a:off x="60489" y="1944220"/>
          <a:ext cx="2531880" cy="814044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b="1" kern="1200" dirty="0">
              <a:solidFill>
                <a:schemeClr val="tx2"/>
              </a:solidFill>
            </a:rPr>
            <a:t>Finalizador</a:t>
          </a:r>
        </a:p>
      </dsp:txBody>
      <dsp:txXfrm>
        <a:off x="431274" y="2063434"/>
        <a:ext cx="1790310" cy="575616"/>
      </dsp:txXfrm>
    </dsp:sp>
    <dsp:sp modelId="{5EEF7288-C634-410E-9343-0B48F90EF2C3}">
      <dsp:nvSpPr>
        <dsp:cNvPr id="0" name=""/>
        <dsp:cNvSpPr/>
      </dsp:nvSpPr>
      <dsp:spPr>
        <a:xfrm>
          <a:off x="871985" y="792084"/>
          <a:ext cx="2232497" cy="891312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b="1" kern="1200" dirty="0">
              <a:solidFill>
                <a:schemeClr val="tx2"/>
              </a:solidFill>
            </a:rPr>
            <a:t>Especialista</a:t>
          </a:r>
        </a:p>
      </dsp:txBody>
      <dsp:txXfrm>
        <a:off x="1198927" y="922614"/>
        <a:ext cx="1578613" cy="63025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876156-48E0-4FAC-AC04-8DEFC3E65937}">
      <dsp:nvSpPr>
        <dsp:cNvPr id="0" name=""/>
        <dsp:cNvSpPr/>
      </dsp:nvSpPr>
      <dsp:spPr>
        <a:xfrm>
          <a:off x="221176" y="417196"/>
          <a:ext cx="2443634" cy="103998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Inteligencia emocional</a:t>
          </a:r>
        </a:p>
      </dsp:txBody>
      <dsp:txXfrm>
        <a:off x="579038" y="569499"/>
        <a:ext cx="1727910" cy="735381"/>
      </dsp:txXfrm>
    </dsp:sp>
    <dsp:sp modelId="{9A3DC5B2-4F0F-4F56-9B8F-AABD8FD65980}">
      <dsp:nvSpPr>
        <dsp:cNvPr id="0" name=""/>
        <dsp:cNvSpPr/>
      </dsp:nvSpPr>
      <dsp:spPr>
        <a:xfrm rot="10800000" flipH="1">
          <a:off x="2666100" y="512286"/>
          <a:ext cx="512957" cy="2152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900" kern="1200" dirty="0"/>
        </a:p>
      </dsp:txBody>
      <dsp:txXfrm>
        <a:off x="2666100" y="555340"/>
        <a:ext cx="448375" cy="129164"/>
      </dsp:txXfrm>
    </dsp:sp>
    <dsp:sp modelId="{5D51581A-FB13-4C22-8570-82655A9641DE}">
      <dsp:nvSpPr>
        <dsp:cNvPr id="0" name=""/>
        <dsp:cNvSpPr/>
      </dsp:nvSpPr>
      <dsp:spPr>
        <a:xfrm>
          <a:off x="3255119" y="6078"/>
          <a:ext cx="5397029" cy="188137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300" kern="1200" dirty="0"/>
            <a:t>Capacidad de reconocer, comprender y gestionar las propias emociones y las ajenas</a:t>
          </a:r>
        </a:p>
      </dsp:txBody>
      <dsp:txXfrm>
        <a:off x="4045496" y="281598"/>
        <a:ext cx="3816275" cy="1330331"/>
      </dsp:txXfrm>
    </dsp:sp>
    <dsp:sp modelId="{CC0C3E74-4B2E-4554-B0BE-7F4719BCB5E8}">
      <dsp:nvSpPr>
        <dsp:cNvPr id="0" name=""/>
        <dsp:cNvSpPr/>
      </dsp:nvSpPr>
      <dsp:spPr>
        <a:xfrm rot="10800000">
          <a:off x="2718111" y="1201337"/>
          <a:ext cx="462573" cy="18297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700" kern="1200" dirty="0"/>
        </a:p>
      </dsp:txBody>
      <dsp:txXfrm rot="10800000">
        <a:off x="2773004" y="1237933"/>
        <a:ext cx="407680" cy="10978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D5C862-4A6C-4199-91C4-AD0B91246002}">
      <dsp:nvSpPr>
        <dsp:cNvPr id="0" name=""/>
        <dsp:cNvSpPr/>
      </dsp:nvSpPr>
      <dsp:spPr>
        <a:xfrm>
          <a:off x="527888" y="993816"/>
          <a:ext cx="4088467" cy="4088467"/>
        </a:xfrm>
        <a:prstGeom prst="blockArc">
          <a:avLst>
            <a:gd name="adj1" fmla="val 12612227"/>
            <a:gd name="adj2" fmla="val 16586895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40D6D8-6AC4-441D-BBD9-A2BCE8117210}">
      <dsp:nvSpPr>
        <dsp:cNvPr id="0" name=""/>
        <dsp:cNvSpPr/>
      </dsp:nvSpPr>
      <dsp:spPr>
        <a:xfrm>
          <a:off x="745229" y="449414"/>
          <a:ext cx="4088467" cy="4088467"/>
        </a:xfrm>
        <a:prstGeom prst="blockArc">
          <a:avLst>
            <a:gd name="adj1" fmla="val 7993506"/>
            <a:gd name="adj2" fmla="val 11599362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633494-E118-49B9-9FB2-506ACA2D2CD5}">
      <dsp:nvSpPr>
        <dsp:cNvPr id="0" name=""/>
        <dsp:cNvSpPr/>
      </dsp:nvSpPr>
      <dsp:spPr>
        <a:xfrm>
          <a:off x="693868" y="402794"/>
          <a:ext cx="4088467" cy="4088467"/>
        </a:xfrm>
        <a:prstGeom prst="blockArc">
          <a:avLst>
            <a:gd name="adj1" fmla="val 3030473"/>
            <a:gd name="adj2" fmla="val 7874079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90A77D-028B-40D6-B4B6-1B290CE96047}">
      <dsp:nvSpPr>
        <dsp:cNvPr id="0" name=""/>
        <dsp:cNvSpPr/>
      </dsp:nvSpPr>
      <dsp:spPr>
        <a:xfrm>
          <a:off x="581424" y="502808"/>
          <a:ext cx="4088467" cy="4088467"/>
        </a:xfrm>
        <a:prstGeom prst="blockArc">
          <a:avLst>
            <a:gd name="adj1" fmla="val 20575289"/>
            <a:gd name="adj2" fmla="val 2771325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E75070-1CFF-431B-ABCD-9FA06CA44800}">
      <dsp:nvSpPr>
        <dsp:cNvPr id="0" name=""/>
        <dsp:cNvSpPr/>
      </dsp:nvSpPr>
      <dsp:spPr>
        <a:xfrm>
          <a:off x="844573" y="941631"/>
          <a:ext cx="4088467" cy="4088467"/>
        </a:xfrm>
        <a:prstGeom prst="blockArc">
          <a:avLst>
            <a:gd name="adj1" fmla="val 16089195"/>
            <a:gd name="adj2" fmla="val 19616919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DEFD1B-0A47-41E2-AD0B-8D3B0A418521}">
      <dsp:nvSpPr>
        <dsp:cNvPr id="0" name=""/>
        <dsp:cNvSpPr/>
      </dsp:nvSpPr>
      <dsp:spPr>
        <a:xfrm>
          <a:off x="1825244" y="1965553"/>
          <a:ext cx="1839496" cy="1376956"/>
        </a:xfrm>
        <a:prstGeom prst="ellipse">
          <a:avLst/>
        </a:prstGeom>
        <a:solidFill>
          <a:schemeClr val="accent3"/>
        </a:solidFill>
        <a:ln w="28575">
          <a:solidFill>
            <a:srgbClr val="00B050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b="1" kern="1200" dirty="0"/>
            <a:t>Alta</a:t>
          </a:r>
          <a:r>
            <a:rPr lang="es-ES" sz="2000" b="1" kern="1200" baseline="0" dirty="0"/>
            <a:t> inteligencia emocional</a:t>
          </a:r>
          <a:endParaRPr lang="es-ES" sz="2000" b="1" kern="1200" dirty="0"/>
        </a:p>
      </dsp:txBody>
      <dsp:txXfrm>
        <a:off x="2094632" y="2167204"/>
        <a:ext cx="1300720" cy="973654"/>
      </dsp:txXfrm>
    </dsp:sp>
    <dsp:sp modelId="{1EA97D0F-FADF-4648-B47B-1E7E5DAB8019}">
      <dsp:nvSpPr>
        <dsp:cNvPr id="0" name=""/>
        <dsp:cNvSpPr/>
      </dsp:nvSpPr>
      <dsp:spPr>
        <a:xfrm>
          <a:off x="1892217" y="396247"/>
          <a:ext cx="1808307" cy="1315336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kern="1200" dirty="0" err="1">
              <a:solidFill>
                <a:schemeClr val="tx2"/>
              </a:solidFill>
            </a:rPr>
            <a:t>Autoconoci</a:t>
          </a:r>
          <a:r>
            <a:rPr lang="es-ES" sz="1800" b="1" kern="1200" dirty="0">
              <a:solidFill>
                <a:schemeClr val="tx2"/>
              </a:solidFill>
            </a:rPr>
            <a:t>-miento emocional</a:t>
          </a:r>
        </a:p>
      </dsp:txBody>
      <dsp:txXfrm>
        <a:off x="2157037" y="588873"/>
        <a:ext cx="1278667" cy="930084"/>
      </dsp:txXfrm>
    </dsp:sp>
    <dsp:sp modelId="{C5F57591-51B8-4DC8-9F69-AC4849348760}">
      <dsp:nvSpPr>
        <dsp:cNvPr id="0" name=""/>
        <dsp:cNvSpPr/>
      </dsp:nvSpPr>
      <dsp:spPr>
        <a:xfrm>
          <a:off x="3633443" y="1299155"/>
          <a:ext cx="1801859" cy="1322944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kern="1200" dirty="0">
              <a:solidFill>
                <a:schemeClr val="tx2"/>
              </a:solidFill>
            </a:rPr>
            <a:t>Autocontrol</a:t>
          </a:r>
          <a:r>
            <a:rPr lang="es-ES" sz="1800" b="1" kern="1200" baseline="0" dirty="0">
              <a:solidFill>
                <a:schemeClr val="tx2"/>
              </a:solidFill>
            </a:rPr>
            <a:t> emocional</a:t>
          </a:r>
          <a:endParaRPr lang="es-ES" sz="1800" b="1" kern="1200" dirty="0">
            <a:solidFill>
              <a:schemeClr val="tx2"/>
            </a:solidFill>
          </a:endParaRPr>
        </a:p>
      </dsp:txBody>
      <dsp:txXfrm>
        <a:off x="3897319" y="1492896"/>
        <a:ext cx="1274107" cy="935462"/>
      </dsp:txXfrm>
    </dsp:sp>
    <dsp:sp modelId="{38E354CA-BBEF-4ABE-86A9-0ECBC45629D6}">
      <dsp:nvSpPr>
        <dsp:cNvPr id="0" name=""/>
        <dsp:cNvSpPr/>
      </dsp:nvSpPr>
      <dsp:spPr>
        <a:xfrm>
          <a:off x="3152568" y="3307162"/>
          <a:ext cx="1710841" cy="1361590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kern="1200" dirty="0" err="1">
              <a:solidFill>
                <a:schemeClr val="tx2"/>
              </a:solidFill>
            </a:rPr>
            <a:t>Automo-tivación</a:t>
          </a:r>
          <a:endParaRPr lang="es-ES" sz="1800" b="1" kern="1200" dirty="0">
            <a:solidFill>
              <a:schemeClr val="tx2"/>
            </a:solidFill>
          </a:endParaRPr>
        </a:p>
      </dsp:txBody>
      <dsp:txXfrm>
        <a:off x="3403115" y="3506562"/>
        <a:ext cx="1209747" cy="962790"/>
      </dsp:txXfrm>
    </dsp:sp>
    <dsp:sp modelId="{878B6A84-97EE-4EFB-A433-E5A74748C5EF}">
      <dsp:nvSpPr>
        <dsp:cNvPr id="0" name=""/>
        <dsp:cNvSpPr/>
      </dsp:nvSpPr>
      <dsp:spPr>
        <a:xfrm>
          <a:off x="642127" y="3242175"/>
          <a:ext cx="1559633" cy="1412907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kern="1200" dirty="0">
              <a:solidFill>
                <a:schemeClr val="tx2"/>
              </a:solidFill>
            </a:rPr>
            <a:t>Empatía</a:t>
          </a:r>
        </a:p>
      </dsp:txBody>
      <dsp:txXfrm>
        <a:off x="870530" y="3449090"/>
        <a:ext cx="1102827" cy="999077"/>
      </dsp:txXfrm>
    </dsp:sp>
    <dsp:sp modelId="{238ADFA7-0CE5-4161-BD4E-C4D8B778D869}">
      <dsp:nvSpPr>
        <dsp:cNvPr id="0" name=""/>
        <dsp:cNvSpPr/>
      </dsp:nvSpPr>
      <dsp:spPr>
        <a:xfrm>
          <a:off x="-10813" y="1280940"/>
          <a:ext cx="1714494" cy="1505164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kern="1200" dirty="0">
              <a:solidFill>
                <a:schemeClr val="tx2"/>
              </a:solidFill>
            </a:rPr>
            <a:t>Habilidades</a:t>
          </a:r>
          <a:r>
            <a:rPr lang="es-ES" sz="1800" b="1" kern="1200" baseline="0" dirty="0">
              <a:solidFill>
                <a:schemeClr val="tx2"/>
              </a:solidFill>
            </a:rPr>
            <a:t> sociales</a:t>
          </a:r>
          <a:endParaRPr lang="es-ES" sz="1800" b="1" kern="1200" dirty="0">
            <a:solidFill>
              <a:schemeClr val="tx2"/>
            </a:solidFill>
          </a:endParaRPr>
        </a:p>
      </dsp:txBody>
      <dsp:txXfrm>
        <a:off x="240269" y="1501366"/>
        <a:ext cx="1212330" cy="106431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D5C862-4A6C-4199-91C4-AD0B91246002}">
      <dsp:nvSpPr>
        <dsp:cNvPr id="0" name=""/>
        <dsp:cNvSpPr/>
      </dsp:nvSpPr>
      <dsp:spPr>
        <a:xfrm>
          <a:off x="527888" y="993816"/>
          <a:ext cx="4088467" cy="4088467"/>
        </a:xfrm>
        <a:prstGeom prst="blockArc">
          <a:avLst>
            <a:gd name="adj1" fmla="val 12612227"/>
            <a:gd name="adj2" fmla="val 16586895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40D6D8-6AC4-441D-BBD9-A2BCE8117210}">
      <dsp:nvSpPr>
        <dsp:cNvPr id="0" name=""/>
        <dsp:cNvSpPr/>
      </dsp:nvSpPr>
      <dsp:spPr>
        <a:xfrm>
          <a:off x="745229" y="449414"/>
          <a:ext cx="4088467" cy="4088467"/>
        </a:xfrm>
        <a:prstGeom prst="blockArc">
          <a:avLst>
            <a:gd name="adj1" fmla="val 7993506"/>
            <a:gd name="adj2" fmla="val 11599362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633494-E118-49B9-9FB2-506ACA2D2CD5}">
      <dsp:nvSpPr>
        <dsp:cNvPr id="0" name=""/>
        <dsp:cNvSpPr/>
      </dsp:nvSpPr>
      <dsp:spPr>
        <a:xfrm>
          <a:off x="693868" y="402794"/>
          <a:ext cx="4088467" cy="4088467"/>
        </a:xfrm>
        <a:prstGeom prst="blockArc">
          <a:avLst>
            <a:gd name="adj1" fmla="val 3030473"/>
            <a:gd name="adj2" fmla="val 7874079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90A77D-028B-40D6-B4B6-1B290CE96047}">
      <dsp:nvSpPr>
        <dsp:cNvPr id="0" name=""/>
        <dsp:cNvSpPr/>
      </dsp:nvSpPr>
      <dsp:spPr>
        <a:xfrm>
          <a:off x="581424" y="502808"/>
          <a:ext cx="4088467" cy="4088467"/>
        </a:xfrm>
        <a:prstGeom prst="blockArc">
          <a:avLst>
            <a:gd name="adj1" fmla="val 20575289"/>
            <a:gd name="adj2" fmla="val 2771325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E75070-1CFF-431B-ABCD-9FA06CA44800}">
      <dsp:nvSpPr>
        <dsp:cNvPr id="0" name=""/>
        <dsp:cNvSpPr/>
      </dsp:nvSpPr>
      <dsp:spPr>
        <a:xfrm>
          <a:off x="844573" y="941631"/>
          <a:ext cx="4088467" cy="4088467"/>
        </a:xfrm>
        <a:prstGeom prst="blockArc">
          <a:avLst>
            <a:gd name="adj1" fmla="val 16089195"/>
            <a:gd name="adj2" fmla="val 19616919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DEFD1B-0A47-41E2-AD0B-8D3B0A418521}">
      <dsp:nvSpPr>
        <dsp:cNvPr id="0" name=""/>
        <dsp:cNvSpPr/>
      </dsp:nvSpPr>
      <dsp:spPr>
        <a:xfrm>
          <a:off x="1825244" y="1965553"/>
          <a:ext cx="1839496" cy="1376956"/>
        </a:xfrm>
        <a:prstGeom prst="ellipse">
          <a:avLst/>
        </a:prstGeom>
        <a:solidFill>
          <a:schemeClr val="accent3"/>
        </a:solidFill>
        <a:ln w="28575">
          <a:solidFill>
            <a:srgbClr val="00B050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kern="1200" dirty="0"/>
            <a:t>5</a:t>
          </a:r>
          <a:r>
            <a:rPr lang="es-ES" sz="1800" b="1" kern="1200" baseline="0" dirty="0"/>
            <a:t> emociones básicas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kern="1200" baseline="0" dirty="0"/>
            <a:t>(</a:t>
          </a:r>
          <a:r>
            <a:rPr lang="es-ES" sz="1800" b="1" kern="1200" baseline="0" dirty="0" err="1"/>
            <a:t>Inside</a:t>
          </a:r>
          <a:r>
            <a:rPr lang="es-ES" sz="1800" b="1" kern="1200" baseline="0" dirty="0"/>
            <a:t> </a:t>
          </a:r>
          <a:r>
            <a:rPr lang="es-ES" sz="1800" b="1" kern="1200" baseline="0" dirty="0" err="1"/>
            <a:t>out</a:t>
          </a:r>
          <a:r>
            <a:rPr lang="es-ES" sz="1800" b="1" kern="1200" baseline="0" dirty="0"/>
            <a:t>)</a:t>
          </a:r>
          <a:endParaRPr lang="es-ES" sz="1800" b="1" kern="1200" dirty="0"/>
        </a:p>
      </dsp:txBody>
      <dsp:txXfrm>
        <a:off x="2094632" y="2167204"/>
        <a:ext cx="1300720" cy="973654"/>
      </dsp:txXfrm>
    </dsp:sp>
    <dsp:sp modelId="{1EA97D0F-FADF-4648-B47B-1E7E5DAB8019}">
      <dsp:nvSpPr>
        <dsp:cNvPr id="0" name=""/>
        <dsp:cNvSpPr/>
      </dsp:nvSpPr>
      <dsp:spPr>
        <a:xfrm>
          <a:off x="1892217" y="396247"/>
          <a:ext cx="1808307" cy="1315336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kern="1200" dirty="0">
              <a:solidFill>
                <a:schemeClr val="tx2"/>
              </a:solidFill>
            </a:rPr>
            <a:t>Alegría</a:t>
          </a:r>
        </a:p>
      </dsp:txBody>
      <dsp:txXfrm>
        <a:off x="2157037" y="588873"/>
        <a:ext cx="1278667" cy="930084"/>
      </dsp:txXfrm>
    </dsp:sp>
    <dsp:sp modelId="{C5F57591-51B8-4DC8-9F69-AC4849348760}">
      <dsp:nvSpPr>
        <dsp:cNvPr id="0" name=""/>
        <dsp:cNvSpPr/>
      </dsp:nvSpPr>
      <dsp:spPr>
        <a:xfrm>
          <a:off x="3633443" y="1299155"/>
          <a:ext cx="1801859" cy="1322944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kern="1200" dirty="0">
              <a:solidFill>
                <a:schemeClr val="tx2"/>
              </a:solidFill>
            </a:rPr>
            <a:t>Tristeza</a:t>
          </a:r>
        </a:p>
      </dsp:txBody>
      <dsp:txXfrm>
        <a:off x="3897319" y="1492896"/>
        <a:ext cx="1274107" cy="935462"/>
      </dsp:txXfrm>
    </dsp:sp>
    <dsp:sp modelId="{38E354CA-BBEF-4ABE-86A9-0ECBC45629D6}">
      <dsp:nvSpPr>
        <dsp:cNvPr id="0" name=""/>
        <dsp:cNvSpPr/>
      </dsp:nvSpPr>
      <dsp:spPr>
        <a:xfrm>
          <a:off x="3152568" y="3307162"/>
          <a:ext cx="1710841" cy="1361590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kern="1200" dirty="0">
              <a:solidFill>
                <a:schemeClr val="tx2"/>
              </a:solidFill>
            </a:rPr>
            <a:t>Ira</a:t>
          </a:r>
        </a:p>
      </dsp:txBody>
      <dsp:txXfrm>
        <a:off x="3403115" y="3506562"/>
        <a:ext cx="1209747" cy="962790"/>
      </dsp:txXfrm>
    </dsp:sp>
    <dsp:sp modelId="{878B6A84-97EE-4EFB-A433-E5A74748C5EF}">
      <dsp:nvSpPr>
        <dsp:cNvPr id="0" name=""/>
        <dsp:cNvSpPr/>
      </dsp:nvSpPr>
      <dsp:spPr>
        <a:xfrm>
          <a:off x="642127" y="3242175"/>
          <a:ext cx="1559633" cy="1412907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kern="1200" dirty="0">
              <a:solidFill>
                <a:schemeClr val="tx2"/>
              </a:solidFill>
            </a:rPr>
            <a:t>Miedo</a:t>
          </a:r>
        </a:p>
      </dsp:txBody>
      <dsp:txXfrm>
        <a:off x="870530" y="3449090"/>
        <a:ext cx="1102827" cy="999077"/>
      </dsp:txXfrm>
    </dsp:sp>
    <dsp:sp modelId="{238ADFA7-0CE5-4161-BD4E-C4D8B778D869}">
      <dsp:nvSpPr>
        <dsp:cNvPr id="0" name=""/>
        <dsp:cNvSpPr/>
      </dsp:nvSpPr>
      <dsp:spPr>
        <a:xfrm>
          <a:off x="-10813" y="1280940"/>
          <a:ext cx="1714494" cy="1505164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kern="1200" dirty="0">
              <a:solidFill>
                <a:schemeClr val="tx2"/>
              </a:solidFill>
            </a:rPr>
            <a:t>Asco</a:t>
          </a:r>
        </a:p>
      </dsp:txBody>
      <dsp:txXfrm>
        <a:off x="240269" y="1501366"/>
        <a:ext cx="1212330" cy="106431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E2C92E-045F-4B4F-ABDE-F35787FBEBEF}">
      <dsp:nvSpPr>
        <dsp:cNvPr id="0" name=""/>
        <dsp:cNvSpPr/>
      </dsp:nvSpPr>
      <dsp:spPr>
        <a:xfrm>
          <a:off x="6621" y="0"/>
          <a:ext cx="1886153" cy="100811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ASERTIVIDAD</a:t>
          </a:r>
          <a:endParaRPr lang="es-ES" sz="1600" b="1" kern="1200" dirty="0"/>
        </a:p>
      </dsp:txBody>
      <dsp:txXfrm>
        <a:off x="36148" y="29527"/>
        <a:ext cx="1827099" cy="949058"/>
      </dsp:txXfrm>
    </dsp:sp>
    <dsp:sp modelId="{8A4C99DB-B8BB-4D67-B104-87C9FFB26BB7}">
      <dsp:nvSpPr>
        <dsp:cNvPr id="0" name=""/>
        <dsp:cNvSpPr/>
      </dsp:nvSpPr>
      <dsp:spPr>
        <a:xfrm>
          <a:off x="2292949" y="9891"/>
          <a:ext cx="848370" cy="9883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600" kern="1200" dirty="0"/>
        </a:p>
      </dsp:txBody>
      <dsp:txXfrm>
        <a:off x="2292949" y="207557"/>
        <a:ext cx="593859" cy="592996"/>
      </dsp:txXfrm>
    </dsp:sp>
    <dsp:sp modelId="{B5DF6059-2D15-46E3-85CF-FDB9D165E447}">
      <dsp:nvSpPr>
        <dsp:cNvPr id="0" name=""/>
        <dsp:cNvSpPr/>
      </dsp:nvSpPr>
      <dsp:spPr>
        <a:xfrm>
          <a:off x="3493473" y="-52905"/>
          <a:ext cx="5253483" cy="111392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* Capacidad de saber expresar nuestros sentimientos sin herir a los demás y sin huir de la situación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* Significa expresarnos con sinceridad y respeto</a:t>
          </a:r>
          <a:endParaRPr lang="es-ES" sz="1600" kern="1200" dirty="0"/>
        </a:p>
      </dsp:txBody>
      <dsp:txXfrm>
        <a:off x="3526099" y="-20279"/>
        <a:ext cx="5188231" cy="10486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RandomtoResultProcess">
  <dgm:title val=""/>
  <dgm:desc val=""/>
  <dgm:catLst>
    <dgm:cat type="process" pri="127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Name0">
    <dgm:varLst>
      <dgm:dir/>
      <dgm:animOne val="branch"/>
      <dgm:animLvl val="lvl"/>
    </dgm:varLst>
    <dgm:choose name="Name1">
      <dgm:if name="Name2" func="var" arg="dir" op="equ" val="norm">
        <dgm:alg type="lin">
          <dgm:param type="fallback" val="2D"/>
          <dgm:param type="nodeVertAlign" val="t"/>
        </dgm:alg>
      </dgm:if>
      <dgm:else name="Name3">
        <dgm:alg type="lin">
          <dgm:param type="fallback" val="2D"/>
          <dgm:param type="nodeVertAlign" val="t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userH" refType="h" fact="2"/>
      <dgm:constr type="w" for="ch" forName="chaos" refType="userH" fact="0.681"/>
      <dgm:constr type="h" for="ch" forName="chaos" refType="userH"/>
      <dgm:constr type="w" for="ch" forName="middle" refType="userH" fact="0.6"/>
      <dgm:constr type="h" for="ch" forName="middle" refType="userH"/>
      <dgm:constr type="w" for="ch" forName="last" refType="userH" fact="0.6"/>
      <dgm:constr type="h" for="ch" forName="last" refType="userH"/>
      <dgm:constr type="w" for="ch" forName="chevronComposite1" refType="userH" fact="0.22"/>
      <dgm:constr type="h" for="ch" forName="chevronComposite1" refType="userH" fact="0.52"/>
      <dgm:constr type="w" for="ch" forName="chevronComposite2" refType="userH" fact="0.22"/>
      <dgm:constr type="h" for="ch" forName="chevronComposite2" refType="userH" fact="0.52"/>
      <dgm:constr type="w" for="ch" forName="overlap" refType="userH" fact="-0.04"/>
      <dgm:constr type="h" for="ch" forName="overlap" refType="userH" fact="0.06"/>
      <dgm:constr type="primFontSz" for="des" forName="parTx1" op="equ" val="65"/>
      <dgm:constr type="primFontSz" for="des" forName="parTxMid" refType="primFontSz" refFor="des" refForName="parTx1" op="equ"/>
      <dgm:constr type="primFontSz" for="des" forName="circleTx" refType="primFontSz" refFor="des" refForName="parTx1" op="equ"/>
      <dgm:constr type="primFontSz" for="des" forName="desTx1" op="equ" val="65"/>
      <dgm:constr type="primFontSz" for="des" forName="desTxMid" refType="primFontSz" refFor="des" refForName="desTx1" op="equ"/>
      <dgm:constr type="primFontSz" for="des" forName="desTxN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chaos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parTx1" refType="w" fact="0.5"/>
              <dgm:constr type="t" for="ch" forName="parTx1" refType="w" fact="0.32"/>
              <dgm:constr type="w" for="ch" forName="parTx1" refType="w" fact="0.88"/>
              <dgm:constr type="h" for="ch" forName="parTx1" refType="w" fact="0.29"/>
              <dgm:constr type="ctrX" for="ch" forName="desTx1" refType="w" fact="0.5"/>
              <dgm:constr type="b" for="ch" forName="desTx1" refType="h"/>
              <dgm:constr type="w" for="ch" forName="desTx1" refType="w" fact="0.88"/>
              <dgm:constr type="h" for="ch" forName="desTx1" refType="h" fact="0.37"/>
              <dgm:constr type="l" for="ch" forName="c1" refType="w" fact="0.05"/>
              <dgm:constr type="t" for="ch" forName="c1" refType="w" fact="0.23"/>
              <dgm:constr type="w" for="ch" forName="c1" refType="w" fact="0.07"/>
              <dgm:constr type="h" for="ch" forName="c1" refType="w" refFor="ch" refForName="c1"/>
              <dgm:constr type="l" for="ch" forName="c2" refType="w" fact="0.1"/>
              <dgm:constr type="t" for="ch" forName="c2" refType="w" fact="0.13"/>
              <dgm:constr type="w" for="ch" forName="c2" refType="w" fact="0.07"/>
              <dgm:constr type="h" for="ch" forName="c2" refType="w" refFor="ch" refForName="c2"/>
              <dgm:constr type="l" for="ch" forName="c3" refType="w" fact="0.22"/>
              <dgm:constr type="t" for="ch" forName="c3" refType="w" fact="0.15"/>
              <dgm:constr type="w" for="ch" forName="c3" refType="w" fact="0.11"/>
              <dgm:constr type="h" for="ch" forName="c3" refType="w" refFor="ch" refForName="c3"/>
              <dgm:constr type="l" for="ch" forName="c4" refType="w" fact="0.32"/>
              <dgm:constr type="t" for="ch" forName="c4" refType="w" fact="0.04"/>
              <dgm:constr type="w" for="ch" forName="c4" refType="w" fact="0.07"/>
              <dgm:constr type="h" for="ch" forName="c4" refType="w" refFor="ch" refForName="c4"/>
              <dgm:constr type="l" for="ch" forName="c5" refType="w" fact="0.45"/>
              <dgm:constr type="t" for="ch" forName="c5" refType="w" fact="0"/>
              <dgm:constr type="w" for="ch" forName="c5" refType="w" fact="0.07"/>
              <dgm:constr type="h" for="ch" forName="c5" refType="w" refFor="ch" refForName="c5"/>
              <dgm:constr type="l" for="ch" forName="c6" refType="w" fact="0.61"/>
              <dgm:constr type="t" for="ch" forName="c6" refType="w" fact="0.07"/>
              <dgm:constr type="w" for="ch" forName="c6" refType="w" fact="0.07"/>
              <dgm:constr type="h" for="ch" forName="c6" refType="w" refFor="ch" refForName="c6"/>
              <dgm:constr type="l" for="ch" forName="c7" refType="w" fact="0.71"/>
              <dgm:constr type="t" for="ch" forName="c7" refType="w" fact="0.12"/>
              <dgm:constr type="w" for="ch" forName="c7" refType="w" fact="0.11"/>
              <dgm:constr type="h" for="ch" forName="c7" refType="w" refFor="ch" refForName="c7"/>
              <dgm:constr type="l" for="ch" forName="c8" refType="w" fact="0.85"/>
              <dgm:constr type="t" for="ch" forName="c8" refType="w" fact="0.23"/>
              <dgm:constr type="w" for="ch" forName="c8" refType="w" fact="0.07"/>
              <dgm:constr type="h" for="ch" forName="c8" refType="w" refFor="ch" refForName="c8"/>
              <dgm:constr type="l" for="ch" forName="c9" refType="w" fact="0.91"/>
              <dgm:constr type="t" for="ch" forName="c9" refType="w" fact="0.34"/>
              <dgm:constr type="w" for="ch" forName="c9" refType="w" fact="0.07"/>
              <dgm:constr type="h" for="ch" forName="c9" refType="w" refFor="ch" refForName="c9"/>
              <dgm:constr type="l" for="ch" forName="c10" refType="w" fact="0.39"/>
              <dgm:constr type="t" for="ch" forName="c10" refType="w" fact="0.13"/>
              <dgm:constr type="w" for="ch" forName="c10" refType="w" fact="0.18"/>
              <dgm:constr type="h" for="ch" forName="c10" refType="w" refFor="ch" refForName="c10"/>
              <dgm:constr type="l" for="ch" forName="c11" refType="w" fact="0"/>
              <dgm:constr type="t" for="ch" forName="c11" refType="w" fact="0.51"/>
              <dgm:constr type="w" for="ch" forName="c11" refType="w" fact="0.07"/>
              <dgm:constr type="h" for="ch" forName="c11" refType="w" refFor="ch" refForName="c11"/>
              <dgm:constr type="l" for="ch" forName="c12" refType="w" fact="0.06"/>
              <dgm:constr type="t" for="ch" forName="c12" refType="w" fact="0.6"/>
              <dgm:constr type="w" for="ch" forName="c12" refType="w" fact="0.11"/>
              <dgm:constr type="h" for="ch" forName="c12" refType="w" refFor="ch" refForName="c12"/>
              <dgm:constr type="l" for="ch" forName="c13" refType="w" fact="0.21"/>
              <dgm:constr type="t" for="ch" forName="c13" refType="w" fact="0.68"/>
              <dgm:constr type="w" for="ch" forName="c13" refType="w" fact="0.16"/>
              <dgm:constr type="h" for="ch" forName="c13" refType="w" refFor="ch" refForName="c13"/>
              <dgm:constr type="l" for="ch" forName="c14" refType="w" fact="0.42"/>
              <dgm:constr type="t" for="ch" forName="c14" refType="w" fact="0.81"/>
              <dgm:constr type="w" for="ch" forName="c14" refType="w" fact="0.07"/>
              <dgm:constr type="h" for="ch" forName="c14" refType="w" refFor="ch" refForName="c14"/>
              <dgm:constr type="l" for="ch" forName="c15" refType="w" fact="0.46"/>
              <dgm:constr type="t" for="ch" forName="c15" refType="w" fact="0.68"/>
              <dgm:constr type="w" for="ch" forName="c15" refType="w" fact="0.11"/>
              <dgm:constr type="h" for="ch" forName="c15" refType="w" refFor="ch" refForName="c15"/>
              <dgm:constr type="l" for="ch" forName="c16" refType="w" fact="0.56"/>
              <dgm:constr type="t" for="ch" forName="c16" refType="w" fact="0.82"/>
              <dgm:constr type="w" for="ch" forName="c16" refType="w" fact="0.07"/>
              <dgm:constr type="h" for="ch" forName="c16" refType="w" refFor="ch" refForName="c16"/>
              <dgm:constr type="l" for="ch" forName="c17" refType="w" fact="0.65"/>
              <dgm:constr type="t" for="ch" forName="c17" refType="w" fact="0.66"/>
              <dgm:constr type="w" for="ch" forName="c17" refType="w" fact="0.16"/>
              <dgm:constr type="h" for="ch" forName="c17" refType="w" refFor="ch" refForName="c17"/>
              <dgm:constr type="l" for="ch" forName="c18" refType="w" fact="0.87"/>
              <dgm:constr type="t" for="ch" forName="c18" refType="w" fact="0.62"/>
              <dgm:constr type="w" for="ch" forName="c18" refType="w" fact="0.11"/>
              <dgm:constr type="h" for="ch" forName="c18" refType="w" refFor="ch" refForName="c18"/>
            </dgm:constrLst>
            <dgm:layoutNode name="parTx1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7">
              <dgm:if name="Name8" axis="ch" ptType="node" func="cnt" op="gte" val="1">
                <dgm:layoutNode name="desTx1" styleLbl="revTx">
                  <dgm:varLst>
                    <dgm:bulletEnabled val="1"/>
                  </dgm:varLst>
                  <dgm:choose name="Name9">
                    <dgm:if name="Name10" axis="ch" ptType="node" func="cnt" op="equ" val="1">
                      <dgm:alg type="tx">
                        <dgm:param type="shpTxLTRAlignCh" val="l"/>
                      </dgm:alg>
                    </dgm:if>
                    <dgm:else name="Name11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2"/>
            </dgm:choose>
            <dgm:layoutNode name="c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9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0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layoutNode>
        </dgm:if>
        <dgm:if name="Name13" axis="self" ptType="node" func="revPos" op="equ" val="1">
          <dgm:layoutNode name="last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circleTx" refType="w" fact="0.5"/>
              <dgm:constr type="t" for="ch" forName="circleTx" refType="w" fact="0.117"/>
              <dgm:constr type="w" for="ch" forName="circleTx" refType="h" refFor="ch" refForName="circleTx"/>
              <dgm:constr type="h" for="ch" forName="circleTx" refType="w" fact="0.85"/>
              <dgm:constr type="l" for="ch" forName="desTxN"/>
              <dgm:constr type="b" for="ch" forName="desTxN" refType="h"/>
              <dgm:constr type="w" for="ch" forName="desTxN" refType="w"/>
              <dgm:constr type="h" for="ch" forName="desTxN" refType="h" fact="0.37"/>
              <dgm:constr type="ctrX" for="ch" forName="spN" refType="w" fact="0.5"/>
              <dgm:constr type="t" for="ch" forName="spN"/>
              <dgm:constr type="w" for="ch" forName="spN" refType="w" fact="0.93"/>
              <dgm:constr type="h" for="ch" forName="spN" refType="h" fact="0.01"/>
            </dgm:constrLst>
            <dgm:layoutNode name="circleTx" styleLbl="node1">
              <dgm:alg type="tx"/>
              <dgm:shape xmlns:r="http://schemas.openxmlformats.org/officeDocument/2006/relationships" type="ellipse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  <dgm:choose name="Name14">
              <dgm:if name="Name15" axis="ch" ptType="node" func="cnt" op="gte" val="1">
                <dgm:layoutNode name="desTxN" styleLbl="revTx">
                  <dgm:varLst>
                    <dgm:bulletEnabled val="1"/>
                  </dgm:varLst>
                  <dgm:choose name="Name16">
                    <dgm:if name="Name17" axis="ch" ptType="node" func="cnt" op="equ" val="1">
                      <dgm:alg type="tx">
                        <dgm:param type="shpTxLTRAlignCh" val="l"/>
                      </dgm:alg>
                    </dgm:if>
                    <dgm:else name="Name18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  <dgm:layoutNode name="spN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if>
        <dgm:else name="Name20">
          <dgm:layoutNode name="middl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l" for="ch" forName="parTxMid"/>
              <dgm:constr type="t" for="ch" forName="parTxMid" refType="w" fact="0.167"/>
              <dgm:constr type="w" for="ch" forName="parTxMid" refType="w"/>
              <dgm:constr type="h" for="ch" forName="parTxMid" refType="w" fact="0.7"/>
              <dgm:constr type="l" for="ch" forName="desTxMid"/>
              <dgm:constr type="b" for="ch" forName="desTxMid" refType="h"/>
              <dgm:constr type="w" for="ch" forName="desTxMid" refType="w"/>
              <dgm:constr type="h" for="ch" forName="desTxMid" refType="h" fact="0.37"/>
              <dgm:constr type="ctrX" for="ch" forName="spMid" refType="w" fact="0.5"/>
              <dgm:constr type="t" for="ch" forName="spMid"/>
              <dgm:constr type="w" for="ch" forName="spMid" refType="w" fact="0.01"/>
              <dgm:constr type="h" for="ch" forName="spMid" refType="h" fact="0.01"/>
            </dgm:constrLst>
            <dgm:layoutNode name="parTxMid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21">
              <dgm:if name="Name22" axis="ch" ptType="node" func="cnt" op="gte" val="1">
                <dgm:layoutNode name="desTxMid" styleLbl="revTx">
                  <dgm:varLst>
                    <dgm:bulletEnabled val="1"/>
                  </dgm:varLst>
                  <dgm:choose name="Name23">
                    <dgm:if name="Name24" axis="ch" ptType="node" func="cnt" op="equ" val="1">
                      <dgm:alg type="tx">
                        <dgm:param type="shpTxLTRAlignCh" val="l"/>
                      </dgm:alg>
                    </dgm:if>
                    <dgm:else name="Name25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26"/>
            </dgm:choose>
            <dgm:layoutNode name="spMid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else>
      </dgm:choose>
      <dgm:forEach name="Name27" axis="followSib" ptType="sibTrans" cnt="1">
        <dgm:layoutNode name="chevronComposite1" styleLbl="alignImgPlace1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chevron1"/>
            <dgm:constr type="t" for="ch" forName="chevron1" refType="h" fact="0.1923"/>
            <dgm:constr type="w" for="ch" forName="chevron1" refType="w"/>
            <dgm:constr type="b" for="ch" forName="chevron1" refType="h"/>
            <dgm:constr type="l" for="ch" forName="spChevron1"/>
            <dgm:constr type="t" for="ch" forName="spChevron1"/>
            <dgm:constr type="w" for="ch" forName="spChevron1" refType="w" fact="0.01"/>
            <dgm:constr type="h" for="ch" forName="spChevron1" refType="h" fact="0.01"/>
          </dgm:constrLst>
          <dgm:layoutNode name="chevron1">
            <dgm:alg type="sp"/>
            <dgm:choose name="Name28">
              <dgm:if name="Name29" func="var" arg="dir" op="equ" val="norm">
                <dgm:shape xmlns:r="http://schemas.openxmlformats.org/officeDocument/2006/relationships" type="chevron" r:blip="">
                  <dgm:adjLst>
                    <dgm:adj idx="1" val="0.6231"/>
                  </dgm:adjLst>
                </dgm:shape>
              </dgm:if>
              <dgm:else name="Name30">
                <dgm:shape xmlns:r="http://schemas.openxmlformats.org/officeDocument/2006/relationships" rot="180" type="chevron" r:blip="">
                  <dgm:adjLst>
                    <dgm:adj idx="1" val="0.6231"/>
                  </dgm:adjLst>
                </dgm:shape>
              </dgm:else>
            </dgm:choose>
            <dgm:presOf/>
          </dgm:layoutNode>
          <dgm:layoutNode name="spChevron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  <dgm:choose name="Name31">
          <dgm:if name="Name32" axis="root ch" ptType="all node" func="cnt" op="equ" val="2">
            <dgm:layoutNode name="overl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chevronComposite2" styleLbl="alignImgPlace1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l" for="ch" forName="chevron2"/>
                <dgm:constr type="t" for="ch" forName="chevron2" refType="h" fact="0.1923"/>
                <dgm:constr type="w" for="ch" forName="chevron2" refType="w"/>
                <dgm:constr type="b" for="ch" forName="chevron2" refType="h"/>
                <dgm:constr type="l" for="ch" forName="spChevron2"/>
                <dgm:constr type="t" for="ch" forName="spChevron2"/>
                <dgm:constr type="w" for="ch" forName="spChevron2" refType="w" fact="0.01"/>
                <dgm:constr type="h" for="ch" forName="spChevron2" refType="h" fact="0.01"/>
              </dgm:constrLst>
              <dgm:layoutNode name="chevron2">
                <dgm:alg type="sp"/>
                <dgm:choose name="Name33">
                  <dgm:if name="Name34" func="var" arg="dir" op="equ" val="norm">
                    <dgm:shape xmlns:r="http://schemas.openxmlformats.org/officeDocument/2006/relationships" type="chevron" r:blip="">
                      <dgm:adjLst>
                        <dgm:adj idx="1" val="0.6231"/>
                      </dgm:adjLst>
                    </dgm:shape>
                  </dgm:if>
                  <dgm:else name="Name35">
                    <dgm:shape xmlns:r="http://schemas.openxmlformats.org/officeDocument/2006/relationships" rot="180" type="chevron" r:blip="">
                      <dgm:adjLst>
                        <dgm:adj idx="1" val="0.6231"/>
                      </dgm:adjLst>
                    </dgm:shape>
                  </dgm:else>
                </dgm:choose>
                <dgm:presOf/>
              </dgm:layoutNode>
              <dgm:layoutNode name="spChevron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layoutNode>
          </dgm:if>
          <dgm:else name="Name36"/>
        </dgm:choos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RandomtoResultProcess">
  <dgm:title val=""/>
  <dgm:desc val=""/>
  <dgm:catLst>
    <dgm:cat type="process" pri="127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Name0">
    <dgm:varLst>
      <dgm:dir/>
      <dgm:animOne val="branch"/>
      <dgm:animLvl val="lvl"/>
    </dgm:varLst>
    <dgm:choose name="Name1">
      <dgm:if name="Name2" func="var" arg="dir" op="equ" val="norm">
        <dgm:alg type="lin">
          <dgm:param type="fallback" val="2D"/>
          <dgm:param type="nodeVertAlign" val="t"/>
        </dgm:alg>
      </dgm:if>
      <dgm:else name="Name3">
        <dgm:alg type="lin">
          <dgm:param type="fallback" val="2D"/>
          <dgm:param type="nodeVertAlign" val="t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userH" refType="h" fact="2"/>
      <dgm:constr type="w" for="ch" forName="chaos" refType="userH" fact="0.681"/>
      <dgm:constr type="h" for="ch" forName="chaos" refType="userH"/>
      <dgm:constr type="w" for="ch" forName="middle" refType="userH" fact="0.6"/>
      <dgm:constr type="h" for="ch" forName="middle" refType="userH"/>
      <dgm:constr type="w" for="ch" forName="last" refType="userH" fact="0.6"/>
      <dgm:constr type="h" for="ch" forName="last" refType="userH"/>
      <dgm:constr type="w" for="ch" forName="chevronComposite1" refType="userH" fact="0.22"/>
      <dgm:constr type="h" for="ch" forName="chevronComposite1" refType="userH" fact="0.52"/>
      <dgm:constr type="w" for="ch" forName="chevronComposite2" refType="userH" fact="0.22"/>
      <dgm:constr type="h" for="ch" forName="chevronComposite2" refType="userH" fact="0.52"/>
      <dgm:constr type="w" for="ch" forName="overlap" refType="userH" fact="-0.04"/>
      <dgm:constr type="h" for="ch" forName="overlap" refType="userH" fact="0.06"/>
      <dgm:constr type="primFontSz" for="des" forName="parTx1" op="equ" val="65"/>
      <dgm:constr type="primFontSz" for="des" forName="parTxMid" refType="primFontSz" refFor="des" refForName="parTx1" op="equ"/>
      <dgm:constr type="primFontSz" for="des" forName="circleTx" refType="primFontSz" refFor="des" refForName="parTx1" op="equ"/>
      <dgm:constr type="primFontSz" for="des" forName="desTx1" op="equ" val="65"/>
      <dgm:constr type="primFontSz" for="des" forName="desTxMid" refType="primFontSz" refFor="des" refForName="desTx1" op="equ"/>
      <dgm:constr type="primFontSz" for="des" forName="desTxN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chaos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parTx1" refType="w" fact="0.5"/>
              <dgm:constr type="t" for="ch" forName="parTx1" refType="w" fact="0.32"/>
              <dgm:constr type="w" for="ch" forName="parTx1" refType="w" fact="0.88"/>
              <dgm:constr type="h" for="ch" forName="parTx1" refType="w" fact="0.29"/>
              <dgm:constr type="ctrX" for="ch" forName="desTx1" refType="w" fact="0.5"/>
              <dgm:constr type="b" for="ch" forName="desTx1" refType="h"/>
              <dgm:constr type="w" for="ch" forName="desTx1" refType="w" fact="0.88"/>
              <dgm:constr type="h" for="ch" forName="desTx1" refType="h" fact="0.37"/>
              <dgm:constr type="l" for="ch" forName="c1" refType="w" fact="0.05"/>
              <dgm:constr type="t" for="ch" forName="c1" refType="w" fact="0.23"/>
              <dgm:constr type="w" for="ch" forName="c1" refType="w" fact="0.07"/>
              <dgm:constr type="h" for="ch" forName="c1" refType="w" refFor="ch" refForName="c1"/>
              <dgm:constr type="l" for="ch" forName="c2" refType="w" fact="0.1"/>
              <dgm:constr type="t" for="ch" forName="c2" refType="w" fact="0.13"/>
              <dgm:constr type="w" for="ch" forName="c2" refType="w" fact="0.07"/>
              <dgm:constr type="h" for="ch" forName="c2" refType="w" refFor="ch" refForName="c2"/>
              <dgm:constr type="l" for="ch" forName="c3" refType="w" fact="0.22"/>
              <dgm:constr type="t" for="ch" forName="c3" refType="w" fact="0.15"/>
              <dgm:constr type="w" for="ch" forName="c3" refType="w" fact="0.11"/>
              <dgm:constr type="h" for="ch" forName="c3" refType="w" refFor="ch" refForName="c3"/>
              <dgm:constr type="l" for="ch" forName="c4" refType="w" fact="0.32"/>
              <dgm:constr type="t" for="ch" forName="c4" refType="w" fact="0.04"/>
              <dgm:constr type="w" for="ch" forName="c4" refType="w" fact="0.07"/>
              <dgm:constr type="h" for="ch" forName="c4" refType="w" refFor="ch" refForName="c4"/>
              <dgm:constr type="l" for="ch" forName="c5" refType="w" fact="0.45"/>
              <dgm:constr type="t" for="ch" forName="c5" refType="w" fact="0"/>
              <dgm:constr type="w" for="ch" forName="c5" refType="w" fact="0.07"/>
              <dgm:constr type="h" for="ch" forName="c5" refType="w" refFor="ch" refForName="c5"/>
              <dgm:constr type="l" for="ch" forName="c6" refType="w" fact="0.61"/>
              <dgm:constr type="t" for="ch" forName="c6" refType="w" fact="0.07"/>
              <dgm:constr type="w" for="ch" forName="c6" refType="w" fact="0.07"/>
              <dgm:constr type="h" for="ch" forName="c6" refType="w" refFor="ch" refForName="c6"/>
              <dgm:constr type="l" for="ch" forName="c7" refType="w" fact="0.71"/>
              <dgm:constr type="t" for="ch" forName="c7" refType="w" fact="0.12"/>
              <dgm:constr type="w" for="ch" forName="c7" refType="w" fact="0.11"/>
              <dgm:constr type="h" for="ch" forName="c7" refType="w" refFor="ch" refForName="c7"/>
              <dgm:constr type="l" for="ch" forName="c8" refType="w" fact="0.85"/>
              <dgm:constr type="t" for="ch" forName="c8" refType="w" fact="0.23"/>
              <dgm:constr type="w" for="ch" forName="c8" refType="w" fact="0.07"/>
              <dgm:constr type="h" for="ch" forName="c8" refType="w" refFor="ch" refForName="c8"/>
              <dgm:constr type="l" for="ch" forName="c9" refType="w" fact="0.91"/>
              <dgm:constr type="t" for="ch" forName="c9" refType="w" fact="0.34"/>
              <dgm:constr type="w" for="ch" forName="c9" refType="w" fact="0.07"/>
              <dgm:constr type="h" for="ch" forName="c9" refType="w" refFor="ch" refForName="c9"/>
              <dgm:constr type="l" for="ch" forName="c10" refType="w" fact="0.39"/>
              <dgm:constr type="t" for="ch" forName="c10" refType="w" fact="0.13"/>
              <dgm:constr type="w" for="ch" forName="c10" refType="w" fact="0.18"/>
              <dgm:constr type="h" for="ch" forName="c10" refType="w" refFor="ch" refForName="c10"/>
              <dgm:constr type="l" for="ch" forName="c11" refType="w" fact="0"/>
              <dgm:constr type="t" for="ch" forName="c11" refType="w" fact="0.51"/>
              <dgm:constr type="w" for="ch" forName="c11" refType="w" fact="0.07"/>
              <dgm:constr type="h" for="ch" forName="c11" refType="w" refFor="ch" refForName="c11"/>
              <dgm:constr type="l" for="ch" forName="c12" refType="w" fact="0.06"/>
              <dgm:constr type="t" for="ch" forName="c12" refType="w" fact="0.6"/>
              <dgm:constr type="w" for="ch" forName="c12" refType="w" fact="0.11"/>
              <dgm:constr type="h" for="ch" forName="c12" refType="w" refFor="ch" refForName="c12"/>
              <dgm:constr type="l" for="ch" forName="c13" refType="w" fact="0.21"/>
              <dgm:constr type="t" for="ch" forName="c13" refType="w" fact="0.68"/>
              <dgm:constr type="w" for="ch" forName="c13" refType="w" fact="0.16"/>
              <dgm:constr type="h" for="ch" forName="c13" refType="w" refFor="ch" refForName="c13"/>
              <dgm:constr type="l" for="ch" forName="c14" refType="w" fact="0.42"/>
              <dgm:constr type="t" for="ch" forName="c14" refType="w" fact="0.81"/>
              <dgm:constr type="w" for="ch" forName="c14" refType="w" fact="0.07"/>
              <dgm:constr type="h" for="ch" forName="c14" refType="w" refFor="ch" refForName="c14"/>
              <dgm:constr type="l" for="ch" forName="c15" refType="w" fact="0.46"/>
              <dgm:constr type="t" for="ch" forName="c15" refType="w" fact="0.68"/>
              <dgm:constr type="w" for="ch" forName="c15" refType="w" fact="0.11"/>
              <dgm:constr type="h" for="ch" forName="c15" refType="w" refFor="ch" refForName="c15"/>
              <dgm:constr type="l" for="ch" forName="c16" refType="w" fact="0.56"/>
              <dgm:constr type="t" for="ch" forName="c16" refType="w" fact="0.82"/>
              <dgm:constr type="w" for="ch" forName="c16" refType="w" fact="0.07"/>
              <dgm:constr type="h" for="ch" forName="c16" refType="w" refFor="ch" refForName="c16"/>
              <dgm:constr type="l" for="ch" forName="c17" refType="w" fact="0.65"/>
              <dgm:constr type="t" for="ch" forName="c17" refType="w" fact="0.66"/>
              <dgm:constr type="w" for="ch" forName="c17" refType="w" fact="0.16"/>
              <dgm:constr type="h" for="ch" forName="c17" refType="w" refFor="ch" refForName="c17"/>
              <dgm:constr type="l" for="ch" forName="c18" refType="w" fact="0.87"/>
              <dgm:constr type="t" for="ch" forName="c18" refType="w" fact="0.62"/>
              <dgm:constr type="w" for="ch" forName="c18" refType="w" fact="0.11"/>
              <dgm:constr type="h" for="ch" forName="c18" refType="w" refFor="ch" refForName="c18"/>
            </dgm:constrLst>
            <dgm:layoutNode name="parTx1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7">
              <dgm:if name="Name8" axis="ch" ptType="node" func="cnt" op="gte" val="1">
                <dgm:layoutNode name="desTx1" styleLbl="revTx">
                  <dgm:varLst>
                    <dgm:bulletEnabled val="1"/>
                  </dgm:varLst>
                  <dgm:choose name="Name9">
                    <dgm:if name="Name10" axis="ch" ptType="node" func="cnt" op="equ" val="1">
                      <dgm:alg type="tx">
                        <dgm:param type="shpTxLTRAlignCh" val="l"/>
                      </dgm:alg>
                    </dgm:if>
                    <dgm:else name="Name11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2"/>
            </dgm:choose>
            <dgm:layoutNode name="c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9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0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layoutNode>
        </dgm:if>
        <dgm:if name="Name13" axis="self" ptType="node" func="revPos" op="equ" val="1">
          <dgm:layoutNode name="last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circleTx" refType="w" fact="0.5"/>
              <dgm:constr type="t" for="ch" forName="circleTx" refType="w" fact="0.117"/>
              <dgm:constr type="w" for="ch" forName="circleTx" refType="h" refFor="ch" refForName="circleTx"/>
              <dgm:constr type="h" for="ch" forName="circleTx" refType="w" fact="0.85"/>
              <dgm:constr type="l" for="ch" forName="desTxN"/>
              <dgm:constr type="b" for="ch" forName="desTxN" refType="h"/>
              <dgm:constr type="w" for="ch" forName="desTxN" refType="w"/>
              <dgm:constr type="h" for="ch" forName="desTxN" refType="h" fact="0.37"/>
              <dgm:constr type="ctrX" for="ch" forName="spN" refType="w" fact="0.5"/>
              <dgm:constr type="t" for="ch" forName="spN"/>
              <dgm:constr type="w" for="ch" forName="spN" refType="w" fact="0.93"/>
              <dgm:constr type="h" for="ch" forName="spN" refType="h" fact="0.01"/>
            </dgm:constrLst>
            <dgm:layoutNode name="circleTx" styleLbl="node1">
              <dgm:alg type="tx"/>
              <dgm:shape xmlns:r="http://schemas.openxmlformats.org/officeDocument/2006/relationships" type="ellipse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  <dgm:choose name="Name14">
              <dgm:if name="Name15" axis="ch" ptType="node" func="cnt" op="gte" val="1">
                <dgm:layoutNode name="desTxN" styleLbl="revTx">
                  <dgm:varLst>
                    <dgm:bulletEnabled val="1"/>
                  </dgm:varLst>
                  <dgm:choose name="Name16">
                    <dgm:if name="Name17" axis="ch" ptType="node" func="cnt" op="equ" val="1">
                      <dgm:alg type="tx">
                        <dgm:param type="shpTxLTRAlignCh" val="l"/>
                      </dgm:alg>
                    </dgm:if>
                    <dgm:else name="Name18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  <dgm:layoutNode name="spN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if>
        <dgm:else name="Name20">
          <dgm:layoutNode name="middl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l" for="ch" forName="parTxMid"/>
              <dgm:constr type="t" for="ch" forName="parTxMid" refType="w" fact="0.167"/>
              <dgm:constr type="w" for="ch" forName="parTxMid" refType="w"/>
              <dgm:constr type="h" for="ch" forName="parTxMid" refType="w" fact="0.7"/>
              <dgm:constr type="l" for="ch" forName="desTxMid"/>
              <dgm:constr type="b" for="ch" forName="desTxMid" refType="h"/>
              <dgm:constr type="w" for="ch" forName="desTxMid" refType="w"/>
              <dgm:constr type="h" for="ch" forName="desTxMid" refType="h" fact="0.37"/>
              <dgm:constr type="ctrX" for="ch" forName="spMid" refType="w" fact="0.5"/>
              <dgm:constr type="t" for="ch" forName="spMid"/>
              <dgm:constr type="w" for="ch" forName="spMid" refType="w" fact="0.01"/>
              <dgm:constr type="h" for="ch" forName="spMid" refType="h" fact="0.01"/>
            </dgm:constrLst>
            <dgm:layoutNode name="parTxMid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21">
              <dgm:if name="Name22" axis="ch" ptType="node" func="cnt" op="gte" val="1">
                <dgm:layoutNode name="desTxMid" styleLbl="revTx">
                  <dgm:varLst>
                    <dgm:bulletEnabled val="1"/>
                  </dgm:varLst>
                  <dgm:choose name="Name23">
                    <dgm:if name="Name24" axis="ch" ptType="node" func="cnt" op="equ" val="1">
                      <dgm:alg type="tx">
                        <dgm:param type="shpTxLTRAlignCh" val="l"/>
                      </dgm:alg>
                    </dgm:if>
                    <dgm:else name="Name25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26"/>
            </dgm:choose>
            <dgm:layoutNode name="spMid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else>
      </dgm:choose>
      <dgm:forEach name="Name27" axis="followSib" ptType="sibTrans" cnt="1">
        <dgm:layoutNode name="chevronComposite1" styleLbl="alignImgPlace1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chevron1"/>
            <dgm:constr type="t" for="ch" forName="chevron1" refType="h" fact="0.1923"/>
            <dgm:constr type="w" for="ch" forName="chevron1" refType="w"/>
            <dgm:constr type="b" for="ch" forName="chevron1" refType="h"/>
            <dgm:constr type="l" for="ch" forName="spChevron1"/>
            <dgm:constr type="t" for="ch" forName="spChevron1"/>
            <dgm:constr type="w" for="ch" forName="spChevron1" refType="w" fact="0.01"/>
            <dgm:constr type="h" for="ch" forName="spChevron1" refType="h" fact="0.01"/>
          </dgm:constrLst>
          <dgm:layoutNode name="chevron1">
            <dgm:alg type="sp"/>
            <dgm:choose name="Name28">
              <dgm:if name="Name29" func="var" arg="dir" op="equ" val="norm">
                <dgm:shape xmlns:r="http://schemas.openxmlformats.org/officeDocument/2006/relationships" type="chevron" r:blip="">
                  <dgm:adjLst>
                    <dgm:adj idx="1" val="0.6231"/>
                  </dgm:adjLst>
                </dgm:shape>
              </dgm:if>
              <dgm:else name="Name30">
                <dgm:shape xmlns:r="http://schemas.openxmlformats.org/officeDocument/2006/relationships" rot="180" type="chevron" r:blip="">
                  <dgm:adjLst>
                    <dgm:adj idx="1" val="0.6231"/>
                  </dgm:adjLst>
                </dgm:shape>
              </dgm:else>
            </dgm:choose>
            <dgm:presOf/>
          </dgm:layoutNode>
          <dgm:layoutNode name="spChevron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  <dgm:choose name="Name31">
          <dgm:if name="Name32" axis="root ch" ptType="all node" func="cnt" op="equ" val="2">
            <dgm:layoutNode name="overl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chevronComposite2" styleLbl="alignImgPlace1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l" for="ch" forName="chevron2"/>
                <dgm:constr type="t" for="ch" forName="chevron2" refType="h" fact="0.1923"/>
                <dgm:constr type="w" for="ch" forName="chevron2" refType="w"/>
                <dgm:constr type="b" for="ch" forName="chevron2" refType="h"/>
                <dgm:constr type="l" for="ch" forName="spChevron2"/>
                <dgm:constr type="t" for="ch" forName="spChevron2"/>
                <dgm:constr type="w" for="ch" forName="spChevron2" refType="w" fact="0.01"/>
                <dgm:constr type="h" for="ch" forName="spChevron2" refType="h" fact="0.01"/>
              </dgm:constrLst>
              <dgm:layoutNode name="chevron2">
                <dgm:alg type="sp"/>
                <dgm:choose name="Name33">
                  <dgm:if name="Name34" func="var" arg="dir" op="equ" val="norm">
                    <dgm:shape xmlns:r="http://schemas.openxmlformats.org/officeDocument/2006/relationships" type="chevron" r:blip="">
                      <dgm:adjLst>
                        <dgm:adj idx="1" val="0.6231"/>
                      </dgm:adjLst>
                    </dgm:shape>
                  </dgm:if>
                  <dgm:else name="Name35">
                    <dgm:shape xmlns:r="http://schemas.openxmlformats.org/officeDocument/2006/relationships" rot="180" type="chevron" r:blip="">
                      <dgm:adjLst>
                        <dgm:adj idx="1" val="0.6231"/>
                      </dgm:adjLst>
                    </dgm:shape>
                  </dgm:else>
                </dgm:choose>
                <dgm:presOf/>
              </dgm:layoutNode>
              <dgm:layoutNode name="spChevron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layoutNode>
          </dgm:if>
          <dgm:else name="Name36"/>
        </dgm:choos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E4E2B-65D4-4D33-83AE-A5EA535FE91A}" type="datetimeFigureOut">
              <a:rPr lang="es-ES" smtClean="0"/>
              <a:t>11/09/2025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8CA4C-A49C-45E2-BE04-B4EF3838BE13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04342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735426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4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005166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18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005166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92216-3B5A-48B6-B9E5-989B0A558A73}" type="datetime1">
              <a:rPr lang="es-ES" smtClean="0"/>
              <a:t>11/09/2025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06081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2CA2-690F-4F5A-BDDC-BD5487C11BED}" type="datetime1">
              <a:rPr lang="es-ES" smtClean="0"/>
              <a:t>11/09/2025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43585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C64E-3D99-40ED-A0BE-213195A42E87}" type="datetime1">
              <a:rPr lang="es-ES" smtClean="0"/>
              <a:t>11/09/2025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70909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B1F9B-BBA3-4244-91C2-6FFBAC6AFCA8}" type="datetime1">
              <a:rPr lang="es-ES" smtClean="0"/>
              <a:t>11/09/2025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3182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7E45B-77F0-4D4E-AEE8-092E85ECDDBB}" type="datetime1">
              <a:rPr lang="es-ES" smtClean="0"/>
              <a:t>11/09/2025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74523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17913-E1AB-4C61-9FD2-6979062E8BFD}" type="datetime1">
              <a:rPr lang="es-ES" smtClean="0"/>
              <a:t>11/09/2025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5318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802F-1EBA-498A-BC2B-525F05C7CA10}" type="datetime1">
              <a:rPr lang="es-ES" smtClean="0"/>
              <a:t>11/09/2025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11150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64862-04C0-4C3F-BA3B-A319721EC829}" type="datetime1">
              <a:rPr lang="es-ES" smtClean="0"/>
              <a:t>11/09/2025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7166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1D479-0467-41FB-B559-0C59942C84FB}" type="datetime1">
              <a:rPr lang="es-ES" smtClean="0"/>
              <a:t>11/09/2025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40254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8193C-88BA-40D2-BEAD-3776E8A6F5B7}" type="datetime1">
              <a:rPr lang="es-ES" smtClean="0"/>
              <a:t>11/09/2025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19760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A35B-299A-4AC6-97C8-0624A440F61B}" type="datetime1">
              <a:rPr lang="es-ES" smtClean="0"/>
              <a:t>11/09/2025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5544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BE9AB-F773-4A1D-934E-2C3E337DFB10}" type="datetime1">
              <a:rPr lang="es-ES" smtClean="0"/>
              <a:t>11/09/2025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54800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Layout" Target="../diagrams/layout5.xml"/><Relationship Id="rId7" Type="http://schemas.openxmlformats.org/officeDocument/2006/relationships/slide" Target="slide2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Layout" Target="../diagrams/layout6.xml"/><Relationship Id="rId7" Type="http://schemas.openxmlformats.org/officeDocument/2006/relationships/slide" Target="slide2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Layout" Target="../diagrams/layout7.xml"/><Relationship Id="rId7" Type="http://schemas.openxmlformats.org/officeDocument/2006/relationships/slide" Target="slide2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Layout" Target="../diagrams/layout8.xml"/><Relationship Id="rId7" Type="http://schemas.openxmlformats.org/officeDocument/2006/relationships/slide" Target="slide2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0.xml"/><Relationship Id="rId13" Type="http://schemas.openxmlformats.org/officeDocument/2006/relationships/diagramLayout" Target="../diagrams/layout11.xml"/><Relationship Id="rId18" Type="http://schemas.openxmlformats.org/officeDocument/2006/relationships/image" Target="../media/image4.png"/><Relationship Id="rId3" Type="http://schemas.openxmlformats.org/officeDocument/2006/relationships/diagramLayout" Target="../diagrams/layout9.xml"/><Relationship Id="rId7" Type="http://schemas.openxmlformats.org/officeDocument/2006/relationships/diagramData" Target="../diagrams/data10.xml"/><Relationship Id="rId12" Type="http://schemas.openxmlformats.org/officeDocument/2006/relationships/diagramData" Target="../diagrams/data11.xml"/><Relationship Id="rId17" Type="http://schemas.openxmlformats.org/officeDocument/2006/relationships/slide" Target="slide2.xml"/><Relationship Id="rId2" Type="http://schemas.openxmlformats.org/officeDocument/2006/relationships/diagramData" Target="../diagrams/data9.xml"/><Relationship Id="rId16" Type="http://schemas.microsoft.com/office/2007/relationships/diagramDrawing" Target="../diagrams/drawing1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9.xml"/><Relationship Id="rId11" Type="http://schemas.microsoft.com/office/2007/relationships/diagramDrawing" Target="../diagrams/drawing10.xml"/><Relationship Id="rId5" Type="http://schemas.openxmlformats.org/officeDocument/2006/relationships/diagramColors" Target="../diagrams/colors9.xml"/><Relationship Id="rId15" Type="http://schemas.openxmlformats.org/officeDocument/2006/relationships/diagramColors" Target="../diagrams/colors11.xml"/><Relationship Id="rId10" Type="http://schemas.openxmlformats.org/officeDocument/2006/relationships/diagramColors" Target="../diagrams/colors10.xml"/><Relationship Id="rId4" Type="http://schemas.openxmlformats.org/officeDocument/2006/relationships/diagramQuickStyle" Target="../diagrams/quickStyle9.xml"/><Relationship Id="rId9" Type="http://schemas.openxmlformats.org/officeDocument/2006/relationships/diagramQuickStyle" Target="../diagrams/quickStyle10.xml"/><Relationship Id="rId14" Type="http://schemas.openxmlformats.org/officeDocument/2006/relationships/diagramQuickStyle" Target="../diagrams/quickStyle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Relationship Id="rId9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Layout" Target="../diagrams/layout13.xml"/><Relationship Id="rId7" Type="http://schemas.openxmlformats.org/officeDocument/2006/relationships/slide" Target="slide2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7" Type="http://schemas.openxmlformats.org/officeDocument/2006/relationships/slide" Target="slide18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5.xml"/><Relationship Id="rId5" Type="http://schemas.openxmlformats.org/officeDocument/2006/relationships/slide" Target="slide8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itorialtulibro.es/tulibrodefp/login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image" Target="../media/image4.png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slide" Target="slide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Layout" Target="../diagrams/layout3.xml"/><Relationship Id="rId7" Type="http://schemas.openxmlformats.org/officeDocument/2006/relationships/slide" Target="slide2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Layout" Target="../diagrams/layout4.xml"/><Relationship Id="rId7" Type="http://schemas.openxmlformats.org/officeDocument/2006/relationships/slide" Target="slide2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484784"/>
            <a:ext cx="7579704" cy="3901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13 CuadroTexto"/>
          <p:cNvSpPr txBox="1"/>
          <p:nvPr/>
        </p:nvSpPr>
        <p:spPr>
          <a:xfrm>
            <a:off x="592696" y="2136338"/>
            <a:ext cx="795860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5400" b="1" dirty="0">
                <a:solidFill>
                  <a:schemeClr val="accent2"/>
                </a:solidFill>
              </a:rPr>
              <a:t>Unidad 2</a:t>
            </a:r>
          </a:p>
          <a:p>
            <a:r>
              <a:rPr lang="es-ES_tradnl" sz="5400" dirty="0">
                <a:solidFill>
                  <a:schemeClr val="accent2"/>
                </a:solidFill>
              </a:rPr>
              <a:t>COMPETENCIAS </a:t>
            </a:r>
          </a:p>
          <a:p>
            <a:r>
              <a:rPr lang="es-ES_tradnl" sz="5400" dirty="0">
                <a:solidFill>
                  <a:schemeClr val="accent2"/>
                </a:solidFill>
              </a:rPr>
              <a:t>PERSONALES Y SOCIALES</a:t>
            </a:r>
            <a:endParaRPr lang="es-ES" sz="5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9056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2487672595"/>
              </p:ext>
            </p:extLst>
          </p:nvPr>
        </p:nvGraphicFramePr>
        <p:xfrm>
          <a:off x="459652" y="836712"/>
          <a:ext cx="8252299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23 CuadroTexto">
            <a:hlinkClick r:id="rId7" action="ppaction://hlinksldjump"/>
            <a:extLst>
              <a:ext uri="{FF2B5EF4-FFF2-40B4-BE49-F238E27FC236}">
                <a16:creationId xmlns:a16="http://schemas.microsoft.com/office/drawing/2014/main" id="{893D2EAA-5479-70ED-C33E-E20BB1F5C241}"/>
              </a:ext>
            </a:extLst>
          </p:cNvPr>
          <p:cNvSpPr txBox="1"/>
          <p:nvPr/>
        </p:nvSpPr>
        <p:spPr>
          <a:xfrm>
            <a:off x="3686365" y="6290397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5" name="22 Imagen">
            <a:extLst>
              <a:ext uri="{FF2B5EF4-FFF2-40B4-BE49-F238E27FC236}">
                <a16:creationId xmlns:a16="http://schemas.microsoft.com/office/drawing/2014/main" id="{B6E0BF18-E428-9CF2-19C4-2B40BC1DF5EC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471629" y="6402722"/>
            <a:ext cx="287793" cy="361618"/>
          </a:xfrm>
          <a:prstGeom prst="rect">
            <a:avLst/>
          </a:prstGeom>
        </p:spPr>
      </p:pic>
      <p:sp>
        <p:nvSpPr>
          <p:cNvPr id="6" name="1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B1934D39-FF83-0D50-D94B-00B178836A78}"/>
              </a:ext>
            </a:extLst>
          </p:cNvPr>
          <p:cNvSpPr/>
          <p:nvPr/>
        </p:nvSpPr>
        <p:spPr>
          <a:xfrm>
            <a:off x="71389" y="6387519"/>
            <a:ext cx="875539" cy="281841"/>
          </a:xfrm>
          <a:prstGeom prst="leftArrow">
            <a:avLst/>
          </a:prstGeom>
          <a:solidFill>
            <a:schemeClr val="tx2"/>
          </a:solidFill>
          <a:ln w="254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7" name="1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45DC0F66-115A-C997-82C2-9D012F1D7B78}"/>
              </a:ext>
            </a:extLst>
          </p:cNvPr>
          <p:cNvSpPr/>
          <p:nvPr/>
        </p:nvSpPr>
        <p:spPr>
          <a:xfrm>
            <a:off x="7507759" y="6336012"/>
            <a:ext cx="864096" cy="333348"/>
          </a:xfrm>
          <a:prstGeom prst="right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8" name="1 Título">
            <a:extLst>
              <a:ext uri="{FF2B5EF4-FFF2-40B4-BE49-F238E27FC236}">
                <a16:creationId xmlns:a16="http://schemas.microsoft.com/office/drawing/2014/main" id="{8F9F8755-5F58-5315-D07C-AD73C5F7C136}"/>
              </a:ext>
            </a:extLst>
          </p:cNvPr>
          <p:cNvSpPr txBox="1">
            <a:spLocks/>
          </p:cNvSpPr>
          <p:nvPr/>
        </p:nvSpPr>
        <p:spPr>
          <a:xfrm>
            <a:off x="35496" y="1683"/>
            <a:ext cx="8970411" cy="6048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2. Equipos de trabajo</a:t>
            </a:r>
          </a:p>
        </p:txBody>
      </p:sp>
    </p:spTree>
    <p:extLst>
      <p:ext uri="{BB962C8B-B14F-4D97-AF65-F5344CB8AC3E}">
        <p14:creationId xmlns:p14="http://schemas.microsoft.com/office/powerpoint/2010/main" val="30757498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E8A546-DBF3-F636-141B-D3B87CC5C5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1 Título">
            <a:extLst>
              <a:ext uri="{FF2B5EF4-FFF2-40B4-BE49-F238E27FC236}">
                <a16:creationId xmlns:a16="http://schemas.microsoft.com/office/drawing/2014/main" id="{741B14C1-831B-92ED-E8DA-9E897FC5238B}"/>
              </a:ext>
            </a:extLst>
          </p:cNvPr>
          <p:cNvSpPr txBox="1">
            <a:spLocks/>
          </p:cNvSpPr>
          <p:nvPr/>
        </p:nvSpPr>
        <p:spPr>
          <a:xfrm>
            <a:off x="35496" y="1683"/>
            <a:ext cx="8970411" cy="5748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3. Inteligencia emocional y solución de conflictos</a:t>
            </a:r>
          </a:p>
        </p:txBody>
      </p:sp>
      <p:graphicFrame>
        <p:nvGraphicFramePr>
          <p:cNvPr id="3" name="2 Diagrama">
            <a:extLst>
              <a:ext uri="{FF2B5EF4-FFF2-40B4-BE49-F238E27FC236}">
                <a16:creationId xmlns:a16="http://schemas.microsoft.com/office/drawing/2014/main" id="{26404161-1E32-275B-6B6E-6FBBF42F9A4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20098152"/>
              </p:ext>
            </p:extLst>
          </p:nvPr>
        </p:nvGraphicFramePr>
        <p:xfrm>
          <a:off x="245604" y="2392449"/>
          <a:ext cx="8652792" cy="2127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23 CuadroTexto">
            <a:hlinkClick r:id="rId7" action="ppaction://hlinksldjump"/>
            <a:extLst>
              <a:ext uri="{FF2B5EF4-FFF2-40B4-BE49-F238E27FC236}">
                <a16:creationId xmlns:a16="http://schemas.microsoft.com/office/drawing/2014/main" id="{90D04FC0-B933-CF1F-3F3B-B2D6D065B56A}"/>
              </a:ext>
            </a:extLst>
          </p:cNvPr>
          <p:cNvSpPr txBox="1"/>
          <p:nvPr/>
        </p:nvSpPr>
        <p:spPr>
          <a:xfrm>
            <a:off x="3686365" y="6290397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5" name="22 Imagen">
            <a:extLst>
              <a:ext uri="{FF2B5EF4-FFF2-40B4-BE49-F238E27FC236}">
                <a16:creationId xmlns:a16="http://schemas.microsoft.com/office/drawing/2014/main" id="{39BE10A8-9A5A-EA6E-7CE5-8F554557930E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471629" y="6402722"/>
            <a:ext cx="287793" cy="361618"/>
          </a:xfrm>
          <a:prstGeom prst="rect">
            <a:avLst/>
          </a:prstGeom>
        </p:spPr>
      </p:pic>
      <p:sp>
        <p:nvSpPr>
          <p:cNvPr id="6" name="1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EE56994E-4C04-A69F-3A7A-CB7C507E1EE4}"/>
              </a:ext>
            </a:extLst>
          </p:cNvPr>
          <p:cNvSpPr/>
          <p:nvPr/>
        </p:nvSpPr>
        <p:spPr>
          <a:xfrm>
            <a:off x="71389" y="6387519"/>
            <a:ext cx="875539" cy="281841"/>
          </a:xfrm>
          <a:prstGeom prst="leftArrow">
            <a:avLst/>
          </a:prstGeom>
          <a:solidFill>
            <a:schemeClr val="tx2"/>
          </a:solidFill>
          <a:ln w="254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7" name="1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57AE72F3-2B17-71AE-9290-4448CA51F2C6}"/>
              </a:ext>
            </a:extLst>
          </p:cNvPr>
          <p:cNvSpPr/>
          <p:nvPr/>
        </p:nvSpPr>
        <p:spPr>
          <a:xfrm>
            <a:off x="7507759" y="6336012"/>
            <a:ext cx="864096" cy="333348"/>
          </a:xfrm>
          <a:prstGeom prst="right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38668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315488362"/>
              </p:ext>
            </p:extLst>
          </p:nvPr>
        </p:nvGraphicFramePr>
        <p:xfrm>
          <a:off x="1544460" y="777470"/>
          <a:ext cx="5534626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10 CuadroTexto"/>
          <p:cNvSpPr txBox="1"/>
          <p:nvPr/>
        </p:nvSpPr>
        <p:spPr>
          <a:xfrm>
            <a:off x="5498078" y="1300947"/>
            <a:ext cx="3490854" cy="584775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Comprender las propias emociones: Alegría, tristeza, ira, miedo, asco, </a:t>
            </a:r>
            <a:r>
              <a:rPr lang="es-ES_tradnl" sz="1600" dirty="0" err="1"/>
              <a:t>etc</a:t>
            </a:r>
            <a:endParaRPr lang="es-ES_tradnl" sz="16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6372200" y="3501008"/>
            <a:ext cx="2608124" cy="584775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" sz="1600" dirty="0"/>
              <a:t>Evitar reacciones desproporcionadas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148256" y="5520498"/>
            <a:ext cx="2678481" cy="584775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Comprender los sentimientos de los demás</a:t>
            </a:r>
            <a:endParaRPr lang="es-ES" sz="1600" dirty="0"/>
          </a:p>
        </p:txBody>
      </p:sp>
      <p:sp>
        <p:nvSpPr>
          <p:cNvPr id="14" name="13 CuadroTexto"/>
          <p:cNvSpPr txBox="1"/>
          <p:nvPr/>
        </p:nvSpPr>
        <p:spPr>
          <a:xfrm>
            <a:off x="188211" y="1426872"/>
            <a:ext cx="2505395" cy="584775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" sz="1600" dirty="0"/>
              <a:t>Manejar relaciones interpersonales</a:t>
            </a:r>
          </a:p>
        </p:txBody>
      </p:sp>
      <p:sp>
        <p:nvSpPr>
          <p:cNvPr id="3" name="2 Flecha curvada hacia arriba"/>
          <p:cNvSpPr/>
          <p:nvPr/>
        </p:nvSpPr>
        <p:spPr>
          <a:xfrm rot="11067822">
            <a:off x="5012856" y="973750"/>
            <a:ext cx="662244" cy="252155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6" name="15 Flecha curvada hacia arriba"/>
          <p:cNvSpPr/>
          <p:nvPr/>
        </p:nvSpPr>
        <p:spPr>
          <a:xfrm rot="15232441">
            <a:off x="6863714" y="2989752"/>
            <a:ext cx="662244" cy="252155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9" name="18 Flecha curvada hacia arriba"/>
          <p:cNvSpPr/>
          <p:nvPr/>
        </p:nvSpPr>
        <p:spPr>
          <a:xfrm rot="18092538" flipV="1">
            <a:off x="1575633" y="4986368"/>
            <a:ext cx="662244" cy="27671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20" name="19 Flecha curvada hacia arriba"/>
          <p:cNvSpPr/>
          <p:nvPr/>
        </p:nvSpPr>
        <p:spPr>
          <a:xfrm rot="14739763" flipH="1" flipV="1">
            <a:off x="951835" y="2269649"/>
            <a:ext cx="612998" cy="302818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6135539" y="5329646"/>
            <a:ext cx="2785682" cy="830997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Posponer las gratificaciones y mantener perseverancia en las metas</a:t>
            </a:r>
            <a:endParaRPr lang="es-ES" sz="1600" dirty="0"/>
          </a:p>
        </p:txBody>
      </p:sp>
      <p:sp>
        <p:nvSpPr>
          <p:cNvPr id="24" name="23 Flecha curvada hacia arriba"/>
          <p:cNvSpPr/>
          <p:nvPr/>
        </p:nvSpPr>
        <p:spPr>
          <a:xfrm rot="15232441">
            <a:off x="6398180" y="4788947"/>
            <a:ext cx="662244" cy="252155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5" name="23 CuadroTexto">
            <a:hlinkClick r:id="rId7" action="ppaction://hlinksldjump"/>
            <a:extLst>
              <a:ext uri="{FF2B5EF4-FFF2-40B4-BE49-F238E27FC236}">
                <a16:creationId xmlns:a16="http://schemas.microsoft.com/office/drawing/2014/main" id="{543894AF-02B4-15DE-1EAA-F39B80A52879}"/>
              </a:ext>
            </a:extLst>
          </p:cNvPr>
          <p:cNvSpPr txBox="1"/>
          <p:nvPr/>
        </p:nvSpPr>
        <p:spPr>
          <a:xfrm>
            <a:off x="3686365" y="6290397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6" name="22 Imagen">
            <a:extLst>
              <a:ext uri="{FF2B5EF4-FFF2-40B4-BE49-F238E27FC236}">
                <a16:creationId xmlns:a16="http://schemas.microsoft.com/office/drawing/2014/main" id="{0795915C-BD88-964E-730D-7CA8CBFF9527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471629" y="6402722"/>
            <a:ext cx="287793" cy="361618"/>
          </a:xfrm>
          <a:prstGeom prst="rect">
            <a:avLst/>
          </a:prstGeom>
        </p:spPr>
      </p:pic>
      <p:sp>
        <p:nvSpPr>
          <p:cNvPr id="7" name="1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929C4ABE-2A14-A5C2-0E96-EF057DD37761}"/>
              </a:ext>
            </a:extLst>
          </p:cNvPr>
          <p:cNvSpPr/>
          <p:nvPr/>
        </p:nvSpPr>
        <p:spPr>
          <a:xfrm>
            <a:off x="71389" y="6387519"/>
            <a:ext cx="875539" cy="281841"/>
          </a:xfrm>
          <a:prstGeom prst="leftArrow">
            <a:avLst/>
          </a:prstGeom>
          <a:solidFill>
            <a:schemeClr val="tx2"/>
          </a:solidFill>
          <a:ln w="254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0" name="1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52A0F853-8D4D-E704-71A0-F349C7444FCA}"/>
              </a:ext>
            </a:extLst>
          </p:cNvPr>
          <p:cNvSpPr/>
          <p:nvPr/>
        </p:nvSpPr>
        <p:spPr>
          <a:xfrm>
            <a:off x="7507759" y="6336012"/>
            <a:ext cx="864096" cy="333348"/>
          </a:xfrm>
          <a:prstGeom prst="right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7" name="1 Título">
            <a:extLst>
              <a:ext uri="{FF2B5EF4-FFF2-40B4-BE49-F238E27FC236}">
                <a16:creationId xmlns:a16="http://schemas.microsoft.com/office/drawing/2014/main" id="{E7C4B9A7-BB8E-0037-EFD5-545638A422DE}"/>
              </a:ext>
            </a:extLst>
          </p:cNvPr>
          <p:cNvSpPr txBox="1">
            <a:spLocks/>
          </p:cNvSpPr>
          <p:nvPr/>
        </p:nvSpPr>
        <p:spPr>
          <a:xfrm>
            <a:off x="35496" y="1683"/>
            <a:ext cx="8970411" cy="5748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3. Inteligencia emocional y solución de conflictos</a:t>
            </a:r>
          </a:p>
        </p:txBody>
      </p:sp>
    </p:spTree>
    <p:extLst>
      <p:ext uri="{BB962C8B-B14F-4D97-AF65-F5344CB8AC3E}">
        <p14:creationId xmlns:p14="http://schemas.microsoft.com/office/powerpoint/2010/main" val="19901477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5D15C5-19B9-0DE1-6FB1-1FA5BDC104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Diagrama">
            <a:extLst>
              <a:ext uri="{FF2B5EF4-FFF2-40B4-BE49-F238E27FC236}">
                <a16:creationId xmlns:a16="http://schemas.microsoft.com/office/drawing/2014/main" id="{668EDED6-0A2F-A173-4B28-2B6F82B2996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11728130"/>
              </p:ext>
            </p:extLst>
          </p:nvPr>
        </p:nvGraphicFramePr>
        <p:xfrm>
          <a:off x="1544460" y="777470"/>
          <a:ext cx="5534626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10 CuadroTexto">
            <a:extLst>
              <a:ext uri="{FF2B5EF4-FFF2-40B4-BE49-F238E27FC236}">
                <a16:creationId xmlns:a16="http://schemas.microsoft.com/office/drawing/2014/main" id="{7B5CFB29-333E-0211-F0E8-8CDD0CC66B08}"/>
              </a:ext>
            </a:extLst>
          </p:cNvPr>
          <p:cNvSpPr txBox="1"/>
          <p:nvPr/>
        </p:nvSpPr>
        <p:spPr>
          <a:xfrm>
            <a:off x="5498078" y="1300947"/>
            <a:ext cx="3394402" cy="584775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Equipo debe celebrar los logros y mantener un buen clima</a:t>
            </a:r>
          </a:p>
        </p:txBody>
      </p:sp>
      <p:sp>
        <p:nvSpPr>
          <p:cNvPr id="12" name="11 CuadroTexto">
            <a:extLst>
              <a:ext uri="{FF2B5EF4-FFF2-40B4-BE49-F238E27FC236}">
                <a16:creationId xmlns:a16="http://schemas.microsoft.com/office/drawing/2014/main" id="{85B8001E-25A6-10B5-FFE6-DA8F404683E9}"/>
              </a:ext>
            </a:extLst>
          </p:cNvPr>
          <p:cNvSpPr txBox="1"/>
          <p:nvPr/>
        </p:nvSpPr>
        <p:spPr>
          <a:xfrm>
            <a:off x="6607312" y="3529854"/>
            <a:ext cx="2285168" cy="584775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" sz="1600" dirty="0"/>
              <a:t>Apoyar a compañeros en momentos difíciles</a:t>
            </a:r>
          </a:p>
        </p:txBody>
      </p:sp>
      <p:sp>
        <p:nvSpPr>
          <p:cNvPr id="13" name="12 CuadroTexto">
            <a:extLst>
              <a:ext uri="{FF2B5EF4-FFF2-40B4-BE49-F238E27FC236}">
                <a16:creationId xmlns:a16="http://schemas.microsoft.com/office/drawing/2014/main" id="{A7C918CF-96C2-F82D-9F92-35F8F263E5BE}"/>
              </a:ext>
            </a:extLst>
          </p:cNvPr>
          <p:cNvSpPr txBox="1"/>
          <p:nvPr/>
        </p:nvSpPr>
        <p:spPr>
          <a:xfrm>
            <a:off x="401030" y="5492242"/>
            <a:ext cx="2814650" cy="584775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" sz="1600" dirty="0"/>
              <a:t>Crear un ambiente seguro y de confianza</a:t>
            </a:r>
          </a:p>
        </p:txBody>
      </p:sp>
      <p:sp>
        <p:nvSpPr>
          <p:cNvPr id="14" name="13 CuadroTexto">
            <a:extLst>
              <a:ext uri="{FF2B5EF4-FFF2-40B4-BE49-F238E27FC236}">
                <a16:creationId xmlns:a16="http://schemas.microsoft.com/office/drawing/2014/main" id="{ECA24C12-26C3-1C85-9AD9-0510063363C2}"/>
              </a:ext>
            </a:extLst>
          </p:cNvPr>
          <p:cNvSpPr txBox="1"/>
          <p:nvPr/>
        </p:nvSpPr>
        <p:spPr>
          <a:xfrm>
            <a:off x="162763" y="1072624"/>
            <a:ext cx="2719671" cy="830997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" sz="1600" dirty="0"/>
              <a:t>Vigilar que ésta no se dirija hacia personas o actividades por prejuicios</a:t>
            </a:r>
          </a:p>
        </p:txBody>
      </p:sp>
      <p:sp>
        <p:nvSpPr>
          <p:cNvPr id="3" name="2 Flecha curvada hacia arriba">
            <a:extLst>
              <a:ext uri="{FF2B5EF4-FFF2-40B4-BE49-F238E27FC236}">
                <a16:creationId xmlns:a16="http://schemas.microsoft.com/office/drawing/2014/main" id="{F88F26AE-D271-63BE-1A62-772808A2B266}"/>
              </a:ext>
            </a:extLst>
          </p:cNvPr>
          <p:cNvSpPr/>
          <p:nvPr/>
        </p:nvSpPr>
        <p:spPr>
          <a:xfrm rot="11067822">
            <a:off x="5012856" y="973750"/>
            <a:ext cx="662244" cy="252155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6" name="15 Flecha curvada hacia arriba">
            <a:extLst>
              <a:ext uri="{FF2B5EF4-FFF2-40B4-BE49-F238E27FC236}">
                <a16:creationId xmlns:a16="http://schemas.microsoft.com/office/drawing/2014/main" id="{450516CE-8072-7D2C-DECD-45B607EC6B5F}"/>
              </a:ext>
            </a:extLst>
          </p:cNvPr>
          <p:cNvSpPr/>
          <p:nvPr/>
        </p:nvSpPr>
        <p:spPr>
          <a:xfrm rot="15232441">
            <a:off x="6863714" y="2989752"/>
            <a:ext cx="662244" cy="252155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9" name="18 Flecha curvada hacia arriba">
            <a:extLst>
              <a:ext uri="{FF2B5EF4-FFF2-40B4-BE49-F238E27FC236}">
                <a16:creationId xmlns:a16="http://schemas.microsoft.com/office/drawing/2014/main" id="{F10FF0CE-E6E7-6E11-76A8-2F2EBF2773A1}"/>
              </a:ext>
            </a:extLst>
          </p:cNvPr>
          <p:cNvSpPr/>
          <p:nvPr/>
        </p:nvSpPr>
        <p:spPr>
          <a:xfrm rot="18092538" flipV="1">
            <a:off x="1575633" y="4986368"/>
            <a:ext cx="662244" cy="27671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20" name="19 Flecha curvada hacia arriba">
            <a:extLst>
              <a:ext uri="{FF2B5EF4-FFF2-40B4-BE49-F238E27FC236}">
                <a16:creationId xmlns:a16="http://schemas.microsoft.com/office/drawing/2014/main" id="{76619A78-6E22-3D9F-AE79-EEF886EEC8B1}"/>
              </a:ext>
            </a:extLst>
          </p:cNvPr>
          <p:cNvSpPr/>
          <p:nvPr/>
        </p:nvSpPr>
        <p:spPr>
          <a:xfrm rot="14739763" flipH="1" flipV="1">
            <a:off x="951835" y="2269649"/>
            <a:ext cx="612998" cy="302818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23" name="22 CuadroTexto">
            <a:extLst>
              <a:ext uri="{FF2B5EF4-FFF2-40B4-BE49-F238E27FC236}">
                <a16:creationId xmlns:a16="http://schemas.microsoft.com/office/drawing/2014/main" id="{863F7816-9655-7E57-1F0E-84D094383DB1}"/>
              </a:ext>
            </a:extLst>
          </p:cNvPr>
          <p:cNvSpPr txBox="1"/>
          <p:nvPr/>
        </p:nvSpPr>
        <p:spPr>
          <a:xfrm>
            <a:off x="6299957" y="5316850"/>
            <a:ext cx="2520515" cy="830997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" sz="1600" dirty="0"/>
              <a:t>Controlarla para expresar desacuerdos sin agresividad </a:t>
            </a:r>
          </a:p>
        </p:txBody>
      </p:sp>
      <p:sp>
        <p:nvSpPr>
          <p:cNvPr id="24" name="23 Flecha curvada hacia arriba">
            <a:extLst>
              <a:ext uri="{FF2B5EF4-FFF2-40B4-BE49-F238E27FC236}">
                <a16:creationId xmlns:a16="http://schemas.microsoft.com/office/drawing/2014/main" id="{4CECFFBB-F99E-95D3-4387-B6F2F491B513}"/>
              </a:ext>
            </a:extLst>
          </p:cNvPr>
          <p:cNvSpPr/>
          <p:nvPr/>
        </p:nvSpPr>
        <p:spPr>
          <a:xfrm rot="15232441">
            <a:off x="6398180" y="4788947"/>
            <a:ext cx="662244" cy="252155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5" name="23 CuadroTexto">
            <a:hlinkClick r:id="rId7" action="ppaction://hlinksldjump"/>
            <a:extLst>
              <a:ext uri="{FF2B5EF4-FFF2-40B4-BE49-F238E27FC236}">
                <a16:creationId xmlns:a16="http://schemas.microsoft.com/office/drawing/2014/main" id="{03AA3FC5-3A47-96A1-07DD-582ABDB6C10D}"/>
              </a:ext>
            </a:extLst>
          </p:cNvPr>
          <p:cNvSpPr txBox="1"/>
          <p:nvPr/>
        </p:nvSpPr>
        <p:spPr>
          <a:xfrm>
            <a:off x="3686365" y="6290397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6" name="22 Imagen">
            <a:extLst>
              <a:ext uri="{FF2B5EF4-FFF2-40B4-BE49-F238E27FC236}">
                <a16:creationId xmlns:a16="http://schemas.microsoft.com/office/drawing/2014/main" id="{8F044DC9-420B-7B3F-7E49-A2439090C257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471629" y="6402722"/>
            <a:ext cx="287793" cy="361618"/>
          </a:xfrm>
          <a:prstGeom prst="rect">
            <a:avLst/>
          </a:prstGeom>
        </p:spPr>
      </p:pic>
      <p:sp>
        <p:nvSpPr>
          <p:cNvPr id="7" name="1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74EAF0CD-51AC-7E08-E7BC-134F0BFAFF2B}"/>
              </a:ext>
            </a:extLst>
          </p:cNvPr>
          <p:cNvSpPr/>
          <p:nvPr/>
        </p:nvSpPr>
        <p:spPr>
          <a:xfrm>
            <a:off x="71389" y="6387519"/>
            <a:ext cx="875539" cy="281841"/>
          </a:xfrm>
          <a:prstGeom prst="leftArrow">
            <a:avLst/>
          </a:prstGeom>
          <a:solidFill>
            <a:schemeClr val="tx2"/>
          </a:solidFill>
          <a:ln w="254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0" name="1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066C1C26-516C-E8F3-745C-846850E1E952}"/>
              </a:ext>
            </a:extLst>
          </p:cNvPr>
          <p:cNvSpPr/>
          <p:nvPr/>
        </p:nvSpPr>
        <p:spPr>
          <a:xfrm>
            <a:off x="7507759" y="6336012"/>
            <a:ext cx="864096" cy="333348"/>
          </a:xfrm>
          <a:prstGeom prst="right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7" name="1 Título">
            <a:extLst>
              <a:ext uri="{FF2B5EF4-FFF2-40B4-BE49-F238E27FC236}">
                <a16:creationId xmlns:a16="http://schemas.microsoft.com/office/drawing/2014/main" id="{80A403EC-EB47-7652-4608-4A076EE01D3E}"/>
              </a:ext>
            </a:extLst>
          </p:cNvPr>
          <p:cNvSpPr txBox="1">
            <a:spLocks/>
          </p:cNvSpPr>
          <p:nvPr/>
        </p:nvSpPr>
        <p:spPr>
          <a:xfrm>
            <a:off x="35496" y="1683"/>
            <a:ext cx="8970411" cy="5748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3. Inteligencia emocional y solución de conflictos</a:t>
            </a:r>
          </a:p>
        </p:txBody>
      </p:sp>
    </p:spTree>
    <p:extLst>
      <p:ext uri="{BB962C8B-B14F-4D97-AF65-F5344CB8AC3E}">
        <p14:creationId xmlns:p14="http://schemas.microsoft.com/office/powerpoint/2010/main" val="37881915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813297" y="783770"/>
            <a:ext cx="5287840" cy="33855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sz="1600" b="1" dirty="0"/>
              <a:t>GESTIÓN EMOCIONAL DE LOS CONFLICTOS EN LOS EQUIPOS</a:t>
            </a:r>
            <a:endParaRPr lang="es-ES" sz="1600" b="1" dirty="0"/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2103620086"/>
              </p:ext>
            </p:extLst>
          </p:nvPr>
        </p:nvGraphicFramePr>
        <p:xfrm>
          <a:off x="145521" y="1422166"/>
          <a:ext cx="8746957" cy="1008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3" name="12 Diagrama"/>
          <p:cNvGraphicFramePr/>
          <p:nvPr>
            <p:extLst>
              <p:ext uri="{D42A27DB-BD31-4B8C-83A1-F6EECF244321}">
                <p14:modId xmlns:p14="http://schemas.microsoft.com/office/powerpoint/2010/main" val="1521504673"/>
              </p:ext>
            </p:extLst>
          </p:nvPr>
        </p:nvGraphicFramePr>
        <p:xfrm>
          <a:off x="173588" y="2852936"/>
          <a:ext cx="8746957" cy="1152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6" name="2 Diagrama">
            <a:extLst>
              <a:ext uri="{FF2B5EF4-FFF2-40B4-BE49-F238E27FC236}">
                <a16:creationId xmlns:a16="http://schemas.microsoft.com/office/drawing/2014/main" id="{59886E09-2609-A537-A237-FFBCD6489ED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56072704"/>
              </p:ext>
            </p:extLst>
          </p:nvPr>
        </p:nvGraphicFramePr>
        <p:xfrm>
          <a:off x="145521" y="4405689"/>
          <a:ext cx="8746957" cy="1008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4" name="23 CuadroTexto">
            <a:hlinkClick r:id="rId17" action="ppaction://hlinksldjump"/>
            <a:extLst>
              <a:ext uri="{FF2B5EF4-FFF2-40B4-BE49-F238E27FC236}">
                <a16:creationId xmlns:a16="http://schemas.microsoft.com/office/drawing/2014/main" id="{C18523F5-6B0E-49DB-7129-9D54B8A8ECAF}"/>
              </a:ext>
            </a:extLst>
          </p:cNvPr>
          <p:cNvSpPr txBox="1"/>
          <p:nvPr/>
        </p:nvSpPr>
        <p:spPr>
          <a:xfrm>
            <a:off x="3686365" y="6290397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7" name="22 Imagen">
            <a:extLst>
              <a:ext uri="{FF2B5EF4-FFF2-40B4-BE49-F238E27FC236}">
                <a16:creationId xmlns:a16="http://schemas.microsoft.com/office/drawing/2014/main" id="{F6E9E165-600D-CC8B-5F0A-16454ADAC2EE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471629" y="6402722"/>
            <a:ext cx="287793" cy="361618"/>
          </a:xfrm>
          <a:prstGeom prst="rect">
            <a:avLst/>
          </a:prstGeom>
        </p:spPr>
      </p:pic>
      <p:sp>
        <p:nvSpPr>
          <p:cNvPr id="8" name="1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8DCE8005-A569-8A2C-EB04-3E934B127BB5}"/>
              </a:ext>
            </a:extLst>
          </p:cNvPr>
          <p:cNvSpPr/>
          <p:nvPr/>
        </p:nvSpPr>
        <p:spPr>
          <a:xfrm>
            <a:off x="71389" y="6387519"/>
            <a:ext cx="875539" cy="281841"/>
          </a:xfrm>
          <a:prstGeom prst="leftArrow">
            <a:avLst/>
          </a:prstGeom>
          <a:solidFill>
            <a:schemeClr val="tx2"/>
          </a:solidFill>
          <a:ln w="254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9" name="1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EDC856A-8FA6-F96F-FE3B-78A8BFE72572}"/>
              </a:ext>
            </a:extLst>
          </p:cNvPr>
          <p:cNvSpPr/>
          <p:nvPr/>
        </p:nvSpPr>
        <p:spPr>
          <a:xfrm>
            <a:off x="7507759" y="6336012"/>
            <a:ext cx="864096" cy="333348"/>
          </a:xfrm>
          <a:prstGeom prst="right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0" name="1 Título">
            <a:extLst>
              <a:ext uri="{FF2B5EF4-FFF2-40B4-BE49-F238E27FC236}">
                <a16:creationId xmlns:a16="http://schemas.microsoft.com/office/drawing/2014/main" id="{FD8F3EED-45FD-DD65-FC52-C56D2FB12DC1}"/>
              </a:ext>
            </a:extLst>
          </p:cNvPr>
          <p:cNvSpPr txBox="1">
            <a:spLocks/>
          </p:cNvSpPr>
          <p:nvPr/>
        </p:nvSpPr>
        <p:spPr>
          <a:xfrm>
            <a:off x="35496" y="1683"/>
            <a:ext cx="8970411" cy="5748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3. Inteligencia emocional y solución de conflictos</a:t>
            </a:r>
          </a:p>
        </p:txBody>
      </p:sp>
    </p:spTree>
    <p:extLst>
      <p:ext uri="{BB962C8B-B14F-4D97-AF65-F5344CB8AC3E}">
        <p14:creationId xmlns:p14="http://schemas.microsoft.com/office/powerpoint/2010/main" val="597012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091EDF-F262-6148-68E4-D77D713323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1 Título">
            <a:extLst>
              <a:ext uri="{FF2B5EF4-FFF2-40B4-BE49-F238E27FC236}">
                <a16:creationId xmlns:a16="http://schemas.microsoft.com/office/drawing/2014/main" id="{B7708A43-2D44-7186-36F8-28A3FE6248CF}"/>
              </a:ext>
            </a:extLst>
          </p:cNvPr>
          <p:cNvSpPr txBox="1">
            <a:spLocks/>
          </p:cNvSpPr>
          <p:nvPr/>
        </p:nvSpPr>
        <p:spPr>
          <a:xfrm>
            <a:off x="35496" y="1683"/>
            <a:ext cx="8229600" cy="59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4. La comunicación</a:t>
            </a:r>
          </a:p>
        </p:txBody>
      </p:sp>
      <p:sp>
        <p:nvSpPr>
          <p:cNvPr id="3" name="2 CuadroTexto">
            <a:extLst>
              <a:ext uri="{FF2B5EF4-FFF2-40B4-BE49-F238E27FC236}">
                <a16:creationId xmlns:a16="http://schemas.microsoft.com/office/drawing/2014/main" id="{8670F53C-B79F-6365-9E63-888B0B76163D}"/>
              </a:ext>
            </a:extLst>
          </p:cNvPr>
          <p:cNvSpPr txBox="1"/>
          <p:nvPr/>
        </p:nvSpPr>
        <p:spPr>
          <a:xfrm>
            <a:off x="159895" y="1443209"/>
            <a:ext cx="1508645" cy="123329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" dirty="0">
                <a:solidFill>
                  <a:schemeClr val="tx1"/>
                </a:solidFill>
              </a:rPr>
              <a:t>Comunicación oral</a:t>
            </a:r>
          </a:p>
        </p:txBody>
      </p:sp>
      <p:sp>
        <p:nvSpPr>
          <p:cNvPr id="32" name="31 Flecha derecha">
            <a:extLst>
              <a:ext uri="{FF2B5EF4-FFF2-40B4-BE49-F238E27FC236}">
                <a16:creationId xmlns:a16="http://schemas.microsoft.com/office/drawing/2014/main" id="{E623E72B-375E-6252-0642-E570E6D348A0}"/>
              </a:ext>
            </a:extLst>
          </p:cNvPr>
          <p:cNvSpPr/>
          <p:nvPr/>
        </p:nvSpPr>
        <p:spPr>
          <a:xfrm>
            <a:off x="1779891" y="1510441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0" name="29 Flecha derecha">
            <a:extLst>
              <a:ext uri="{FF2B5EF4-FFF2-40B4-BE49-F238E27FC236}">
                <a16:creationId xmlns:a16="http://schemas.microsoft.com/office/drawing/2014/main" id="{1364A3E0-BC08-D9F5-5F98-4DF13E264F4F}"/>
              </a:ext>
            </a:extLst>
          </p:cNvPr>
          <p:cNvSpPr/>
          <p:nvPr/>
        </p:nvSpPr>
        <p:spPr>
          <a:xfrm>
            <a:off x="1760765" y="2031654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1" name="30 Flecha derecha">
            <a:extLst>
              <a:ext uri="{FF2B5EF4-FFF2-40B4-BE49-F238E27FC236}">
                <a16:creationId xmlns:a16="http://schemas.microsoft.com/office/drawing/2014/main" id="{18CDB4D0-242C-8972-220B-45FA82B0C90F}"/>
              </a:ext>
            </a:extLst>
          </p:cNvPr>
          <p:cNvSpPr/>
          <p:nvPr/>
        </p:nvSpPr>
        <p:spPr>
          <a:xfrm>
            <a:off x="1760764" y="2541825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5" name="34 Flecha derecha">
            <a:extLst>
              <a:ext uri="{FF2B5EF4-FFF2-40B4-BE49-F238E27FC236}">
                <a16:creationId xmlns:a16="http://schemas.microsoft.com/office/drawing/2014/main" id="{09D72646-5AD6-C91B-7982-22209E4CCEA1}"/>
              </a:ext>
            </a:extLst>
          </p:cNvPr>
          <p:cNvSpPr/>
          <p:nvPr/>
        </p:nvSpPr>
        <p:spPr>
          <a:xfrm>
            <a:off x="1745604" y="3051996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6" name="35 Flecha derecha">
            <a:extLst>
              <a:ext uri="{FF2B5EF4-FFF2-40B4-BE49-F238E27FC236}">
                <a16:creationId xmlns:a16="http://schemas.microsoft.com/office/drawing/2014/main" id="{5709A0FB-2DF0-5C70-8959-D56067743743}"/>
              </a:ext>
            </a:extLst>
          </p:cNvPr>
          <p:cNvSpPr/>
          <p:nvPr/>
        </p:nvSpPr>
        <p:spPr>
          <a:xfrm>
            <a:off x="1742369" y="3879200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8" name="37 Flecha derecha">
            <a:extLst>
              <a:ext uri="{FF2B5EF4-FFF2-40B4-BE49-F238E27FC236}">
                <a16:creationId xmlns:a16="http://schemas.microsoft.com/office/drawing/2014/main" id="{C6E57899-BBA5-A533-EBEA-03F2FF942A70}"/>
              </a:ext>
            </a:extLst>
          </p:cNvPr>
          <p:cNvSpPr/>
          <p:nvPr/>
        </p:nvSpPr>
        <p:spPr>
          <a:xfrm>
            <a:off x="1745068" y="4756352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1" name="40 CuadroTexto">
            <a:extLst>
              <a:ext uri="{FF2B5EF4-FFF2-40B4-BE49-F238E27FC236}">
                <a16:creationId xmlns:a16="http://schemas.microsoft.com/office/drawing/2014/main" id="{A5BF98E2-7958-6FAB-0B09-85C60D7DC4F8}"/>
              </a:ext>
            </a:extLst>
          </p:cNvPr>
          <p:cNvSpPr txBox="1"/>
          <p:nvPr/>
        </p:nvSpPr>
        <p:spPr>
          <a:xfrm>
            <a:off x="2363522" y="1939969"/>
            <a:ext cx="6528360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Lenguaje claro y directo: mejor te comprenderán</a:t>
            </a:r>
          </a:p>
        </p:txBody>
      </p:sp>
      <p:sp>
        <p:nvSpPr>
          <p:cNvPr id="42" name="41 CuadroTexto">
            <a:extLst>
              <a:ext uri="{FF2B5EF4-FFF2-40B4-BE49-F238E27FC236}">
                <a16:creationId xmlns:a16="http://schemas.microsoft.com/office/drawing/2014/main" id="{C5BA44ED-057F-F750-583C-BF16A9154B89}"/>
              </a:ext>
            </a:extLst>
          </p:cNvPr>
          <p:cNvSpPr txBox="1"/>
          <p:nvPr/>
        </p:nvSpPr>
        <p:spPr>
          <a:xfrm>
            <a:off x="2360605" y="2960311"/>
            <a:ext cx="6531277" cy="646331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Domina el ritmo y las pausas: Ni demasiado rápido o lento, vigila muletillas como “</a:t>
            </a:r>
            <a:r>
              <a:rPr lang="es-ES" dirty="0" err="1"/>
              <a:t>ehhh</a:t>
            </a:r>
            <a:r>
              <a:rPr lang="es-ES" dirty="0"/>
              <a:t>”, “bueno…”</a:t>
            </a:r>
          </a:p>
        </p:txBody>
      </p:sp>
      <p:sp>
        <p:nvSpPr>
          <p:cNvPr id="44" name="43 CuadroTexto">
            <a:extLst>
              <a:ext uri="{FF2B5EF4-FFF2-40B4-BE49-F238E27FC236}">
                <a16:creationId xmlns:a16="http://schemas.microsoft.com/office/drawing/2014/main" id="{6BAE2C84-D81A-E09B-7E86-2969D254EFBC}"/>
              </a:ext>
            </a:extLst>
          </p:cNvPr>
          <p:cNvSpPr txBox="1"/>
          <p:nvPr/>
        </p:nvSpPr>
        <p:spPr>
          <a:xfrm>
            <a:off x="2362769" y="4663372"/>
            <a:ext cx="6531276" cy="646331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Proyecta confianza y naturalidad: si no te lo crees tú los demás tampoco</a:t>
            </a:r>
          </a:p>
        </p:txBody>
      </p:sp>
      <p:sp>
        <p:nvSpPr>
          <p:cNvPr id="45" name="44 CuadroTexto">
            <a:extLst>
              <a:ext uri="{FF2B5EF4-FFF2-40B4-BE49-F238E27FC236}">
                <a16:creationId xmlns:a16="http://schemas.microsoft.com/office/drawing/2014/main" id="{1F2FE42A-3770-5CF3-D561-8D17811C3518}"/>
              </a:ext>
            </a:extLst>
          </p:cNvPr>
          <p:cNvSpPr txBox="1"/>
          <p:nvPr/>
        </p:nvSpPr>
        <p:spPr>
          <a:xfrm>
            <a:off x="2368076" y="1391561"/>
            <a:ext cx="6523806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Estructura clara: organiza tu discurso y no improvises</a:t>
            </a:r>
            <a:endParaRPr lang="es-ES" dirty="0"/>
          </a:p>
        </p:txBody>
      </p:sp>
      <p:sp>
        <p:nvSpPr>
          <p:cNvPr id="46" name="45 CuadroTexto">
            <a:extLst>
              <a:ext uri="{FF2B5EF4-FFF2-40B4-BE49-F238E27FC236}">
                <a16:creationId xmlns:a16="http://schemas.microsoft.com/office/drawing/2014/main" id="{9BA426B8-4386-F1B3-E1FF-C9E177A74DB0}"/>
              </a:ext>
            </a:extLst>
          </p:cNvPr>
          <p:cNvSpPr txBox="1"/>
          <p:nvPr/>
        </p:nvSpPr>
        <p:spPr>
          <a:xfrm>
            <a:off x="2360287" y="3787515"/>
            <a:ext cx="6528360" cy="646331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Genera interacción con la audiencia: involucra a los demás en tu discurso</a:t>
            </a:r>
          </a:p>
        </p:txBody>
      </p:sp>
      <p:sp>
        <p:nvSpPr>
          <p:cNvPr id="48" name="47 CuadroTexto">
            <a:extLst>
              <a:ext uri="{FF2B5EF4-FFF2-40B4-BE49-F238E27FC236}">
                <a16:creationId xmlns:a16="http://schemas.microsoft.com/office/drawing/2014/main" id="{49D05503-036F-A659-CAC6-1BDE6F1B2573}"/>
              </a:ext>
            </a:extLst>
          </p:cNvPr>
          <p:cNvSpPr txBox="1"/>
          <p:nvPr/>
        </p:nvSpPr>
        <p:spPr>
          <a:xfrm>
            <a:off x="2378464" y="2450140"/>
            <a:ext cx="6513418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Adapta el mensaje: no es lo mismo amigos que una entrevista</a:t>
            </a:r>
          </a:p>
        </p:txBody>
      </p:sp>
      <p:sp>
        <p:nvSpPr>
          <p:cNvPr id="4" name="23 CuadroTexto">
            <a:hlinkClick r:id="rId2" action="ppaction://hlinksldjump"/>
            <a:extLst>
              <a:ext uri="{FF2B5EF4-FFF2-40B4-BE49-F238E27FC236}">
                <a16:creationId xmlns:a16="http://schemas.microsoft.com/office/drawing/2014/main" id="{597B37E8-2E35-1919-9C57-1BF07E82744E}"/>
              </a:ext>
            </a:extLst>
          </p:cNvPr>
          <p:cNvSpPr txBox="1"/>
          <p:nvPr/>
        </p:nvSpPr>
        <p:spPr>
          <a:xfrm>
            <a:off x="3686365" y="6290397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5" name="22 Imagen">
            <a:extLst>
              <a:ext uri="{FF2B5EF4-FFF2-40B4-BE49-F238E27FC236}">
                <a16:creationId xmlns:a16="http://schemas.microsoft.com/office/drawing/2014/main" id="{6A1E1074-1282-2565-6E75-D345DEDDF02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471629" y="6402722"/>
            <a:ext cx="287793" cy="361618"/>
          </a:xfrm>
          <a:prstGeom prst="rect">
            <a:avLst/>
          </a:prstGeom>
        </p:spPr>
      </p:pic>
      <p:sp>
        <p:nvSpPr>
          <p:cNvPr id="6" name="1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4393CFA9-1F8A-5D09-2C84-624BBD13E5B1}"/>
              </a:ext>
            </a:extLst>
          </p:cNvPr>
          <p:cNvSpPr/>
          <p:nvPr/>
        </p:nvSpPr>
        <p:spPr>
          <a:xfrm>
            <a:off x="71389" y="6387519"/>
            <a:ext cx="875539" cy="281841"/>
          </a:xfrm>
          <a:prstGeom prst="leftArrow">
            <a:avLst/>
          </a:prstGeom>
          <a:solidFill>
            <a:schemeClr val="tx2"/>
          </a:solidFill>
          <a:ln w="254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7" name="1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D92EDBA-58D7-61A1-6E78-027DD9B9275A}"/>
              </a:ext>
            </a:extLst>
          </p:cNvPr>
          <p:cNvSpPr/>
          <p:nvPr/>
        </p:nvSpPr>
        <p:spPr>
          <a:xfrm>
            <a:off x="7507759" y="6336012"/>
            <a:ext cx="864096" cy="333348"/>
          </a:xfrm>
          <a:prstGeom prst="right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39174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F276F1-7556-59E4-01F6-81BCE62398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>
            <a:extLst>
              <a:ext uri="{FF2B5EF4-FFF2-40B4-BE49-F238E27FC236}">
                <a16:creationId xmlns:a16="http://schemas.microsoft.com/office/drawing/2014/main" id="{33C45FD9-0779-9B5B-71CE-1B3AB565FEA1}"/>
              </a:ext>
            </a:extLst>
          </p:cNvPr>
          <p:cNvSpPr txBox="1"/>
          <p:nvPr/>
        </p:nvSpPr>
        <p:spPr>
          <a:xfrm>
            <a:off x="159895" y="1443209"/>
            <a:ext cx="1508645" cy="123329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" dirty="0">
                <a:solidFill>
                  <a:schemeClr val="tx1"/>
                </a:solidFill>
              </a:rPr>
              <a:t>Comunicación no verbal</a:t>
            </a:r>
          </a:p>
        </p:txBody>
      </p:sp>
      <p:sp>
        <p:nvSpPr>
          <p:cNvPr id="32" name="31 Flecha derecha">
            <a:extLst>
              <a:ext uri="{FF2B5EF4-FFF2-40B4-BE49-F238E27FC236}">
                <a16:creationId xmlns:a16="http://schemas.microsoft.com/office/drawing/2014/main" id="{7CFD4A91-B397-951D-A178-1654A8AAC307}"/>
              </a:ext>
            </a:extLst>
          </p:cNvPr>
          <p:cNvSpPr/>
          <p:nvPr/>
        </p:nvSpPr>
        <p:spPr>
          <a:xfrm>
            <a:off x="1779891" y="1510441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0" name="29 Flecha derecha">
            <a:extLst>
              <a:ext uri="{FF2B5EF4-FFF2-40B4-BE49-F238E27FC236}">
                <a16:creationId xmlns:a16="http://schemas.microsoft.com/office/drawing/2014/main" id="{C57F38DF-E28C-1265-4B3E-1917E0FB4E8F}"/>
              </a:ext>
            </a:extLst>
          </p:cNvPr>
          <p:cNvSpPr/>
          <p:nvPr/>
        </p:nvSpPr>
        <p:spPr>
          <a:xfrm>
            <a:off x="1760765" y="2031654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1" name="30 Flecha derecha">
            <a:extLst>
              <a:ext uri="{FF2B5EF4-FFF2-40B4-BE49-F238E27FC236}">
                <a16:creationId xmlns:a16="http://schemas.microsoft.com/office/drawing/2014/main" id="{C125B9BB-7EBB-18A6-C1BD-69FE695B76D4}"/>
              </a:ext>
            </a:extLst>
          </p:cNvPr>
          <p:cNvSpPr/>
          <p:nvPr/>
        </p:nvSpPr>
        <p:spPr>
          <a:xfrm>
            <a:off x="1760764" y="2541825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5" name="34 Flecha derecha">
            <a:extLst>
              <a:ext uri="{FF2B5EF4-FFF2-40B4-BE49-F238E27FC236}">
                <a16:creationId xmlns:a16="http://schemas.microsoft.com/office/drawing/2014/main" id="{489819EE-69AC-5E7A-7815-9E9A4DCA8139}"/>
              </a:ext>
            </a:extLst>
          </p:cNvPr>
          <p:cNvSpPr/>
          <p:nvPr/>
        </p:nvSpPr>
        <p:spPr>
          <a:xfrm>
            <a:off x="1745604" y="3051996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6" name="35 Flecha derecha">
            <a:extLst>
              <a:ext uri="{FF2B5EF4-FFF2-40B4-BE49-F238E27FC236}">
                <a16:creationId xmlns:a16="http://schemas.microsoft.com/office/drawing/2014/main" id="{CF8C5903-A31F-8AFB-0A4A-942F84934A84}"/>
              </a:ext>
            </a:extLst>
          </p:cNvPr>
          <p:cNvSpPr/>
          <p:nvPr/>
        </p:nvSpPr>
        <p:spPr>
          <a:xfrm>
            <a:off x="1742369" y="3879200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8" name="37 Flecha derecha">
            <a:extLst>
              <a:ext uri="{FF2B5EF4-FFF2-40B4-BE49-F238E27FC236}">
                <a16:creationId xmlns:a16="http://schemas.microsoft.com/office/drawing/2014/main" id="{F7F3385F-1C70-2D67-0B57-AE7148122B53}"/>
              </a:ext>
            </a:extLst>
          </p:cNvPr>
          <p:cNvSpPr/>
          <p:nvPr/>
        </p:nvSpPr>
        <p:spPr>
          <a:xfrm>
            <a:off x="1745068" y="4756352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1" name="40 CuadroTexto">
            <a:extLst>
              <a:ext uri="{FF2B5EF4-FFF2-40B4-BE49-F238E27FC236}">
                <a16:creationId xmlns:a16="http://schemas.microsoft.com/office/drawing/2014/main" id="{33476763-7B13-0E09-BB74-F239794791E3}"/>
              </a:ext>
            </a:extLst>
          </p:cNvPr>
          <p:cNvSpPr txBox="1"/>
          <p:nvPr/>
        </p:nvSpPr>
        <p:spPr>
          <a:xfrm>
            <a:off x="2363522" y="1939969"/>
            <a:ext cx="6528360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Contacto visual: mira a la audiencia para generar confianza</a:t>
            </a:r>
          </a:p>
        </p:txBody>
      </p:sp>
      <p:sp>
        <p:nvSpPr>
          <p:cNvPr id="42" name="41 CuadroTexto">
            <a:extLst>
              <a:ext uri="{FF2B5EF4-FFF2-40B4-BE49-F238E27FC236}">
                <a16:creationId xmlns:a16="http://schemas.microsoft.com/office/drawing/2014/main" id="{55C9BA30-39A8-ABF4-E7A4-6DF4A1FF3BFC}"/>
              </a:ext>
            </a:extLst>
          </p:cNvPr>
          <p:cNvSpPr txBox="1"/>
          <p:nvPr/>
        </p:nvSpPr>
        <p:spPr>
          <a:xfrm>
            <a:off x="2360605" y="2960311"/>
            <a:ext cx="6531277" cy="646331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Postura y movimientos: postura erguida, sin cruzar los brazos o manos en los bolsillos, usa gestos para enfatizar ideas</a:t>
            </a:r>
          </a:p>
        </p:txBody>
      </p:sp>
      <p:sp>
        <p:nvSpPr>
          <p:cNvPr id="44" name="43 CuadroTexto">
            <a:extLst>
              <a:ext uri="{FF2B5EF4-FFF2-40B4-BE49-F238E27FC236}">
                <a16:creationId xmlns:a16="http://schemas.microsoft.com/office/drawing/2014/main" id="{6A45AF43-E6ED-AEA8-BEF9-1ABF4DFF6733}"/>
              </a:ext>
            </a:extLst>
          </p:cNvPr>
          <p:cNvSpPr txBox="1"/>
          <p:nvPr/>
        </p:nvSpPr>
        <p:spPr>
          <a:xfrm>
            <a:off x="2362769" y="4663372"/>
            <a:ext cx="6531276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Practica en el espejo o grábate</a:t>
            </a:r>
          </a:p>
        </p:txBody>
      </p:sp>
      <p:sp>
        <p:nvSpPr>
          <p:cNvPr id="45" name="44 CuadroTexto">
            <a:extLst>
              <a:ext uri="{FF2B5EF4-FFF2-40B4-BE49-F238E27FC236}">
                <a16:creationId xmlns:a16="http://schemas.microsoft.com/office/drawing/2014/main" id="{36E622FA-63DA-F532-534D-D96B6A66BFCF}"/>
              </a:ext>
            </a:extLst>
          </p:cNvPr>
          <p:cNvSpPr txBox="1"/>
          <p:nvPr/>
        </p:nvSpPr>
        <p:spPr>
          <a:xfrm>
            <a:off x="2368076" y="1391561"/>
            <a:ext cx="6523806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Tu cuerpo también comunica incluso más de lo que dices</a:t>
            </a:r>
            <a:endParaRPr lang="es-ES" dirty="0"/>
          </a:p>
        </p:txBody>
      </p:sp>
      <p:sp>
        <p:nvSpPr>
          <p:cNvPr id="46" name="45 CuadroTexto">
            <a:extLst>
              <a:ext uri="{FF2B5EF4-FFF2-40B4-BE49-F238E27FC236}">
                <a16:creationId xmlns:a16="http://schemas.microsoft.com/office/drawing/2014/main" id="{6CD63814-57BD-0716-E777-BC973805C0A8}"/>
              </a:ext>
            </a:extLst>
          </p:cNvPr>
          <p:cNvSpPr txBox="1"/>
          <p:nvPr/>
        </p:nvSpPr>
        <p:spPr>
          <a:xfrm>
            <a:off x="2360287" y="3787515"/>
            <a:ext cx="6528360" cy="646331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Tono y voz: si es monótona aburre, pero demasiado rápido genera ansiedad, usar pausas</a:t>
            </a:r>
          </a:p>
        </p:txBody>
      </p:sp>
      <p:sp>
        <p:nvSpPr>
          <p:cNvPr id="48" name="47 CuadroTexto">
            <a:extLst>
              <a:ext uri="{FF2B5EF4-FFF2-40B4-BE49-F238E27FC236}">
                <a16:creationId xmlns:a16="http://schemas.microsoft.com/office/drawing/2014/main" id="{26C64495-75AE-9CA1-3360-A374AD40AB22}"/>
              </a:ext>
            </a:extLst>
          </p:cNvPr>
          <p:cNvSpPr txBox="1"/>
          <p:nvPr/>
        </p:nvSpPr>
        <p:spPr>
          <a:xfrm>
            <a:off x="2378464" y="2450140"/>
            <a:ext cx="6513418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Expresiones faciales: tu cara debe reflejar lo que dices</a:t>
            </a:r>
          </a:p>
        </p:txBody>
      </p:sp>
      <p:sp>
        <p:nvSpPr>
          <p:cNvPr id="4" name="23 CuadroTexto">
            <a:hlinkClick r:id="rId2" action="ppaction://hlinksldjump"/>
            <a:extLst>
              <a:ext uri="{FF2B5EF4-FFF2-40B4-BE49-F238E27FC236}">
                <a16:creationId xmlns:a16="http://schemas.microsoft.com/office/drawing/2014/main" id="{0A93E5D1-4C17-416C-68F6-32C9230C9CE9}"/>
              </a:ext>
            </a:extLst>
          </p:cNvPr>
          <p:cNvSpPr txBox="1"/>
          <p:nvPr/>
        </p:nvSpPr>
        <p:spPr>
          <a:xfrm>
            <a:off x="3686365" y="6290397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5" name="22 Imagen">
            <a:extLst>
              <a:ext uri="{FF2B5EF4-FFF2-40B4-BE49-F238E27FC236}">
                <a16:creationId xmlns:a16="http://schemas.microsoft.com/office/drawing/2014/main" id="{4697E86C-1B51-4CF5-56C4-FDB5C14C999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471629" y="6402722"/>
            <a:ext cx="287793" cy="361618"/>
          </a:xfrm>
          <a:prstGeom prst="rect">
            <a:avLst/>
          </a:prstGeom>
        </p:spPr>
      </p:pic>
      <p:sp>
        <p:nvSpPr>
          <p:cNvPr id="6" name="1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80C10D72-E446-EF29-7EB5-2502850E054B}"/>
              </a:ext>
            </a:extLst>
          </p:cNvPr>
          <p:cNvSpPr/>
          <p:nvPr/>
        </p:nvSpPr>
        <p:spPr>
          <a:xfrm>
            <a:off x="71389" y="6387519"/>
            <a:ext cx="875539" cy="281841"/>
          </a:xfrm>
          <a:prstGeom prst="leftArrow">
            <a:avLst/>
          </a:prstGeom>
          <a:solidFill>
            <a:schemeClr val="tx2"/>
          </a:solidFill>
          <a:ln w="254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7" name="1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2A9F434-1040-67B9-A656-C56CE3F71AD3}"/>
              </a:ext>
            </a:extLst>
          </p:cNvPr>
          <p:cNvSpPr/>
          <p:nvPr/>
        </p:nvSpPr>
        <p:spPr>
          <a:xfrm>
            <a:off x="7507759" y="6336012"/>
            <a:ext cx="864096" cy="333348"/>
          </a:xfrm>
          <a:prstGeom prst="right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8" name="1 Título">
            <a:extLst>
              <a:ext uri="{FF2B5EF4-FFF2-40B4-BE49-F238E27FC236}">
                <a16:creationId xmlns:a16="http://schemas.microsoft.com/office/drawing/2014/main" id="{5E496903-CA8A-43D3-8491-0379DBA0E68F}"/>
              </a:ext>
            </a:extLst>
          </p:cNvPr>
          <p:cNvSpPr txBox="1">
            <a:spLocks/>
          </p:cNvSpPr>
          <p:nvPr/>
        </p:nvSpPr>
        <p:spPr>
          <a:xfrm>
            <a:off x="35496" y="1683"/>
            <a:ext cx="8229600" cy="59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4. La comunicación</a:t>
            </a:r>
          </a:p>
        </p:txBody>
      </p:sp>
    </p:spTree>
    <p:extLst>
      <p:ext uri="{BB962C8B-B14F-4D97-AF65-F5344CB8AC3E}">
        <p14:creationId xmlns:p14="http://schemas.microsoft.com/office/powerpoint/2010/main" val="7327524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0A590E-D0C9-D160-E22A-A209BEA538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>
            <a:extLst>
              <a:ext uri="{FF2B5EF4-FFF2-40B4-BE49-F238E27FC236}">
                <a16:creationId xmlns:a16="http://schemas.microsoft.com/office/drawing/2014/main" id="{311242B7-D498-F3AC-7C86-994DD9139831}"/>
              </a:ext>
            </a:extLst>
          </p:cNvPr>
          <p:cNvSpPr txBox="1"/>
          <p:nvPr/>
        </p:nvSpPr>
        <p:spPr>
          <a:xfrm>
            <a:off x="159895" y="1443209"/>
            <a:ext cx="1508645" cy="123329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" dirty="0">
                <a:solidFill>
                  <a:schemeClr val="tx1"/>
                </a:solidFill>
              </a:rPr>
              <a:t>Comunicación escrita: </a:t>
            </a:r>
          </a:p>
          <a:p>
            <a:r>
              <a:rPr lang="es-ES" dirty="0">
                <a:solidFill>
                  <a:schemeClr val="tx1"/>
                </a:solidFill>
              </a:rPr>
              <a:t>Claves</a:t>
            </a:r>
          </a:p>
        </p:txBody>
      </p:sp>
      <p:sp>
        <p:nvSpPr>
          <p:cNvPr id="32" name="31 Flecha derecha">
            <a:extLst>
              <a:ext uri="{FF2B5EF4-FFF2-40B4-BE49-F238E27FC236}">
                <a16:creationId xmlns:a16="http://schemas.microsoft.com/office/drawing/2014/main" id="{4E8F4208-0B26-6EE9-E187-44DD88D15ACF}"/>
              </a:ext>
            </a:extLst>
          </p:cNvPr>
          <p:cNvSpPr/>
          <p:nvPr/>
        </p:nvSpPr>
        <p:spPr>
          <a:xfrm>
            <a:off x="1779891" y="1510441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0" name="29 Flecha derecha">
            <a:extLst>
              <a:ext uri="{FF2B5EF4-FFF2-40B4-BE49-F238E27FC236}">
                <a16:creationId xmlns:a16="http://schemas.microsoft.com/office/drawing/2014/main" id="{CCB82C1D-1EDB-6419-4937-A0880319F1F6}"/>
              </a:ext>
            </a:extLst>
          </p:cNvPr>
          <p:cNvSpPr/>
          <p:nvPr/>
        </p:nvSpPr>
        <p:spPr>
          <a:xfrm>
            <a:off x="1760765" y="2031654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1" name="30 Flecha derecha">
            <a:extLst>
              <a:ext uri="{FF2B5EF4-FFF2-40B4-BE49-F238E27FC236}">
                <a16:creationId xmlns:a16="http://schemas.microsoft.com/office/drawing/2014/main" id="{3BC30B66-EEFB-750E-BE24-6A07B4821689}"/>
              </a:ext>
            </a:extLst>
          </p:cNvPr>
          <p:cNvSpPr/>
          <p:nvPr/>
        </p:nvSpPr>
        <p:spPr>
          <a:xfrm>
            <a:off x="1760764" y="2541825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5" name="34 Flecha derecha">
            <a:extLst>
              <a:ext uri="{FF2B5EF4-FFF2-40B4-BE49-F238E27FC236}">
                <a16:creationId xmlns:a16="http://schemas.microsoft.com/office/drawing/2014/main" id="{4F38E520-7AB9-D459-7B9B-08135283D546}"/>
              </a:ext>
            </a:extLst>
          </p:cNvPr>
          <p:cNvSpPr/>
          <p:nvPr/>
        </p:nvSpPr>
        <p:spPr>
          <a:xfrm>
            <a:off x="1745604" y="3113329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6" name="35 Flecha derecha">
            <a:extLst>
              <a:ext uri="{FF2B5EF4-FFF2-40B4-BE49-F238E27FC236}">
                <a16:creationId xmlns:a16="http://schemas.microsoft.com/office/drawing/2014/main" id="{9106E068-97DC-82E9-9A24-5ED1F75E87A8}"/>
              </a:ext>
            </a:extLst>
          </p:cNvPr>
          <p:cNvSpPr/>
          <p:nvPr/>
        </p:nvSpPr>
        <p:spPr>
          <a:xfrm>
            <a:off x="1742687" y="3683303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1" name="40 CuadroTexto">
            <a:extLst>
              <a:ext uri="{FF2B5EF4-FFF2-40B4-BE49-F238E27FC236}">
                <a16:creationId xmlns:a16="http://schemas.microsoft.com/office/drawing/2014/main" id="{087AA2D5-5A0F-39A8-81F4-F0872030145B}"/>
              </a:ext>
            </a:extLst>
          </p:cNvPr>
          <p:cNvSpPr txBox="1"/>
          <p:nvPr/>
        </p:nvSpPr>
        <p:spPr>
          <a:xfrm>
            <a:off x="2363522" y="1939969"/>
            <a:ext cx="6528360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Usa pocas palabras, frases cortas, palabras clave</a:t>
            </a:r>
          </a:p>
        </p:txBody>
      </p:sp>
      <p:sp>
        <p:nvSpPr>
          <p:cNvPr id="42" name="41 CuadroTexto">
            <a:extLst>
              <a:ext uri="{FF2B5EF4-FFF2-40B4-BE49-F238E27FC236}">
                <a16:creationId xmlns:a16="http://schemas.microsoft.com/office/drawing/2014/main" id="{4A6220DD-9000-C729-EBD6-1A333366D184}"/>
              </a:ext>
            </a:extLst>
          </p:cNvPr>
          <p:cNvSpPr txBox="1"/>
          <p:nvPr/>
        </p:nvSpPr>
        <p:spPr>
          <a:xfrm>
            <a:off x="2360605" y="3021644"/>
            <a:ext cx="6531277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Texto organizado y con sentido, una idea por diapositiva</a:t>
            </a:r>
          </a:p>
        </p:txBody>
      </p:sp>
      <p:sp>
        <p:nvSpPr>
          <p:cNvPr id="45" name="44 CuadroTexto">
            <a:extLst>
              <a:ext uri="{FF2B5EF4-FFF2-40B4-BE49-F238E27FC236}">
                <a16:creationId xmlns:a16="http://schemas.microsoft.com/office/drawing/2014/main" id="{69B25E3F-B87B-537C-CBA2-A1614DEE685F}"/>
              </a:ext>
            </a:extLst>
          </p:cNvPr>
          <p:cNvSpPr txBox="1"/>
          <p:nvPr/>
        </p:nvSpPr>
        <p:spPr>
          <a:xfrm>
            <a:off x="2368076" y="1391561"/>
            <a:ext cx="6523806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Presentación impactante: no esté llena de texto y sea aburrida</a:t>
            </a:r>
          </a:p>
        </p:txBody>
      </p:sp>
      <p:sp>
        <p:nvSpPr>
          <p:cNvPr id="46" name="45 CuadroTexto">
            <a:extLst>
              <a:ext uri="{FF2B5EF4-FFF2-40B4-BE49-F238E27FC236}">
                <a16:creationId xmlns:a16="http://schemas.microsoft.com/office/drawing/2014/main" id="{6E3585A4-9C9B-AB67-CF48-3B82C8BC34B8}"/>
              </a:ext>
            </a:extLst>
          </p:cNvPr>
          <p:cNvSpPr txBox="1"/>
          <p:nvPr/>
        </p:nvSpPr>
        <p:spPr>
          <a:xfrm>
            <a:off x="2360605" y="3591618"/>
            <a:ext cx="6528360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Cuenta una historia y no pongas solo datos</a:t>
            </a:r>
          </a:p>
        </p:txBody>
      </p:sp>
      <p:sp>
        <p:nvSpPr>
          <p:cNvPr id="48" name="47 CuadroTexto">
            <a:extLst>
              <a:ext uri="{FF2B5EF4-FFF2-40B4-BE49-F238E27FC236}">
                <a16:creationId xmlns:a16="http://schemas.microsoft.com/office/drawing/2014/main" id="{1C3AC9A0-5758-D0B0-91E1-55FDD0C0B439}"/>
              </a:ext>
            </a:extLst>
          </p:cNvPr>
          <p:cNvSpPr txBox="1"/>
          <p:nvPr/>
        </p:nvSpPr>
        <p:spPr>
          <a:xfrm>
            <a:off x="2378464" y="2450140"/>
            <a:ext cx="6513418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Diseño limpio y con colores</a:t>
            </a:r>
          </a:p>
        </p:txBody>
      </p:sp>
      <p:sp>
        <p:nvSpPr>
          <p:cNvPr id="4" name="23 CuadroTexto">
            <a:hlinkClick r:id="rId2" action="ppaction://hlinksldjump"/>
            <a:extLst>
              <a:ext uri="{FF2B5EF4-FFF2-40B4-BE49-F238E27FC236}">
                <a16:creationId xmlns:a16="http://schemas.microsoft.com/office/drawing/2014/main" id="{1C84538F-A6C3-D749-63B8-AD028EF66DA3}"/>
              </a:ext>
            </a:extLst>
          </p:cNvPr>
          <p:cNvSpPr txBox="1"/>
          <p:nvPr/>
        </p:nvSpPr>
        <p:spPr>
          <a:xfrm>
            <a:off x="3686365" y="6290397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5" name="22 Imagen">
            <a:extLst>
              <a:ext uri="{FF2B5EF4-FFF2-40B4-BE49-F238E27FC236}">
                <a16:creationId xmlns:a16="http://schemas.microsoft.com/office/drawing/2014/main" id="{8B6BDDFA-C69A-51A6-E934-EA7F553905B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471629" y="6402722"/>
            <a:ext cx="287793" cy="361618"/>
          </a:xfrm>
          <a:prstGeom prst="rect">
            <a:avLst/>
          </a:prstGeom>
        </p:spPr>
      </p:pic>
      <p:sp>
        <p:nvSpPr>
          <p:cNvPr id="6" name="1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07C25FAE-0FB0-5A98-0A35-CFF6499EC234}"/>
              </a:ext>
            </a:extLst>
          </p:cNvPr>
          <p:cNvSpPr/>
          <p:nvPr/>
        </p:nvSpPr>
        <p:spPr>
          <a:xfrm>
            <a:off x="71389" y="6387519"/>
            <a:ext cx="875539" cy="281841"/>
          </a:xfrm>
          <a:prstGeom prst="leftArrow">
            <a:avLst/>
          </a:prstGeom>
          <a:solidFill>
            <a:schemeClr val="tx2"/>
          </a:solidFill>
          <a:ln w="254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7" name="1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4272E32C-D198-B428-7EDB-649DD2C258F8}"/>
              </a:ext>
            </a:extLst>
          </p:cNvPr>
          <p:cNvSpPr/>
          <p:nvPr/>
        </p:nvSpPr>
        <p:spPr>
          <a:xfrm>
            <a:off x="7507759" y="6336012"/>
            <a:ext cx="864096" cy="333348"/>
          </a:xfrm>
          <a:prstGeom prst="right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8" name="1 Título">
            <a:extLst>
              <a:ext uri="{FF2B5EF4-FFF2-40B4-BE49-F238E27FC236}">
                <a16:creationId xmlns:a16="http://schemas.microsoft.com/office/drawing/2014/main" id="{5B4E74E2-3A1B-DB74-C1E5-6A85535D58BC}"/>
              </a:ext>
            </a:extLst>
          </p:cNvPr>
          <p:cNvSpPr txBox="1">
            <a:spLocks/>
          </p:cNvSpPr>
          <p:nvPr/>
        </p:nvSpPr>
        <p:spPr>
          <a:xfrm>
            <a:off x="35496" y="1683"/>
            <a:ext cx="8229600" cy="59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4. La comunicación</a:t>
            </a:r>
          </a:p>
        </p:txBody>
      </p:sp>
    </p:spTree>
    <p:extLst>
      <p:ext uri="{BB962C8B-B14F-4D97-AF65-F5344CB8AC3E}">
        <p14:creationId xmlns:p14="http://schemas.microsoft.com/office/powerpoint/2010/main" val="5238936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1 Título"/>
          <p:cNvSpPr txBox="1">
            <a:spLocks/>
          </p:cNvSpPr>
          <p:nvPr/>
        </p:nvSpPr>
        <p:spPr>
          <a:xfrm>
            <a:off x="35496" y="8579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5. Gestión del tiempo y las tareas</a:t>
            </a:r>
          </a:p>
        </p:txBody>
      </p:sp>
      <p:sp>
        <p:nvSpPr>
          <p:cNvPr id="51" name="50 Rectángulo"/>
          <p:cNvSpPr/>
          <p:nvPr/>
        </p:nvSpPr>
        <p:spPr>
          <a:xfrm>
            <a:off x="1847219" y="762227"/>
            <a:ext cx="4677940" cy="584775"/>
          </a:xfrm>
          <a:prstGeom prst="rect">
            <a:avLst/>
          </a:prstGeom>
          <a:ln>
            <a:solidFill>
              <a:srgbClr val="92D050"/>
            </a:soli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ctr"/>
            <a:r>
              <a:rPr lang="es-ES_tradnl" sz="1600" b="1" dirty="0"/>
              <a:t>“No se trata de hacer más cosas en menos tiempo, sino de hacerlas mejor sin acabar estresado”</a:t>
            </a:r>
            <a:endParaRPr lang="es-ES" sz="1600" b="1" dirty="0"/>
          </a:p>
        </p:txBody>
      </p:sp>
      <p:graphicFrame>
        <p:nvGraphicFramePr>
          <p:cNvPr id="25" name="24 Diagrama"/>
          <p:cNvGraphicFramePr/>
          <p:nvPr>
            <p:extLst>
              <p:ext uri="{D42A27DB-BD31-4B8C-83A1-F6EECF244321}">
                <p14:modId xmlns:p14="http://schemas.microsoft.com/office/powerpoint/2010/main" val="2568626540"/>
              </p:ext>
            </p:extLst>
          </p:nvPr>
        </p:nvGraphicFramePr>
        <p:xfrm>
          <a:off x="334537" y="3164549"/>
          <a:ext cx="8229600" cy="30338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8 CuadroTexto">
            <a:extLst>
              <a:ext uri="{FF2B5EF4-FFF2-40B4-BE49-F238E27FC236}">
                <a16:creationId xmlns:a16="http://schemas.microsoft.com/office/drawing/2014/main" id="{72885BF6-8903-1481-CEFB-E0024EB9E892}"/>
              </a:ext>
            </a:extLst>
          </p:cNvPr>
          <p:cNvSpPr txBox="1"/>
          <p:nvPr/>
        </p:nvSpPr>
        <p:spPr>
          <a:xfrm>
            <a:off x="356951" y="1842713"/>
            <a:ext cx="1514749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Saber organizarse ayuda a</a:t>
            </a:r>
            <a:endParaRPr lang="es-ES" b="1" dirty="0"/>
          </a:p>
        </p:txBody>
      </p:sp>
      <p:sp>
        <p:nvSpPr>
          <p:cNvPr id="8" name="9 Flecha derecha">
            <a:extLst>
              <a:ext uri="{FF2B5EF4-FFF2-40B4-BE49-F238E27FC236}">
                <a16:creationId xmlns:a16="http://schemas.microsoft.com/office/drawing/2014/main" id="{AC9310A1-1E3E-18B2-B178-315644DB07E0}"/>
              </a:ext>
            </a:extLst>
          </p:cNvPr>
          <p:cNvSpPr/>
          <p:nvPr/>
        </p:nvSpPr>
        <p:spPr>
          <a:xfrm>
            <a:off x="2085143" y="1778668"/>
            <a:ext cx="504056" cy="216024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9" name="16 CuadroTexto">
            <a:extLst>
              <a:ext uri="{FF2B5EF4-FFF2-40B4-BE49-F238E27FC236}">
                <a16:creationId xmlns:a16="http://schemas.microsoft.com/office/drawing/2014/main" id="{742F0536-8266-1C0D-0817-FD8CB36C62F4}"/>
              </a:ext>
            </a:extLst>
          </p:cNvPr>
          <p:cNvSpPr txBox="1"/>
          <p:nvPr/>
        </p:nvSpPr>
        <p:spPr>
          <a:xfrm>
            <a:off x="2784638" y="1563515"/>
            <a:ext cx="5387762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dirty="0"/>
              <a:t>Evitar ir con prisas de última hora y terminar a tiempo con menos esfuerzo</a:t>
            </a:r>
          </a:p>
        </p:txBody>
      </p:sp>
      <p:sp>
        <p:nvSpPr>
          <p:cNvPr id="10" name="19 Flecha derecha">
            <a:extLst>
              <a:ext uri="{FF2B5EF4-FFF2-40B4-BE49-F238E27FC236}">
                <a16:creationId xmlns:a16="http://schemas.microsoft.com/office/drawing/2014/main" id="{B7C896C8-A105-9C8B-41C2-7587A8F9BB3F}"/>
              </a:ext>
            </a:extLst>
          </p:cNvPr>
          <p:cNvSpPr/>
          <p:nvPr/>
        </p:nvSpPr>
        <p:spPr>
          <a:xfrm>
            <a:off x="2076141" y="2264377"/>
            <a:ext cx="504056" cy="216024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1" name="20 CuadroTexto">
            <a:extLst>
              <a:ext uri="{FF2B5EF4-FFF2-40B4-BE49-F238E27FC236}">
                <a16:creationId xmlns:a16="http://schemas.microsoft.com/office/drawing/2014/main" id="{F01424FE-FEA7-727B-A0CE-E5032AB93ECF}"/>
              </a:ext>
            </a:extLst>
          </p:cNvPr>
          <p:cNvSpPr txBox="1"/>
          <p:nvPr/>
        </p:nvSpPr>
        <p:spPr>
          <a:xfrm>
            <a:off x="2786556" y="2187723"/>
            <a:ext cx="5461515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dirty="0"/>
              <a:t>Tener claro qué hacer y cómo sin olvidos ni caos</a:t>
            </a:r>
          </a:p>
        </p:txBody>
      </p:sp>
      <p:sp>
        <p:nvSpPr>
          <p:cNvPr id="2" name="19 Flecha derecha">
            <a:extLst>
              <a:ext uri="{FF2B5EF4-FFF2-40B4-BE49-F238E27FC236}">
                <a16:creationId xmlns:a16="http://schemas.microsoft.com/office/drawing/2014/main" id="{C788284F-1D6F-CD55-081F-5D0F8E5FEB49}"/>
              </a:ext>
            </a:extLst>
          </p:cNvPr>
          <p:cNvSpPr/>
          <p:nvPr/>
        </p:nvSpPr>
        <p:spPr>
          <a:xfrm>
            <a:off x="2074223" y="2714463"/>
            <a:ext cx="504056" cy="216024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" name="20 CuadroTexto">
            <a:extLst>
              <a:ext uri="{FF2B5EF4-FFF2-40B4-BE49-F238E27FC236}">
                <a16:creationId xmlns:a16="http://schemas.microsoft.com/office/drawing/2014/main" id="{FF5B72DE-55F7-D937-0339-75FF4518F5EB}"/>
              </a:ext>
            </a:extLst>
          </p:cNvPr>
          <p:cNvSpPr txBox="1"/>
          <p:nvPr/>
        </p:nvSpPr>
        <p:spPr>
          <a:xfrm>
            <a:off x="2784638" y="2637809"/>
            <a:ext cx="5461515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dirty="0"/>
              <a:t>Trabajar mejor en equipo, todos saben lo que toca hacer</a:t>
            </a:r>
          </a:p>
        </p:txBody>
      </p:sp>
      <p:sp>
        <p:nvSpPr>
          <p:cNvPr id="4" name="23 CuadroTexto">
            <a:hlinkClick r:id="rId8" action="ppaction://hlinksldjump"/>
            <a:extLst>
              <a:ext uri="{FF2B5EF4-FFF2-40B4-BE49-F238E27FC236}">
                <a16:creationId xmlns:a16="http://schemas.microsoft.com/office/drawing/2014/main" id="{9BE6F508-DE57-20EA-4AA2-C7E65CC13B9E}"/>
              </a:ext>
            </a:extLst>
          </p:cNvPr>
          <p:cNvSpPr txBox="1"/>
          <p:nvPr/>
        </p:nvSpPr>
        <p:spPr>
          <a:xfrm>
            <a:off x="3686365" y="6290397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5" name="22 Imagen">
            <a:extLst>
              <a:ext uri="{FF2B5EF4-FFF2-40B4-BE49-F238E27FC236}">
                <a16:creationId xmlns:a16="http://schemas.microsoft.com/office/drawing/2014/main" id="{11820A2A-E896-4D05-1084-8AFA2550F8BB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471629" y="6402722"/>
            <a:ext cx="287793" cy="361618"/>
          </a:xfrm>
          <a:prstGeom prst="rect">
            <a:avLst/>
          </a:prstGeom>
        </p:spPr>
      </p:pic>
      <p:sp>
        <p:nvSpPr>
          <p:cNvPr id="6" name="1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491FAA89-7ACE-1D94-3CA7-02E1024C4B93}"/>
              </a:ext>
            </a:extLst>
          </p:cNvPr>
          <p:cNvSpPr/>
          <p:nvPr/>
        </p:nvSpPr>
        <p:spPr>
          <a:xfrm>
            <a:off x="71389" y="6387519"/>
            <a:ext cx="875539" cy="281841"/>
          </a:xfrm>
          <a:prstGeom prst="leftArrow">
            <a:avLst/>
          </a:prstGeom>
          <a:solidFill>
            <a:schemeClr val="tx2"/>
          </a:solidFill>
          <a:ln w="254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2" name="1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A3B366F9-B809-CB4B-FD17-CC7D35602199}"/>
              </a:ext>
            </a:extLst>
          </p:cNvPr>
          <p:cNvSpPr/>
          <p:nvPr/>
        </p:nvSpPr>
        <p:spPr>
          <a:xfrm>
            <a:off x="7507759" y="6336012"/>
            <a:ext cx="864096" cy="333348"/>
          </a:xfrm>
          <a:prstGeom prst="right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39756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893C91-74E2-CF99-1518-333A595383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Diagrama">
            <a:extLst>
              <a:ext uri="{FF2B5EF4-FFF2-40B4-BE49-F238E27FC236}">
                <a16:creationId xmlns:a16="http://schemas.microsoft.com/office/drawing/2014/main" id="{C6C3D39F-BFD0-5EC3-4934-3E0E4ACB0A3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77763891"/>
              </p:ext>
            </p:extLst>
          </p:nvPr>
        </p:nvGraphicFramePr>
        <p:xfrm>
          <a:off x="1544460" y="777470"/>
          <a:ext cx="5534626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10 CuadroTexto">
            <a:extLst>
              <a:ext uri="{FF2B5EF4-FFF2-40B4-BE49-F238E27FC236}">
                <a16:creationId xmlns:a16="http://schemas.microsoft.com/office/drawing/2014/main" id="{6B92D3F1-E9EA-FF0E-F0A6-CA855F31D879}"/>
              </a:ext>
            </a:extLst>
          </p:cNvPr>
          <p:cNvSpPr txBox="1"/>
          <p:nvPr/>
        </p:nvSpPr>
        <p:spPr>
          <a:xfrm>
            <a:off x="5412241" y="985710"/>
            <a:ext cx="3394402" cy="584775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Programar reuniones, plazos y tareas con recordatorios</a:t>
            </a:r>
          </a:p>
        </p:txBody>
      </p:sp>
      <p:sp>
        <p:nvSpPr>
          <p:cNvPr id="12" name="11 CuadroTexto">
            <a:extLst>
              <a:ext uri="{FF2B5EF4-FFF2-40B4-BE49-F238E27FC236}">
                <a16:creationId xmlns:a16="http://schemas.microsoft.com/office/drawing/2014/main" id="{AAD80B6A-52D5-2D1E-3BD9-0181C203BA88}"/>
              </a:ext>
            </a:extLst>
          </p:cNvPr>
          <p:cNvSpPr txBox="1"/>
          <p:nvPr/>
        </p:nvSpPr>
        <p:spPr>
          <a:xfrm>
            <a:off x="6782470" y="2396716"/>
            <a:ext cx="2285168" cy="830997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" sz="1600" dirty="0"/>
              <a:t>Listas para organizar tareas, ideal para trabajos en equipo</a:t>
            </a:r>
          </a:p>
        </p:txBody>
      </p:sp>
      <p:sp>
        <p:nvSpPr>
          <p:cNvPr id="13" name="12 CuadroTexto">
            <a:extLst>
              <a:ext uri="{FF2B5EF4-FFF2-40B4-BE49-F238E27FC236}">
                <a16:creationId xmlns:a16="http://schemas.microsoft.com/office/drawing/2014/main" id="{352DD6F9-36B6-B4BD-107E-825E9E8CA601}"/>
              </a:ext>
            </a:extLst>
          </p:cNvPr>
          <p:cNvSpPr txBox="1"/>
          <p:nvPr/>
        </p:nvSpPr>
        <p:spPr>
          <a:xfrm>
            <a:off x="827584" y="5530458"/>
            <a:ext cx="2814650" cy="584775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" sz="1600" dirty="0"/>
              <a:t>Mezcla de notas, tareas y base de datos</a:t>
            </a:r>
          </a:p>
        </p:txBody>
      </p:sp>
      <p:sp>
        <p:nvSpPr>
          <p:cNvPr id="14" name="13 CuadroTexto">
            <a:extLst>
              <a:ext uri="{FF2B5EF4-FFF2-40B4-BE49-F238E27FC236}">
                <a16:creationId xmlns:a16="http://schemas.microsoft.com/office/drawing/2014/main" id="{13E3B5A6-0B68-F164-D977-02EA201C4360}"/>
              </a:ext>
            </a:extLst>
          </p:cNvPr>
          <p:cNvSpPr txBox="1"/>
          <p:nvPr/>
        </p:nvSpPr>
        <p:spPr>
          <a:xfrm>
            <a:off x="71390" y="3039517"/>
            <a:ext cx="1826734" cy="1077218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" sz="1600" dirty="0"/>
              <a:t>Organizar tareas y tomar notas sobre la planificación</a:t>
            </a:r>
          </a:p>
        </p:txBody>
      </p:sp>
      <p:sp>
        <p:nvSpPr>
          <p:cNvPr id="3" name="2 Flecha curvada hacia arriba">
            <a:extLst>
              <a:ext uri="{FF2B5EF4-FFF2-40B4-BE49-F238E27FC236}">
                <a16:creationId xmlns:a16="http://schemas.microsoft.com/office/drawing/2014/main" id="{5EE2AB70-61AD-1EDA-B1E1-71701833EB0D}"/>
              </a:ext>
            </a:extLst>
          </p:cNvPr>
          <p:cNvSpPr/>
          <p:nvPr/>
        </p:nvSpPr>
        <p:spPr>
          <a:xfrm rot="11067822">
            <a:off x="4708241" y="1019190"/>
            <a:ext cx="662244" cy="252155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6" name="15 Flecha curvada hacia arriba">
            <a:extLst>
              <a:ext uri="{FF2B5EF4-FFF2-40B4-BE49-F238E27FC236}">
                <a16:creationId xmlns:a16="http://schemas.microsoft.com/office/drawing/2014/main" id="{04F3393D-95BC-3044-34F7-D12A48FCD4DC}"/>
              </a:ext>
            </a:extLst>
          </p:cNvPr>
          <p:cNvSpPr/>
          <p:nvPr/>
        </p:nvSpPr>
        <p:spPr>
          <a:xfrm rot="13116588">
            <a:off x="6471258" y="1916782"/>
            <a:ext cx="662244" cy="252155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9" name="18 Flecha curvada hacia arriba">
            <a:extLst>
              <a:ext uri="{FF2B5EF4-FFF2-40B4-BE49-F238E27FC236}">
                <a16:creationId xmlns:a16="http://schemas.microsoft.com/office/drawing/2014/main" id="{ECB77634-97B4-C2CB-6E5A-4BB71A40871E}"/>
              </a:ext>
            </a:extLst>
          </p:cNvPr>
          <p:cNvSpPr/>
          <p:nvPr/>
        </p:nvSpPr>
        <p:spPr>
          <a:xfrm rot="21108600">
            <a:off x="3738287" y="5635032"/>
            <a:ext cx="704030" cy="27181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20" name="19 Flecha curvada hacia arriba">
            <a:extLst>
              <a:ext uri="{FF2B5EF4-FFF2-40B4-BE49-F238E27FC236}">
                <a16:creationId xmlns:a16="http://schemas.microsoft.com/office/drawing/2014/main" id="{F4D76D40-D595-D60E-240F-3AE0FACC7F7C}"/>
              </a:ext>
            </a:extLst>
          </p:cNvPr>
          <p:cNvSpPr/>
          <p:nvPr/>
        </p:nvSpPr>
        <p:spPr>
          <a:xfrm rot="14739763" flipH="1" flipV="1">
            <a:off x="1414130" y="1894144"/>
            <a:ext cx="612998" cy="302818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23" name="22 CuadroTexto">
            <a:extLst>
              <a:ext uri="{FF2B5EF4-FFF2-40B4-BE49-F238E27FC236}">
                <a16:creationId xmlns:a16="http://schemas.microsoft.com/office/drawing/2014/main" id="{58F3401A-CA69-C3A5-0F73-C41357DC2EDD}"/>
              </a:ext>
            </a:extLst>
          </p:cNvPr>
          <p:cNvSpPr txBox="1"/>
          <p:nvPr/>
        </p:nvSpPr>
        <p:spPr>
          <a:xfrm>
            <a:off x="6464962" y="4682607"/>
            <a:ext cx="2520515" cy="830997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" sz="1600" dirty="0"/>
              <a:t>Listas de tareas con prioridades, ideal para listas sencillas</a:t>
            </a:r>
          </a:p>
        </p:txBody>
      </p:sp>
      <p:sp>
        <p:nvSpPr>
          <p:cNvPr id="24" name="23 Flecha curvada hacia arriba">
            <a:extLst>
              <a:ext uri="{FF2B5EF4-FFF2-40B4-BE49-F238E27FC236}">
                <a16:creationId xmlns:a16="http://schemas.microsoft.com/office/drawing/2014/main" id="{EA071717-A5FD-5EC9-063E-954BD6278627}"/>
              </a:ext>
            </a:extLst>
          </p:cNvPr>
          <p:cNvSpPr/>
          <p:nvPr/>
        </p:nvSpPr>
        <p:spPr>
          <a:xfrm rot="15232441">
            <a:off x="6595589" y="4146205"/>
            <a:ext cx="662244" cy="252155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6" name="11 CuadroTexto">
            <a:extLst>
              <a:ext uri="{FF2B5EF4-FFF2-40B4-BE49-F238E27FC236}">
                <a16:creationId xmlns:a16="http://schemas.microsoft.com/office/drawing/2014/main" id="{8813A036-2100-B177-72FD-DC896692A259}"/>
              </a:ext>
            </a:extLst>
          </p:cNvPr>
          <p:cNvSpPr txBox="1"/>
          <p:nvPr/>
        </p:nvSpPr>
        <p:spPr>
          <a:xfrm>
            <a:off x="162763" y="837339"/>
            <a:ext cx="2752741" cy="830997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" sz="1600" dirty="0"/>
              <a:t>Trabajar en intervalos con descanso si hay problemas de concentración</a:t>
            </a:r>
          </a:p>
        </p:txBody>
      </p:sp>
      <p:sp>
        <p:nvSpPr>
          <p:cNvPr id="7" name="15 Flecha curvada hacia arriba">
            <a:extLst>
              <a:ext uri="{FF2B5EF4-FFF2-40B4-BE49-F238E27FC236}">
                <a16:creationId xmlns:a16="http://schemas.microsoft.com/office/drawing/2014/main" id="{16D76037-1906-23D8-2D83-D273CE471F65}"/>
              </a:ext>
            </a:extLst>
          </p:cNvPr>
          <p:cNvSpPr/>
          <p:nvPr/>
        </p:nvSpPr>
        <p:spPr>
          <a:xfrm rot="2119935">
            <a:off x="1293327" y="4316644"/>
            <a:ext cx="662244" cy="252155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4" name="23 CuadroTexto">
            <a:hlinkClick r:id="rId7" action="ppaction://hlinksldjump"/>
            <a:extLst>
              <a:ext uri="{FF2B5EF4-FFF2-40B4-BE49-F238E27FC236}">
                <a16:creationId xmlns:a16="http://schemas.microsoft.com/office/drawing/2014/main" id="{11891774-E819-BF39-A7A7-146F8FD23557}"/>
              </a:ext>
            </a:extLst>
          </p:cNvPr>
          <p:cNvSpPr txBox="1"/>
          <p:nvPr/>
        </p:nvSpPr>
        <p:spPr>
          <a:xfrm>
            <a:off x="3686365" y="6290397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0" name="22 Imagen">
            <a:extLst>
              <a:ext uri="{FF2B5EF4-FFF2-40B4-BE49-F238E27FC236}">
                <a16:creationId xmlns:a16="http://schemas.microsoft.com/office/drawing/2014/main" id="{ABC14EF6-6BA3-8528-1564-9EF92201C84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471629" y="6402722"/>
            <a:ext cx="287793" cy="361618"/>
          </a:xfrm>
          <a:prstGeom prst="rect">
            <a:avLst/>
          </a:prstGeom>
        </p:spPr>
      </p:pic>
      <p:sp>
        <p:nvSpPr>
          <p:cNvPr id="17" name="1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69E24CB7-0220-9C5A-31DD-78DD61F2807A}"/>
              </a:ext>
            </a:extLst>
          </p:cNvPr>
          <p:cNvSpPr/>
          <p:nvPr/>
        </p:nvSpPr>
        <p:spPr>
          <a:xfrm>
            <a:off x="71389" y="6387519"/>
            <a:ext cx="875539" cy="281841"/>
          </a:xfrm>
          <a:prstGeom prst="leftArrow">
            <a:avLst/>
          </a:prstGeom>
          <a:solidFill>
            <a:schemeClr val="tx2"/>
          </a:solidFill>
          <a:ln w="254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8" name="1 Título">
            <a:extLst>
              <a:ext uri="{FF2B5EF4-FFF2-40B4-BE49-F238E27FC236}">
                <a16:creationId xmlns:a16="http://schemas.microsoft.com/office/drawing/2014/main" id="{3DDD43E9-74C0-B270-99E2-7B4B37972B5E}"/>
              </a:ext>
            </a:extLst>
          </p:cNvPr>
          <p:cNvSpPr txBox="1">
            <a:spLocks/>
          </p:cNvSpPr>
          <p:nvPr/>
        </p:nvSpPr>
        <p:spPr>
          <a:xfrm>
            <a:off x="35496" y="8579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5. Gestión del tiempo y las tareas</a:t>
            </a:r>
          </a:p>
        </p:txBody>
      </p:sp>
    </p:spTree>
    <p:extLst>
      <p:ext uri="{BB962C8B-B14F-4D97-AF65-F5344CB8AC3E}">
        <p14:creationId xmlns:p14="http://schemas.microsoft.com/office/powerpoint/2010/main" val="1826709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326" y="-3340"/>
            <a:ext cx="5937834" cy="696036"/>
          </a:xfrm>
        </p:spPr>
        <p:txBody>
          <a:bodyPr>
            <a:normAutofit fontScale="90000"/>
          </a:bodyPr>
          <a:lstStyle/>
          <a:p>
            <a:pPr algn="l"/>
            <a:r>
              <a:rPr lang="es-ES_tradnl" b="1" dirty="0"/>
              <a:t>CONTENIDOS</a:t>
            </a:r>
            <a:endParaRPr lang="es-ES" b="1" dirty="0"/>
          </a:p>
        </p:txBody>
      </p:sp>
      <p:sp>
        <p:nvSpPr>
          <p:cNvPr id="5" name="4 Rectángulo">
            <a:hlinkClick r:id="" action="ppaction://noaction"/>
          </p:cNvPr>
          <p:cNvSpPr/>
          <p:nvPr/>
        </p:nvSpPr>
        <p:spPr>
          <a:xfrm>
            <a:off x="467544" y="1426039"/>
            <a:ext cx="6927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lang="es-ES_tradnl" sz="2800" b="1" dirty="0">
                <a:solidFill>
                  <a:prstClr val="black"/>
                </a:solidFill>
                <a:hlinkClick r:id="rId2" action="ppaction://hlinksldjump"/>
              </a:rPr>
              <a:t>Las competencias personales y sociales</a:t>
            </a:r>
            <a:endParaRPr lang="es-ES_tradnl" sz="2800" b="1" dirty="0">
              <a:solidFill>
                <a:prstClr val="black"/>
              </a:solidFill>
            </a:endParaRPr>
          </a:p>
        </p:txBody>
      </p:sp>
      <p:sp>
        <p:nvSpPr>
          <p:cNvPr id="8" name="7 Rectángulo">
            <a:hlinkClick r:id="" action="ppaction://noaction"/>
          </p:cNvPr>
          <p:cNvSpPr/>
          <p:nvPr/>
        </p:nvSpPr>
        <p:spPr>
          <a:xfrm>
            <a:off x="467544" y="3095957"/>
            <a:ext cx="80648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3.  </a:t>
            </a:r>
            <a:r>
              <a:rPr lang="es-ES_tradnl" sz="2800" b="1" dirty="0">
                <a:solidFill>
                  <a:prstClr val="black"/>
                </a:solidFill>
                <a:hlinkClick r:id="rId3" action="ppaction://hlinksldjump"/>
              </a:rPr>
              <a:t>La inteligencia emocional y solución de conflictos</a:t>
            </a:r>
            <a:endParaRPr lang="es-ES_tradnl" sz="2800" b="1" dirty="0">
              <a:solidFill>
                <a:prstClr val="black"/>
              </a:solidFill>
            </a:endParaRPr>
          </a:p>
        </p:txBody>
      </p:sp>
      <p:pic>
        <p:nvPicPr>
          <p:cNvPr id="15" name="14 Imagen"/>
          <p:cNvPicPr>
            <a:picLocks noChangeAspect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211945" y="1616733"/>
            <a:ext cx="351794" cy="442037"/>
          </a:xfrm>
          <a:prstGeom prst="rect">
            <a:avLst/>
          </a:prstGeom>
        </p:spPr>
      </p:pic>
      <p:sp>
        <p:nvSpPr>
          <p:cNvPr id="18" name="17 Rectángulo">
            <a:hlinkClick r:id="" action="ppaction://noaction"/>
          </p:cNvPr>
          <p:cNvSpPr/>
          <p:nvPr/>
        </p:nvSpPr>
        <p:spPr>
          <a:xfrm>
            <a:off x="467544" y="2311961"/>
            <a:ext cx="82405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2.  </a:t>
            </a:r>
            <a:r>
              <a:rPr lang="es-ES_tradnl" sz="2800" b="1" dirty="0">
                <a:solidFill>
                  <a:prstClr val="black"/>
                </a:solidFill>
                <a:hlinkClick r:id="rId5" action="ppaction://hlinksldjump"/>
              </a:rPr>
              <a:t>El trabajo en equipo </a:t>
            </a:r>
            <a:endParaRPr lang="es-ES_tradnl" sz="2800" b="1" dirty="0">
              <a:solidFill>
                <a:prstClr val="black"/>
              </a:solidFill>
            </a:endParaRPr>
          </a:p>
        </p:txBody>
      </p:sp>
      <p:sp>
        <p:nvSpPr>
          <p:cNvPr id="3" name="7 Rectángulo">
            <a:hlinkClick r:id="" action="ppaction://noaction"/>
            <a:extLst>
              <a:ext uri="{FF2B5EF4-FFF2-40B4-BE49-F238E27FC236}">
                <a16:creationId xmlns:a16="http://schemas.microsoft.com/office/drawing/2014/main" id="{9ACBAF4B-9796-6957-B247-CF343A50B598}"/>
              </a:ext>
            </a:extLst>
          </p:cNvPr>
          <p:cNvSpPr/>
          <p:nvPr/>
        </p:nvSpPr>
        <p:spPr>
          <a:xfrm>
            <a:off x="539552" y="3933763"/>
            <a:ext cx="732938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4. </a:t>
            </a:r>
            <a:r>
              <a:rPr lang="es-ES_tradnl" sz="2800" b="1" dirty="0">
                <a:solidFill>
                  <a:prstClr val="black"/>
                </a:solidFill>
                <a:hlinkClick r:id="rId6" action="ppaction://hlinksldjump"/>
              </a:rPr>
              <a:t>La comunicación</a:t>
            </a:r>
            <a:endParaRPr lang="es-ES_tradnl" sz="2800" b="1" dirty="0">
              <a:solidFill>
                <a:prstClr val="black"/>
              </a:solidFill>
            </a:endParaRPr>
          </a:p>
        </p:txBody>
      </p:sp>
      <p:sp>
        <p:nvSpPr>
          <p:cNvPr id="4" name="7 Rectángulo">
            <a:hlinkClick r:id="" action="ppaction://noaction"/>
            <a:extLst>
              <a:ext uri="{FF2B5EF4-FFF2-40B4-BE49-F238E27FC236}">
                <a16:creationId xmlns:a16="http://schemas.microsoft.com/office/drawing/2014/main" id="{33D7A55F-F38F-8EC3-F072-0F331EAF97A3}"/>
              </a:ext>
            </a:extLst>
          </p:cNvPr>
          <p:cNvSpPr/>
          <p:nvPr/>
        </p:nvSpPr>
        <p:spPr>
          <a:xfrm>
            <a:off x="539552" y="4840147"/>
            <a:ext cx="732938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5. </a:t>
            </a:r>
            <a:r>
              <a:rPr lang="es-ES_tradnl" sz="2800" b="1" dirty="0">
                <a:solidFill>
                  <a:prstClr val="black"/>
                </a:solidFill>
                <a:hlinkClick r:id="rId7" action="ppaction://hlinksldjump"/>
              </a:rPr>
              <a:t>Gestión del tiempo y de las tareas</a:t>
            </a:r>
            <a:endParaRPr lang="es-ES_tradnl" sz="28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9345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6BD1AC-2EBF-44D1-B0D1-F59DCD7321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052736"/>
            <a:ext cx="7772400" cy="1470025"/>
          </a:xfrm>
        </p:spPr>
        <p:txBody>
          <a:bodyPr/>
          <a:lstStyle/>
          <a:p>
            <a:r>
              <a:rPr lang="es-ES" dirty="0">
                <a:solidFill>
                  <a:srgbClr val="92D050"/>
                </a:solidFill>
              </a:rPr>
              <a:t>RECUERDA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079A394-C202-402E-A66F-0D05BA4A87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348880"/>
            <a:ext cx="6400800" cy="2592288"/>
          </a:xfrm>
        </p:spPr>
        <p:txBody>
          <a:bodyPr/>
          <a:lstStyle/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ACCEDE A VÍDEOS Y ENLACES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EN EL LIBRO DIGITAL DE IPE II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CON TUS CLAVES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  <a:hlinkClick r:id="rId2"/>
              </a:rPr>
              <a:t>AQUÍ</a:t>
            </a:r>
            <a:endParaRPr lang="es-E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554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23 CuadroTexto">
            <a:hlinkClick r:id="rId3" action="ppaction://hlinksldjump"/>
          </p:cNvPr>
          <p:cNvSpPr txBox="1"/>
          <p:nvPr/>
        </p:nvSpPr>
        <p:spPr>
          <a:xfrm>
            <a:off x="3686365" y="6290397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22" name="1 Título"/>
          <p:cNvSpPr txBox="1">
            <a:spLocks/>
          </p:cNvSpPr>
          <p:nvPr/>
        </p:nvSpPr>
        <p:spPr>
          <a:xfrm>
            <a:off x="-619" y="8579"/>
            <a:ext cx="8533059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1. Las competencias personales y sociales</a:t>
            </a:r>
          </a:p>
        </p:txBody>
      </p:sp>
      <p:pic>
        <p:nvPicPr>
          <p:cNvPr id="23" name="22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471629" y="6402722"/>
            <a:ext cx="287793" cy="361618"/>
          </a:xfrm>
          <a:prstGeom prst="rect">
            <a:avLst/>
          </a:prstGeom>
        </p:spPr>
      </p:pic>
      <p:sp>
        <p:nvSpPr>
          <p:cNvPr id="18" name="17 Flecha derecha">
            <a:hlinkClick r:id="" action="ppaction://hlinkshowjump?jump=nextslide"/>
          </p:cNvPr>
          <p:cNvSpPr/>
          <p:nvPr/>
        </p:nvSpPr>
        <p:spPr>
          <a:xfrm>
            <a:off x="7507759" y="6336012"/>
            <a:ext cx="864096" cy="333348"/>
          </a:xfrm>
          <a:prstGeom prst="right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30" name="29 Proceso alternativo"/>
          <p:cNvSpPr/>
          <p:nvPr/>
        </p:nvSpPr>
        <p:spPr>
          <a:xfrm>
            <a:off x="2378178" y="1744195"/>
            <a:ext cx="4310369" cy="432048"/>
          </a:xfrm>
          <a:prstGeom prst="flowChartAlternateProcess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800" b="1" dirty="0">
                <a:solidFill>
                  <a:schemeClr val="tx1"/>
                </a:solidFill>
              </a:rPr>
              <a:t>Competencia</a:t>
            </a:r>
            <a:endParaRPr lang="es-ES" sz="2800" b="1" dirty="0">
              <a:solidFill>
                <a:schemeClr val="tx1"/>
              </a:solidFill>
            </a:endParaRPr>
          </a:p>
        </p:txBody>
      </p:sp>
      <p:sp>
        <p:nvSpPr>
          <p:cNvPr id="42" name="41 Flecha derecha"/>
          <p:cNvSpPr/>
          <p:nvPr/>
        </p:nvSpPr>
        <p:spPr>
          <a:xfrm>
            <a:off x="2019039" y="2820188"/>
            <a:ext cx="319382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49" name="48 Rectángulo"/>
          <p:cNvSpPr/>
          <p:nvPr/>
        </p:nvSpPr>
        <p:spPr>
          <a:xfrm>
            <a:off x="2378178" y="2620782"/>
            <a:ext cx="4310369" cy="584775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Conjunto de conocimientos, destrezas, capacidades y actitudes con valor para el empleo</a:t>
            </a:r>
            <a:endParaRPr lang="es-ES" sz="1600" dirty="0"/>
          </a:p>
        </p:txBody>
      </p:sp>
      <p:sp>
        <p:nvSpPr>
          <p:cNvPr id="33" name="32 Rectángulo"/>
          <p:cNvSpPr/>
          <p:nvPr/>
        </p:nvSpPr>
        <p:spPr>
          <a:xfrm>
            <a:off x="2378179" y="3622167"/>
            <a:ext cx="4310368" cy="584775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/>
              <a:t>Permite valorar que una persona es capaz de desempeñar correctamente su trabajo</a:t>
            </a:r>
            <a:endParaRPr lang="es-ES" sz="1600" dirty="0"/>
          </a:p>
        </p:txBody>
      </p:sp>
      <p:sp>
        <p:nvSpPr>
          <p:cNvPr id="52" name="51 Flecha derecha"/>
          <p:cNvSpPr/>
          <p:nvPr/>
        </p:nvSpPr>
        <p:spPr>
          <a:xfrm>
            <a:off x="2006549" y="3760419"/>
            <a:ext cx="331872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5769415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173589" y="836712"/>
            <a:ext cx="2382187" cy="3693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s-ES_tradnl" b="1" dirty="0"/>
              <a:t>Tipos de competencias</a:t>
            </a:r>
            <a:endParaRPr lang="es-ES" b="1" dirty="0"/>
          </a:p>
        </p:txBody>
      </p:sp>
      <p:graphicFrame>
        <p:nvGraphicFramePr>
          <p:cNvPr id="4" name="3 Diagrama"/>
          <p:cNvGraphicFramePr/>
          <p:nvPr/>
        </p:nvGraphicFramePr>
        <p:xfrm>
          <a:off x="163733" y="1484784"/>
          <a:ext cx="7488832" cy="2104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8 Diagrama"/>
          <p:cNvGraphicFramePr/>
          <p:nvPr/>
        </p:nvGraphicFramePr>
        <p:xfrm>
          <a:off x="509158" y="3789040"/>
          <a:ext cx="8198265" cy="2104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23 CuadroTexto">
            <a:hlinkClick r:id="rId12" action="ppaction://hlinksldjump"/>
            <a:extLst>
              <a:ext uri="{FF2B5EF4-FFF2-40B4-BE49-F238E27FC236}">
                <a16:creationId xmlns:a16="http://schemas.microsoft.com/office/drawing/2014/main" id="{2C721334-E703-6788-B2D2-9FF1402706CC}"/>
              </a:ext>
            </a:extLst>
          </p:cNvPr>
          <p:cNvSpPr txBox="1"/>
          <p:nvPr/>
        </p:nvSpPr>
        <p:spPr>
          <a:xfrm>
            <a:off x="3686365" y="6290397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7" name="22 Imagen">
            <a:extLst>
              <a:ext uri="{FF2B5EF4-FFF2-40B4-BE49-F238E27FC236}">
                <a16:creationId xmlns:a16="http://schemas.microsoft.com/office/drawing/2014/main" id="{052161BD-43B3-A921-C099-0D11A5A738DF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471629" y="6402722"/>
            <a:ext cx="287793" cy="361618"/>
          </a:xfrm>
          <a:prstGeom prst="rect">
            <a:avLst/>
          </a:prstGeom>
        </p:spPr>
      </p:pic>
      <p:sp>
        <p:nvSpPr>
          <p:cNvPr id="8" name="1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F86A2131-77D9-338D-E4DE-1CCD08F9EE0C}"/>
              </a:ext>
            </a:extLst>
          </p:cNvPr>
          <p:cNvSpPr/>
          <p:nvPr/>
        </p:nvSpPr>
        <p:spPr>
          <a:xfrm>
            <a:off x="71389" y="6387519"/>
            <a:ext cx="875539" cy="281841"/>
          </a:xfrm>
          <a:prstGeom prst="leftArrow">
            <a:avLst/>
          </a:prstGeom>
          <a:solidFill>
            <a:schemeClr val="tx2"/>
          </a:solidFill>
          <a:ln w="254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0" name="1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78799B20-C379-DC7A-F75C-A9B8F9D3421F}"/>
              </a:ext>
            </a:extLst>
          </p:cNvPr>
          <p:cNvSpPr/>
          <p:nvPr/>
        </p:nvSpPr>
        <p:spPr>
          <a:xfrm>
            <a:off x="7507759" y="6336012"/>
            <a:ext cx="864096" cy="333348"/>
          </a:xfrm>
          <a:prstGeom prst="right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1" name="1 Título">
            <a:extLst>
              <a:ext uri="{FF2B5EF4-FFF2-40B4-BE49-F238E27FC236}">
                <a16:creationId xmlns:a16="http://schemas.microsoft.com/office/drawing/2014/main" id="{B83A681F-BE1A-FB72-F1EA-7848769FBDF1}"/>
              </a:ext>
            </a:extLst>
          </p:cNvPr>
          <p:cNvSpPr txBox="1">
            <a:spLocks/>
          </p:cNvSpPr>
          <p:nvPr/>
        </p:nvSpPr>
        <p:spPr>
          <a:xfrm>
            <a:off x="-619" y="8579"/>
            <a:ext cx="8533059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1. Las competencias personales y sociales</a:t>
            </a:r>
          </a:p>
        </p:txBody>
      </p:sp>
    </p:spTree>
    <p:extLst>
      <p:ext uri="{BB962C8B-B14F-4D97-AF65-F5344CB8AC3E}">
        <p14:creationId xmlns:p14="http://schemas.microsoft.com/office/powerpoint/2010/main" val="2922823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157745" y="1597992"/>
            <a:ext cx="2398031" cy="34661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1ª) Responsabilidad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17 Rectángulo redondeado"/>
          <p:cNvSpPr/>
          <p:nvPr/>
        </p:nvSpPr>
        <p:spPr>
          <a:xfrm>
            <a:off x="755577" y="2184146"/>
            <a:ext cx="2389264" cy="353029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2ª) Autonomía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19 Rectángulo redondeado"/>
          <p:cNvSpPr/>
          <p:nvPr/>
        </p:nvSpPr>
        <p:spPr>
          <a:xfrm>
            <a:off x="1153570" y="2717429"/>
            <a:ext cx="2853853" cy="362787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3ª) Iniciativa e innovación 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" name="33 Rectángulo redondeado"/>
          <p:cNvSpPr/>
          <p:nvPr/>
        </p:nvSpPr>
        <p:spPr>
          <a:xfrm>
            <a:off x="2255268" y="3215413"/>
            <a:ext cx="2009077" cy="36004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4º) Resiliencia 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40 Rectángulo redondeado"/>
          <p:cNvSpPr/>
          <p:nvPr/>
        </p:nvSpPr>
        <p:spPr>
          <a:xfrm>
            <a:off x="2796712" y="3772483"/>
            <a:ext cx="2445844" cy="36004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5ª) Adaptación al cambio 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5" name="44 Rectángulo"/>
          <p:cNvSpPr/>
          <p:nvPr/>
        </p:nvSpPr>
        <p:spPr>
          <a:xfrm>
            <a:off x="1402686" y="949455"/>
            <a:ext cx="60868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ES_tradnl" b="1" u="sng" dirty="0">
                <a:solidFill>
                  <a:prstClr val="black"/>
                </a:solidFill>
              </a:rPr>
              <a:t>Competencias PERSONALES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49" name="48 Rectángulo redondeado"/>
          <p:cNvSpPr/>
          <p:nvPr/>
        </p:nvSpPr>
        <p:spPr>
          <a:xfrm>
            <a:off x="2255268" y="4329062"/>
            <a:ext cx="2499171" cy="36004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6ª) Disposición a aprender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5" name="54 Rectángulo redondeado"/>
          <p:cNvSpPr/>
          <p:nvPr/>
        </p:nvSpPr>
        <p:spPr>
          <a:xfrm>
            <a:off x="1138409" y="4899477"/>
            <a:ext cx="2659966" cy="36004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7ª) Resolución de problemas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6" name="55 Rectángulo redondeado"/>
          <p:cNvSpPr/>
          <p:nvPr/>
        </p:nvSpPr>
        <p:spPr>
          <a:xfrm>
            <a:off x="321630" y="5517232"/>
            <a:ext cx="2732579" cy="36004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8ª) Actitud positiva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2" name="61 Rectángulo"/>
          <p:cNvSpPr/>
          <p:nvPr/>
        </p:nvSpPr>
        <p:spPr>
          <a:xfrm>
            <a:off x="2561368" y="1575274"/>
            <a:ext cx="573853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Autoexigencia para cumplir con las obligaciones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64" name="63 Rectángulo"/>
          <p:cNvSpPr/>
          <p:nvPr/>
        </p:nvSpPr>
        <p:spPr>
          <a:xfrm>
            <a:off x="3164575" y="2171002"/>
            <a:ext cx="51353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Ser capaz de tomar decisiones sin supervisión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65" name="64 Rectángulo"/>
          <p:cNvSpPr/>
          <p:nvPr/>
        </p:nvSpPr>
        <p:spPr>
          <a:xfrm>
            <a:off x="4113965" y="2714156"/>
            <a:ext cx="452796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Proponer nuevas soluciones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66" name="65 Rectángulo"/>
          <p:cNvSpPr/>
          <p:nvPr/>
        </p:nvSpPr>
        <p:spPr>
          <a:xfrm>
            <a:off x="4320669" y="3230644"/>
            <a:ext cx="43276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Superarse ante las dificultades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68" name="67 Rectángulo"/>
          <p:cNvSpPr/>
          <p:nvPr/>
        </p:nvSpPr>
        <p:spPr>
          <a:xfrm>
            <a:off x="5240474" y="3767837"/>
            <a:ext cx="37630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Ajustarse a los cambios propuestos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69" name="68 Rectángulo"/>
          <p:cNvSpPr/>
          <p:nvPr/>
        </p:nvSpPr>
        <p:spPr>
          <a:xfrm>
            <a:off x="4770523" y="4356090"/>
            <a:ext cx="42329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Aprender tareas del puesto y las nuevas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70" name="69 Rectángulo"/>
          <p:cNvSpPr/>
          <p:nvPr/>
        </p:nvSpPr>
        <p:spPr>
          <a:xfrm>
            <a:off x="3866896" y="4899477"/>
            <a:ext cx="52771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Evaluar problemas y proponer soluciones correctas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71" name="70 Rectángulo"/>
          <p:cNvSpPr/>
          <p:nvPr/>
        </p:nvSpPr>
        <p:spPr>
          <a:xfrm>
            <a:off x="3054208" y="5517232"/>
            <a:ext cx="540622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Ser optimista ante una situación y su solución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3" name="23 CuadroTexto">
            <a:hlinkClick r:id="rId2" action="ppaction://hlinksldjump"/>
            <a:extLst>
              <a:ext uri="{FF2B5EF4-FFF2-40B4-BE49-F238E27FC236}">
                <a16:creationId xmlns:a16="http://schemas.microsoft.com/office/drawing/2014/main" id="{857916D5-8A55-1169-C062-1B6E695F0E64}"/>
              </a:ext>
            </a:extLst>
          </p:cNvPr>
          <p:cNvSpPr txBox="1"/>
          <p:nvPr/>
        </p:nvSpPr>
        <p:spPr>
          <a:xfrm>
            <a:off x="3686365" y="6290397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4" name="22 Imagen">
            <a:extLst>
              <a:ext uri="{FF2B5EF4-FFF2-40B4-BE49-F238E27FC236}">
                <a16:creationId xmlns:a16="http://schemas.microsoft.com/office/drawing/2014/main" id="{641A8CF9-C1C3-4EC5-E56A-E8B1466FD44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471629" y="6402722"/>
            <a:ext cx="287793" cy="361618"/>
          </a:xfrm>
          <a:prstGeom prst="rect">
            <a:avLst/>
          </a:prstGeom>
        </p:spPr>
      </p:pic>
      <p:sp>
        <p:nvSpPr>
          <p:cNvPr id="5" name="1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80BF7E1A-A201-9EFB-5B32-A7E1DB822E57}"/>
              </a:ext>
            </a:extLst>
          </p:cNvPr>
          <p:cNvSpPr/>
          <p:nvPr/>
        </p:nvSpPr>
        <p:spPr>
          <a:xfrm>
            <a:off x="71389" y="6387519"/>
            <a:ext cx="875539" cy="281841"/>
          </a:xfrm>
          <a:prstGeom prst="leftArrow">
            <a:avLst/>
          </a:prstGeom>
          <a:solidFill>
            <a:schemeClr val="tx2"/>
          </a:solidFill>
          <a:ln w="254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6" name="1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10DEA3D2-569D-4C81-E493-FC66DD619D17}"/>
              </a:ext>
            </a:extLst>
          </p:cNvPr>
          <p:cNvSpPr/>
          <p:nvPr/>
        </p:nvSpPr>
        <p:spPr>
          <a:xfrm>
            <a:off x="7507759" y="6336012"/>
            <a:ext cx="864096" cy="333348"/>
          </a:xfrm>
          <a:prstGeom prst="right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8" name="1 Título">
            <a:extLst>
              <a:ext uri="{FF2B5EF4-FFF2-40B4-BE49-F238E27FC236}">
                <a16:creationId xmlns:a16="http://schemas.microsoft.com/office/drawing/2014/main" id="{B1DB742C-DD6D-3975-AFD4-41DC1B3C548F}"/>
              </a:ext>
            </a:extLst>
          </p:cNvPr>
          <p:cNvSpPr txBox="1">
            <a:spLocks/>
          </p:cNvSpPr>
          <p:nvPr/>
        </p:nvSpPr>
        <p:spPr>
          <a:xfrm>
            <a:off x="-619" y="8579"/>
            <a:ext cx="8533059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1. Las competencias personales y sociales</a:t>
            </a:r>
          </a:p>
        </p:txBody>
      </p:sp>
    </p:spTree>
    <p:extLst>
      <p:ext uri="{BB962C8B-B14F-4D97-AF65-F5344CB8AC3E}">
        <p14:creationId xmlns:p14="http://schemas.microsoft.com/office/powerpoint/2010/main" val="32151575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1843BD-36B8-5DB1-8FF6-18B4575319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>
            <a:extLst>
              <a:ext uri="{FF2B5EF4-FFF2-40B4-BE49-F238E27FC236}">
                <a16:creationId xmlns:a16="http://schemas.microsoft.com/office/drawing/2014/main" id="{FF8F0878-072B-D921-C45B-6B311EA405F6}"/>
              </a:ext>
            </a:extLst>
          </p:cNvPr>
          <p:cNvSpPr/>
          <p:nvPr/>
        </p:nvSpPr>
        <p:spPr>
          <a:xfrm>
            <a:off x="157745" y="1597992"/>
            <a:ext cx="3089971" cy="34661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1ª) Habilidades de comunicación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17 Rectángulo redondeado">
            <a:extLst>
              <a:ext uri="{FF2B5EF4-FFF2-40B4-BE49-F238E27FC236}">
                <a16:creationId xmlns:a16="http://schemas.microsoft.com/office/drawing/2014/main" id="{CDDDC65D-C5A1-1468-54CC-00D13E5A33A1}"/>
              </a:ext>
            </a:extLst>
          </p:cNvPr>
          <p:cNvSpPr/>
          <p:nvPr/>
        </p:nvSpPr>
        <p:spPr>
          <a:xfrm>
            <a:off x="755576" y="2184146"/>
            <a:ext cx="2492139" cy="353029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2ª) Empatía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19 Rectángulo redondeado">
            <a:extLst>
              <a:ext uri="{FF2B5EF4-FFF2-40B4-BE49-F238E27FC236}">
                <a16:creationId xmlns:a16="http://schemas.microsoft.com/office/drawing/2014/main" id="{BE272F22-C696-A2EF-6143-68DC068A9002}"/>
              </a:ext>
            </a:extLst>
          </p:cNvPr>
          <p:cNvSpPr/>
          <p:nvPr/>
        </p:nvSpPr>
        <p:spPr>
          <a:xfrm>
            <a:off x="1153571" y="2717429"/>
            <a:ext cx="1519526" cy="362787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3ª) Asertividad 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" name="33 Rectángulo redondeado">
            <a:extLst>
              <a:ext uri="{FF2B5EF4-FFF2-40B4-BE49-F238E27FC236}">
                <a16:creationId xmlns:a16="http://schemas.microsoft.com/office/drawing/2014/main" id="{45076FF2-AE23-2BF5-8AB3-C3FD541E2B0F}"/>
              </a:ext>
            </a:extLst>
          </p:cNvPr>
          <p:cNvSpPr/>
          <p:nvPr/>
        </p:nvSpPr>
        <p:spPr>
          <a:xfrm>
            <a:off x="2255268" y="3215413"/>
            <a:ext cx="2065401" cy="36004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4º) Trabajo en equipo 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40 Rectángulo redondeado">
            <a:extLst>
              <a:ext uri="{FF2B5EF4-FFF2-40B4-BE49-F238E27FC236}">
                <a16:creationId xmlns:a16="http://schemas.microsoft.com/office/drawing/2014/main" id="{1C398852-6358-326D-DF5F-5CDDE9DEFF8F}"/>
              </a:ext>
            </a:extLst>
          </p:cNvPr>
          <p:cNvSpPr/>
          <p:nvPr/>
        </p:nvSpPr>
        <p:spPr>
          <a:xfrm>
            <a:off x="2673097" y="3772816"/>
            <a:ext cx="2567377" cy="36004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5ª) Resolución de conflictos 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5" name="44 Rectángulo">
            <a:extLst>
              <a:ext uri="{FF2B5EF4-FFF2-40B4-BE49-F238E27FC236}">
                <a16:creationId xmlns:a16="http://schemas.microsoft.com/office/drawing/2014/main" id="{B893D49E-84F0-B570-49B8-ADB7B1CA2F20}"/>
              </a:ext>
            </a:extLst>
          </p:cNvPr>
          <p:cNvSpPr/>
          <p:nvPr/>
        </p:nvSpPr>
        <p:spPr>
          <a:xfrm>
            <a:off x="1402686" y="949455"/>
            <a:ext cx="60868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ES_tradnl" b="1" u="sng" dirty="0">
                <a:solidFill>
                  <a:prstClr val="black"/>
                </a:solidFill>
              </a:rPr>
              <a:t>Competencias SOCIALES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49" name="48 Rectángulo redondeado">
            <a:extLst>
              <a:ext uri="{FF2B5EF4-FFF2-40B4-BE49-F238E27FC236}">
                <a16:creationId xmlns:a16="http://schemas.microsoft.com/office/drawing/2014/main" id="{3D6848D3-C3A2-8A74-0EBC-F1071648063A}"/>
              </a:ext>
            </a:extLst>
          </p:cNvPr>
          <p:cNvSpPr/>
          <p:nvPr/>
        </p:nvSpPr>
        <p:spPr>
          <a:xfrm>
            <a:off x="2255269" y="4329062"/>
            <a:ext cx="1884684" cy="36004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6ª) Colaboración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5" name="54 Rectángulo redondeado">
            <a:extLst>
              <a:ext uri="{FF2B5EF4-FFF2-40B4-BE49-F238E27FC236}">
                <a16:creationId xmlns:a16="http://schemas.microsoft.com/office/drawing/2014/main" id="{934FF482-0DF8-16E7-0B49-24013C9FA3C2}"/>
              </a:ext>
            </a:extLst>
          </p:cNvPr>
          <p:cNvSpPr/>
          <p:nvPr/>
        </p:nvSpPr>
        <p:spPr>
          <a:xfrm>
            <a:off x="1138409" y="4899477"/>
            <a:ext cx="2659966" cy="36004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7ª) Ayuda a otras personas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6" name="55 Rectángulo redondeado">
            <a:extLst>
              <a:ext uri="{FF2B5EF4-FFF2-40B4-BE49-F238E27FC236}">
                <a16:creationId xmlns:a16="http://schemas.microsoft.com/office/drawing/2014/main" id="{2C66B08D-4C61-2413-75C4-10BCE3A3370F}"/>
              </a:ext>
            </a:extLst>
          </p:cNvPr>
          <p:cNvSpPr/>
          <p:nvPr/>
        </p:nvSpPr>
        <p:spPr>
          <a:xfrm>
            <a:off x="321630" y="5517232"/>
            <a:ext cx="2732579" cy="36004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8ª) Respeto y tolerancia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2" name="61 Rectángulo">
            <a:extLst>
              <a:ext uri="{FF2B5EF4-FFF2-40B4-BE49-F238E27FC236}">
                <a16:creationId xmlns:a16="http://schemas.microsoft.com/office/drawing/2014/main" id="{34DF63FC-3F76-C7C0-EAFA-167D5895DA1F}"/>
              </a:ext>
            </a:extLst>
          </p:cNvPr>
          <p:cNvSpPr/>
          <p:nvPr/>
        </p:nvSpPr>
        <p:spPr>
          <a:xfrm>
            <a:off x="3223672" y="1593514"/>
            <a:ext cx="60048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Expresar nuestro punto de vista y escuchar el de los demás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64" name="63 Rectángulo">
            <a:extLst>
              <a:ext uri="{FF2B5EF4-FFF2-40B4-BE49-F238E27FC236}">
                <a16:creationId xmlns:a16="http://schemas.microsoft.com/office/drawing/2014/main" id="{F0E8E002-96A8-61FE-EF53-0C82569E0404}"/>
              </a:ext>
            </a:extLst>
          </p:cNvPr>
          <p:cNvSpPr/>
          <p:nvPr/>
        </p:nvSpPr>
        <p:spPr>
          <a:xfrm>
            <a:off x="3164575" y="2171002"/>
            <a:ext cx="51353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Ponerte en el lugar del otro para comprenderlo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65" name="64 Rectángulo">
            <a:extLst>
              <a:ext uri="{FF2B5EF4-FFF2-40B4-BE49-F238E27FC236}">
                <a16:creationId xmlns:a16="http://schemas.microsoft.com/office/drawing/2014/main" id="{18CABBEE-8921-FA14-AE3C-2298569685E0}"/>
              </a:ext>
            </a:extLst>
          </p:cNvPr>
          <p:cNvSpPr/>
          <p:nvPr/>
        </p:nvSpPr>
        <p:spPr>
          <a:xfrm>
            <a:off x="2771800" y="2748829"/>
            <a:ext cx="62316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Expresar los propios sentimientos sin herir a los demás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66" name="65 Rectángulo">
            <a:extLst>
              <a:ext uri="{FF2B5EF4-FFF2-40B4-BE49-F238E27FC236}">
                <a16:creationId xmlns:a16="http://schemas.microsoft.com/office/drawing/2014/main" id="{65FE117D-DF4B-B992-1BFC-6F699DD9179D}"/>
              </a:ext>
            </a:extLst>
          </p:cNvPr>
          <p:cNvSpPr/>
          <p:nvPr/>
        </p:nvSpPr>
        <p:spPr>
          <a:xfrm>
            <a:off x="4320669" y="3230644"/>
            <a:ext cx="468282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Coordinarse para alcanzar objetivos comunes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68" name="67 Rectángulo">
            <a:extLst>
              <a:ext uri="{FF2B5EF4-FFF2-40B4-BE49-F238E27FC236}">
                <a16:creationId xmlns:a16="http://schemas.microsoft.com/office/drawing/2014/main" id="{3F877061-2FAB-B855-7057-0103CBBEBDEE}"/>
              </a:ext>
            </a:extLst>
          </p:cNvPr>
          <p:cNvSpPr/>
          <p:nvPr/>
        </p:nvSpPr>
        <p:spPr>
          <a:xfrm>
            <a:off x="5240474" y="3767837"/>
            <a:ext cx="37630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Gestionar conflictos con el diálogo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69" name="68 Rectángulo">
            <a:extLst>
              <a:ext uri="{FF2B5EF4-FFF2-40B4-BE49-F238E27FC236}">
                <a16:creationId xmlns:a16="http://schemas.microsoft.com/office/drawing/2014/main" id="{A42F9D28-F706-F8BF-9F13-44DD50D63BDB}"/>
              </a:ext>
            </a:extLst>
          </p:cNvPr>
          <p:cNvSpPr/>
          <p:nvPr/>
        </p:nvSpPr>
        <p:spPr>
          <a:xfrm>
            <a:off x="4227181" y="4356639"/>
            <a:ext cx="42329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Trabajar conjuntamente y apoyo mutuo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70" name="69 Rectángulo">
            <a:extLst>
              <a:ext uri="{FF2B5EF4-FFF2-40B4-BE49-F238E27FC236}">
                <a16:creationId xmlns:a16="http://schemas.microsoft.com/office/drawing/2014/main" id="{48E4C38F-5DAC-8731-9C14-5DA9A2F58494}"/>
              </a:ext>
            </a:extLst>
          </p:cNvPr>
          <p:cNvSpPr/>
          <p:nvPr/>
        </p:nvSpPr>
        <p:spPr>
          <a:xfrm>
            <a:off x="3807154" y="4907985"/>
            <a:ext cx="54062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Ofrecer nuestro tiempo de trabajo en ayudar a otros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71" name="70 Rectángulo">
            <a:extLst>
              <a:ext uri="{FF2B5EF4-FFF2-40B4-BE49-F238E27FC236}">
                <a16:creationId xmlns:a16="http://schemas.microsoft.com/office/drawing/2014/main" id="{8BB41D93-6DF5-D982-B426-8408989FDCE9}"/>
              </a:ext>
            </a:extLst>
          </p:cNvPr>
          <p:cNvSpPr/>
          <p:nvPr/>
        </p:nvSpPr>
        <p:spPr>
          <a:xfrm>
            <a:off x="3054208" y="5517232"/>
            <a:ext cx="540622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No serlo supone ser una fuente de conflictos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3" name="23 CuadroTexto">
            <a:hlinkClick r:id="rId2" action="ppaction://hlinksldjump"/>
            <a:extLst>
              <a:ext uri="{FF2B5EF4-FFF2-40B4-BE49-F238E27FC236}">
                <a16:creationId xmlns:a16="http://schemas.microsoft.com/office/drawing/2014/main" id="{0C1D109F-CB35-8300-E50E-2A20AE1B769E}"/>
              </a:ext>
            </a:extLst>
          </p:cNvPr>
          <p:cNvSpPr txBox="1"/>
          <p:nvPr/>
        </p:nvSpPr>
        <p:spPr>
          <a:xfrm>
            <a:off x="3686365" y="6290397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4" name="22 Imagen">
            <a:extLst>
              <a:ext uri="{FF2B5EF4-FFF2-40B4-BE49-F238E27FC236}">
                <a16:creationId xmlns:a16="http://schemas.microsoft.com/office/drawing/2014/main" id="{0F3A2DFB-6AC3-75CC-A596-3A2DA6EBBBB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471629" y="6402722"/>
            <a:ext cx="287793" cy="361618"/>
          </a:xfrm>
          <a:prstGeom prst="rect">
            <a:avLst/>
          </a:prstGeom>
        </p:spPr>
      </p:pic>
      <p:sp>
        <p:nvSpPr>
          <p:cNvPr id="5" name="1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D2D31EE5-FD9D-87F8-CF1B-F71FCF5DC7EB}"/>
              </a:ext>
            </a:extLst>
          </p:cNvPr>
          <p:cNvSpPr/>
          <p:nvPr/>
        </p:nvSpPr>
        <p:spPr>
          <a:xfrm>
            <a:off x="71389" y="6387519"/>
            <a:ext cx="875539" cy="281841"/>
          </a:xfrm>
          <a:prstGeom prst="leftArrow">
            <a:avLst/>
          </a:prstGeom>
          <a:solidFill>
            <a:schemeClr val="tx2"/>
          </a:solidFill>
          <a:ln w="254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6" name="1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E01ECA25-C40F-7855-44F6-8999DADF79F9}"/>
              </a:ext>
            </a:extLst>
          </p:cNvPr>
          <p:cNvSpPr/>
          <p:nvPr/>
        </p:nvSpPr>
        <p:spPr>
          <a:xfrm>
            <a:off x="7507759" y="6336012"/>
            <a:ext cx="864096" cy="333348"/>
          </a:xfrm>
          <a:prstGeom prst="right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8" name="1 Título">
            <a:extLst>
              <a:ext uri="{FF2B5EF4-FFF2-40B4-BE49-F238E27FC236}">
                <a16:creationId xmlns:a16="http://schemas.microsoft.com/office/drawing/2014/main" id="{2DFADDE9-F334-6642-0C80-37DC8F5D24B0}"/>
              </a:ext>
            </a:extLst>
          </p:cNvPr>
          <p:cNvSpPr txBox="1">
            <a:spLocks/>
          </p:cNvSpPr>
          <p:nvPr/>
        </p:nvSpPr>
        <p:spPr>
          <a:xfrm>
            <a:off x="-619" y="8579"/>
            <a:ext cx="8533059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1. Las competencias personales y sociales</a:t>
            </a:r>
          </a:p>
        </p:txBody>
      </p:sp>
    </p:spTree>
    <p:extLst>
      <p:ext uri="{BB962C8B-B14F-4D97-AF65-F5344CB8AC3E}">
        <p14:creationId xmlns:p14="http://schemas.microsoft.com/office/powerpoint/2010/main" val="38657057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DD8E3E-EFA5-D8E6-7B53-394AF612A7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1 Título">
            <a:extLst>
              <a:ext uri="{FF2B5EF4-FFF2-40B4-BE49-F238E27FC236}">
                <a16:creationId xmlns:a16="http://schemas.microsoft.com/office/drawing/2014/main" id="{555F8B8C-E1C1-2FFF-BD3C-16812331CDDA}"/>
              </a:ext>
            </a:extLst>
          </p:cNvPr>
          <p:cNvSpPr txBox="1">
            <a:spLocks/>
          </p:cNvSpPr>
          <p:nvPr/>
        </p:nvSpPr>
        <p:spPr>
          <a:xfrm>
            <a:off x="35496" y="1683"/>
            <a:ext cx="8970411" cy="6048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2. Equipos de trabajo</a:t>
            </a:r>
          </a:p>
        </p:txBody>
      </p:sp>
      <p:graphicFrame>
        <p:nvGraphicFramePr>
          <p:cNvPr id="3" name="2 Diagrama">
            <a:extLst>
              <a:ext uri="{FF2B5EF4-FFF2-40B4-BE49-F238E27FC236}">
                <a16:creationId xmlns:a16="http://schemas.microsoft.com/office/drawing/2014/main" id="{B64ED3FF-D2CF-4E10-9E56-15278C8FD00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07077843"/>
              </p:ext>
            </p:extLst>
          </p:nvPr>
        </p:nvGraphicFramePr>
        <p:xfrm>
          <a:off x="206967" y="868812"/>
          <a:ext cx="8652792" cy="2127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31 Flecha derecha">
            <a:extLst>
              <a:ext uri="{FF2B5EF4-FFF2-40B4-BE49-F238E27FC236}">
                <a16:creationId xmlns:a16="http://schemas.microsoft.com/office/drawing/2014/main" id="{628CBCA4-AF3F-712F-D534-28AF2FAF5DA9}"/>
              </a:ext>
            </a:extLst>
          </p:cNvPr>
          <p:cNvSpPr/>
          <p:nvPr/>
        </p:nvSpPr>
        <p:spPr>
          <a:xfrm>
            <a:off x="834321" y="3350460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1" name="30 Flecha derecha">
            <a:extLst>
              <a:ext uri="{FF2B5EF4-FFF2-40B4-BE49-F238E27FC236}">
                <a16:creationId xmlns:a16="http://schemas.microsoft.com/office/drawing/2014/main" id="{729770FD-C49C-3715-3E26-85457B9E5218}"/>
              </a:ext>
            </a:extLst>
          </p:cNvPr>
          <p:cNvSpPr/>
          <p:nvPr/>
        </p:nvSpPr>
        <p:spPr>
          <a:xfrm>
            <a:off x="834321" y="4513064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2" name="47 CuadroTexto">
            <a:extLst>
              <a:ext uri="{FF2B5EF4-FFF2-40B4-BE49-F238E27FC236}">
                <a16:creationId xmlns:a16="http://schemas.microsoft.com/office/drawing/2014/main" id="{4B0D62F8-0B1D-DB69-30AE-863C116928E7}"/>
              </a:ext>
            </a:extLst>
          </p:cNvPr>
          <p:cNvSpPr txBox="1"/>
          <p:nvPr/>
        </p:nvSpPr>
        <p:spPr>
          <a:xfrm>
            <a:off x="1452021" y="4421379"/>
            <a:ext cx="7323883" cy="1200329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Equipo de trabajo liga 3 aspectos: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_tradnl" dirty="0">
                <a:sym typeface="Wingdings" panose="05000000000000000000" pitchFamily="2" charset="2"/>
              </a:rPr>
              <a:t>Unos objetivos comunes de todo el equipo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_tradnl" dirty="0">
                <a:sym typeface="Wingdings" panose="05000000000000000000" pitchFamily="2" charset="2"/>
              </a:rPr>
              <a:t>Una confianza mutua en el resto de compañeros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_tradnl" dirty="0">
                <a:sym typeface="Wingdings" panose="05000000000000000000" pitchFamily="2" charset="2"/>
              </a:rPr>
              <a:t>Una buena comunicación en el equipo</a:t>
            </a:r>
          </a:p>
        </p:txBody>
      </p:sp>
      <p:sp>
        <p:nvSpPr>
          <p:cNvPr id="13" name="47 CuadroTexto">
            <a:extLst>
              <a:ext uri="{FF2B5EF4-FFF2-40B4-BE49-F238E27FC236}">
                <a16:creationId xmlns:a16="http://schemas.microsoft.com/office/drawing/2014/main" id="{EF29E36C-E9AC-26C6-E7FB-903673695BAC}"/>
              </a:ext>
            </a:extLst>
          </p:cNvPr>
          <p:cNvSpPr txBox="1"/>
          <p:nvPr/>
        </p:nvSpPr>
        <p:spPr>
          <a:xfrm>
            <a:off x="1452021" y="3258774"/>
            <a:ext cx="7140580" cy="646331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Grupo de trabajo: se diferencia en que se buscan objetivos para satisfacer un beneficio individual y no grupal</a:t>
            </a:r>
          </a:p>
        </p:txBody>
      </p:sp>
      <p:sp>
        <p:nvSpPr>
          <p:cNvPr id="4" name="23 CuadroTexto">
            <a:hlinkClick r:id="rId7" action="ppaction://hlinksldjump"/>
            <a:extLst>
              <a:ext uri="{FF2B5EF4-FFF2-40B4-BE49-F238E27FC236}">
                <a16:creationId xmlns:a16="http://schemas.microsoft.com/office/drawing/2014/main" id="{AD672DAF-2F10-0E8C-A863-B32B9AA01846}"/>
              </a:ext>
            </a:extLst>
          </p:cNvPr>
          <p:cNvSpPr txBox="1"/>
          <p:nvPr/>
        </p:nvSpPr>
        <p:spPr>
          <a:xfrm>
            <a:off x="3686365" y="6290397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5" name="22 Imagen">
            <a:extLst>
              <a:ext uri="{FF2B5EF4-FFF2-40B4-BE49-F238E27FC236}">
                <a16:creationId xmlns:a16="http://schemas.microsoft.com/office/drawing/2014/main" id="{CBD376A1-0940-4628-8CB5-B9E41574D5AB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471629" y="6402722"/>
            <a:ext cx="287793" cy="361618"/>
          </a:xfrm>
          <a:prstGeom prst="rect">
            <a:avLst/>
          </a:prstGeom>
        </p:spPr>
      </p:pic>
      <p:sp>
        <p:nvSpPr>
          <p:cNvPr id="7" name="1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E577F35E-68FD-1841-47A5-23CE83AE6FDD}"/>
              </a:ext>
            </a:extLst>
          </p:cNvPr>
          <p:cNvSpPr/>
          <p:nvPr/>
        </p:nvSpPr>
        <p:spPr>
          <a:xfrm>
            <a:off x="71389" y="6387519"/>
            <a:ext cx="875539" cy="281841"/>
          </a:xfrm>
          <a:prstGeom prst="leftArrow">
            <a:avLst/>
          </a:prstGeom>
          <a:solidFill>
            <a:schemeClr val="tx2"/>
          </a:solidFill>
          <a:ln w="254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8" name="1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F6355F70-772A-5578-4832-DA8EC78023CA}"/>
              </a:ext>
            </a:extLst>
          </p:cNvPr>
          <p:cNvSpPr/>
          <p:nvPr/>
        </p:nvSpPr>
        <p:spPr>
          <a:xfrm>
            <a:off x="7507759" y="6336012"/>
            <a:ext cx="864096" cy="333348"/>
          </a:xfrm>
          <a:prstGeom prst="right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39161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3829A4-C640-4CEB-33A1-AD77ACF29E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Diagrama">
            <a:extLst>
              <a:ext uri="{FF2B5EF4-FFF2-40B4-BE49-F238E27FC236}">
                <a16:creationId xmlns:a16="http://schemas.microsoft.com/office/drawing/2014/main" id="{F8AC1E15-0190-2146-07AE-C96C09BA2A3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17482747"/>
              </p:ext>
            </p:extLst>
          </p:nvPr>
        </p:nvGraphicFramePr>
        <p:xfrm>
          <a:off x="824951" y="3424366"/>
          <a:ext cx="7416824" cy="24682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15 CuadroTexto">
            <a:extLst>
              <a:ext uri="{FF2B5EF4-FFF2-40B4-BE49-F238E27FC236}">
                <a16:creationId xmlns:a16="http://schemas.microsoft.com/office/drawing/2014/main" id="{9299F84C-4036-4D8D-A241-682BFB80B5C4}"/>
              </a:ext>
            </a:extLst>
          </p:cNvPr>
          <p:cNvSpPr txBox="1"/>
          <p:nvPr/>
        </p:nvSpPr>
        <p:spPr>
          <a:xfrm>
            <a:off x="878605" y="850287"/>
            <a:ext cx="2076400" cy="58160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Ventajas equipos</a:t>
            </a:r>
            <a:endParaRPr lang="es-ES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19 CuadroTexto">
            <a:extLst>
              <a:ext uri="{FF2B5EF4-FFF2-40B4-BE49-F238E27FC236}">
                <a16:creationId xmlns:a16="http://schemas.microsoft.com/office/drawing/2014/main" id="{A3BDCC15-FF82-4552-0834-03E4C83F55BD}"/>
              </a:ext>
            </a:extLst>
          </p:cNvPr>
          <p:cNvSpPr txBox="1"/>
          <p:nvPr/>
        </p:nvSpPr>
        <p:spPr>
          <a:xfrm>
            <a:off x="5220072" y="850286"/>
            <a:ext cx="2529866" cy="58160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Inconvenientes equipos</a:t>
            </a:r>
            <a:endParaRPr lang="es-ES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24 Flecha derecha">
            <a:extLst>
              <a:ext uri="{FF2B5EF4-FFF2-40B4-BE49-F238E27FC236}">
                <a16:creationId xmlns:a16="http://schemas.microsoft.com/office/drawing/2014/main" id="{6ED49690-0BCA-0F3F-5567-3F0B0598FBBD}"/>
              </a:ext>
            </a:extLst>
          </p:cNvPr>
          <p:cNvSpPr/>
          <p:nvPr/>
        </p:nvSpPr>
        <p:spPr>
          <a:xfrm rot="5400000">
            <a:off x="6231098" y="1610017"/>
            <a:ext cx="402133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8" name="25 Flecha derecha">
            <a:extLst>
              <a:ext uri="{FF2B5EF4-FFF2-40B4-BE49-F238E27FC236}">
                <a16:creationId xmlns:a16="http://schemas.microsoft.com/office/drawing/2014/main" id="{02846E47-0CF9-944D-F6ED-D5D6ED41FF4F}"/>
              </a:ext>
            </a:extLst>
          </p:cNvPr>
          <p:cNvSpPr/>
          <p:nvPr/>
        </p:nvSpPr>
        <p:spPr>
          <a:xfrm rot="5400000">
            <a:off x="1733063" y="1610017"/>
            <a:ext cx="402133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9" name="28 Rectángulo">
            <a:extLst>
              <a:ext uri="{FF2B5EF4-FFF2-40B4-BE49-F238E27FC236}">
                <a16:creationId xmlns:a16="http://schemas.microsoft.com/office/drawing/2014/main" id="{D98FEEFD-87B1-C17B-B368-304F9010CF5C}"/>
              </a:ext>
            </a:extLst>
          </p:cNvPr>
          <p:cNvSpPr/>
          <p:nvPr/>
        </p:nvSpPr>
        <p:spPr>
          <a:xfrm>
            <a:off x="173589" y="1951370"/>
            <a:ext cx="408583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s-ES_tradnl" dirty="0">
                <a:solidFill>
                  <a:prstClr val="black"/>
                </a:solidFill>
              </a:rPr>
              <a:t>Mejores soluciones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s-ES_tradnl" dirty="0">
                <a:solidFill>
                  <a:prstClr val="black"/>
                </a:solidFill>
              </a:rPr>
              <a:t>Mejora de las relaciones sociales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s-ES_tradnl" dirty="0">
                <a:solidFill>
                  <a:prstClr val="black"/>
                </a:solidFill>
              </a:rPr>
              <a:t>Trabajos que uno solo no puede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s-ES_tradnl" dirty="0">
                <a:solidFill>
                  <a:prstClr val="black"/>
                </a:solidFill>
              </a:rPr>
              <a:t>Aumento de la motivación y seguridad</a:t>
            </a:r>
          </a:p>
        </p:txBody>
      </p:sp>
      <p:sp>
        <p:nvSpPr>
          <p:cNvPr id="10" name="28 Rectángulo">
            <a:extLst>
              <a:ext uri="{FF2B5EF4-FFF2-40B4-BE49-F238E27FC236}">
                <a16:creationId xmlns:a16="http://schemas.microsoft.com/office/drawing/2014/main" id="{1699C2DB-DE92-F3D7-7311-3982ED566BF3}"/>
              </a:ext>
            </a:extLst>
          </p:cNvPr>
          <p:cNvSpPr/>
          <p:nvPr/>
        </p:nvSpPr>
        <p:spPr>
          <a:xfrm>
            <a:off x="4263436" y="1951370"/>
            <a:ext cx="490534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s-ES_tradnl" dirty="0">
                <a:solidFill>
                  <a:prstClr val="black"/>
                </a:solidFill>
              </a:rPr>
              <a:t>Puede ser más lento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s-ES_tradnl" dirty="0">
                <a:solidFill>
                  <a:prstClr val="black"/>
                </a:solidFill>
              </a:rPr>
              <a:t>Escaqueo en grupo y no aportación de trabajo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s-ES_tradnl" dirty="0">
                <a:solidFill>
                  <a:prstClr val="black"/>
                </a:solidFill>
              </a:rPr>
              <a:t>Usar el equipo en beneficio propio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s-ES_tradnl" dirty="0">
                <a:solidFill>
                  <a:prstClr val="black"/>
                </a:solidFill>
              </a:rPr>
              <a:t>Personas con roles negativos y malas relaciones</a:t>
            </a:r>
          </a:p>
        </p:txBody>
      </p:sp>
      <p:sp>
        <p:nvSpPr>
          <p:cNvPr id="4" name="23 CuadroTexto">
            <a:hlinkClick r:id="rId7" action="ppaction://hlinksldjump"/>
            <a:extLst>
              <a:ext uri="{FF2B5EF4-FFF2-40B4-BE49-F238E27FC236}">
                <a16:creationId xmlns:a16="http://schemas.microsoft.com/office/drawing/2014/main" id="{2E36870E-9B0F-378D-F8E5-5F05AB00DBB7}"/>
              </a:ext>
            </a:extLst>
          </p:cNvPr>
          <p:cNvSpPr txBox="1"/>
          <p:nvPr/>
        </p:nvSpPr>
        <p:spPr>
          <a:xfrm>
            <a:off x="3686365" y="6290397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1" name="22 Imagen">
            <a:extLst>
              <a:ext uri="{FF2B5EF4-FFF2-40B4-BE49-F238E27FC236}">
                <a16:creationId xmlns:a16="http://schemas.microsoft.com/office/drawing/2014/main" id="{BA324D63-2FB9-6BAC-2CEE-21074871238E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471629" y="6402722"/>
            <a:ext cx="287793" cy="361618"/>
          </a:xfrm>
          <a:prstGeom prst="rect">
            <a:avLst/>
          </a:prstGeom>
        </p:spPr>
      </p:pic>
      <p:sp>
        <p:nvSpPr>
          <p:cNvPr id="12" name="1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6B275257-A91D-65E8-E2F1-FAC7B9F9B4C6}"/>
              </a:ext>
            </a:extLst>
          </p:cNvPr>
          <p:cNvSpPr/>
          <p:nvPr/>
        </p:nvSpPr>
        <p:spPr>
          <a:xfrm>
            <a:off x="71389" y="6387519"/>
            <a:ext cx="875539" cy="281841"/>
          </a:xfrm>
          <a:prstGeom prst="leftArrow">
            <a:avLst/>
          </a:prstGeom>
          <a:solidFill>
            <a:schemeClr val="tx2"/>
          </a:solidFill>
          <a:ln w="254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3" name="1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158B8BE3-A0C3-C740-4299-9730EA93E91C}"/>
              </a:ext>
            </a:extLst>
          </p:cNvPr>
          <p:cNvSpPr/>
          <p:nvPr/>
        </p:nvSpPr>
        <p:spPr>
          <a:xfrm>
            <a:off x="7507759" y="6336012"/>
            <a:ext cx="864096" cy="333348"/>
          </a:xfrm>
          <a:prstGeom prst="right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4" name="1 Título">
            <a:extLst>
              <a:ext uri="{FF2B5EF4-FFF2-40B4-BE49-F238E27FC236}">
                <a16:creationId xmlns:a16="http://schemas.microsoft.com/office/drawing/2014/main" id="{92070048-9F4E-28AF-FBEC-44D7232C7DA5}"/>
              </a:ext>
            </a:extLst>
          </p:cNvPr>
          <p:cNvSpPr txBox="1">
            <a:spLocks/>
          </p:cNvSpPr>
          <p:nvPr/>
        </p:nvSpPr>
        <p:spPr>
          <a:xfrm>
            <a:off x="35496" y="1683"/>
            <a:ext cx="8970411" cy="6048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2. Equipos de trabajo</a:t>
            </a:r>
          </a:p>
        </p:txBody>
      </p:sp>
    </p:spTree>
    <p:extLst>
      <p:ext uri="{BB962C8B-B14F-4D97-AF65-F5344CB8AC3E}">
        <p14:creationId xmlns:p14="http://schemas.microsoft.com/office/powerpoint/2010/main" val="360350653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4168</TotalTime>
  <Words>1237</Words>
  <Application>Microsoft Office PowerPoint</Application>
  <PresentationFormat>Presentación en pantalla (4:3)</PresentationFormat>
  <Paragraphs>236</Paragraphs>
  <Slides>19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3" baseType="lpstr">
      <vt:lpstr>Arial</vt:lpstr>
      <vt:lpstr>Calibri</vt:lpstr>
      <vt:lpstr>Wingdings</vt:lpstr>
      <vt:lpstr>Tema de Office</vt:lpstr>
      <vt:lpstr>Presentación de PowerPoint</vt:lpstr>
      <vt:lpstr>CONTENIDOS</vt:lpstr>
      <vt:lpstr>RECUERDA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TONI</dc:creator>
  <cp:lastModifiedBy>Luis Iranzo</cp:lastModifiedBy>
  <cp:revision>186</cp:revision>
  <dcterms:created xsi:type="dcterms:W3CDTF">2013-09-12T06:29:10Z</dcterms:created>
  <dcterms:modified xsi:type="dcterms:W3CDTF">2025-09-11T15:04:50Z</dcterms:modified>
</cp:coreProperties>
</file>