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80" r:id="rId1"/>
  </p:sldMasterIdLst>
  <p:notesMasterIdLst>
    <p:notesMasterId r:id="rId24"/>
  </p:notesMasterIdLst>
  <p:sldIdLst>
    <p:sldId id="256" r:id="rId2"/>
    <p:sldId id="257" r:id="rId3"/>
    <p:sldId id="283" r:id="rId4"/>
    <p:sldId id="348" r:id="rId5"/>
    <p:sldId id="347" r:id="rId6"/>
    <p:sldId id="320" r:id="rId7"/>
    <p:sldId id="321" r:id="rId8"/>
    <p:sldId id="322" r:id="rId9"/>
    <p:sldId id="315" r:id="rId10"/>
    <p:sldId id="271" r:id="rId11"/>
    <p:sldId id="338" r:id="rId12"/>
    <p:sldId id="341" r:id="rId13"/>
    <p:sldId id="291" r:id="rId14"/>
    <p:sldId id="342" r:id="rId15"/>
    <p:sldId id="336" r:id="rId16"/>
    <p:sldId id="343" r:id="rId17"/>
    <p:sldId id="344" r:id="rId18"/>
    <p:sldId id="345" r:id="rId19"/>
    <p:sldId id="284" r:id="rId20"/>
    <p:sldId id="332" r:id="rId21"/>
    <p:sldId id="334" r:id="rId22"/>
    <p:sldId id="346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914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238D7B-40E5-440E-836E-AA0017FAC00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DBAD6C5-6A96-457E-8115-8C7E600B8F4D}">
      <dgm:prSet phldrT="[Texto]" custT="1"/>
      <dgm:spPr/>
      <dgm:t>
        <a:bodyPr/>
        <a:lstStyle/>
        <a:p>
          <a:r>
            <a: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Portales de empleo</a:t>
          </a:r>
        </a:p>
      </dgm:t>
    </dgm:pt>
    <dgm:pt modelId="{65B7A780-EDB2-437E-BF5F-AB65A4633596}" type="parTrans" cxnId="{7DAF728D-BA6C-4396-A3BD-E03B20F04B10}">
      <dgm:prSet/>
      <dgm:spPr/>
      <dgm:t>
        <a:bodyPr/>
        <a:lstStyle/>
        <a:p>
          <a:endParaRPr lang="es-ES"/>
        </a:p>
      </dgm:t>
    </dgm:pt>
    <dgm:pt modelId="{8953AF40-945D-48DA-99EB-8D359064815D}" type="sibTrans" cxnId="{7DAF728D-BA6C-4396-A3BD-E03B20F04B10}">
      <dgm:prSet/>
      <dgm:spPr/>
      <dgm:t>
        <a:bodyPr/>
        <a:lstStyle/>
        <a:p>
          <a:endParaRPr lang="es-ES" dirty="0"/>
        </a:p>
      </dgm:t>
    </dgm:pt>
    <dgm:pt modelId="{E0EFB00D-1701-483B-923A-C78D4AF3CE66}">
      <dgm:prSet phldrT="[Texto]"/>
      <dgm:spPr/>
      <dgm:t>
        <a:bodyPr/>
        <a:lstStyle/>
        <a:p>
          <a:r>
            <a:rPr lang="es-ES" dirty="0"/>
            <a:t>Portales</a:t>
          </a:r>
          <a:r>
            <a:rPr lang="es-ES" baseline="0" dirty="0"/>
            <a:t> que permiten conectar empresas y candidatos: encontrar ofertas, subir </a:t>
          </a:r>
          <a:r>
            <a:rPr lang="es-ES" baseline="0" dirty="0" err="1"/>
            <a:t>curriculum</a:t>
          </a:r>
          <a:r>
            <a:rPr lang="es-ES" baseline="0" dirty="0"/>
            <a:t>, alertas de ofertas, estudio de posibilidades, </a:t>
          </a:r>
          <a:r>
            <a:rPr lang="es-ES" baseline="0" dirty="0" err="1"/>
            <a:t>etc</a:t>
          </a:r>
          <a:r>
            <a:rPr lang="es-ES" baseline="0" dirty="0"/>
            <a:t> </a:t>
          </a:r>
          <a:endParaRPr lang="es-ES" dirty="0"/>
        </a:p>
      </dgm:t>
    </dgm:pt>
    <dgm:pt modelId="{D39B4A44-611B-4490-AA43-5007EFAD2AEE}" type="parTrans" cxnId="{F8795F0A-181A-4C42-A244-CA6228E9F3ED}">
      <dgm:prSet/>
      <dgm:spPr/>
      <dgm:t>
        <a:bodyPr/>
        <a:lstStyle/>
        <a:p>
          <a:endParaRPr lang="es-ES"/>
        </a:p>
      </dgm:t>
    </dgm:pt>
    <dgm:pt modelId="{8D68CFCB-242F-403D-9543-1999910A8C10}" type="sibTrans" cxnId="{F8795F0A-181A-4C42-A244-CA6228E9F3ED}">
      <dgm:prSet/>
      <dgm:spPr/>
      <dgm:t>
        <a:bodyPr/>
        <a:lstStyle/>
        <a:p>
          <a:endParaRPr lang="es-ES" dirty="0"/>
        </a:p>
      </dgm:t>
    </dgm:pt>
    <dgm:pt modelId="{AA2E3A9C-1028-4966-A163-857C8B143BE9}" type="pres">
      <dgm:prSet presAssocID="{98238D7B-40E5-440E-836E-AA0017FAC001}" presName="cycle" presStyleCnt="0">
        <dgm:presLayoutVars>
          <dgm:dir/>
          <dgm:resizeHandles val="exact"/>
        </dgm:presLayoutVars>
      </dgm:prSet>
      <dgm:spPr/>
    </dgm:pt>
    <dgm:pt modelId="{F9876156-48E0-4FAC-AC04-8DEFC3E65937}" type="pres">
      <dgm:prSet presAssocID="{5DBAD6C5-6A96-457E-8115-8C7E600B8F4D}" presName="node" presStyleLbl="node1" presStyleIdx="0" presStyleCnt="2" custScaleX="119950" custScaleY="51837" custRadScaleRad="66114" custRadScaleInc="5569">
        <dgm:presLayoutVars>
          <dgm:bulletEnabled val="1"/>
        </dgm:presLayoutVars>
      </dgm:prSet>
      <dgm:spPr/>
    </dgm:pt>
    <dgm:pt modelId="{9A3DC5B2-4F0F-4F56-9B8F-AABD8FD65980}" type="pres">
      <dgm:prSet presAssocID="{8953AF40-945D-48DA-99EB-8D359064815D}" presName="sibTrans" presStyleLbl="sibTrans2D1" presStyleIdx="0" presStyleCnt="2" custAng="12121529" custFlipHor="1" custScaleX="36561" custScaleY="29984" custLinFactY="82606" custLinFactNeighborX="-10722" custLinFactNeighborY="100000"/>
      <dgm:spPr/>
    </dgm:pt>
    <dgm:pt modelId="{D3C91522-03F1-413E-AD22-A0FC50E0623B}" type="pres">
      <dgm:prSet presAssocID="{8953AF40-945D-48DA-99EB-8D359064815D}" presName="connectorText" presStyleLbl="sibTrans2D1" presStyleIdx="0" presStyleCnt="2"/>
      <dgm:spPr/>
    </dgm:pt>
    <dgm:pt modelId="{5D51581A-FB13-4C22-8570-82655A9641DE}" type="pres">
      <dgm:prSet presAssocID="{E0EFB00D-1701-483B-923A-C78D4AF3CE66}" presName="node" presStyleLbl="node1" presStyleIdx="1" presStyleCnt="2" custScaleX="253705" custScaleY="88440" custRadScaleRad="72839" custRadScaleInc="-4796">
        <dgm:presLayoutVars>
          <dgm:bulletEnabled val="1"/>
        </dgm:presLayoutVars>
      </dgm:prSet>
      <dgm:spPr/>
    </dgm:pt>
    <dgm:pt modelId="{CC0C3E74-4B2E-4554-B0BE-7F4719BCB5E8}" type="pres">
      <dgm:prSet presAssocID="{8D68CFCB-242F-403D-9543-1999910A8C10}" presName="sibTrans" presStyleLbl="sibTrans2D1" presStyleIdx="1" presStyleCnt="2" custAng="20327120" custScaleX="27094" custScaleY="25486" custLinFactY="-100000" custLinFactNeighborX="-16042" custLinFactNeighborY="-102584"/>
      <dgm:spPr/>
    </dgm:pt>
    <dgm:pt modelId="{BA8249F2-6F73-4975-8C05-FDCE8666C8AC}" type="pres">
      <dgm:prSet presAssocID="{8D68CFCB-242F-403D-9543-1999910A8C10}" presName="connectorText" presStyleLbl="sibTrans2D1" presStyleIdx="1" presStyleCnt="2"/>
      <dgm:spPr/>
    </dgm:pt>
  </dgm:ptLst>
  <dgm:cxnLst>
    <dgm:cxn modelId="{B7524506-0A92-4259-9CFC-714E5EF5DBE1}" type="presOf" srcId="{98238D7B-40E5-440E-836E-AA0017FAC001}" destId="{AA2E3A9C-1028-4966-A163-857C8B143BE9}" srcOrd="0" destOrd="0" presId="urn:microsoft.com/office/officeart/2005/8/layout/cycle2"/>
    <dgm:cxn modelId="{F8795F0A-181A-4C42-A244-CA6228E9F3ED}" srcId="{98238D7B-40E5-440E-836E-AA0017FAC001}" destId="{E0EFB00D-1701-483B-923A-C78D4AF3CE66}" srcOrd="1" destOrd="0" parTransId="{D39B4A44-611B-4490-AA43-5007EFAD2AEE}" sibTransId="{8D68CFCB-242F-403D-9543-1999910A8C10}"/>
    <dgm:cxn modelId="{C6CEC419-74EE-4DFB-ACA7-204BA7D94370}" type="presOf" srcId="{E0EFB00D-1701-483B-923A-C78D4AF3CE66}" destId="{5D51581A-FB13-4C22-8570-82655A9641DE}" srcOrd="0" destOrd="0" presId="urn:microsoft.com/office/officeart/2005/8/layout/cycle2"/>
    <dgm:cxn modelId="{5C345D1F-0D38-4909-8478-E0843BBE6B0C}" type="presOf" srcId="{8953AF40-945D-48DA-99EB-8D359064815D}" destId="{9A3DC5B2-4F0F-4F56-9B8F-AABD8FD65980}" srcOrd="0" destOrd="0" presId="urn:microsoft.com/office/officeart/2005/8/layout/cycle2"/>
    <dgm:cxn modelId="{79FC7661-978A-4722-A63C-8B8A01856DCA}" type="presOf" srcId="{8D68CFCB-242F-403D-9543-1999910A8C10}" destId="{CC0C3E74-4B2E-4554-B0BE-7F4719BCB5E8}" srcOrd="0" destOrd="0" presId="urn:microsoft.com/office/officeart/2005/8/layout/cycle2"/>
    <dgm:cxn modelId="{7C12B661-25A2-48EC-AFFA-4B4ECC77A4B0}" type="presOf" srcId="{5DBAD6C5-6A96-457E-8115-8C7E600B8F4D}" destId="{F9876156-48E0-4FAC-AC04-8DEFC3E65937}" srcOrd="0" destOrd="0" presId="urn:microsoft.com/office/officeart/2005/8/layout/cycle2"/>
    <dgm:cxn modelId="{1F302A66-E59A-447B-A5F0-D480FF81C76A}" type="presOf" srcId="{8953AF40-945D-48DA-99EB-8D359064815D}" destId="{D3C91522-03F1-413E-AD22-A0FC50E0623B}" srcOrd="1" destOrd="0" presId="urn:microsoft.com/office/officeart/2005/8/layout/cycle2"/>
    <dgm:cxn modelId="{11F7F583-8387-4499-B28F-0CF1E9B714A7}" type="presOf" srcId="{8D68CFCB-242F-403D-9543-1999910A8C10}" destId="{BA8249F2-6F73-4975-8C05-FDCE8666C8AC}" srcOrd="1" destOrd="0" presId="urn:microsoft.com/office/officeart/2005/8/layout/cycle2"/>
    <dgm:cxn modelId="{7DAF728D-BA6C-4396-A3BD-E03B20F04B10}" srcId="{98238D7B-40E5-440E-836E-AA0017FAC001}" destId="{5DBAD6C5-6A96-457E-8115-8C7E600B8F4D}" srcOrd="0" destOrd="0" parTransId="{65B7A780-EDB2-437E-BF5F-AB65A4633596}" sibTransId="{8953AF40-945D-48DA-99EB-8D359064815D}"/>
    <dgm:cxn modelId="{31DB40B6-E255-40DC-8DA9-B04F7F51DB61}" type="presParOf" srcId="{AA2E3A9C-1028-4966-A163-857C8B143BE9}" destId="{F9876156-48E0-4FAC-AC04-8DEFC3E65937}" srcOrd="0" destOrd="0" presId="urn:microsoft.com/office/officeart/2005/8/layout/cycle2"/>
    <dgm:cxn modelId="{321D3D26-025F-4FBF-8467-274D50B32B81}" type="presParOf" srcId="{AA2E3A9C-1028-4966-A163-857C8B143BE9}" destId="{9A3DC5B2-4F0F-4F56-9B8F-AABD8FD65980}" srcOrd="1" destOrd="0" presId="urn:microsoft.com/office/officeart/2005/8/layout/cycle2"/>
    <dgm:cxn modelId="{67DC6D85-1933-45A3-AA60-882BEA7683D6}" type="presParOf" srcId="{9A3DC5B2-4F0F-4F56-9B8F-AABD8FD65980}" destId="{D3C91522-03F1-413E-AD22-A0FC50E0623B}" srcOrd="0" destOrd="0" presId="urn:microsoft.com/office/officeart/2005/8/layout/cycle2"/>
    <dgm:cxn modelId="{8320C869-561E-4E24-8A7B-8E90834BAE7C}" type="presParOf" srcId="{AA2E3A9C-1028-4966-A163-857C8B143BE9}" destId="{5D51581A-FB13-4C22-8570-82655A9641DE}" srcOrd="2" destOrd="0" presId="urn:microsoft.com/office/officeart/2005/8/layout/cycle2"/>
    <dgm:cxn modelId="{B724B231-7960-419C-80FE-59352E0EECF0}" type="presParOf" srcId="{AA2E3A9C-1028-4966-A163-857C8B143BE9}" destId="{CC0C3E74-4B2E-4554-B0BE-7F4719BCB5E8}" srcOrd="3" destOrd="0" presId="urn:microsoft.com/office/officeart/2005/8/layout/cycle2"/>
    <dgm:cxn modelId="{64D79C4D-F3E2-455F-ABEE-187559993C36}" type="presParOf" srcId="{CC0C3E74-4B2E-4554-B0BE-7F4719BCB5E8}" destId="{BA8249F2-6F73-4975-8C05-FDCE8666C8A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706C989-059A-432F-9B46-A9F83375B14A}" type="doc">
      <dgm:prSet loTypeId="urn:microsoft.com/office/officeart/2005/8/layout/process1" loCatId="process" qsTypeId="urn:microsoft.com/office/officeart/2005/8/quickstyle/simple1" qsCatId="simple" csTypeId="urn:microsoft.com/office/officeart/2005/8/colors/accent3_2" csCatId="accent3" phldr="1"/>
      <dgm:spPr/>
    </dgm:pt>
    <dgm:pt modelId="{7B7F187F-5994-4DCA-8163-C038AAA8A701}">
      <dgm:prSet phldrT="[Texto]" custT="1"/>
      <dgm:spPr/>
      <dgm:t>
        <a:bodyPr/>
        <a:lstStyle/>
        <a:p>
          <a:r>
            <a:rPr lang="es-ES" sz="1600" b="1" dirty="0"/>
            <a:t>Marca </a:t>
          </a:r>
        </a:p>
        <a:p>
          <a:r>
            <a:rPr lang="es-ES" sz="1600" b="1" dirty="0"/>
            <a:t>personal</a:t>
          </a:r>
        </a:p>
      </dgm:t>
    </dgm:pt>
    <dgm:pt modelId="{7CFFCE89-E03B-4E35-984A-047ED5F25E8D}" type="parTrans" cxnId="{44C8A2C2-3C4C-4036-8B82-C143E23866C7}">
      <dgm:prSet/>
      <dgm:spPr/>
      <dgm:t>
        <a:bodyPr/>
        <a:lstStyle/>
        <a:p>
          <a:endParaRPr lang="es-ES" sz="1600"/>
        </a:p>
      </dgm:t>
    </dgm:pt>
    <dgm:pt modelId="{E0BEEABA-EB4C-4057-AF7C-882DC4229699}" type="sibTrans" cxnId="{44C8A2C2-3C4C-4036-8B82-C143E23866C7}">
      <dgm:prSet custT="1"/>
      <dgm:spPr/>
      <dgm:t>
        <a:bodyPr/>
        <a:lstStyle/>
        <a:p>
          <a:endParaRPr lang="es-ES" sz="1600" dirty="0"/>
        </a:p>
      </dgm:t>
    </dgm:pt>
    <dgm:pt modelId="{06D7CD74-E53C-4558-82A5-FC86EFEAD937}">
      <dgm:prSet phldrT="[Texto]" custT="1"/>
      <dgm:spPr/>
      <dgm:t>
        <a:bodyPr/>
        <a:lstStyle/>
        <a:p>
          <a:pPr algn="l"/>
          <a:r>
            <a:rPr lang="es-ES_tradnl" sz="1600" dirty="0"/>
            <a:t>* Estrategia voluntaria de comunicación en redes sociales para proyectar quienes somos a nivel profesional</a:t>
          </a:r>
        </a:p>
        <a:p>
          <a:pPr algn="l"/>
          <a:r>
            <a:rPr lang="es-ES_tradnl" sz="1600" dirty="0"/>
            <a:t>* Bien construida permite destacar y generar confianza, abrir puertas y conectarte con futuros empleadores</a:t>
          </a:r>
          <a:endParaRPr lang="es-ES" sz="1600" dirty="0"/>
        </a:p>
      </dgm:t>
    </dgm:pt>
    <dgm:pt modelId="{40871A8F-F54B-4D1C-B26A-0F1D35C7374C}" type="parTrans" cxnId="{763E0931-8679-46BA-AE5A-E8642B4D9B93}">
      <dgm:prSet/>
      <dgm:spPr/>
      <dgm:t>
        <a:bodyPr/>
        <a:lstStyle/>
        <a:p>
          <a:endParaRPr lang="es-ES" sz="1600"/>
        </a:p>
      </dgm:t>
    </dgm:pt>
    <dgm:pt modelId="{B9E3B64F-CB34-4C7D-B1C1-A81AF774C84A}" type="sibTrans" cxnId="{763E0931-8679-46BA-AE5A-E8642B4D9B93}">
      <dgm:prSet/>
      <dgm:spPr/>
      <dgm:t>
        <a:bodyPr/>
        <a:lstStyle/>
        <a:p>
          <a:endParaRPr lang="es-ES" sz="1600"/>
        </a:p>
      </dgm:t>
    </dgm:pt>
    <dgm:pt modelId="{80FFDDF5-92D4-4ECD-BD57-7C802FD3A3D7}" type="pres">
      <dgm:prSet presAssocID="{2706C989-059A-432F-9B46-A9F83375B14A}" presName="Name0" presStyleCnt="0">
        <dgm:presLayoutVars>
          <dgm:dir/>
          <dgm:resizeHandles val="exact"/>
        </dgm:presLayoutVars>
      </dgm:prSet>
      <dgm:spPr/>
    </dgm:pt>
    <dgm:pt modelId="{ABE2C92E-045F-4B4F-ABDE-F35787FBEBEF}" type="pres">
      <dgm:prSet presAssocID="{7B7F187F-5994-4DCA-8163-C038AAA8A701}" presName="node" presStyleLbl="node1" presStyleIdx="0" presStyleCnt="2" custScaleX="47329" custScaleY="38452">
        <dgm:presLayoutVars>
          <dgm:bulletEnabled val="1"/>
        </dgm:presLayoutVars>
      </dgm:prSet>
      <dgm:spPr/>
    </dgm:pt>
    <dgm:pt modelId="{8A4C99DB-B8BB-4D67-B104-87C9FFB26BB7}" type="pres">
      <dgm:prSet presAssocID="{E0BEEABA-EB4C-4057-AF7C-882DC4229699}" presName="sibTrans" presStyleLbl="sibTrans2D1" presStyleIdx="0" presStyleCnt="1"/>
      <dgm:spPr/>
    </dgm:pt>
    <dgm:pt modelId="{39272121-FD22-4447-8533-6BEAE90FA06B}" type="pres">
      <dgm:prSet presAssocID="{E0BEEABA-EB4C-4057-AF7C-882DC4229699}" presName="connectorText" presStyleLbl="sibTrans2D1" presStyleIdx="0" presStyleCnt="1"/>
      <dgm:spPr/>
    </dgm:pt>
    <dgm:pt modelId="{B5DF6059-2D15-46E3-85CF-FDB9D165E447}" type="pres">
      <dgm:prSet presAssocID="{06D7CD74-E53C-4558-82A5-FC86EFEAD937}" presName="node" presStyleLbl="node1" presStyleIdx="1" presStyleCnt="2" custScaleX="131825" custScaleY="56273" custLinFactNeighborX="4738" custLinFactNeighborY="3324">
        <dgm:presLayoutVars>
          <dgm:bulletEnabled val="1"/>
        </dgm:presLayoutVars>
      </dgm:prSet>
      <dgm:spPr/>
    </dgm:pt>
  </dgm:ptLst>
  <dgm:cxnLst>
    <dgm:cxn modelId="{763E0931-8679-46BA-AE5A-E8642B4D9B93}" srcId="{2706C989-059A-432F-9B46-A9F83375B14A}" destId="{06D7CD74-E53C-4558-82A5-FC86EFEAD937}" srcOrd="1" destOrd="0" parTransId="{40871A8F-F54B-4D1C-B26A-0F1D35C7374C}" sibTransId="{B9E3B64F-CB34-4C7D-B1C1-A81AF774C84A}"/>
    <dgm:cxn modelId="{290CF05C-A916-4E79-83C3-6C086A0A78B8}" type="presOf" srcId="{7B7F187F-5994-4DCA-8163-C038AAA8A701}" destId="{ABE2C92E-045F-4B4F-ABDE-F35787FBEBEF}" srcOrd="0" destOrd="0" presId="urn:microsoft.com/office/officeart/2005/8/layout/process1"/>
    <dgm:cxn modelId="{2E01E64E-6A08-49CC-87E7-8DC154CF94F6}" type="presOf" srcId="{2706C989-059A-432F-9B46-A9F83375B14A}" destId="{80FFDDF5-92D4-4ECD-BD57-7C802FD3A3D7}" srcOrd="0" destOrd="0" presId="urn:microsoft.com/office/officeart/2005/8/layout/process1"/>
    <dgm:cxn modelId="{CA52B275-C176-44E6-9021-852A67C8CDF4}" type="presOf" srcId="{E0BEEABA-EB4C-4057-AF7C-882DC4229699}" destId="{8A4C99DB-B8BB-4D67-B104-87C9FFB26BB7}" srcOrd="0" destOrd="0" presId="urn:microsoft.com/office/officeart/2005/8/layout/process1"/>
    <dgm:cxn modelId="{6A7D1E56-4550-4272-9A5B-E60197230464}" type="presOf" srcId="{E0BEEABA-EB4C-4057-AF7C-882DC4229699}" destId="{39272121-FD22-4447-8533-6BEAE90FA06B}" srcOrd="1" destOrd="0" presId="urn:microsoft.com/office/officeart/2005/8/layout/process1"/>
    <dgm:cxn modelId="{44C8A2C2-3C4C-4036-8B82-C143E23866C7}" srcId="{2706C989-059A-432F-9B46-A9F83375B14A}" destId="{7B7F187F-5994-4DCA-8163-C038AAA8A701}" srcOrd="0" destOrd="0" parTransId="{7CFFCE89-E03B-4E35-984A-047ED5F25E8D}" sibTransId="{E0BEEABA-EB4C-4057-AF7C-882DC4229699}"/>
    <dgm:cxn modelId="{CCB3C6F9-FC4D-461C-9B84-10E00379B134}" type="presOf" srcId="{06D7CD74-E53C-4558-82A5-FC86EFEAD937}" destId="{B5DF6059-2D15-46E3-85CF-FDB9D165E447}" srcOrd="0" destOrd="0" presId="urn:microsoft.com/office/officeart/2005/8/layout/process1"/>
    <dgm:cxn modelId="{F64673AE-9020-444E-AB1E-61FE87E85E8D}" type="presParOf" srcId="{80FFDDF5-92D4-4ECD-BD57-7C802FD3A3D7}" destId="{ABE2C92E-045F-4B4F-ABDE-F35787FBEBEF}" srcOrd="0" destOrd="0" presId="urn:microsoft.com/office/officeart/2005/8/layout/process1"/>
    <dgm:cxn modelId="{F86EE6A0-5A3A-4DAD-8EB0-DDA9BB3D4233}" type="presParOf" srcId="{80FFDDF5-92D4-4ECD-BD57-7C802FD3A3D7}" destId="{8A4C99DB-B8BB-4D67-B104-87C9FFB26BB7}" srcOrd="1" destOrd="0" presId="urn:microsoft.com/office/officeart/2005/8/layout/process1"/>
    <dgm:cxn modelId="{C7ED06E7-695C-4879-A729-709EBCBA1A15}" type="presParOf" srcId="{8A4C99DB-B8BB-4D67-B104-87C9FFB26BB7}" destId="{39272121-FD22-4447-8533-6BEAE90FA06B}" srcOrd="0" destOrd="0" presId="urn:microsoft.com/office/officeart/2005/8/layout/process1"/>
    <dgm:cxn modelId="{5B5739CE-21C0-44D3-99D1-162662DDD6C0}" type="presParOf" srcId="{80FFDDF5-92D4-4ECD-BD57-7C802FD3A3D7}" destId="{B5DF6059-2D15-46E3-85CF-FDB9D165E44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7A05A3-14D9-44A5-B768-02F08550772E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C1649FD-8155-4637-BFB0-A84B2EE2DB4B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z="2000" b="1" dirty="0">
              <a:solidFill>
                <a:schemeClr val="tx2"/>
              </a:solidFill>
            </a:rPr>
            <a:t>3</a:t>
          </a:r>
          <a:r>
            <a:rPr lang="es-ES" sz="2000" b="1" baseline="0" dirty="0">
              <a:solidFill>
                <a:schemeClr val="tx2"/>
              </a:solidFill>
            </a:rPr>
            <a:t> pasos</a:t>
          </a:r>
          <a:endParaRPr lang="es-ES" sz="2000" b="1" dirty="0">
            <a:solidFill>
              <a:schemeClr val="tx2"/>
            </a:solidFill>
          </a:endParaRPr>
        </a:p>
      </dgm:t>
    </dgm:pt>
    <dgm:pt modelId="{73C45E00-AB31-433D-92BA-48C6BB0861BC}" type="parTrans" cxnId="{412E8BE9-1A44-4125-A186-35E7AB0BE307}">
      <dgm:prSet/>
      <dgm:spPr/>
      <dgm:t>
        <a:bodyPr/>
        <a:lstStyle/>
        <a:p>
          <a:endParaRPr lang="es-ES"/>
        </a:p>
      </dgm:t>
    </dgm:pt>
    <dgm:pt modelId="{CA183CBC-EF8D-4A30-9517-5CA915BBC826}" type="sibTrans" cxnId="{412E8BE9-1A44-4125-A186-35E7AB0BE307}">
      <dgm:prSet/>
      <dgm:spPr/>
      <dgm:t>
        <a:bodyPr/>
        <a:lstStyle/>
        <a:p>
          <a:endParaRPr lang="es-ES"/>
        </a:p>
      </dgm:t>
    </dgm:pt>
    <dgm:pt modelId="{A39BE283-9FAD-47E6-AC51-206C1A91E69D}" type="pres">
      <dgm:prSet presAssocID="{A97A05A3-14D9-44A5-B768-02F08550772E}" presName="composite" presStyleCnt="0">
        <dgm:presLayoutVars>
          <dgm:chMax val="1"/>
          <dgm:dir/>
          <dgm:resizeHandles val="exact"/>
        </dgm:presLayoutVars>
      </dgm:prSet>
      <dgm:spPr/>
    </dgm:pt>
    <dgm:pt modelId="{EC439966-727C-4807-A236-D4E3CE9950C7}" type="pres">
      <dgm:prSet presAssocID="{A97A05A3-14D9-44A5-B768-02F08550772E}" presName="radial" presStyleCnt="0">
        <dgm:presLayoutVars>
          <dgm:animLvl val="ctr"/>
        </dgm:presLayoutVars>
      </dgm:prSet>
      <dgm:spPr/>
    </dgm:pt>
    <dgm:pt modelId="{6394DBB8-151D-4F56-8FAC-804173593C47}" type="pres">
      <dgm:prSet presAssocID="{3C1649FD-8155-4637-BFB0-A84B2EE2DB4B}" presName="centerShape" presStyleLbl="vennNode1" presStyleIdx="0" presStyleCnt="1" custScaleX="188953" custScaleY="67022" custLinFactNeighborX="9123" custLinFactNeighborY="-4403"/>
      <dgm:spPr/>
    </dgm:pt>
  </dgm:ptLst>
  <dgm:cxnLst>
    <dgm:cxn modelId="{E36F1392-305F-4A95-9E24-3B7ADB87EE6A}" type="presOf" srcId="{A97A05A3-14D9-44A5-B768-02F08550772E}" destId="{A39BE283-9FAD-47E6-AC51-206C1A91E69D}" srcOrd="0" destOrd="0" presId="urn:microsoft.com/office/officeart/2005/8/layout/radial3"/>
    <dgm:cxn modelId="{A2DE809C-39E8-4848-9883-BDCA0CDCCEE9}" type="presOf" srcId="{3C1649FD-8155-4637-BFB0-A84B2EE2DB4B}" destId="{6394DBB8-151D-4F56-8FAC-804173593C47}" srcOrd="0" destOrd="0" presId="urn:microsoft.com/office/officeart/2005/8/layout/radial3"/>
    <dgm:cxn modelId="{412E8BE9-1A44-4125-A186-35E7AB0BE307}" srcId="{A97A05A3-14D9-44A5-B768-02F08550772E}" destId="{3C1649FD-8155-4637-BFB0-A84B2EE2DB4B}" srcOrd="0" destOrd="0" parTransId="{73C45E00-AB31-433D-92BA-48C6BB0861BC}" sibTransId="{CA183CBC-EF8D-4A30-9517-5CA915BBC826}"/>
    <dgm:cxn modelId="{48DB6825-4636-4F9A-A2A5-BC69E0E3F600}" type="presParOf" srcId="{A39BE283-9FAD-47E6-AC51-206C1A91E69D}" destId="{EC439966-727C-4807-A236-D4E3CE9950C7}" srcOrd="0" destOrd="0" presId="urn:microsoft.com/office/officeart/2005/8/layout/radial3"/>
    <dgm:cxn modelId="{8AFAFFA2-D146-46D9-A32B-6234A76356BE}" type="presParOf" srcId="{EC439966-727C-4807-A236-D4E3CE9950C7}" destId="{6394DBB8-151D-4F56-8FAC-804173593C47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7A05A3-14D9-44A5-B768-02F08550772E}" type="doc">
      <dgm:prSet loTypeId="urn:microsoft.com/office/officeart/2005/8/layout/radial6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D2B4624-7341-43E5-B4B2-09A70E7847B3}">
      <dgm:prSet phldrT="[Texto]"/>
      <dgm:spPr>
        <a:solidFill>
          <a:schemeClr val="accent3"/>
        </a:solidFill>
        <a:ln w="28575">
          <a:solidFill>
            <a:srgbClr val="00B050"/>
          </a:solidFill>
        </a:ln>
      </dgm:spPr>
      <dgm:t>
        <a:bodyPr/>
        <a:lstStyle/>
        <a:p>
          <a:r>
            <a:rPr lang="es-ES" b="1" dirty="0"/>
            <a:t>Mercado laboral oculto</a:t>
          </a:r>
        </a:p>
      </dgm:t>
    </dgm:pt>
    <dgm:pt modelId="{B5847ABE-AF46-483D-BCB2-95A0C15A9DB6}" type="parTrans" cxnId="{7150E0E6-08C4-4382-A9AB-091C87EB90E5}">
      <dgm:prSet/>
      <dgm:spPr/>
      <dgm:t>
        <a:bodyPr/>
        <a:lstStyle/>
        <a:p>
          <a:endParaRPr lang="es-ES"/>
        </a:p>
      </dgm:t>
    </dgm:pt>
    <dgm:pt modelId="{8EEDBB42-9CFE-4006-9F30-B7728819F50E}" type="sibTrans" cxnId="{7150E0E6-08C4-4382-A9AB-091C87EB90E5}">
      <dgm:prSet/>
      <dgm:spPr/>
      <dgm:t>
        <a:bodyPr/>
        <a:lstStyle/>
        <a:p>
          <a:endParaRPr lang="es-ES"/>
        </a:p>
      </dgm:t>
    </dgm:pt>
    <dgm:pt modelId="{D758309E-D140-4A16-9EEA-1DC825F03F4D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_tradnl" sz="1600" b="1" dirty="0" err="1">
              <a:solidFill>
                <a:schemeClr val="tx2"/>
              </a:solidFill>
            </a:rPr>
            <a:t>Recomenda-ciones</a:t>
          </a:r>
          <a:r>
            <a:rPr lang="es-ES_tradnl" sz="1600" b="1" dirty="0">
              <a:solidFill>
                <a:schemeClr val="tx2"/>
              </a:solidFill>
            </a:rPr>
            <a:t> de trabajadores</a:t>
          </a:r>
          <a:endParaRPr lang="es-ES" sz="1600" b="1" dirty="0">
            <a:solidFill>
              <a:schemeClr val="tx2"/>
            </a:solidFill>
          </a:endParaRPr>
        </a:p>
      </dgm:t>
    </dgm:pt>
    <dgm:pt modelId="{10C9FF75-796C-4915-9A81-032740282520}" type="parTrans" cxnId="{B290221D-7128-4E5A-B744-8E6CB50227F9}">
      <dgm:prSet/>
      <dgm:spPr/>
      <dgm:t>
        <a:bodyPr/>
        <a:lstStyle/>
        <a:p>
          <a:endParaRPr lang="es-ES"/>
        </a:p>
      </dgm:t>
    </dgm:pt>
    <dgm:pt modelId="{6561DC76-2E69-4EC2-875D-1CDD8EE8C96A}" type="sibTrans" cxnId="{B290221D-7128-4E5A-B744-8E6CB50227F9}">
      <dgm:prSet/>
      <dgm:spPr/>
      <dgm:t>
        <a:bodyPr/>
        <a:lstStyle/>
        <a:p>
          <a:endParaRPr lang="es-ES"/>
        </a:p>
      </dgm:t>
    </dgm:pt>
    <dgm:pt modelId="{7E89D2D0-6DF9-4444-B9D2-8A752B068B33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z="1800" b="1" dirty="0" err="1">
              <a:solidFill>
                <a:schemeClr val="tx2"/>
              </a:solidFill>
            </a:rPr>
            <a:t>Autocan-didaturas</a:t>
          </a:r>
          <a:r>
            <a:rPr lang="es-ES" sz="1800" b="1" dirty="0">
              <a:solidFill>
                <a:schemeClr val="tx2"/>
              </a:solidFill>
            </a:rPr>
            <a:t> recibidas</a:t>
          </a:r>
        </a:p>
      </dgm:t>
    </dgm:pt>
    <dgm:pt modelId="{C5867590-6FD1-4F6A-AEA5-5858E69F0E71}" type="parTrans" cxnId="{7CBB12AD-0FA2-4152-938B-CBF19EB58A32}">
      <dgm:prSet/>
      <dgm:spPr/>
      <dgm:t>
        <a:bodyPr/>
        <a:lstStyle/>
        <a:p>
          <a:endParaRPr lang="es-ES"/>
        </a:p>
      </dgm:t>
    </dgm:pt>
    <dgm:pt modelId="{B5DE49D7-4A23-41E8-AEE1-18AA0A503060}" type="sibTrans" cxnId="{7CBB12AD-0FA2-4152-938B-CBF19EB58A32}">
      <dgm:prSet/>
      <dgm:spPr/>
      <dgm:t>
        <a:bodyPr/>
        <a:lstStyle/>
        <a:p>
          <a:endParaRPr lang="es-ES"/>
        </a:p>
      </dgm:t>
    </dgm:pt>
    <dgm:pt modelId="{4C92C2CC-7A09-4CCE-A8B2-E48E55CBDF5A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z="1800" b="1" dirty="0">
              <a:solidFill>
                <a:schemeClr val="tx2"/>
              </a:solidFill>
            </a:rPr>
            <a:t>Bolsas de empleo</a:t>
          </a:r>
        </a:p>
      </dgm:t>
    </dgm:pt>
    <dgm:pt modelId="{C559D247-BD54-41AC-B07D-60454C608BE1}" type="parTrans" cxnId="{3A88D9DD-40C2-4835-B337-AE2665EF2249}">
      <dgm:prSet/>
      <dgm:spPr/>
      <dgm:t>
        <a:bodyPr/>
        <a:lstStyle/>
        <a:p>
          <a:endParaRPr lang="es-ES"/>
        </a:p>
      </dgm:t>
    </dgm:pt>
    <dgm:pt modelId="{1F4A1C85-5604-418C-AFD3-D8D3B27D40C2}" type="sibTrans" cxnId="{3A88D9DD-40C2-4835-B337-AE2665EF2249}">
      <dgm:prSet/>
      <dgm:spPr/>
      <dgm:t>
        <a:bodyPr/>
        <a:lstStyle/>
        <a:p>
          <a:endParaRPr lang="es-ES"/>
        </a:p>
      </dgm:t>
    </dgm:pt>
    <dgm:pt modelId="{6F43B42A-71AC-474D-85DD-AE1BDDBD8C68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z="1800" b="1" dirty="0">
              <a:solidFill>
                <a:schemeClr val="tx2"/>
              </a:solidFill>
            </a:rPr>
            <a:t>Perfiles de </a:t>
          </a:r>
          <a:r>
            <a:rPr lang="es-ES" sz="1800" b="1" dirty="0" err="1">
              <a:solidFill>
                <a:schemeClr val="tx2"/>
              </a:solidFill>
            </a:rPr>
            <a:t>linkedin</a:t>
          </a:r>
          <a:endParaRPr lang="es-ES" sz="1800" b="1" dirty="0">
            <a:solidFill>
              <a:schemeClr val="tx2"/>
            </a:solidFill>
          </a:endParaRPr>
        </a:p>
      </dgm:t>
    </dgm:pt>
    <dgm:pt modelId="{30EFEDF0-9914-448A-956B-0DAC7DF97A4A}" type="parTrans" cxnId="{23600551-2706-4BB0-8AB3-5F63980DF5FE}">
      <dgm:prSet/>
      <dgm:spPr/>
      <dgm:t>
        <a:bodyPr/>
        <a:lstStyle/>
        <a:p>
          <a:endParaRPr lang="es-ES"/>
        </a:p>
      </dgm:t>
    </dgm:pt>
    <dgm:pt modelId="{BA93C95D-0012-4D1C-959A-C3D690C8C7B3}" type="sibTrans" cxnId="{23600551-2706-4BB0-8AB3-5F63980DF5FE}">
      <dgm:prSet/>
      <dgm:spPr/>
      <dgm:t>
        <a:bodyPr/>
        <a:lstStyle/>
        <a:p>
          <a:endParaRPr lang="es-ES"/>
        </a:p>
      </dgm:t>
    </dgm:pt>
    <dgm:pt modelId="{AEB58E24-1DBE-4A27-A702-91BE0E25D2C0}" type="pres">
      <dgm:prSet presAssocID="{A97A05A3-14D9-44A5-B768-02F08550772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BDEFD1B-0A47-41E2-AD0B-8D3B0A418521}" type="pres">
      <dgm:prSet presAssocID="{ED2B4624-7341-43E5-B4B2-09A70E7847B3}" presName="centerShape" presStyleLbl="node0" presStyleIdx="0" presStyleCnt="1" custScaleX="97658" custScaleY="73102" custLinFactNeighborX="-12" custLinFactNeighborY="87"/>
      <dgm:spPr/>
    </dgm:pt>
    <dgm:pt modelId="{1EA97D0F-FADF-4648-B47B-1E7E5DAB8019}" type="pres">
      <dgm:prSet presAssocID="{D758309E-D140-4A16-9EEA-1DC825F03F4D}" presName="node" presStyleLbl="node1" presStyleIdx="0" presStyleCnt="4" custScaleX="137146" custScaleY="99758" custRadScaleRad="80002" custRadScaleInc="7608">
        <dgm:presLayoutVars>
          <dgm:bulletEnabled val="1"/>
        </dgm:presLayoutVars>
      </dgm:prSet>
      <dgm:spPr/>
    </dgm:pt>
    <dgm:pt modelId="{4702129D-FCE9-41BD-A8DF-D8F31E3BD3E9}" type="pres">
      <dgm:prSet presAssocID="{D758309E-D140-4A16-9EEA-1DC825F03F4D}" presName="dummy" presStyleCnt="0"/>
      <dgm:spPr/>
    </dgm:pt>
    <dgm:pt modelId="{11E75070-1CFF-431B-ABCD-9FA06CA44800}" type="pres">
      <dgm:prSet presAssocID="{6561DC76-2E69-4EC2-875D-1CDD8EE8C96A}" presName="sibTrans" presStyleLbl="sibTrans2D1" presStyleIdx="0" presStyleCnt="4" custLinFactNeighborX="687" custLinFactNeighborY="-1560"/>
      <dgm:spPr/>
    </dgm:pt>
    <dgm:pt modelId="{C5F57591-51B8-4DC8-9F69-AC4849348760}" type="pres">
      <dgm:prSet presAssocID="{7E89D2D0-6DF9-4444-B9D2-8A752B068B33}" presName="node" presStyleLbl="node1" presStyleIdx="1" presStyleCnt="4" custScaleX="122068" custScaleY="100335" custRadScaleRad="96022" custRadScaleInc="-12876">
        <dgm:presLayoutVars>
          <dgm:bulletEnabled val="1"/>
        </dgm:presLayoutVars>
      </dgm:prSet>
      <dgm:spPr/>
    </dgm:pt>
    <dgm:pt modelId="{124A4B61-5A67-4D82-BB83-FF8BB8C9FDED}" type="pres">
      <dgm:prSet presAssocID="{7E89D2D0-6DF9-4444-B9D2-8A752B068B33}" presName="dummy" presStyleCnt="0"/>
      <dgm:spPr/>
    </dgm:pt>
    <dgm:pt modelId="{9D90A77D-028B-40D6-B4B6-1B290CE96047}" type="pres">
      <dgm:prSet presAssocID="{B5DE49D7-4A23-41E8-AEE1-18AA0A503060}" presName="sibTrans" presStyleLbl="sibTrans2D1" presStyleIdx="1" presStyleCnt="4"/>
      <dgm:spPr/>
    </dgm:pt>
    <dgm:pt modelId="{38E354CA-BBEF-4ABE-86A9-0ECBC45629D6}" type="pres">
      <dgm:prSet presAssocID="{4C92C2CC-7A09-4CCE-A8B2-E48E55CBDF5A}" presName="node" presStyleLbl="node1" presStyleIdx="2" presStyleCnt="4" custScaleX="149450" custScaleY="96514" custRadScaleRad="80156" custRadScaleInc="-9155">
        <dgm:presLayoutVars>
          <dgm:bulletEnabled val="1"/>
        </dgm:presLayoutVars>
      </dgm:prSet>
      <dgm:spPr/>
    </dgm:pt>
    <dgm:pt modelId="{F7CDB317-7B95-46F3-ADA7-883B29B2C2EE}" type="pres">
      <dgm:prSet presAssocID="{4C92C2CC-7A09-4CCE-A8B2-E48E55CBDF5A}" presName="dummy" presStyleCnt="0"/>
      <dgm:spPr/>
    </dgm:pt>
    <dgm:pt modelId="{1A633494-E118-49B9-9FB2-506ACA2D2CD5}" type="pres">
      <dgm:prSet presAssocID="{1F4A1C85-5604-418C-AFD3-D8D3B27D40C2}" presName="sibTrans" presStyleLbl="sibTrans2D1" presStyleIdx="2" presStyleCnt="4"/>
      <dgm:spPr/>
    </dgm:pt>
    <dgm:pt modelId="{878B6A84-97EE-4EFB-A433-E5A74748C5EF}" type="pres">
      <dgm:prSet presAssocID="{6F43B42A-71AC-474D-85DD-AE1BDDBD8C68}" presName="node" presStyleLbl="node1" presStyleIdx="3" presStyleCnt="4" custScaleX="118286" custScaleY="107158" custRadScaleRad="94534" custRadScaleInc="16335">
        <dgm:presLayoutVars>
          <dgm:bulletEnabled val="1"/>
        </dgm:presLayoutVars>
      </dgm:prSet>
      <dgm:spPr/>
    </dgm:pt>
    <dgm:pt modelId="{6E5FC47A-61A3-47CB-869A-089216CF74E1}" type="pres">
      <dgm:prSet presAssocID="{6F43B42A-71AC-474D-85DD-AE1BDDBD8C68}" presName="dummy" presStyleCnt="0"/>
      <dgm:spPr/>
    </dgm:pt>
    <dgm:pt modelId="{4740D6D8-6AC4-441D-BBD9-A2BCE8117210}" type="pres">
      <dgm:prSet presAssocID="{BA93C95D-0012-4D1C-959A-C3D690C8C7B3}" presName="sibTrans" presStyleLbl="sibTrans2D1" presStyleIdx="3" presStyleCnt="4"/>
      <dgm:spPr/>
    </dgm:pt>
  </dgm:ptLst>
  <dgm:cxnLst>
    <dgm:cxn modelId="{665E5105-D922-40C4-90CD-401FC75300EC}" type="presOf" srcId="{B5DE49D7-4A23-41E8-AEE1-18AA0A503060}" destId="{9D90A77D-028B-40D6-B4B6-1B290CE96047}" srcOrd="0" destOrd="0" presId="urn:microsoft.com/office/officeart/2005/8/layout/radial6"/>
    <dgm:cxn modelId="{9197D319-5020-4141-9B90-A1D122147F8E}" type="presOf" srcId="{6F43B42A-71AC-474D-85DD-AE1BDDBD8C68}" destId="{878B6A84-97EE-4EFB-A433-E5A74748C5EF}" srcOrd="0" destOrd="0" presId="urn:microsoft.com/office/officeart/2005/8/layout/radial6"/>
    <dgm:cxn modelId="{B290221D-7128-4E5A-B744-8E6CB50227F9}" srcId="{ED2B4624-7341-43E5-B4B2-09A70E7847B3}" destId="{D758309E-D140-4A16-9EEA-1DC825F03F4D}" srcOrd="0" destOrd="0" parTransId="{10C9FF75-796C-4915-9A81-032740282520}" sibTransId="{6561DC76-2E69-4EC2-875D-1CDD8EE8C96A}"/>
    <dgm:cxn modelId="{08B4933F-CF17-4F5E-93A2-921215CE07C0}" type="presOf" srcId="{6561DC76-2E69-4EC2-875D-1CDD8EE8C96A}" destId="{11E75070-1CFF-431B-ABCD-9FA06CA44800}" srcOrd="0" destOrd="0" presId="urn:microsoft.com/office/officeart/2005/8/layout/radial6"/>
    <dgm:cxn modelId="{80B40340-F3DD-4476-92A3-A830D9C0E9FB}" type="presOf" srcId="{4C92C2CC-7A09-4CCE-A8B2-E48E55CBDF5A}" destId="{38E354CA-BBEF-4ABE-86A9-0ECBC45629D6}" srcOrd="0" destOrd="0" presId="urn:microsoft.com/office/officeart/2005/8/layout/radial6"/>
    <dgm:cxn modelId="{9CCEAA41-0C92-4809-A04D-4C7A68C5BB4C}" type="presOf" srcId="{1F4A1C85-5604-418C-AFD3-D8D3B27D40C2}" destId="{1A633494-E118-49B9-9FB2-506ACA2D2CD5}" srcOrd="0" destOrd="0" presId="urn:microsoft.com/office/officeart/2005/8/layout/radial6"/>
    <dgm:cxn modelId="{23600551-2706-4BB0-8AB3-5F63980DF5FE}" srcId="{ED2B4624-7341-43E5-B4B2-09A70E7847B3}" destId="{6F43B42A-71AC-474D-85DD-AE1BDDBD8C68}" srcOrd="3" destOrd="0" parTransId="{30EFEDF0-9914-448A-956B-0DAC7DF97A4A}" sibTransId="{BA93C95D-0012-4D1C-959A-C3D690C8C7B3}"/>
    <dgm:cxn modelId="{D2056271-6941-42AB-829D-3CFCB8D34EEC}" type="presOf" srcId="{D758309E-D140-4A16-9EEA-1DC825F03F4D}" destId="{1EA97D0F-FADF-4648-B47B-1E7E5DAB8019}" srcOrd="0" destOrd="0" presId="urn:microsoft.com/office/officeart/2005/8/layout/radial6"/>
    <dgm:cxn modelId="{065C9876-892C-40E3-8BAF-DE60C0D8C938}" type="presOf" srcId="{A97A05A3-14D9-44A5-B768-02F08550772E}" destId="{AEB58E24-1DBE-4A27-A702-91BE0E25D2C0}" srcOrd="0" destOrd="0" presId="urn:microsoft.com/office/officeart/2005/8/layout/radial6"/>
    <dgm:cxn modelId="{7CBB12AD-0FA2-4152-938B-CBF19EB58A32}" srcId="{ED2B4624-7341-43E5-B4B2-09A70E7847B3}" destId="{7E89D2D0-6DF9-4444-B9D2-8A752B068B33}" srcOrd="1" destOrd="0" parTransId="{C5867590-6FD1-4F6A-AEA5-5858E69F0E71}" sibTransId="{B5DE49D7-4A23-41E8-AEE1-18AA0A503060}"/>
    <dgm:cxn modelId="{A6B3DDB8-74AC-40B8-8CC0-6149EC7CD76C}" type="presOf" srcId="{ED2B4624-7341-43E5-B4B2-09A70E7847B3}" destId="{4BDEFD1B-0A47-41E2-AD0B-8D3B0A418521}" srcOrd="0" destOrd="0" presId="urn:microsoft.com/office/officeart/2005/8/layout/radial6"/>
    <dgm:cxn modelId="{8E4D82BF-D087-4164-A797-A9AD4228DC37}" type="presOf" srcId="{7E89D2D0-6DF9-4444-B9D2-8A752B068B33}" destId="{C5F57591-51B8-4DC8-9F69-AC4849348760}" srcOrd="0" destOrd="0" presId="urn:microsoft.com/office/officeart/2005/8/layout/radial6"/>
    <dgm:cxn modelId="{3A88D9DD-40C2-4835-B337-AE2665EF2249}" srcId="{ED2B4624-7341-43E5-B4B2-09A70E7847B3}" destId="{4C92C2CC-7A09-4CCE-A8B2-E48E55CBDF5A}" srcOrd="2" destOrd="0" parTransId="{C559D247-BD54-41AC-B07D-60454C608BE1}" sibTransId="{1F4A1C85-5604-418C-AFD3-D8D3B27D40C2}"/>
    <dgm:cxn modelId="{7150E0E6-08C4-4382-A9AB-091C87EB90E5}" srcId="{A97A05A3-14D9-44A5-B768-02F08550772E}" destId="{ED2B4624-7341-43E5-B4B2-09A70E7847B3}" srcOrd="0" destOrd="0" parTransId="{B5847ABE-AF46-483D-BCB2-95A0C15A9DB6}" sibTransId="{8EEDBB42-9CFE-4006-9F30-B7728819F50E}"/>
    <dgm:cxn modelId="{BE319FFA-B793-48DB-8D40-C4A800686C78}" type="presOf" srcId="{BA93C95D-0012-4D1C-959A-C3D690C8C7B3}" destId="{4740D6D8-6AC4-441D-BBD9-A2BCE8117210}" srcOrd="0" destOrd="0" presId="urn:microsoft.com/office/officeart/2005/8/layout/radial6"/>
    <dgm:cxn modelId="{D7BD0A98-928A-442C-A39B-E2C7E7B6C472}" type="presParOf" srcId="{AEB58E24-1DBE-4A27-A702-91BE0E25D2C0}" destId="{4BDEFD1B-0A47-41E2-AD0B-8D3B0A418521}" srcOrd="0" destOrd="0" presId="urn:microsoft.com/office/officeart/2005/8/layout/radial6"/>
    <dgm:cxn modelId="{EDC71614-FAD2-4733-9408-2036DE7C328E}" type="presParOf" srcId="{AEB58E24-1DBE-4A27-A702-91BE0E25D2C0}" destId="{1EA97D0F-FADF-4648-B47B-1E7E5DAB8019}" srcOrd="1" destOrd="0" presId="urn:microsoft.com/office/officeart/2005/8/layout/radial6"/>
    <dgm:cxn modelId="{E577D291-9F44-4027-90BE-662BB4A065AD}" type="presParOf" srcId="{AEB58E24-1DBE-4A27-A702-91BE0E25D2C0}" destId="{4702129D-FCE9-41BD-A8DF-D8F31E3BD3E9}" srcOrd="2" destOrd="0" presId="urn:microsoft.com/office/officeart/2005/8/layout/radial6"/>
    <dgm:cxn modelId="{AA63E605-0C86-4D45-9D41-21609B804D55}" type="presParOf" srcId="{AEB58E24-1DBE-4A27-A702-91BE0E25D2C0}" destId="{11E75070-1CFF-431B-ABCD-9FA06CA44800}" srcOrd="3" destOrd="0" presId="urn:microsoft.com/office/officeart/2005/8/layout/radial6"/>
    <dgm:cxn modelId="{0D5985DA-D042-4EF3-A5C5-E7030655F448}" type="presParOf" srcId="{AEB58E24-1DBE-4A27-A702-91BE0E25D2C0}" destId="{C5F57591-51B8-4DC8-9F69-AC4849348760}" srcOrd="4" destOrd="0" presId="urn:microsoft.com/office/officeart/2005/8/layout/radial6"/>
    <dgm:cxn modelId="{570E003D-40E6-4E8B-8AA4-07D50C913F64}" type="presParOf" srcId="{AEB58E24-1DBE-4A27-A702-91BE0E25D2C0}" destId="{124A4B61-5A67-4D82-BB83-FF8BB8C9FDED}" srcOrd="5" destOrd="0" presId="urn:microsoft.com/office/officeart/2005/8/layout/radial6"/>
    <dgm:cxn modelId="{A618FDE2-116B-4200-8F20-55AEF2C747BA}" type="presParOf" srcId="{AEB58E24-1DBE-4A27-A702-91BE0E25D2C0}" destId="{9D90A77D-028B-40D6-B4B6-1B290CE96047}" srcOrd="6" destOrd="0" presId="urn:microsoft.com/office/officeart/2005/8/layout/radial6"/>
    <dgm:cxn modelId="{E0E6A495-CD1F-4F27-B9C6-A4A2E90DF1BA}" type="presParOf" srcId="{AEB58E24-1DBE-4A27-A702-91BE0E25D2C0}" destId="{38E354CA-BBEF-4ABE-86A9-0ECBC45629D6}" srcOrd="7" destOrd="0" presId="urn:microsoft.com/office/officeart/2005/8/layout/radial6"/>
    <dgm:cxn modelId="{2A2E2B69-9E9A-4832-B82A-64A5577027E5}" type="presParOf" srcId="{AEB58E24-1DBE-4A27-A702-91BE0E25D2C0}" destId="{F7CDB317-7B95-46F3-ADA7-883B29B2C2EE}" srcOrd="8" destOrd="0" presId="urn:microsoft.com/office/officeart/2005/8/layout/radial6"/>
    <dgm:cxn modelId="{65A5EB72-3040-417B-AFB5-EF99E7B6C720}" type="presParOf" srcId="{AEB58E24-1DBE-4A27-A702-91BE0E25D2C0}" destId="{1A633494-E118-49B9-9FB2-506ACA2D2CD5}" srcOrd="9" destOrd="0" presId="urn:microsoft.com/office/officeart/2005/8/layout/radial6"/>
    <dgm:cxn modelId="{77B573A2-2F14-4EF4-A672-639B8950B9EF}" type="presParOf" srcId="{AEB58E24-1DBE-4A27-A702-91BE0E25D2C0}" destId="{878B6A84-97EE-4EFB-A433-E5A74748C5EF}" srcOrd="10" destOrd="0" presId="urn:microsoft.com/office/officeart/2005/8/layout/radial6"/>
    <dgm:cxn modelId="{436A3334-08BB-4E47-A52A-623D46515C8D}" type="presParOf" srcId="{AEB58E24-1DBE-4A27-A702-91BE0E25D2C0}" destId="{6E5FC47A-61A3-47CB-869A-089216CF74E1}" srcOrd="11" destOrd="0" presId="urn:microsoft.com/office/officeart/2005/8/layout/radial6"/>
    <dgm:cxn modelId="{166446FE-2410-4350-AA3C-3A80584A23B1}" type="presParOf" srcId="{AEB58E24-1DBE-4A27-A702-91BE0E25D2C0}" destId="{4740D6D8-6AC4-441D-BBD9-A2BCE811721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B066E3-52B3-4CC6-BE40-AE130A68E89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26E21B8-4176-45FD-8ACC-954D2F6C583E}">
      <dgm:prSet phldrT="[Texto]" custT="1"/>
      <dgm:spPr/>
      <dgm:t>
        <a:bodyPr/>
        <a:lstStyle/>
        <a:p>
          <a:r>
            <a:rPr lang="es-ES" sz="2000" b="1" dirty="0"/>
            <a:t>Proceso selección</a:t>
          </a:r>
        </a:p>
        <a:p>
          <a:r>
            <a:rPr lang="es-ES" sz="2000" b="1" dirty="0"/>
            <a:t>mercado visible</a:t>
          </a:r>
        </a:p>
      </dgm:t>
    </dgm:pt>
    <dgm:pt modelId="{319B4D39-6717-4A67-A5C7-E53E46AC3BD6}" type="parTrans" cxnId="{6A5BCC4B-48F8-4B96-AFEA-E882A6EC63E4}">
      <dgm:prSet/>
      <dgm:spPr/>
      <dgm:t>
        <a:bodyPr/>
        <a:lstStyle/>
        <a:p>
          <a:endParaRPr lang="es-ES"/>
        </a:p>
      </dgm:t>
    </dgm:pt>
    <dgm:pt modelId="{909493CC-E6DB-48D7-B10E-A35C35360960}" type="sibTrans" cxnId="{6A5BCC4B-48F8-4B96-AFEA-E882A6EC63E4}">
      <dgm:prSet/>
      <dgm:spPr/>
      <dgm:t>
        <a:bodyPr/>
        <a:lstStyle/>
        <a:p>
          <a:endParaRPr lang="es-ES"/>
        </a:p>
      </dgm:t>
    </dgm:pt>
    <dgm:pt modelId="{200AC79B-19A4-400C-A0F0-5CC9CD49D426}">
      <dgm:prSet phldrT="[Texto]" custT="1"/>
      <dgm:spPr/>
      <dgm:t>
        <a:bodyPr/>
        <a:lstStyle/>
        <a:p>
          <a:pPr algn="l"/>
          <a:r>
            <a:rPr lang="es-ES_tradnl" sz="1600" b="1" dirty="0"/>
            <a:t>Necesidad de personal </a:t>
          </a:r>
          <a:r>
            <a:rPr lang="es-ES_tradnl" sz="1600" b="0" dirty="0"/>
            <a:t>(nuevo puesto o alguien deja la empresa)</a:t>
          </a:r>
          <a:endParaRPr lang="es-ES" sz="1600" b="1" dirty="0"/>
        </a:p>
      </dgm:t>
    </dgm:pt>
    <dgm:pt modelId="{26515BD9-9811-4811-9454-E4637FBBC26C}" type="parTrans" cxnId="{72AF464C-786C-424D-A223-4417CD0E49C0}">
      <dgm:prSet/>
      <dgm:spPr/>
      <dgm:t>
        <a:bodyPr/>
        <a:lstStyle/>
        <a:p>
          <a:endParaRPr lang="es-ES"/>
        </a:p>
      </dgm:t>
    </dgm:pt>
    <dgm:pt modelId="{7E9D88DF-218E-4E23-AB08-6B2285372F2F}" type="sibTrans" cxnId="{72AF464C-786C-424D-A223-4417CD0E49C0}">
      <dgm:prSet/>
      <dgm:spPr/>
      <dgm:t>
        <a:bodyPr/>
        <a:lstStyle/>
        <a:p>
          <a:endParaRPr lang="es-ES"/>
        </a:p>
      </dgm:t>
    </dgm:pt>
    <dgm:pt modelId="{4EC2CE54-D956-47B0-8509-34F8CCC9A398}">
      <dgm:prSet phldrT="[Texto]" custT="1"/>
      <dgm:spPr/>
      <dgm:t>
        <a:bodyPr/>
        <a:lstStyle/>
        <a:p>
          <a:pPr algn="l"/>
          <a:r>
            <a:rPr lang="es-ES" sz="1600" b="1" dirty="0"/>
            <a:t>Descripción del puesto</a:t>
          </a:r>
        </a:p>
      </dgm:t>
    </dgm:pt>
    <dgm:pt modelId="{14A9E39E-04DC-41E1-B3D8-193568154468}" type="parTrans" cxnId="{B269850F-1EB0-4D57-BD17-61A027D5B158}">
      <dgm:prSet/>
      <dgm:spPr/>
      <dgm:t>
        <a:bodyPr/>
        <a:lstStyle/>
        <a:p>
          <a:endParaRPr lang="es-ES"/>
        </a:p>
      </dgm:t>
    </dgm:pt>
    <dgm:pt modelId="{1F3991BF-C62F-4CFB-90C9-8BEAF0B4AA83}" type="sibTrans" cxnId="{B269850F-1EB0-4D57-BD17-61A027D5B158}">
      <dgm:prSet/>
      <dgm:spPr/>
      <dgm:t>
        <a:bodyPr/>
        <a:lstStyle/>
        <a:p>
          <a:endParaRPr lang="es-ES"/>
        </a:p>
      </dgm:t>
    </dgm:pt>
    <dgm:pt modelId="{CC5E2B54-4342-426D-B6FC-C22F155D4574}">
      <dgm:prSet phldrT="[Texto]" custT="1"/>
      <dgm:spPr/>
      <dgm:t>
        <a:bodyPr/>
        <a:lstStyle/>
        <a:p>
          <a:pPr algn="l"/>
          <a:r>
            <a:rPr lang="es-ES_tradnl" sz="1600" b="1" dirty="0"/>
            <a:t>Publica la oferta </a:t>
          </a:r>
          <a:r>
            <a:rPr lang="es-ES_tradnl" sz="1600" b="0" dirty="0"/>
            <a:t>(portales de empleo o en redes sociales)</a:t>
          </a:r>
          <a:endParaRPr lang="es-ES" sz="1600" b="1" dirty="0"/>
        </a:p>
      </dgm:t>
    </dgm:pt>
    <dgm:pt modelId="{C783474F-AC7B-4625-A760-B30C06FAFD26}" type="parTrans" cxnId="{F928E24E-4334-4163-8B89-BEBEC924BA3E}">
      <dgm:prSet/>
      <dgm:spPr/>
      <dgm:t>
        <a:bodyPr/>
        <a:lstStyle/>
        <a:p>
          <a:endParaRPr lang="es-ES"/>
        </a:p>
      </dgm:t>
    </dgm:pt>
    <dgm:pt modelId="{8C88B333-A2BE-4F36-9A4B-893345613055}" type="sibTrans" cxnId="{F928E24E-4334-4163-8B89-BEBEC924BA3E}">
      <dgm:prSet/>
      <dgm:spPr/>
      <dgm:t>
        <a:bodyPr/>
        <a:lstStyle/>
        <a:p>
          <a:endParaRPr lang="es-ES"/>
        </a:p>
      </dgm:t>
    </dgm:pt>
    <dgm:pt modelId="{CEF85EE5-6D89-4530-80DF-DEF7FADBED48}">
      <dgm:prSet phldrT="[Texto]" custT="1"/>
      <dgm:spPr/>
      <dgm:t>
        <a:bodyPr/>
        <a:lstStyle/>
        <a:p>
          <a:pPr algn="l"/>
          <a:r>
            <a:rPr lang="es-ES_tradnl" sz="1600" b="1" dirty="0"/>
            <a:t>Recepción </a:t>
          </a:r>
          <a:r>
            <a:rPr lang="es-ES_tradnl" sz="1600" b="1" dirty="0" err="1"/>
            <a:t>curriculums</a:t>
          </a:r>
          <a:r>
            <a:rPr lang="es-ES_tradnl" sz="1600" b="1" dirty="0"/>
            <a:t> </a:t>
          </a:r>
          <a:r>
            <a:rPr lang="es-ES_tradnl" sz="1600" b="0" dirty="0"/>
            <a:t>(filtrar por ATS los más idóneos)</a:t>
          </a:r>
          <a:r>
            <a:rPr lang="es-ES_tradnl" sz="1600" b="1" dirty="0"/>
            <a:t> </a:t>
          </a:r>
          <a:endParaRPr lang="es-ES" sz="1600" b="1" dirty="0"/>
        </a:p>
      </dgm:t>
    </dgm:pt>
    <dgm:pt modelId="{C139D80F-AB22-43E2-A5C7-F83D28A5B86E}" type="parTrans" cxnId="{1CBB3AED-7847-4098-96DE-5AE27D124E6F}">
      <dgm:prSet/>
      <dgm:spPr/>
      <dgm:t>
        <a:bodyPr/>
        <a:lstStyle/>
        <a:p>
          <a:endParaRPr lang="es-ES"/>
        </a:p>
      </dgm:t>
    </dgm:pt>
    <dgm:pt modelId="{A33AF131-DBD6-4645-B211-BCA90EB3CBB3}" type="sibTrans" cxnId="{1CBB3AED-7847-4098-96DE-5AE27D124E6F}">
      <dgm:prSet/>
      <dgm:spPr/>
      <dgm:t>
        <a:bodyPr/>
        <a:lstStyle/>
        <a:p>
          <a:endParaRPr lang="es-ES"/>
        </a:p>
      </dgm:t>
    </dgm:pt>
    <dgm:pt modelId="{4D93F865-00F7-4EC8-964C-7E21AF6EB165}">
      <dgm:prSet phldrT="[Texto]" custT="1"/>
      <dgm:spPr/>
      <dgm:t>
        <a:bodyPr/>
        <a:lstStyle/>
        <a:p>
          <a:pPr algn="l"/>
          <a:r>
            <a:rPr lang="es-ES_tradnl" sz="1600" b="1" dirty="0"/>
            <a:t>Entrevista y pruebas </a:t>
          </a:r>
          <a:r>
            <a:rPr lang="es-ES_tradnl" sz="1600" b="0" dirty="0"/>
            <a:t>(por empresa de selección y por propia empresa)</a:t>
          </a:r>
          <a:endParaRPr lang="es-ES" sz="1600" b="1" dirty="0"/>
        </a:p>
      </dgm:t>
    </dgm:pt>
    <dgm:pt modelId="{F29737C1-D591-466C-8EF2-87E34C03D1FB}" type="parTrans" cxnId="{5F6327D6-5E30-4984-A653-F8E38B700166}">
      <dgm:prSet/>
      <dgm:spPr/>
      <dgm:t>
        <a:bodyPr/>
        <a:lstStyle/>
        <a:p>
          <a:endParaRPr lang="es-ES"/>
        </a:p>
      </dgm:t>
    </dgm:pt>
    <dgm:pt modelId="{5D71BF5B-5D60-4885-AA07-40B5A47B8926}" type="sibTrans" cxnId="{5F6327D6-5E30-4984-A653-F8E38B700166}">
      <dgm:prSet/>
      <dgm:spPr/>
      <dgm:t>
        <a:bodyPr/>
        <a:lstStyle/>
        <a:p>
          <a:endParaRPr lang="es-ES"/>
        </a:p>
      </dgm:t>
    </dgm:pt>
    <dgm:pt modelId="{FD0E606D-2099-46A4-992E-21B618FA4944}">
      <dgm:prSet phldrT="[Texto]" custT="1"/>
      <dgm:spPr/>
      <dgm:t>
        <a:bodyPr/>
        <a:lstStyle/>
        <a:p>
          <a:pPr algn="l"/>
          <a:r>
            <a:rPr lang="es-ES" sz="1600" b="1" dirty="0"/>
            <a:t>Elección y contratación</a:t>
          </a:r>
        </a:p>
      </dgm:t>
    </dgm:pt>
    <dgm:pt modelId="{2F73A2EC-5B02-4958-B628-4664FD7594CB}" type="parTrans" cxnId="{07351577-5A3F-450F-BDB1-34F68B59A3B6}">
      <dgm:prSet/>
      <dgm:spPr/>
      <dgm:t>
        <a:bodyPr/>
        <a:lstStyle/>
        <a:p>
          <a:endParaRPr lang="es-ES"/>
        </a:p>
      </dgm:t>
    </dgm:pt>
    <dgm:pt modelId="{41ED000F-1F70-486D-B1EB-739BDB8F2BB8}" type="sibTrans" cxnId="{07351577-5A3F-450F-BDB1-34F68B59A3B6}">
      <dgm:prSet/>
      <dgm:spPr/>
      <dgm:t>
        <a:bodyPr/>
        <a:lstStyle/>
        <a:p>
          <a:endParaRPr lang="es-ES"/>
        </a:p>
      </dgm:t>
    </dgm:pt>
    <dgm:pt modelId="{F6FE6C27-6343-4585-8D36-540B990C2152}" type="pres">
      <dgm:prSet presAssocID="{89B066E3-52B3-4CC6-BE40-AE130A68E89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DA2613A-8F6C-4406-B69A-20A828EEFDFD}" type="pres">
      <dgm:prSet presAssocID="{626E21B8-4176-45FD-8ACC-954D2F6C583E}" presName="root" presStyleCnt="0"/>
      <dgm:spPr/>
    </dgm:pt>
    <dgm:pt modelId="{7CCB445A-766D-495F-9999-3805E052BA32}" type="pres">
      <dgm:prSet presAssocID="{626E21B8-4176-45FD-8ACC-954D2F6C583E}" presName="rootComposite" presStyleCnt="0"/>
      <dgm:spPr/>
    </dgm:pt>
    <dgm:pt modelId="{4E7DC74A-20BF-440D-BEC4-42C9FA00D644}" type="pres">
      <dgm:prSet presAssocID="{626E21B8-4176-45FD-8ACC-954D2F6C583E}" presName="rootText" presStyleLbl="node1" presStyleIdx="0" presStyleCnt="1" custScaleX="1920750" custScaleY="856736" custLinFactY="-100000" custLinFactNeighborX="-895" custLinFactNeighborY="-171888"/>
      <dgm:spPr/>
    </dgm:pt>
    <dgm:pt modelId="{B44212A4-603A-4F46-AE20-01C0DFCEE5B6}" type="pres">
      <dgm:prSet presAssocID="{626E21B8-4176-45FD-8ACC-954D2F6C583E}" presName="rootConnector" presStyleLbl="node1" presStyleIdx="0" presStyleCnt="1"/>
      <dgm:spPr/>
    </dgm:pt>
    <dgm:pt modelId="{6745AE42-0EB1-47B3-A6EA-5FC258945EB1}" type="pres">
      <dgm:prSet presAssocID="{626E21B8-4176-45FD-8ACC-954D2F6C583E}" presName="childShape" presStyleCnt="0"/>
      <dgm:spPr/>
    </dgm:pt>
    <dgm:pt modelId="{532BD660-D240-41E9-92C4-C0D485EBBD24}" type="pres">
      <dgm:prSet presAssocID="{26515BD9-9811-4811-9454-E4637FBBC26C}" presName="Name13" presStyleLbl="parChTrans1D2" presStyleIdx="0" presStyleCnt="6"/>
      <dgm:spPr/>
    </dgm:pt>
    <dgm:pt modelId="{21233F05-6FBA-46DF-B10B-C0685C332429}" type="pres">
      <dgm:prSet presAssocID="{200AC79B-19A4-400C-A0F0-5CC9CD49D426}" presName="childText" presStyleLbl="bgAcc1" presStyleIdx="0" presStyleCnt="6" custScaleX="2000000" custScaleY="673059" custLinFactX="-44026" custLinFactNeighborX="-100000" custLinFactNeighborY="-2094">
        <dgm:presLayoutVars>
          <dgm:bulletEnabled val="1"/>
        </dgm:presLayoutVars>
      </dgm:prSet>
      <dgm:spPr/>
    </dgm:pt>
    <dgm:pt modelId="{9BCCD9EE-74EF-475F-AFFA-A751EE6BAB27}" type="pres">
      <dgm:prSet presAssocID="{14A9E39E-04DC-41E1-B3D8-193568154468}" presName="Name13" presStyleLbl="parChTrans1D2" presStyleIdx="1" presStyleCnt="6"/>
      <dgm:spPr/>
    </dgm:pt>
    <dgm:pt modelId="{79C61B5C-54ED-46A5-87E2-039B193425B3}" type="pres">
      <dgm:prSet presAssocID="{4EC2CE54-D956-47B0-8509-34F8CCC9A398}" presName="childText" presStyleLbl="bgAcc1" presStyleIdx="1" presStyleCnt="6" custScaleX="1986253" custScaleY="432106" custLinFactX="-14151" custLinFactNeighborX="-100000" custLinFactNeighborY="59595">
        <dgm:presLayoutVars>
          <dgm:bulletEnabled val="1"/>
        </dgm:presLayoutVars>
      </dgm:prSet>
      <dgm:spPr/>
    </dgm:pt>
    <dgm:pt modelId="{E466A9B4-66C4-48C6-BC4D-EE5755163156}" type="pres">
      <dgm:prSet presAssocID="{C783474F-AC7B-4625-A760-B30C06FAFD26}" presName="Name13" presStyleLbl="parChTrans1D2" presStyleIdx="2" presStyleCnt="6"/>
      <dgm:spPr/>
    </dgm:pt>
    <dgm:pt modelId="{0AA52DCC-5B21-4DA6-9134-B5C68DFEDC78}" type="pres">
      <dgm:prSet presAssocID="{CC5E2B54-4342-426D-B6FC-C22F155D4574}" presName="childText" presStyleLbl="bgAcc1" presStyleIdx="2" presStyleCnt="6" custScaleX="2000000" custScaleY="878549" custLinFactX="-14151" custLinFactY="8363" custLinFactNeighborX="-100000" custLinFactNeighborY="100000">
        <dgm:presLayoutVars>
          <dgm:bulletEnabled val="1"/>
        </dgm:presLayoutVars>
      </dgm:prSet>
      <dgm:spPr/>
    </dgm:pt>
    <dgm:pt modelId="{3CFD9E04-DCA5-42F9-B89F-AD8B14DD0CD6}" type="pres">
      <dgm:prSet presAssocID="{C139D80F-AB22-43E2-A5C7-F83D28A5B86E}" presName="Name13" presStyleLbl="parChTrans1D2" presStyleIdx="3" presStyleCnt="6"/>
      <dgm:spPr/>
    </dgm:pt>
    <dgm:pt modelId="{0CFB49D2-4326-42A1-8193-ABAA73C7F643}" type="pres">
      <dgm:prSet presAssocID="{CEF85EE5-6D89-4530-80DF-DEF7FADBED48}" presName="childText" presStyleLbl="bgAcc1" presStyleIdx="3" presStyleCnt="6" custScaleX="2000000" custScaleY="576826" custLinFactY="97329" custLinFactNeighborX="-77205" custLinFactNeighborY="100000">
        <dgm:presLayoutVars>
          <dgm:bulletEnabled val="1"/>
        </dgm:presLayoutVars>
      </dgm:prSet>
      <dgm:spPr/>
    </dgm:pt>
    <dgm:pt modelId="{8EB121CF-8BF6-4DD7-8BA3-302F5DEE3833}" type="pres">
      <dgm:prSet presAssocID="{F29737C1-D591-466C-8EF2-87E34C03D1FB}" presName="Name13" presStyleLbl="parChTrans1D2" presStyleIdx="4" presStyleCnt="6"/>
      <dgm:spPr/>
    </dgm:pt>
    <dgm:pt modelId="{D0BB1885-E8EB-47DC-B492-E72FC1B418D7}" type="pres">
      <dgm:prSet presAssocID="{4D93F865-00F7-4EC8-964C-7E21AF6EB165}" presName="childText" presStyleLbl="bgAcc1" presStyleIdx="4" presStyleCnt="6" custScaleX="2000000" custScaleY="747795" custLinFactY="100000" custLinFactNeighborX="-77206" custLinFactNeighborY="166872">
        <dgm:presLayoutVars>
          <dgm:bulletEnabled val="1"/>
        </dgm:presLayoutVars>
      </dgm:prSet>
      <dgm:spPr/>
    </dgm:pt>
    <dgm:pt modelId="{A41B8DB3-DDA5-4070-81D7-47140EFF922D}" type="pres">
      <dgm:prSet presAssocID="{2F73A2EC-5B02-4958-B628-4664FD7594CB}" presName="Name13" presStyleLbl="parChTrans1D2" presStyleIdx="5" presStyleCnt="6"/>
      <dgm:spPr/>
    </dgm:pt>
    <dgm:pt modelId="{0E982681-D7D7-4D03-9BF8-C5371C3184C7}" type="pres">
      <dgm:prSet presAssocID="{FD0E606D-2099-46A4-992E-21B618FA4944}" presName="childText" presStyleLbl="bgAcc1" presStyleIdx="5" presStyleCnt="6" custScaleX="2000000" custScaleY="326952" custLinFactY="200000" custLinFactNeighborX="-42699" custLinFactNeighborY="237255">
        <dgm:presLayoutVars>
          <dgm:bulletEnabled val="1"/>
        </dgm:presLayoutVars>
      </dgm:prSet>
      <dgm:spPr/>
    </dgm:pt>
  </dgm:ptLst>
  <dgm:cxnLst>
    <dgm:cxn modelId="{595F3701-EC81-4ACE-9E56-4EAE20CC34C0}" type="presOf" srcId="{C139D80F-AB22-43E2-A5C7-F83D28A5B86E}" destId="{3CFD9E04-DCA5-42F9-B89F-AD8B14DD0CD6}" srcOrd="0" destOrd="0" presId="urn:microsoft.com/office/officeart/2005/8/layout/hierarchy3"/>
    <dgm:cxn modelId="{7DA2C609-83D3-4FF9-B3D0-9816D7506767}" type="presOf" srcId="{C783474F-AC7B-4625-A760-B30C06FAFD26}" destId="{E466A9B4-66C4-48C6-BC4D-EE5755163156}" srcOrd="0" destOrd="0" presId="urn:microsoft.com/office/officeart/2005/8/layout/hierarchy3"/>
    <dgm:cxn modelId="{03F7290C-13CF-4D65-AE02-D08009FCE569}" type="presOf" srcId="{200AC79B-19A4-400C-A0F0-5CC9CD49D426}" destId="{21233F05-6FBA-46DF-B10B-C0685C332429}" srcOrd="0" destOrd="0" presId="urn:microsoft.com/office/officeart/2005/8/layout/hierarchy3"/>
    <dgm:cxn modelId="{B269850F-1EB0-4D57-BD17-61A027D5B158}" srcId="{626E21B8-4176-45FD-8ACC-954D2F6C583E}" destId="{4EC2CE54-D956-47B0-8509-34F8CCC9A398}" srcOrd="1" destOrd="0" parTransId="{14A9E39E-04DC-41E1-B3D8-193568154468}" sibTransId="{1F3991BF-C62F-4CFB-90C9-8BEAF0B4AA83}"/>
    <dgm:cxn modelId="{CE1B6519-4B7C-4231-B2B5-7645D3481DA7}" type="presOf" srcId="{14A9E39E-04DC-41E1-B3D8-193568154468}" destId="{9BCCD9EE-74EF-475F-AFFA-A751EE6BAB27}" srcOrd="0" destOrd="0" presId="urn:microsoft.com/office/officeart/2005/8/layout/hierarchy3"/>
    <dgm:cxn modelId="{94B74A2D-AD94-49F1-85BB-6379A98DD58E}" type="presOf" srcId="{CEF85EE5-6D89-4530-80DF-DEF7FADBED48}" destId="{0CFB49D2-4326-42A1-8193-ABAA73C7F643}" srcOrd="0" destOrd="0" presId="urn:microsoft.com/office/officeart/2005/8/layout/hierarchy3"/>
    <dgm:cxn modelId="{662C6631-75E5-4EB3-B1EA-C4C89A7F74DE}" type="presOf" srcId="{CC5E2B54-4342-426D-B6FC-C22F155D4574}" destId="{0AA52DCC-5B21-4DA6-9134-B5C68DFEDC78}" srcOrd="0" destOrd="0" presId="urn:microsoft.com/office/officeart/2005/8/layout/hierarchy3"/>
    <dgm:cxn modelId="{F465E346-9015-4164-B6D7-5B425F0BB762}" type="presOf" srcId="{F29737C1-D591-466C-8EF2-87E34C03D1FB}" destId="{8EB121CF-8BF6-4DD7-8BA3-302F5DEE3833}" srcOrd="0" destOrd="0" presId="urn:microsoft.com/office/officeart/2005/8/layout/hierarchy3"/>
    <dgm:cxn modelId="{4A17B448-1DB4-47CA-8853-17C766AE4917}" type="presOf" srcId="{26515BD9-9811-4811-9454-E4637FBBC26C}" destId="{532BD660-D240-41E9-92C4-C0D485EBBD24}" srcOrd="0" destOrd="0" presId="urn:microsoft.com/office/officeart/2005/8/layout/hierarchy3"/>
    <dgm:cxn modelId="{6A5BCC4B-48F8-4B96-AFEA-E882A6EC63E4}" srcId="{89B066E3-52B3-4CC6-BE40-AE130A68E89E}" destId="{626E21B8-4176-45FD-8ACC-954D2F6C583E}" srcOrd="0" destOrd="0" parTransId="{319B4D39-6717-4A67-A5C7-E53E46AC3BD6}" sibTransId="{909493CC-E6DB-48D7-B10E-A35C35360960}"/>
    <dgm:cxn modelId="{72AF464C-786C-424D-A223-4417CD0E49C0}" srcId="{626E21B8-4176-45FD-8ACC-954D2F6C583E}" destId="{200AC79B-19A4-400C-A0F0-5CC9CD49D426}" srcOrd="0" destOrd="0" parTransId="{26515BD9-9811-4811-9454-E4637FBBC26C}" sibTransId="{7E9D88DF-218E-4E23-AB08-6B2285372F2F}"/>
    <dgm:cxn modelId="{8F90714D-F49E-4C05-ABE2-353C09D8F4A5}" type="presOf" srcId="{626E21B8-4176-45FD-8ACC-954D2F6C583E}" destId="{B44212A4-603A-4F46-AE20-01C0DFCEE5B6}" srcOrd="1" destOrd="0" presId="urn:microsoft.com/office/officeart/2005/8/layout/hierarchy3"/>
    <dgm:cxn modelId="{F928E24E-4334-4163-8B89-BEBEC924BA3E}" srcId="{626E21B8-4176-45FD-8ACC-954D2F6C583E}" destId="{CC5E2B54-4342-426D-B6FC-C22F155D4574}" srcOrd="2" destOrd="0" parTransId="{C783474F-AC7B-4625-A760-B30C06FAFD26}" sibTransId="{8C88B333-A2BE-4F36-9A4B-893345613055}"/>
    <dgm:cxn modelId="{07351577-5A3F-450F-BDB1-34F68B59A3B6}" srcId="{626E21B8-4176-45FD-8ACC-954D2F6C583E}" destId="{FD0E606D-2099-46A4-992E-21B618FA4944}" srcOrd="5" destOrd="0" parTransId="{2F73A2EC-5B02-4958-B628-4664FD7594CB}" sibTransId="{41ED000F-1F70-486D-B1EB-739BDB8F2BB8}"/>
    <dgm:cxn modelId="{59DB1679-D051-47FE-9F1E-497E30FF583E}" type="presOf" srcId="{FD0E606D-2099-46A4-992E-21B618FA4944}" destId="{0E982681-D7D7-4D03-9BF8-C5371C3184C7}" srcOrd="0" destOrd="0" presId="urn:microsoft.com/office/officeart/2005/8/layout/hierarchy3"/>
    <dgm:cxn modelId="{D55726C7-98CF-47B3-9F05-0E91B1ABA650}" type="presOf" srcId="{626E21B8-4176-45FD-8ACC-954D2F6C583E}" destId="{4E7DC74A-20BF-440D-BEC4-42C9FA00D644}" srcOrd="0" destOrd="0" presId="urn:microsoft.com/office/officeart/2005/8/layout/hierarchy3"/>
    <dgm:cxn modelId="{8E6BF8CC-96EF-4963-AA06-D4991245CA36}" type="presOf" srcId="{2F73A2EC-5B02-4958-B628-4664FD7594CB}" destId="{A41B8DB3-DDA5-4070-81D7-47140EFF922D}" srcOrd="0" destOrd="0" presId="urn:microsoft.com/office/officeart/2005/8/layout/hierarchy3"/>
    <dgm:cxn modelId="{5F6327D6-5E30-4984-A653-F8E38B700166}" srcId="{626E21B8-4176-45FD-8ACC-954D2F6C583E}" destId="{4D93F865-00F7-4EC8-964C-7E21AF6EB165}" srcOrd="4" destOrd="0" parTransId="{F29737C1-D591-466C-8EF2-87E34C03D1FB}" sibTransId="{5D71BF5B-5D60-4885-AA07-40B5A47B8926}"/>
    <dgm:cxn modelId="{F01B44D6-11CF-47D1-9444-D7065FEB2C7C}" type="presOf" srcId="{4D93F865-00F7-4EC8-964C-7E21AF6EB165}" destId="{D0BB1885-E8EB-47DC-B492-E72FC1B418D7}" srcOrd="0" destOrd="0" presId="urn:microsoft.com/office/officeart/2005/8/layout/hierarchy3"/>
    <dgm:cxn modelId="{082E0DE7-B9C6-41F3-9D12-57A86DEA9B9E}" type="presOf" srcId="{89B066E3-52B3-4CC6-BE40-AE130A68E89E}" destId="{F6FE6C27-6343-4585-8D36-540B990C2152}" srcOrd="0" destOrd="0" presId="urn:microsoft.com/office/officeart/2005/8/layout/hierarchy3"/>
    <dgm:cxn modelId="{1CBB3AED-7847-4098-96DE-5AE27D124E6F}" srcId="{626E21B8-4176-45FD-8ACC-954D2F6C583E}" destId="{CEF85EE5-6D89-4530-80DF-DEF7FADBED48}" srcOrd="3" destOrd="0" parTransId="{C139D80F-AB22-43E2-A5C7-F83D28A5B86E}" sibTransId="{A33AF131-DBD6-4645-B211-BCA90EB3CBB3}"/>
    <dgm:cxn modelId="{477A0EEE-900A-40F1-9B3B-AAAAE7CC6AF5}" type="presOf" srcId="{4EC2CE54-D956-47B0-8509-34F8CCC9A398}" destId="{79C61B5C-54ED-46A5-87E2-039B193425B3}" srcOrd="0" destOrd="0" presId="urn:microsoft.com/office/officeart/2005/8/layout/hierarchy3"/>
    <dgm:cxn modelId="{F5FDF971-743A-41F3-AE46-789AAD031D8E}" type="presParOf" srcId="{F6FE6C27-6343-4585-8D36-540B990C2152}" destId="{CDA2613A-8F6C-4406-B69A-20A828EEFDFD}" srcOrd="0" destOrd="0" presId="urn:microsoft.com/office/officeart/2005/8/layout/hierarchy3"/>
    <dgm:cxn modelId="{3A072846-A19F-4CB1-AEE4-4771F1F8DDE0}" type="presParOf" srcId="{CDA2613A-8F6C-4406-B69A-20A828EEFDFD}" destId="{7CCB445A-766D-495F-9999-3805E052BA32}" srcOrd="0" destOrd="0" presId="urn:microsoft.com/office/officeart/2005/8/layout/hierarchy3"/>
    <dgm:cxn modelId="{288CD5D8-6A94-4BD4-B0EA-004F2850C4E2}" type="presParOf" srcId="{7CCB445A-766D-495F-9999-3805E052BA32}" destId="{4E7DC74A-20BF-440D-BEC4-42C9FA00D644}" srcOrd="0" destOrd="0" presId="urn:microsoft.com/office/officeart/2005/8/layout/hierarchy3"/>
    <dgm:cxn modelId="{554108BD-BD02-42F0-8B84-629B4DF5F6CE}" type="presParOf" srcId="{7CCB445A-766D-495F-9999-3805E052BA32}" destId="{B44212A4-603A-4F46-AE20-01C0DFCEE5B6}" srcOrd="1" destOrd="0" presId="urn:microsoft.com/office/officeart/2005/8/layout/hierarchy3"/>
    <dgm:cxn modelId="{C67CC02C-A765-4562-A684-6B9B1D60C249}" type="presParOf" srcId="{CDA2613A-8F6C-4406-B69A-20A828EEFDFD}" destId="{6745AE42-0EB1-47B3-A6EA-5FC258945EB1}" srcOrd="1" destOrd="0" presId="urn:microsoft.com/office/officeart/2005/8/layout/hierarchy3"/>
    <dgm:cxn modelId="{EC4DA16C-76DD-4577-B86E-02EA55457558}" type="presParOf" srcId="{6745AE42-0EB1-47B3-A6EA-5FC258945EB1}" destId="{532BD660-D240-41E9-92C4-C0D485EBBD24}" srcOrd="0" destOrd="0" presId="urn:microsoft.com/office/officeart/2005/8/layout/hierarchy3"/>
    <dgm:cxn modelId="{A0D53B79-4746-43D3-9017-E6145D1D935F}" type="presParOf" srcId="{6745AE42-0EB1-47B3-A6EA-5FC258945EB1}" destId="{21233F05-6FBA-46DF-B10B-C0685C332429}" srcOrd="1" destOrd="0" presId="urn:microsoft.com/office/officeart/2005/8/layout/hierarchy3"/>
    <dgm:cxn modelId="{C9C919B0-6FC0-4BC9-BF81-C90B775C8E37}" type="presParOf" srcId="{6745AE42-0EB1-47B3-A6EA-5FC258945EB1}" destId="{9BCCD9EE-74EF-475F-AFFA-A751EE6BAB27}" srcOrd="2" destOrd="0" presId="urn:microsoft.com/office/officeart/2005/8/layout/hierarchy3"/>
    <dgm:cxn modelId="{7C57F48B-2391-4897-96E6-18D37F6DBBC1}" type="presParOf" srcId="{6745AE42-0EB1-47B3-A6EA-5FC258945EB1}" destId="{79C61B5C-54ED-46A5-87E2-039B193425B3}" srcOrd="3" destOrd="0" presId="urn:microsoft.com/office/officeart/2005/8/layout/hierarchy3"/>
    <dgm:cxn modelId="{4EB82B60-BD51-4BA8-A45B-D46DDA587BBD}" type="presParOf" srcId="{6745AE42-0EB1-47B3-A6EA-5FC258945EB1}" destId="{E466A9B4-66C4-48C6-BC4D-EE5755163156}" srcOrd="4" destOrd="0" presId="urn:microsoft.com/office/officeart/2005/8/layout/hierarchy3"/>
    <dgm:cxn modelId="{55A02BD5-3181-4AF7-9557-9423A02F4A6E}" type="presParOf" srcId="{6745AE42-0EB1-47B3-A6EA-5FC258945EB1}" destId="{0AA52DCC-5B21-4DA6-9134-B5C68DFEDC78}" srcOrd="5" destOrd="0" presId="urn:microsoft.com/office/officeart/2005/8/layout/hierarchy3"/>
    <dgm:cxn modelId="{44D0DF77-11BB-4FEA-9021-993D710F04A0}" type="presParOf" srcId="{6745AE42-0EB1-47B3-A6EA-5FC258945EB1}" destId="{3CFD9E04-DCA5-42F9-B89F-AD8B14DD0CD6}" srcOrd="6" destOrd="0" presId="urn:microsoft.com/office/officeart/2005/8/layout/hierarchy3"/>
    <dgm:cxn modelId="{34F5AF52-1AAA-4B6C-B0EB-9FD3C92A0F8A}" type="presParOf" srcId="{6745AE42-0EB1-47B3-A6EA-5FC258945EB1}" destId="{0CFB49D2-4326-42A1-8193-ABAA73C7F643}" srcOrd="7" destOrd="0" presId="urn:microsoft.com/office/officeart/2005/8/layout/hierarchy3"/>
    <dgm:cxn modelId="{1E689E50-99F0-4B93-B76D-EF0A55DCD26F}" type="presParOf" srcId="{6745AE42-0EB1-47B3-A6EA-5FC258945EB1}" destId="{8EB121CF-8BF6-4DD7-8BA3-302F5DEE3833}" srcOrd="8" destOrd="0" presId="urn:microsoft.com/office/officeart/2005/8/layout/hierarchy3"/>
    <dgm:cxn modelId="{A971779A-BAB0-41C5-A920-45964BC67790}" type="presParOf" srcId="{6745AE42-0EB1-47B3-A6EA-5FC258945EB1}" destId="{D0BB1885-E8EB-47DC-B492-E72FC1B418D7}" srcOrd="9" destOrd="0" presId="urn:microsoft.com/office/officeart/2005/8/layout/hierarchy3"/>
    <dgm:cxn modelId="{DF186AAB-1243-4862-910B-DF5F0C5FC3B4}" type="presParOf" srcId="{6745AE42-0EB1-47B3-A6EA-5FC258945EB1}" destId="{A41B8DB3-DDA5-4070-81D7-47140EFF922D}" srcOrd="10" destOrd="0" presId="urn:microsoft.com/office/officeart/2005/8/layout/hierarchy3"/>
    <dgm:cxn modelId="{B75573C9-CC97-453B-900E-B7DA19F3732A}" type="presParOf" srcId="{6745AE42-0EB1-47B3-A6EA-5FC258945EB1}" destId="{0E982681-D7D7-4D03-9BF8-C5371C3184C7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4313F4-DAA4-459B-8A03-DBE39B60D915}" type="doc">
      <dgm:prSet loTypeId="urn:microsoft.com/office/officeart/2005/8/layout/radial5" loCatId="cycle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es-ES"/>
        </a:p>
      </dgm:t>
    </dgm:pt>
    <dgm:pt modelId="{9318EFD2-1DB6-440F-B0EF-5DB17BE0A816}">
      <dgm:prSet phldrT="[Texto]" custT="1"/>
      <dgm:spPr/>
      <dgm:t>
        <a:bodyPr/>
        <a:lstStyle/>
        <a:p>
          <a:r>
            <a:rPr lang="es-ES" sz="1800" b="1" dirty="0" err="1"/>
            <a:t>Curriculum</a:t>
          </a:r>
          <a:r>
            <a:rPr lang="es-ES" sz="1800" b="1" dirty="0"/>
            <a:t> vitae</a:t>
          </a:r>
        </a:p>
      </dgm:t>
    </dgm:pt>
    <dgm:pt modelId="{E811E5AC-A0CF-4B91-AAF2-6F672B1C5219}" type="parTrans" cxnId="{4E4B3E20-11E9-42F6-A190-68CC6AD0BF18}">
      <dgm:prSet/>
      <dgm:spPr/>
      <dgm:t>
        <a:bodyPr/>
        <a:lstStyle/>
        <a:p>
          <a:endParaRPr lang="es-ES"/>
        </a:p>
      </dgm:t>
    </dgm:pt>
    <dgm:pt modelId="{D87E8B55-2F5A-400F-9ECD-9340C6B53A2E}" type="sibTrans" cxnId="{4E4B3E20-11E9-42F6-A190-68CC6AD0BF18}">
      <dgm:prSet/>
      <dgm:spPr/>
      <dgm:t>
        <a:bodyPr/>
        <a:lstStyle/>
        <a:p>
          <a:endParaRPr lang="es-ES"/>
        </a:p>
      </dgm:t>
    </dgm:pt>
    <dgm:pt modelId="{84C53427-92C6-4571-A2F4-C218F3DCF5E9}">
      <dgm:prSet phldrT="[Texto]" custT="1"/>
      <dgm:spPr/>
      <dgm:t>
        <a:bodyPr/>
        <a:lstStyle/>
        <a:p>
          <a:r>
            <a:rPr lang="es-ES" sz="1600" b="1" dirty="0"/>
            <a:t>Primera</a:t>
          </a:r>
          <a:r>
            <a:rPr lang="es-ES" sz="1600" b="1" baseline="0" dirty="0"/>
            <a:t> imagen</a:t>
          </a:r>
          <a:endParaRPr lang="es-ES" sz="1600" b="1" dirty="0"/>
        </a:p>
      </dgm:t>
    </dgm:pt>
    <dgm:pt modelId="{70B6EB85-9A1D-4D0F-B634-67D74F2552AC}" type="parTrans" cxnId="{19179263-F891-44BD-9A78-3C7D4B6EC102}">
      <dgm:prSet/>
      <dgm:spPr/>
      <dgm:t>
        <a:bodyPr/>
        <a:lstStyle/>
        <a:p>
          <a:endParaRPr lang="es-ES" dirty="0"/>
        </a:p>
      </dgm:t>
    </dgm:pt>
    <dgm:pt modelId="{605E4F3B-1D1D-44A5-ACFF-8D5E7288937A}" type="sibTrans" cxnId="{19179263-F891-44BD-9A78-3C7D4B6EC102}">
      <dgm:prSet/>
      <dgm:spPr/>
      <dgm:t>
        <a:bodyPr/>
        <a:lstStyle/>
        <a:p>
          <a:endParaRPr lang="es-ES"/>
        </a:p>
      </dgm:t>
    </dgm:pt>
    <dgm:pt modelId="{824448D9-8B30-4AB7-8B48-C892551F4A08}">
      <dgm:prSet phldrT="[Texto]" custT="1"/>
      <dgm:spPr/>
      <dgm:t>
        <a:bodyPr/>
        <a:lstStyle/>
        <a:p>
          <a:r>
            <a:rPr lang="es-ES" sz="1600" b="1" baseline="0" dirty="0"/>
            <a:t>Empresas lo leen en 30 segundos</a:t>
          </a:r>
          <a:endParaRPr lang="es-ES" sz="1600" b="1" dirty="0"/>
        </a:p>
      </dgm:t>
    </dgm:pt>
    <dgm:pt modelId="{372D2E2F-18A2-430C-9224-92D6B0500D89}" type="parTrans" cxnId="{3D1FAF57-5524-419D-8442-4E9DA428E0EE}">
      <dgm:prSet/>
      <dgm:spPr/>
      <dgm:t>
        <a:bodyPr/>
        <a:lstStyle/>
        <a:p>
          <a:endParaRPr lang="es-ES" dirty="0"/>
        </a:p>
      </dgm:t>
    </dgm:pt>
    <dgm:pt modelId="{5F14B63F-2788-4CAF-80EF-F707377BD692}" type="sibTrans" cxnId="{3D1FAF57-5524-419D-8442-4E9DA428E0EE}">
      <dgm:prSet/>
      <dgm:spPr/>
      <dgm:t>
        <a:bodyPr/>
        <a:lstStyle/>
        <a:p>
          <a:endParaRPr lang="es-ES"/>
        </a:p>
      </dgm:t>
    </dgm:pt>
    <dgm:pt modelId="{2FD267C8-F167-4A6C-848B-2064C2E5D39A}">
      <dgm:prSet phldrT="[Texto]" custT="1"/>
      <dgm:spPr/>
      <dgm:t>
        <a:bodyPr/>
        <a:lstStyle/>
        <a:p>
          <a:r>
            <a:rPr lang="es-ES" sz="1600" b="1" dirty="0"/>
            <a:t>Más reciente a más antiguo</a:t>
          </a:r>
        </a:p>
      </dgm:t>
    </dgm:pt>
    <dgm:pt modelId="{AAC471A1-D872-4563-B6CA-71DBF9EA8A05}" type="parTrans" cxnId="{8EBF6D34-C1DE-433E-B294-A8700DA63EF5}">
      <dgm:prSet/>
      <dgm:spPr/>
      <dgm:t>
        <a:bodyPr/>
        <a:lstStyle/>
        <a:p>
          <a:endParaRPr lang="es-ES" dirty="0"/>
        </a:p>
      </dgm:t>
    </dgm:pt>
    <dgm:pt modelId="{302B0CC3-D146-4AEF-BE66-77958820BF89}" type="sibTrans" cxnId="{8EBF6D34-C1DE-433E-B294-A8700DA63EF5}">
      <dgm:prSet/>
      <dgm:spPr/>
      <dgm:t>
        <a:bodyPr/>
        <a:lstStyle/>
        <a:p>
          <a:endParaRPr lang="es-ES"/>
        </a:p>
      </dgm:t>
    </dgm:pt>
    <dgm:pt modelId="{EC3558A1-C684-4874-8A32-2692B0FC8AB8}">
      <dgm:prSet phldrT="[Texto]" custT="1"/>
      <dgm:spPr/>
      <dgm:t>
        <a:bodyPr/>
        <a:lstStyle/>
        <a:p>
          <a:r>
            <a:rPr lang="es-ES" sz="1600" b="1" dirty="0"/>
            <a:t>Adaptado</a:t>
          </a:r>
          <a:r>
            <a:rPr lang="es-ES" sz="1600" b="1" baseline="0" dirty="0"/>
            <a:t> a cada empresa</a:t>
          </a:r>
          <a:endParaRPr lang="es-ES" sz="1600" b="1" dirty="0"/>
        </a:p>
      </dgm:t>
    </dgm:pt>
    <dgm:pt modelId="{90987457-943B-449E-8A88-D92A062EA528}" type="parTrans" cxnId="{DA929AE3-FB78-46EE-A517-851F5020D1E7}">
      <dgm:prSet/>
      <dgm:spPr/>
      <dgm:t>
        <a:bodyPr/>
        <a:lstStyle/>
        <a:p>
          <a:endParaRPr lang="es-ES" dirty="0"/>
        </a:p>
      </dgm:t>
    </dgm:pt>
    <dgm:pt modelId="{B7A8BFF6-1F26-439B-83CB-428CD9F51FA2}" type="sibTrans" cxnId="{DA929AE3-FB78-46EE-A517-851F5020D1E7}">
      <dgm:prSet/>
      <dgm:spPr/>
      <dgm:t>
        <a:bodyPr/>
        <a:lstStyle/>
        <a:p>
          <a:endParaRPr lang="es-ES"/>
        </a:p>
      </dgm:t>
    </dgm:pt>
    <dgm:pt modelId="{7D357E71-8A37-491E-AE5D-9754D5C2F1D8}">
      <dgm:prSet phldrT="[Texto]" custT="1"/>
      <dgm:spPr/>
      <dgm:t>
        <a:bodyPr/>
        <a:lstStyle/>
        <a:p>
          <a:r>
            <a:rPr lang="es-ES" sz="1600" b="1" dirty="0"/>
            <a:t>1</a:t>
          </a:r>
          <a:r>
            <a:rPr lang="es-ES" sz="1600" b="1" baseline="0" dirty="0"/>
            <a:t> sola página, destacar importante</a:t>
          </a:r>
          <a:endParaRPr lang="es-ES" sz="1600" b="1" dirty="0"/>
        </a:p>
      </dgm:t>
    </dgm:pt>
    <dgm:pt modelId="{3EB9622B-1AAB-496D-A627-88765FCA2234}" type="parTrans" cxnId="{E31CFDA3-08A3-4A48-B937-999FBB15B0FA}">
      <dgm:prSet/>
      <dgm:spPr/>
      <dgm:t>
        <a:bodyPr/>
        <a:lstStyle/>
        <a:p>
          <a:endParaRPr lang="es-ES" dirty="0"/>
        </a:p>
      </dgm:t>
    </dgm:pt>
    <dgm:pt modelId="{9649767B-52C6-401A-8313-149C811A4113}" type="sibTrans" cxnId="{E31CFDA3-08A3-4A48-B937-999FBB15B0FA}">
      <dgm:prSet/>
      <dgm:spPr/>
      <dgm:t>
        <a:bodyPr/>
        <a:lstStyle/>
        <a:p>
          <a:endParaRPr lang="es-ES"/>
        </a:p>
      </dgm:t>
    </dgm:pt>
    <dgm:pt modelId="{D03DD5B8-6BE4-4395-8064-FD6356F22C0A}" type="pres">
      <dgm:prSet presAssocID="{5A4313F4-DAA4-459B-8A03-DBE39B60D91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45531D8-F154-411E-9ED0-2AE7C737A14B}" type="pres">
      <dgm:prSet presAssocID="{9318EFD2-1DB6-440F-B0EF-5DB17BE0A816}" presName="centerShape" presStyleLbl="node0" presStyleIdx="0" presStyleCnt="1" custScaleX="235332" custScaleY="217780" custLinFactNeighborX="4474" custLinFactNeighborY="21127"/>
      <dgm:spPr/>
    </dgm:pt>
    <dgm:pt modelId="{F23226D8-A23D-4BF6-8104-7EBF527E944B}" type="pres">
      <dgm:prSet presAssocID="{70B6EB85-9A1D-4D0F-B634-67D74F2552AC}" presName="parTrans" presStyleLbl="sibTrans2D1" presStyleIdx="0" presStyleCnt="5"/>
      <dgm:spPr/>
    </dgm:pt>
    <dgm:pt modelId="{39E5700E-73B3-4CA9-BCFF-BC4413990143}" type="pres">
      <dgm:prSet presAssocID="{70B6EB85-9A1D-4D0F-B634-67D74F2552AC}" presName="connectorText" presStyleLbl="sibTrans2D1" presStyleIdx="0" presStyleCnt="5"/>
      <dgm:spPr/>
    </dgm:pt>
    <dgm:pt modelId="{94B41B34-4EBE-469B-A3B9-1925DA3FF967}" type="pres">
      <dgm:prSet presAssocID="{84C53427-92C6-4571-A2F4-C218F3DCF5E9}" presName="node" presStyleLbl="node1" presStyleIdx="0" presStyleCnt="5" custScaleX="162014" custScaleY="126793" custRadScaleRad="103588" custRadScaleInc="14966">
        <dgm:presLayoutVars>
          <dgm:bulletEnabled val="1"/>
        </dgm:presLayoutVars>
      </dgm:prSet>
      <dgm:spPr/>
    </dgm:pt>
    <dgm:pt modelId="{2D0AEFDB-80C0-4885-B25F-07986C1372F2}" type="pres">
      <dgm:prSet presAssocID="{372D2E2F-18A2-430C-9224-92D6B0500D89}" presName="parTrans" presStyleLbl="sibTrans2D1" presStyleIdx="1" presStyleCnt="5" custLinFactNeighborX="-49441" custLinFactNeighborY="-58136"/>
      <dgm:spPr/>
    </dgm:pt>
    <dgm:pt modelId="{C8709A6D-2507-4798-B574-D784E74A1C97}" type="pres">
      <dgm:prSet presAssocID="{372D2E2F-18A2-430C-9224-92D6B0500D89}" presName="connectorText" presStyleLbl="sibTrans2D1" presStyleIdx="1" presStyleCnt="5"/>
      <dgm:spPr/>
    </dgm:pt>
    <dgm:pt modelId="{585DBC20-F233-4AEC-972F-00D74CBE8411}" type="pres">
      <dgm:prSet presAssocID="{824448D9-8B30-4AB7-8B48-C892551F4A08}" presName="node" presStyleLbl="node1" presStyleIdx="1" presStyleCnt="5" custScaleX="284287" custScaleY="86710" custRadScaleRad="215735" custRadScaleInc="7241">
        <dgm:presLayoutVars>
          <dgm:bulletEnabled val="1"/>
        </dgm:presLayoutVars>
      </dgm:prSet>
      <dgm:spPr/>
    </dgm:pt>
    <dgm:pt modelId="{02F16408-EB06-4FB1-AAEA-D64FCB48B78E}" type="pres">
      <dgm:prSet presAssocID="{AAC471A1-D872-4563-B6CA-71DBF9EA8A05}" presName="parTrans" presStyleLbl="sibTrans2D1" presStyleIdx="2" presStyleCnt="5"/>
      <dgm:spPr/>
    </dgm:pt>
    <dgm:pt modelId="{0B397C64-ADDB-4051-BB85-E585C299077D}" type="pres">
      <dgm:prSet presAssocID="{AAC471A1-D872-4563-B6CA-71DBF9EA8A05}" presName="connectorText" presStyleLbl="sibTrans2D1" presStyleIdx="2" presStyleCnt="5"/>
      <dgm:spPr/>
    </dgm:pt>
    <dgm:pt modelId="{D0AA25A0-C905-472D-9B93-E990CFBFE660}" type="pres">
      <dgm:prSet presAssocID="{2FD267C8-F167-4A6C-848B-2064C2E5D39A}" presName="node" presStyleLbl="node1" presStyleIdx="2" presStyleCnt="5" custScaleX="305574" custScaleY="90593" custRadScaleRad="235771" custRadScaleInc="-111717">
        <dgm:presLayoutVars>
          <dgm:bulletEnabled val="1"/>
        </dgm:presLayoutVars>
      </dgm:prSet>
      <dgm:spPr/>
    </dgm:pt>
    <dgm:pt modelId="{EFC7F385-E404-45EE-AF69-E3EC7538E43A}" type="pres">
      <dgm:prSet presAssocID="{90987457-943B-449E-8A88-D92A062EA528}" presName="parTrans" presStyleLbl="sibTrans2D1" presStyleIdx="3" presStyleCnt="5"/>
      <dgm:spPr/>
    </dgm:pt>
    <dgm:pt modelId="{62CFEB3A-8660-4912-8E1D-382BEBB444DD}" type="pres">
      <dgm:prSet presAssocID="{90987457-943B-449E-8A88-D92A062EA528}" presName="connectorText" presStyleLbl="sibTrans2D1" presStyleIdx="3" presStyleCnt="5"/>
      <dgm:spPr/>
    </dgm:pt>
    <dgm:pt modelId="{452BA5D5-AAD0-4256-889B-E651C9015722}" type="pres">
      <dgm:prSet presAssocID="{EC3558A1-C684-4874-8A32-2692B0FC8AB8}" presName="node" presStyleLbl="node1" presStyleIdx="3" presStyleCnt="5" custScaleX="310583" custScaleY="143466" custRadScaleRad="222971" custRadScaleInc="105152">
        <dgm:presLayoutVars>
          <dgm:bulletEnabled val="1"/>
        </dgm:presLayoutVars>
      </dgm:prSet>
      <dgm:spPr/>
    </dgm:pt>
    <dgm:pt modelId="{0FB02EBC-94A6-4B7B-B032-8C047AAC8248}" type="pres">
      <dgm:prSet presAssocID="{3EB9622B-1AAB-496D-A627-88765FCA2234}" presName="parTrans" presStyleLbl="sibTrans2D1" presStyleIdx="4" presStyleCnt="5"/>
      <dgm:spPr/>
    </dgm:pt>
    <dgm:pt modelId="{014E8E44-633D-4A40-AF42-36272C2277AD}" type="pres">
      <dgm:prSet presAssocID="{3EB9622B-1AAB-496D-A627-88765FCA2234}" presName="connectorText" presStyleLbl="sibTrans2D1" presStyleIdx="4" presStyleCnt="5"/>
      <dgm:spPr/>
    </dgm:pt>
    <dgm:pt modelId="{CD0E537A-3F19-4EB2-86F3-FB12E3C4E0E3}" type="pres">
      <dgm:prSet presAssocID="{7D357E71-8A37-491E-AE5D-9754D5C2F1D8}" presName="node" presStyleLbl="node1" presStyleIdx="4" presStyleCnt="5" custScaleX="273919" custScaleY="125304" custRadScaleRad="182485" custRadScaleInc="9389">
        <dgm:presLayoutVars>
          <dgm:bulletEnabled val="1"/>
        </dgm:presLayoutVars>
      </dgm:prSet>
      <dgm:spPr/>
    </dgm:pt>
  </dgm:ptLst>
  <dgm:cxnLst>
    <dgm:cxn modelId="{696C5902-9C61-45E8-A710-0FE581DF0A16}" type="presOf" srcId="{372D2E2F-18A2-430C-9224-92D6B0500D89}" destId="{2D0AEFDB-80C0-4885-B25F-07986C1372F2}" srcOrd="0" destOrd="0" presId="urn:microsoft.com/office/officeart/2005/8/layout/radial5"/>
    <dgm:cxn modelId="{AF487607-0419-476A-A815-9113D58F645B}" type="presOf" srcId="{5A4313F4-DAA4-459B-8A03-DBE39B60D915}" destId="{D03DD5B8-6BE4-4395-8064-FD6356F22C0A}" srcOrd="0" destOrd="0" presId="urn:microsoft.com/office/officeart/2005/8/layout/radial5"/>
    <dgm:cxn modelId="{C0635609-4D48-44C0-9902-F7FAE44E305E}" type="presOf" srcId="{9318EFD2-1DB6-440F-B0EF-5DB17BE0A816}" destId="{445531D8-F154-411E-9ED0-2AE7C737A14B}" srcOrd="0" destOrd="0" presId="urn:microsoft.com/office/officeart/2005/8/layout/radial5"/>
    <dgm:cxn modelId="{CA6A7B12-303A-4DF2-903A-9BF054FAD9C9}" type="presOf" srcId="{EC3558A1-C684-4874-8A32-2692B0FC8AB8}" destId="{452BA5D5-AAD0-4256-889B-E651C9015722}" srcOrd="0" destOrd="0" presId="urn:microsoft.com/office/officeart/2005/8/layout/radial5"/>
    <dgm:cxn modelId="{4E4B3E20-11E9-42F6-A190-68CC6AD0BF18}" srcId="{5A4313F4-DAA4-459B-8A03-DBE39B60D915}" destId="{9318EFD2-1DB6-440F-B0EF-5DB17BE0A816}" srcOrd="0" destOrd="0" parTransId="{E811E5AC-A0CF-4B91-AAF2-6F672B1C5219}" sibTransId="{D87E8B55-2F5A-400F-9ECD-9340C6B53A2E}"/>
    <dgm:cxn modelId="{8EBF6D34-C1DE-433E-B294-A8700DA63EF5}" srcId="{9318EFD2-1DB6-440F-B0EF-5DB17BE0A816}" destId="{2FD267C8-F167-4A6C-848B-2064C2E5D39A}" srcOrd="2" destOrd="0" parTransId="{AAC471A1-D872-4563-B6CA-71DBF9EA8A05}" sibTransId="{302B0CC3-D146-4AEF-BE66-77958820BF89}"/>
    <dgm:cxn modelId="{7526843D-E2EA-4AFA-8268-319F0B67E2BD}" type="presOf" srcId="{90987457-943B-449E-8A88-D92A062EA528}" destId="{62CFEB3A-8660-4912-8E1D-382BEBB444DD}" srcOrd="1" destOrd="0" presId="urn:microsoft.com/office/officeart/2005/8/layout/radial5"/>
    <dgm:cxn modelId="{19179263-F891-44BD-9A78-3C7D4B6EC102}" srcId="{9318EFD2-1DB6-440F-B0EF-5DB17BE0A816}" destId="{84C53427-92C6-4571-A2F4-C218F3DCF5E9}" srcOrd="0" destOrd="0" parTransId="{70B6EB85-9A1D-4D0F-B634-67D74F2552AC}" sibTransId="{605E4F3B-1D1D-44A5-ACFF-8D5E7288937A}"/>
    <dgm:cxn modelId="{F16B3349-CC83-4C74-BB99-B94BA6150C3E}" type="presOf" srcId="{3EB9622B-1AAB-496D-A627-88765FCA2234}" destId="{014E8E44-633D-4A40-AF42-36272C2277AD}" srcOrd="1" destOrd="0" presId="urn:microsoft.com/office/officeart/2005/8/layout/radial5"/>
    <dgm:cxn modelId="{DCC95450-3B46-4B6A-A5D9-C8B54E2DF6B4}" type="presOf" srcId="{AAC471A1-D872-4563-B6CA-71DBF9EA8A05}" destId="{02F16408-EB06-4FB1-AAEA-D64FCB48B78E}" srcOrd="0" destOrd="0" presId="urn:microsoft.com/office/officeart/2005/8/layout/radial5"/>
    <dgm:cxn modelId="{3D1FAF57-5524-419D-8442-4E9DA428E0EE}" srcId="{9318EFD2-1DB6-440F-B0EF-5DB17BE0A816}" destId="{824448D9-8B30-4AB7-8B48-C892551F4A08}" srcOrd="1" destOrd="0" parTransId="{372D2E2F-18A2-430C-9224-92D6B0500D89}" sibTransId="{5F14B63F-2788-4CAF-80EF-F707377BD692}"/>
    <dgm:cxn modelId="{101A1458-5AA4-4F34-B37D-F8E2BFAD2874}" type="presOf" srcId="{84C53427-92C6-4571-A2F4-C218F3DCF5E9}" destId="{94B41B34-4EBE-469B-A3B9-1925DA3FF967}" srcOrd="0" destOrd="0" presId="urn:microsoft.com/office/officeart/2005/8/layout/radial5"/>
    <dgm:cxn modelId="{80C1CB90-0589-458D-9B20-A19016395764}" type="presOf" srcId="{7D357E71-8A37-491E-AE5D-9754D5C2F1D8}" destId="{CD0E537A-3F19-4EB2-86F3-FB12E3C4E0E3}" srcOrd="0" destOrd="0" presId="urn:microsoft.com/office/officeart/2005/8/layout/radial5"/>
    <dgm:cxn modelId="{E7294995-8839-4E33-B18A-569FEF95D8A3}" type="presOf" srcId="{372D2E2F-18A2-430C-9224-92D6B0500D89}" destId="{C8709A6D-2507-4798-B574-D784E74A1C97}" srcOrd="1" destOrd="0" presId="urn:microsoft.com/office/officeart/2005/8/layout/radial5"/>
    <dgm:cxn modelId="{08B3549C-84CE-4850-B69C-1ED9A1A37F1B}" type="presOf" srcId="{70B6EB85-9A1D-4D0F-B634-67D74F2552AC}" destId="{F23226D8-A23D-4BF6-8104-7EBF527E944B}" srcOrd="0" destOrd="0" presId="urn:microsoft.com/office/officeart/2005/8/layout/radial5"/>
    <dgm:cxn modelId="{3A136A9D-B95C-4FBB-9FE6-D5B9F4952721}" type="presOf" srcId="{70B6EB85-9A1D-4D0F-B634-67D74F2552AC}" destId="{39E5700E-73B3-4CA9-BCFF-BC4413990143}" srcOrd="1" destOrd="0" presId="urn:microsoft.com/office/officeart/2005/8/layout/radial5"/>
    <dgm:cxn modelId="{E31CFDA3-08A3-4A48-B937-999FBB15B0FA}" srcId="{9318EFD2-1DB6-440F-B0EF-5DB17BE0A816}" destId="{7D357E71-8A37-491E-AE5D-9754D5C2F1D8}" srcOrd="4" destOrd="0" parTransId="{3EB9622B-1AAB-496D-A627-88765FCA2234}" sibTransId="{9649767B-52C6-401A-8313-149C811A4113}"/>
    <dgm:cxn modelId="{725393A4-9233-4700-B7FB-4E4488F3EFD8}" type="presOf" srcId="{2FD267C8-F167-4A6C-848B-2064C2E5D39A}" destId="{D0AA25A0-C905-472D-9B93-E990CFBFE660}" srcOrd="0" destOrd="0" presId="urn:microsoft.com/office/officeart/2005/8/layout/radial5"/>
    <dgm:cxn modelId="{CC4CC7BA-B6BF-4E08-A7BA-938EEB2E6EA2}" type="presOf" srcId="{824448D9-8B30-4AB7-8B48-C892551F4A08}" destId="{585DBC20-F233-4AEC-972F-00D74CBE8411}" srcOrd="0" destOrd="0" presId="urn:microsoft.com/office/officeart/2005/8/layout/radial5"/>
    <dgm:cxn modelId="{652D72BF-6F1E-4B35-8FD8-31CB92CB876D}" type="presOf" srcId="{AAC471A1-D872-4563-B6CA-71DBF9EA8A05}" destId="{0B397C64-ADDB-4051-BB85-E585C299077D}" srcOrd="1" destOrd="0" presId="urn:microsoft.com/office/officeart/2005/8/layout/radial5"/>
    <dgm:cxn modelId="{34BFFDCD-BCE5-467B-8E8D-3B5E2A171094}" type="presOf" srcId="{3EB9622B-1AAB-496D-A627-88765FCA2234}" destId="{0FB02EBC-94A6-4B7B-B032-8C047AAC8248}" srcOrd="0" destOrd="0" presId="urn:microsoft.com/office/officeart/2005/8/layout/radial5"/>
    <dgm:cxn modelId="{5C5A07D5-5C2F-429D-AE50-ADE2D708C751}" type="presOf" srcId="{90987457-943B-449E-8A88-D92A062EA528}" destId="{EFC7F385-E404-45EE-AF69-E3EC7538E43A}" srcOrd="0" destOrd="0" presId="urn:microsoft.com/office/officeart/2005/8/layout/radial5"/>
    <dgm:cxn modelId="{DA929AE3-FB78-46EE-A517-851F5020D1E7}" srcId="{9318EFD2-1DB6-440F-B0EF-5DB17BE0A816}" destId="{EC3558A1-C684-4874-8A32-2692B0FC8AB8}" srcOrd="3" destOrd="0" parTransId="{90987457-943B-449E-8A88-D92A062EA528}" sibTransId="{B7A8BFF6-1F26-439B-83CB-428CD9F51FA2}"/>
    <dgm:cxn modelId="{45936FCB-F18A-41BE-84CA-D88147D64952}" type="presParOf" srcId="{D03DD5B8-6BE4-4395-8064-FD6356F22C0A}" destId="{445531D8-F154-411E-9ED0-2AE7C737A14B}" srcOrd="0" destOrd="0" presId="urn:microsoft.com/office/officeart/2005/8/layout/radial5"/>
    <dgm:cxn modelId="{3DD69635-0C74-43AA-AD92-14F9C745C0F0}" type="presParOf" srcId="{D03DD5B8-6BE4-4395-8064-FD6356F22C0A}" destId="{F23226D8-A23D-4BF6-8104-7EBF527E944B}" srcOrd="1" destOrd="0" presId="urn:microsoft.com/office/officeart/2005/8/layout/radial5"/>
    <dgm:cxn modelId="{8D905FA3-48CD-412E-8421-F7726359AA2E}" type="presParOf" srcId="{F23226D8-A23D-4BF6-8104-7EBF527E944B}" destId="{39E5700E-73B3-4CA9-BCFF-BC4413990143}" srcOrd="0" destOrd="0" presId="urn:microsoft.com/office/officeart/2005/8/layout/radial5"/>
    <dgm:cxn modelId="{3AB45789-AA63-47CA-A67E-B5D9AB6285E4}" type="presParOf" srcId="{D03DD5B8-6BE4-4395-8064-FD6356F22C0A}" destId="{94B41B34-4EBE-469B-A3B9-1925DA3FF967}" srcOrd="2" destOrd="0" presId="urn:microsoft.com/office/officeart/2005/8/layout/radial5"/>
    <dgm:cxn modelId="{00A60AFB-05BA-48EE-865E-4CCF7C8DA06D}" type="presParOf" srcId="{D03DD5B8-6BE4-4395-8064-FD6356F22C0A}" destId="{2D0AEFDB-80C0-4885-B25F-07986C1372F2}" srcOrd="3" destOrd="0" presId="urn:microsoft.com/office/officeart/2005/8/layout/radial5"/>
    <dgm:cxn modelId="{6834846D-B15B-4B66-897A-5069CAD5DA24}" type="presParOf" srcId="{2D0AEFDB-80C0-4885-B25F-07986C1372F2}" destId="{C8709A6D-2507-4798-B574-D784E74A1C97}" srcOrd="0" destOrd="0" presId="urn:microsoft.com/office/officeart/2005/8/layout/radial5"/>
    <dgm:cxn modelId="{1793EB44-CB0F-4DB4-BE77-DEF8C7390EE2}" type="presParOf" srcId="{D03DD5B8-6BE4-4395-8064-FD6356F22C0A}" destId="{585DBC20-F233-4AEC-972F-00D74CBE8411}" srcOrd="4" destOrd="0" presId="urn:microsoft.com/office/officeart/2005/8/layout/radial5"/>
    <dgm:cxn modelId="{17528B90-5D0E-4EAF-9F77-E1E555369CE3}" type="presParOf" srcId="{D03DD5B8-6BE4-4395-8064-FD6356F22C0A}" destId="{02F16408-EB06-4FB1-AAEA-D64FCB48B78E}" srcOrd="5" destOrd="0" presId="urn:microsoft.com/office/officeart/2005/8/layout/radial5"/>
    <dgm:cxn modelId="{713D8BB9-846A-4D63-A234-09E7A9CA8702}" type="presParOf" srcId="{02F16408-EB06-4FB1-AAEA-D64FCB48B78E}" destId="{0B397C64-ADDB-4051-BB85-E585C299077D}" srcOrd="0" destOrd="0" presId="urn:microsoft.com/office/officeart/2005/8/layout/radial5"/>
    <dgm:cxn modelId="{274E89C3-1893-42E6-91BB-F43A79C214C7}" type="presParOf" srcId="{D03DD5B8-6BE4-4395-8064-FD6356F22C0A}" destId="{D0AA25A0-C905-472D-9B93-E990CFBFE660}" srcOrd="6" destOrd="0" presId="urn:microsoft.com/office/officeart/2005/8/layout/radial5"/>
    <dgm:cxn modelId="{480E1C0D-1E6A-4A13-8709-017D95EAB673}" type="presParOf" srcId="{D03DD5B8-6BE4-4395-8064-FD6356F22C0A}" destId="{EFC7F385-E404-45EE-AF69-E3EC7538E43A}" srcOrd="7" destOrd="0" presId="urn:microsoft.com/office/officeart/2005/8/layout/radial5"/>
    <dgm:cxn modelId="{9F670009-9637-423B-8AFD-17B58480B917}" type="presParOf" srcId="{EFC7F385-E404-45EE-AF69-E3EC7538E43A}" destId="{62CFEB3A-8660-4912-8E1D-382BEBB444DD}" srcOrd="0" destOrd="0" presId="urn:microsoft.com/office/officeart/2005/8/layout/radial5"/>
    <dgm:cxn modelId="{363B73F3-2086-4A06-A6E5-49BD1AD5D510}" type="presParOf" srcId="{D03DD5B8-6BE4-4395-8064-FD6356F22C0A}" destId="{452BA5D5-AAD0-4256-889B-E651C9015722}" srcOrd="8" destOrd="0" presId="urn:microsoft.com/office/officeart/2005/8/layout/radial5"/>
    <dgm:cxn modelId="{74360419-7882-47EE-A3FA-2BCA17E4B300}" type="presParOf" srcId="{D03DD5B8-6BE4-4395-8064-FD6356F22C0A}" destId="{0FB02EBC-94A6-4B7B-B032-8C047AAC8248}" srcOrd="9" destOrd="0" presId="urn:microsoft.com/office/officeart/2005/8/layout/radial5"/>
    <dgm:cxn modelId="{03D8BF08-A960-41A8-A6C5-40AECCB46A2E}" type="presParOf" srcId="{0FB02EBC-94A6-4B7B-B032-8C047AAC8248}" destId="{014E8E44-633D-4A40-AF42-36272C2277AD}" srcOrd="0" destOrd="0" presId="urn:microsoft.com/office/officeart/2005/8/layout/radial5"/>
    <dgm:cxn modelId="{563D97E8-2ACB-4796-9AD7-A3ECE42AC4D8}" type="presParOf" srcId="{D03DD5B8-6BE4-4395-8064-FD6356F22C0A}" destId="{CD0E537A-3F19-4EB2-86F3-FB12E3C4E0E3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B066E3-52B3-4CC6-BE40-AE130A68E89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26E21B8-4176-45FD-8ACC-954D2F6C583E}">
      <dgm:prSet phldrT="[Texto]" custT="1"/>
      <dgm:spPr/>
      <dgm:t>
        <a:bodyPr/>
        <a:lstStyle/>
        <a:p>
          <a:r>
            <a:rPr lang="es-ES" sz="1600" b="1" dirty="0"/>
            <a:t>Redes sociales</a:t>
          </a:r>
        </a:p>
      </dgm:t>
    </dgm:pt>
    <dgm:pt modelId="{319B4D39-6717-4A67-A5C7-E53E46AC3BD6}" type="parTrans" cxnId="{6A5BCC4B-48F8-4B96-AFEA-E882A6EC63E4}">
      <dgm:prSet/>
      <dgm:spPr/>
      <dgm:t>
        <a:bodyPr/>
        <a:lstStyle/>
        <a:p>
          <a:endParaRPr lang="es-ES" sz="1600"/>
        </a:p>
      </dgm:t>
    </dgm:pt>
    <dgm:pt modelId="{909493CC-E6DB-48D7-B10E-A35C35360960}" type="sibTrans" cxnId="{6A5BCC4B-48F8-4B96-AFEA-E882A6EC63E4}">
      <dgm:prSet/>
      <dgm:spPr/>
      <dgm:t>
        <a:bodyPr/>
        <a:lstStyle/>
        <a:p>
          <a:endParaRPr lang="es-ES" sz="1600"/>
        </a:p>
      </dgm:t>
    </dgm:pt>
    <dgm:pt modelId="{200AC79B-19A4-400C-A0F0-5CC9CD49D426}">
      <dgm:prSet phldrT="[Texto]" custT="1"/>
      <dgm:spPr/>
      <dgm:t>
        <a:bodyPr/>
        <a:lstStyle/>
        <a:p>
          <a:pPr algn="ctr"/>
          <a:r>
            <a:rPr lang="es-ES" sz="1600" b="1" dirty="0" err="1"/>
            <a:t>Linkedin</a:t>
          </a:r>
          <a:endParaRPr lang="es-ES" sz="1600" b="1" dirty="0"/>
        </a:p>
      </dgm:t>
    </dgm:pt>
    <dgm:pt modelId="{26515BD9-9811-4811-9454-E4637FBBC26C}" type="parTrans" cxnId="{72AF464C-786C-424D-A223-4417CD0E49C0}">
      <dgm:prSet/>
      <dgm:spPr/>
      <dgm:t>
        <a:bodyPr/>
        <a:lstStyle/>
        <a:p>
          <a:endParaRPr lang="es-ES" sz="1600"/>
        </a:p>
      </dgm:t>
    </dgm:pt>
    <dgm:pt modelId="{7E9D88DF-218E-4E23-AB08-6B2285372F2F}" type="sibTrans" cxnId="{72AF464C-786C-424D-A223-4417CD0E49C0}">
      <dgm:prSet/>
      <dgm:spPr/>
      <dgm:t>
        <a:bodyPr/>
        <a:lstStyle/>
        <a:p>
          <a:endParaRPr lang="es-ES" sz="1600"/>
        </a:p>
      </dgm:t>
    </dgm:pt>
    <dgm:pt modelId="{F6FE6C27-6343-4585-8D36-540B990C2152}" type="pres">
      <dgm:prSet presAssocID="{89B066E3-52B3-4CC6-BE40-AE130A68E89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DA2613A-8F6C-4406-B69A-20A828EEFDFD}" type="pres">
      <dgm:prSet presAssocID="{626E21B8-4176-45FD-8ACC-954D2F6C583E}" presName="root" presStyleCnt="0"/>
      <dgm:spPr/>
    </dgm:pt>
    <dgm:pt modelId="{7CCB445A-766D-495F-9999-3805E052BA32}" type="pres">
      <dgm:prSet presAssocID="{626E21B8-4176-45FD-8ACC-954D2F6C583E}" presName="rootComposite" presStyleCnt="0"/>
      <dgm:spPr/>
    </dgm:pt>
    <dgm:pt modelId="{4E7DC74A-20BF-440D-BEC4-42C9FA00D644}" type="pres">
      <dgm:prSet presAssocID="{626E21B8-4176-45FD-8ACC-954D2F6C583E}" presName="rootText" presStyleLbl="node1" presStyleIdx="0" presStyleCnt="1" custScaleX="1071520" custScaleY="262964" custLinFactY="-57730" custLinFactNeighborX="-42855" custLinFactNeighborY="-100000"/>
      <dgm:spPr/>
    </dgm:pt>
    <dgm:pt modelId="{B44212A4-603A-4F46-AE20-01C0DFCEE5B6}" type="pres">
      <dgm:prSet presAssocID="{626E21B8-4176-45FD-8ACC-954D2F6C583E}" presName="rootConnector" presStyleLbl="node1" presStyleIdx="0" presStyleCnt="1"/>
      <dgm:spPr/>
    </dgm:pt>
    <dgm:pt modelId="{6745AE42-0EB1-47B3-A6EA-5FC258945EB1}" type="pres">
      <dgm:prSet presAssocID="{626E21B8-4176-45FD-8ACC-954D2F6C583E}" presName="childShape" presStyleCnt="0"/>
      <dgm:spPr/>
    </dgm:pt>
    <dgm:pt modelId="{532BD660-D240-41E9-92C4-C0D485EBBD24}" type="pres">
      <dgm:prSet presAssocID="{26515BD9-9811-4811-9454-E4637FBBC26C}" presName="Name13" presStyleLbl="parChTrans1D2" presStyleIdx="0" presStyleCnt="1"/>
      <dgm:spPr/>
    </dgm:pt>
    <dgm:pt modelId="{21233F05-6FBA-46DF-B10B-C0685C332429}" type="pres">
      <dgm:prSet presAssocID="{200AC79B-19A4-400C-A0F0-5CC9CD49D426}" presName="childText" presStyleLbl="bgAcc1" presStyleIdx="0" presStyleCnt="1" custScaleX="1182034" custScaleY="226855" custLinFactNeighborX="-64636" custLinFactNeighborY="-52604">
        <dgm:presLayoutVars>
          <dgm:bulletEnabled val="1"/>
        </dgm:presLayoutVars>
      </dgm:prSet>
      <dgm:spPr/>
    </dgm:pt>
  </dgm:ptLst>
  <dgm:cxnLst>
    <dgm:cxn modelId="{768AB533-7B74-4B5B-A608-21B19C4F2971}" type="presOf" srcId="{200AC79B-19A4-400C-A0F0-5CC9CD49D426}" destId="{21233F05-6FBA-46DF-B10B-C0685C332429}" srcOrd="0" destOrd="0" presId="urn:microsoft.com/office/officeart/2005/8/layout/hierarchy3"/>
    <dgm:cxn modelId="{6A5BCC4B-48F8-4B96-AFEA-E882A6EC63E4}" srcId="{89B066E3-52B3-4CC6-BE40-AE130A68E89E}" destId="{626E21B8-4176-45FD-8ACC-954D2F6C583E}" srcOrd="0" destOrd="0" parTransId="{319B4D39-6717-4A67-A5C7-E53E46AC3BD6}" sibTransId="{909493CC-E6DB-48D7-B10E-A35C35360960}"/>
    <dgm:cxn modelId="{72AF464C-786C-424D-A223-4417CD0E49C0}" srcId="{626E21B8-4176-45FD-8ACC-954D2F6C583E}" destId="{200AC79B-19A4-400C-A0F0-5CC9CD49D426}" srcOrd="0" destOrd="0" parTransId="{26515BD9-9811-4811-9454-E4637FBBC26C}" sibTransId="{7E9D88DF-218E-4E23-AB08-6B2285372F2F}"/>
    <dgm:cxn modelId="{72F5DE6F-5F0A-4B26-9C0A-06FC3488F128}" type="presOf" srcId="{89B066E3-52B3-4CC6-BE40-AE130A68E89E}" destId="{F6FE6C27-6343-4585-8D36-540B990C2152}" srcOrd="0" destOrd="0" presId="urn:microsoft.com/office/officeart/2005/8/layout/hierarchy3"/>
    <dgm:cxn modelId="{C4B939F8-C812-42DD-A00D-A29CB6352436}" type="presOf" srcId="{626E21B8-4176-45FD-8ACC-954D2F6C583E}" destId="{B44212A4-603A-4F46-AE20-01C0DFCEE5B6}" srcOrd="1" destOrd="0" presId="urn:microsoft.com/office/officeart/2005/8/layout/hierarchy3"/>
    <dgm:cxn modelId="{0EA286FB-A437-4755-BE4D-CE842252F8DF}" type="presOf" srcId="{26515BD9-9811-4811-9454-E4637FBBC26C}" destId="{532BD660-D240-41E9-92C4-C0D485EBBD24}" srcOrd="0" destOrd="0" presId="urn:microsoft.com/office/officeart/2005/8/layout/hierarchy3"/>
    <dgm:cxn modelId="{9747F5FE-3BC4-403B-811A-E4F415D786A3}" type="presOf" srcId="{626E21B8-4176-45FD-8ACC-954D2F6C583E}" destId="{4E7DC74A-20BF-440D-BEC4-42C9FA00D644}" srcOrd="0" destOrd="0" presId="urn:microsoft.com/office/officeart/2005/8/layout/hierarchy3"/>
    <dgm:cxn modelId="{551384ED-5B50-4EE6-B974-7CDE8FCB1C9E}" type="presParOf" srcId="{F6FE6C27-6343-4585-8D36-540B990C2152}" destId="{CDA2613A-8F6C-4406-B69A-20A828EEFDFD}" srcOrd="0" destOrd="0" presId="urn:microsoft.com/office/officeart/2005/8/layout/hierarchy3"/>
    <dgm:cxn modelId="{11B65F7B-0EEF-4D91-8BE2-B8C3AF5301DC}" type="presParOf" srcId="{CDA2613A-8F6C-4406-B69A-20A828EEFDFD}" destId="{7CCB445A-766D-495F-9999-3805E052BA32}" srcOrd="0" destOrd="0" presId="urn:microsoft.com/office/officeart/2005/8/layout/hierarchy3"/>
    <dgm:cxn modelId="{04E2857D-3212-4EE7-A4AC-20F088A6FE27}" type="presParOf" srcId="{7CCB445A-766D-495F-9999-3805E052BA32}" destId="{4E7DC74A-20BF-440D-BEC4-42C9FA00D644}" srcOrd="0" destOrd="0" presId="urn:microsoft.com/office/officeart/2005/8/layout/hierarchy3"/>
    <dgm:cxn modelId="{067750AB-9E98-425D-B170-E429CFA4E399}" type="presParOf" srcId="{7CCB445A-766D-495F-9999-3805E052BA32}" destId="{B44212A4-603A-4F46-AE20-01C0DFCEE5B6}" srcOrd="1" destOrd="0" presId="urn:microsoft.com/office/officeart/2005/8/layout/hierarchy3"/>
    <dgm:cxn modelId="{CBF169D2-6131-4EB9-BD33-96A3094A9F2F}" type="presParOf" srcId="{CDA2613A-8F6C-4406-B69A-20A828EEFDFD}" destId="{6745AE42-0EB1-47B3-A6EA-5FC258945EB1}" srcOrd="1" destOrd="0" presId="urn:microsoft.com/office/officeart/2005/8/layout/hierarchy3"/>
    <dgm:cxn modelId="{D26D3D3C-AC69-4599-AA97-638FF4128B74}" type="presParOf" srcId="{6745AE42-0EB1-47B3-A6EA-5FC258945EB1}" destId="{532BD660-D240-41E9-92C4-C0D485EBBD24}" srcOrd="0" destOrd="0" presId="urn:microsoft.com/office/officeart/2005/8/layout/hierarchy3"/>
    <dgm:cxn modelId="{EEA01D67-5782-4DF4-A810-B812707C3AA2}" type="presParOf" srcId="{6745AE42-0EB1-47B3-A6EA-5FC258945EB1}" destId="{21233F05-6FBA-46DF-B10B-C0685C33242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B066E3-52B3-4CC6-BE40-AE130A68E89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26E21B8-4176-45FD-8ACC-954D2F6C583E}">
      <dgm:prSet phldrT="[Texto]" custT="1"/>
      <dgm:spPr/>
      <dgm:t>
        <a:bodyPr/>
        <a:lstStyle/>
        <a:p>
          <a:r>
            <a:rPr lang="es-ES" sz="1600" b="1" dirty="0"/>
            <a:t>Red de contactos personales</a:t>
          </a:r>
        </a:p>
      </dgm:t>
    </dgm:pt>
    <dgm:pt modelId="{319B4D39-6717-4A67-A5C7-E53E46AC3BD6}" type="parTrans" cxnId="{6A5BCC4B-48F8-4B96-AFEA-E882A6EC63E4}">
      <dgm:prSet/>
      <dgm:spPr/>
      <dgm:t>
        <a:bodyPr/>
        <a:lstStyle/>
        <a:p>
          <a:endParaRPr lang="es-ES" sz="1600"/>
        </a:p>
      </dgm:t>
    </dgm:pt>
    <dgm:pt modelId="{909493CC-E6DB-48D7-B10E-A35C35360960}" type="sibTrans" cxnId="{6A5BCC4B-48F8-4B96-AFEA-E882A6EC63E4}">
      <dgm:prSet/>
      <dgm:spPr/>
      <dgm:t>
        <a:bodyPr/>
        <a:lstStyle/>
        <a:p>
          <a:endParaRPr lang="es-ES" sz="1600"/>
        </a:p>
      </dgm:t>
    </dgm:pt>
    <dgm:pt modelId="{200AC79B-19A4-400C-A0F0-5CC9CD49D426}">
      <dgm:prSet phldrT="[Texto]" custT="1"/>
      <dgm:spPr/>
      <dgm:t>
        <a:bodyPr/>
        <a:lstStyle/>
        <a:p>
          <a:pPr algn="l"/>
          <a:r>
            <a:rPr lang="es-ES" sz="1600" b="1" dirty="0"/>
            <a:t>Familiares y amigos</a:t>
          </a:r>
        </a:p>
      </dgm:t>
    </dgm:pt>
    <dgm:pt modelId="{26515BD9-9811-4811-9454-E4637FBBC26C}" type="parTrans" cxnId="{72AF464C-786C-424D-A223-4417CD0E49C0}">
      <dgm:prSet/>
      <dgm:spPr/>
      <dgm:t>
        <a:bodyPr/>
        <a:lstStyle/>
        <a:p>
          <a:endParaRPr lang="es-ES" sz="1600"/>
        </a:p>
      </dgm:t>
    </dgm:pt>
    <dgm:pt modelId="{7E9D88DF-218E-4E23-AB08-6B2285372F2F}" type="sibTrans" cxnId="{72AF464C-786C-424D-A223-4417CD0E49C0}">
      <dgm:prSet/>
      <dgm:spPr/>
      <dgm:t>
        <a:bodyPr/>
        <a:lstStyle/>
        <a:p>
          <a:endParaRPr lang="es-ES" sz="1600"/>
        </a:p>
      </dgm:t>
    </dgm:pt>
    <dgm:pt modelId="{5810EF1C-F0DB-4002-B6E0-A827EDA2A344}">
      <dgm:prSet phldrT="[Texto]" custT="1"/>
      <dgm:spPr/>
      <dgm:t>
        <a:bodyPr/>
        <a:lstStyle/>
        <a:p>
          <a:pPr algn="l"/>
          <a:r>
            <a:rPr lang="es-ES" sz="1600" b="1" dirty="0"/>
            <a:t>Conocidos y contactos en eventos</a:t>
          </a:r>
        </a:p>
      </dgm:t>
    </dgm:pt>
    <dgm:pt modelId="{6C77C746-BB88-4529-80E7-574CC85165ED}" type="parTrans" cxnId="{0D93487C-D407-421B-A427-0D372EB65555}">
      <dgm:prSet/>
      <dgm:spPr/>
      <dgm:t>
        <a:bodyPr/>
        <a:lstStyle/>
        <a:p>
          <a:endParaRPr lang="es-ES" sz="1600"/>
        </a:p>
      </dgm:t>
    </dgm:pt>
    <dgm:pt modelId="{0EF5FC83-46F3-485C-82F5-EE61832D32FC}" type="sibTrans" cxnId="{0D93487C-D407-421B-A427-0D372EB65555}">
      <dgm:prSet/>
      <dgm:spPr/>
      <dgm:t>
        <a:bodyPr/>
        <a:lstStyle/>
        <a:p>
          <a:endParaRPr lang="es-ES" sz="1600"/>
        </a:p>
      </dgm:t>
    </dgm:pt>
    <dgm:pt modelId="{F6FE6C27-6343-4585-8D36-540B990C2152}" type="pres">
      <dgm:prSet presAssocID="{89B066E3-52B3-4CC6-BE40-AE130A68E89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DA2613A-8F6C-4406-B69A-20A828EEFDFD}" type="pres">
      <dgm:prSet presAssocID="{626E21B8-4176-45FD-8ACC-954D2F6C583E}" presName="root" presStyleCnt="0"/>
      <dgm:spPr/>
    </dgm:pt>
    <dgm:pt modelId="{7CCB445A-766D-495F-9999-3805E052BA32}" type="pres">
      <dgm:prSet presAssocID="{626E21B8-4176-45FD-8ACC-954D2F6C583E}" presName="rootComposite" presStyleCnt="0"/>
      <dgm:spPr/>
    </dgm:pt>
    <dgm:pt modelId="{4E7DC74A-20BF-440D-BEC4-42C9FA00D644}" type="pres">
      <dgm:prSet presAssocID="{626E21B8-4176-45FD-8ACC-954D2F6C583E}" presName="rootText" presStyleLbl="node1" presStyleIdx="0" presStyleCnt="1" custScaleX="1153528" custScaleY="329785" custLinFactY="-77823" custLinFactNeighborX="-669" custLinFactNeighborY="-100000"/>
      <dgm:spPr/>
    </dgm:pt>
    <dgm:pt modelId="{B44212A4-603A-4F46-AE20-01C0DFCEE5B6}" type="pres">
      <dgm:prSet presAssocID="{626E21B8-4176-45FD-8ACC-954D2F6C583E}" presName="rootConnector" presStyleLbl="node1" presStyleIdx="0" presStyleCnt="1"/>
      <dgm:spPr/>
    </dgm:pt>
    <dgm:pt modelId="{6745AE42-0EB1-47B3-A6EA-5FC258945EB1}" type="pres">
      <dgm:prSet presAssocID="{626E21B8-4176-45FD-8ACC-954D2F6C583E}" presName="childShape" presStyleCnt="0"/>
      <dgm:spPr/>
    </dgm:pt>
    <dgm:pt modelId="{532BD660-D240-41E9-92C4-C0D485EBBD24}" type="pres">
      <dgm:prSet presAssocID="{26515BD9-9811-4811-9454-E4637FBBC26C}" presName="Name13" presStyleLbl="parChTrans1D2" presStyleIdx="0" presStyleCnt="2"/>
      <dgm:spPr/>
    </dgm:pt>
    <dgm:pt modelId="{21233F05-6FBA-46DF-B10B-C0685C332429}" type="pres">
      <dgm:prSet presAssocID="{200AC79B-19A4-400C-A0F0-5CC9CD49D426}" presName="childText" presStyleLbl="bgAcc1" presStyleIdx="0" presStyleCnt="2" custScaleX="1030308" custScaleY="267805" custLinFactX="-50563" custLinFactY="-2289" custLinFactNeighborX="-100000" custLinFactNeighborY="-100000">
        <dgm:presLayoutVars>
          <dgm:bulletEnabled val="1"/>
        </dgm:presLayoutVars>
      </dgm:prSet>
      <dgm:spPr/>
    </dgm:pt>
    <dgm:pt modelId="{4D204FAA-98B0-4611-A40B-A45D3FE85511}" type="pres">
      <dgm:prSet presAssocID="{6C77C746-BB88-4529-80E7-574CC85165ED}" presName="Name13" presStyleLbl="parChTrans1D2" presStyleIdx="1" presStyleCnt="2"/>
      <dgm:spPr/>
    </dgm:pt>
    <dgm:pt modelId="{700BF762-4637-44EB-B99C-2418C06767A3}" type="pres">
      <dgm:prSet presAssocID="{5810EF1C-F0DB-4002-B6E0-A827EDA2A344}" presName="childText" presStyleLbl="bgAcc1" presStyleIdx="1" presStyleCnt="2" custScaleX="2000000" custScaleY="269086" custLinFactX="-50563" custLinFactNeighborX="-100000" custLinFactNeighborY="-30879">
        <dgm:presLayoutVars>
          <dgm:bulletEnabled val="1"/>
        </dgm:presLayoutVars>
      </dgm:prSet>
      <dgm:spPr/>
    </dgm:pt>
  </dgm:ptLst>
  <dgm:cxnLst>
    <dgm:cxn modelId="{5C7AE317-81A2-4658-9738-FB1D2803105D}" type="presOf" srcId="{626E21B8-4176-45FD-8ACC-954D2F6C583E}" destId="{B44212A4-603A-4F46-AE20-01C0DFCEE5B6}" srcOrd="1" destOrd="0" presId="urn:microsoft.com/office/officeart/2005/8/layout/hierarchy3"/>
    <dgm:cxn modelId="{3489691A-DD29-46C0-9D17-E3F509C06EF0}" type="presOf" srcId="{626E21B8-4176-45FD-8ACC-954D2F6C583E}" destId="{4E7DC74A-20BF-440D-BEC4-42C9FA00D644}" srcOrd="0" destOrd="0" presId="urn:microsoft.com/office/officeart/2005/8/layout/hierarchy3"/>
    <dgm:cxn modelId="{0E0A5C30-B16E-4EC1-B120-FC9B0D25E25C}" type="presOf" srcId="{26515BD9-9811-4811-9454-E4637FBBC26C}" destId="{532BD660-D240-41E9-92C4-C0D485EBBD24}" srcOrd="0" destOrd="0" presId="urn:microsoft.com/office/officeart/2005/8/layout/hierarchy3"/>
    <dgm:cxn modelId="{56184033-AEE0-455C-9720-79A2B6B83FF2}" type="presOf" srcId="{89B066E3-52B3-4CC6-BE40-AE130A68E89E}" destId="{F6FE6C27-6343-4585-8D36-540B990C2152}" srcOrd="0" destOrd="0" presId="urn:microsoft.com/office/officeart/2005/8/layout/hierarchy3"/>
    <dgm:cxn modelId="{6A5BCC4B-48F8-4B96-AFEA-E882A6EC63E4}" srcId="{89B066E3-52B3-4CC6-BE40-AE130A68E89E}" destId="{626E21B8-4176-45FD-8ACC-954D2F6C583E}" srcOrd="0" destOrd="0" parTransId="{319B4D39-6717-4A67-A5C7-E53E46AC3BD6}" sibTransId="{909493CC-E6DB-48D7-B10E-A35C35360960}"/>
    <dgm:cxn modelId="{72AF464C-786C-424D-A223-4417CD0E49C0}" srcId="{626E21B8-4176-45FD-8ACC-954D2F6C583E}" destId="{200AC79B-19A4-400C-A0F0-5CC9CD49D426}" srcOrd="0" destOrd="0" parTransId="{26515BD9-9811-4811-9454-E4637FBBC26C}" sibTransId="{7E9D88DF-218E-4E23-AB08-6B2285372F2F}"/>
    <dgm:cxn modelId="{9B420259-C656-48C8-9E04-0D7E39DB98BA}" type="presOf" srcId="{6C77C746-BB88-4529-80E7-574CC85165ED}" destId="{4D204FAA-98B0-4611-A40B-A45D3FE85511}" srcOrd="0" destOrd="0" presId="urn:microsoft.com/office/officeart/2005/8/layout/hierarchy3"/>
    <dgm:cxn modelId="{0D93487C-D407-421B-A427-0D372EB65555}" srcId="{626E21B8-4176-45FD-8ACC-954D2F6C583E}" destId="{5810EF1C-F0DB-4002-B6E0-A827EDA2A344}" srcOrd="1" destOrd="0" parTransId="{6C77C746-BB88-4529-80E7-574CC85165ED}" sibTransId="{0EF5FC83-46F3-485C-82F5-EE61832D32FC}"/>
    <dgm:cxn modelId="{85E56995-67FC-4F59-8950-36DCA77EC9B9}" type="presOf" srcId="{5810EF1C-F0DB-4002-B6E0-A827EDA2A344}" destId="{700BF762-4637-44EB-B99C-2418C06767A3}" srcOrd="0" destOrd="0" presId="urn:microsoft.com/office/officeart/2005/8/layout/hierarchy3"/>
    <dgm:cxn modelId="{D7444FEC-B30B-47CC-A099-19FF8ED66723}" type="presOf" srcId="{200AC79B-19A4-400C-A0F0-5CC9CD49D426}" destId="{21233F05-6FBA-46DF-B10B-C0685C332429}" srcOrd="0" destOrd="0" presId="urn:microsoft.com/office/officeart/2005/8/layout/hierarchy3"/>
    <dgm:cxn modelId="{79FB758C-D788-4A7B-ADB3-292F71607A68}" type="presParOf" srcId="{F6FE6C27-6343-4585-8D36-540B990C2152}" destId="{CDA2613A-8F6C-4406-B69A-20A828EEFDFD}" srcOrd="0" destOrd="0" presId="urn:microsoft.com/office/officeart/2005/8/layout/hierarchy3"/>
    <dgm:cxn modelId="{5246F60D-C4A7-455A-A8D2-54705B79197C}" type="presParOf" srcId="{CDA2613A-8F6C-4406-B69A-20A828EEFDFD}" destId="{7CCB445A-766D-495F-9999-3805E052BA32}" srcOrd="0" destOrd="0" presId="urn:microsoft.com/office/officeart/2005/8/layout/hierarchy3"/>
    <dgm:cxn modelId="{8E622875-89DF-4F1F-9FDA-2101AE534A7E}" type="presParOf" srcId="{7CCB445A-766D-495F-9999-3805E052BA32}" destId="{4E7DC74A-20BF-440D-BEC4-42C9FA00D644}" srcOrd="0" destOrd="0" presId="urn:microsoft.com/office/officeart/2005/8/layout/hierarchy3"/>
    <dgm:cxn modelId="{85BB24D7-BEF8-4A67-B519-A88D6B93E6A6}" type="presParOf" srcId="{7CCB445A-766D-495F-9999-3805E052BA32}" destId="{B44212A4-603A-4F46-AE20-01C0DFCEE5B6}" srcOrd="1" destOrd="0" presId="urn:microsoft.com/office/officeart/2005/8/layout/hierarchy3"/>
    <dgm:cxn modelId="{935A96A9-EA81-436B-8B45-43AE67DD6436}" type="presParOf" srcId="{CDA2613A-8F6C-4406-B69A-20A828EEFDFD}" destId="{6745AE42-0EB1-47B3-A6EA-5FC258945EB1}" srcOrd="1" destOrd="0" presId="urn:microsoft.com/office/officeart/2005/8/layout/hierarchy3"/>
    <dgm:cxn modelId="{EEE46AA0-6BE7-429D-8164-CC15027EBDCE}" type="presParOf" srcId="{6745AE42-0EB1-47B3-A6EA-5FC258945EB1}" destId="{532BD660-D240-41E9-92C4-C0D485EBBD24}" srcOrd="0" destOrd="0" presId="urn:microsoft.com/office/officeart/2005/8/layout/hierarchy3"/>
    <dgm:cxn modelId="{0767D559-1B63-4AAD-B94D-479768F0679C}" type="presParOf" srcId="{6745AE42-0EB1-47B3-A6EA-5FC258945EB1}" destId="{21233F05-6FBA-46DF-B10B-C0685C332429}" srcOrd="1" destOrd="0" presId="urn:microsoft.com/office/officeart/2005/8/layout/hierarchy3"/>
    <dgm:cxn modelId="{23A281B3-F6E0-456F-BD08-E61E91B44D37}" type="presParOf" srcId="{6745AE42-0EB1-47B3-A6EA-5FC258945EB1}" destId="{4D204FAA-98B0-4611-A40B-A45D3FE85511}" srcOrd="2" destOrd="0" presId="urn:microsoft.com/office/officeart/2005/8/layout/hierarchy3"/>
    <dgm:cxn modelId="{8A91D753-288A-4E3E-B1C7-F36DB4C8A3B3}" type="presParOf" srcId="{6745AE42-0EB1-47B3-A6EA-5FC258945EB1}" destId="{700BF762-4637-44EB-B99C-2418C06767A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238D7B-40E5-440E-836E-AA0017FAC00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DBAD6C5-6A96-457E-8115-8C7E600B8F4D}">
      <dgm:prSet phldrT="[Texto]" custT="1"/>
      <dgm:spPr/>
      <dgm:t>
        <a:bodyPr/>
        <a:lstStyle/>
        <a:p>
          <a:r>
            <a:rPr lang="es-E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Autocan-didatura</a:t>
          </a:r>
          <a:endParaRPr lang="es-E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B7A780-EDB2-437E-BF5F-AB65A4633596}" type="parTrans" cxnId="{7DAF728D-BA6C-4396-A3BD-E03B20F04B10}">
      <dgm:prSet/>
      <dgm:spPr/>
      <dgm:t>
        <a:bodyPr/>
        <a:lstStyle/>
        <a:p>
          <a:endParaRPr lang="es-ES"/>
        </a:p>
      </dgm:t>
    </dgm:pt>
    <dgm:pt modelId="{8953AF40-945D-48DA-99EB-8D359064815D}" type="sibTrans" cxnId="{7DAF728D-BA6C-4396-A3BD-E03B20F04B10}">
      <dgm:prSet/>
      <dgm:spPr/>
      <dgm:t>
        <a:bodyPr/>
        <a:lstStyle/>
        <a:p>
          <a:endParaRPr lang="es-ES" dirty="0"/>
        </a:p>
      </dgm:t>
    </dgm:pt>
    <dgm:pt modelId="{E0EFB00D-1701-483B-923A-C78D4AF3CE66}">
      <dgm:prSet phldrT="[Texto]"/>
      <dgm:spPr/>
      <dgm:t>
        <a:bodyPr/>
        <a:lstStyle/>
        <a:p>
          <a:r>
            <a:rPr lang="es-ES" dirty="0"/>
            <a:t>Presentar</a:t>
          </a:r>
          <a:r>
            <a:rPr lang="es-ES" baseline="0" dirty="0"/>
            <a:t> nuestra propia autocandidatura sin esperar a la oferta de empleo</a:t>
          </a:r>
          <a:endParaRPr lang="es-ES" dirty="0"/>
        </a:p>
      </dgm:t>
    </dgm:pt>
    <dgm:pt modelId="{D39B4A44-611B-4490-AA43-5007EFAD2AEE}" type="parTrans" cxnId="{F8795F0A-181A-4C42-A244-CA6228E9F3ED}">
      <dgm:prSet/>
      <dgm:spPr/>
      <dgm:t>
        <a:bodyPr/>
        <a:lstStyle/>
        <a:p>
          <a:endParaRPr lang="es-ES"/>
        </a:p>
      </dgm:t>
    </dgm:pt>
    <dgm:pt modelId="{8D68CFCB-242F-403D-9543-1999910A8C10}" type="sibTrans" cxnId="{F8795F0A-181A-4C42-A244-CA6228E9F3ED}">
      <dgm:prSet/>
      <dgm:spPr/>
      <dgm:t>
        <a:bodyPr/>
        <a:lstStyle/>
        <a:p>
          <a:endParaRPr lang="es-ES" dirty="0"/>
        </a:p>
      </dgm:t>
    </dgm:pt>
    <dgm:pt modelId="{AA2E3A9C-1028-4966-A163-857C8B143BE9}" type="pres">
      <dgm:prSet presAssocID="{98238D7B-40E5-440E-836E-AA0017FAC001}" presName="cycle" presStyleCnt="0">
        <dgm:presLayoutVars>
          <dgm:dir/>
          <dgm:resizeHandles val="exact"/>
        </dgm:presLayoutVars>
      </dgm:prSet>
      <dgm:spPr/>
    </dgm:pt>
    <dgm:pt modelId="{F9876156-48E0-4FAC-AC04-8DEFC3E65937}" type="pres">
      <dgm:prSet presAssocID="{5DBAD6C5-6A96-457E-8115-8C7E600B8F4D}" presName="node" presStyleLbl="node1" presStyleIdx="0" presStyleCnt="2" custScaleX="102932" custScaleY="42942" custRadScaleRad="66114" custRadScaleInc="5569">
        <dgm:presLayoutVars>
          <dgm:bulletEnabled val="1"/>
        </dgm:presLayoutVars>
      </dgm:prSet>
      <dgm:spPr/>
    </dgm:pt>
    <dgm:pt modelId="{9A3DC5B2-4F0F-4F56-9B8F-AABD8FD65980}" type="pres">
      <dgm:prSet presAssocID="{8953AF40-945D-48DA-99EB-8D359064815D}" presName="sibTrans" presStyleLbl="sibTrans2D1" presStyleIdx="0" presStyleCnt="2" custAng="12232336" custFlipHor="1" custScaleX="36561" custScaleY="29984" custLinFactY="82606" custLinFactNeighborX="-10722" custLinFactNeighborY="100000"/>
      <dgm:spPr/>
    </dgm:pt>
    <dgm:pt modelId="{D3C91522-03F1-413E-AD22-A0FC50E0623B}" type="pres">
      <dgm:prSet presAssocID="{8953AF40-945D-48DA-99EB-8D359064815D}" presName="connectorText" presStyleLbl="sibTrans2D1" presStyleIdx="0" presStyleCnt="2"/>
      <dgm:spPr/>
    </dgm:pt>
    <dgm:pt modelId="{5D51581A-FB13-4C22-8570-82655A9641DE}" type="pres">
      <dgm:prSet presAssocID="{E0EFB00D-1701-483B-923A-C78D4AF3CE66}" presName="node" presStyleLbl="node1" presStyleIdx="1" presStyleCnt="2" custScaleX="253705" custScaleY="88440" custRadScaleRad="72839" custRadScaleInc="-4796">
        <dgm:presLayoutVars>
          <dgm:bulletEnabled val="1"/>
        </dgm:presLayoutVars>
      </dgm:prSet>
      <dgm:spPr/>
    </dgm:pt>
    <dgm:pt modelId="{CC0C3E74-4B2E-4554-B0BE-7F4719BCB5E8}" type="pres">
      <dgm:prSet presAssocID="{8D68CFCB-242F-403D-9543-1999910A8C10}" presName="sibTrans" presStyleLbl="sibTrans2D1" presStyleIdx="1" presStyleCnt="2" custAng="20208965" custScaleX="27094" custScaleY="25486" custLinFactY="-100000" custLinFactNeighborX="-16042" custLinFactNeighborY="-102584"/>
      <dgm:spPr/>
    </dgm:pt>
    <dgm:pt modelId="{BA8249F2-6F73-4975-8C05-FDCE8666C8AC}" type="pres">
      <dgm:prSet presAssocID="{8D68CFCB-242F-403D-9543-1999910A8C10}" presName="connectorText" presStyleLbl="sibTrans2D1" presStyleIdx="1" presStyleCnt="2"/>
      <dgm:spPr/>
    </dgm:pt>
  </dgm:ptLst>
  <dgm:cxnLst>
    <dgm:cxn modelId="{B7524506-0A92-4259-9CFC-714E5EF5DBE1}" type="presOf" srcId="{98238D7B-40E5-440E-836E-AA0017FAC001}" destId="{AA2E3A9C-1028-4966-A163-857C8B143BE9}" srcOrd="0" destOrd="0" presId="urn:microsoft.com/office/officeart/2005/8/layout/cycle2"/>
    <dgm:cxn modelId="{F8795F0A-181A-4C42-A244-CA6228E9F3ED}" srcId="{98238D7B-40E5-440E-836E-AA0017FAC001}" destId="{E0EFB00D-1701-483B-923A-C78D4AF3CE66}" srcOrd="1" destOrd="0" parTransId="{D39B4A44-611B-4490-AA43-5007EFAD2AEE}" sibTransId="{8D68CFCB-242F-403D-9543-1999910A8C10}"/>
    <dgm:cxn modelId="{C6CEC419-74EE-4DFB-ACA7-204BA7D94370}" type="presOf" srcId="{E0EFB00D-1701-483B-923A-C78D4AF3CE66}" destId="{5D51581A-FB13-4C22-8570-82655A9641DE}" srcOrd="0" destOrd="0" presId="urn:microsoft.com/office/officeart/2005/8/layout/cycle2"/>
    <dgm:cxn modelId="{5C345D1F-0D38-4909-8478-E0843BBE6B0C}" type="presOf" srcId="{8953AF40-945D-48DA-99EB-8D359064815D}" destId="{9A3DC5B2-4F0F-4F56-9B8F-AABD8FD65980}" srcOrd="0" destOrd="0" presId="urn:microsoft.com/office/officeart/2005/8/layout/cycle2"/>
    <dgm:cxn modelId="{79FC7661-978A-4722-A63C-8B8A01856DCA}" type="presOf" srcId="{8D68CFCB-242F-403D-9543-1999910A8C10}" destId="{CC0C3E74-4B2E-4554-B0BE-7F4719BCB5E8}" srcOrd="0" destOrd="0" presId="urn:microsoft.com/office/officeart/2005/8/layout/cycle2"/>
    <dgm:cxn modelId="{7C12B661-25A2-48EC-AFFA-4B4ECC77A4B0}" type="presOf" srcId="{5DBAD6C5-6A96-457E-8115-8C7E600B8F4D}" destId="{F9876156-48E0-4FAC-AC04-8DEFC3E65937}" srcOrd="0" destOrd="0" presId="urn:microsoft.com/office/officeart/2005/8/layout/cycle2"/>
    <dgm:cxn modelId="{1F302A66-E59A-447B-A5F0-D480FF81C76A}" type="presOf" srcId="{8953AF40-945D-48DA-99EB-8D359064815D}" destId="{D3C91522-03F1-413E-AD22-A0FC50E0623B}" srcOrd="1" destOrd="0" presId="urn:microsoft.com/office/officeart/2005/8/layout/cycle2"/>
    <dgm:cxn modelId="{11F7F583-8387-4499-B28F-0CF1E9B714A7}" type="presOf" srcId="{8D68CFCB-242F-403D-9543-1999910A8C10}" destId="{BA8249F2-6F73-4975-8C05-FDCE8666C8AC}" srcOrd="1" destOrd="0" presId="urn:microsoft.com/office/officeart/2005/8/layout/cycle2"/>
    <dgm:cxn modelId="{7DAF728D-BA6C-4396-A3BD-E03B20F04B10}" srcId="{98238D7B-40E5-440E-836E-AA0017FAC001}" destId="{5DBAD6C5-6A96-457E-8115-8C7E600B8F4D}" srcOrd="0" destOrd="0" parTransId="{65B7A780-EDB2-437E-BF5F-AB65A4633596}" sibTransId="{8953AF40-945D-48DA-99EB-8D359064815D}"/>
    <dgm:cxn modelId="{31DB40B6-E255-40DC-8DA9-B04F7F51DB61}" type="presParOf" srcId="{AA2E3A9C-1028-4966-A163-857C8B143BE9}" destId="{F9876156-48E0-4FAC-AC04-8DEFC3E65937}" srcOrd="0" destOrd="0" presId="urn:microsoft.com/office/officeart/2005/8/layout/cycle2"/>
    <dgm:cxn modelId="{321D3D26-025F-4FBF-8467-274D50B32B81}" type="presParOf" srcId="{AA2E3A9C-1028-4966-A163-857C8B143BE9}" destId="{9A3DC5B2-4F0F-4F56-9B8F-AABD8FD65980}" srcOrd="1" destOrd="0" presId="urn:microsoft.com/office/officeart/2005/8/layout/cycle2"/>
    <dgm:cxn modelId="{67DC6D85-1933-45A3-AA60-882BEA7683D6}" type="presParOf" srcId="{9A3DC5B2-4F0F-4F56-9B8F-AABD8FD65980}" destId="{D3C91522-03F1-413E-AD22-A0FC50E0623B}" srcOrd="0" destOrd="0" presId="urn:microsoft.com/office/officeart/2005/8/layout/cycle2"/>
    <dgm:cxn modelId="{8320C869-561E-4E24-8A7B-8E90834BAE7C}" type="presParOf" srcId="{AA2E3A9C-1028-4966-A163-857C8B143BE9}" destId="{5D51581A-FB13-4C22-8570-82655A9641DE}" srcOrd="2" destOrd="0" presId="urn:microsoft.com/office/officeart/2005/8/layout/cycle2"/>
    <dgm:cxn modelId="{B724B231-7960-419C-80FE-59352E0EECF0}" type="presParOf" srcId="{AA2E3A9C-1028-4966-A163-857C8B143BE9}" destId="{CC0C3E74-4B2E-4554-B0BE-7F4719BCB5E8}" srcOrd="3" destOrd="0" presId="urn:microsoft.com/office/officeart/2005/8/layout/cycle2"/>
    <dgm:cxn modelId="{64D79C4D-F3E2-455F-ABEE-187559993C36}" type="presParOf" srcId="{CC0C3E74-4B2E-4554-B0BE-7F4719BCB5E8}" destId="{BA8249F2-6F73-4975-8C05-FDCE8666C8A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238D7B-40E5-440E-836E-AA0017FAC00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DBAD6C5-6A96-457E-8115-8C7E600B8F4D}">
      <dgm:prSet phldrT="[Texto]" custT="1"/>
      <dgm:spPr/>
      <dgm:t>
        <a:bodyPr/>
        <a:lstStyle/>
        <a:p>
          <a:r>
            <a: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Empleo público</a:t>
          </a:r>
        </a:p>
      </dgm:t>
    </dgm:pt>
    <dgm:pt modelId="{65B7A780-EDB2-437E-BF5F-AB65A4633596}" type="parTrans" cxnId="{7DAF728D-BA6C-4396-A3BD-E03B20F04B10}">
      <dgm:prSet/>
      <dgm:spPr/>
      <dgm:t>
        <a:bodyPr/>
        <a:lstStyle/>
        <a:p>
          <a:endParaRPr lang="es-ES"/>
        </a:p>
      </dgm:t>
    </dgm:pt>
    <dgm:pt modelId="{8953AF40-945D-48DA-99EB-8D359064815D}" type="sibTrans" cxnId="{7DAF728D-BA6C-4396-A3BD-E03B20F04B10}">
      <dgm:prSet/>
      <dgm:spPr/>
      <dgm:t>
        <a:bodyPr/>
        <a:lstStyle/>
        <a:p>
          <a:endParaRPr lang="es-ES" dirty="0"/>
        </a:p>
      </dgm:t>
    </dgm:pt>
    <dgm:pt modelId="{E0EFB00D-1701-483B-923A-C78D4AF3CE66}">
      <dgm:prSet phldrT="[Texto]"/>
      <dgm:spPr/>
      <dgm:t>
        <a:bodyPr/>
        <a:lstStyle/>
        <a:p>
          <a:r>
            <a:rPr lang="es-ES" dirty="0"/>
            <a:t>3,5 millones de empleados públicos</a:t>
          </a:r>
        </a:p>
        <a:p>
          <a:r>
            <a:rPr lang="es-ES" dirty="0"/>
            <a:t>Para algunas profesiones es la principal salida laboral</a:t>
          </a:r>
        </a:p>
      </dgm:t>
    </dgm:pt>
    <dgm:pt modelId="{D39B4A44-611B-4490-AA43-5007EFAD2AEE}" type="parTrans" cxnId="{F8795F0A-181A-4C42-A244-CA6228E9F3ED}">
      <dgm:prSet/>
      <dgm:spPr/>
      <dgm:t>
        <a:bodyPr/>
        <a:lstStyle/>
        <a:p>
          <a:endParaRPr lang="es-ES"/>
        </a:p>
      </dgm:t>
    </dgm:pt>
    <dgm:pt modelId="{8D68CFCB-242F-403D-9543-1999910A8C10}" type="sibTrans" cxnId="{F8795F0A-181A-4C42-A244-CA6228E9F3ED}">
      <dgm:prSet/>
      <dgm:spPr/>
      <dgm:t>
        <a:bodyPr/>
        <a:lstStyle/>
        <a:p>
          <a:endParaRPr lang="es-ES" dirty="0"/>
        </a:p>
      </dgm:t>
    </dgm:pt>
    <dgm:pt modelId="{AA2E3A9C-1028-4966-A163-857C8B143BE9}" type="pres">
      <dgm:prSet presAssocID="{98238D7B-40E5-440E-836E-AA0017FAC001}" presName="cycle" presStyleCnt="0">
        <dgm:presLayoutVars>
          <dgm:dir/>
          <dgm:resizeHandles val="exact"/>
        </dgm:presLayoutVars>
      </dgm:prSet>
      <dgm:spPr/>
    </dgm:pt>
    <dgm:pt modelId="{F9876156-48E0-4FAC-AC04-8DEFC3E65937}" type="pres">
      <dgm:prSet presAssocID="{5DBAD6C5-6A96-457E-8115-8C7E600B8F4D}" presName="node" presStyleLbl="node1" presStyleIdx="0" presStyleCnt="2" custScaleX="118134" custScaleY="41404" custRadScaleRad="66114" custRadScaleInc="5569">
        <dgm:presLayoutVars>
          <dgm:bulletEnabled val="1"/>
        </dgm:presLayoutVars>
      </dgm:prSet>
      <dgm:spPr/>
    </dgm:pt>
    <dgm:pt modelId="{9A3DC5B2-4F0F-4F56-9B8F-AABD8FD65980}" type="pres">
      <dgm:prSet presAssocID="{8953AF40-945D-48DA-99EB-8D359064815D}" presName="sibTrans" presStyleLbl="sibTrans2D1" presStyleIdx="0" presStyleCnt="2" custAng="12121529" custFlipHor="1" custScaleX="36561" custScaleY="29984" custLinFactY="82606" custLinFactNeighborX="-10722" custLinFactNeighborY="100000"/>
      <dgm:spPr/>
    </dgm:pt>
    <dgm:pt modelId="{D3C91522-03F1-413E-AD22-A0FC50E0623B}" type="pres">
      <dgm:prSet presAssocID="{8953AF40-945D-48DA-99EB-8D359064815D}" presName="connectorText" presStyleLbl="sibTrans2D1" presStyleIdx="0" presStyleCnt="2"/>
      <dgm:spPr/>
    </dgm:pt>
    <dgm:pt modelId="{5D51581A-FB13-4C22-8570-82655A9641DE}" type="pres">
      <dgm:prSet presAssocID="{E0EFB00D-1701-483B-923A-C78D4AF3CE66}" presName="node" presStyleLbl="node1" presStyleIdx="1" presStyleCnt="2" custScaleX="253705" custScaleY="88440" custRadScaleRad="72839" custRadScaleInc="-4796">
        <dgm:presLayoutVars>
          <dgm:bulletEnabled val="1"/>
        </dgm:presLayoutVars>
      </dgm:prSet>
      <dgm:spPr/>
    </dgm:pt>
    <dgm:pt modelId="{CC0C3E74-4B2E-4554-B0BE-7F4719BCB5E8}" type="pres">
      <dgm:prSet presAssocID="{8D68CFCB-242F-403D-9543-1999910A8C10}" presName="sibTrans" presStyleLbl="sibTrans2D1" presStyleIdx="1" presStyleCnt="2" custAng="20327120" custScaleX="27094" custScaleY="25486" custLinFactY="-100000" custLinFactNeighborX="-16042" custLinFactNeighborY="-102584"/>
      <dgm:spPr/>
    </dgm:pt>
    <dgm:pt modelId="{BA8249F2-6F73-4975-8C05-FDCE8666C8AC}" type="pres">
      <dgm:prSet presAssocID="{8D68CFCB-242F-403D-9543-1999910A8C10}" presName="connectorText" presStyleLbl="sibTrans2D1" presStyleIdx="1" presStyleCnt="2"/>
      <dgm:spPr/>
    </dgm:pt>
  </dgm:ptLst>
  <dgm:cxnLst>
    <dgm:cxn modelId="{B7524506-0A92-4259-9CFC-714E5EF5DBE1}" type="presOf" srcId="{98238D7B-40E5-440E-836E-AA0017FAC001}" destId="{AA2E3A9C-1028-4966-A163-857C8B143BE9}" srcOrd="0" destOrd="0" presId="urn:microsoft.com/office/officeart/2005/8/layout/cycle2"/>
    <dgm:cxn modelId="{F8795F0A-181A-4C42-A244-CA6228E9F3ED}" srcId="{98238D7B-40E5-440E-836E-AA0017FAC001}" destId="{E0EFB00D-1701-483B-923A-C78D4AF3CE66}" srcOrd="1" destOrd="0" parTransId="{D39B4A44-611B-4490-AA43-5007EFAD2AEE}" sibTransId="{8D68CFCB-242F-403D-9543-1999910A8C10}"/>
    <dgm:cxn modelId="{C6CEC419-74EE-4DFB-ACA7-204BA7D94370}" type="presOf" srcId="{E0EFB00D-1701-483B-923A-C78D4AF3CE66}" destId="{5D51581A-FB13-4C22-8570-82655A9641DE}" srcOrd="0" destOrd="0" presId="urn:microsoft.com/office/officeart/2005/8/layout/cycle2"/>
    <dgm:cxn modelId="{5C345D1F-0D38-4909-8478-E0843BBE6B0C}" type="presOf" srcId="{8953AF40-945D-48DA-99EB-8D359064815D}" destId="{9A3DC5B2-4F0F-4F56-9B8F-AABD8FD65980}" srcOrd="0" destOrd="0" presId="urn:microsoft.com/office/officeart/2005/8/layout/cycle2"/>
    <dgm:cxn modelId="{79FC7661-978A-4722-A63C-8B8A01856DCA}" type="presOf" srcId="{8D68CFCB-242F-403D-9543-1999910A8C10}" destId="{CC0C3E74-4B2E-4554-B0BE-7F4719BCB5E8}" srcOrd="0" destOrd="0" presId="urn:microsoft.com/office/officeart/2005/8/layout/cycle2"/>
    <dgm:cxn modelId="{7C12B661-25A2-48EC-AFFA-4B4ECC77A4B0}" type="presOf" srcId="{5DBAD6C5-6A96-457E-8115-8C7E600B8F4D}" destId="{F9876156-48E0-4FAC-AC04-8DEFC3E65937}" srcOrd="0" destOrd="0" presId="urn:microsoft.com/office/officeart/2005/8/layout/cycle2"/>
    <dgm:cxn modelId="{1F302A66-E59A-447B-A5F0-D480FF81C76A}" type="presOf" srcId="{8953AF40-945D-48DA-99EB-8D359064815D}" destId="{D3C91522-03F1-413E-AD22-A0FC50E0623B}" srcOrd="1" destOrd="0" presId="urn:microsoft.com/office/officeart/2005/8/layout/cycle2"/>
    <dgm:cxn modelId="{11F7F583-8387-4499-B28F-0CF1E9B714A7}" type="presOf" srcId="{8D68CFCB-242F-403D-9543-1999910A8C10}" destId="{BA8249F2-6F73-4975-8C05-FDCE8666C8AC}" srcOrd="1" destOrd="0" presId="urn:microsoft.com/office/officeart/2005/8/layout/cycle2"/>
    <dgm:cxn modelId="{7DAF728D-BA6C-4396-A3BD-E03B20F04B10}" srcId="{98238D7B-40E5-440E-836E-AA0017FAC001}" destId="{5DBAD6C5-6A96-457E-8115-8C7E600B8F4D}" srcOrd="0" destOrd="0" parTransId="{65B7A780-EDB2-437E-BF5F-AB65A4633596}" sibTransId="{8953AF40-945D-48DA-99EB-8D359064815D}"/>
    <dgm:cxn modelId="{31DB40B6-E255-40DC-8DA9-B04F7F51DB61}" type="presParOf" srcId="{AA2E3A9C-1028-4966-A163-857C8B143BE9}" destId="{F9876156-48E0-4FAC-AC04-8DEFC3E65937}" srcOrd="0" destOrd="0" presId="urn:microsoft.com/office/officeart/2005/8/layout/cycle2"/>
    <dgm:cxn modelId="{321D3D26-025F-4FBF-8467-274D50B32B81}" type="presParOf" srcId="{AA2E3A9C-1028-4966-A163-857C8B143BE9}" destId="{9A3DC5B2-4F0F-4F56-9B8F-AABD8FD65980}" srcOrd="1" destOrd="0" presId="urn:microsoft.com/office/officeart/2005/8/layout/cycle2"/>
    <dgm:cxn modelId="{67DC6D85-1933-45A3-AA60-882BEA7683D6}" type="presParOf" srcId="{9A3DC5B2-4F0F-4F56-9B8F-AABD8FD65980}" destId="{D3C91522-03F1-413E-AD22-A0FC50E0623B}" srcOrd="0" destOrd="0" presId="urn:microsoft.com/office/officeart/2005/8/layout/cycle2"/>
    <dgm:cxn modelId="{8320C869-561E-4E24-8A7B-8E90834BAE7C}" type="presParOf" srcId="{AA2E3A9C-1028-4966-A163-857C8B143BE9}" destId="{5D51581A-FB13-4C22-8570-82655A9641DE}" srcOrd="2" destOrd="0" presId="urn:microsoft.com/office/officeart/2005/8/layout/cycle2"/>
    <dgm:cxn modelId="{B724B231-7960-419C-80FE-59352E0EECF0}" type="presParOf" srcId="{AA2E3A9C-1028-4966-A163-857C8B143BE9}" destId="{CC0C3E74-4B2E-4554-B0BE-7F4719BCB5E8}" srcOrd="3" destOrd="0" presId="urn:microsoft.com/office/officeart/2005/8/layout/cycle2"/>
    <dgm:cxn modelId="{64D79C4D-F3E2-455F-ABEE-187559993C36}" type="presParOf" srcId="{CC0C3E74-4B2E-4554-B0BE-7F4719BCB5E8}" destId="{BA8249F2-6F73-4975-8C05-FDCE8666C8A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706C989-059A-432F-9B46-A9F83375B14A}" type="doc">
      <dgm:prSet loTypeId="urn:microsoft.com/office/officeart/2005/8/layout/process1" loCatId="process" qsTypeId="urn:microsoft.com/office/officeart/2005/8/quickstyle/simple1" qsCatId="simple" csTypeId="urn:microsoft.com/office/officeart/2005/8/colors/accent3_2" csCatId="accent3" phldr="1"/>
      <dgm:spPr/>
    </dgm:pt>
    <dgm:pt modelId="{7B7F187F-5994-4DCA-8163-C038AAA8A701}">
      <dgm:prSet phldrT="[Texto]" custT="1"/>
      <dgm:spPr/>
      <dgm:t>
        <a:bodyPr/>
        <a:lstStyle/>
        <a:p>
          <a:r>
            <a:rPr lang="es-ES" sz="1600" b="1" dirty="0"/>
            <a:t>Identidad </a:t>
          </a:r>
        </a:p>
        <a:p>
          <a:r>
            <a:rPr lang="es-ES" sz="1600" b="1" dirty="0"/>
            <a:t>digital (IPE I)</a:t>
          </a:r>
        </a:p>
      </dgm:t>
    </dgm:pt>
    <dgm:pt modelId="{7CFFCE89-E03B-4E35-984A-047ED5F25E8D}" type="parTrans" cxnId="{44C8A2C2-3C4C-4036-8B82-C143E23866C7}">
      <dgm:prSet/>
      <dgm:spPr/>
      <dgm:t>
        <a:bodyPr/>
        <a:lstStyle/>
        <a:p>
          <a:endParaRPr lang="es-ES" sz="1600"/>
        </a:p>
      </dgm:t>
    </dgm:pt>
    <dgm:pt modelId="{E0BEEABA-EB4C-4057-AF7C-882DC4229699}" type="sibTrans" cxnId="{44C8A2C2-3C4C-4036-8B82-C143E23866C7}">
      <dgm:prSet custT="1"/>
      <dgm:spPr/>
      <dgm:t>
        <a:bodyPr/>
        <a:lstStyle/>
        <a:p>
          <a:endParaRPr lang="es-ES" sz="1600" dirty="0"/>
        </a:p>
      </dgm:t>
    </dgm:pt>
    <dgm:pt modelId="{06D7CD74-E53C-4558-82A5-FC86EFEAD937}">
      <dgm:prSet phldrT="[Texto]" custT="1"/>
      <dgm:spPr/>
      <dgm:t>
        <a:bodyPr/>
        <a:lstStyle/>
        <a:p>
          <a:pPr algn="l"/>
          <a:r>
            <a:rPr lang="es-ES_tradnl" sz="1600" dirty="0"/>
            <a:t>* Nuestra huella digital: todo lo que se publica sobre nosotros en </a:t>
          </a:r>
          <a:r>
            <a:rPr lang="es-ES_tradnl" sz="1600" dirty="0" err="1"/>
            <a:t>intenet</a:t>
          </a:r>
          <a:endParaRPr lang="es-ES_tradnl" sz="1600" dirty="0"/>
        </a:p>
        <a:p>
          <a:pPr algn="l"/>
          <a:r>
            <a:rPr lang="es-ES_tradnl" sz="1600" dirty="0"/>
            <a:t>* Es lo que voluntariamente subimos como lo que los demás dicen de nosotros, como el rastro digital de las aplicaciones que usamos</a:t>
          </a:r>
          <a:endParaRPr lang="es-ES" sz="1600" baseline="-25000" dirty="0"/>
        </a:p>
      </dgm:t>
    </dgm:pt>
    <dgm:pt modelId="{40871A8F-F54B-4D1C-B26A-0F1D35C7374C}" type="parTrans" cxnId="{763E0931-8679-46BA-AE5A-E8642B4D9B93}">
      <dgm:prSet/>
      <dgm:spPr/>
      <dgm:t>
        <a:bodyPr/>
        <a:lstStyle/>
        <a:p>
          <a:endParaRPr lang="es-ES" sz="1600"/>
        </a:p>
      </dgm:t>
    </dgm:pt>
    <dgm:pt modelId="{B9E3B64F-CB34-4C7D-B1C1-A81AF774C84A}" type="sibTrans" cxnId="{763E0931-8679-46BA-AE5A-E8642B4D9B93}">
      <dgm:prSet/>
      <dgm:spPr/>
      <dgm:t>
        <a:bodyPr/>
        <a:lstStyle/>
        <a:p>
          <a:endParaRPr lang="es-ES" sz="1600"/>
        </a:p>
      </dgm:t>
    </dgm:pt>
    <dgm:pt modelId="{80FFDDF5-92D4-4ECD-BD57-7C802FD3A3D7}" type="pres">
      <dgm:prSet presAssocID="{2706C989-059A-432F-9B46-A9F83375B14A}" presName="Name0" presStyleCnt="0">
        <dgm:presLayoutVars>
          <dgm:dir/>
          <dgm:resizeHandles val="exact"/>
        </dgm:presLayoutVars>
      </dgm:prSet>
      <dgm:spPr/>
    </dgm:pt>
    <dgm:pt modelId="{ABE2C92E-045F-4B4F-ABDE-F35787FBEBEF}" type="pres">
      <dgm:prSet presAssocID="{7B7F187F-5994-4DCA-8163-C038AAA8A701}" presName="node" presStyleLbl="node1" presStyleIdx="0" presStyleCnt="2" custScaleX="47329" custScaleY="50486">
        <dgm:presLayoutVars>
          <dgm:bulletEnabled val="1"/>
        </dgm:presLayoutVars>
      </dgm:prSet>
      <dgm:spPr/>
    </dgm:pt>
    <dgm:pt modelId="{8A4C99DB-B8BB-4D67-B104-87C9FFB26BB7}" type="pres">
      <dgm:prSet presAssocID="{E0BEEABA-EB4C-4057-AF7C-882DC4229699}" presName="sibTrans" presStyleLbl="sibTrans2D1" presStyleIdx="0" presStyleCnt="1"/>
      <dgm:spPr/>
    </dgm:pt>
    <dgm:pt modelId="{39272121-FD22-4447-8533-6BEAE90FA06B}" type="pres">
      <dgm:prSet presAssocID="{E0BEEABA-EB4C-4057-AF7C-882DC4229699}" presName="connectorText" presStyleLbl="sibTrans2D1" presStyleIdx="0" presStyleCnt="1"/>
      <dgm:spPr/>
    </dgm:pt>
    <dgm:pt modelId="{B5DF6059-2D15-46E3-85CF-FDB9D165E447}" type="pres">
      <dgm:prSet presAssocID="{06D7CD74-E53C-4558-82A5-FC86EFEAD937}" presName="node" presStyleLbl="node1" presStyleIdx="1" presStyleCnt="2" custScaleX="131825" custScaleY="65787" custLinFactNeighborX="4738" custLinFactNeighborY="3324">
        <dgm:presLayoutVars>
          <dgm:bulletEnabled val="1"/>
        </dgm:presLayoutVars>
      </dgm:prSet>
      <dgm:spPr/>
    </dgm:pt>
  </dgm:ptLst>
  <dgm:cxnLst>
    <dgm:cxn modelId="{4BD98318-B6CF-4A1B-8240-118B63E7FFD1}" type="presOf" srcId="{2706C989-059A-432F-9B46-A9F83375B14A}" destId="{80FFDDF5-92D4-4ECD-BD57-7C802FD3A3D7}" srcOrd="0" destOrd="0" presId="urn:microsoft.com/office/officeart/2005/8/layout/process1"/>
    <dgm:cxn modelId="{655FE423-6A05-402B-A7CE-C3F036748475}" type="presOf" srcId="{06D7CD74-E53C-4558-82A5-FC86EFEAD937}" destId="{B5DF6059-2D15-46E3-85CF-FDB9D165E447}" srcOrd="0" destOrd="0" presId="urn:microsoft.com/office/officeart/2005/8/layout/process1"/>
    <dgm:cxn modelId="{763E0931-8679-46BA-AE5A-E8642B4D9B93}" srcId="{2706C989-059A-432F-9B46-A9F83375B14A}" destId="{06D7CD74-E53C-4558-82A5-FC86EFEAD937}" srcOrd="1" destOrd="0" parTransId="{40871A8F-F54B-4D1C-B26A-0F1D35C7374C}" sibTransId="{B9E3B64F-CB34-4C7D-B1C1-A81AF774C84A}"/>
    <dgm:cxn modelId="{09C8B858-5535-4F2B-BE03-B4F9413354C0}" type="presOf" srcId="{E0BEEABA-EB4C-4057-AF7C-882DC4229699}" destId="{39272121-FD22-4447-8533-6BEAE90FA06B}" srcOrd="1" destOrd="0" presId="urn:microsoft.com/office/officeart/2005/8/layout/process1"/>
    <dgm:cxn modelId="{A0E2D658-8147-4741-B4D7-466808D18D45}" type="presOf" srcId="{7B7F187F-5994-4DCA-8163-C038AAA8A701}" destId="{ABE2C92E-045F-4B4F-ABDE-F35787FBEBEF}" srcOrd="0" destOrd="0" presId="urn:microsoft.com/office/officeart/2005/8/layout/process1"/>
    <dgm:cxn modelId="{44C8A2C2-3C4C-4036-8B82-C143E23866C7}" srcId="{2706C989-059A-432F-9B46-A9F83375B14A}" destId="{7B7F187F-5994-4DCA-8163-C038AAA8A701}" srcOrd="0" destOrd="0" parTransId="{7CFFCE89-E03B-4E35-984A-047ED5F25E8D}" sibTransId="{E0BEEABA-EB4C-4057-AF7C-882DC4229699}"/>
    <dgm:cxn modelId="{B539CEDC-A0F0-4FB9-BC09-A77AD8F5F29F}" type="presOf" srcId="{E0BEEABA-EB4C-4057-AF7C-882DC4229699}" destId="{8A4C99DB-B8BB-4D67-B104-87C9FFB26BB7}" srcOrd="0" destOrd="0" presId="urn:microsoft.com/office/officeart/2005/8/layout/process1"/>
    <dgm:cxn modelId="{5D218AD3-A236-4340-A79E-2CAC2B90C931}" type="presParOf" srcId="{80FFDDF5-92D4-4ECD-BD57-7C802FD3A3D7}" destId="{ABE2C92E-045F-4B4F-ABDE-F35787FBEBEF}" srcOrd="0" destOrd="0" presId="urn:microsoft.com/office/officeart/2005/8/layout/process1"/>
    <dgm:cxn modelId="{2F46FFAE-8066-4151-AD6A-5ACE47479EDB}" type="presParOf" srcId="{80FFDDF5-92D4-4ECD-BD57-7C802FD3A3D7}" destId="{8A4C99DB-B8BB-4D67-B104-87C9FFB26BB7}" srcOrd="1" destOrd="0" presId="urn:microsoft.com/office/officeart/2005/8/layout/process1"/>
    <dgm:cxn modelId="{77750751-EBC2-42BB-AC99-0C8472D27D48}" type="presParOf" srcId="{8A4C99DB-B8BB-4D67-B104-87C9FFB26BB7}" destId="{39272121-FD22-4447-8533-6BEAE90FA06B}" srcOrd="0" destOrd="0" presId="urn:microsoft.com/office/officeart/2005/8/layout/process1"/>
    <dgm:cxn modelId="{1B5B0BDF-41CE-41D4-880C-683255BFB74C}" type="presParOf" srcId="{80FFDDF5-92D4-4ECD-BD57-7C802FD3A3D7}" destId="{B5DF6059-2D15-46E3-85CF-FDB9D165E44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76156-48E0-4FAC-AC04-8DEFC3E65937}">
      <dsp:nvSpPr>
        <dsp:cNvPr id="0" name=""/>
        <dsp:cNvSpPr/>
      </dsp:nvSpPr>
      <dsp:spPr>
        <a:xfrm>
          <a:off x="194164" y="385829"/>
          <a:ext cx="2551678" cy="11027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Portales de empleo</a:t>
          </a:r>
        </a:p>
      </dsp:txBody>
      <dsp:txXfrm>
        <a:off x="567849" y="547319"/>
        <a:ext cx="1804308" cy="779741"/>
      </dsp:txXfrm>
    </dsp:sp>
    <dsp:sp modelId="{9A3DC5B2-4F0F-4F56-9B8F-AABD8FD65980}">
      <dsp:nvSpPr>
        <dsp:cNvPr id="0" name=""/>
        <dsp:cNvSpPr/>
      </dsp:nvSpPr>
      <dsp:spPr>
        <a:xfrm rot="10786790" flipH="1">
          <a:off x="2718346" y="489397"/>
          <a:ext cx="503527" cy="2152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 dirty="0"/>
        </a:p>
      </dsp:txBody>
      <dsp:txXfrm>
        <a:off x="2718346" y="532575"/>
        <a:ext cx="438945" cy="129164"/>
      </dsp:txXfrm>
    </dsp:sp>
    <dsp:sp modelId="{5D51581A-FB13-4C22-8570-82655A9641DE}">
      <dsp:nvSpPr>
        <dsp:cNvPr id="0" name=""/>
        <dsp:cNvSpPr/>
      </dsp:nvSpPr>
      <dsp:spPr>
        <a:xfrm>
          <a:off x="3282130" y="6078"/>
          <a:ext cx="5397029" cy="18813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Portales</a:t>
          </a:r>
          <a:r>
            <a:rPr lang="es-ES" sz="1900" kern="1200" baseline="0" dirty="0"/>
            <a:t> que permiten conectar empresas y candidatos: encontrar ofertas, subir </a:t>
          </a:r>
          <a:r>
            <a:rPr lang="es-ES" sz="1900" kern="1200" baseline="0" dirty="0" err="1"/>
            <a:t>curriculum</a:t>
          </a:r>
          <a:r>
            <a:rPr lang="es-ES" sz="1900" kern="1200" baseline="0" dirty="0"/>
            <a:t>, alertas de ofertas, estudio de posibilidades, </a:t>
          </a:r>
          <a:r>
            <a:rPr lang="es-ES" sz="1900" kern="1200" baseline="0" dirty="0" err="1"/>
            <a:t>etc</a:t>
          </a:r>
          <a:r>
            <a:rPr lang="es-ES" sz="1900" kern="1200" baseline="0" dirty="0"/>
            <a:t> </a:t>
          </a:r>
          <a:endParaRPr lang="es-ES" sz="1900" kern="1200" dirty="0"/>
        </a:p>
      </dsp:txBody>
      <dsp:txXfrm>
        <a:off x="4072507" y="281598"/>
        <a:ext cx="3816275" cy="1330331"/>
      </dsp:txXfrm>
    </dsp:sp>
    <dsp:sp modelId="{CC0C3E74-4B2E-4554-B0BE-7F4719BCB5E8}">
      <dsp:nvSpPr>
        <dsp:cNvPr id="0" name=""/>
        <dsp:cNvSpPr/>
      </dsp:nvSpPr>
      <dsp:spPr>
        <a:xfrm rot="10785840">
          <a:off x="2764500" y="1225474"/>
          <a:ext cx="456470" cy="1829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 dirty="0"/>
        </a:p>
      </dsp:txBody>
      <dsp:txXfrm rot="10800000">
        <a:off x="2819393" y="1261957"/>
        <a:ext cx="401577" cy="1097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2C92E-045F-4B4F-ABDE-F35787FBEBEF}">
      <dsp:nvSpPr>
        <dsp:cNvPr id="0" name=""/>
        <dsp:cNvSpPr/>
      </dsp:nvSpPr>
      <dsp:spPr>
        <a:xfrm>
          <a:off x="2352" y="280112"/>
          <a:ext cx="1887996" cy="9203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Marca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personal</a:t>
          </a:r>
        </a:p>
      </dsp:txBody>
      <dsp:txXfrm>
        <a:off x="29308" y="307068"/>
        <a:ext cx="1834084" cy="866419"/>
      </dsp:txXfrm>
    </dsp:sp>
    <dsp:sp modelId="{8A4C99DB-B8BB-4D67-B104-87C9FFB26BB7}">
      <dsp:nvSpPr>
        <dsp:cNvPr id="0" name=""/>
        <dsp:cNvSpPr/>
      </dsp:nvSpPr>
      <dsp:spPr>
        <a:xfrm rot="44434">
          <a:off x="2289811" y="268470"/>
          <a:ext cx="847004" cy="9892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</dsp:txBody>
      <dsp:txXfrm>
        <a:off x="2289822" y="464687"/>
        <a:ext cx="592903" cy="593576"/>
      </dsp:txXfrm>
    </dsp:sp>
    <dsp:sp modelId="{B5DF6059-2D15-46E3-85CF-FDB9D165E447}">
      <dsp:nvSpPr>
        <dsp:cNvPr id="0" name=""/>
        <dsp:cNvSpPr/>
      </dsp:nvSpPr>
      <dsp:spPr>
        <a:xfrm>
          <a:off x="3488338" y="133687"/>
          <a:ext cx="5258618" cy="13468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* Estrategia voluntaria de comunicación en redes sociales para proyectar quienes somos a nivel profesional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* Bien construida permite destacar y generar confianza, abrir puertas y conectarte con futuros empleadores</a:t>
          </a:r>
          <a:endParaRPr lang="es-ES" sz="1600" kern="1200" dirty="0"/>
        </a:p>
      </dsp:txBody>
      <dsp:txXfrm>
        <a:off x="3527786" y="173135"/>
        <a:ext cx="5179722" cy="12679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4DBB8-151D-4F56-8FAC-804173593C47}">
      <dsp:nvSpPr>
        <dsp:cNvPr id="0" name=""/>
        <dsp:cNvSpPr/>
      </dsp:nvSpPr>
      <dsp:spPr>
        <a:xfrm>
          <a:off x="1044847" y="0"/>
          <a:ext cx="2662788" cy="944496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2"/>
              </a:solidFill>
            </a:rPr>
            <a:t>3</a:t>
          </a:r>
          <a:r>
            <a:rPr lang="es-ES" sz="2000" b="1" kern="1200" baseline="0" dirty="0">
              <a:solidFill>
                <a:schemeClr val="tx2"/>
              </a:solidFill>
            </a:rPr>
            <a:t> pasos</a:t>
          </a:r>
          <a:endParaRPr lang="es-ES" sz="2000" b="1" kern="1200" dirty="0">
            <a:solidFill>
              <a:schemeClr val="tx2"/>
            </a:solidFill>
          </a:endParaRPr>
        </a:p>
      </dsp:txBody>
      <dsp:txXfrm>
        <a:off x="1434803" y="138318"/>
        <a:ext cx="1882876" cy="667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0D6D8-6AC4-441D-BBD9-A2BCE8117210}">
      <dsp:nvSpPr>
        <dsp:cNvPr id="0" name=""/>
        <dsp:cNvSpPr/>
      </dsp:nvSpPr>
      <dsp:spPr>
        <a:xfrm>
          <a:off x="877422" y="957258"/>
          <a:ext cx="3822749" cy="3822749"/>
        </a:xfrm>
        <a:prstGeom prst="blockArc">
          <a:avLst>
            <a:gd name="adj1" fmla="val 11780166"/>
            <a:gd name="adj2" fmla="val 16248531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33494-E118-49B9-9FB2-506ACA2D2CD5}">
      <dsp:nvSpPr>
        <dsp:cNvPr id="0" name=""/>
        <dsp:cNvSpPr/>
      </dsp:nvSpPr>
      <dsp:spPr>
        <a:xfrm>
          <a:off x="939637" y="210823"/>
          <a:ext cx="3822749" cy="3822749"/>
        </a:xfrm>
        <a:prstGeom prst="blockArc">
          <a:avLst>
            <a:gd name="adj1" fmla="val 5443517"/>
            <a:gd name="adj2" fmla="val 10391583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0A77D-028B-40D6-B4B6-1B290CE96047}">
      <dsp:nvSpPr>
        <dsp:cNvPr id="0" name=""/>
        <dsp:cNvSpPr/>
      </dsp:nvSpPr>
      <dsp:spPr>
        <a:xfrm>
          <a:off x="782313" y="215466"/>
          <a:ext cx="3822749" cy="3822749"/>
        </a:xfrm>
        <a:prstGeom prst="blockArc">
          <a:avLst>
            <a:gd name="adj1" fmla="val 455479"/>
            <a:gd name="adj2" fmla="val 5153628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75070-1CFF-431B-ABCD-9FA06CA44800}">
      <dsp:nvSpPr>
        <dsp:cNvPr id="0" name=""/>
        <dsp:cNvSpPr/>
      </dsp:nvSpPr>
      <dsp:spPr>
        <a:xfrm>
          <a:off x="858743" y="896447"/>
          <a:ext cx="3822749" cy="3822749"/>
        </a:xfrm>
        <a:prstGeom prst="blockArc">
          <a:avLst>
            <a:gd name="adj1" fmla="val 16331312"/>
            <a:gd name="adj2" fmla="val 20679505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EFD1B-0A47-41E2-AD0B-8D3B0A418521}">
      <dsp:nvSpPr>
        <dsp:cNvPr id="0" name=""/>
        <dsp:cNvSpPr/>
      </dsp:nvSpPr>
      <dsp:spPr>
        <a:xfrm>
          <a:off x="1896173" y="1854471"/>
          <a:ext cx="1718094" cy="1286081"/>
        </a:xfrm>
        <a:prstGeom prst="ellipse">
          <a:avLst/>
        </a:prstGeom>
        <a:solidFill>
          <a:schemeClr val="accent3"/>
        </a:solidFill>
        <a:ln w="28575">
          <a:solidFill>
            <a:srgbClr val="00B05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Mercado laboral oculto</a:t>
          </a:r>
        </a:p>
      </dsp:txBody>
      <dsp:txXfrm>
        <a:off x="2147782" y="2042813"/>
        <a:ext cx="1214876" cy="909397"/>
      </dsp:txXfrm>
    </dsp:sp>
    <dsp:sp modelId="{1EA97D0F-FADF-4648-B47B-1E7E5DAB8019}">
      <dsp:nvSpPr>
        <dsp:cNvPr id="0" name=""/>
        <dsp:cNvSpPr/>
      </dsp:nvSpPr>
      <dsp:spPr>
        <a:xfrm>
          <a:off x="1970672" y="387514"/>
          <a:ext cx="1688964" cy="122852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 err="1">
              <a:solidFill>
                <a:schemeClr val="tx2"/>
              </a:solidFill>
            </a:rPr>
            <a:t>Recomenda-ciones</a:t>
          </a:r>
          <a:r>
            <a:rPr lang="es-ES_tradnl" sz="1600" b="1" kern="1200" dirty="0">
              <a:solidFill>
                <a:schemeClr val="tx2"/>
              </a:solidFill>
            </a:rPr>
            <a:t> de trabajadores</a:t>
          </a:r>
          <a:endParaRPr lang="es-ES" sz="1600" b="1" kern="1200" dirty="0">
            <a:solidFill>
              <a:schemeClr val="tx2"/>
            </a:solidFill>
          </a:endParaRPr>
        </a:p>
      </dsp:txBody>
      <dsp:txXfrm>
        <a:off x="2218015" y="567428"/>
        <a:ext cx="1194278" cy="868700"/>
      </dsp:txXfrm>
    </dsp:sp>
    <dsp:sp modelId="{C5F57591-51B8-4DC8-9F69-AC4849348760}">
      <dsp:nvSpPr>
        <dsp:cNvPr id="0" name=""/>
        <dsp:cNvSpPr/>
      </dsp:nvSpPr>
      <dsp:spPr>
        <a:xfrm>
          <a:off x="3792727" y="1755672"/>
          <a:ext cx="1503277" cy="1235633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solidFill>
                <a:schemeClr val="tx2"/>
              </a:solidFill>
            </a:rPr>
            <a:t>Autocan-didaturas</a:t>
          </a:r>
          <a:r>
            <a:rPr lang="es-ES" sz="1800" b="1" kern="1200" dirty="0">
              <a:solidFill>
                <a:schemeClr val="tx2"/>
              </a:solidFill>
            </a:rPr>
            <a:t> recibidas</a:t>
          </a:r>
        </a:p>
      </dsp:txBody>
      <dsp:txXfrm>
        <a:off x="4012877" y="1936626"/>
        <a:ext cx="1062977" cy="873725"/>
      </dsp:txXfrm>
    </dsp:sp>
    <dsp:sp modelId="{38E354CA-BBEF-4ABE-86A9-0ECBC45629D6}">
      <dsp:nvSpPr>
        <dsp:cNvPr id="0" name=""/>
        <dsp:cNvSpPr/>
      </dsp:nvSpPr>
      <dsp:spPr>
        <a:xfrm>
          <a:off x="1907134" y="3394800"/>
          <a:ext cx="1840489" cy="1188577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2"/>
              </a:solidFill>
            </a:rPr>
            <a:t>Bolsas de empleo</a:t>
          </a:r>
        </a:p>
      </dsp:txBody>
      <dsp:txXfrm>
        <a:off x="2176667" y="3568863"/>
        <a:ext cx="1301423" cy="840451"/>
      </dsp:txXfrm>
    </dsp:sp>
    <dsp:sp modelId="{878B6A84-97EE-4EFB-A433-E5A74748C5EF}">
      <dsp:nvSpPr>
        <dsp:cNvPr id="0" name=""/>
        <dsp:cNvSpPr/>
      </dsp:nvSpPr>
      <dsp:spPr>
        <a:xfrm>
          <a:off x="268781" y="1683658"/>
          <a:ext cx="1456701" cy="1319659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2"/>
              </a:solidFill>
            </a:rPr>
            <a:t>Perfiles de </a:t>
          </a:r>
          <a:r>
            <a:rPr lang="es-ES" sz="1800" b="1" kern="1200" dirty="0" err="1">
              <a:solidFill>
                <a:schemeClr val="tx2"/>
              </a:solidFill>
            </a:rPr>
            <a:t>linkedin</a:t>
          </a:r>
          <a:endParaRPr lang="es-ES" sz="1800" b="1" kern="1200" dirty="0">
            <a:solidFill>
              <a:schemeClr val="tx2"/>
            </a:solidFill>
          </a:endParaRPr>
        </a:p>
      </dsp:txBody>
      <dsp:txXfrm>
        <a:off x="482110" y="1876918"/>
        <a:ext cx="1030043" cy="933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DC74A-20BF-440D-BEC4-42C9FA00D644}">
      <dsp:nvSpPr>
        <dsp:cNvPr id="0" name=""/>
        <dsp:cNvSpPr/>
      </dsp:nvSpPr>
      <dsp:spPr>
        <a:xfrm>
          <a:off x="0" y="376756"/>
          <a:ext cx="3714042" cy="828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Proceso selección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mercado visible</a:t>
          </a:r>
        </a:p>
      </dsp:txBody>
      <dsp:txXfrm>
        <a:off x="24260" y="401016"/>
        <a:ext cx="3665522" cy="779790"/>
      </dsp:txXfrm>
    </dsp:sp>
    <dsp:sp modelId="{532BD660-D240-41E9-92C4-C0D485EBBD24}">
      <dsp:nvSpPr>
        <dsp:cNvPr id="0" name=""/>
        <dsp:cNvSpPr/>
      </dsp:nvSpPr>
      <dsp:spPr>
        <a:xfrm>
          <a:off x="371404" y="1205066"/>
          <a:ext cx="150338" cy="61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0376"/>
              </a:lnTo>
              <a:lnTo>
                <a:pt x="150338" y="6103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233F05-6FBA-46DF-B10B-C0685C332429}">
      <dsp:nvSpPr>
        <dsp:cNvPr id="0" name=""/>
        <dsp:cNvSpPr/>
      </dsp:nvSpPr>
      <dsp:spPr>
        <a:xfrm>
          <a:off x="521742" y="1490079"/>
          <a:ext cx="3093826" cy="650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Necesidad de personal </a:t>
          </a:r>
          <a:r>
            <a:rPr lang="es-ES_tradnl" sz="1600" b="0" kern="1200" dirty="0"/>
            <a:t>(nuevo puesto o alguien deja la empresa)</a:t>
          </a:r>
          <a:endParaRPr lang="es-ES" sz="1600" b="1" kern="1200" dirty="0"/>
        </a:p>
      </dsp:txBody>
      <dsp:txXfrm>
        <a:off x="540801" y="1509138"/>
        <a:ext cx="3055708" cy="612609"/>
      </dsp:txXfrm>
    </dsp:sp>
    <dsp:sp modelId="{9BCCD9EE-74EF-475F-AFFA-A751EE6BAB27}">
      <dsp:nvSpPr>
        <dsp:cNvPr id="0" name=""/>
        <dsp:cNvSpPr/>
      </dsp:nvSpPr>
      <dsp:spPr>
        <a:xfrm>
          <a:off x="371404" y="1205066"/>
          <a:ext cx="196552" cy="1228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8437"/>
              </a:lnTo>
              <a:lnTo>
                <a:pt x="196552" y="12284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C61B5C-54ED-46A5-87E2-039B193425B3}">
      <dsp:nvSpPr>
        <dsp:cNvPr id="0" name=""/>
        <dsp:cNvSpPr/>
      </dsp:nvSpPr>
      <dsp:spPr>
        <a:xfrm>
          <a:off x="567956" y="2224619"/>
          <a:ext cx="3072561" cy="417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Descripción del puesto</a:t>
          </a:r>
        </a:p>
      </dsp:txBody>
      <dsp:txXfrm>
        <a:off x="580192" y="2236855"/>
        <a:ext cx="3048089" cy="393297"/>
      </dsp:txXfrm>
    </dsp:sp>
    <dsp:sp modelId="{E466A9B4-66C4-48C6-BC4D-EE5755163156}">
      <dsp:nvSpPr>
        <dsp:cNvPr id="0" name=""/>
        <dsp:cNvSpPr/>
      </dsp:nvSpPr>
      <dsp:spPr>
        <a:xfrm>
          <a:off x="371404" y="1205066"/>
          <a:ext cx="196552" cy="1933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342"/>
              </a:lnTo>
              <a:lnTo>
                <a:pt x="196552" y="19333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A52DCC-5B21-4DA6-9134-B5C68DFEDC78}">
      <dsp:nvSpPr>
        <dsp:cNvPr id="0" name=""/>
        <dsp:cNvSpPr/>
      </dsp:nvSpPr>
      <dsp:spPr>
        <a:xfrm>
          <a:off x="567956" y="2713709"/>
          <a:ext cx="3093826" cy="8493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Publica la oferta </a:t>
          </a:r>
          <a:r>
            <a:rPr lang="es-ES_tradnl" sz="1600" b="0" kern="1200" dirty="0"/>
            <a:t>(portales de empleo o en redes sociales)</a:t>
          </a:r>
          <a:endParaRPr lang="es-ES" sz="1600" b="1" kern="1200" dirty="0"/>
        </a:p>
      </dsp:txBody>
      <dsp:txXfrm>
        <a:off x="592834" y="2738587"/>
        <a:ext cx="3044070" cy="799643"/>
      </dsp:txXfrm>
    </dsp:sp>
    <dsp:sp modelId="{3CFD9E04-DCA5-42F9-B89F-AD8B14DD0CD6}">
      <dsp:nvSpPr>
        <dsp:cNvPr id="0" name=""/>
        <dsp:cNvSpPr/>
      </dsp:nvSpPr>
      <dsp:spPr>
        <a:xfrm>
          <a:off x="371404" y="1205066"/>
          <a:ext cx="253704" cy="2747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7070"/>
              </a:lnTo>
              <a:lnTo>
                <a:pt x="253704" y="2747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FB49D2-4326-42A1-8193-ABAA73C7F643}">
      <dsp:nvSpPr>
        <dsp:cNvPr id="0" name=""/>
        <dsp:cNvSpPr/>
      </dsp:nvSpPr>
      <dsp:spPr>
        <a:xfrm>
          <a:off x="625108" y="3673293"/>
          <a:ext cx="3093826" cy="557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Recepción </a:t>
          </a:r>
          <a:r>
            <a:rPr lang="es-ES_tradnl" sz="1600" b="1" kern="1200" dirty="0" err="1"/>
            <a:t>curriculums</a:t>
          </a:r>
          <a:r>
            <a:rPr lang="es-ES_tradnl" sz="1600" b="1" kern="1200" dirty="0"/>
            <a:t> </a:t>
          </a:r>
          <a:r>
            <a:rPr lang="es-ES_tradnl" sz="1600" b="0" kern="1200" dirty="0"/>
            <a:t>(filtrar por ATS los más idóneos)</a:t>
          </a:r>
          <a:r>
            <a:rPr lang="es-ES_tradnl" sz="1600" b="1" kern="1200" dirty="0"/>
            <a:t> </a:t>
          </a:r>
          <a:endParaRPr lang="es-ES" sz="1600" b="1" kern="1200" dirty="0"/>
        </a:p>
      </dsp:txBody>
      <dsp:txXfrm>
        <a:off x="641442" y="3689627"/>
        <a:ext cx="3061158" cy="525019"/>
      </dsp:txXfrm>
    </dsp:sp>
    <dsp:sp modelId="{8EB121CF-8BF6-4DD7-8BA3-302F5DEE3833}">
      <dsp:nvSpPr>
        <dsp:cNvPr id="0" name=""/>
        <dsp:cNvSpPr/>
      </dsp:nvSpPr>
      <dsp:spPr>
        <a:xfrm>
          <a:off x="371404" y="1205066"/>
          <a:ext cx="253703" cy="3478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8812"/>
              </a:lnTo>
              <a:lnTo>
                <a:pt x="253703" y="34788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B1885-E8EB-47DC-B492-E72FC1B418D7}">
      <dsp:nvSpPr>
        <dsp:cNvPr id="0" name=""/>
        <dsp:cNvSpPr/>
      </dsp:nvSpPr>
      <dsp:spPr>
        <a:xfrm>
          <a:off x="625107" y="4322386"/>
          <a:ext cx="3093826" cy="7229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Entrevista y pruebas </a:t>
          </a:r>
          <a:r>
            <a:rPr lang="es-ES_tradnl" sz="1600" b="0" kern="1200" dirty="0"/>
            <a:t>(por empresa de selección y por propia empresa)</a:t>
          </a:r>
          <a:endParaRPr lang="es-ES" sz="1600" b="1" kern="1200" dirty="0"/>
        </a:p>
      </dsp:txBody>
      <dsp:txXfrm>
        <a:off x="646282" y="4343561"/>
        <a:ext cx="3051476" cy="680633"/>
      </dsp:txXfrm>
    </dsp:sp>
    <dsp:sp modelId="{A41B8DB3-DDA5-4070-81D7-47140EFF922D}">
      <dsp:nvSpPr>
        <dsp:cNvPr id="0" name=""/>
        <dsp:cNvSpPr/>
      </dsp:nvSpPr>
      <dsp:spPr>
        <a:xfrm>
          <a:off x="371404" y="1205066"/>
          <a:ext cx="307082" cy="4187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7256"/>
              </a:lnTo>
              <a:lnTo>
                <a:pt x="307082" y="41872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982681-D7D7-4D03-9BF8-C5371C3184C7}">
      <dsp:nvSpPr>
        <dsp:cNvPr id="0" name=""/>
        <dsp:cNvSpPr/>
      </dsp:nvSpPr>
      <dsp:spPr>
        <a:xfrm>
          <a:off x="678486" y="5234270"/>
          <a:ext cx="3093826" cy="3161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Elección y contratación</a:t>
          </a:r>
        </a:p>
      </dsp:txBody>
      <dsp:txXfrm>
        <a:off x="687744" y="5243528"/>
        <a:ext cx="3075310" cy="2975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531D8-F154-411E-9ED0-2AE7C737A14B}">
      <dsp:nvSpPr>
        <dsp:cNvPr id="0" name=""/>
        <dsp:cNvSpPr/>
      </dsp:nvSpPr>
      <dsp:spPr>
        <a:xfrm>
          <a:off x="2980631" y="1059866"/>
          <a:ext cx="1838026" cy="170093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/>
            <a:t>Curriculum</a:t>
          </a:r>
          <a:r>
            <a:rPr lang="es-ES" sz="1800" b="1" kern="1200" dirty="0"/>
            <a:t> vitae</a:t>
          </a:r>
        </a:p>
      </dsp:txBody>
      <dsp:txXfrm>
        <a:off x="3249804" y="1308963"/>
        <a:ext cx="1299680" cy="1202744"/>
      </dsp:txXfrm>
    </dsp:sp>
    <dsp:sp modelId="{F23226D8-A23D-4BF6-8104-7EBF527E944B}">
      <dsp:nvSpPr>
        <dsp:cNvPr id="0" name=""/>
        <dsp:cNvSpPr/>
      </dsp:nvSpPr>
      <dsp:spPr>
        <a:xfrm rot="16218855">
          <a:off x="3850501" y="827626"/>
          <a:ext cx="108706" cy="2655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 dirty="0"/>
        </a:p>
      </dsp:txBody>
      <dsp:txXfrm>
        <a:off x="3866718" y="897042"/>
        <a:ext cx="76094" cy="159332"/>
      </dsp:txXfrm>
    </dsp:sp>
    <dsp:sp modelId="{94B41B34-4EBE-469B-A3B9-1925DA3FF967}">
      <dsp:nvSpPr>
        <dsp:cNvPr id="0" name=""/>
        <dsp:cNvSpPr/>
      </dsp:nvSpPr>
      <dsp:spPr>
        <a:xfrm>
          <a:off x="3275455" y="-135519"/>
          <a:ext cx="1265386" cy="99029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Primera</a:t>
          </a:r>
          <a:r>
            <a:rPr lang="es-ES" sz="1600" b="1" kern="1200" baseline="0" dirty="0"/>
            <a:t> imagen</a:t>
          </a:r>
          <a:endParaRPr lang="es-ES" sz="1600" b="1" kern="1200" dirty="0"/>
        </a:p>
      </dsp:txBody>
      <dsp:txXfrm>
        <a:off x="3460766" y="9507"/>
        <a:ext cx="894764" cy="700246"/>
      </dsp:txXfrm>
    </dsp:sp>
    <dsp:sp modelId="{2D0AEFDB-80C0-4885-B25F-07986C1372F2}">
      <dsp:nvSpPr>
        <dsp:cNvPr id="0" name=""/>
        <dsp:cNvSpPr/>
      </dsp:nvSpPr>
      <dsp:spPr>
        <a:xfrm rot="20010572">
          <a:off x="4627143" y="1029934"/>
          <a:ext cx="465462" cy="2655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 dirty="0"/>
        </a:p>
      </dsp:txBody>
      <dsp:txXfrm>
        <a:off x="4631325" y="1100811"/>
        <a:ext cx="385796" cy="159332"/>
      </dsp:txXfrm>
    </dsp:sp>
    <dsp:sp modelId="{585DBC20-F233-4AEC-972F-00D74CBE8411}">
      <dsp:nvSpPr>
        <dsp:cNvPr id="0" name=""/>
        <dsp:cNvSpPr/>
      </dsp:nvSpPr>
      <dsp:spPr>
        <a:xfrm>
          <a:off x="4964142" y="487909"/>
          <a:ext cx="2220381" cy="6772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baseline="0" dirty="0"/>
            <a:t>Empresas lo leen en 30 segundos</a:t>
          </a:r>
          <a:endParaRPr lang="es-ES" sz="1600" b="1" kern="1200" dirty="0"/>
        </a:p>
      </dsp:txBody>
      <dsp:txXfrm>
        <a:off x="5289309" y="587088"/>
        <a:ext cx="1570047" cy="478877"/>
      </dsp:txXfrm>
    </dsp:sp>
    <dsp:sp modelId="{02F16408-EB06-4FB1-AAEA-D64FCB48B78E}">
      <dsp:nvSpPr>
        <dsp:cNvPr id="0" name=""/>
        <dsp:cNvSpPr/>
      </dsp:nvSpPr>
      <dsp:spPr>
        <a:xfrm rot="222043">
          <a:off x="4886931" y="1846935"/>
          <a:ext cx="170650" cy="2655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 dirty="0"/>
        </a:p>
      </dsp:txBody>
      <dsp:txXfrm>
        <a:off x="4886984" y="1898393"/>
        <a:ext cx="119455" cy="159332"/>
      </dsp:txXfrm>
    </dsp:sp>
    <dsp:sp modelId="{D0AA25A0-C905-472D-9B93-E990CFBFE660}">
      <dsp:nvSpPr>
        <dsp:cNvPr id="0" name=""/>
        <dsp:cNvSpPr/>
      </dsp:nvSpPr>
      <dsp:spPr>
        <a:xfrm>
          <a:off x="5110308" y="1712042"/>
          <a:ext cx="2386640" cy="70756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Más reciente a más antiguo</a:t>
          </a:r>
        </a:p>
      </dsp:txBody>
      <dsp:txXfrm>
        <a:off x="5459823" y="1815662"/>
        <a:ext cx="1687610" cy="500323"/>
      </dsp:txXfrm>
    </dsp:sp>
    <dsp:sp modelId="{EFC7F385-E404-45EE-AF69-E3EC7538E43A}">
      <dsp:nvSpPr>
        <dsp:cNvPr id="0" name=""/>
        <dsp:cNvSpPr/>
      </dsp:nvSpPr>
      <dsp:spPr>
        <a:xfrm rot="10491647">
          <a:off x="2735199" y="1874330"/>
          <a:ext cx="176943" cy="2655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 dirty="0"/>
        </a:p>
      </dsp:txBody>
      <dsp:txXfrm rot="10800000">
        <a:off x="2788175" y="1925063"/>
        <a:ext cx="123860" cy="159332"/>
      </dsp:txXfrm>
    </dsp:sp>
    <dsp:sp modelId="{452BA5D5-AAD0-4256-889B-E651C9015722}">
      <dsp:nvSpPr>
        <dsp:cNvPr id="0" name=""/>
        <dsp:cNvSpPr/>
      </dsp:nvSpPr>
      <dsp:spPr>
        <a:xfrm>
          <a:off x="249019" y="1569320"/>
          <a:ext cx="2425762" cy="112052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Adaptado</a:t>
          </a:r>
          <a:r>
            <a:rPr lang="es-ES" sz="1600" b="1" kern="1200" baseline="0" dirty="0"/>
            <a:t> a cada empresa</a:t>
          </a:r>
          <a:endParaRPr lang="es-ES" sz="1600" b="1" kern="1200" dirty="0"/>
        </a:p>
      </dsp:txBody>
      <dsp:txXfrm>
        <a:off x="604264" y="1733416"/>
        <a:ext cx="1715272" cy="792328"/>
      </dsp:txXfrm>
    </dsp:sp>
    <dsp:sp modelId="{0FB02EBC-94A6-4B7B-B032-8C047AAC8248}">
      <dsp:nvSpPr>
        <dsp:cNvPr id="0" name=""/>
        <dsp:cNvSpPr/>
      </dsp:nvSpPr>
      <dsp:spPr>
        <a:xfrm rot="12673826">
          <a:off x="2700620" y="1152259"/>
          <a:ext cx="335536" cy="2655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 dirty="0"/>
        </a:p>
      </dsp:txBody>
      <dsp:txXfrm rot="10800000">
        <a:off x="2774514" y="1226022"/>
        <a:ext cx="255870" cy="159332"/>
      </dsp:txXfrm>
    </dsp:sp>
    <dsp:sp modelId="{CD0E537A-3F19-4EB2-86F3-FB12E3C4E0E3}">
      <dsp:nvSpPr>
        <dsp:cNvPr id="0" name=""/>
        <dsp:cNvSpPr/>
      </dsp:nvSpPr>
      <dsp:spPr>
        <a:xfrm>
          <a:off x="875651" y="236021"/>
          <a:ext cx="2139404" cy="9786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1</a:t>
          </a:r>
          <a:r>
            <a:rPr lang="es-ES" sz="1600" b="1" kern="1200" baseline="0" dirty="0"/>
            <a:t> sola página, destacar importante</a:t>
          </a:r>
          <a:endParaRPr lang="es-ES" sz="1600" b="1" kern="1200" dirty="0"/>
        </a:p>
      </dsp:txBody>
      <dsp:txXfrm>
        <a:off x="1188959" y="379344"/>
        <a:ext cx="1512788" cy="6920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DC74A-20BF-440D-BEC4-42C9FA00D644}">
      <dsp:nvSpPr>
        <dsp:cNvPr id="0" name=""/>
        <dsp:cNvSpPr/>
      </dsp:nvSpPr>
      <dsp:spPr>
        <a:xfrm>
          <a:off x="0" y="0"/>
          <a:ext cx="4056257" cy="497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Redes sociales</a:t>
          </a:r>
        </a:p>
      </dsp:txBody>
      <dsp:txXfrm>
        <a:off x="14578" y="14578"/>
        <a:ext cx="4027101" cy="468571"/>
      </dsp:txXfrm>
    </dsp:sp>
    <dsp:sp modelId="{532BD660-D240-41E9-92C4-C0D485EBBD24}">
      <dsp:nvSpPr>
        <dsp:cNvPr id="0" name=""/>
        <dsp:cNvSpPr/>
      </dsp:nvSpPr>
      <dsp:spPr>
        <a:xfrm>
          <a:off x="405625" y="497727"/>
          <a:ext cx="210654" cy="395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309"/>
              </a:lnTo>
              <a:lnTo>
                <a:pt x="210654" y="3953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233F05-6FBA-46DF-B10B-C0685C332429}">
      <dsp:nvSpPr>
        <dsp:cNvPr id="0" name=""/>
        <dsp:cNvSpPr/>
      </dsp:nvSpPr>
      <dsp:spPr>
        <a:xfrm>
          <a:off x="616280" y="678345"/>
          <a:ext cx="3579688" cy="429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 err="1"/>
            <a:t>Linkedin</a:t>
          </a:r>
          <a:endParaRPr lang="es-ES" sz="1600" b="1" kern="1200" dirty="0"/>
        </a:p>
      </dsp:txBody>
      <dsp:txXfrm>
        <a:off x="628856" y="690921"/>
        <a:ext cx="3554536" cy="4042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DC74A-20BF-440D-BEC4-42C9FA00D644}">
      <dsp:nvSpPr>
        <dsp:cNvPr id="0" name=""/>
        <dsp:cNvSpPr/>
      </dsp:nvSpPr>
      <dsp:spPr>
        <a:xfrm>
          <a:off x="753" y="138798"/>
          <a:ext cx="2810076" cy="401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Red de contactos personales</a:t>
          </a:r>
        </a:p>
      </dsp:txBody>
      <dsp:txXfrm>
        <a:off x="12518" y="150563"/>
        <a:ext cx="2786546" cy="378159"/>
      </dsp:txXfrm>
    </dsp:sp>
    <dsp:sp modelId="{532BD660-D240-41E9-92C4-C0D485EBBD24}">
      <dsp:nvSpPr>
        <dsp:cNvPr id="0" name=""/>
        <dsp:cNvSpPr/>
      </dsp:nvSpPr>
      <dsp:spPr>
        <a:xfrm>
          <a:off x="225252" y="540488"/>
          <a:ext cx="91440" cy="285552"/>
        </a:xfrm>
        <a:custGeom>
          <a:avLst/>
          <a:gdLst/>
          <a:ahLst/>
          <a:cxnLst/>
          <a:rect l="0" t="0" r="0" b="0"/>
          <a:pathLst>
            <a:path>
              <a:moveTo>
                <a:pt x="56508" y="0"/>
              </a:moveTo>
              <a:lnTo>
                <a:pt x="45720" y="2855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233F05-6FBA-46DF-B10B-C0685C332429}">
      <dsp:nvSpPr>
        <dsp:cNvPr id="0" name=""/>
        <dsp:cNvSpPr/>
      </dsp:nvSpPr>
      <dsp:spPr>
        <a:xfrm>
          <a:off x="270972" y="662942"/>
          <a:ext cx="2007923" cy="3261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Familiares y amigos</a:t>
          </a:r>
        </a:p>
      </dsp:txBody>
      <dsp:txXfrm>
        <a:off x="280526" y="672496"/>
        <a:ext cx="1988815" cy="307088"/>
      </dsp:txXfrm>
    </dsp:sp>
    <dsp:sp modelId="{4D204FAA-98B0-4611-A40B-A45D3FE85511}">
      <dsp:nvSpPr>
        <dsp:cNvPr id="0" name=""/>
        <dsp:cNvSpPr/>
      </dsp:nvSpPr>
      <dsp:spPr>
        <a:xfrm>
          <a:off x="225252" y="540488"/>
          <a:ext cx="91440" cy="729959"/>
        </a:xfrm>
        <a:custGeom>
          <a:avLst/>
          <a:gdLst/>
          <a:ahLst/>
          <a:cxnLst/>
          <a:rect l="0" t="0" r="0" b="0"/>
          <a:pathLst>
            <a:path>
              <a:moveTo>
                <a:pt x="56508" y="0"/>
              </a:moveTo>
              <a:lnTo>
                <a:pt x="45720" y="7299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BF762-4637-44EB-B99C-2418C06767A3}">
      <dsp:nvSpPr>
        <dsp:cNvPr id="0" name=""/>
        <dsp:cNvSpPr/>
      </dsp:nvSpPr>
      <dsp:spPr>
        <a:xfrm>
          <a:off x="270972" y="1106568"/>
          <a:ext cx="3897714" cy="327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Conocidos y contactos en eventos</a:t>
          </a:r>
        </a:p>
      </dsp:txBody>
      <dsp:txXfrm>
        <a:off x="280572" y="1116168"/>
        <a:ext cx="3878514" cy="3085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76156-48E0-4FAC-AC04-8DEFC3E65937}">
      <dsp:nvSpPr>
        <dsp:cNvPr id="0" name=""/>
        <dsp:cNvSpPr/>
      </dsp:nvSpPr>
      <dsp:spPr>
        <a:xfrm>
          <a:off x="284670" y="480440"/>
          <a:ext cx="2189657" cy="9134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Autocan-didatura</a:t>
          </a:r>
          <a:endParaRPr lang="es-E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5338" y="614219"/>
        <a:ext cx="1548321" cy="645940"/>
      </dsp:txXfrm>
    </dsp:sp>
    <dsp:sp modelId="{9A3DC5B2-4F0F-4F56-9B8F-AABD8FD65980}">
      <dsp:nvSpPr>
        <dsp:cNvPr id="0" name=""/>
        <dsp:cNvSpPr/>
      </dsp:nvSpPr>
      <dsp:spPr>
        <a:xfrm rot="10800000" flipH="1">
          <a:off x="2546047" y="567429"/>
          <a:ext cx="534712" cy="2152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 dirty="0"/>
        </a:p>
      </dsp:txBody>
      <dsp:txXfrm>
        <a:off x="2546047" y="610483"/>
        <a:ext cx="470130" cy="129164"/>
      </dsp:txXfrm>
    </dsp:sp>
    <dsp:sp modelId="{5D51581A-FB13-4C22-8570-82655A9641DE}">
      <dsp:nvSpPr>
        <dsp:cNvPr id="0" name=""/>
        <dsp:cNvSpPr/>
      </dsp:nvSpPr>
      <dsp:spPr>
        <a:xfrm>
          <a:off x="3191625" y="6078"/>
          <a:ext cx="5397029" cy="18813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Presentar</a:t>
          </a:r>
          <a:r>
            <a:rPr lang="es-ES" sz="2500" kern="1200" baseline="0" dirty="0"/>
            <a:t> nuestra propia autocandidatura sin esperar a la oferta de empleo</a:t>
          </a:r>
          <a:endParaRPr lang="es-ES" sz="2500" kern="1200" dirty="0"/>
        </a:p>
      </dsp:txBody>
      <dsp:txXfrm>
        <a:off x="3982002" y="281598"/>
        <a:ext cx="3816275" cy="1330331"/>
      </dsp:txXfrm>
    </dsp:sp>
    <dsp:sp modelId="{CC0C3E74-4B2E-4554-B0BE-7F4719BCB5E8}">
      <dsp:nvSpPr>
        <dsp:cNvPr id="0" name=""/>
        <dsp:cNvSpPr/>
      </dsp:nvSpPr>
      <dsp:spPr>
        <a:xfrm rot="10800000">
          <a:off x="2611916" y="1143756"/>
          <a:ext cx="476576" cy="1829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 dirty="0"/>
        </a:p>
      </dsp:txBody>
      <dsp:txXfrm rot="10800000">
        <a:off x="2666809" y="1180352"/>
        <a:ext cx="421683" cy="1097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76156-48E0-4FAC-AC04-8DEFC3E65937}">
      <dsp:nvSpPr>
        <dsp:cNvPr id="0" name=""/>
        <dsp:cNvSpPr/>
      </dsp:nvSpPr>
      <dsp:spPr>
        <a:xfrm>
          <a:off x="203822" y="496799"/>
          <a:ext cx="2513047" cy="880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Empleo público</a:t>
          </a:r>
        </a:p>
      </dsp:txBody>
      <dsp:txXfrm>
        <a:off x="571849" y="625786"/>
        <a:ext cx="1776993" cy="622807"/>
      </dsp:txXfrm>
    </dsp:sp>
    <dsp:sp modelId="{9A3DC5B2-4F0F-4F56-9B8F-AABD8FD65980}">
      <dsp:nvSpPr>
        <dsp:cNvPr id="0" name=""/>
        <dsp:cNvSpPr/>
      </dsp:nvSpPr>
      <dsp:spPr>
        <a:xfrm rot="10800000" flipH="1">
          <a:off x="2699586" y="497540"/>
          <a:ext cx="506911" cy="2152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 dirty="0"/>
        </a:p>
      </dsp:txBody>
      <dsp:txXfrm>
        <a:off x="2699586" y="540594"/>
        <a:ext cx="442329" cy="129164"/>
      </dsp:txXfrm>
    </dsp:sp>
    <dsp:sp modelId="{5D51581A-FB13-4C22-8570-82655A9641DE}">
      <dsp:nvSpPr>
        <dsp:cNvPr id="0" name=""/>
        <dsp:cNvSpPr/>
      </dsp:nvSpPr>
      <dsp:spPr>
        <a:xfrm>
          <a:off x="3272472" y="6078"/>
          <a:ext cx="5397029" cy="18813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3,5 millones de empleados públicos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Para algunas profesiones es la principal salida laboral</a:t>
          </a:r>
        </a:p>
      </dsp:txBody>
      <dsp:txXfrm>
        <a:off x="4062849" y="281598"/>
        <a:ext cx="3816275" cy="1330331"/>
      </dsp:txXfrm>
    </dsp:sp>
    <dsp:sp modelId="{CC0C3E74-4B2E-4554-B0BE-7F4719BCB5E8}">
      <dsp:nvSpPr>
        <dsp:cNvPr id="0" name=""/>
        <dsp:cNvSpPr/>
      </dsp:nvSpPr>
      <dsp:spPr>
        <a:xfrm rot="10800000">
          <a:off x="2747831" y="1216870"/>
          <a:ext cx="458662" cy="1829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 dirty="0"/>
        </a:p>
      </dsp:txBody>
      <dsp:txXfrm rot="10800000">
        <a:off x="2802724" y="1253466"/>
        <a:ext cx="403769" cy="1097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2C92E-045F-4B4F-ABDE-F35787FBEBEF}">
      <dsp:nvSpPr>
        <dsp:cNvPr id="0" name=""/>
        <dsp:cNvSpPr/>
      </dsp:nvSpPr>
      <dsp:spPr>
        <a:xfrm>
          <a:off x="6621" y="182933"/>
          <a:ext cx="1886153" cy="12071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Identidad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digital (IPE I)</a:t>
          </a:r>
        </a:p>
      </dsp:txBody>
      <dsp:txXfrm>
        <a:off x="41978" y="218290"/>
        <a:ext cx="1815439" cy="1136465"/>
      </dsp:txXfrm>
    </dsp:sp>
    <dsp:sp modelId="{8A4C99DB-B8BB-4D67-B104-87C9FFB26BB7}">
      <dsp:nvSpPr>
        <dsp:cNvPr id="0" name=""/>
        <dsp:cNvSpPr/>
      </dsp:nvSpPr>
      <dsp:spPr>
        <a:xfrm rot="1">
          <a:off x="2292949" y="292359"/>
          <a:ext cx="848370" cy="9883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</dsp:txBody>
      <dsp:txXfrm>
        <a:off x="2292949" y="490025"/>
        <a:ext cx="593859" cy="592996"/>
      </dsp:txXfrm>
    </dsp:sp>
    <dsp:sp modelId="{B5DF6059-2D15-46E3-85CF-FDB9D165E447}">
      <dsp:nvSpPr>
        <dsp:cNvPr id="0" name=""/>
        <dsp:cNvSpPr/>
      </dsp:nvSpPr>
      <dsp:spPr>
        <a:xfrm>
          <a:off x="3493473" y="2"/>
          <a:ext cx="5253483" cy="15730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* Nuestra huella digital: todo lo que se publica sobre nosotros en </a:t>
          </a:r>
          <a:r>
            <a:rPr lang="es-ES_tradnl" sz="1600" kern="1200" dirty="0" err="1"/>
            <a:t>intenet</a:t>
          </a:r>
          <a:endParaRPr lang="es-ES_tradnl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* Es lo que voluntariamente subimos como lo que los demás dicen de nosotros, como el rastro digital de las aplicaciones que usamos</a:t>
          </a:r>
          <a:endParaRPr lang="es-ES" sz="1600" kern="1200" baseline="-25000" dirty="0"/>
        </a:p>
      </dsp:txBody>
      <dsp:txXfrm>
        <a:off x="3539546" y="46075"/>
        <a:ext cx="5161337" cy="1480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E4E2B-65D4-4D33-83AE-A5EA535FE91A}" type="datetimeFigureOut">
              <a:rPr lang="es-ES" smtClean="0"/>
              <a:t>11/09/2025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8CA4C-A49C-45E2-BE04-B4EF3838BE1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434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CA4C-A49C-45E2-BE04-B4EF3838BE13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3542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CA4C-A49C-45E2-BE04-B4EF3838BE13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0516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CA4C-A49C-45E2-BE04-B4EF3838BE13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0516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2216-3B5A-48B6-B9E5-989B0A558A73}" type="datetime1">
              <a:rPr lang="es-ES" smtClean="0"/>
              <a:t>11/09/2025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608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2CA2-690F-4F5A-BDDC-BD5487C11BED}" type="datetime1">
              <a:rPr lang="es-ES" smtClean="0"/>
              <a:t>11/09/2025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358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C64E-3D99-40ED-A0BE-213195A42E87}" type="datetime1">
              <a:rPr lang="es-ES" smtClean="0"/>
              <a:t>11/09/2025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090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1F9B-BBA3-4244-91C2-6FFBAC6AFCA8}" type="datetime1">
              <a:rPr lang="es-ES" smtClean="0"/>
              <a:t>11/09/2025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18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E45B-77F0-4D4E-AEE8-092E85ECDDBB}" type="datetime1">
              <a:rPr lang="es-ES" smtClean="0"/>
              <a:t>11/09/2025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4523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7913-E1AB-4C61-9FD2-6979062E8BFD}" type="datetime1">
              <a:rPr lang="es-ES" smtClean="0"/>
              <a:t>11/09/2025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531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802F-1EBA-498A-BC2B-525F05C7CA10}" type="datetime1">
              <a:rPr lang="es-ES" smtClean="0"/>
              <a:t>11/09/2025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115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4862-04C0-4C3F-BA3B-A319721EC829}" type="datetime1">
              <a:rPr lang="es-ES" smtClean="0"/>
              <a:t>11/09/2025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716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D479-0467-41FB-B559-0C59942C84FB}" type="datetime1">
              <a:rPr lang="es-ES" smtClean="0"/>
              <a:t>11/09/2025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025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193C-88BA-40D2-BEAD-3776E8A6F5B7}" type="datetime1">
              <a:rPr lang="es-ES" smtClean="0"/>
              <a:t>11/09/2025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976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A35B-299A-4AC6-97C8-0624A440F61B}" type="datetime1">
              <a:rPr lang="es-ES" smtClean="0"/>
              <a:t>11/09/2025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54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BE9AB-F773-4A1D-934E-2C3E337DFB10}" type="datetime1">
              <a:rPr lang="es-ES" smtClean="0"/>
              <a:t>11/09/2025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480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4.xml"/><Relationship Id="rId7" Type="http://schemas.openxmlformats.org/officeDocument/2006/relationships/slide" Target="slide2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slide" Target="slide2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7.xml"/><Relationship Id="rId7" Type="http://schemas.openxmlformats.org/officeDocument/2006/relationships/slide" Target="slide2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19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8.xml"/><Relationship Id="rId7" Type="http://schemas.openxmlformats.org/officeDocument/2006/relationships/slide" Target="slide2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image" Target="../media/image4.png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slide" Target="slide2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1.xml"/><Relationship Id="rId7" Type="http://schemas.openxmlformats.org/officeDocument/2006/relationships/slide" Target="slide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itorialtulibro.es/tulibrodefp/login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slide" Target="slide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72156"/>
            <a:ext cx="7579704" cy="3901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539552" y="2394754"/>
            <a:ext cx="7958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>
                <a:solidFill>
                  <a:schemeClr val="accent2"/>
                </a:solidFill>
              </a:rPr>
              <a:t>Unidad 1              </a:t>
            </a:r>
            <a:r>
              <a:rPr lang="es-ES_tradnl" sz="5400" dirty="0">
                <a:solidFill>
                  <a:schemeClr val="accent2"/>
                </a:solidFill>
              </a:rPr>
              <a:t> </a:t>
            </a:r>
            <a:endParaRPr lang="es-ES" sz="5400" dirty="0">
              <a:solidFill>
                <a:schemeClr val="accent2"/>
              </a:solidFill>
            </a:endParaRPr>
          </a:p>
          <a:p>
            <a:r>
              <a:rPr lang="es-ES" sz="5400" dirty="0">
                <a:solidFill>
                  <a:schemeClr val="accent2"/>
                </a:solidFill>
              </a:rPr>
              <a:t>LA BÚSQUEDA DE EMPLEO</a:t>
            </a:r>
            <a:endParaRPr lang="es-ES_tradnl" sz="5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05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4009638"/>
            <a:ext cx="1738536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_tradnl" dirty="0" err="1"/>
              <a:t>Videocurriculum</a:t>
            </a:r>
            <a:endParaRPr lang="es-ES" dirty="0"/>
          </a:p>
        </p:txBody>
      </p:sp>
      <p:sp>
        <p:nvSpPr>
          <p:cNvPr id="45" name="44 CuadroTexto"/>
          <p:cNvSpPr txBox="1"/>
          <p:nvPr/>
        </p:nvSpPr>
        <p:spPr>
          <a:xfrm>
            <a:off x="2267744" y="3979971"/>
            <a:ext cx="67952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s-ES_tradnl" i="1" dirty="0">
                <a:sym typeface="Wingdings" pitchFamily="2" charset="2"/>
              </a:rPr>
              <a:t>Cada vez más habitual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ES_tradnl" i="1" dirty="0">
                <a:sym typeface="Wingdings" pitchFamily="2" charset="2"/>
              </a:rPr>
              <a:t>Duración 2-3 minutos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ES_tradnl" i="1" dirty="0">
                <a:sym typeface="Wingdings" pitchFamily="2" charset="2"/>
              </a:rPr>
              <a:t>Cuidar iluminación, sonido, la ropa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ES_tradnl" i="1" dirty="0">
                <a:sym typeface="Wingdings" pitchFamily="2" charset="2"/>
              </a:rPr>
              <a:t>Velocidad del lenguaje, vigilar muletillas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ES_tradnl" i="1" dirty="0">
                <a:sym typeface="Wingdings" pitchFamily="2" charset="2"/>
              </a:rPr>
              <a:t>Presentar forma breve trayectoria y formación, explicar qué buscas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ES_tradnl" i="1" dirty="0">
                <a:sym typeface="Wingdings" pitchFamily="2" charset="2"/>
              </a:rPr>
              <a:t>Indicar datos personales, QR, subirlo a </a:t>
            </a:r>
            <a:r>
              <a:rPr lang="es-ES_tradnl" i="1" dirty="0" err="1">
                <a:sym typeface="Wingdings" pitchFamily="2" charset="2"/>
              </a:rPr>
              <a:t>linkedin</a:t>
            </a:r>
            <a:r>
              <a:rPr lang="es-ES_tradnl" i="1" dirty="0">
                <a:sym typeface="Wingdings" pitchFamily="2" charset="2"/>
              </a:rPr>
              <a:t>, </a:t>
            </a:r>
            <a:r>
              <a:rPr lang="es-ES_tradnl" i="1" dirty="0" err="1">
                <a:sym typeface="Wingdings" pitchFamily="2" charset="2"/>
              </a:rPr>
              <a:t>youtube</a:t>
            </a:r>
            <a:endParaRPr lang="es-ES_tradnl" i="1" dirty="0">
              <a:sym typeface="Wingdings" pitchFamily="2" charset="2"/>
            </a:endParaRPr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35496" y="42626"/>
            <a:ext cx="8229600" cy="506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500" b="1" dirty="0"/>
              <a:t>2.1.a) </a:t>
            </a:r>
            <a:r>
              <a:rPr lang="es-ES_tradnl" sz="2500" b="1" dirty="0" err="1"/>
              <a:t>Curriculum</a:t>
            </a:r>
            <a:r>
              <a:rPr lang="es-ES_tradnl" sz="2500" b="1" dirty="0"/>
              <a:t> vitae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05968691"/>
              </p:ext>
            </p:extLst>
          </p:nvPr>
        </p:nvGraphicFramePr>
        <p:xfrm>
          <a:off x="467544" y="960729"/>
          <a:ext cx="7644255" cy="2760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5 CuadroTexto">
            <a:hlinkClick r:id="rId7" action="ppaction://hlinksldjump"/>
            <a:extLst>
              <a:ext uri="{FF2B5EF4-FFF2-40B4-BE49-F238E27FC236}">
                <a16:creationId xmlns:a16="http://schemas.microsoft.com/office/drawing/2014/main" id="{175D5B73-8636-5907-C153-2C6FF736B354}"/>
              </a:ext>
            </a:extLst>
          </p:cNvPr>
          <p:cNvSpPr txBox="1"/>
          <p:nvPr/>
        </p:nvSpPr>
        <p:spPr>
          <a:xfrm>
            <a:off x="3686365" y="6290397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5" name="1 Flecha izquierda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A05D31F-62DF-725D-5910-EEBF4B918B8F}"/>
              </a:ext>
            </a:extLst>
          </p:cNvPr>
          <p:cNvSpPr/>
          <p:nvPr/>
        </p:nvSpPr>
        <p:spPr>
          <a:xfrm>
            <a:off x="71389" y="6387519"/>
            <a:ext cx="875539" cy="281841"/>
          </a:xfrm>
          <a:prstGeom prst="leftArrow">
            <a:avLst/>
          </a:prstGeom>
          <a:solidFill>
            <a:schemeClr val="tx2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pic>
        <p:nvPicPr>
          <p:cNvPr id="6" name="28 Imagen">
            <a:extLst>
              <a:ext uri="{FF2B5EF4-FFF2-40B4-BE49-F238E27FC236}">
                <a16:creationId xmlns:a16="http://schemas.microsoft.com/office/drawing/2014/main" id="{061564CB-BDC9-C2B4-50E2-DCDA0CAAF8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471629" y="6402722"/>
            <a:ext cx="287793" cy="361618"/>
          </a:xfrm>
          <a:prstGeom prst="rect">
            <a:avLst/>
          </a:prstGeom>
        </p:spPr>
      </p:pic>
      <p:sp>
        <p:nvSpPr>
          <p:cNvPr id="7" name="33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6866F3B-8D96-498D-7B3C-CC8B7B85599A}"/>
              </a:ext>
            </a:extLst>
          </p:cNvPr>
          <p:cNvSpPr/>
          <p:nvPr/>
        </p:nvSpPr>
        <p:spPr>
          <a:xfrm>
            <a:off x="7507759" y="6401699"/>
            <a:ext cx="864096" cy="267661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75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611560" y="2066869"/>
            <a:ext cx="3559648" cy="33092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7429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schemeClr val="tx1"/>
                </a:solidFill>
                <a:sym typeface="Wingdings" panose="05000000000000000000" pitchFamily="2" charset="2"/>
              </a:rPr>
              <a:t>Datos personales</a:t>
            </a:r>
          </a:p>
          <a:p>
            <a:pPr marL="1200150" lvl="2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_tradnl" kern="1200" dirty="0">
                <a:solidFill>
                  <a:schemeClr val="tx1"/>
                </a:solidFill>
                <a:sym typeface="Wingdings" panose="05000000000000000000" pitchFamily="2" charset="2"/>
              </a:rPr>
              <a:t>Datos de contacto</a:t>
            </a:r>
          </a:p>
          <a:p>
            <a:pPr marL="1200150" lvl="2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schemeClr val="tx1"/>
                </a:solidFill>
                <a:sym typeface="Wingdings" panose="05000000000000000000" pitchFamily="2" charset="2"/>
              </a:rPr>
              <a:t>Objetivo profesional</a:t>
            </a:r>
          </a:p>
          <a:p>
            <a:pPr marL="7429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_tradnl" kern="1200" dirty="0">
                <a:solidFill>
                  <a:schemeClr val="tx1"/>
                </a:solidFill>
                <a:sym typeface="Wingdings" panose="05000000000000000000" pitchFamily="2" charset="2"/>
              </a:rPr>
              <a:t>Formación</a:t>
            </a:r>
          </a:p>
          <a:p>
            <a:pPr marL="1200150" lvl="2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schemeClr val="tx1"/>
                </a:solidFill>
                <a:sym typeface="Wingdings" panose="05000000000000000000" pitchFamily="2" charset="2"/>
              </a:rPr>
              <a:t>Títulos </a:t>
            </a:r>
          </a:p>
          <a:p>
            <a:pPr marL="1200150" lvl="2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_tradnl" kern="1200" dirty="0">
                <a:solidFill>
                  <a:schemeClr val="tx1"/>
                </a:solidFill>
                <a:sym typeface="Wingdings" panose="05000000000000000000" pitchFamily="2" charset="2"/>
              </a:rPr>
              <a:t>Cursos</a:t>
            </a:r>
          </a:p>
          <a:p>
            <a:pPr marL="1200150" lvl="2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schemeClr val="tx1"/>
                </a:solidFill>
                <a:sym typeface="Wingdings" panose="05000000000000000000" pitchFamily="2" charset="2"/>
              </a:rPr>
              <a:t>Idiomas/informática</a:t>
            </a:r>
            <a:endParaRPr lang="es-ES" kern="1200" dirty="0">
              <a:solidFill>
                <a:schemeClr val="tx1"/>
              </a:solidFill>
            </a:endParaRPr>
          </a:p>
        </p:txBody>
      </p:sp>
      <p:sp>
        <p:nvSpPr>
          <p:cNvPr id="2" name="7 Rectángulo">
            <a:extLst>
              <a:ext uri="{FF2B5EF4-FFF2-40B4-BE49-F238E27FC236}">
                <a16:creationId xmlns:a16="http://schemas.microsoft.com/office/drawing/2014/main" id="{F7EC560F-6FDF-DB3E-E614-8EB8DA28BA6B}"/>
              </a:ext>
            </a:extLst>
          </p:cNvPr>
          <p:cNvSpPr/>
          <p:nvPr/>
        </p:nvSpPr>
        <p:spPr>
          <a:xfrm>
            <a:off x="4261352" y="2066869"/>
            <a:ext cx="3559648" cy="33092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7429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schemeClr val="tx1"/>
                </a:solidFill>
                <a:sym typeface="Wingdings" panose="05000000000000000000" pitchFamily="2" charset="2"/>
              </a:rPr>
              <a:t>Experiencia profesional</a:t>
            </a:r>
          </a:p>
          <a:p>
            <a:pPr marL="7429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endParaRPr lang="es-ES_tradnl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7429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endParaRPr lang="es-ES_tradnl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7429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schemeClr val="tx1"/>
                </a:solidFill>
                <a:sym typeface="Wingdings" panose="05000000000000000000" pitchFamily="2" charset="2"/>
              </a:rPr>
              <a:t>Competencias</a:t>
            </a:r>
          </a:p>
          <a:p>
            <a:pPr marL="7429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endParaRPr lang="es-ES_tradnl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7429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endParaRPr lang="es-ES_tradnl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7429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schemeClr val="tx1"/>
                </a:solidFill>
                <a:sym typeface="Wingdings" panose="05000000000000000000" pitchFamily="2" charset="2"/>
              </a:rPr>
              <a:t>Otros datos de interés</a:t>
            </a: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id="{21B227B7-7FDE-A8BB-7B00-F22B3F49C370}"/>
              </a:ext>
            </a:extLst>
          </p:cNvPr>
          <p:cNvSpPr txBox="1"/>
          <p:nvPr/>
        </p:nvSpPr>
        <p:spPr>
          <a:xfrm>
            <a:off x="3246938" y="1141242"/>
            <a:ext cx="2008405" cy="5780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_tradnl" dirty="0">
                <a:solidFill>
                  <a:schemeClr val="tx1"/>
                </a:solidFill>
              </a:rPr>
              <a:t>Estructura del </a:t>
            </a:r>
            <a:r>
              <a:rPr lang="es-ES_tradnl" dirty="0" err="1">
                <a:solidFill>
                  <a:schemeClr val="tx1"/>
                </a:solidFill>
              </a:rPr>
              <a:t>curriculum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25 CuadroTexto">
            <a:hlinkClick r:id="rId2" action="ppaction://hlinksldjump"/>
            <a:extLst>
              <a:ext uri="{FF2B5EF4-FFF2-40B4-BE49-F238E27FC236}">
                <a16:creationId xmlns:a16="http://schemas.microsoft.com/office/drawing/2014/main" id="{8D9559FB-A5EC-5BAF-7F2F-BC0E011704DD}"/>
              </a:ext>
            </a:extLst>
          </p:cNvPr>
          <p:cNvSpPr txBox="1"/>
          <p:nvPr/>
        </p:nvSpPr>
        <p:spPr>
          <a:xfrm>
            <a:off x="3686365" y="6290397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5" name="1 Flecha izquierda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FAEF272-A338-D942-C964-09FB096E4655}"/>
              </a:ext>
            </a:extLst>
          </p:cNvPr>
          <p:cNvSpPr/>
          <p:nvPr/>
        </p:nvSpPr>
        <p:spPr>
          <a:xfrm>
            <a:off x="71389" y="6387519"/>
            <a:ext cx="875539" cy="281841"/>
          </a:xfrm>
          <a:prstGeom prst="leftArrow">
            <a:avLst/>
          </a:prstGeom>
          <a:solidFill>
            <a:schemeClr val="tx2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pic>
        <p:nvPicPr>
          <p:cNvPr id="6" name="28 Imagen">
            <a:extLst>
              <a:ext uri="{FF2B5EF4-FFF2-40B4-BE49-F238E27FC236}">
                <a16:creationId xmlns:a16="http://schemas.microsoft.com/office/drawing/2014/main" id="{C04436A8-F901-B59E-77A8-037F0402BA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471629" y="6402722"/>
            <a:ext cx="287793" cy="361618"/>
          </a:xfrm>
          <a:prstGeom prst="rect">
            <a:avLst/>
          </a:prstGeom>
        </p:spPr>
      </p:pic>
      <p:sp>
        <p:nvSpPr>
          <p:cNvPr id="7" name="33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0FB5C2-7541-8D07-93E4-4601AB3C3BA9}"/>
              </a:ext>
            </a:extLst>
          </p:cNvPr>
          <p:cNvSpPr/>
          <p:nvPr/>
        </p:nvSpPr>
        <p:spPr>
          <a:xfrm>
            <a:off x="7507759" y="6401699"/>
            <a:ext cx="864096" cy="267661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C5C31E5-2503-C2A6-495B-888B69904E8A}"/>
              </a:ext>
            </a:extLst>
          </p:cNvPr>
          <p:cNvSpPr txBox="1">
            <a:spLocks/>
          </p:cNvSpPr>
          <p:nvPr/>
        </p:nvSpPr>
        <p:spPr>
          <a:xfrm>
            <a:off x="35496" y="42626"/>
            <a:ext cx="8229600" cy="506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500" b="1" dirty="0"/>
              <a:t>2.1.a) </a:t>
            </a:r>
            <a:r>
              <a:rPr lang="es-ES_tradnl" sz="2500" b="1" dirty="0" err="1"/>
              <a:t>Curriculum</a:t>
            </a:r>
            <a:r>
              <a:rPr lang="es-ES_tradnl" sz="2500" b="1" dirty="0"/>
              <a:t> vitae</a:t>
            </a:r>
          </a:p>
        </p:txBody>
      </p:sp>
    </p:spTree>
    <p:extLst>
      <p:ext uri="{BB962C8B-B14F-4D97-AF65-F5344CB8AC3E}">
        <p14:creationId xmlns:p14="http://schemas.microsoft.com/office/powerpoint/2010/main" val="2007208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Título"/>
          <p:cNvSpPr txBox="1">
            <a:spLocks/>
          </p:cNvSpPr>
          <p:nvPr/>
        </p:nvSpPr>
        <p:spPr>
          <a:xfrm>
            <a:off x="35496" y="73663"/>
            <a:ext cx="8995744" cy="475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500" b="1" dirty="0"/>
              <a:t>2.1.b) Preparación entrevista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2956643" y="821194"/>
            <a:ext cx="3230713" cy="57606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Recuerda: 3 primeros minutos marcan la entrevista</a:t>
            </a:r>
            <a:endParaRPr lang="es-ES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94116" y="1706350"/>
            <a:ext cx="2068871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_tradnl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Antes</a:t>
            </a:r>
            <a:endParaRPr lang="es-ES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678028" y="1700808"/>
            <a:ext cx="2076400" cy="5816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_tradnl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Durante</a:t>
            </a:r>
            <a:endParaRPr lang="es-ES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302866" y="1700807"/>
            <a:ext cx="2348208" cy="5816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_tradnl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finalizar</a:t>
            </a:r>
            <a:endParaRPr lang="es-ES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Flecha derecha"/>
          <p:cNvSpPr/>
          <p:nvPr/>
        </p:nvSpPr>
        <p:spPr>
          <a:xfrm rot="5400000">
            <a:off x="1613226" y="2460538"/>
            <a:ext cx="402133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24 Flecha derecha"/>
          <p:cNvSpPr/>
          <p:nvPr/>
        </p:nvSpPr>
        <p:spPr>
          <a:xfrm rot="5400000">
            <a:off x="7313892" y="2460538"/>
            <a:ext cx="402133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25 Flecha derecha"/>
          <p:cNvSpPr/>
          <p:nvPr/>
        </p:nvSpPr>
        <p:spPr>
          <a:xfrm rot="5400000">
            <a:off x="4532486" y="2460538"/>
            <a:ext cx="402133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26 Rectángulo"/>
          <p:cNvSpPr/>
          <p:nvPr/>
        </p:nvSpPr>
        <p:spPr>
          <a:xfrm>
            <a:off x="122171" y="2754585"/>
            <a:ext cx="33842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prstClr val="black"/>
                </a:solidFill>
              </a:rPr>
              <a:t>Informarnos sobre la empresa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prstClr val="black"/>
                </a:solidFill>
              </a:rPr>
              <a:t>Repasar el </a:t>
            </a:r>
            <a:r>
              <a:rPr lang="es-ES_tradnl" dirty="0" err="1">
                <a:solidFill>
                  <a:prstClr val="black"/>
                </a:solidFill>
              </a:rPr>
              <a:t>curriculum</a:t>
            </a:r>
            <a:endParaRPr lang="es-ES_tradnl" dirty="0">
              <a:solidFill>
                <a:prstClr val="black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prstClr val="black"/>
                </a:solidFill>
              </a:rPr>
              <a:t>Preparar la explicación de la trayectoria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prstClr val="black"/>
                </a:solidFill>
              </a:rPr>
              <a:t>Preparar respuestas a preguntas profesionales y personales </a:t>
            </a:r>
          </a:p>
        </p:txBody>
      </p:sp>
      <p:sp>
        <p:nvSpPr>
          <p:cNvPr id="29" name="28 Rectángulo"/>
          <p:cNvSpPr/>
          <p:nvPr/>
        </p:nvSpPr>
        <p:spPr>
          <a:xfrm>
            <a:off x="3397670" y="2796251"/>
            <a:ext cx="2789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prstClr val="black"/>
                </a:solidFill>
              </a:rPr>
              <a:t>Confianza y seguridad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prstClr val="black"/>
                </a:solidFill>
              </a:rPr>
              <a:t>Actitud positiva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prstClr val="black"/>
                </a:solidFill>
              </a:rPr>
              <a:t>Hace preguntas sobre el puesto a ocupar</a:t>
            </a:r>
          </a:p>
        </p:txBody>
      </p:sp>
      <p:sp>
        <p:nvSpPr>
          <p:cNvPr id="2" name="28 Rectángulo">
            <a:extLst>
              <a:ext uri="{FF2B5EF4-FFF2-40B4-BE49-F238E27FC236}">
                <a16:creationId xmlns:a16="http://schemas.microsoft.com/office/drawing/2014/main" id="{FAA81D53-B819-9CFB-9D0A-8E75ACFB8FF8}"/>
              </a:ext>
            </a:extLst>
          </p:cNvPr>
          <p:cNvSpPr/>
          <p:nvPr/>
        </p:nvSpPr>
        <p:spPr>
          <a:xfrm>
            <a:off x="6197184" y="2824623"/>
            <a:ext cx="26355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prstClr val="black"/>
                </a:solidFill>
              </a:rPr>
              <a:t>Reflexionar sobre las impresiones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prstClr val="black"/>
                </a:solidFill>
              </a:rPr>
              <a:t>Y las preguntas inesperadas o que han costado responder</a:t>
            </a:r>
          </a:p>
        </p:txBody>
      </p:sp>
      <p:sp>
        <p:nvSpPr>
          <p:cNvPr id="3" name="25 CuadroTexto">
            <a:hlinkClick r:id="rId2" action="ppaction://hlinksldjump"/>
            <a:extLst>
              <a:ext uri="{FF2B5EF4-FFF2-40B4-BE49-F238E27FC236}">
                <a16:creationId xmlns:a16="http://schemas.microsoft.com/office/drawing/2014/main" id="{549D55BE-1ABE-6586-E0BB-1C03005E6795}"/>
              </a:ext>
            </a:extLst>
          </p:cNvPr>
          <p:cNvSpPr txBox="1"/>
          <p:nvPr/>
        </p:nvSpPr>
        <p:spPr>
          <a:xfrm>
            <a:off x="3686365" y="6290397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4" name="1 Flecha izquierda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B559641-3D95-1CC2-9D1E-49167A6C2E87}"/>
              </a:ext>
            </a:extLst>
          </p:cNvPr>
          <p:cNvSpPr/>
          <p:nvPr/>
        </p:nvSpPr>
        <p:spPr>
          <a:xfrm>
            <a:off x="71389" y="6387519"/>
            <a:ext cx="875539" cy="281841"/>
          </a:xfrm>
          <a:prstGeom prst="leftArrow">
            <a:avLst/>
          </a:prstGeom>
          <a:solidFill>
            <a:schemeClr val="tx2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pic>
        <p:nvPicPr>
          <p:cNvPr id="5" name="28 Imagen">
            <a:extLst>
              <a:ext uri="{FF2B5EF4-FFF2-40B4-BE49-F238E27FC236}">
                <a16:creationId xmlns:a16="http://schemas.microsoft.com/office/drawing/2014/main" id="{E4D11119-9FDC-21E6-601F-4A8652A38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471629" y="6402722"/>
            <a:ext cx="287793" cy="361618"/>
          </a:xfrm>
          <a:prstGeom prst="rect">
            <a:avLst/>
          </a:prstGeom>
        </p:spPr>
      </p:pic>
      <p:sp>
        <p:nvSpPr>
          <p:cNvPr id="6" name="33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88B7D9A-F2F1-6D23-CF53-8588C86EB6E9}"/>
              </a:ext>
            </a:extLst>
          </p:cNvPr>
          <p:cNvSpPr/>
          <p:nvPr/>
        </p:nvSpPr>
        <p:spPr>
          <a:xfrm>
            <a:off x="7507759" y="6401699"/>
            <a:ext cx="864096" cy="267661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77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 Título"/>
          <p:cNvSpPr txBox="1">
            <a:spLocks/>
          </p:cNvSpPr>
          <p:nvPr/>
        </p:nvSpPr>
        <p:spPr>
          <a:xfrm>
            <a:off x="35496" y="44624"/>
            <a:ext cx="8970411" cy="546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500" b="1" dirty="0"/>
              <a:t>2.1.b) Comunicación verbal y no verbal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90839" y="2601777"/>
            <a:ext cx="158596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Comunicación</a:t>
            </a:r>
            <a:endParaRPr lang="es-ES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20 Conector recto de flecha"/>
          <p:cNvCxnSpPr/>
          <p:nvPr/>
        </p:nvCxnSpPr>
        <p:spPr>
          <a:xfrm flipV="1">
            <a:off x="1676806" y="2240867"/>
            <a:ext cx="554892" cy="36091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Rectángulo"/>
          <p:cNvSpPr/>
          <p:nvPr/>
        </p:nvSpPr>
        <p:spPr>
          <a:xfrm>
            <a:off x="2269137" y="908720"/>
            <a:ext cx="6335311" cy="15477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VERBAL</a:t>
            </a:r>
            <a:r>
              <a:rPr lang="es-ES_tradnl" dirty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s-ES_tradnl" dirty="0">
                <a:solidFill>
                  <a:schemeClr val="tx1"/>
                </a:solidFill>
              </a:rPr>
              <a:t>Evitar monosílabos, lenguaje muy coloquial o muy rebuscado</a:t>
            </a:r>
          </a:p>
          <a:p>
            <a:pPr marL="285750" indent="-285750">
              <a:buFontTx/>
              <a:buChar char="-"/>
            </a:pPr>
            <a:r>
              <a:rPr lang="es-ES_tradnl" dirty="0">
                <a:solidFill>
                  <a:schemeClr val="tx1"/>
                </a:solidFill>
              </a:rPr>
              <a:t>Evitar tutear</a:t>
            </a:r>
          </a:p>
          <a:p>
            <a:pPr marL="285750" indent="-285750">
              <a:buFontTx/>
              <a:buChar char="-"/>
            </a:pPr>
            <a:r>
              <a:rPr lang="es-ES_tradnl" dirty="0">
                <a:solidFill>
                  <a:schemeClr val="tx1"/>
                </a:solidFill>
              </a:rPr>
              <a:t>Mostrar seguridad</a:t>
            </a:r>
          </a:p>
          <a:p>
            <a:pPr marL="285750" indent="-285750">
              <a:buFontTx/>
              <a:buChar char="-"/>
            </a:pPr>
            <a:r>
              <a:rPr lang="es-ES_tradnl" dirty="0">
                <a:solidFill>
                  <a:schemeClr val="tx1"/>
                </a:solidFill>
              </a:rPr>
              <a:t>Usar expresiones positivas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31" name="30 Conector recto de flecha"/>
          <p:cNvCxnSpPr/>
          <p:nvPr/>
        </p:nvCxnSpPr>
        <p:spPr>
          <a:xfrm>
            <a:off x="1676806" y="2980602"/>
            <a:ext cx="554892" cy="28808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Rectángulo"/>
          <p:cNvSpPr/>
          <p:nvPr/>
        </p:nvSpPr>
        <p:spPr>
          <a:xfrm>
            <a:off x="2293883" y="2816524"/>
            <a:ext cx="6335311" cy="29167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VERBAL</a:t>
            </a:r>
            <a:r>
              <a:rPr lang="es-ES_tradnl" dirty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s-ES_tradnl" dirty="0">
                <a:solidFill>
                  <a:schemeClr val="tx1"/>
                </a:solidFill>
              </a:rPr>
              <a:t>Manera de vestir</a:t>
            </a:r>
            <a:r>
              <a:rPr lang="es-ES" dirty="0">
                <a:solidFill>
                  <a:schemeClr val="tx1"/>
                </a:solidFill>
              </a:rPr>
              <a:t> e higiene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1"/>
                </a:solidFill>
              </a:rPr>
              <a:t>Dar la mano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1"/>
                </a:solidFill>
              </a:rPr>
              <a:t>Expresión facial, sonreír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1"/>
                </a:solidFill>
              </a:rPr>
              <a:t>Postura corporal y uso de las manos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1"/>
                </a:solidFill>
              </a:rPr>
              <a:t>Manías o tics, comer chicle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1"/>
                </a:solidFill>
              </a:rPr>
              <a:t>Puntualidad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1"/>
                </a:solidFill>
              </a:rPr>
              <a:t>Uso del móvil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1"/>
                </a:solidFill>
              </a:rPr>
              <a:t>Contacto visual</a:t>
            </a:r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3" name="25 CuadroTexto">
            <a:hlinkClick r:id="rId2" action="ppaction://hlinksldjump"/>
            <a:extLst>
              <a:ext uri="{FF2B5EF4-FFF2-40B4-BE49-F238E27FC236}">
                <a16:creationId xmlns:a16="http://schemas.microsoft.com/office/drawing/2014/main" id="{0ED11E3E-2678-29CD-B63C-2C1D3C634EC2}"/>
              </a:ext>
            </a:extLst>
          </p:cNvPr>
          <p:cNvSpPr txBox="1"/>
          <p:nvPr/>
        </p:nvSpPr>
        <p:spPr>
          <a:xfrm>
            <a:off x="3686365" y="6290397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4" name="1 Flecha izquierda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C8158D8-0B59-911F-33F7-8BE8C6983728}"/>
              </a:ext>
            </a:extLst>
          </p:cNvPr>
          <p:cNvSpPr/>
          <p:nvPr/>
        </p:nvSpPr>
        <p:spPr>
          <a:xfrm>
            <a:off x="71389" y="6387519"/>
            <a:ext cx="875539" cy="281841"/>
          </a:xfrm>
          <a:prstGeom prst="leftArrow">
            <a:avLst/>
          </a:prstGeom>
          <a:solidFill>
            <a:schemeClr val="tx2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pic>
        <p:nvPicPr>
          <p:cNvPr id="5" name="28 Imagen">
            <a:extLst>
              <a:ext uri="{FF2B5EF4-FFF2-40B4-BE49-F238E27FC236}">
                <a16:creationId xmlns:a16="http://schemas.microsoft.com/office/drawing/2014/main" id="{45161ED0-B4AA-4304-6DFF-F712815C08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471629" y="6402722"/>
            <a:ext cx="287793" cy="361618"/>
          </a:xfrm>
          <a:prstGeom prst="rect">
            <a:avLst/>
          </a:prstGeom>
        </p:spPr>
      </p:pic>
      <p:sp>
        <p:nvSpPr>
          <p:cNvPr id="6" name="33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285FC71-5231-B06B-BE52-9F403BED734C}"/>
              </a:ext>
            </a:extLst>
          </p:cNvPr>
          <p:cNvSpPr/>
          <p:nvPr/>
        </p:nvSpPr>
        <p:spPr>
          <a:xfrm>
            <a:off x="7507759" y="6401699"/>
            <a:ext cx="864096" cy="267661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0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4A1CB-79DC-B2D4-E6A7-A764D7A48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Título">
            <a:extLst>
              <a:ext uri="{FF2B5EF4-FFF2-40B4-BE49-F238E27FC236}">
                <a16:creationId xmlns:a16="http://schemas.microsoft.com/office/drawing/2014/main" id="{EF8922CD-421A-F934-FA02-0EE81D40D225}"/>
              </a:ext>
            </a:extLst>
          </p:cNvPr>
          <p:cNvSpPr txBox="1">
            <a:spLocks/>
          </p:cNvSpPr>
          <p:nvPr/>
        </p:nvSpPr>
        <p:spPr>
          <a:xfrm>
            <a:off x="35496" y="44624"/>
            <a:ext cx="8229600" cy="506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500" b="1" dirty="0"/>
              <a:t>2.1.b) Preguntas en la entrevista</a:t>
            </a:r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42A03212-7807-6DEF-8B0A-0A8A289D5A34}"/>
              </a:ext>
            </a:extLst>
          </p:cNvPr>
          <p:cNvSpPr/>
          <p:nvPr/>
        </p:nvSpPr>
        <p:spPr>
          <a:xfrm>
            <a:off x="1979712" y="1340769"/>
            <a:ext cx="3960440" cy="30243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7429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schemeClr val="tx1"/>
                </a:solidFill>
                <a:sym typeface="Wingdings" panose="05000000000000000000" pitchFamily="2" charset="2"/>
              </a:rPr>
              <a:t>Trayectoria formativa</a:t>
            </a:r>
          </a:p>
          <a:p>
            <a:pPr marL="7429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schemeClr val="tx1"/>
                </a:solidFill>
                <a:sym typeface="Wingdings" panose="05000000000000000000" pitchFamily="2" charset="2"/>
              </a:rPr>
              <a:t>Experiencia profesional</a:t>
            </a:r>
          </a:p>
          <a:p>
            <a:pPr marL="7429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_tradnl" kern="1200" dirty="0">
                <a:solidFill>
                  <a:schemeClr val="tx1"/>
                </a:solidFill>
                <a:sym typeface="Wingdings" panose="05000000000000000000" pitchFamily="2" charset="2"/>
              </a:rPr>
              <a:t>Personales</a:t>
            </a:r>
          </a:p>
          <a:p>
            <a:pPr marL="7429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schemeClr val="tx1"/>
                </a:solidFill>
                <a:sym typeface="Wingdings" panose="05000000000000000000" pitchFamily="2" charset="2"/>
              </a:rPr>
              <a:t>Relacionadas con el trabajo</a:t>
            </a:r>
          </a:p>
          <a:p>
            <a:pPr marL="7429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_tradnl" kern="1200" dirty="0">
                <a:solidFill>
                  <a:schemeClr val="tx1"/>
                </a:solidFill>
                <a:sym typeface="Wingdings" panose="05000000000000000000" pitchFamily="2" charset="2"/>
              </a:rPr>
              <a:t>Ret</a:t>
            </a:r>
            <a:r>
              <a:rPr lang="es-ES_tradnl" dirty="0">
                <a:solidFill>
                  <a:schemeClr val="tx1"/>
                </a:solidFill>
                <a:sym typeface="Wingdings" panose="05000000000000000000" pitchFamily="2" charset="2"/>
              </a:rPr>
              <a:t>ribuciones </a:t>
            </a:r>
          </a:p>
          <a:p>
            <a:pPr marL="7429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_tradnl" kern="1200" dirty="0">
                <a:solidFill>
                  <a:schemeClr val="tx1"/>
                </a:solidFill>
                <a:sym typeface="Wingdings" panose="05000000000000000000" pitchFamily="2" charset="2"/>
              </a:rPr>
              <a:t>Preguntas que podé</a:t>
            </a:r>
            <a:r>
              <a:rPr lang="es-ES_tradnl" dirty="0">
                <a:solidFill>
                  <a:schemeClr val="tx1"/>
                </a:solidFill>
                <a:sym typeface="Wingdings" panose="05000000000000000000" pitchFamily="2" charset="2"/>
              </a:rPr>
              <a:t>is realizar</a:t>
            </a:r>
            <a:endParaRPr lang="es-ES_tradnl" kern="12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4" name="35 Flecha derecha">
            <a:extLst>
              <a:ext uri="{FF2B5EF4-FFF2-40B4-BE49-F238E27FC236}">
                <a16:creationId xmlns:a16="http://schemas.microsoft.com/office/drawing/2014/main" id="{22DDEA97-A06C-F632-665D-8CA40F55E481}"/>
              </a:ext>
            </a:extLst>
          </p:cNvPr>
          <p:cNvSpPr/>
          <p:nvPr/>
        </p:nvSpPr>
        <p:spPr>
          <a:xfrm>
            <a:off x="1937858" y="4771247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5 CuadroTexto">
            <a:extLst>
              <a:ext uri="{FF2B5EF4-FFF2-40B4-BE49-F238E27FC236}">
                <a16:creationId xmlns:a16="http://schemas.microsoft.com/office/drawing/2014/main" id="{D3424179-4900-7148-92C7-2F2F71C3A522}"/>
              </a:ext>
            </a:extLst>
          </p:cNvPr>
          <p:cNvSpPr txBox="1"/>
          <p:nvPr/>
        </p:nvSpPr>
        <p:spPr>
          <a:xfrm>
            <a:off x="2555776" y="4679562"/>
            <a:ext cx="2232248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/>
              <a:t>Ver ejemplos pág. 14</a:t>
            </a:r>
            <a:endParaRPr lang="es-ES" dirty="0"/>
          </a:p>
        </p:txBody>
      </p:sp>
      <p:sp>
        <p:nvSpPr>
          <p:cNvPr id="2" name="25 CuadroTexto">
            <a:hlinkClick r:id="rId2" action="ppaction://hlinksldjump"/>
            <a:extLst>
              <a:ext uri="{FF2B5EF4-FFF2-40B4-BE49-F238E27FC236}">
                <a16:creationId xmlns:a16="http://schemas.microsoft.com/office/drawing/2014/main" id="{316A0716-7C0A-4083-2A4B-C5EB95E7E141}"/>
              </a:ext>
            </a:extLst>
          </p:cNvPr>
          <p:cNvSpPr txBox="1"/>
          <p:nvPr/>
        </p:nvSpPr>
        <p:spPr>
          <a:xfrm>
            <a:off x="3686365" y="6290397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3" name="1 Flecha izquierda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C4144B8-D01B-F118-15D1-E7F1C1D5D132}"/>
              </a:ext>
            </a:extLst>
          </p:cNvPr>
          <p:cNvSpPr/>
          <p:nvPr/>
        </p:nvSpPr>
        <p:spPr>
          <a:xfrm>
            <a:off x="71389" y="6387519"/>
            <a:ext cx="875539" cy="281841"/>
          </a:xfrm>
          <a:prstGeom prst="leftArrow">
            <a:avLst/>
          </a:prstGeom>
          <a:solidFill>
            <a:schemeClr val="tx2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pic>
        <p:nvPicPr>
          <p:cNvPr id="6" name="28 Imagen">
            <a:extLst>
              <a:ext uri="{FF2B5EF4-FFF2-40B4-BE49-F238E27FC236}">
                <a16:creationId xmlns:a16="http://schemas.microsoft.com/office/drawing/2014/main" id="{8BFD02E6-A347-F51E-E15C-82CA794242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471629" y="6402722"/>
            <a:ext cx="287793" cy="361618"/>
          </a:xfrm>
          <a:prstGeom prst="rect">
            <a:avLst/>
          </a:prstGeom>
        </p:spPr>
      </p:pic>
      <p:sp>
        <p:nvSpPr>
          <p:cNvPr id="7" name="33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EAA56C2-2838-8590-5518-424052508A6B}"/>
              </a:ext>
            </a:extLst>
          </p:cNvPr>
          <p:cNvSpPr/>
          <p:nvPr/>
        </p:nvSpPr>
        <p:spPr>
          <a:xfrm>
            <a:off x="7507759" y="6401699"/>
            <a:ext cx="864096" cy="267661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01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Título"/>
          <p:cNvSpPr txBox="1">
            <a:spLocks/>
          </p:cNvSpPr>
          <p:nvPr/>
        </p:nvSpPr>
        <p:spPr>
          <a:xfrm>
            <a:off x="35496" y="8579"/>
            <a:ext cx="8229600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500" b="1" dirty="0"/>
              <a:t>2.2.a)  Mercado oculto: personas recomendadas </a:t>
            </a:r>
          </a:p>
        </p:txBody>
      </p:sp>
      <p:sp>
        <p:nvSpPr>
          <p:cNvPr id="30" name="29 Proceso alternativo"/>
          <p:cNvSpPr/>
          <p:nvPr/>
        </p:nvSpPr>
        <p:spPr>
          <a:xfrm>
            <a:off x="1953941" y="3250700"/>
            <a:ext cx="4464496" cy="288032"/>
          </a:xfrm>
          <a:prstGeom prst="flowChartAlternateProcess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>
                <a:solidFill>
                  <a:schemeClr val="tx1"/>
                </a:solidFill>
              </a:rPr>
              <a:t>Networking</a:t>
            </a:r>
            <a:r>
              <a:rPr lang="es-ES" b="1" dirty="0">
                <a:solidFill>
                  <a:schemeClr val="tx1"/>
                </a:solidFill>
              </a:rPr>
              <a:t>: red de contactos profesionales</a:t>
            </a:r>
          </a:p>
        </p:txBody>
      </p:sp>
      <p:sp>
        <p:nvSpPr>
          <p:cNvPr id="51" name="50 Rectángulo"/>
          <p:cNvSpPr/>
          <p:nvPr/>
        </p:nvSpPr>
        <p:spPr>
          <a:xfrm>
            <a:off x="2265852" y="1007034"/>
            <a:ext cx="3840673" cy="33855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z="1600" b="1" dirty="0"/>
              <a:t>“Si conoces a alguien encontrarás trabajo”</a:t>
            </a:r>
            <a:endParaRPr lang="es-ES" sz="1600" b="1" dirty="0"/>
          </a:p>
        </p:txBody>
      </p:sp>
      <p:graphicFrame>
        <p:nvGraphicFramePr>
          <p:cNvPr id="53" name="52 Diagrama"/>
          <p:cNvGraphicFramePr/>
          <p:nvPr>
            <p:extLst>
              <p:ext uri="{D42A27DB-BD31-4B8C-83A1-F6EECF244321}">
                <p14:modId xmlns:p14="http://schemas.microsoft.com/office/powerpoint/2010/main" val="2445982727"/>
              </p:ext>
            </p:extLst>
          </p:nvPr>
        </p:nvGraphicFramePr>
        <p:xfrm>
          <a:off x="4569303" y="3893758"/>
          <a:ext cx="4392487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5" name="24 Diagrama"/>
          <p:cNvGraphicFramePr/>
          <p:nvPr>
            <p:extLst>
              <p:ext uri="{D42A27DB-BD31-4B8C-83A1-F6EECF244321}">
                <p14:modId xmlns:p14="http://schemas.microsoft.com/office/powerpoint/2010/main" val="2401687089"/>
              </p:ext>
            </p:extLst>
          </p:nvPr>
        </p:nvGraphicFramePr>
        <p:xfrm>
          <a:off x="356951" y="3801257"/>
          <a:ext cx="4464496" cy="1827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8 CuadroTexto">
            <a:extLst>
              <a:ext uri="{FF2B5EF4-FFF2-40B4-BE49-F238E27FC236}">
                <a16:creationId xmlns:a16="http://schemas.microsoft.com/office/drawing/2014/main" id="{72885BF6-8903-1481-CEFB-E0024EB9E892}"/>
              </a:ext>
            </a:extLst>
          </p:cNvPr>
          <p:cNvSpPr txBox="1"/>
          <p:nvPr/>
        </p:nvSpPr>
        <p:spPr>
          <a:xfrm>
            <a:off x="611560" y="1842713"/>
            <a:ext cx="126014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Motivos</a:t>
            </a:r>
            <a:endParaRPr lang="es-ES" b="1" dirty="0"/>
          </a:p>
        </p:txBody>
      </p:sp>
      <p:sp>
        <p:nvSpPr>
          <p:cNvPr id="8" name="9 Flecha derecha">
            <a:extLst>
              <a:ext uri="{FF2B5EF4-FFF2-40B4-BE49-F238E27FC236}">
                <a16:creationId xmlns:a16="http://schemas.microsoft.com/office/drawing/2014/main" id="{AC9310A1-1E3E-18B2-B178-315644DB07E0}"/>
              </a:ext>
            </a:extLst>
          </p:cNvPr>
          <p:cNvSpPr/>
          <p:nvPr/>
        </p:nvSpPr>
        <p:spPr>
          <a:xfrm>
            <a:off x="2085143" y="1633750"/>
            <a:ext cx="504056" cy="21602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16 CuadroTexto">
            <a:extLst>
              <a:ext uri="{FF2B5EF4-FFF2-40B4-BE49-F238E27FC236}">
                <a16:creationId xmlns:a16="http://schemas.microsoft.com/office/drawing/2014/main" id="{742F0536-8266-1C0D-0817-FD8CB36C62F4}"/>
              </a:ext>
            </a:extLst>
          </p:cNvPr>
          <p:cNvSpPr txBox="1"/>
          <p:nvPr/>
        </p:nvSpPr>
        <p:spPr>
          <a:xfrm>
            <a:off x="2791157" y="1465968"/>
            <a:ext cx="467794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dirty="0"/>
              <a:t>Para las microempresas es un coste muy grande acudir a una empresa externa para la selección</a:t>
            </a:r>
            <a:endParaRPr lang="es-ES" dirty="0"/>
          </a:p>
        </p:txBody>
      </p:sp>
      <p:sp>
        <p:nvSpPr>
          <p:cNvPr id="10" name="19 Flecha derecha">
            <a:extLst>
              <a:ext uri="{FF2B5EF4-FFF2-40B4-BE49-F238E27FC236}">
                <a16:creationId xmlns:a16="http://schemas.microsoft.com/office/drawing/2014/main" id="{B7C896C8-A105-9C8B-41C2-7587A8F9BB3F}"/>
              </a:ext>
            </a:extLst>
          </p:cNvPr>
          <p:cNvSpPr/>
          <p:nvPr/>
        </p:nvSpPr>
        <p:spPr>
          <a:xfrm>
            <a:off x="2077100" y="2211968"/>
            <a:ext cx="504056" cy="21602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20 CuadroTexto">
            <a:extLst>
              <a:ext uri="{FF2B5EF4-FFF2-40B4-BE49-F238E27FC236}">
                <a16:creationId xmlns:a16="http://schemas.microsoft.com/office/drawing/2014/main" id="{F01424FE-FEA7-727B-A0CE-E5032AB93ECF}"/>
              </a:ext>
            </a:extLst>
          </p:cNvPr>
          <p:cNvSpPr txBox="1"/>
          <p:nvPr/>
        </p:nvSpPr>
        <p:spPr>
          <a:xfrm>
            <a:off x="2786556" y="2187723"/>
            <a:ext cx="54615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dirty="0"/>
              <a:t>Hay mayor confianza ya que un trabajador da la cara por un recomendado</a:t>
            </a:r>
            <a:endParaRPr lang="es-ES" dirty="0"/>
          </a:p>
        </p:txBody>
      </p:sp>
      <p:sp>
        <p:nvSpPr>
          <p:cNvPr id="2" name="25 CuadroTexto">
            <a:hlinkClick r:id="rId13" action="ppaction://hlinksldjump"/>
            <a:extLst>
              <a:ext uri="{FF2B5EF4-FFF2-40B4-BE49-F238E27FC236}">
                <a16:creationId xmlns:a16="http://schemas.microsoft.com/office/drawing/2014/main" id="{8EB99191-246E-9F27-08E9-8831EAC3CC1B}"/>
              </a:ext>
            </a:extLst>
          </p:cNvPr>
          <p:cNvSpPr txBox="1"/>
          <p:nvPr/>
        </p:nvSpPr>
        <p:spPr>
          <a:xfrm>
            <a:off x="3686365" y="6290397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3" name="1 Flecha izquierda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34AC9D6-5B4F-0964-57F8-E469E276415E}"/>
              </a:ext>
            </a:extLst>
          </p:cNvPr>
          <p:cNvSpPr/>
          <p:nvPr/>
        </p:nvSpPr>
        <p:spPr>
          <a:xfrm>
            <a:off x="71389" y="6387519"/>
            <a:ext cx="875539" cy="281841"/>
          </a:xfrm>
          <a:prstGeom prst="leftArrow">
            <a:avLst/>
          </a:prstGeom>
          <a:solidFill>
            <a:schemeClr val="tx2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pic>
        <p:nvPicPr>
          <p:cNvPr id="4" name="28 Imagen">
            <a:extLst>
              <a:ext uri="{FF2B5EF4-FFF2-40B4-BE49-F238E27FC236}">
                <a16:creationId xmlns:a16="http://schemas.microsoft.com/office/drawing/2014/main" id="{088D937E-FC16-A31D-F159-5AC80B6F3DD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471629" y="6402722"/>
            <a:ext cx="287793" cy="361618"/>
          </a:xfrm>
          <a:prstGeom prst="rect">
            <a:avLst/>
          </a:prstGeom>
        </p:spPr>
      </p:pic>
      <p:sp>
        <p:nvSpPr>
          <p:cNvPr id="5" name="33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1AA7F96-A4F8-396E-E350-C9BF2AAA1326}"/>
              </a:ext>
            </a:extLst>
          </p:cNvPr>
          <p:cNvSpPr/>
          <p:nvPr/>
        </p:nvSpPr>
        <p:spPr>
          <a:xfrm>
            <a:off x="7507759" y="6401699"/>
            <a:ext cx="864096" cy="267661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78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77150-DF1A-D003-8AE2-CF9522F95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Título">
            <a:extLst>
              <a:ext uri="{FF2B5EF4-FFF2-40B4-BE49-F238E27FC236}">
                <a16:creationId xmlns:a16="http://schemas.microsoft.com/office/drawing/2014/main" id="{8559E6D9-ACA3-BF55-9624-6FC1A0EFDCB5}"/>
              </a:ext>
            </a:extLst>
          </p:cNvPr>
          <p:cNvSpPr txBox="1">
            <a:spLocks/>
          </p:cNvSpPr>
          <p:nvPr/>
        </p:nvSpPr>
        <p:spPr>
          <a:xfrm>
            <a:off x="35496" y="44624"/>
            <a:ext cx="8229600" cy="506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500" b="1" dirty="0"/>
              <a:t>2.2.a)  Mercado oculto: recomendaciones </a:t>
            </a:r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73D9E2F2-FAC9-1FDC-9A61-642CD918FE79}"/>
              </a:ext>
            </a:extLst>
          </p:cNvPr>
          <p:cNvSpPr/>
          <p:nvPr/>
        </p:nvSpPr>
        <p:spPr>
          <a:xfrm>
            <a:off x="2591780" y="2166174"/>
            <a:ext cx="3960440" cy="30243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7429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schemeClr val="tx1"/>
                </a:solidFill>
                <a:sym typeface="Wingdings" panose="05000000000000000000" pitchFamily="2" charset="2"/>
              </a:rPr>
              <a:t>Da para recibir</a:t>
            </a:r>
          </a:p>
          <a:p>
            <a:pPr marL="7429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schemeClr val="tx1"/>
                </a:solidFill>
                <a:sym typeface="Wingdings" panose="05000000000000000000" pitchFamily="2" charset="2"/>
              </a:rPr>
              <a:t>Busca contactos diarios</a:t>
            </a:r>
          </a:p>
          <a:p>
            <a:pPr marL="7429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schemeClr val="tx1"/>
                </a:solidFill>
                <a:sym typeface="Wingdings" panose="05000000000000000000" pitchFamily="2" charset="2"/>
              </a:rPr>
              <a:t>Prepárate para el no</a:t>
            </a:r>
            <a:endParaRPr lang="es-ES_tradnl" kern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7429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schemeClr val="tx1"/>
                </a:solidFill>
                <a:sym typeface="Wingdings" panose="05000000000000000000" pitchFamily="2" charset="2"/>
              </a:rPr>
              <a:t>Se persistente pero no pesado</a:t>
            </a:r>
          </a:p>
          <a:p>
            <a:pPr marL="7429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schemeClr val="tx1"/>
                </a:solidFill>
                <a:sym typeface="Wingdings" panose="05000000000000000000" pitchFamily="2" charset="2"/>
              </a:rPr>
              <a:t>Pide lo que necesites</a:t>
            </a:r>
          </a:p>
          <a:p>
            <a:pPr marL="7429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schemeClr val="tx1"/>
                </a:solidFill>
                <a:sym typeface="Wingdings" panose="05000000000000000000" pitchFamily="2" charset="2"/>
              </a:rPr>
              <a:t>Asiste a eventos de </a:t>
            </a:r>
            <a:r>
              <a:rPr lang="es-ES_tradnl" dirty="0" err="1">
                <a:solidFill>
                  <a:schemeClr val="tx1"/>
                </a:solidFill>
                <a:sym typeface="Wingdings" panose="05000000000000000000" pitchFamily="2" charset="2"/>
              </a:rPr>
              <a:t>networking</a:t>
            </a:r>
            <a:endParaRPr lang="es-ES_tradnl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7429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_tradnl" kern="1200" dirty="0">
                <a:solidFill>
                  <a:schemeClr val="tx1"/>
                </a:solidFill>
                <a:sym typeface="Wingdings" panose="05000000000000000000" pitchFamily="2" charset="2"/>
              </a:rPr>
              <a:t>Utiliza </a:t>
            </a:r>
            <a:r>
              <a:rPr lang="es-ES_tradnl" kern="1200" dirty="0" err="1">
                <a:solidFill>
                  <a:schemeClr val="tx1"/>
                </a:solidFill>
                <a:sym typeface="Wingdings" panose="05000000000000000000" pitchFamily="2" charset="2"/>
              </a:rPr>
              <a:t>linkedin</a:t>
            </a:r>
            <a:endParaRPr lang="es-ES_tradnl" kern="12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2" name="50 Rectángulo">
            <a:extLst>
              <a:ext uri="{FF2B5EF4-FFF2-40B4-BE49-F238E27FC236}">
                <a16:creationId xmlns:a16="http://schemas.microsoft.com/office/drawing/2014/main" id="{A4ED2FC3-3B61-8A21-B9D1-D08CBED98582}"/>
              </a:ext>
            </a:extLst>
          </p:cNvPr>
          <p:cNvSpPr/>
          <p:nvPr/>
        </p:nvSpPr>
        <p:spPr>
          <a:xfrm>
            <a:off x="2529123" y="1340223"/>
            <a:ext cx="4085754" cy="33855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z="1600" b="1" dirty="0"/>
              <a:t>Reglas para crear una buena red de contactos</a:t>
            </a:r>
            <a:endParaRPr lang="es-ES" sz="1600" b="1" dirty="0"/>
          </a:p>
        </p:txBody>
      </p:sp>
      <p:sp>
        <p:nvSpPr>
          <p:cNvPr id="3" name="25 CuadroTexto">
            <a:hlinkClick r:id="rId2" action="ppaction://hlinksldjump"/>
            <a:extLst>
              <a:ext uri="{FF2B5EF4-FFF2-40B4-BE49-F238E27FC236}">
                <a16:creationId xmlns:a16="http://schemas.microsoft.com/office/drawing/2014/main" id="{5713A35F-0FAA-0CC8-9B8C-0C684128BA59}"/>
              </a:ext>
            </a:extLst>
          </p:cNvPr>
          <p:cNvSpPr txBox="1"/>
          <p:nvPr/>
        </p:nvSpPr>
        <p:spPr>
          <a:xfrm>
            <a:off x="3686365" y="6290397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4" name="1 Flecha izquierda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210DA16-200B-E436-5608-BE8497CBF346}"/>
              </a:ext>
            </a:extLst>
          </p:cNvPr>
          <p:cNvSpPr/>
          <p:nvPr/>
        </p:nvSpPr>
        <p:spPr>
          <a:xfrm>
            <a:off x="71389" y="6387519"/>
            <a:ext cx="875539" cy="281841"/>
          </a:xfrm>
          <a:prstGeom prst="leftArrow">
            <a:avLst/>
          </a:prstGeom>
          <a:solidFill>
            <a:schemeClr val="tx2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pic>
        <p:nvPicPr>
          <p:cNvPr id="5" name="28 Imagen">
            <a:extLst>
              <a:ext uri="{FF2B5EF4-FFF2-40B4-BE49-F238E27FC236}">
                <a16:creationId xmlns:a16="http://schemas.microsoft.com/office/drawing/2014/main" id="{FC7BC55A-C96F-D6A7-5785-78D032DDF9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471629" y="6402722"/>
            <a:ext cx="287793" cy="361618"/>
          </a:xfrm>
          <a:prstGeom prst="rect">
            <a:avLst/>
          </a:prstGeom>
        </p:spPr>
      </p:pic>
      <p:sp>
        <p:nvSpPr>
          <p:cNvPr id="6" name="33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B6A6C44-3EDE-9C16-22BC-0A3B5798DC88}"/>
              </a:ext>
            </a:extLst>
          </p:cNvPr>
          <p:cNvSpPr/>
          <p:nvPr/>
        </p:nvSpPr>
        <p:spPr>
          <a:xfrm>
            <a:off x="7507759" y="6401699"/>
            <a:ext cx="864096" cy="267661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388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73B70-05E5-AC5F-15B7-0F80120A2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Título">
            <a:extLst>
              <a:ext uri="{FF2B5EF4-FFF2-40B4-BE49-F238E27FC236}">
                <a16:creationId xmlns:a16="http://schemas.microsoft.com/office/drawing/2014/main" id="{CC902A5D-91FF-B3CF-F08D-FF0F0A715597}"/>
              </a:ext>
            </a:extLst>
          </p:cNvPr>
          <p:cNvSpPr txBox="1">
            <a:spLocks/>
          </p:cNvSpPr>
          <p:nvPr/>
        </p:nvSpPr>
        <p:spPr>
          <a:xfrm>
            <a:off x="35496" y="42626"/>
            <a:ext cx="8995744" cy="530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500" b="1" dirty="0"/>
              <a:t>2.2.b) </a:t>
            </a:r>
            <a:r>
              <a:rPr lang="es-ES_tradnl" sz="2500" b="1" dirty="0" err="1"/>
              <a:t>Linkedin</a:t>
            </a:r>
            <a:endParaRPr lang="es-ES_tradnl" sz="2500" b="1" dirty="0"/>
          </a:p>
        </p:txBody>
      </p:sp>
      <p:sp>
        <p:nvSpPr>
          <p:cNvPr id="12" name="11 Rectángulo redondeado">
            <a:extLst>
              <a:ext uri="{FF2B5EF4-FFF2-40B4-BE49-F238E27FC236}">
                <a16:creationId xmlns:a16="http://schemas.microsoft.com/office/drawing/2014/main" id="{7E54F9FE-02D2-D9EE-8A0F-585966618113}"/>
              </a:ext>
            </a:extLst>
          </p:cNvPr>
          <p:cNvSpPr/>
          <p:nvPr/>
        </p:nvSpPr>
        <p:spPr>
          <a:xfrm>
            <a:off x="2144141" y="815875"/>
            <a:ext cx="4855717" cy="57606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Red social profesional para conectar personas con intereses profesionales afines</a:t>
            </a:r>
            <a:endParaRPr lang="es-ES" b="1" dirty="0"/>
          </a:p>
        </p:txBody>
      </p:sp>
      <p:sp>
        <p:nvSpPr>
          <p:cNvPr id="15" name="14 CuadroTexto">
            <a:extLst>
              <a:ext uri="{FF2B5EF4-FFF2-40B4-BE49-F238E27FC236}">
                <a16:creationId xmlns:a16="http://schemas.microsoft.com/office/drawing/2014/main" id="{AE5A1DA0-04AE-06E5-A3CB-C12DDD433C62}"/>
              </a:ext>
            </a:extLst>
          </p:cNvPr>
          <p:cNvSpPr txBox="1"/>
          <p:nvPr/>
        </p:nvSpPr>
        <p:spPr>
          <a:xfrm>
            <a:off x="694116" y="1706350"/>
            <a:ext cx="2068871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_tradnl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Construye tu red </a:t>
            </a:r>
          </a:p>
          <a:p>
            <a:r>
              <a:rPr lang="es-ES_tradnl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contactos</a:t>
            </a:r>
            <a:endParaRPr lang="es-ES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>
            <a:extLst>
              <a:ext uri="{FF2B5EF4-FFF2-40B4-BE49-F238E27FC236}">
                <a16:creationId xmlns:a16="http://schemas.microsoft.com/office/drawing/2014/main" id="{F4570C42-CDA0-3E2C-A331-87B353420781}"/>
              </a:ext>
            </a:extLst>
          </p:cNvPr>
          <p:cNvSpPr txBox="1"/>
          <p:nvPr/>
        </p:nvSpPr>
        <p:spPr>
          <a:xfrm>
            <a:off x="3678028" y="1700808"/>
            <a:ext cx="2076400" cy="5816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_tradnl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Muestra lo que sabes hacer</a:t>
            </a:r>
            <a:endParaRPr lang="es-ES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19 CuadroTexto">
            <a:extLst>
              <a:ext uri="{FF2B5EF4-FFF2-40B4-BE49-F238E27FC236}">
                <a16:creationId xmlns:a16="http://schemas.microsoft.com/office/drawing/2014/main" id="{4ED80446-4E8F-65EF-2CA7-D37B82528548}"/>
              </a:ext>
            </a:extLst>
          </p:cNvPr>
          <p:cNvSpPr txBox="1"/>
          <p:nvPr/>
        </p:nvSpPr>
        <p:spPr>
          <a:xfrm>
            <a:off x="6302866" y="1700807"/>
            <a:ext cx="2348208" cy="5816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_tradnl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Estate informado</a:t>
            </a:r>
            <a:endParaRPr lang="es-ES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Flecha derecha">
            <a:extLst>
              <a:ext uri="{FF2B5EF4-FFF2-40B4-BE49-F238E27FC236}">
                <a16:creationId xmlns:a16="http://schemas.microsoft.com/office/drawing/2014/main" id="{2C638E7E-D102-4B92-24BA-89C3C4ED7973}"/>
              </a:ext>
            </a:extLst>
          </p:cNvPr>
          <p:cNvSpPr/>
          <p:nvPr/>
        </p:nvSpPr>
        <p:spPr>
          <a:xfrm rot="5400000">
            <a:off x="1613226" y="2460538"/>
            <a:ext cx="402133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24 Flecha derecha">
            <a:extLst>
              <a:ext uri="{FF2B5EF4-FFF2-40B4-BE49-F238E27FC236}">
                <a16:creationId xmlns:a16="http://schemas.microsoft.com/office/drawing/2014/main" id="{D0147575-24D7-5D27-F80F-54F2B2DFCA8F}"/>
              </a:ext>
            </a:extLst>
          </p:cNvPr>
          <p:cNvSpPr/>
          <p:nvPr/>
        </p:nvSpPr>
        <p:spPr>
          <a:xfrm rot="5400000">
            <a:off x="7313892" y="2460538"/>
            <a:ext cx="402133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25 Flecha derecha">
            <a:extLst>
              <a:ext uri="{FF2B5EF4-FFF2-40B4-BE49-F238E27FC236}">
                <a16:creationId xmlns:a16="http://schemas.microsoft.com/office/drawing/2014/main" id="{E2579A6D-FEEB-D8A8-EC42-7D135790C9C9}"/>
              </a:ext>
            </a:extLst>
          </p:cNvPr>
          <p:cNvSpPr/>
          <p:nvPr/>
        </p:nvSpPr>
        <p:spPr>
          <a:xfrm rot="5400000">
            <a:off x="4532486" y="2460538"/>
            <a:ext cx="402133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26 Rectángulo">
            <a:extLst>
              <a:ext uri="{FF2B5EF4-FFF2-40B4-BE49-F238E27FC236}">
                <a16:creationId xmlns:a16="http://schemas.microsoft.com/office/drawing/2014/main" id="{600E56F7-AE94-F662-07E3-1258C093D579}"/>
              </a:ext>
            </a:extLst>
          </p:cNvPr>
          <p:cNvSpPr/>
          <p:nvPr/>
        </p:nvSpPr>
        <p:spPr>
          <a:xfrm>
            <a:off x="122171" y="2754585"/>
            <a:ext cx="33842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prstClr val="black"/>
                </a:solidFill>
              </a:rPr>
              <a:t>Conecta con profesores, antiguos compañeros de clase, profesionales del sector, </a:t>
            </a:r>
            <a:r>
              <a:rPr lang="es-ES_tradnl" dirty="0" err="1">
                <a:solidFill>
                  <a:prstClr val="black"/>
                </a:solidFill>
              </a:rPr>
              <a:t>etc</a:t>
            </a:r>
            <a:endParaRPr lang="es-ES_tradnl" dirty="0">
              <a:solidFill>
                <a:prstClr val="black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prstClr val="black"/>
                </a:solidFill>
              </a:rPr>
              <a:t>Te permite abrir puertas</a:t>
            </a:r>
          </a:p>
        </p:txBody>
      </p:sp>
      <p:sp>
        <p:nvSpPr>
          <p:cNvPr id="29" name="28 Rectángulo">
            <a:extLst>
              <a:ext uri="{FF2B5EF4-FFF2-40B4-BE49-F238E27FC236}">
                <a16:creationId xmlns:a16="http://schemas.microsoft.com/office/drawing/2014/main" id="{A0AC98AD-BBB9-E4B7-684A-219E4A2330D6}"/>
              </a:ext>
            </a:extLst>
          </p:cNvPr>
          <p:cNvSpPr/>
          <p:nvPr/>
        </p:nvSpPr>
        <p:spPr>
          <a:xfrm>
            <a:off x="3397670" y="2796251"/>
            <a:ext cx="27896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prstClr val="black"/>
                </a:solidFill>
              </a:rPr>
              <a:t>Publica contenido relacionado con tu formación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prstClr val="black"/>
                </a:solidFill>
              </a:rPr>
              <a:t>Otros profesionales y empresas se podrán fijar en ti</a:t>
            </a:r>
          </a:p>
        </p:txBody>
      </p:sp>
      <p:sp>
        <p:nvSpPr>
          <p:cNvPr id="2" name="28 Rectángulo">
            <a:extLst>
              <a:ext uri="{FF2B5EF4-FFF2-40B4-BE49-F238E27FC236}">
                <a16:creationId xmlns:a16="http://schemas.microsoft.com/office/drawing/2014/main" id="{214CD4C2-93AD-4C78-F2BE-24F0558095E5}"/>
              </a:ext>
            </a:extLst>
          </p:cNvPr>
          <p:cNvSpPr/>
          <p:nvPr/>
        </p:nvSpPr>
        <p:spPr>
          <a:xfrm>
            <a:off x="6197184" y="2824623"/>
            <a:ext cx="2789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prstClr val="black"/>
                </a:solidFill>
              </a:rPr>
              <a:t>Sigue a empresas y profesionales del sector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prstClr val="black"/>
                </a:solidFill>
              </a:rPr>
              <a:t>Estarás al día de las novedades y tendencias</a:t>
            </a:r>
          </a:p>
        </p:txBody>
      </p:sp>
      <p:sp>
        <p:nvSpPr>
          <p:cNvPr id="3" name="8 CuadroTexto">
            <a:extLst>
              <a:ext uri="{FF2B5EF4-FFF2-40B4-BE49-F238E27FC236}">
                <a16:creationId xmlns:a16="http://schemas.microsoft.com/office/drawing/2014/main" id="{3DBB7675-A65F-2D54-F64C-28041A37759D}"/>
              </a:ext>
            </a:extLst>
          </p:cNvPr>
          <p:cNvSpPr txBox="1"/>
          <p:nvPr/>
        </p:nvSpPr>
        <p:spPr>
          <a:xfrm>
            <a:off x="657910" y="5082691"/>
            <a:ext cx="126014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b="1" dirty="0"/>
              <a:t>Atención</a:t>
            </a:r>
            <a:endParaRPr lang="es-ES" b="1" dirty="0"/>
          </a:p>
        </p:txBody>
      </p:sp>
      <p:sp>
        <p:nvSpPr>
          <p:cNvPr id="4" name="9 Flecha derecha">
            <a:extLst>
              <a:ext uri="{FF2B5EF4-FFF2-40B4-BE49-F238E27FC236}">
                <a16:creationId xmlns:a16="http://schemas.microsoft.com/office/drawing/2014/main" id="{D7EC1DBF-C6BD-5C60-A4E3-4ED53DDD664A}"/>
              </a:ext>
            </a:extLst>
          </p:cNvPr>
          <p:cNvSpPr/>
          <p:nvPr/>
        </p:nvSpPr>
        <p:spPr>
          <a:xfrm>
            <a:off x="2091961" y="5151650"/>
            <a:ext cx="504056" cy="21602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16 CuadroTexto">
            <a:extLst>
              <a:ext uri="{FF2B5EF4-FFF2-40B4-BE49-F238E27FC236}">
                <a16:creationId xmlns:a16="http://schemas.microsoft.com/office/drawing/2014/main" id="{E9DF0AC0-6404-254D-790D-4737DD8DED7C}"/>
              </a:ext>
            </a:extLst>
          </p:cNvPr>
          <p:cNvSpPr txBox="1"/>
          <p:nvPr/>
        </p:nvSpPr>
        <p:spPr>
          <a:xfrm>
            <a:off x="2809502" y="4833873"/>
            <a:ext cx="539117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dirty="0" err="1"/>
              <a:t>Linkedin</a:t>
            </a:r>
            <a:r>
              <a:rPr lang="es-ES_tradnl" dirty="0"/>
              <a:t> no es tan útil en una localidad o especialidad donde las relaciones laborales se construyen cara a cara a través de contactos personales</a:t>
            </a:r>
            <a:endParaRPr lang="es-ES" dirty="0"/>
          </a:p>
        </p:txBody>
      </p:sp>
      <p:sp>
        <p:nvSpPr>
          <p:cNvPr id="6" name="25 CuadroTexto">
            <a:hlinkClick r:id="rId2" action="ppaction://hlinksldjump"/>
            <a:extLst>
              <a:ext uri="{FF2B5EF4-FFF2-40B4-BE49-F238E27FC236}">
                <a16:creationId xmlns:a16="http://schemas.microsoft.com/office/drawing/2014/main" id="{6029B297-86B1-694A-9782-A7CC538097BF}"/>
              </a:ext>
            </a:extLst>
          </p:cNvPr>
          <p:cNvSpPr txBox="1"/>
          <p:nvPr/>
        </p:nvSpPr>
        <p:spPr>
          <a:xfrm>
            <a:off x="3686365" y="6290397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7" name="1 Flecha izquierda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568D7E4-CCC9-597D-C43B-94C7A19F1BBE}"/>
              </a:ext>
            </a:extLst>
          </p:cNvPr>
          <p:cNvSpPr/>
          <p:nvPr/>
        </p:nvSpPr>
        <p:spPr>
          <a:xfrm>
            <a:off x="71389" y="6387519"/>
            <a:ext cx="875539" cy="281841"/>
          </a:xfrm>
          <a:prstGeom prst="leftArrow">
            <a:avLst/>
          </a:prstGeom>
          <a:solidFill>
            <a:schemeClr val="tx2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pic>
        <p:nvPicPr>
          <p:cNvPr id="8" name="28 Imagen">
            <a:extLst>
              <a:ext uri="{FF2B5EF4-FFF2-40B4-BE49-F238E27FC236}">
                <a16:creationId xmlns:a16="http://schemas.microsoft.com/office/drawing/2014/main" id="{29AFB9B8-E714-8D92-5916-A9D6BDF9C3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471629" y="6402722"/>
            <a:ext cx="287793" cy="361618"/>
          </a:xfrm>
          <a:prstGeom prst="rect">
            <a:avLst/>
          </a:prstGeom>
        </p:spPr>
      </p:pic>
      <p:sp>
        <p:nvSpPr>
          <p:cNvPr id="9" name="33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22A0A93-75A9-A9FF-7343-21E0E3703A0F}"/>
              </a:ext>
            </a:extLst>
          </p:cNvPr>
          <p:cNvSpPr/>
          <p:nvPr/>
        </p:nvSpPr>
        <p:spPr>
          <a:xfrm>
            <a:off x="7507759" y="6401699"/>
            <a:ext cx="864096" cy="267661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042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96261-5490-755F-3FB3-FBD5490DA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1 Título">
            <a:extLst>
              <a:ext uri="{FF2B5EF4-FFF2-40B4-BE49-F238E27FC236}">
                <a16:creationId xmlns:a16="http://schemas.microsoft.com/office/drawing/2014/main" id="{0C42D0A4-389D-211C-9397-D1B8209F56E8}"/>
              </a:ext>
            </a:extLst>
          </p:cNvPr>
          <p:cNvSpPr txBox="1">
            <a:spLocks/>
          </p:cNvSpPr>
          <p:nvPr/>
        </p:nvSpPr>
        <p:spPr>
          <a:xfrm>
            <a:off x="35496" y="47008"/>
            <a:ext cx="8970411" cy="573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500" b="1" dirty="0"/>
              <a:t>2.2.c) Autocandidatura</a:t>
            </a:r>
          </a:p>
        </p:txBody>
      </p:sp>
      <p:graphicFrame>
        <p:nvGraphicFramePr>
          <p:cNvPr id="3" name="2 Diagrama">
            <a:extLst>
              <a:ext uri="{FF2B5EF4-FFF2-40B4-BE49-F238E27FC236}">
                <a16:creationId xmlns:a16="http://schemas.microsoft.com/office/drawing/2014/main" id="{CFDD7EBD-C714-67BC-7B82-CEAC79E3EF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1049753"/>
              </p:ext>
            </p:extLst>
          </p:nvPr>
        </p:nvGraphicFramePr>
        <p:xfrm>
          <a:off x="206967" y="868812"/>
          <a:ext cx="8652792" cy="2127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>
            <a:extLst>
              <a:ext uri="{FF2B5EF4-FFF2-40B4-BE49-F238E27FC236}">
                <a16:creationId xmlns:a16="http://schemas.microsoft.com/office/drawing/2014/main" id="{B13EF130-6F16-9CDB-0968-2FD96083FB92}"/>
              </a:ext>
            </a:extLst>
          </p:cNvPr>
          <p:cNvSpPr txBox="1"/>
          <p:nvPr/>
        </p:nvSpPr>
        <p:spPr>
          <a:xfrm>
            <a:off x="284241" y="2958141"/>
            <a:ext cx="2524036" cy="369332"/>
          </a:xfrm>
          <a:prstGeom prst="rect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Carta de presentación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" name="31 Flecha derecha">
            <a:extLst>
              <a:ext uri="{FF2B5EF4-FFF2-40B4-BE49-F238E27FC236}">
                <a16:creationId xmlns:a16="http://schemas.microsoft.com/office/drawing/2014/main" id="{05D38E45-C69B-C7F3-3525-9233AF639BF9}"/>
              </a:ext>
            </a:extLst>
          </p:cNvPr>
          <p:cNvSpPr/>
          <p:nvPr/>
        </p:nvSpPr>
        <p:spPr>
          <a:xfrm>
            <a:off x="846279" y="3656145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29 Flecha derecha">
            <a:extLst>
              <a:ext uri="{FF2B5EF4-FFF2-40B4-BE49-F238E27FC236}">
                <a16:creationId xmlns:a16="http://schemas.microsoft.com/office/drawing/2014/main" id="{73ED66A9-99EC-B543-0EFA-39A702240966}"/>
              </a:ext>
            </a:extLst>
          </p:cNvPr>
          <p:cNvSpPr/>
          <p:nvPr/>
        </p:nvSpPr>
        <p:spPr>
          <a:xfrm>
            <a:off x="846279" y="4285518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30 Flecha derecha">
            <a:extLst>
              <a:ext uri="{FF2B5EF4-FFF2-40B4-BE49-F238E27FC236}">
                <a16:creationId xmlns:a16="http://schemas.microsoft.com/office/drawing/2014/main" id="{A024B0BD-D899-4D13-0BE8-A427A3769FE2}"/>
              </a:ext>
            </a:extLst>
          </p:cNvPr>
          <p:cNvSpPr/>
          <p:nvPr/>
        </p:nvSpPr>
        <p:spPr>
          <a:xfrm>
            <a:off x="834321" y="4999606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47 CuadroTexto">
            <a:extLst>
              <a:ext uri="{FF2B5EF4-FFF2-40B4-BE49-F238E27FC236}">
                <a16:creationId xmlns:a16="http://schemas.microsoft.com/office/drawing/2014/main" id="{BF30B8B7-E96F-2142-2B2C-CD25E85D89AD}"/>
              </a:ext>
            </a:extLst>
          </p:cNvPr>
          <p:cNvSpPr txBox="1"/>
          <p:nvPr/>
        </p:nvSpPr>
        <p:spPr>
          <a:xfrm>
            <a:off x="1452021" y="4907921"/>
            <a:ext cx="7323883" cy="1200329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/>
              <a:t>3 párrafos: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dirty="0">
                <a:sym typeface="Wingdings" panose="05000000000000000000" pitchFamily="2" charset="2"/>
              </a:rPr>
              <a:t>Se habla de la empresa y lo que sabemos de ella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dirty="0">
                <a:sym typeface="Wingdings" panose="05000000000000000000" pitchFamily="2" charset="2"/>
              </a:rPr>
              <a:t>Explicamos de forma breve el </a:t>
            </a:r>
            <a:r>
              <a:rPr lang="es-ES_tradnl" dirty="0" err="1">
                <a:sym typeface="Wingdings" panose="05000000000000000000" pitchFamily="2" charset="2"/>
              </a:rPr>
              <a:t>curriculum</a:t>
            </a:r>
            <a:r>
              <a:rPr lang="es-ES_tradnl" dirty="0">
                <a:sym typeface="Wingdings" panose="05000000000000000000" pitchFamily="2" charset="2"/>
              </a:rPr>
              <a:t> y porqué se adapta a la empresa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dirty="0">
                <a:sym typeface="Wingdings" panose="05000000000000000000" pitchFamily="2" charset="2"/>
              </a:rPr>
              <a:t>Se solicita entrevista y nuestro deseo de formar parte de la empresa </a:t>
            </a:r>
          </a:p>
        </p:txBody>
      </p:sp>
      <p:sp>
        <p:nvSpPr>
          <p:cNvPr id="13" name="47 CuadroTexto">
            <a:extLst>
              <a:ext uri="{FF2B5EF4-FFF2-40B4-BE49-F238E27FC236}">
                <a16:creationId xmlns:a16="http://schemas.microsoft.com/office/drawing/2014/main" id="{71A78C47-0D4D-2986-4DE5-9E7CED0EDD2C}"/>
              </a:ext>
            </a:extLst>
          </p:cNvPr>
          <p:cNvSpPr txBox="1"/>
          <p:nvPr/>
        </p:nvSpPr>
        <p:spPr>
          <a:xfrm>
            <a:off x="1463979" y="3564459"/>
            <a:ext cx="7140580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/>
              <a:t>Adaptada a cada empresa con motivos reales, no copia-pega </a:t>
            </a:r>
            <a:endParaRPr lang="es-ES" dirty="0"/>
          </a:p>
        </p:txBody>
      </p:sp>
      <p:sp>
        <p:nvSpPr>
          <p:cNvPr id="14" name="47 CuadroTexto">
            <a:extLst>
              <a:ext uri="{FF2B5EF4-FFF2-40B4-BE49-F238E27FC236}">
                <a16:creationId xmlns:a16="http://schemas.microsoft.com/office/drawing/2014/main" id="{8D81E8C7-A97D-B249-A9A6-38E7FE108662}"/>
              </a:ext>
            </a:extLst>
          </p:cNvPr>
          <p:cNvSpPr txBox="1"/>
          <p:nvPr/>
        </p:nvSpPr>
        <p:spPr>
          <a:xfrm>
            <a:off x="1463978" y="4107943"/>
            <a:ext cx="5340269" cy="64633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/>
              <a:t>Acompaña al </a:t>
            </a:r>
            <a:r>
              <a:rPr lang="es-ES_tradnl" dirty="0" err="1"/>
              <a:t>curriculum</a:t>
            </a:r>
            <a:r>
              <a:rPr lang="es-ES_tradnl" dirty="0"/>
              <a:t>, máximo 1 folio, se firma, volver a recordar por mail a los 15 días de enviarla</a:t>
            </a:r>
            <a:endParaRPr lang="es-ES" dirty="0"/>
          </a:p>
        </p:txBody>
      </p:sp>
      <p:sp>
        <p:nvSpPr>
          <p:cNvPr id="4" name="25 CuadroTexto">
            <a:hlinkClick r:id="rId7" action="ppaction://hlinksldjump"/>
            <a:extLst>
              <a:ext uri="{FF2B5EF4-FFF2-40B4-BE49-F238E27FC236}">
                <a16:creationId xmlns:a16="http://schemas.microsoft.com/office/drawing/2014/main" id="{44FA7373-AEBA-6A29-9DEA-8E170D1552BC}"/>
              </a:ext>
            </a:extLst>
          </p:cNvPr>
          <p:cNvSpPr txBox="1"/>
          <p:nvPr/>
        </p:nvSpPr>
        <p:spPr>
          <a:xfrm>
            <a:off x="3686365" y="6290397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7" name="1 Flecha izquierda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C79BE1F-46F2-053D-155D-8CFEB554B6D1}"/>
              </a:ext>
            </a:extLst>
          </p:cNvPr>
          <p:cNvSpPr/>
          <p:nvPr/>
        </p:nvSpPr>
        <p:spPr>
          <a:xfrm>
            <a:off x="71389" y="6387519"/>
            <a:ext cx="875539" cy="281841"/>
          </a:xfrm>
          <a:prstGeom prst="leftArrow">
            <a:avLst/>
          </a:prstGeom>
          <a:solidFill>
            <a:schemeClr val="tx2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pic>
        <p:nvPicPr>
          <p:cNvPr id="8" name="28 Imagen">
            <a:extLst>
              <a:ext uri="{FF2B5EF4-FFF2-40B4-BE49-F238E27FC236}">
                <a16:creationId xmlns:a16="http://schemas.microsoft.com/office/drawing/2014/main" id="{3F200E57-80D7-F41E-2DD1-5DF4C7DC95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471629" y="6402722"/>
            <a:ext cx="287793" cy="361618"/>
          </a:xfrm>
          <a:prstGeom prst="rect">
            <a:avLst/>
          </a:prstGeom>
        </p:spPr>
      </p:pic>
      <p:sp>
        <p:nvSpPr>
          <p:cNvPr id="9" name="33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E374BF9-CD26-D6EB-ECA0-748D3AC9A5D1}"/>
              </a:ext>
            </a:extLst>
          </p:cNvPr>
          <p:cNvSpPr/>
          <p:nvPr/>
        </p:nvSpPr>
        <p:spPr>
          <a:xfrm>
            <a:off x="7507759" y="6401699"/>
            <a:ext cx="864096" cy="267661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846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482885" y="1541995"/>
            <a:ext cx="3585059" cy="5760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Centros integrados de FP</a:t>
            </a:r>
          </a:p>
          <a:p>
            <a:pPr algn="ctr"/>
            <a:r>
              <a:rPr lang="es-ES" b="1" dirty="0"/>
              <a:t>Institutos con FP</a:t>
            </a:r>
          </a:p>
        </p:txBody>
      </p:sp>
      <p:sp>
        <p:nvSpPr>
          <p:cNvPr id="28" name="27 Flecha derecha"/>
          <p:cNvSpPr/>
          <p:nvPr/>
        </p:nvSpPr>
        <p:spPr>
          <a:xfrm>
            <a:off x="4266585" y="1725265"/>
            <a:ext cx="504056" cy="19179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29 CuadroTexto"/>
          <p:cNvSpPr txBox="1"/>
          <p:nvPr/>
        </p:nvSpPr>
        <p:spPr>
          <a:xfrm>
            <a:off x="4983783" y="1541995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Departamentos de prácticas tienen una bolsa de empleo y de prácticas</a:t>
            </a:r>
            <a:endParaRPr lang="es-ES" dirty="0"/>
          </a:p>
        </p:txBody>
      </p:sp>
      <p:sp>
        <p:nvSpPr>
          <p:cNvPr id="43" name="1 Título"/>
          <p:cNvSpPr txBox="1">
            <a:spLocks/>
          </p:cNvSpPr>
          <p:nvPr/>
        </p:nvSpPr>
        <p:spPr>
          <a:xfrm>
            <a:off x="35496" y="42626"/>
            <a:ext cx="8229600" cy="558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500" b="1" dirty="0"/>
              <a:t>2.2.d) Bolsas de empleo</a:t>
            </a:r>
          </a:p>
        </p:txBody>
      </p:sp>
      <p:sp>
        <p:nvSpPr>
          <p:cNvPr id="11" name="17 Rectángulo redondeado">
            <a:extLst>
              <a:ext uri="{FF2B5EF4-FFF2-40B4-BE49-F238E27FC236}">
                <a16:creationId xmlns:a16="http://schemas.microsoft.com/office/drawing/2014/main" id="{E1C3B93E-8B3C-4CC4-9C6A-2679F7A6FB67}"/>
              </a:ext>
            </a:extLst>
          </p:cNvPr>
          <p:cNvSpPr/>
          <p:nvPr/>
        </p:nvSpPr>
        <p:spPr>
          <a:xfrm>
            <a:off x="482885" y="2857634"/>
            <a:ext cx="3585059" cy="5760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Asociaciones profesionales</a:t>
            </a:r>
          </a:p>
        </p:txBody>
      </p:sp>
      <p:sp>
        <p:nvSpPr>
          <p:cNvPr id="12" name="27 Flecha derecha">
            <a:extLst>
              <a:ext uri="{FF2B5EF4-FFF2-40B4-BE49-F238E27FC236}">
                <a16:creationId xmlns:a16="http://schemas.microsoft.com/office/drawing/2014/main" id="{722ADB85-C395-4D68-A9C8-F9DC1BF2FE08}"/>
              </a:ext>
            </a:extLst>
          </p:cNvPr>
          <p:cNvSpPr/>
          <p:nvPr/>
        </p:nvSpPr>
        <p:spPr>
          <a:xfrm>
            <a:off x="4266585" y="3040904"/>
            <a:ext cx="504056" cy="19179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29 CuadroTexto">
            <a:extLst>
              <a:ext uri="{FF2B5EF4-FFF2-40B4-BE49-F238E27FC236}">
                <a16:creationId xmlns:a16="http://schemas.microsoft.com/office/drawing/2014/main" id="{FEDD191D-41B7-4808-888C-982C694D9D6B}"/>
              </a:ext>
            </a:extLst>
          </p:cNvPr>
          <p:cNvSpPr txBox="1"/>
          <p:nvPr/>
        </p:nvSpPr>
        <p:spPr>
          <a:xfrm>
            <a:off x="4983783" y="2771033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Las asociaciones de tu sector cuentan con bolsas de empleo para perfiles especializados</a:t>
            </a:r>
            <a:endParaRPr lang="es-ES" dirty="0"/>
          </a:p>
        </p:txBody>
      </p:sp>
      <p:sp>
        <p:nvSpPr>
          <p:cNvPr id="15" name="17 Rectángulo redondeado">
            <a:extLst>
              <a:ext uri="{FF2B5EF4-FFF2-40B4-BE49-F238E27FC236}">
                <a16:creationId xmlns:a16="http://schemas.microsoft.com/office/drawing/2014/main" id="{EB647C22-F27D-4055-858A-D5334AB333E2}"/>
              </a:ext>
            </a:extLst>
          </p:cNvPr>
          <p:cNvSpPr/>
          <p:nvPr/>
        </p:nvSpPr>
        <p:spPr>
          <a:xfrm>
            <a:off x="482885" y="4022810"/>
            <a:ext cx="3585059" cy="73261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Bolsas generales: </a:t>
            </a:r>
            <a:r>
              <a:rPr lang="es-ES_tradnl" b="1" dirty="0" err="1"/>
              <a:t>ETTs</a:t>
            </a:r>
            <a:r>
              <a:rPr lang="es-ES_tradnl" b="1" dirty="0"/>
              <a:t>, SEPE, empresas de selección</a:t>
            </a:r>
          </a:p>
        </p:txBody>
      </p:sp>
      <p:sp>
        <p:nvSpPr>
          <p:cNvPr id="16" name="27 Flecha derecha">
            <a:extLst>
              <a:ext uri="{FF2B5EF4-FFF2-40B4-BE49-F238E27FC236}">
                <a16:creationId xmlns:a16="http://schemas.microsoft.com/office/drawing/2014/main" id="{091E60C9-ADE4-48A8-936B-F7D412FA01AE}"/>
              </a:ext>
            </a:extLst>
          </p:cNvPr>
          <p:cNvSpPr/>
          <p:nvPr/>
        </p:nvSpPr>
        <p:spPr>
          <a:xfrm>
            <a:off x="4266585" y="4293220"/>
            <a:ext cx="504056" cy="19179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29 CuadroTexto">
            <a:extLst>
              <a:ext uri="{FF2B5EF4-FFF2-40B4-BE49-F238E27FC236}">
                <a16:creationId xmlns:a16="http://schemas.microsoft.com/office/drawing/2014/main" id="{A4E80212-BDD9-FA49-366D-6C2A661B7102}"/>
              </a:ext>
            </a:extLst>
          </p:cNvPr>
          <p:cNvSpPr txBox="1"/>
          <p:nvPr/>
        </p:nvSpPr>
        <p:spPr>
          <a:xfrm>
            <a:off x="4988709" y="4065545"/>
            <a:ext cx="3672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Suele ser un empleo temporal y el SEPE es poco solicitado por empresas</a:t>
            </a:r>
            <a:endParaRPr lang="es-ES" dirty="0"/>
          </a:p>
        </p:txBody>
      </p:sp>
      <p:sp>
        <p:nvSpPr>
          <p:cNvPr id="2" name="25 CuadroTexto">
            <a:hlinkClick r:id="rId2" action="ppaction://hlinksldjump"/>
            <a:extLst>
              <a:ext uri="{FF2B5EF4-FFF2-40B4-BE49-F238E27FC236}">
                <a16:creationId xmlns:a16="http://schemas.microsoft.com/office/drawing/2014/main" id="{509F81F7-3004-4193-3F75-F6437C7638E5}"/>
              </a:ext>
            </a:extLst>
          </p:cNvPr>
          <p:cNvSpPr txBox="1"/>
          <p:nvPr/>
        </p:nvSpPr>
        <p:spPr>
          <a:xfrm>
            <a:off x="3686365" y="6290397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3" name="1 Flecha izquierda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726081-AADB-B412-D4CC-315C8AADF9F6}"/>
              </a:ext>
            </a:extLst>
          </p:cNvPr>
          <p:cNvSpPr/>
          <p:nvPr/>
        </p:nvSpPr>
        <p:spPr>
          <a:xfrm>
            <a:off x="71389" y="6387519"/>
            <a:ext cx="875539" cy="281841"/>
          </a:xfrm>
          <a:prstGeom prst="leftArrow">
            <a:avLst/>
          </a:prstGeom>
          <a:solidFill>
            <a:schemeClr val="tx2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pic>
        <p:nvPicPr>
          <p:cNvPr id="4" name="28 Imagen">
            <a:extLst>
              <a:ext uri="{FF2B5EF4-FFF2-40B4-BE49-F238E27FC236}">
                <a16:creationId xmlns:a16="http://schemas.microsoft.com/office/drawing/2014/main" id="{595CF058-5729-25E0-BD88-F89F282238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471629" y="6402722"/>
            <a:ext cx="287793" cy="361618"/>
          </a:xfrm>
          <a:prstGeom prst="rect">
            <a:avLst/>
          </a:prstGeom>
        </p:spPr>
      </p:pic>
      <p:sp>
        <p:nvSpPr>
          <p:cNvPr id="6" name="33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9A87F49-1810-ED85-DBC0-82DC7DB08A14}"/>
              </a:ext>
            </a:extLst>
          </p:cNvPr>
          <p:cNvSpPr/>
          <p:nvPr/>
        </p:nvSpPr>
        <p:spPr>
          <a:xfrm>
            <a:off x="7507759" y="6401699"/>
            <a:ext cx="864096" cy="267661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818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326" y="-3340"/>
            <a:ext cx="5937834" cy="696036"/>
          </a:xfrm>
        </p:spPr>
        <p:txBody>
          <a:bodyPr>
            <a:normAutofit fontScale="90000"/>
          </a:bodyPr>
          <a:lstStyle/>
          <a:p>
            <a:pPr algn="l"/>
            <a:r>
              <a:rPr lang="es-ES_tradnl" b="1" dirty="0"/>
              <a:t>CONTENIDOS</a:t>
            </a:r>
            <a:endParaRPr lang="es-ES" b="1" dirty="0"/>
          </a:p>
        </p:txBody>
      </p:sp>
      <p:sp>
        <p:nvSpPr>
          <p:cNvPr id="5" name="4 Rectángulo">
            <a:hlinkClick r:id="rId2" action="ppaction://hlinksldjump" tooltip="click punto 1"/>
          </p:cNvPr>
          <p:cNvSpPr/>
          <p:nvPr/>
        </p:nvSpPr>
        <p:spPr>
          <a:xfrm>
            <a:off x="681172" y="1406691"/>
            <a:ext cx="6927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s-ES_tradnl" sz="2800" b="1" dirty="0">
                <a:solidFill>
                  <a:prstClr val="black"/>
                </a:solidFill>
                <a:hlinkClick r:id="rId3" action="ppaction://hlinksldjump"/>
              </a:rPr>
              <a:t>La búsqueda de empleo</a:t>
            </a:r>
            <a:endParaRPr lang="es-ES_tradnl" sz="2800" b="1" dirty="0">
              <a:solidFill>
                <a:prstClr val="black"/>
              </a:solidFill>
            </a:endParaRPr>
          </a:p>
        </p:txBody>
      </p:sp>
      <p:sp>
        <p:nvSpPr>
          <p:cNvPr id="8" name="7 Rectángulo">
            <a:hlinkClick r:id="rId4" action="ppaction://hlinksldjump"/>
          </p:cNvPr>
          <p:cNvSpPr/>
          <p:nvPr/>
        </p:nvSpPr>
        <p:spPr>
          <a:xfrm>
            <a:off x="681172" y="3389445"/>
            <a:ext cx="7329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_tradnl" sz="2800" b="1" dirty="0">
                <a:solidFill>
                  <a:prstClr val="black"/>
                </a:solidFill>
              </a:rPr>
              <a:t>3.  </a:t>
            </a:r>
            <a:r>
              <a:rPr lang="es-ES_tradnl" sz="2800" b="1" dirty="0">
                <a:solidFill>
                  <a:prstClr val="black"/>
                </a:solidFill>
                <a:hlinkClick r:id="rId5" action="ppaction://hlinksldjump"/>
              </a:rPr>
              <a:t>La marca personal</a:t>
            </a:r>
            <a:endParaRPr lang="es-ES_tradnl" sz="2800" b="1" dirty="0">
              <a:solidFill>
                <a:prstClr val="black"/>
              </a:solidFill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55961" y="1616733"/>
            <a:ext cx="351794" cy="442037"/>
          </a:xfrm>
          <a:prstGeom prst="rect">
            <a:avLst/>
          </a:prstGeom>
        </p:spPr>
      </p:pic>
      <p:sp>
        <p:nvSpPr>
          <p:cNvPr id="18" name="17 Rectángulo">
            <a:hlinkClick r:id="rId7" action="ppaction://hlinksldjump"/>
          </p:cNvPr>
          <p:cNvSpPr/>
          <p:nvPr/>
        </p:nvSpPr>
        <p:spPr>
          <a:xfrm>
            <a:off x="655389" y="2418801"/>
            <a:ext cx="8240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_tradnl" sz="2800" b="1" dirty="0">
                <a:solidFill>
                  <a:prstClr val="black"/>
                </a:solidFill>
              </a:rPr>
              <a:t>2.  </a:t>
            </a:r>
            <a:r>
              <a:rPr lang="es-ES_tradnl" sz="2800" b="1" dirty="0">
                <a:solidFill>
                  <a:prstClr val="black"/>
                </a:solidFill>
                <a:hlinkClick r:id="rId8" action="ppaction://hlinksldjump"/>
              </a:rPr>
              <a:t>Procesos de selección de personal </a:t>
            </a:r>
            <a:endParaRPr lang="es-ES_tradnl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45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1 Título"/>
          <p:cNvSpPr txBox="1">
            <a:spLocks/>
          </p:cNvSpPr>
          <p:nvPr/>
        </p:nvSpPr>
        <p:spPr>
          <a:xfrm>
            <a:off x="35496" y="44624"/>
            <a:ext cx="8970411" cy="532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500" b="1" dirty="0"/>
              <a:t>2.3. Selección en el empleo público</a:t>
            </a:r>
          </a:p>
        </p:txBody>
      </p:sp>
      <p:graphicFrame>
        <p:nvGraphicFramePr>
          <p:cNvPr id="3" name="2 Diagrama"/>
          <p:cNvGraphicFramePr/>
          <p:nvPr/>
        </p:nvGraphicFramePr>
        <p:xfrm>
          <a:off x="167680" y="699964"/>
          <a:ext cx="8652792" cy="2127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91468" y="2767832"/>
            <a:ext cx="8520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_tradnl" dirty="0"/>
              <a:t>Oposición: Superar distintas pruebas que son eliminatorias</a:t>
            </a:r>
          </a:p>
          <a:p>
            <a:pPr marL="285750" indent="-285750">
              <a:buFontTx/>
              <a:buChar char="-"/>
            </a:pPr>
            <a:r>
              <a:rPr lang="es-ES_tradnl" dirty="0"/>
              <a:t>Concurso: Baremos de méritos como experiencia, otros títulos, cursos realizados, </a:t>
            </a:r>
            <a:r>
              <a:rPr lang="es-ES_tradnl" dirty="0" err="1"/>
              <a:t>etc</a:t>
            </a:r>
            <a:endParaRPr lang="es-ES_tradnl" dirty="0"/>
          </a:p>
          <a:p>
            <a:pPr marL="285750" indent="-285750">
              <a:buFontTx/>
              <a:buChar char="-"/>
            </a:pPr>
            <a:r>
              <a:rPr lang="es-ES_tradnl" dirty="0"/>
              <a:t>Concurso-oposición: Mezcla de ambos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206380" y="2400998"/>
            <a:ext cx="2524036" cy="369332"/>
          </a:xfrm>
          <a:prstGeom prst="rect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Acceso </a:t>
            </a:r>
            <a:endParaRPr lang="es-ES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54308" y="3741902"/>
          <a:ext cx="875811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1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Tipos de empleados públicos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Grupos de los funcionarios según acceso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baseline="0" dirty="0"/>
                        <a:t>Funcionarios de carrera: aprueban oposiciones y están indefinidos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baseline="0" dirty="0"/>
                        <a:t>Funcionarios interinos: son temporales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baseline="0" dirty="0"/>
                        <a:t>Personal laboral: con contratos de trabajo como empresa privada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baseline="0" dirty="0"/>
                        <a:t>Personal eventual: nombrados por políticos como cargos de confianza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dirty="0"/>
                        <a:t>A1: Grado, licenciatura, ingeniería o arquitectura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dirty="0"/>
                        <a:t>A2: Grado, diplomatura, ingeniería o arquitectura técnica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baseline="0" dirty="0"/>
                        <a:t>B: Técnico superior de FP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baseline="0" dirty="0"/>
                        <a:t>C1: Bachillerato, técnico de FP (FPGM)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baseline="0" dirty="0"/>
                        <a:t>C2: ESO o equivalente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25 CuadroTexto">
            <a:hlinkClick r:id="rId7" action="ppaction://hlinksldjump"/>
            <a:extLst>
              <a:ext uri="{FF2B5EF4-FFF2-40B4-BE49-F238E27FC236}">
                <a16:creationId xmlns:a16="http://schemas.microsoft.com/office/drawing/2014/main" id="{6BDDB93D-A0E3-CA2B-019D-579F70C33286}"/>
              </a:ext>
            </a:extLst>
          </p:cNvPr>
          <p:cNvSpPr txBox="1"/>
          <p:nvPr/>
        </p:nvSpPr>
        <p:spPr>
          <a:xfrm>
            <a:off x="3686365" y="6290397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8" name="1 Flecha izquierda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F59517-CB93-794F-EF1E-7F7AE9F33772}"/>
              </a:ext>
            </a:extLst>
          </p:cNvPr>
          <p:cNvSpPr/>
          <p:nvPr/>
        </p:nvSpPr>
        <p:spPr>
          <a:xfrm>
            <a:off x="71389" y="6387519"/>
            <a:ext cx="875539" cy="281841"/>
          </a:xfrm>
          <a:prstGeom prst="leftArrow">
            <a:avLst/>
          </a:prstGeom>
          <a:solidFill>
            <a:schemeClr val="tx2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pic>
        <p:nvPicPr>
          <p:cNvPr id="9" name="28 Imagen">
            <a:extLst>
              <a:ext uri="{FF2B5EF4-FFF2-40B4-BE49-F238E27FC236}">
                <a16:creationId xmlns:a16="http://schemas.microsoft.com/office/drawing/2014/main" id="{DD72C7F6-0AA7-3E83-7BCB-BD476E3270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471629" y="6402722"/>
            <a:ext cx="287793" cy="361618"/>
          </a:xfrm>
          <a:prstGeom prst="rect">
            <a:avLst/>
          </a:prstGeom>
        </p:spPr>
      </p:pic>
      <p:sp>
        <p:nvSpPr>
          <p:cNvPr id="10" name="33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D5CEF9C-EBD6-EDAB-C783-1764C8302E10}"/>
              </a:ext>
            </a:extLst>
          </p:cNvPr>
          <p:cNvSpPr/>
          <p:nvPr/>
        </p:nvSpPr>
        <p:spPr>
          <a:xfrm>
            <a:off x="7507759" y="6401699"/>
            <a:ext cx="864096" cy="267661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46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1 Título"/>
          <p:cNvSpPr txBox="1">
            <a:spLocks/>
          </p:cNvSpPr>
          <p:nvPr/>
        </p:nvSpPr>
        <p:spPr>
          <a:xfrm>
            <a:off x="35496" y="42626"/>
            <a:ext cx="8229600" cy="556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700" b="1" dirty="0"/>
              <a:t>3. Marca personal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230516505"/>
              </p:ext>
            </p:extLst>
          </p:nvPr>
        </p:nvGraphicFramePr>
        <p:xfrm>
          <a:off x="145521" y="1823667"/>
          <a:ext cx="8746957" cy="1573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1304916884"/>
              </p:ext>
            </p:extLst>
          </p:nvPr>
        </p:nvGraphicFramePr>
        <p:xfrm>
          <a:off x="145521" y="3648240"/>
          <a:ext cx="8746957" cy="148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48F4EB90-A7C7-DFFC-7124-9FB29F7A7999}"/>
              </a:ext>
            </a:extLst>
          </p:cNvPr>
          <p:cNvSpPr txBox="1"/>
          <p:nvPr/>
        </p:nvSpPr>
        <p:spPr>
          <a:xfrm>
            <a:off x="593589" y="894047"/>
            <a:ext cx="772725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/>
              <a:t>Recuerda IPE I: </a:t>
            </a:r>
          </a:p>
          <a:p>
            <a:pPr algn="ctr"/>
            <a:r>
              <a:rPr lang="es-ES_tradnl" sz="1600" b="1" dirty="0"/>
              <a:t>“Un 69% de los reclutadores rechazan un candidato tras ver su perfil en redes sociales”</a:t>
            </a:r>
            <a:endParaRPr lang="es-ES" sz="1600" b="1" dirty="0"/>
          </a:p>
        </p:txBody>
      </p:sp>
      <p:sp>
        <p:nvSpPr>
          <p:cNvPr id="2" name="25 CuadroTexto">
            <a:hlinkClick r:id="rId12" action="ppaction://hlinksldjump"/>
            <a:extLst>
              <a:ext uri="{FF2B5EF4-FFF2-40B4-BE49-F238E27FC236}">
                <a16:creationId xmlns:a16="http://schemas.microsoft.com/office/drawing/2014/main" id="{246F8DF8-BB16-C959-45FF-FDF4A827803D}"/>
              </a:ext>
            </a:extLst>
          </p:cNvPr>
          <p:cNvSpPr txBox="1"/>
          <p:nvPr/>
        </p:nvSpPr>
        <p:spPr>
          <a:xfrm>
            <a:off x="3686365" y="6290397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4" name="1 Flecha izquierda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810203F-1D68-472A-B73D-E36D83FFB85F}"/>
              </a:ext>
            </a:extLst>
          </p:cNvPr>
          <p:cNvSpPr/>
          <p:nvPr/>
        </p:nvSpPr>
        <p:spPr>
          <a:xfrm>
            <a:off x="71389" y="6387519"/>
            <a:ext cx="875539" cy="281841"/>
          </a:xfrm>
          <a:prstGeom prst="leftArrow">
            <a:avLst/>
          </a:prstGeom>
          <a:solidFill>
            <a:schemeClr val="tx2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pic>
        <p:nvPicPr>
          <p:cNvPr id="6" name="28 Imagen">
            <a:extLst>
              <a:ext uri="{FF2B5EF4-FFF2-40B4-BE49-F238E27FC236}">
                <a16:creationId xmlns:a16="http://schemas.microsoft.com/office/drawing/2014/main" id="{FD07531B-3CA5-18EC-A5AE-DFCFB6A30DC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471629" y="6402722"/>
            <a:ext cx="287793" cy="361618"/>
          </a:xfrm>
          <a:prstGeom prst="rect">
            <a:avLst/>
          </a:prstGeom>
        </p:spPr>
      </p:pic>
      <p:sp>
        <p:nvSpPr>
          <p:cNvPr id="7" name="33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5F36EAA-2A20-E3A3-FF18-DFB9ED600278}"/>
              </a:ext>
            </a:extLst>
          </p:cNvPr>
          <p:cNvSpPr/>
          <p:nvPr/>
        </p:nvSpPr>
        <p:spPr>
          <a:xfrm>
            <a:off x="7507759" y="6401699"/>
            <a:ext cx="864096" cy="267661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054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1 Título"/>
          <p:cNvSpPr txBox="1">
            <a:spLocks/>
          </p:cNvSpPr>
          <p:nvPr/>
        </p:nvSpPr>
        <p:spPr>
          <a:xfrm>
            <a:off x="35496" y="42626"/>
            <a:ext cx="8229600" cy="524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500" b="1" dirty="0"/>
              <a:t>3.1. Diseño de marca personal</a:t>
            </a:r>
          </a:p>
        </p:txBody>
      </p:sp>
      <p:graphicFrame>
        <p:nvGraphicFramePr>
          <p:cNvPr id="24" name="23 Diagrama"/>
          <p:cNvGraphicFramePr/>
          <p:nvPr>
            <p:extLst>
              <p:ext uri="{D42A27DB-BD31-4B8C-83A1-F6EECF244321}">
                <p14:modId xmlns:p14="http://schemas.microsoft.com/office/powerpoint/2010/main" val="65899618"/>
              </p:ext>
            </p:extLst>
          </p:nvPr>
        </p:nvGraphicFramePr>
        <p:xfrm>
          <a:off x="2051720" y="720419"/>
          <a:ext cx="3724972" cy="1409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343593"/>
              </p:ext>
            </p:extLst>
          </p:nvPr>
        </p:nvGraphicFramePr>
        <p:xfrm>
          <a:off x="230720" y="2223939"/>
          <a:ext cx="8682559" cy="2664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3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2732"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>
                          <a:solidFill>
                            <a:schemeClr val="bg1"/>
                          </a:solidFill>
                        </a:rPr>
                        <a:t>Autoconocimiento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sz="1600" b="0" dirty="0">
                          <a:solidFill>
                            <a:schemeClr val="tx1"/>
                          </a:solidFill>
                        </a:rPr>
                        <a:t>Recuperar el </a:t>
                      </a:r>
                      <a:r>
                        <a:rPr lang="es-ES_tradnl" sz="1600" b="0" dirty="0" err="1">
                          <a:solidFill>
                            <a:schemeClr val="tx1"/>
                          </a:solidFill>
                        </a:rPr>
                        <a:t>Ikigai</a:t>
                      </a:r>
                      <a:r>
                        <a:rPr lang="es-ES_tradnl" sz="1600" b="0" dirty="0">
                          <a:solidFill>
                            <a:schemeClr val="tx1"/>
                          </a:solidFill>
                        </a:rPr>
                        <a:t> de IPE I: Identificar en qué tienes talento y te gusta, con lo que te pueden pagar y necesita el mundo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2789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</a:rPr>
                        <a:t>Estrategia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s-ES_tradnl" sz="1600" b="0" baseline="0" dirty="0">
                          <a:solidFill>
                            <a:schemeClr val="tx1"/>
                          </a:solidFill>
                        </a:rPr>
                        <a:t>Definir misión, visión, valores: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</a:rPr>
                        <a:t>Misión: Qué quieres aportar ahora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</a:rPr>
                        <a:t>Visión: Aspiras a ser profesionalmente a largo plazo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</a:rPr>
                        <a:t>Valores: Principios y creencias fundamentales (me defino como una persona…)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21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</a:rPr>
                        <a:t>Comunicación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</a:rPr>
                        <a:t>Redactar una frase que resuma autoconocimiento con estrategia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</a:rPr>
                        <a:t>Destacar puntos fuertes y valor diferencial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438207"/>
                  </a:ext>
                </a:extLst>
              </a:tr>
            </a:tbl>
          </a:graphicData>
        </a:graphic>
      </p:graphicFrame>
      <p:sp>
        <p:nvSpPr>
          <p:cNvPr id="2" name="25 CuadroTexto">
            <a:hlinkClick r:id="rId7" action="ppaction://hlinksldjump"/>
            <a:extLst>
              <a:ext uri="{FF2B5EF4-FFF2-40B4-BE49-F238E27FC236}">
                <a16:creationId xmlns:a16="http://schemas.microsoft.com/office/drawing/2014/main" id="{31C9117E-F9EC-178E-01FF-CB7488CA59A2}"/>
              </a:ext>
            </a:extLst>
          </p:cNvPr>
          <p:cNvSpPr txBox="1"/>
          <p:nvPr/>
        </p:nvSpPr>
        <p:spPr>
          <a:xfrm>
            <a:off x="3686365" y="6290397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4" name="1 Flecha izquierda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4B06FE6-CFE6-CB40-7256-3E3BA945C2E4}"/>
              </a:ext>
            </a:extLst>
          </p:cNvPr>
          <p:cNvSpPr/>
          <p:nvPr/>
        </p:nvSpPr>
        <p:spPr>
          <a:xfrm>
            <a:off x="71389" y="6387519"/>
            <a:ext cx="875539" cy="281841"/>
          </a:xfrm>
          <a:prstGeom prst="leftArrow">
            <a:avLst/>
          </a:prstGeom>
          <a:solidFill>
            <a:schemeClr val="tx2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pic>
        <p:nvPicPr>
          <p:cNvPr id="5" name="28 Imagen">
            <a:extLst>
              <a:ext uri="{FF2B5EF4-FFF2-40B4-BE49-F238E27FC236}">
                <a16:creationId xmlns:a16="http://schemas.microsoft.com/office/drawing/2014/main" id="{E7FF34BF-6B0A-3149-A02A-B12222F708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471629" y="6402722"/>
            <a:ext cx="287793" cy="36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0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BD1AC-2EBF-44D1-B0D1-F59DCD732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r>
              <a:rPr lang="es-ES" dirty="0">
                <a:solidFill>
                  <a:srgbClr val="92D050"/>
                </a:solidFill>
              </a:rPr>
              <a:t>RECUERDA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79A394-C202-402E-A66F-0D05BA4A8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2592288"/>
          </a:xfrm>
        </p:spPr>
        <p:txBody>
          <a:bodyPr/>
          <a:lstStyle/>
          <a:p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ACCEDE A VÍDEOS Y ENLACES</a:t>
            </a:r>
          </a:p>
          <a:p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 EL LIBRO DIGITAL DE IPE II</a:t>
            </a:r>
          </a:p>
          <a:p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 TUS CLAVES</a:t>
            </a:r>
          </a:p>
          <a:p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AQUÍ</a:t>
            </a:r>
            <a:endParaRPr lang="es-E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554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3B6BA-4D44-32F7-7DA9-1EAF1CA36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CuadroTexto">
            <a:hlinkClick r:id="rId2" action="ppaction://hlinksldjump"/>
            <a:extLst>
              <a:ext uri="{FF2B5EF4-FFF2-40B4-BE49-F238E27FC236}">
                <a16:creationId xmlns:a16="http://schemas.microsoft.com/office/drawing/2014/main" id="{EDF34F55-5A96-1414-2DA4-2AEF3C373729}"/>
              </a:ext>
            </a:extLst>
          </p:cNvPr>
          <p:cNvSpPr txBox="1"/>
          <p:nvPr/>
        </p:nvSpPr>
        <p:spPr>
          <a:xfrm>
            <a:off x="3686365" y="6290397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2" name="1 Flecha izquierda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F50A3BE-5388-919A-9A7F-44EEF0414F84}"/>
              </a:ext>
            </a:extLst>
          </p:cNvPr>
          <p:cNvSpPr/>
          <p:nvPr/>
        </p:nvSpPr>
        <p:spPr>
          <a:xfrm>
            <a:off x="71389" y="6387519"/>
            <a:ext cx="875539" cy="281841"/>
          </a:xfrm>
          <a:prstGeom prst="leftArrow">
            <a:avLst/>
          </a:prstGeom>
          <a:solidFill>
            <a:schemeClr val="tx2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8" name="1 Título">
            <a:extLst>
              <a:ext uri="{FF2B5EF4-FFF2-40B4-BE49-F238E27FC236}">
                <a16:creationId xmlns:a16="http://schemas.microsoft.com/office/drawing/2014/main" id="{D2663C66-0A42-4039-7D64-2BE4345FEACA}"/>
              </a:ext>
            </a:extLst>
          </p:cNvPr>
          <p:cNvSpPr txBox="1">
            <a:spLocks/>
          </p:cNvSpPr>
          <p:nvPr/>
        </p:nvSpPr>
        <p:spPr>
          <a:xfrm>
            <a:off x="35496" y="44624"/>
            <a:ext cx="8229600" cy="56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700" b="1" dirty="0"/>
              <a:t>1. La búsqueda de empleo</a:t>
            </a:r>
          </a:p>
        </p:txBody>
      </p:sp>
      <p:pic>
        <p:nvPicPr>
          <p:cNvPr id="29" name="28 Imagen">
            <a:extLst>
              <a:ext uri="{FF2B5EF4-FFF2-40B4-BE49-F238E27FC236}">
                <a16:creationId xmlns:a16="http://schemas.microsoft.com/office/drawing/2014/main" id="{90A4962A-FC24-8878-E3CB-5572E212FC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471629" y="6402722"/>
            <a:ext cx="287793" cy="361618"/>
          </a:xfrm>
          <a:prstGeom prst="rect">
            <a:avLst/>
          </a:prstGeom>
        </p:spPr>
      </p:pic>
      <p:sp>
        <p:nvSpPr>
          <p:cNvPr id="34" name="33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AFAF117-821C-1AD6-9712-3CDEB587F068}"/>
              </a:ext>
            </a:extLst>
          </p:cNvPr>
          <p:cNvSpPr/>
          <p:nvPr/>
        </p:nvSpPr>
        <p:spPr>
          <a:xfrm>
            <a:off x="7507759" y="6401699"/>
            <a:ext cx="864096" cy="267661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pic>
        <p:nvPicPr>
          <p:cNvPr id="5" name="Imagen 4" descr="Mapa&#10;&#10;El contenido generado por IA puede ser incorrecto.">
            <a:extLst>
              <a:ext uri="{FF2B5EF4-FFF2-40B4-BE49-F238E27FC236}">
                <a16:creationId xmlns:a16="http://schemas.microsoft.com/office/drawing/2014/main" id="{49F63E78-641F-77C6-BC4E-CDFBE95B8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073" y="896112"/>
            <a:ext cx="2880632" cy="506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74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4533363" y="1357443"/>
            <a:ext cx="3714218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ESTRATEGIA DE BÚSQUEDA</a:t>
            </a:r>
          </a:p>
          <a:p>
            <a:pPr algn="ctr"/>
            <a:endParaRPr lang="es-ES_tradnl" b="1" dirty="0"/>
          </a:p>
          <a:p>
            <a:pPr algn="ctr"/>
            <a:r>
              <a:rPr lang="es-ES_tradnl" dirty="0"/>
              <a:t>Presentar </a:t>
            </a:r>
            <a:r>
              <a:rPr lang="es-ES_tradnl" dirty="0" err="1"/>
              <a:t>curriculums</a:t>
            </a:r>
            <a:r>
              <a:rPr lang="es-ES_tradnl" dirty="0"/>
              <a:t> en portales de empleo y esperar a la entrevista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34044" y="1206298"/>
            <a:ext cx="3237388" cy="15026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_tradnl" b="1" dirty="0">
                <a:solidFill>
                  <a:schemeClr val="tx1"/>
                </a:solidFill>
              </a:rPr>
              <a:t>MERCADO LABORAL</a:t>
            </a:r>
          </a:p>
          <a:p>
            <a:r>
              <a:rPr lang="es-ES_tradnl" b="1" dirty="0">
                <a:solidFill>
                  <a:schemeClr val="tx1"/>
                </a:solidFill>
              </a:rPr>
              <a:t>VISIBLE</a:t>
            </a:r>
          </a:p>
          <a:p>
            <a:r>
              <a:rPr lang="es-ES_tradnl" dirty="0">
                <a:solidFill>
                  <a:schemeClr val="tx1"/>
                </a:solidFill>
              </a:rPr>
              <a:t>Publican ofertas </a:t>
            </a:r>
          </a:p>
          <a:p>
            <a:r>
              <a:rPr lang="es-ES_tradnl" dirty="0">
                <a:solidFill>
                  <a:schemeClr val="tx1"/>
                </a:solidFill>
              </a:rPr>
              <a:t>en portales de empleo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9" name="38 Flecha derecha"/>
          <p:cNvSpPr/>
          <p:nvPr/>
        </p:nvSpPr>
        <p:spPr>
          <a:xfrm>
            <a:off x="3874521" y="1864628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9" name="48 Flecha derecha"/>
          <p:cNvSpPr/>
          <p:nvPr/>
        </p:nvSpPr>
        <p:spPr>
          <a:xfrm>
            <a:off x="3916156" y="4459899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A4519B1D-04A4-AA1F-0A9D-AFA2F0847FC1}"/>
              </a:ext>
            </a:extLst>
          </p:cNvPr>
          <p:cNvSpPr txBox="1"/>
          <p:nvPr/>
        </p:nvSpPr>
        <p:spPr>
          <a:xfrm>
            <a:off x="542524" y="3084472"/>
            <a:ext cx="3237388" cy="29368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_tradnl" b="1" dirty="0">
                <a:solidFill>
                  <a:schemeClr val="tx1"/>
                </a:solidFill>
              </a:rPr>
              <a:t>MERCADO LABORAL</a:t>
            </a:r>
          </a:p>
          <a:p>
            <a:r>
              <a:rPr lang="es-ES_tradnl" b="1" dirty="0">
                <a:solidFill>
                  <a:schemeClr val="tx1"/>
                </a:solidFill>
              </a:rPr>
              <a:t> OCULTO</a:t>
            </a:r>
          </a:p>
          <a:p>
            <a:r>
              <a:rPr lang="es-ES_tradnl" dirty="0">
                <a:solidFill>
                  <a:schemeClr val="tx1"/>
                </a:solidFill>
              </a:rPr>
              <a:t>1º) Candidatos internos o recomendaciones</a:t>
            </a:r>
          </a:p>
          <a:p>
            <a:r>
              <a:rPr lang="es-ES_tradnl" dirty="0">
                <a:solidFill>
                  <a:schemeClr val="tx1"/>
                </a:solidFill>
              </a:rPr>
              <a:t>2º) Autocandidaturas recibidas</a:t>
            </a:r>
          </a:p>
          <a:p>
            <a:r>
              <a:rPr lang="es-ES_tradnl" dirty="0">
                <a:solidFill>
                  <a:schemeClr val="tx1"/>
                </a:solidFill>
              </a:rPr>
              <a:t>3º) Bolsas de empleo (centros de formación, asociaciones)</a:t>
            </a:r>
          </a:p>
          <a:p>
            <a:r>
              <a:rPr lang="es-ES_tradnl" dirty="0">
                <a:solidFill>
                  <a:schemeClr val="tx1"/>
                </a:solidFill>
              </a:rPr>
              <a:t>4º) Búsquedas de perfiles en </a:t>
            </a:r>
            <a:r>
              <a:rPr lang="es-ES_tradnl" dirty="0" err="1">
                <a:solidFill>
                  <a:schemeClr val="tx1"/>
                </a:solidFill>
              </a:rPr>
              <a:t>Linkedin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8 CuadroTexto">
            <a:extLst>
              <a:ext uri="{FF2B5EF4-FFF2-40B4-BE49-F238E27FC236}">
                <a16:creationId xmlns:a16="http://schemas.microsoft.com/office/drawing/2014/main" id="{F30D2459-7C60-4A28-C49A-EE75F67595D4}"/>
              </a:ext>
            </a:extLst>
          </p:cNvPr>
          <p:cNvSpPr txBox="1"/>
          <p:nvPr/>
        </p:nvSpPr>
        <p:spPr>
          <a:xfrm>
            <a:off x="4557026" y="3260217"/>
            <a:ext cx="3714218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ESTRATEGIA DE BÚSQUEDA</a:t>
            </a:r>
          </a:p>
          <a:p>
            <a:pPr algn="ctr"/>
            <a:endParaRPr lang="es-ES_tradnl" b="1" dirty="0"/>
          </a:p>
          <a:p>
            <a:pPr algn="ctr"/>
            <a:r>
              <a:rPr lang="es-ES_tradnl" dirty="0"/>
              <a:t>1º) </a:t>
            </a:r>
            <a:r>
              <a:rPr lang="es-ES_tradnl" dirty="0" err="1"/>
              <a:t>Networking</a:t>
            </a:r>
            <a:r>
              <a:rPr lang="es-ES_tradnl" dirty="0"/>
              <a:t> </a:t>
            </a:r>
          </a:p>
          <a:p>
            <a:pPr algn="ctr"/>
            <a:r>
              <a:rPr lang="es-ES_tradnl" dirty="0"/>
              <a:t>(contactos personales y </a:t>
            </a:r>
            <a:r>
              <a:rPr lang="es-ES_tradnl" dirty="0" err="1"/>
              <a:t>linkedin</a:t>
            </a:r>
            <a:r>
              <a:rPr lang="es-ES_tradnl" dirty="0"/>
              <a:t>)</a:t>
            </a:r>
          </a:p>
          <a:p>
            <a:pPr algn="ctr"/>
            <a:r>
              <a:rPr lang="es-ES_tradnl" dirty="0"/>
              <a:t>2º) Presentar autocandidatura sin esperar a la oferta</a:t>
            </a:r>
          </a:p>
          <a:p>
            <a:pPr algn="ctr"/>
            <a:r>
              <a:rPr lang="es-ES_tradnl" dirty="0"/>
              <a:t>3º) Apuntarse a bolsas de empleo</a:t>
            </a:r>
          </a:p>
          <a:p>
            <a:pPr algn="ctr"/>
            <a:r>
              <a:rPr lang="es-ES_tradnl" dirty="0"/>
              <a:t>4º) Marca personal en </a:t>
            </a:r>
            <a:r>
              <a:rPr lang="es-ES_tradnl" dirty="0" err="1"/>
              <a:t>linkedin</a:t>
            </a:r>
            <a:r>
              <a:rPr lang="es-ES_tradnl" dirty="0"/>
              <a:t> para que te encuentren</a:t>
            </a:r>
          </a:p>
        </p:txBody>
      </p:sp>
      <p:sp>
        <p:nvSpPr>
          <p:cNvPr id="4" name="25 CuadroTexto">
            <a:hlinkClick r:id="rId2" action="ppaction://hlinksldjump"/>
            <a:extLst>
              <a:ext uri="{FF2B5EF4-FFF2-40B4-BE49-F238E27FC236}">
                <a16:creationId xmlns:a16="http://schemas.microsoft.com/office/drawing/2014/main" id="{B2BA27B3-B2B0-3373-9566-FEEB7BCF8138}"/>
              </a:ext>
            </a:extLst>
          </p:cNvPr>
          <p:cNvSpPr txBox="1"/>
          <p:nvPr/>
        </p:nvSpPr>
        <p:spPr>
          <a:xfrm>
            <a:off x="3686365" y="6290397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5" name="1 Flecha izquierda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2D36EC7-76D4-2080-289C-8F1F6C0607BF}"/>
              </a:ext>
            </a:extLst>
          </p:cNvPr>
          <p:cNvSpPr/>
          <p:nvPr/>
        </p:nvSpPr>
        <p:spPr>
          <a:xfrm>
            <a:off x="71389" y="6387519"/>
            <a:ext cx="875539" cy="281841"/>
          </a:xfrm>
          <a:prstGeom prst="leftArrow">
            <a:avLst/>
          </a:prstGeom>
          <a:solidFill>
            <a:schemeClr val="tx2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pic>
        <p:nvPicPr>
          <p:cNvPr id="6" name="28 Imagen">
            <a:extLst>
              <a:ext uri="{FF2B5EF4-FFF2-40B4-BE49-F238E27FC236}">
                <a16:creationId xmlns:a16="http://schemas.microsoft.com/office/drawing/2014/main" id="{77B6C108-0F7D-D55A-F14D-91B4652037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471629" y="6402722"/>
            <a:ext cx="287793" cy="361618"/>
          </a:xfrm>
          <a:prstGeom prst="rect">
            <a:avLst/>
          </a:prstGeom>
        </p:spPr>
      </p:pic>
      <p:sp>
        <p:nvSpPr>
          <p:cNvPr id="10" name="33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4603768-CE8D-41E0-03EF-38D4F4CBE0FA}"/>
              </a:ext>
            </a:extLst>
          </p:cNvPr>
          <p:cNvSpPr/>
          <p:nvPr/>
        </p:nvSpPr>
        <p:spPr>
          <a:xfrm>
            <a:off x="7507759" y="6401699"/>
            <a:ext cx="864096" cy="267661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8EF539B5-2531-CA3C-9F32-E36B53ADA3BC}"/>
              </a:ext>
            </a:extLst>
          </p:cNvPr>
          <p:cNvSpPr txBox="1">
            <a:spLocks/>
          </p:cNvSpPr>
          <p:nvPr/>
        </p:nvSpPr>
        <p:spPr>
          <a:xfrm>
            <a:off x="35496" y="44624"/>
            <a:ext cx="8229600" cy="56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700" b="1" dirty="0"/>
              <a:t>1. La búsqueda de empleo</a:t>
            </a:r>
          </a:p>
        </p:txBody>
      </p:sp>
    </p:spTree>
    <p:extLst>
      <p:ext uri="{BB962C8B-B14F-4D97-AF65-F5344CB8AC3E}">
        <p14:creationId xmlns:p14="http://schemas.microsoft.com/office/powerpoint/2010/main" val="255248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1 Título"/>
          <p:cNvSpPr txBox="1">
            <a:spLocks/>
          </p:cNvSpPr>
          <p:nvPr/>
        </p:nvSpPr>
        <p:spPr>
          <a:xfrm>
            <a:off x="35496" y="1683"/>
            <a:ext cx="8970411" cy="619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500" b="1" dirty="0"/>
              <a:t>1.1. Mercado laboral visible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491966811"/>
              </p:ext>
            </p:extLst>
          </p:nvPr>
        </p:nvGraphicFramePr>
        <p:xfrm>
          <a:off x="206967" y="1170967"/>
          <a:ext cx="8652792" cy="2127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576556" y="384889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_tradnl" dirty="0"/>
              <a:t>Generalistas: el más conocido </a:t>
            </a:r>
            <a:r>
              <a:rPr lang="es-ES_tradnl" dirty="0" err="1"/>
              <a:t>infojobs</a:t>
            </a:r>
            <a:endParaRPr lang="es-ES_tradnl" dirty="0"/>
          </a:p>
          <a:p>
            <a:pPr marL="285750" indent="-285750">
              <a:buFontTx/>
              <a:buChar char="-"/>
            </a:pPr>
            <a:r>
              <a:rPr lang="es-ES_tradnl" dirty="0"/>
              <a:t>Especializados: </a:t>
            </a:r>
            <a:r>
              <a:rPr lang="es-ES_tradnl" dirty="0" err="1"/>
              <a:t>tecnoempleo</a:t>
            </a:r>
            <a:r>
              <a:rPr lang="es-ES_tradnl" dirty="0"/>
              <a:t>, </a:t>
            </a:r>
            <a:r>
              <a:rPr lang="es-ES_tradnl" dirty="0" err="1"/>
              <a:t>hosteleo</a:t>
            </a:r>
            <a:r>
              <a:rPr lang="es-ES_tradnl" dirty="0"/>
              <a:t>, </a:t>
            </a:r>
            <a:r>
              <a:rPr lang="es-ES_tradnl" dirty="0" err="1"/>
              <a:t>educajob</a:t>
            </a:r>
            <a:r>
              <a:rPr lang="es-ES_tradnl" dirty="0"/>
              <a:t>, </a:t>
            </a:r>
            <a:r>
              <a:rPr lang="es-ES_tradnl" dirty="0" err="1"/>
              <a:t>etc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391468" y="3482056"/>
            <a:ext cx="2524036" cy="369332"/>
          </a:xfrm>
          <a:prstGeom prst="rect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Tipos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" name="8 CuadroTexto">
            <a:extLst>
              <a:ext uri="{FF2B5EF4-FFF2-40B4-BE49-F238E27FC236}">
                <a16:creationId xmlns:a16="http://schemas.microsoft.com/office/drawing/2014/main" id="{0FBF87F8-12BD-70E7-CA81-911E1617532D}"/>
              </a:ext>
            </a:extLst>
          </p:cNvPr>
          <p:cNvSpPr txBox="1"/>
          <p:nvPr/>
        </p:nvSpPr>
        <p:spPr>
          <a:xfrm>
            <a:off x="391468" y="4862055"/>
            <a:ext cx="136964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Aplicaciones ATS</a:t>
            </a:r>
            <a:endParaRPr lang="es-ES" b="1" dirty="0"/>
          </a:p>
        </p:txBody>
      </p:sp>
      <p:sp>
        <p:nvSpPr>
          <p:cNvPr id="8" name="9 Flecha derecha">
            <a:extLst>
              <a:ext uri="{FF2B5EF4-FFF2-40B4-BE49-F238E27FC236}">
                <a16:creationId xmlns:a16="http://schemas.microsoft.com/office/drawing/2014/main" id="{636DD1EE-5E53-66A8-481A-6446D14DD0EA}"/>
              </a:ext>
            </a:extLst>
          </p:cNvPr>
          <p:cNvSpPr/>
          <p:nvPr/>
        </p:nvSpPr>
        <p:spPr>
          <a:xfrm>
            <a:off x="1907704" y="5045472"/>
            <a:ext cx="504056" cy="21602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16 CuadroTexto">
            <a:extLst>
              <a:ext uri="{FF2B5EF4-FFF2-40B4-BE49-F238E27FC236}">
                <a16:creationId xmlns:a16="http://schemas.microsoft.com/office/drawing/2014/main" id="{EC9BE2FE-4695-5C5F-2227-2AFD8E18EBBD}"/>
              </a:ext>
            </a:extLst>
          </p:cNvPr>
          <p:cNvSpPr txBox="1"/>
          <p:nvPr/>
        </p:nvSpPr>
        <p:spPr>
          <a:xfrm>
            <a:off x="2558356" y="4875140"/>
            <a:ext cx="446191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dirty="0"/>
              <a:t>Filtran por palabras claves el </a:t>
            </a:r>
            <a:r>
              <a:rPr lang="es-ES_tradnl" dirty="0" err="1"/>
              <a:t>curriculum</a:t>
            </a:r>
            <a:r>
              <a:rPr lang="es-ES_tradnl" dirty="0"/>
              <a:t> para buscar solo los que cumplan requisitos</a:t>
            </a:r>
            <a:endParaRPr lang="es-ES" dirty="0"/>
          </a:p>
        </p:txBody>
      </p:sp>
      <p:sp>
        <p:nvSpPr>
          <p:cNvPr id="6" name="25 CuadroTexto">
            <a:hlinkClick r:id="rId7" action="ppaction://hlinksldjump"/>
            <a:extLst>
              <a:ext uri="{FF2B5EF4-FFF2-40B4-BE49-F238E27FC236}">
                <a16:creationId xmlns:a16="http://schemas.microsoft.com/office/drawing/2014/main" id="{E1E36367-86E3-A4CC-9915-7D6399A64E3B}"/>
              </a:ext>
            </a:extLst>
          </p:cNvPr>
          <p:cNvSpPr txBox="1"/>
          <p:nvPr/>
        </p:nvSpPr>
        <p:spPr>
          <a:xfrm>
            <a:off x="3686365" y="6290397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10" name="1 Flecha izquierda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1718D19-E32B-AA89-3F6E-ABA6A93AFC6D}"/>
              </a:ext>
            </a:extLst>
          </p:cNvPr>
          <p:cNvSpPr/>
          <p:nvPr/>
        </p:nvSpPr>
        <p:spPr>
          <a:xfrm>
            <a:off x="71389" y="6387519"/>
            <a:ext cx="875539" cy="281841"/>
          </a:xfrm>
          <a:prstGeom prst="leftArrow">
            <a:avLst/>
          </a:prstGeom>
          <a:solidFill>
            <a:schemeClr val="tx2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pic>
        <p:nvPicPr>
          <p:cNvPr id="11" name="28 Imagen">
            <a:extLst>
              <a:ext uri="{FF2B5EF4-FFF2-40B4-BE49-F238E27FC236}">
                <a16:creationId xmlns:a16="http://schemas.microsoft.com/office/drawing/2014/main" id="{7700D799-7C3C-48AE-E1FC-FA890DBE67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471629" y="6402722"/>
            <a:ext cx="287793" cy="361618"/>
          </a:xfrm>
          <a:prstGeom prst="rect">
            <a:avLst/>
          </a:prstGeom>
        </p:spPr>
      </p:pic>
      <p:sp>
        <p:nvSpPr>
          <p:cNvPr id="12" name="33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E822E98-D89C-4454-8011-2592DAB6D9EC}"/>
              </a:ext>
            </a:extLst>
          </p:cNvPr>
          <p:cNvSpPr/>
          <p:nvPr/>
        </p:nvSpPr>
        <p:spPr>
          <a:xfrm>
            <a:off x="7507759" y="6401699"/>
            <a:ext cx="864096" cy="267661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42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Título"/>
          <p:cNvSpPr txBox="1">
            <a:spLocks/>
          </p:cNvSpPr>
          <p:nvPr/>
        </p:nvSpPr>
        <p:spPr>
          <a:xfrm>
            <a:off x="35496" y="42626"/>
            <a:ext cx="8563696" cy="543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500" b="1" dirty="0"/>
              <a:t>1.2. Mercado laboral oculto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027636701"/>
              </p:ext>
            </p:extLst>
          </p:nvPr>
        </p:nvGraphicFramePr>
        <p:xfrm>
          <a:off x="1544460" y="777470"/>
          <a:ext cx="553462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5591643" y="1099828"/>
            <a:ext cx="3363625" cy="584775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Pedir recomendaciones a los propios trabajadores</a:t>
            </a:r>
            <a:endParaRPr lang="es-ES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077418" y="3929149"/>
            <a:ext cx="2953595" cy="1077218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Acudir a las autocandidaturas de quienes dejaron su </a:t>
            </a:r>
            <a:r>
              <a:rPr lang="es-ES_tradnl" sz="1600" dirty="0" err="1"/>
              <a:t>curriculum</a:t>
            </a:r>
            <a:r>
              <a:rPr lang="es-ES_tradnl" sz="1600" dirty="0"/>
              <a:t> antes de salir una oferta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94303" y="4344647"/>
            <a:ext cx="2678481" cy="1323439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Solicitar candidatos de las bolsas de empleo como de institutos de FP, universidad, asociaciones profesionales, </a:t>
            </a:r>
            <a:r>
              <a:rPr lang="es-ES_tradnl" sz="1600" dirty="0" err="1"/>
              <a:t>etc</a:t>
            </a:r>
            <a:endParaRPr lang="es-ES_tradnl" sz="16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08538" y="1173123"/>
            <a:ext cx="2505395" cy="1077218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Buscar perfiles en </a:t>
            </a:r>
            <a:r>
              <a:rPr lang="es-ES_tradnl" sz="1600" dirty="0" err="1"/>
              <a:t>Linkedin</a:t>
            </a:r>
            <a:r>
              <a:rPr lang="es-ES_tradnl" sz="1600" dirty="0"/>
              <a:t> para ver candidatos que se ajustan</a:t>
            </a:r>
          </a:p>
        </p:txBody>
      </p:sp>
      <p:sp>
        <p:nvSpPr>
          <p:cNvPr id="3" name="2 Flecha curvada hacia arriba"/>
          <p:cNvSpPr/>
          <p:nvPr/>
        </p:nvSpPr>
        <p:spPr>
          <a:xfrm rot="10493788">
            <a:off x="4995243" y="818717"/>
            <a:ext cx="662244" cy="25215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6" name="15 Flecha curvada hacia arriba"/>
          <p:cNvSpPr/>
          <p:nvPr/>
        </p:nvSpPr>
        <p:spPr>
          <a:xfrm rot="15232441">
            <a:off x="6803549" y="3437498"/>
            <a:ext cx="662244" cy="25215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9" name="18 Flecha curvada hacia arriba"/>
          <p:cNvSpPr/>
          <p:nvPr/>
        </p:nvSpPr>
        <p:spPr>
          <a:xfrm rot="21266565">
            <a:off x="2882521" y="5212446"/>
            <a:ext cx="662244" cy="23323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0" name="19 Flecha curvada hacia arriba"/>
          <p:cNvSpPr/>
          <p:nvPr/>
        </p:nvSpPr>
        <p:spPr>
          <a:xfrm rot="14739763" flipH="1" flipV="1">
            <a:off x="1154737" y="2440591"/>
            <a:ext cx="612998" cy="30281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25 CuadroTexto">
            <a:hlinkClick r:id="rId7" action="ppaction://hlinksldjump"/>
            <a:extLst>
              <a:ext uri="{FF2B5EF4-FFF2-40B4-BE49-F238E27FC236}">
                <a16:creationId xmlns:a16="http://schemas.microsoft.com/office/drawing/2014/main" id="{08321E3F-76BD-4625-2643-570359C984B6}"/>
              </a:ext>
            </a:extLst>
          </p:cNvPr>
          <p:cNvSpPr txBox="1"/>
          <p:nvPr/>
        </p:nvSpPr>
        <p:spPr>
          <a:xfrm>
            <a:off x="3686365" y="6290397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5" name="1 Flecha izquierda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3331158-9F52-70F0-0D08-C60C7C4C345F}"/>
              </a:ext>
            </a:extLst>
          </p:cNvPr>
          <p:cNvSpPr/>
          <p:nvPr/>
        </p:nvSpPr>
        <p:spPr>
          <a:xfrm>
            <a:off x="71389" y="6387519"/>
            <a:ext cx="875539" cy="281841"/>
          </a:xfrm>
          <a:prstGeom prst="leftArrow">
            <a:avLst/>
          </a:prstGeom>
          <a:solidFill>
            <a:schemeClr val="tx2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pic>
        <p:nvPicPr>
          <p:cNvPr id="6" name="28 Imagen">
            <a:extLst>
              <a:ext uri="{FF2B5EF4-FFF2-40B4-BE49-F238E27FC236}">
                <a16:creationId xmlns:a16="http://schemas.microsoft.com/office/drawing/2014/main" id="{3575E543-76A8-8240-25E4-ABB8AC5EE0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471629" y="6402722"/>
            <a:ext cx="287793" cy="361618"/>
          </a:xfrm>
          <a:prstGeom prst="rect">
            <a:avLst/>
          </a:prstGeom>
        </p:spPr>
      </p:pic>
      <p:sp>
        <p:nvSpPr>
          <p:cNvPr id="7" name="33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94D6D1B-839F-C9E8-B05A-529ED30CB7AB}"/>
              </a:ext>
            </a:extLst>
          </p:cNvPr>
          <p:cNvSpPr/>
          <p:nvPr/>
        </p:nvSpPr>
        <p:spPr>
          <a:xfrm>
            <a:off x="7507759" y="6401699"/>
            <a:ext cx="864096" cy="267661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40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2118" y="1339429"/>
            <a:ext cx="1389619" cy="12332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_tradnl" dirty="0">
                <a:solidFill>
                  <a:schemeClr val="tx1"/>
                </a:solidFill>
              </a:rPr>
              <a:t>Ventajas mercado laboral oculto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2" name="31 Flecha derecha"/>
          <p:cNvSpPr/>
          <p:nvPr/>
        </p:nvSpPr>
        <p:spPr>
          <a:xfrm>
            <a:off x="1776706" y="1576316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29 Flecha derecha"/>
          <p:cNvSpPr/>
          <p:nvPr/>
        </p:nvSpPr>
        <p:spPr>
          <a:xfrm>
            <a:off x="1760765" y="2130146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30 Flecha derecha"/>
          <p:cNvSpPr/>
          <p:nvPr/>
        </p:nvSpPr>
        <p:spPr>
          <a:xfrm>
            <a:off x="1760764" y="2541825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5" name="34 Flecha derecha"/>
          <p:cNvSpPr/>
          <p:nvPr/>
        </p:nvSpPr>
        <p:spPr>
          <a:xfrm>
            <a:off x="1745604" y="2953636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6" name="35 Flecha derecha"/>
          <p:cNvSpPr/>
          <p:nvPr/>
        </p:nvSpPr>
        <p:spPr>
          <a:xfrm>
            <a:off x="1745604" y="3352838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8" name="37 Flecha derecha"/>
          <p:cNvSpPr/>
          <p:nvPr/>
        </p:nvSpPr>
        <p:spPr>
          <a:xfrm>
            <a:off x="1760763" y="3786088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1" name="40 CuadroTexto"/>
          <p:cNvSpPr txBox="1"/>
          <p:nvPr/>
        </p:nvSpPr>
        <p:spPr>
          <a:xfrm>
            <a:off x="2363522" y="2038461"/>
            <a:ext cx="6528360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/>
              <a:t>Ahorro de tiempos: de subir la oferta y entrevistas </a:t>
            </a:r>
            <a:endParaRPr lang="es-ES" dirty="0"/>
          </a:p>
        </p:txBody>
      </p:sp>
      <p:sp>
        <p:nvSpPr>
          <p:cNvPr id="42" name="41 CuadroTexto"/>
          <p:cNvSpPr txBox="1"/>
          <p:nvPr/>
        </p:nvSpPr>
        <p:spPr>
          <a:xfrm>
            <a:off x="2360605" y="2861951"/>
            <a:ext cx="6531277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/>
              <a:t>Por despido: no se quiere dar publicidad de buscar un sustituto</a:t>
            </a:r>
            <a:endParaRPr lang="es-ES" dirty="0"/>
          </a:p>
        </p:txBody>
      </p:sp>
      <p:sp>
        <p:nvSpPr>
          <p:cNvPr id="44" name="43 CuadroTexto"/>
          <p:cNvSpPr txBox="1"/>
          <p:nvPr/>
        </p:nvSpPr>
        <p:spPr>
          <a:xfrm>
            <a:off x="2378464" y="3693108"/>
            <a:ext cx="6531276" cy="64633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/>
              <a:t>Trabajadores en activo: permite sondear trabajadores de la competencia para que cambien</a:t>
            </a:r>
            <a:endParaRPr lang="es-ES" dirty="0"/>
          </a:p>
        </p:txBody>
      </p:sp>
      <p:sp>
        <p:nvSpPr>
          <p:cNvPr id="45" name="44 CuadroTexto"/>
          <p:cNvSpPr txBox="1"/>
          <p:nvPr/>
        </p:nvSpPr>
        <p:spPr>
          <a:xfrm>
            <a:off x="2368076" y="1346132"/>
            <a:ext cx="6523806" cy="64633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/>
              <a:t>Coste económico: ahorrar el pago de la consultora externa que sube la oferta y realiza el filtro y selección</a:t>
            </a:r>
            <a:endParaRPr lang="es-ES" dirty="0"/>
          </a:p>
        </p:txBody>
      </p:sp>
      <p:sp>
        <p:nvSpPr>
          <p:cNvPr id="46" name="45 CuadroTexto"/>
          <p:cNvSpPr txBox="1"/>
          <p:nvPr/>
        </p:nvSpPr>
        <p:spPr>
          <a:xfrm>
            <a:off x="2363522" y="3261153"/>
            <a:ext cx="6528360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/>
              <a:t>No informar a la competencia: no sepa que hay un área débil</a:t>
            </a:r>
            <a:endParaRPr lang="es-ES" dirty="0"/>
          </a:p>
        </p:txBody>
      </p:sp>
      <p:sp>
        <p:nvSpPr>
          <p:cNvPr id="48" name="47 CuadroTexto"/>
          <p:cNvSpPr txBox="1"/>
          <p:nvPr/>
        </p:nvSpPr>
        <p:spPr>
          <a:xfrm>
            <a:off x="2378464" y="2450140"/>
            <a:ext cx="6513418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/>
              <a:t>Mayor confianza: un recomendado tiene menos riesgo de no encaje</a:t>
            </a:r>
            <a:endParaRPr lang="es-ES" dirty="0"/>
          </a:p>
        </p:txBody>
      </p:sp>
      <p:sp>
        <p:nvSpPr>
          <p:cNvPr id="4" name="25 CuadroTexto">
            <a:hlinkClick r:id="rId2" action="ppaction://hlinksldjump"/>
            <a:extLst>
              <a:ext uri="{FF2B5EF4-FFF2-40B4-BE49-F238E27FC236}">
                <a16:creationId xmlns:a16="http://schemas.microsoft.com/office/drawing/2014/main" id="{AD26F39D-E3D8-9342-B195-4E961B04D835}"/>
              </a:ext>
            </a:extLst>
          </p:cNvPr>
          <p:cNvSpPr txBox="1"/>
          <p:nvPr/>
        </p:nvSpPr>
        <p:spPr>
          <a:xfrm>
            <a:off x="3686365" y="6290397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5" name="1 Flecha izquierda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613B99B-C492-45E6-E09D-455D542C276F}"/>
              </a:ext>
            </a:extLst>
          </p:cNvPr>
          <p:cNvSpPr/>
          <p:nvPr/>
        </p:nvSpPr>
        <p:spPr>
          <a:xfrm>
            <a:off x="71389" y="6387519"/>
            <a:ext cx="875539" cy="281841"/>
          </a:xfrm>
          <a:prstGeom prst="leftArrow">
            <a:avLst/>
          </a:prstGeom>
          <a:solidFill>
            <a:schemeClr val="tx2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pic>
        <p:nvPicPr>
          <p:cNvPr id="6" name="28 Imagen">
            <a:extLst>
              <a:ext uri="{FF2B5EF4-FFF2-40B4-BE49-F238E27FC236}">
                <a16:creationId xmlns:a16="http://schemas.microsoft.com/office/drawing/2014/main" id="{E6913D3E-85FB-3B03-4C37-83117AD064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471629" y="6402722"/>
            <a:ext cx="287793" cy="361618"/>
          </a:xfrm>
          <a:prstGeom prst="rect">
            <a:avLst/>
          </a:prstGeom>
        </p:spPr>
      </p:pic>
      <p:sp>
        <p:nvSpPr>
          <p:cNvPr id="7" name="33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149E3C-381A-2BE2-ECF4-8A4D285B1B53}"/>
              </a:ext>
            </a:extLst>
          </p:cNvPr>
          <p:cNvSpPr/>
          <p:nvPr/>
        </p:nvSpPr>
        <p:spPr>
          <a:xfrm>
            <a:off x="7507759" y="6401699"/>
            <a:ext cx="864096" cy="267661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08453475-574D-32BA-DF02-8B29F91CC3D8}"/>
              </a:ext>
            </a:extLst>
          </p:cNvPr>
          <p:cNvSpPr txBox="1">
            <a:spLocks/>
          </p:cNvSpPr>
          <p:nvPr/>
        </p:nvSpPr>
        <p:spPr>
          <a:xfrm>
            <a:off x="35496" y="42626"/>
            <a:ext cx="8563696" cy="543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500" b="1" dirty="0"/>
              <a:t>1.2. Mercado laboral oculto</a:t>
            </a:r>
          </a:p>
        </p:txBody>
      </p:sp>
    </p:spTree>
    <p:extLst>
      <p:ext uri="{BB962C8B-B14F-4D97-AF65-F5344CB8AC3E}">
        <p14:creationId xmlns:p14="http://schemas.microsoft.com/office/powerpoint/2010/main" val="3751010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Título"/>
          <p:cNvSpPr txBox="1">
            <a:spLocks/>
          </p:cNvSpPr>
          <p:nvPr/>
        </p:nvSpPr>
        <p:spPr>
          <a:xfrm>
            <a:off x="35496" y="8579"/>
            <a:ext cx="8229600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500" b="1" dirty="0"/>
              <a:t>2.1. Proceso selección mercado visible</a:t>
            </a:r>
          </a:p>
        </p:txBody>
      </p:sp>
      <p:graphicFrame>
        <p:nvGraphicFramePr>
          <p:cNvPr id="53" name="52 Diagrama"/>
          <p:cNvGraphicFramePr/>
          <p:nvPr>
            <p:extLst>
              <p:ext uri="{D42A27DB-BD31-4B8C-83A1-F6EECF244321}">
                <p14:modId xmlns:p14="http://schemas.microsoft.com/office/powerpoint/2010/main" val="1834574492"/>
              </p:ext>
            </p:extLst>
          </p:nvPr>
        </p:nvGraphicFramePr>
        <p:xfrm>
          <a:off x="869178" y="398053"/>
          <a:ext cx="3840095" cy="5767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25 CuadroTexto">
            <a:hlinkClick r:id="rId8" action="ppaction://hlinksldjump"/>
            <a:extLst>
              <a:ext uri="{FF2B5EF4-FFF2-40B4-BE49-F238E27FC236}">
                <a16:creationId xmlns:a16="http://schemas.microsoft.com/office/drawing/2014/main" id="{CC00E368-8484-5F2B-0A62-BDA3B053E031}"/>
              </a:ext>
            </a:extLst>
          </p:cNvPr>
          <p:cNvSpPr txBox="1"/>
          <p:nvPr/>
        </p:nvSpPr>
        <p:spPr>
          <a:xfrm>
            <a:off x="3686365" y="6290397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3" name="1 Flecha izquierda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C0789F3-0C7F-0519-654B-CC8FD8307E06}"/>
              </a:ext>
            </a:extLst>
          </p:cNvPr>
          <p:cNvSpPr/>
          <p:nvPr/>
        </p:nvSpPr>
        <p:spPr>
          <a:xfrm>
            <a:off x="71389" y="6387519"/>
            <a:ext cx="875539" cy="281841"/>
          </a:xfrm>
          <a:prstGeom prst="leftArrow">
            <a:avLst/>
          </a:prstGeom>
          <a:solidFill>
            <a:schemeClr val="tx2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pic>
        <p:nvPicPr>
          <p:cNvPr id="4" name="28 Imagen">
            <a:extLst>
              <a:ext uri="{FF2B5EF4-FFF2-40B4-BE49-F238E27FC236}">
                <a16:creationId xmlns:a16="http://schemas.microsoft.com/office/drawing/2014/main" id="{58A01C8B-71FB-5731-85EA-F8E188B85B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471629" y="6402722"/>
            <a:ext cx="287793" cy="361618"/>
          </a:xfrm>
          <a:prstGeom prst="rect">
            <a:avLst/>
          </a:prstGeom>
        </p:spPr>
      </p:pic>
      <p:sp>
        <p:nvSpPr>
          <p:cNvPr id="5" name="33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B00D64-43FD-0C09-0DF9-995ADF7959E5}"/>
              </a:ext>
            </a:extLst>
          </p:cNvPr>
          <p:cNvSpPr/>
          <p:nvPr/>
        </p:nvSpPr>
        <p:spPr>
          <a:xfrm>
            <a:off x="7507759" y="6401699"/>
            <a:ext cx="864096" cy="267661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694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4244</TotalTime>
  <Words>1428</Words>
  <Application>Microsoft Office PowerPoint</Application>
  <PresentationFormat>Presentación en pantalla (4:3)</PresentationFormat>
  <Paragraphs>289</Paragraphs>
  <Slides>22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Tema de Office</vt:lpstr>
      <vt:lpstr>Presentación de PowerPoint</vt:lpstr>
      <vt:lpstr>CONTENIDOS</vt:lpstr>
      <vt:lpstr>RECUERDA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TONI</dc:creator>
  <cp:lastModifiedBy>Luis Iranzo</cp:lastModifiedBy>
  <cp:revision>164</cp:revision>
  <dcterms:created xsi:type="dcterms:W3CDTF">2013-09-12T06:29:10Z</dcterms:created>
  <dcterms:modified xsi:type="dcterms:W3CDTF">2025-09-11T15:03:09Z</dcterms:modified>
</cp:coreProperties>
</file>