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8" r:id="rId5"/>
    <p:sldId id="274" r:id="rId6"/>
    <p:sldId id="266" r:id="rId7"/>
    <p:sldId id="276" r:id="rId8"/>
    <p:sldId id="265" r:id="rId9"/>
    <p:sldId id="284" r:id="rId10"/>
    <p:sldId id="285" r:id="rId11"/>
    <p:sldId id="277" r:id="rId12"/>
    <p:sldId id="278" r:id="rId13"/>
    <p:sldId id="279" r:id="rId14"/>
    <p:sldId id="280" r:id="rId15"/>
    <p:sldId id="283" r:id="rId16"/>
    <p:sldId id="281" r:id="rId17"/>
    <p:sldId id="282" r:id="rId18"/>
    <p:sldId id="271" r:id="rId19"/>
    <p:sldId id="287" r:id="rId20"/>
    <p:sldId id="267" r:id="rId21"/>
    <p:sldId id="286" r:id="rId22"/>
    <p:sldId id="257" r:id="rId23"/>
    <p:sldId id="288" r:id="rId24"/>
    <p:sldId id="270" r:id="rId25"/>
    <p:sldId id="268" r:id="rId26"/>
    <p:sldId id="272" r:id="rId27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ACE1"/>
    <a:srgbClr val="0F7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3" autoAdjust="0"/>
    <p:restoredTop sz="82584" autoAdjust="0"/>
  </p:normalViewPr>
  <p:slideViewPr>
    <p:cSldViewPr snapToGrid="0">
      <p:cViewPr varScale="1">
        <p:scale>
          <a:sx n="98" d="100"/>
          <a:sy n="98" d="100"/>
        </p:scale>
        <p:origin x="8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5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7D79C-E985-4E14-912B-7C941611323F}" type="doc">
      <dgm:prSet loTypeId="urn:microsoft.com/office/officeart/2005/8/layout/radial6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AAED068-A4E0-43FC-8605-56EFAF27F22E}">
      <dgm:prSet phldrT="[Texto]"/>
      <dgm:spPr/>
      <dgm:t>
        <a:bodyPr/>
        <a:lstStyle/>
        <a:p>
          <a:r>
            <a:rPr lang="es-ES" dirty="0" err="1"/>
            <a:t>Seguridade</a:t>
          </a:r>
          <a:r>
            <a:rPr lang="es-ES" dirty="0"/>
            <a:t> </a:t>
          </a:r>
          <a:r>
            <a:rPr lang="es-ES" dirty="0" err="1"/>
            <a:t>na</a:t>
          </a:r>
          <a:r>
            <a:rPr lang="es-ES" dirty="0"/>
            <a:t> navegación</a:t>
          </a:r>
        </a:p>
      </dgm:t>
    </dgm:pt>
    <dgm:pt modelId="{ADA00FCC-5602-41F2-A6F6-CF85BEC0DDEF}" type="parTrans" cxnId="{C4BD0E63-81BA-4766-A0A7-46A1B2C628AD}">
      <dgm:prSet/>
      <dgm:spPr/>
      <dgm:t>
        <a:bodyPr/>
        <a:lstStyle/>
        <a:p>
          <a:endParaRPr lang="es-ES"/>
        </a:p>
      </dgm:t>
    </dgm:pt>
    <dgm:pt modelId="{0D35C7B8-86E6-483C-8530-2B428A8DAE10}" type="sibTrans" cxnId="{C4BD0E63-81BA-4766-A0A7-46A1B2C628AD}">
      <dgm:prSet/>
      <dgm:spPr/>
      <dgm:t>
        <a:bodyPr/>
        <a:lstStyle/>
        <a:p>
          <a:endParaRPr lang="es-ES"/>
        </a:p>
      </dgm:t>
    </dgm:pt>
    <dgm:pt modelId="{48E7483F-3336-4F1B-B42A-B081F972DDB6}">
      <dgm:prSet phldrT="[Texto]"/>
      <dgm:spPr/>
      <dgm:t>
        <a:bodyPr/>
        <a:lstStyle/>
        <a:p>
          <a:r>
            <a:rPr lang="es-ES" dirty="0" err="1"/>
            <a:t>Novos</a:t>
          </a:r>
          <a:r>
            <a:rPr lang="es-ES" dirty="0"/>
            <a:t> retos </a:t>
          </a:r>
          <a:r>
            <a:rPr lang="es-ES" dirty="0" err="1"/>
            <a:t>na</a:t>
          </a:r>
          <a:r>
            <a:rPr lang="es-ES" dirty="0"/>
            <a:t> educación e </a:t>
          </a:r>
          <a:r>
            <a:rPr lang="es-ES" dirty="0" err="1"/>
            <a:t>nas</a:t>
          </a:r>
          <a:r>
            <a:rPr lang="es-ES" dirty="0"/>
            <a:t> relación </a:t>
          </a:r>
          <a:r>
            <a:rPr lang="es-ES" dirty="0" err="1"/>
            <a:t>laborais</a:t>
          </a:r>
          <a:endParaRPr lang="es-ES" dirty="0"/>
        </a:p>
      </dgm:t>
    </dgm:pt>
    <dgm:pt modelId="{9BA047ED-EA60-46AB-97D5-8DDB57729F34}" type="parTrans" cxnId="{8A66D44C-8E46-4AAC-A378-376D58D328C7}">
      <dgm:prSet/>
      <dgm:spPr/>
      <dgm:t>
        <a:bodyPr/>
        <a:lstStyle/>
        <a:p>
          <a:endParaRPr lang="es-ES"/>
        </a:p>
      </dgm:t>
    </dgm:pt>
    <dgm:pt modelId="{91EDDC3C-3D1F-46D1-935E-49D8F5DD245F}" type="sibTrans" cxnId="{8A66D44C-8E46-4AAC-A378-376D58D328C7}">
      <dgm:prSet/>
      <dgm:spPr/>
      <dgm:t>
        <a:bodyPr/>
        <a:lstStyle/>
        <a:p>
          <a:endParaRPr lang="es-ES"/>
        </a:p>
      </dgm:t>
    </dgm:pt>
    <dgm:pt modelId="{79C95634-B9A3-49D7-88DD-AD5DA81E51E8}">
      <dgm:prSet phldrT="[Texto]"/>
      <dgm:spPr/>
      <dgm:t>
        <a:bodyPr/>
        <a:lstStyle/>
        <a:p>
          <a:r>
            <a:rPr lang="es-ES" dirty="0"/>
            <a:t>Vocabulario asociado</a:t>
          </a:r>
        </a:p>
      </dgm:t>
    </dgm:pt>
    <dgm:pt modelId="{B2B38520-FFA6-48ED-B677-4143BEBA0908}" type="parTrans" cxnId="{7593DBD2-13D8-45BD-8A66-2587B9D6D8E4}">
      <dgm:prSet/>
      <dgm:spPr/>
      <dgm:t>
        <a:bodyPr/>
        <a:lstStyle/>
        <a:p>
          <a:endParaRPr lang="es-ES"/>
        </a:p>
      </dgm:t>
    </dgm:pt>
    <dgm:pt modelId="{6BCFDC24-E7C8-4603-837D-E6E7BC3FB0C0}" type="sibTrans" cxnId="{7593DBD2-13D8-45BD-8A66-2587B9D6D8E4}">
      <dgm:prSet/>
      <dgm:spPr/>
      <dgm:t>
        <a:bodyPr/>
        <a:lstStyle/>
        <a:p>
          <a:endParaRPr lang="es-ES"/>
        </a:p>
      </dgm:t>
    </dgm:pt>
    <dgm:pt modelId="{C33C8F1E-5F2C-4E5C-A61C-64402FAB105A}">
      <dgm:prSet phldrT="[Texto]"/>
      <dgm:spPr/>
      <dgm:t>
        <a:bodyPr/>
        <a:lstStyle/>
        <a:p>
          <a:r>
            <a:rPr lang="es-ES" dirty="0"/>
            <a:t>Pautas de protección </a:t>
          </a:r>
          <a:r>
            <a:rPr lang="es-ES" dirty="0" err="1"/>
            <a:t>xerais</a:t>
          </a:r>
          <a:endParaRPr lang="es-ES" dirty="0"/>
        </a:p>
      </dgm:t>
    </dgm:pt>
    <dgm:pt modelId="{0C877E81-B5FD-47BE-89C4-4E321A19DAFE}" type="parTrans" cxnId="{D0E2EB44-689A-4065-A54C-01460A8D76D8}">
      <dgm:prSet/>
      <dgm:spPr/>
      <dgm:t>
        <a:bodyPr/>
        <a:lstStyle/>
        <a:p>
          <a:endParaRPr lang="es-ES"/>
        </a:p>
      </dgm:t>
    </dgm:pt>
    <dgm:pt modelId="{F0F7E890-CB0B-4838-8FFE-B15081C58BDB}" type="sibTrans" cxnId="{D0E2EB44-689A-4065-A54C-01460A8D76D8}">
      <dgm:prSet/>
      <dgm:spPr/>
      <dgm:t>
        <a:bodyPr/>
        <a:lstStyle/>
        <a:p>
          <a:endParaRPr lang="es-ES"/>
        </a:p>
      </dgm:t>
    </dgm:pt>
    <dgm:pt modelId="{9155D8E2-9280-4E2E-945A-7961CF9C63A9}">
      <dgm:prSet phldrT="[Texto]"/>
      <dgm:spPr/>
      <dgm:t>
        <a:bodyPr/>
        <a:lstStyle/>
        <a:p>
          <a:r>
            <a:rPr lang="es-ES" dirty="0"/>
            <a:t>Protección de datos</a:t>
          </a:r>
        </a:p>
      </dgm:t>
    </dgm:pt>
    <dgm:pt modelId="{40C3E303-46AB-4842-95AD-ADE18C9388AC}" type="parTrans" cxnId="{90AE29B4-2E11-4C88-BE82-2185BAF44DE0}">
      <dgm:prSet/>
      <dgm:spPr/>
      <dgm:t>
        <a:bodyPr/>
        <a:lstStyle/>
        <a:p>
          <a:endParaRPr lang="es-ES"/>
        </a:p>
      </dgm:t>
    </dgm:pt>
    <dgm:pt modelId="{A2EF7F56-FD8A-4B5E-9352-FF2E7407913A}" type="sibTrans" cxnId="{90AE29B4-2E11-4C88-BE82-2185BAF44DE0}">
      <dgm:prSet/>
      <dgm:spPr/>
      <dgm:t>
        <a:bodyPr/>
        <a:lstStyle/>
        <a:p>
          <a:endParaRPr lang="es-ES"/>
        </a:p>
      </dgm:t>
    </dgm:pt>
    <dgm:pt modelId="{E578EC99-3767-4F87-82D7-798917588614}">
      <dgm:prSet phldrT="[Texto]"/>
      <dgm:spPr/>
      <dgm:t>
        <a:bodyPr/>
        <a:lstStyle/>
        <a:p>
          <a:r>
            <a:rPr lang="es-ES" dirty="0" err="1"/>
            <a:t>Perigos</a:t>
          </a:r>
          <a:r>
            <a:rPr lang="es-ES" dirty="0"/>
            <a:t> e amenazas </a:t>
          </a:r>
          <a:r>
            <a:rPr lang="es-ES" dirty="0" err="1"/>
            <a:t>na</a:t>
          </a:r>
          <a:r>
            <a:rPr lang="es-ES" dirty="0"/>
            <a:t> rede</a:t>
          </a:r>
        </a:p>
      </dgm:t>
    </dgm:pt>
    <dgm:pt modelId="{464D3296-3E75-430A-B06F-3CE0837C3414}" type="parTrans" cxnId="{701E2915-0E22-4CEC-BBEF-F117232CD53E}">
      <dgm:prSet/>
      <dgm:spPr/>
      <dgm:t>
        <a:bodyPr/>
        <a:lstStyle/>
        <a:p>
          <a:endParaRPr lang="es-ES"/>
        </a:p>
      </dgm:t>
    </dgm:pt>
    <dgm:pt modelId="{34FAEC2D-CD27-459E-B3EA-655C0B2F9F22}" type="sibTrans" cxnId="{701E2915-0E22-4CEC-BBEF-F117232CD53E}">
      <dgm:prSet/>
      <dgm:spPr/>
      <dgm:t>
        <a:bodyPr/>
        <a:lstStyle/>
        <a:p>
          <a:endParaRPr lang="es-ES"/>
        </a:p>
      </dgm:t>
    </dgm:pt>
    <dgm:pt modelId="{C4F97ECA-257E-4C05-B5AC-02634C194277}">
      <dgm:prSet phldrT="[Texto]"/>
      <dgm:spPr/>
      <dgm:t>
        <a:bodyPr/>
        <a:lstStyle/>
        <a:p>
          <a:r>
            <a:rPr lang="es-ES" dirty="0" err="1"/>
            <a:t>Benestar</a:t>
          </a:r>
          <a:r>
            <a:rPr lang="es-ES" dirty="0"/>
            <a:t> </a:t>
          </a:r>
          <a:r>
            <a:rPr lang="es-ES" dirty="0" err="1"/>
            <a:t>dixital</a:t>
          </a:r>
          <a:endParaRPr lang="es-ES" dirty="0"/>
        </a:p>
      </dgm:t>
    </dgm:pt>
    <dgm:pt modelId="{E7E94B5F-FF86-41FA-BDDC-117EE85829AA}" type="parTrans" cxnId="{0D7B093C-6F01-4601-B941-2E431890E47A}">
      <dgm:prSet/>
      <dgm:spPr/>
      <dgm:t>
        <a:bodyPr/>
        <a:lstStyle/>
        <a:p>
          <a:endParaRPr lang="es-ES"/>
        </a:p>
      </dgm:t>
    </dgm:pt>
    <dgm:pt modelId="{F5859F27-423A-482D-A390-58D711FE5005}" type="sibTrans" cxnId="{0D7B093C-6F01-4601-B941-2E431890E47A}">
      <dgm:prSet/>
      <dgm:spPr/>
      <dgm:t>
        <a:bodyPr/>
        <a:lstStyle/>
        <a:p>
          <a:endParaRPr lang="es-ES"/>
        </a:p>
      </dgm:t>
    </dgm:pt>
    <dgm:pt modelId="{E78659F9-2196-434C-8169-2375DF22E04D}" type="pres">
      <dgm:prSet presAssocID="{ECF7D79C-E985-4E14-912B-7C941611323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AC3B725-E885-4A08-8A32-3510D7ABBEFE}" type="pres">
      <dgm:prSet presAssocID="{FAAED068-A4E0-43FC-8605-56EFAF27F22E}" presName="centerShape" presStyleLbl="node0" presStyleIdx="0" presStyleCnt="1"/>
      <dgm:spPr/>
    </dgm:pt>
    <dgm:pt modelId="{7788C7EB-3B27-40B5-804E-836A1BF4A7B2}" type="pres">
      <dgm:prSet presAssocID="{48E7483F-3336-4F1B-B42A-B081F972DDB6}" presName="node" presStyleLbl="node1" presStyleIdx="0" presStyleCnt="6">
        <dgm:presLayoutVars>
          <dgm:bulletEnabled val="1"/>
        </dgm:presLayoutVars>
      </dgm:prSet>
      <dgm:spPr/>
    </dgm:pt>
    <dgm:pt modelId="{96B79F2A-4A66-4A1C-968A-91094B7FA4DB}" type="pres">
      <dgm:prSet presAssocID="{48E7483F-3336-4F1B-B42A-B081F972DDB6}" presName="dummy" presStyleCnt="0"/>
      <dgm:spPr/>
    </dgm:pt>
    <dgm:pt modelId="{1CBE6FF6-1FA1-4C27-8211-3A156B49A5EB}" type="pres">
      <dgm:prSet presAssocID="{91EDDC3C-3D1F-46D1-935E-49D8F5DD245F}" presName="sibTrans" presStyleLbl="sibTrans2D1" presStyleIdx="0" presStyleCnt="6"/>
      <dgm:spPr/>
    </dgm:pt>
    <dgm:pt modelId="{FC1DA90A-5685-4163-84DE-C79C9DFFB152}" type="pres">
      <dgm:prSet presAssocID="{79C95634-B9A3-49D7-88DD-AD5DA81E51E8}" presName="node" presStyleLbl="node1" presStyleIdx="1" presStyleCnt="6">
        <dgm:presLayoutVars>
          <dgm:bulletEnabled val="1"/>
        </dgm:presLayoutVars>
      </dgm:prSet>
      <dgm:spPr/>
    </dgm:pt>
    <dgm:pt modelId="{3F00E59F-3EDF-4234-90A7-6C3AD56B3839}" type="pres">
      <dgm:prSet presAssocID="{79C95634-B9A3-49D7-88DD-AD5DA81E51E8}" presName="dummy" presStyleCnt="0"/>
      <dgm:spPr/>
    </dgm:pt>
    <dgm:pt modelId="{0C41CC66-5932-4C82-AD94-EC6CA248AFEF}" type="pres">
      <dgm:prSet presAssocID="{6BCFDC24-E7C8-4603-837D-E6E7BC3FB0C0}" presName="sibTrans" presStyleLbl="sibTrans2D1" presStyleIdx="1" presStyleCnt="6"/>
      <dgm:spPr/>
    </dgm:pt>
    <dgm:pt modelId="{4447A11B-631F-4FF7-BE21-FA7C4C9A7688}" type="pres">
      <dgm:prSet presAssocID="{C33C8F1E-5F2C-4E5C-A61C-64402FAB105A}" presName="node" presStyleLbl="node1" presStyleIdx="2" presStyleCnt="6">
        <dgm:presLayoutVars>
          <dgm:bulletEnabled val="1"/>
        </dgm:presLayoutVars>
      </dgm:prSet>
      <dgm:spPr/>
    </dgm:pt>
    <dgm:pt modelId="{5EA48266-2C4C-4A40-ACD0-CBE56429FB42}" type="pres">
      <dgm:prSet presAssocID="{C33C8F1E-5F2C-4E5C-A61C-64402FAB105A}" presName="dummy" presStyleCnt="0"/>
      <dgm:spPr/>
    </dgm:pt>
    <dgm:pt modelId="{3E36B569-7845-488F-9972-2A5171E8DF55}" type="pres">
      <dgm:prSet presAssocID="{F0F7E890-CB0B-4838-8FFE-B15081C58BDB}" presName="sibTrans" presStyleLbl="sibTrans2D1" presStyleIdx="2" presStyleCnt="6"/>
      <dgm:spPr/>
    </dgm:pt>
    <dgm:pt modelId="{749625BA-D57D-4F59-AD8B-CEED732206A6}" type="pres">
      <dgm:prSet presAssocID="{9155D8E2-9280-4E2E-945A-7961CF9C63A9}" presName="node" presStyleLbl="node1" presStyleIdx="3" presStyleCnt="6">
        <dgm:presLayoutVars>
          <dgm:bulletEnabled val="1"/>
        </dgm:presLayoutVars>
      </dgm:prSet>
      <dgm:spPr/>
    </dgm:pt>
    <dgm:pt modelId="{43A2B87A-1284-4693-8307-006CB84A9EF4}" type="pres">
      <dgm:prSet presAssocID="{9155D8E2-9280-4E2E-945A-7961CF9C63A9}" presName="dummy" presStyleCnt="0"/>
      <dgm:spPr/>
    </dgm:pt>
    <dgm:pt modelId="{654BFB8B-53E5-49BF-BE63-C0E7BC1EFEF2}" type="pres">
      <dgm:prSet presAssocID="{A2EF7F56-FD8A-4B5E-9352-FF2E7407913A}" presName="sibTrans" presStyleLbl="sibTrans2D1" presStyleIdx="3" presStyleCnt="6"/>
      <dgm:spPr/>
    </dgm:pt>
    <dgm:pt modelId="{E7038DA2-E160-4B46-BC8C-FFBC9F9236F2}" type="pres">
      <dgm:prSet presAssocID="{E578EC99-3767-4F87-82D7-798917588614}" presName="node" presStyleLbl="node1" presStyleIdx="4" presStyleCnt="6">
        <dgm:presLayoutVars>
          <dgm:bulletEnabled val="1"/>
        </dgm:presLayoutVars>
      </dgm:prSet>
      <dgm:spPr/>
    </dgm:pt>
    <dgm:pt modelId="{DFDAA576-5667-4582-B4BE-C8A22255C656}" type="pres">
      <dgm:prSet presAssocID="{E578EC99-3767-4F87-82D7-798917588614}" presName="dummy" presStyleCnt="0"/>
      <dgm:spPr/>
    </dgm:pt>
    <dgm:pt modelId="{693E53A7-BE6F-458F-89F3-755D9E901353}" type="pres">
      <dgm:prSet presAssocID="{34FAEC2D-CD27-459E-B3EA-655C0B2F9F22}" presName="sibTrans" presStyleLbl="sibTrans2D1" presStyleIdx="4" presStyleCnt="6"/>
      <dgm:spPr/>
    </dgm:pt>
    <dgm:pt modelId="{13A9571F-2117-4686-98FA-38A7F85F3432}" type="pres">
      <dgm:prSet presAssocID="{C4F97ECA-257E-4C05-B5AC-02634C194277}" presName="node" presStyleLbl="node1" presStyleIdx="5" presStyleCnt="6">
        <dgm:presLayoutVars>
          <dgm:bulletEnabled val="1"/>
        </dgm:presLayoutVars>
      </dgm:prSet>
      <dgm:spPr/>
    </dgm:pt>
    <dgm:pt modelId="{B311F022-9E13-4A61-93BE-7578ADC918A4}" type="pres">
      <dgm:prSet presAssocID="{C4F97ECA-257E-4C05-B5AC-02634C194277}" presName="dummy" presStyleCnt="0"/>
      <dgm:spPr/>
    </dgm:pt>
    <dgm:pt modelId="{C71D187F-6E18-46A0-A648-BB86A5A4CE12}" type="pres">
      <dgm:prSet presAssocID="{F5859F27-423A-482D-A390-58D711FE5005}" presName="sibTrans" presStyleLbl="sibTrans2D1" presStyleIdx="5" presStyleCnt="6"/>
      <dgm:spPr/>
    </dgm:pt>
  </dgm:ptLst>
  <dgm:cxnLst>
    <dgm:cxn modelId="{BB277701-3862-46C1-9F16-5753720793DA}" type="presOf" srcId="{F0F7E890-CB0B-4838-8FFE-B15081C58BDB}" destId="{3E36B569-7845-488F-9972-2A5171E8DF55}" srcOrd="0" destOrd="0" presId="urn:microsoft.com/office/officeart/2005/8/layout/radial6"/>
    <dgm:cxn modelId="{8B048503-D33B-465C-8B95-D47F9DB1A2B7}" type="presOf" srcId="{6BCFDC24-E7C8-4603-837D-E6E7BC3FB0C0}" destId="{0C41CC66-5932-4C82-AD94-EC6CA248AFEF}" srcOrd="0" destOrd="0" presId="urn:microsoft.com/office/officeart/2005/8/layout/radial6"/>
    <dgm:cxn modelId="{4A99B404-D7F5-4E53-AB65-1EC0FA18D7AA}" type="presOf" srcId="{79C95634-B9A3-49D7-88DD-AD5DA81E51E8}" destId="{FC1DA90A-5685-4163-84DE-C79C9DFFB152}" srcOrd="0" destOrd="0" presId="urn:microsoft.com/office/officeart/2005/8/layout/radial6"/>
    <dgm:cxn modelId="{D6A41108-50F6-4CCD-A1E7-7EAA7136E764}" type="presOf" srcId="{C33C8F1E-5F2C-4E5C-A61C-64402FAB105A}" destId="{4447A11B-631F-4FF7-BE21-FA7C4C9A7688}" srcOrd="0" destOrd="0" presId="urn:microsoft.com/office/officeart/2005/8/layout/radial6"/>
    <dgm:cxn modelId="{701E2915-0E22-4CEC-BBEF-F117232CD53E}" srcId="{FAAED068-A4E0-43FC-8605-56EFAF27F22E}" destId="{E578EC99-3767-4F87-82D7-798917588614}" srcOrd="4" destOrd="0" parTransId="{464D3296-3E75-430A-B06F-3CE0837C3414}" sibTransId="{34FAEC2D-CD27-459E-B3EA-655C0B2F9F22}"/>
    <dgm:cxn modelId="{0D7B093C-6F01-4601-B941-2E431890E47A}" srcId="{FAAED068-A4E0-43FC-8605-56EFAF27F22E}" destId="{C4F97ECA-257E-4C05-B5AC-02634C194277}" srcOrd="5" destOrd="0" parTransId="{E7E94B5F-FF86-41FA-BDDC-117EE85829AA}" sibTransId="{F5859F27-423A-482D-A390-58D711FE5005}"/>
    <dgm:cxn modelId="{C4BD0E63-81BA-4766-A0A7-46A1B2C628AD}" srcId="{ECF7D79C-E985-4E14-912B-7C941611323F}" destId="{FAAED068-A4E0-43FC-8605-56EFAF27F22E}" srcOrd="0" destOrd="0" parTransId="{ADA00FCC-5602-41F2-A6F6-CF85BEC0DDEF}" sibTransId="{0D35C7B8-86E6-483C-8530-2B428A8DAE10}"/>
    <dgm:cxn modelId="{D0E2EB44-689A-4065-A54C-01460A8D76D8}" srcId="{FAAED068-A4E0-43FC-8605-56EFAF27F22E}" destId="{C33C8F1E-5F2C-4E5C-A61C-64402FAB105A}" srcOrd="2" destOrd="0" parTransId="{0C877E81-B5FD-47BE-89C4-4E321A19DAFE}" sibTransId="{F0F7E890-CB0B-4838-8FFE-B15081C58BDB}"/>
    <dgm:cxn modelId="{EE795768-F2C4-4C33-BC75-CA54FA204A16}" type="presOf" srcId="{C4F97ECA-257E-4C05-B5AC-02634C194277}" destId="{13A9571F-2117-4686-98FA-38A7F85F3432}" srcOrd="0" destOrd="0" presId="urn:microsoft.com/office/officeart/2005/8/layout/radial6"/>
    <dgm:cxn modelId="{8A66D44C-8E46-4AAC-A378-376D58D328C7}" srcId="{FAAED068-A4E0-43FC-8605-56EFAF27F22E}" destId="{48E7483F-3336-4F1B-B42A-B081F972DDB6}" srcOrd="0" destOrd="0" parTransId="{9BA047ED-EA60-46AB-97D5-8DDB57729F34}" sibTransId="{91EDDC3C-3D1F-46D1-935E-49D8F5DD245F}"/>
    <dgm:cxn modelId="{F838A78B-E4DC-4A91-8BE6-F840175AF111}" type="presOf" srcId="{48E7483F-3336-4F1B-B42A-B081F972DDB6}" destId="{7788C7EB-3B27-40B5-804E-836A1BF4A7B2}" srcOrd="0" destOrd="0" presId="urn:microsoft.com/office/officeart/2005/8/layout/radial6"/>
    <dgm:cxn modelId="{D371618D-C8AC-4172-85C3-BB8D8AE4AFF8}" type="presOf" srcId="{F5859F27-423A-482D-A390-58D711FE5005}" destId="{C71D187F-6E18-46A0-A648-BB86A5A4CE12}" srcOrd="0" destOrd="0" presId="urn:microsoft.com/office/officeart/2005/8/layout/radial6"/>
    <dgm:cxn modelId="{216FBF8D-7C3D-49D3-A53A-4204182A1D6D}" type="presOf" srcId="{34FAEC2D-CD27-459E-B3EA-655C0B2F9F22}" destId="{693E53A7-BE6F-458F-89F3-755D9E901353}" srcOrd="0" destOrd="0" presId="urn:microsoft.com/office/officeart/2005/8/layout/radial6"/>
    <dgm:cxn modelId="{A8A85B9E-D55B-483C-9ACF-E16A58A19285}" type="presOf" srcId="{9155D8E2-9280-4E2E-945A-7961CF9C63A9}" destId="{749625BA-D57D-4F59-AD8B-CEED732206A6}" srcOrd="0" destOrd="0" presId="urn:microsoft.com/office/officeart/2005/8/layout/radial6"/>
    <dgm:cxn modelId="{3D3165A2-01D9-454C-BF82-E0C57CD01D7C}" type="presOf" srcId="{A2EF7F56-FD8A-4B5E-9352-FF2E7407913A}" destId="{654BFB8B-53E5-49BF-BE63-C0E7BC1EFEF2}" srcOrd="0" destOrd="0" presId="urn:microsoft.com/office/officeart/2005/8/layout/radial6"/>
    <dgm:cxn modelId="{90AE29B4-2E11-4C88-BE82-2185BAF44DE0}" srcId="{FAAED068-A4E0-43FC-8605-56EFAF27F22E}" destId="{9155D8E2-9280-4E2E-945A-7961CF9C63A9}" srcOrd="3" destOrd="0" parTransId="{40C3E303-46AB-4842-95AD-ADE18C9388AC}" sibTransId="{A2EF7F56-FD8A-4B5E-9352-FF2E7407913A}"/>
    <dgm:cxn modelId="{CF8484C8-5340-4D33-9D89-0FF34FD4B4DA}" type="presOf" srcId="{ECF7D79C-E985-4E14-912B-7C941611323F}" destId="{E78659F9-2196-434C-8169-2375DF22E04D}" srcOrd="0" destOrd="0" presId="urn:microsoft.com/office/officeart/2005/8/layout/radial6"/>
    <dgm:cxn modelId="{B63AEBC8-386E-4217-B382-0459C638269C}" type="presOf" srcId="{91EDDC3C-3D1F-46D1-935E-49D8F5DD245F}" destId="{1CBE6FF6-1FA1-4C27-8211-3A156B49A5EB}" srcOrd="0" destOrd="0" presId="urn:microsoft.com/office/officeart/2005/8/layout/radial6"/>
    <dgm:cxn modelId="{906269CA-561A-472B-B72A-6355B89AE34B}" type="presOf" srcId="{E578EC99-3767-4F87-82D7-798917588614}" destId="{E7038DA2-E160-4B46-BC8C-FFBC9F9236F2}" srcOrd="0" destOrd="0" presId="urn:microsoft.com/office/officeart/2005/8/layout/radial6"/>
    <dgm:cxn modelId="{7593DBD2-13D8-45BD-8A66-2587B9D6D8E4}" srcId="{FAAED068-A4E0-43FC-8605-56EFAF27F22E}" destId="{79C95634-B9A3-49D7-88DD-AD5DA81E51E8}" srcOrd="1" destOrd="0" parTransId="{B2B38520-FFA6-48ED-B677-4143BEBA0908}" sibTransId="{6BCFDC24-E7C8-4603-837D-E6E7BC3FB0C0}"/>
    <dgm:cxn modelId="{D8C19DF0-0769-4D3C-85BA-F73EAAD9EE70}" type="presOf" srcId="{FAAED068-A4E0-43FC-8605-56EFAF27F22E}" destId="{3AC3B725-E885-4A08-8A32-3510D7ABBEFE}" srcOrd="0" destOrd="0" presId="urn:microsoft.com/office/officeart/2005/8/layout/radial6"/>
    <dgm:cxn modelId="{157D94E7-0DE0-4088-BBBE-2FFDE95FC840}" type="presParOf" srcId="{E78659F9-2196-434C-8169-2375DF22E04D}" destId="{3AC3B725-E885-4A08-8A32-3510D7ABBEFE}" srcOrd="0" destOrd="0" presId="urn:microsoft.com/office/officeart/2005/8/layout/radial6"/>
    <dgm:cxn modelId="{A472050C-850C-4723-A440-460BB8AAC38C}" type="presParOf" srcId="{E78659F9-2196-434C-8169-2375DF22E04D}" destId="{7788C7EB-3B27-40B5-804E-836A1BF4A7B2}" srcOrd="1" destOrd="0" presId="urn:microsoft.com/office/officeart/2005/8/layout/radial6"/>
    <dgm:cxn modelId="{F4C3C203-7CF6-4665-9639-D0F4638CDE1F}" type="presParOf" srcId="{E78659F9-2196-434C-8169-2375DF22E04D}" destId="{96B79F2A-4A66-4A1C-968A-91094B7FA4DB}" srcOrd="2" destOrd="0" presId="urn:microsoft.com/office/officeart/2005/8/layout/radial6"/>
    <dgm:cxn modelId="{AA24FC7A-540B-4982-A506-D7B45F1FE2DF}" type="presParOf" srcId="{E78659F9-2196-434C-8169-2375DF22E04D}" destId="{1CBE6FF6-1FA1-4C27-8211-3A156B49A5EB}" srcOrd="3" destOrd="0" presId="urn:microsoft.com/office/officeart/2005/8/layout/radial6"/>
    <dgm:cxn modelId="{006385C7-E227-49E1-904F-CCFE39C4550E}" type="presParOf" srcId="{E78659F9-2196-434C-8169-2375DF22E04D}" destId="{FC1DA90A-5685-4163-84DE-C79C9DFFB152}" srcOrd="4" destOrd="0" presId="urn:microsoft.com/office/officeart/2005/8/layout/radial6"/>
    <dgm:cxn modelId="{591C6898-2A54-4D94-B536-1384A4581677}" type="presParOf" srcId="{E78659F9-2196-434C-8169-2375DF22E04D}" destId="{3F00E59F-3EDF-4234-90A7-6C3AD56B3839}" srcOrd="5" destOrd="0" presId="urn:microsoft.com/office/officeart/2005/8/layout/radial6"/>
    <dgm:cxn modelId="{F91DF878-9C1A-4964-9D5C-9F3E0FA9DFAA}" type="presParOf" srcId="{E78659F9-2196-434C-8169-2375DF22E04D}" destId="{0C41CC66-5932-4C82-AD94-EC6CA248AFEF}" srcOrd="6" destOrd="0" presId="urn:microsoft.com/office/officeart/2005/8/layout/radial6"/>
    <dgm:cxn modelId="{91033B83-E5A3-4506-808C-436EC2F71D1C}" type="presParOf" srcId="{E78659F9-2196-434C-8169-2375DF22E04D}" destId="{4447A11B-631F-4FF7-BE21-FA7C4C9A7688}" srcOrd="7" destOrd="0" presId="urn:microsoft.com/office/officeart/2005/8/layout/radial6"/>
    <dgm:cxn modelId="{E3F98B29-7D21-4DD2-9C5C-3E2155026930}" type="presParOf" srcId="{E78659F9-2196-434C-8169-2375DF22E04D}" destId="{5EA48266-2C4C-4A40-ACD0-CBE56429FB42}" srcOrd="8" destOrd="0" presId="urn:microsoft.com/office/officeart/2005/8/layout/radial6"/>
    <dgm:cxn modelId="{8478D777-8FF9-46DA-9160-37F16940986E}" type="presParOf" srcId="{E78659F9-2196-434C-8169-2375DF22E04D}" destId="{3E36B569-7845-488F-9972-2A5171E8DF55}" srcOrd="9" destOrd="0" presId="urn:microsoft.com/office/officeart/2005/8/layout/radial6"/>
    <dgm:cxn modelId="{A4A6B776-C170-4C6B-96DE-8CF0F2639300}" type="presParOf" srcId="{E78659F9-2196-434C-8169-2375DF22E04D}" destId="{749625BA-D57D-4F59-AD8B-CEED732206A6}" srcOrd="10" destOrd="0" presId="urn:microsoft.com/office/officeart/2005/8/layout/radial6"/>
    <dgm:cxn modelId="{6EC0D29A-5990-4C19-87E2-C411DFF5B9BB}" type="presParOf" srcId="{E78659F9-2196-434C-8169-2375DF22E04D}" destId="{43A2B87A-1284-4693-8307-006CB84A9EF4}" srcOrd="11" destOrd="0" presId="urn:microsoft.com/office/officeart/2005/8/layout/radial6"/>
    <dgm:cxn modelId="{0DB3BFD9-01D6-46AD-B8CA-0A3689D6A1C4}" type="presParOf" srcId="{E78659F9-2196-434C-8169-2375DF22E04D}" destId="{654BFB8B-53E5-49BF-BE63-C0E7BC1EFEF2}" srcOrd="12" destOrd="0" presId="urn:microsoft.com/office/officeart/2005/8/layout/radial6"/>
    <dgm:cxn modelId="{AE8A10BC-22C2-4558-AE22-94DA0AB6E8B2}" type="presParOf" srcId="{E78659F9-2196-434C-8169-2375DF22E04D}" destId="{E7038DA2-E160-4B46-BC8C-FFBC9F9236F2}" srcOrd="13" destOrd="0" presId="urn:microsoft.com/office/officeart/2005/8/layout/radial6"/>
    <dgm:cxn modelId="{3F05FD18-FF2A-413E-8EDA-44BA2DBC8CC3}" type="presParOf" srcId="{E78659F9-2196-434C-8169-2375DF22E04D}" destId="{DFDAA576-5667-4582-B4BE-C8A22255C656}" srcOrd="14" destOrd="0" presId="urn:microsoft.com/office/officeart/2005/8/layout/radial6"/>
    <dgm:cxn modelId="{3B48A5CB-745D-4679-8E04-14C37A42B30D}" type="presParOf" srcId="{E78659F9-2196-434C-8169-2375DF22E04D}" destId="{693E53A7-BE6F-458F-89F3-755D9E901353}" srcOrd="15" destOrd="0" presId="urn:microsoft.com/office/officeart/2005/8/layout/radial6"/>
    <dgm:cxn modelId="{6E866791-0704-487E-B5CB-A7F58F29D9D7}" type="presParOf" srcId="{E78659F9-2196-434C-8169-2375DF22E04D}" destId="{13A9571F-2117-4686-98FA-38A7F85F3432}" srcOrd="16" destOrd="0" presId="urn:microsoft.com/office/officeart/2005/8/layout/radial6"/>
    <dgm:cxn modelId="{09B03442-B1FC-4A02-AA7E-AE517270143E}" type="presParOf" srcId="{E78659F9-2196-434C-8169-2375DF22E04D}" destId="{B311F022-9E13-4A61-93BE-7578ADC918A4}" srcOrd="17" destOrd="0" presId="urn:microsoft.com/office/officeart/2005/8/layout/radial6"/>
    <dgm:cxn modelId="{CA01B86E-1590-4782-B082-8471AD2CD24F}" type="presParOf" srcId="{E78659F9-2196-434C-8169-2375DF22E04D}" destId="{C71D187F-6E18-46A0-A648-BB86A5A4CE12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9F4D6C-416D-46A0-A615-8CD990908514}" type="doc">
      <dgm:prSet loTypeId="urn:microsoft.com/office/officeart/2005/8/layout/default" loCatId="list" qsTypeId="urn:microsoft.com/office/officeart/2005/8/quickstyle/3d5" qsCatId="3D" csTypeId="urn:microsoft.com/office/officeart/2005/8/colors/accent5_4" csCatId="accent5" phldr="1"/>
      <dgm:spPr/>
      <dgm:t>
        <a:bodyPr/>
        <a:lstStyle/>
        <a:p>
          <a:endParaRPr lang="es-ES"/>
        </a:p>
      </dgm:t>
    </dgm:pt>
    <dgm:pt modelId="{B5505DCB-010E-4585-9676-920EE897C1A7}">
      <dgm:prSet phldrT="[Texto]"/>
      <dgm:spPr/>
      <dgm:t>
        <a:bodyPr/>
        <a:lstStyle/>
        <a:p>
          <a:r>
            <a:rPr lang="es-ES" dirty="0"/>
            <a:t>Contando experiencias</a:t>
          </a:r>
        </a:p>
      </dgm:t>
    </dgm:pt>
    <dgm:pt modelId="{A336A041-991A-4B91-B35D-3C4597B593DC}" type="parTrans" cxnId="{6CF4DA73-4FB2-495C-A6AE-015A312AB48C}">
      <dgm:prSet/>
      <dgm:spPr/>
      <dgm:t>
        <a:bodyPr/>
        <a:lstStyle/>
        <a:p>
          <a:endParaRPr lang="es-ES"/>
        </a:p>
      </dgm:t>
    </dgm:pt>
    <dgm:pt modelId="{E46B7A89-B0BE-4DC4-A4B3-7BD55A59E67D}" type="sibTrans" cxnId="{6CF4DA73-4FB2-495C-A6AE-015A312AB48C}">
      <dgm:prSet/>
      <dgm:spPr/>
      <dgm:t>
        <a:bodyPr/>
        <a:lstStyle/>
        <a:p>
          <a:endParaRPr lang="es-ES"/>
        </a:p>
      </dgm:t>
    </dgm:pt>
    <dgm:pt modelId="{CEF2B23C-7583-4008-B569-4AA3EA233EF2}">
      <dgm:prSet phldrT="[Texto]"/>
      <dgm:spPr/>
      <dgm:t>
        <a:bodyPr/>
        <a:lstStyle/>
        <a:p>
          <a:r>
            <a:rPr lang="es-ES" dirty="0" err="1"/>
            <a:t>Amosando</a:t>
          </a:r>
          <a:r>
            <a:rPr lang="es-ES" dirty="0"/>
            <a:t> </a:t>
          </a:r>
          <a:r>
            <a:rPr lang="es-ES" dirty="0" err="1"/>
            <a:t>exemplos</a:t>
          </a:r>
          <a:endParaRPr lang="es-ES" dirty="0"/>
        </a:p>
      </dgm:t>
    </dgm:pt>
    <dgm:pt modelId="{C12697F3-222C-421C-9E43-94D51196D994}" type="parTrans" cxnId="{E7F77E88-C942-4D45-8582-72BA2B2525BB}">
      <dgm:prSet/>
      <dgm:spPr/>
      <dgm:t>
        <a:bodyPr/>
        <a:lstStyle/>
        <a:p>
          <a:endParaRPr lang="es-ES"/>
        </a:p>
      </dgm:t>
    </dgm:pt>
    <dgm:pt modelId="{2438D07F-9CE3-4C08-80F1-806F3004609E}" type="sibTrans" cxnId="{E7F77E88-C942-4D45-8582-72BA2B2525BB}">
      <dgm:prSet/>
      <dgm:spPr/>
      <dgm:t>
        <a:bodyPr/>
        <a:lstStyle/>
        <a:p>
          <a:endParaRPr lang="es-ES"/>
        </a:p>
      </dgm:t>
    </dgm:pt>
    <dgm:pt modelId="{909FCAF7-FDC8-4DE0-A0C5-7344811CD5BC}">
      <dgm:prSet phldrT="[Texto]"/>
      <dgm:spPr/>
      <dgm:t>
        <a:bodyPr/>
        <a:lstStyle/>
        <a:p>
          <a:r>
            <a:rPr lang="es-ES" dirty="0"/>
            <a:t>Comentando a Netiqueta</a:t>
          </a:r>
        </a:p>
      </dgm:t>
    </dgm:pt>
    <dgm:pt modelId="{BEACE84E-FC39-4D8C-9930-91ED8401E023}" type="parTrans" cxnId="{DAD499D1-B0CA-41FF-8E2B-58F7EC283A70}">
      <dgm:prSet/>
      <dgm:spPr/>
      <dgm:t>
        <a:bodyPr/>
        <a:lstStyle/>
        <a:p>
          <a:endParaRPr lang="es-ES"/>
        </a:p>
      </dgm:t>
    </dgm:pt>
    <dgm:pt modelId="{E79DE584-EF10-41B3-A7BB-ED75CA250BCD}" type="sibTrans" cxnId="{DAD499D1-B0CA-41FF-8E2B-58F7EC283A70}">
      <dgm:prSet/>
      <dgm:spPr/>
      <dgm:t>
        <a:bodyPr/>
        <a:lstStyle/>
        <a:p>
          <a:endParaRPr lang="es-ES"/>
        </a:p>
      </dgm:t>
    </dgm:pt>
    <dgm:pt modelId="{ED1841CE-9B5D-40E2-AC7E-E83B21DC162E}">
      <dgm:prSet phldrT="[Texto]"/>
      <dgm:spPr/>
      <dgm:t>
        <a:bodyPr/>
        <a:lstStyle/>
        <a:p>
          <a:r>
            <a:rPr lang="es-ES" dirty="0" err="1"/>
            <a:t>Falando</a:t>
          </a:r>
          <a:r>
            <a:rPr lang="es-ES" dirty="0"/>
            <a:t> da </a:t>
          </a:r>
          <a:r>
            <a:rPr lang="es-ES" dirty="0" err="1"/>
            <a:t>sustentabilidade</a:t>
          </a:r>
          <a:r>
            <a:rPr lang="es-ES" dirty="0"/>
            <a:t> </a:t>
          </a:r>
          <a:r>
            <a:rPr lang="es-ES" dirty="0" err="1"/>
            <a:t>tecnolóxica</a:t>
          </a:r>
          <a:endParaRPr lang="es-ES" dirty="0"/>
        </a:p>
      </dgm:t>
    </dgm:pt>
    <dgm:pt modelId="{C360DE99-8D66-4567-8190-A16AFDD46DF6}" type="parTrans" cxnId="{B394C068-F28F-40CD-91C1-851D82C0FF5E}">
      <dgm:prSet/>
      <dgm:spPr/>
      <dgm:t>
        <a:bodyPr/>
        <a:lstStyle/>
        <a:p>
          <a:endParaRPr lang="es-ES"/>
        </a:p>
      </dgm:t>
    </dgm:pt>
    <dgm:pt modelId="{879B5708-68B1-4668-95DF-94749193EFEB}" type="sibTrans" cxnId="{B394C068-F28F-40CD-91C1-851D82C0FF5E}">
      <dgm:prSet/>
      <dgm:spPr/>
      <dgm:t>
        <a:bodyPr/>
        <a:lstStyle/>
        <a:p>
          <a:endParaRPr lang="es-ES"/>
        </a:p>
      </dgm:t>
    </dgm:pt>
    <dgm:pt modelId="{F65CE09E-6AEF-44BB-8EB8-F4B13E882B4C}">
      <dgm:prSet phldrT="[Texto]"/>
      <dgm:spPr/>
      <dgm:t>
        <a:bodyPr/>
        <a:lstStyle/>
        <a:p>
          <a:r>
            <a:rPr lang="es-ES" dirty="0" err="1"/>
            <a:t>Tendo</a:t>
          </a:r>
          <a:r>
            <a:rPr lang="es-ES" dirty="0"/>
            <a:t> en conta a LOPDGDD</a:t>
          </a:r>
        </a:p>
      </dgm:t>
    </dgm:pt>
    <dgm:pt modelId="{18E3D4C2-5521-4BCF-BDC7-609DCB541571}" type="parTrans" cxnId="{34293B12-F791-4FBD-8ABD-B4C12BFB314B}">
      <dgm:prSet/>
      <dgm:spPr/>
      <dgm:t>
        <a:bodyPr/>
        <a:lstStyle/>
        <a:p>
          <a:endParaRPr lang="es-ES"/>
        </a:p>
      </dgm:t>
    </dgm:pt>
    <dgm:pt modelId="{D88A5B19-D759-439C-AECE-4325D11A9A95}" type="sibTrans" cxnId="{34293B12-F791-4FBD-8ABD-B4C12BFB314B}">
      <dgm:prSet/>
      <dgm:spPr/>
      <dgm:t>
        <a:bodyPr/>
        <a:lstStyle/>
        <a:p>
          <a:endParaRPr lang="es-ES"/>
        </a:p>
      </dgm:t>
    </dgm:pt>
    <dgm:pt modelId="{F3EABA21-F044-4124-9EC5-06C83E8925CB}" type="pres">
      <dgm:prSet presAssocID="{509F4D6C-416D-46A0-A615-8CD990908514}" presName="diagram" presStyleCnt="0">
        <dgm:presLayoutVars>
          <dgm:dir/>
          <dgm:resizeHandles val="exact"/>
        </dgm:presLayoutVars>
      </dgm:prSet>
      <dgm:spPr/>
    </dgm:pt>
    <dgm:pt modelId="{675F4385-1CF9-4706-94CA-DFEF4E897634}" type="pres">
      <dgm:prSet presAssocID="{B5505DCB-010E-4585-9676-920EE897C1A7}" presName="node" presStyleLbl="node1" presStyleIdx="0" presStyleCnt="5">
        <dgm:presLayoutVars>
          <dgm:bulletEnabled val="1"/>
        </dgm:presLayoutVars>
      </dgm:prSet>
      <dgm:spPr/>
    </dgm:pt>
    <dgm:pt modelId="{07B00BD8-F3A9-4263-92F6-97C1956D2771}" type="pres">
      <dgm:prSet presAssocID="{E46B7A89-B0BE-4DC4-A4B3-7BD55A59E67D}" presName="sibTrans" presStyleCnt="0"/>
      <dgm:spPr/>
    </dgm:pt>
    <dgm:pt modelId="{521C7394-70B3-4E21-A738-9A54819E4D27}" type="pres">
      <dgm:prSet presAssocID="{CEF2B23C-7583-4008-B569-4AA3EA233EF2}" presName="node" presStyleLbl="node1" presStyleIdx="1" presStyleCnt="5">
        <dgm:presLayoutVars>
          <dgm:bulletEnabled val="1"/>
        </dgm:presLayoutVars>
      </dgm:prSet>
      <dgm:spPr/>
    </dgm:pt>
    <dgm:pt modelId="{4666490E-4A82-493B-AEC1-629EA5125B81}" type="pres">
      <dgm:prSet presAssocID="{2438D07F-9CE3-4C08-80F1-806F3004609E}" presName="sibTrans" presStyleCnt="0"/>
      <dgm:spPr/>
    </dgm:pt>
    <dgm:pt modelId="{22A802E8-52CE-4423-A11A-F53106F2AB31}" type="pres">
      <dgm:prSet presAssocID="{909FCAF7-FDC8-4DE0-A0C5-7344811CD5BC}" presName="node" presStyleLbl="node1" presStyleIdx="2" presStyleCnt="5">
        <dgm:presLayoutVars>
          <dgm:bulletEnabled val="1"/>
        </dgm:presLayoutVars>
      </dgm:prSet>
      <dgm:spPr/>
    </dgm:pt>
    <dgm:pt modelId="{70608C6F-A715-47D2-A42E-30A5377BB70C}" type="pres">
      <dgm:prSet presAssocID="{E79DE584-EF10-41B3-A7BB-ED75CA250BCD}" presName="sibTrans" presStyleCnt="0"/>
      <dgm:spPr/>
    </dgm:pt>
    <dgm:pt modelId="{3CAB1128-B7BF-4C90-B69A-1CF55BD190F5}" type="pres">
      <dgm:prSet presAssocID="{ED1841CE-9B5D-40E2-AC7E-E83B21DC162E}" presName="node" presStyleLbl="node1" presStyleIdx="3" presStyleCnt="5">
        <dgm:presLayoutVars>
          <dgm:bulletEnabled val="1"/>
        </dgm:presLayoutVars>
      </dgm:prSet>
      <dgm:spPr/>
    </dgm:pt>
    <dgm:pt modelId="{CAE377E0-0C57-40E1-8AB2-ADF47710DB50}" type="pres">
      <dgm:prSet presAssocID="{879B5708-68B1-4668-95DF-94749193EFEB}" presName="sibTrans" presStyleCnt="0"/>
      <dgm:spPr/>
    </dgm:pt>
    <dgm:pt modelId="{5092CA37-BA8F-4986-93B6-BB024DA30868}" type="pres">
      <dgm:prSet presAssocID="{F65CE09E-6AEF-44BB-8EB8-F4B13E882B4C}" presName="node" presStyleLbl="node1" presStyleIdx="4" presStyleCnt="5">
        <dgm:presLayoutVars>
          <dgm:bulletEnabled val="1"/>
        </dgm:presLayoutVars>
      </dgm:prSet>
      <dgm:spPr/>
    </dgm:pt>
  </dgm:ptLst>
  <dgm:cxnLst>
    <dgm:cxn modelId="{34293B12-F791-4FBD-8ABD-B4C12BFB314B}" srcId="{509F4D6C-416D-46A0-A615-8CD990908514}" destId="{F65CE09E-6AEF-44BB-8EB8-F4B13E882B4C}" srcOrd="4" destOrd="0" parTransId="{18E3D4C2-5521-4BCF-BDC7-609DCB541571}" sibTransId="{D88A5B19-D759-439C-AECE-4325D11A9A95}"/>
    <dgm:cxn modelId="{9C44BE24-A8CD-47DB-BE74-9C12F614F5BA}" type="presOf" srcId="{ED1841CE-9B5D-40E2-AC7E-E83B21DC162E}" destId="{3CAB1128-B7BF-4C90-B69A-1CF55BD190F5}" srcOrd="0" destOrd="0" presId="urn:microsoft.com/office/officeart/2005/8/layout/default"/>
    <dgm:cxn modelId="{B59A452B-D977-4ECD-939B-0AC879FC1210}" type="presOf" srcId="{509F4D6C-416D-46A0-A615-8CD990908514}" destId="{F3EABA21-F044-4124-9EC5-06C83E8925CB}" srcOrd="0" destOrd="0" presId="urn:microsoft.com/office/officeart/2005/8/layout/default"/>
    <dgm:cxn modelId="{6E23FB2D-1CBE-4756-AA55-FAFAD452EEBD}" type="presOf" srcId="{CEF2B23C-7583-4008-B569-4AA3EA233EF2}" destId="{521C7394-70B3-4E21-A738-9A54819E4D27}" srcOrd="0" destOrd="0" presId="urn:microsoft.com/office/officeart/2005/8/layout/default"/>
    <dgm:cxn modelId="{B394C068-F28F-40CD-91C1-851D82C0FF5E}" srcId="{509F4D6C-416D-46A0-A615-8CD990908514}" destId="{ED1841CE-9B5D-40E2-AC7E-E83B21DC162E}" srcOrd="3" destOrd="0" parTransId="{C360DE99-8D66-4567-8190-A16AFDD46DF6}" sibTransId="{879B5708-68B1-4668-95DF-94749193EFEB}"/>
    <dgm:cxn modelId="{B9A5F968-06E7-4178-8174-AC8CBAFBB206}" type="presOf" srcId="{F65CE09E-6AEF-44BB-8EB8-F4B13E882B4C}" destId="{5092CA37-BA8F-4986-93B6-BB024DA30868}" srcOrd="0" destOrd="0" presId="urn:microsoft.com/office/officeart/2005/8/layout/default"/>
    <dgm:cxn modelId="{6CF4DA73-4FB2-495C-A6AE-015A312AB48C}" srcId="{509F4D6C-416D-46A0-A615-8CD990908514}" destId="{B5505DCB-010E-4585-9676-920EE897C1A7}" srcOrd="0" destOrd="0" parTransId="{A336A041-991A-4B91-B35D-3C4597B593DC}" sibTransId="{E46B7A89-B0BE-4DC4-A4B3-7BD55A59E67D}"/>
    <dgm:cxn modelId="{E7F77E88-C942-4D45-8582-72BA2B2525BB}" srcId="{509F4D6C-416D-46A0-A615-8CD990908514}" destId="{CEF2B23C-7583-4008-B569-4AA3EA233EF2}" srcOrd="1" destOrd="0" parTransId="{C12697F3-222C-421C-9E43-94D51196D994}" sibTransId="{2438D07F-9CE3-4C08-80F1-806F3004609E}"/>
    <dgm:cxn modelId="{7228668F-2BAE-4099-AC09-FBAFFAA84B9F}" type="presOf" srcId="{909FCAF7-FDC8-4DE0-A0C5-7344811CD5BC}" destId="{22A802E8-52CE-4423-A11A-F53106F2AB31}" srcOrd="0" destOrd="0" presId="urn:microsoft.com/office/officeart/2005/8/layout/default"/>
    <dgm:cxn modelId="{FC205DB4-CFFD-4663-866E-C51599C94ABD}" type="presOf" srcId="{B5505DCB-010E-4585-9676-920EE897C1A7}" destId="{675F4385-1CF9-4706-94CA-DFEF4E897634}" srcOrd="0" destOrd="0" presId="urn:microsoft.com/office/officeart/2005/8/layout/default"/>
    <dgm:cxn modelId="{DAD499D1-B0CA-41FF-8E2B-58F7EC283A70}" srcId="{509F4D6C-416D-46A0-A615-8CD990908514}" destId="{909FCAF7-FDC8-4DE0-A0C5-7344811CD5BC}" srcOrd="2" destOrd="0" parTransId="{BEACE84E-FC39-4D8C-9930-91ED8401E023}" sibTransId="{E79DE584-EF10-41B3-A7BB-ED75CA250BCD}"/>
    <dgm:cxn modelId="{DE1402E9-5EFF-469F-9129-D1E8E08A58D7}" type="presParOf" srcId="{F3EABA21-F044-4124-9EC5-06C83E8925CB}" destId="{675F4385-1CF9-4706-94CA-DFEF4E897634}" srcOrd="0" destOrd="0" presId="urn:microsoft.com/office/officeart/2005/8/layout/default"/>
    <dgm:cxn modelId="{C927677E-A77B-4972-8B50-09F4D6FBA78D}" type="presParOf" srcId="{F3EABA21-F044-4124-9EC5-06C83E8925CB}" destId="{07B00BD8-F3A9-4263-92F6-97C1956D2771}" srcOrd="1" destOrd="0" presId="urn:microsoft.com/office/officeart/2005/8/layout/default"/>
    <dgm:cxn modelId="{424FEAEE-67DE-4604-8A18-B2C07E7E92E6}" type="presParOf" srcId="{F3EABA21-F044-4124-9EC5-06C83E8925CB}" destId="{521C7394-70B3-4E21-A738-9A54819E4D27}" srcOrd="2" destOrd="0" presId="urn:microsoft.com/office/officeart/2005/8/layout/default"/>
    <dgm:cxn modelId="{DFC7B025-B470-4379-8F35-E74035882C7C}" type="presParOf" srcId="{F3EABA21-F044-4124-9EC5-06C83E8925CB}" destId="{4666490E-4A82-493B-AEC1-629EA5125B81}" srcOrd="3" destOrd="0" presId="urn:microsoft.com/office/officeart/2005/8/layout/default"/>
    <dgm:cxn modelId="{E5C7F117-D8FB-43BE-86FF-1D40FE0E58E3}" type="presParOf" srcId="{F3EABA21-F044-4124-9EC5-06C83E8925CB}" destId="{22A802E8-52CE-4423-A11A-F53106F2AB31}" srcOrd="4" destOrd="0" presId="urn:microsoft.com/office/officeart/2005/8/layout/default"/>
    <dgm:cxn modelId="{101204E7-7B70-498A-B875-35797C1564D0}" type="presParOf" srcId="{F3EABA21-F044-4124-9EC5-06C83E8925CB}" destId="{70608C6F-A715-47D2-A42E-30A5377BB70C}" srcOrd="5" destOrd="0" presId="urn:microsoft.com/office/officeart/2005/8/layout/default"/>
    <dgm:cxn modelId="{2A632DAE-80EB-4B11-86B5-6BFCAF62A226}" type="presParOf" srcId="{F3EABA21-F044-4124-9EC5-06C83E8925CB}" destId="{3CAB1128-B7BF-4C90-B69A-1CF55BD190F5}" srcOrd="6" destOrd="0" presId="urn:microsoft.com/office/officeart/2005/8/layout/default"/>
    <dgm:cxn modelId="{BCB82165-0B71-46D4-9493-0B2D0F2E77D8}" type="presParOf" srcId="{F3EABA21-F044-4124-9EC5-06C83E8925CB}" destId="{CAE377E0-0C57-40E1-8AB2-ADF47710DB50}" srcOrd="7" destOrd="0" presId="urn:microsoft.com/office/officeart/2005/8/layout/default"/>
    <dgm:cxn modelId="{1877EA2B-D568-46DA-86FE-60CBD1D5EB5E}" type="presParOf" srcId="{F3EABA21-F044-4124-9EC5-06C83E8925CB}" destId="{5092CA37-BA8F-4986-93B6-BB024DA3086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A36181-F2AC-486E-8E68-977E3F02EEEB}" type="doc">
      <dgm:prSet loTypeId="urn:microsoft.com/office/officeart/2005/8/layout/vList2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7C83819-37D8-4DF4-B360-91818FD22598}">
      <dgm:prSet phldrT="[Texto]"/>
      <dgm:spPr/>
      <dgm:t>
        <a:bodyPr/>
        <a:lstStyle/>
        <a:p>
          <a:r>
            <a:rPr lang="es-ES" dirty="0" err="1"/>
            <a:t>Integridade</a:t>
          </a:r>
          <a:endParaRPr lang="es-ES" dirty="0"/>
        </a:p>
      </dgm:t>
    </dgm:pt>
    <dgm:pt modelId="{1C79EA8E-06C1-44E6-A082-893BE53A0DBD}" type="parTrans" cxnId="{763DE8AD-756C-41D5-807E-62CAF4513518}">
      <dgm:prSet/>
      <dgm:spPr/>
      <dgm:t>
        <a:bodyPr/>
        <a:lstStyle/>
        <a:p>
          <a:endParaRPr lang="es-ES"/>
        </a:p>
      </dgm:t>
    </dgm:pt>
    <dgm:pt modelId="{08055C05-B6DF-4523-919D-65683652D11C}" type="sibTrans" cxnId="{763DE8AD-756C-41D5-807E-62CAF4513518}">
      <dgm:prSet/>
      <dgm:spPr/>
      <dgm:t>
        <a:bodyPr/>
        <a:lstStyle/>
        <a:p>
          <a:endParaRPr lang="es-ES"/>
        </a:p>
      </dgm:t>
    </dgm:pt>
    <dgm:pt modelId="{DF8FF4B4-F368-4E53-A920-5E056E0D0971}">
      <dgm:prSet phldrT="[Texto]"/>
      <dgm:spPr/>
      <dgm:t>
        <a:bodyPr/>
        <a:lstStyle/>
        <a:p>
          <a:r>
            <a:rPr lang="es-ES" dirty="0" err="1"/>
            <a:t>Confidencialidade</a:t>
          </a:r>
          <a:endParaRPr lang="es-ES" dirty="0"/>
        </a:p>
      </dgm:t>
    </dgm:pt>
    <dgm:pt modelId="{775245F0-62F8-4123-AE5E-CCC5499DBF42}" type="parTrans" cxnId="{1C506BAB-AC5C-493B-B539-3BD935608189}">
      <dgm:prSet/>
      <dgm:spPr/>
      <dgm:t>
        <a:bodyPr/>
        <a:lstStyle/>
        <a:p>
          <a:endParaRPr lang="es-ES"/>
        </a:p>
      </dgm:t>
    </dgm:pt>
    <dgm:pt modelId="{C7D7DBF2-10B9-4074-8E19-880D8748E7AD}" type="sibTrans" cxnId="{1C506BAB-AC5C-493B-B539-3BD935608189}">
      <dgm:prSet/>
      <dgm:spPr/>
      <dgm:t>
        <a:bodyPr/>
        <a:lstStyle/>
        <a:p>
          <a:endParaRPr lang="es-ES"/>
        </a:p>
      </dgm:t>
    </dgm:pt>
    <dgm:pt modelId="{8887EE6A-D616-4F06-8DE5-0C5419633C8C}">
      <dgm:prSet phldrT="[Texto]"/>
      <dgm:spPr/>
      <dgm:t>
        <a:bodyPr/>
        <a:lstStyle/>
        <a:p>
          <a:r>
            <a:rPr lang="es-ES" dirty="0" err="1"/>
            <a:t>Dispoñibilidade</a:t>
          </a:r>
          <a:endParaRPr lang="es-ES" dirty="0"/>
        </a:p>
      </dgm:t>
    </dgm:pt>
    <dgm:pt modelId="{961F8351-B8FB-4C68-9E44-8D5024351B2E}" type="parTrans" cxnId="{A6CC97BB-1B95-404A-BE7D-61BB1FF88D68}">
      <dgm:prSet/>
      <dgm:spPr/>
      <dgm:t>
        <a:bodyPr/>
        <a:lstStyle/>
        <a:p>
          <a:endParaRPr lang="es-ES"/>
        </a:p>
      </dgm:t>
    </dgm:pt>
    <dgm:pt modelId="{96B700EE-512E-4D06-BA86-0E1C33C0A379}" type="sibTrans" cxnId="{A6CC97BB-1B95-404A-BE7D-61BB1FF88D68}">
      <dgm:prSet/>
      <dgm:spPr/>
      <dgm:t>
        <a:bodyPr/>
        <a:lstStyle/>
        <a:p>
          <a:endParaRPr lang="es-ES"/>
        </a:p>
      </dgm:t>
    </dgm:pt>
    <dgm:pt modelId="{E7195089-E1BD-488C-A329-2D5C1C0EAD47}" type="pres">
      <dgm:prSet presAssocID="{53A36181-F2AC-486E-8E68-977E3F02EEEB}" presName="linear" presStyleCnt="0">
        <dgm:presLayoutVars>
          <dgm:animLvl val="lvl"/>
          <dgm:resizeHandles val="exact"/>
        </dgm:presLayoutVars>
      </dgm:prSet>
      <dgm:spPr/>
    </dgm:pt>
    <dgm:pt modelId="{3A84FA0F-222E-4413-9CDE-7BE021B696A7}" type="pres">
      <dgm:prSet presAssocID="{87C83819-37D8-4DF4-B360-91818FD225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5032AC6-3988-481B-A0BA-2AE7622033F2}" type="pres">
      <dgm:prSet presAssocID="{08055C05-B6DF-4523-919D-65683652D11C}" presName="spacer" presStyleCnt="0"/>
      <dgm:spPr/>
    </dgm:pt>
    <dgm:pt modelId="{AD08206E-6A9D-4674-8A7E-DF6A94F446BE}" type="pres">
      <dgm:prSet presAssocID="{8887EE6A-D616-4F06-8DE5-0C5419633C8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859E4B-772C-4834-B937-70D7C3E7C4DA}" type="pres">
      <dgm:prSet presAssocID="{96B700EE-512E-4D06-BA86-0E1C33C0A379}" presName="spacer" presStyleCnt="0"/>
      <dgm:spPr/>
    </dgm:pt>
    <dgm:pt modelId="{2EDFC718-1581-4459-892B-964DE388BADD}" type="pres">
      <dgm:prSet presAssocID="{DF8FF4B4-F368-4E53-A920-5E056E0D097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6E3FE0C-EA3D-4AF6-8801-D7B488562C0E}" type="presOf" srcId="{8887EE6A-D616-4F06-8DE5-0C5419633C8C}" destId="{AD08206E-6A9D-4674-8A7E-DF6A94F446BE}" srcOrd="0" destOrd="0" presId="urn:microsoft.com/office/officeart/2005/8/layout/vList2"/>
    <dgm:cxn modelId="{3B3D6270-466D-4E82-90B6-79BC76848746}" type="presOf" srcId="{87C83819-37D8-4DF4-B360-91818FD22598}" destId="{3A84FA0F-222E-4413-9CDE-7BE021B696A7}" srcOrd="0" destOrd="0" presId="urn:microsoft.com/office/officeart/2005/8/layout/vList2"/>
    <dgm:cxn modelId="{1C506BAB-AC5C-493B-B539-3BD935608189}" srcId="{53A36181-F2AC-486E-8E68-977E3F02EEEB}" destId="{DF8FF4B4-F368-4E53-A920-5E056E0D0971}" srcOrd="2" destOrd="0" parTransId="{775245F0-62F8-4123-AE5E-CCC5499DBF42}" sibTransId="{C7D7DBF2-10B9-4074-8E19-880D8748E7AD}"/>
    <dgm:cxn modelId="{763DE8AD-756C-41D5-807E-62CAF4513518}" srcId="{53A36181-F2AC-486E-8E68-977E3F02EEEB}" destId="{87C83819-37D8-4DF4-B360-91818FD22598}" srcOrd="0" destOrd="0" parTransId="{1C79EA8E-06C1-44E6-A082-893BE53A0DBD}" sibTransId="{08055C05-B6DF-4523-919D-65683652D11C}"/>
    <dgm:cxn modelId="{A6CC97BB-1B95-404A-BE7D-61BB1FF88D68}" srcId="{53A36181-F2AC-486E-8E68-977E3F02EEEB}" destId="{8887EE6A-D616-4F06-8DE5-0C5419633C8C}" srcOrd="1" destOrd="0" parTransId="{961F8351-B8FB-4C68-9E44-8D5024351B2E}" sibTransId="{96B700EE-512E-4D06-BA86-0E1C33C0A379}"/>
    <dgm:cxn modelId="{326006C5-7F97-4496-B111-284F04D3C7B5}" type="presOf" srcId="{DF8FF4B4-F368-4E53-A920-5E056E0D0971}" destId="{2EDFC718-1581-4459-892B-964DE388BADD}" srcOrd="0" destOrd="0" presId="urn:microsoft.com/office/officeart/2005/8/layout/vList2"/>
    <dgm:cxn modelId="{A25E4DDB-5800-4D44-921C-B6003CD9CE97}" type="presOf" srcId="{53A36181-F2AC-486E-8E68-977E3F02EEEB}" destId="{E7195089-E1BD-488C-A329-2D5C1C0EAD47}" srcOrd="0" destOrd="0" presId="urn:microsoft.com/office/officeart/2005/8/layout/vList2"/>
    <dgm:cxn modelId="{E6B59A6C-FFA9-4DA0-94F8-A75ABDFE4187}" type="presParOf" srcId="{E7195089-E1BD-488C-A329-2D5C1C0EAD47}" destId="{3A84FA0F-222E-4413-9CDE-7BE021B696A7}" srcOrd="0" destOrd="0" presId="urn:microsoft.com/office/officeart/2005/8/layout/vList2"/>
    <dgm:cxn modelId="{A8E0C975-1481-43BE-9378-C06D337ADE7B}" type="presParOf" srcId="{E7195089-E1BD-488C-A329-2D5C1C0EAD47}" destId="{45032AC6-3988-481B-A0BA-2AE7622033F2}" srcOrd="1" destOrd="0" presId="urn:microsoft.com/office/officeart/2005/8/layout/vList2"/>
    <dgm:cxn modelId="{E1BFC5D5-95E7-4B64-BD52-0D550FB50691}" type="presParOf" srcId="{E7195089-E1BD-488C-A329-2D5C1C0EAD47}" destId="{AD08206E-6A9D-4674-8A7E-DF6A94F446BE}" srcOrd="2" destOrd="0" presId="urn:microsoft.com/office/officeart/2005/8/layout/vList2"/>
    <dgm:cxn modelId="{B9DCD08E-1E52-4FDC-8A50-DC98A7B7A4B5}" type="presParOf" srcId="{E7195089-E1BD-488C-A329-2D5C1C0EAD47}" destId="{3B859E4B-772C-4834-B937-70D7C3E7C4DA}" srcOrd="3" destOrd="0" presId="urn:microsoft.com/office/officeart/2005/8/layout/vList2"/>
    <dgm:cxn modelId="{61774C00-9583-4F4A-BA18-1E91151DF121}" type="presParOf" srcId="{E7195089-E1BD-488C-A329-2D5C1C0EAD47}" destId="{2EDFC718-1581-4459-892B-964DE388BAD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FC0411-BE7C-4E0C-8FD5-A1B91CA58EE0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F00A636-7145-4247-AE7A-2D61088B3194}">
      <dgm:prSet phldrT="[Texto]"/>
      <dgm:spPr/>
      <dgm:t>
        <a:bodyPr/>
        <a:lstStyle/>
        <a:p>
          <a:r>
            <a:rPr lang="es-ES" dirty="0"/>
            <a:t>Malware</a:t>
          </a:r>
        </a:p>
      </dgm:t>
    </dgm:pt>
    <dgm:pt modelId="{3812838E-2957-4BFB-BF5B-A18164A10FD4}" type="parTrans" cxnId="{40E281EC-DEB7-4909-99E0-2B4A9200F892}">
      <dgm:prSet/>
      <dgm:spPr/>
      <dgm:t>
        <a:bodyPr/>
        <a:lstStyle/>
        <a:p>
          <a:endParaRPr lang="es-ES"/>
        </a:p>
      </dgm:t>
    </dgm:pt>
    <dgm:pt modelId="{01AC6671-22B5-4A50-A1C7-B22896883FC2}" type="sibTrans" cxnId="{40E281EC-DEB7-4909-99E0-2B4A9200F892}">
      <dgm:prSet/>
      <dgm:spPr/>
      <dgm:t>
        <a:bodyPr/>
        <a:lstStyle/>
        <a:p>
          <a:endParaRPr lang="es-ES"/>
        </a:p>
      </dgm:t>
    </dgm:pt>
    <dgm:pt modelId="{1AB057ED-D850-4335-B4D9-D96CFBC271A9}">
      <dgm:prSet phldrT="[Texto]"/>
      <dgm:spPr/>
      <dgm:t>
        <a:bodyPr/>
        <a:lstStyle/>
        <a:p>
          <a:r>
            <a:rPr lang="es-ES" dirty="0"/>
            <a:t>Virus</a:t>
          </a:r>
        </a:p>
      </dgm:t>
    </dgm:pt>
    <dgm:pt modelId="{77FA896B-E87F-4D7C-8A45-8666AAE1A8EA}" type="parTrans" cxnId="{BA83BC55-23D1-46D8-9D85-8CE92AEA4CC2}">
      <dgm:prSet/>
      <dgm:spPr/>
      <dgm:t>
        <a:bodyPr/>
        <a:lstStyle/>
        <a:p>
          <a:endParaRPr lang="es-ES"/>
        </a:p>
      </dgm:t>
    </dgm:pt>
    <dgm:pt modelId="{A14BD261-5769-4998-8878-0C0C59B1C968}" type="sibTrans" cxnId="{BA83BC55-23D1-46D8-9D85-8CE92AEA4CC2}">
      <dgm:prSet/>
      <dgm:spPr/>
      <dgm:t>
        <a:bodyPr/>
        <a:lstStyle/>
        <a:p>
          <a:endParaRPr lang="es-ES"/>
        </a:p>
      </dgm:t>
    </dgm:pt>
    <dgm:pt modelId="{654E0A54-7272-4889-B8C2-CA9A4596C337}">
      <dgm:prSet phldrT="[Texto]"/>
      <dgm:spPr/>
      <dgm:t>
        <a:bodyPr/>
        <a:lstStyle/>
        <a:p>
          <a:r>
            <a:rPr lang="es-ES" dirty="0" err="1"/>
            <a:t>Enxeñería</a:t>
          </a:r>
          <a:r>
            <a:rPr lang="es-ES" dirty="0"/>
            <a:t> social</a:t>
          </a:r>
        </a:p>
      </dgm:t>
    </dgm:pt>
    <dgm:pt modelId="{6F2DFA95-B595-451C-B162-98777FEC782B}" type="parTrans" cxnId="{36B77279-3DD8-403E-BFA3-3562EDA3EB7C}">
      <dgm:prSet/>
      <dgm:spPr/>
      <dgm:t>
        <a:bodyPr/>
        <a:lstStyle/>
        <a:p>
          <a:endParaRPr lang="es-ES"/>
        </a:p>
      </dgm:t>
    </dgm:pt>
    <dgm:pt modelId="{AA6BCB98-5AEE-4325-BED0-124D9230A805}" type="sibTrans" cxnId="{36B77279-3DD8-403E-BFA3-3562EDA3EB7C}">
      <dgm:prSet/>
      <dgm:spPr/>
      <dgm:t>
        <a:bodyPr/>
        <a:lstStyle/>
        <a:p>
          <a:endParaRPr lang="es-ES"/>
        </a:p>
      </dgm:t>
    </dgm:pt>
    <dgm:pt modelId="{0D359803-86FB-47F4-B179-9FE61818FA03}">
      <dgm:prSet phldrT="[Texto]"/>
      <dgm:spPr/>
      <dgm:t>
        <a:bodyPr/>
        <a:lstStyle/>
        <a:p>
          <a:r>
            <a:rPr lang="es-ES" dirty="0"/>
            <a:t>Phishing</a:t>
          </a:r>
        </a:p>
      </dgm:t>
    </dgm:pt>
    <dgm:pt modelId="{E9F794C3-1482-4488-B311-0623B0CC7AA9}" type="parTrans" cxnId="{77942BF8-91A7-46DF-B87B-8DD56280BC97}">
      <dgm:prSet/>
      <dgm:spPr/>
      <dgm:t>
        <a:bodyPr/>
        <a:lstStyle/>
        <a:p>
          <a:endParaRPr lang="es-ES"/>
        </a:p>
      </dgm:t>
    </dgm:pt>
    <dgm:pt modelId="{3F800749-D5F1-48ED-947D-51B7D230681B}" type="sibTrans" cxnId="{77942BF8-91A7-46DF-B87B-8DD56280BC97}">
      <dgm:prSet/>
      <dgm:spPr/>
      <dgm:t>
        <a:bodyPr/>
        <a:lstStyle/>
        <a:p>
          <a:endParaRPr lang="es-ES"/>
        </a:p>
      </dgm:t>
    </dgm:pt>
    <dgm:pt modelId="{288B84B0-1EB0-4FD2-9CAB-2CDAEA5753EB}">
      <dgm:prSet phldrT="[Texto]"/>
      <dgm:spPr/>
      <dgm:t>
        <a:bodyPr/>
        <a:lstStyle/>
        <a:p>
          <a:r>
            <a:rPr lang="es-ES" dirty="0" err="1"/>
            <a:t>Troianos</a:t>
          </a:r>
          <a:endParaRPr lang="es-ES" dirty="0"/>
        </a:p>
      </dgm:t>
    </dgm:pt>
    <dgm:pt modelId="{532AD16D-3094-480F-B51E-8451F19E5143}" type="parTrans" cxnId="{7D941E8B-9918-4CEE-8285-F7AAEDB099BD}">
      <dgm:prSet/>
      <dgm:spPr/>
      <dgm:t>
        <a:bodyPr/>
        <a:lstStyle/>
        <a:p>
          <a:endParaRPr lang="es-ES"/>
        </a:p>
      </dgm:t>
    </dgm:pt>
    <dgm:pt modelId="{1C7BC19A-2277-4C81-9255-A47DD703A14C}" type="sibTrans" cxnId="{7D941E8B-9918-4CEE-8285-F7AAEDB099BD}">
      <dgm:prSet/>
      <dgm:spPr/>
      <dgm:t>
        <a:bodyPr/>
        <a:lstStyle/>
        <a:p>
          <a:endParaRPr lang="es-ES"/>
        </a:p>
      </dgm:t>
    </dgm:pt>
    <dgm:pt modelId="{7340410E-31A7-4708-8FD1-8BBD4E3B094E}">
      <dgm:prSet phldrT="[Texto]"/>
      <dgm:spPr/>
      <dgm:t>
        <a:bodyPr/>
        <a:lstStyle/>
        <a:p>
          <a:r>
            <a:rPr lang="es-ES" dirty="0"/>
            <a:t>Vermes</a:t>
          </a:r>
        </a:p>
      </dgm:t>
    </dgm:pt>
    <dgm:pt modelId="{7DB4721D-9FE8-442D-9F26-7A51B106ED3E}" type="parTrans" cxnId="{C9EF3E6A-1389-4C6B-837F-C0D4448C7885}">
      <dgm:prSet/>
      <dgm:spPr/>
      <dgm:t>
        <a:bodyPr/>
        <a:lstStyle/>
        <a:p>
          <a:endParaRPr lang="es-ES"/>
        </a:p>
      </dgm:t>
    </dgm:pt>
    <dgm:pt modelId="{30EAFFB1-76F9-4C3A-936D-7484533AD94B}" type="sibTrans" cxnId="{C9EF3E6A-1389-4C6B-837F-C0D4448C7885}">
      <dgm:prSet/>
      <dgm:spPr/>
      <dgm:t>
        <a:bodyPr/>
        <a:lstStyle/>
        <a:p>
          <a:endParaRPr lang="es-ES"/>
        </a:p>
      </dgm:t>
    </dgm:pt>
    <dgm:pt modelId="{5FE890E8-6BB7-48D4-856E-6EE9D76F0BDE}">
      <dgm:prSet phldrT="[Texto]"/>
      <dgm:spPr/>
      <dgm:t>
        <a:bodyPr/>
        <a:lstStyle/>
        <a:p>
          <a:r>
            <a:rPr lang="es-ES" dirty="0" err="1"/>
            <a:t>Ransomware</a:t>
          </a:r>
          <a:endParaRPr lang="es-ES" dirty="0"/>
        </a:p>
      </dgm:t>
    </dgm:pt>
    <dgm:pt modelId="{4CBEDAC8-124C-486A-8A1D-DDFDA0F84188}" type="parTrans" cxnId="{4DB064B7-FF80-42B7-B06C-08081C74313E}">
      <dgm:prSet/>
      <dgm:spPr/>
      <dgm:t>
        <a:bodyPr/>
        <a:lstStyle/>
        <a:p>
          <a:endParaRPr lang="es-ES"/>
        </a:p>
      </dgm:t>
    </dgm:pt>
    <dgm:pt modelId="{933D988F-DBFD-431A-9816-E291C77CB3A6}" type="sibTrans" cxnId="{4DB064B7-FF80-42B7-B06C-08081C74313E}">
      <dgm:prSet/>
      <dgm:spPr/>
      <dgm:t>
        <a:bodyPr/>
        <a:lstStyle/>
        <a:p>
          <a:endParaRPr lang="es-ES"/>
        </a:p>
      </dgm:t>
    </dgm:pt>
    <dgm:pt modelId="{ED73CA66-B247-4A7F-B73A-A721A3F16219}">
      <dgm:prSet phldrT="[Texto]"/>
      <dgm:spPr/>
      <dgm:t>
        <a:bodyPr/>
        <a:lstStyle/>
        <a:p>
          <a:r>
            <a:rPr lang="es-ES" dirty="0" err="1"/>
            <a:t>KeyLoggers</a:t>
          </a:r>
          <a:endParaRPr lang="es-ES" dirty="0"/>
        </a:p>
      </dgm:t>
    </dgm:pt>
    <dgm:pt modelId="{BFCFDAC8-C150-4380-AC43-7972C9B5C0D7}" type="parTrans" cxnId="{E018423B-8A2E-4619-9681-E02A99EFF3BA}">
      <dgm:prSet/>
      <dgm:spPr/>
      <dgm:t>
        <a:bodyPr/>
        <a:lstStyle/>
        <a:p>
          <a:endParaRPr lang="es-ES"/>
        </a:p>
      </dgm:t>
    </dgm:pt>
    <dgm:pt modelId="{13E696BC-F697-48E6-ACD6-521A60BCCAC0}" type="sibTrans" cxnId="{E018423B-8A2E-4619-9681-E02A99EFF3BA}">
      <dgm:prSet/>
      <dgm:spPr/>
      <dgm:t>
        <a:bodyPr/>
        <a:lstStyle/>
        <a:p>
          <a:endParaRPr lang="es-ES"/>
        </a:p>
      </dgm:t>
    </dgm:pt>
    <dgm:pt modelId="{794DDD0D-9394-4AC2-93FA-B22BF3474C0C}">
      <dgm:prSet phldrT="[Texto]"/>
      <dgm:spPr/>
      <dgm:t>
        <a:bodyPr/>
        <a:lstStyle/>
        <a:p>
          <a:r>
            <a:rPr lang="es-ES" dirty="0"/>
            <a:t>Adware</a:t>
          </a:r>
        </a:p>
      </dgm:t>
    </dgm:pt>
    <dgm:pt modelId="{0F181FA9-5CEC-4A72-9AFD-9649D3A00469}" type="parTrans" cxnId="{6C99AEEA-D104-4AE2-B353-120DCEADB10A}">
      <dgm:prSet/>
      <dgm:spPr/>
      <dgm:t>
        <a:bodyPr/>
        <a:lstStyle/>
        <a:p>
          <a:endParaRPr lang="es-ES"/>
        </a:p>
      </dgm:t>
    </dgm:pt>
    <dgm:pt modelId="{9E5E8D2A-5087-48D6-8BB2-DD824D789699}" type="sibTrans" cxnId="{6C99AEEA-D104-4AE2-B353-120DCEADB10A}">
      <dgm:prSet/>
      <dgm:spPr/>
      <dgm:t>
        <a:bodyPr/>
        <a:lstStyle/>
        <a:p>
          <a:endParaRPr lang="es-ES"/>
        </a:p>
      </dgm:t>
    </dgm:pt>
    <dgm:pt modelId="{506D903F-7D80-49CB-BAF0-0F4521754766}">
      <dgm:prSet phldrT="[Texto]"/>
      <dgm:spPr/>
      <dgm:t>
        <a:bodyPr/>
        <a:lstStyle/>
        <a:p>
          <a:r>
            <a:rPr lang="es-ES" dirty="0"/>
            <a:t>Spyware</a:t>
          </a:r>
        </a:p>
      </dgm:t>
    </dgm:pt>
    <dgm:pt modelId="{2C0A99CF-57E1-4C7F-A931-CBF61BCE782D}" type="parTrans" cxnId="{1FDCB9DB-EC2B-4A50-9624-E61AA2869EE2}">
      <dgm:prSet/>
      <dgm:spPr/>
      <dgm:t>
        <a:bodyPr/>
        <a:lstStyle/>
        <a:p>
          <a:endParaRPr lang="es-ES"/>
        </a:p>
      </dgm:t>
    </dgm:pt>
    <dgm:pt modelId="{692C310A-5694-4387-8FC7-E092E0FFC817}" type="sibTrans" cxnId="{1FDCB9DB-EC2B-4A50-9624-E61AA2869EE2}">
      <dgm:prSet/>
      <dgm:spPr/>
      <dgm:t>
        <a:bodyPr/>
        <a:lstStyle/>
        <a:p>
          <a:endParaRPr lang="es-ES"/>
        </a:p>
      </dgm:t>
    </dgm:pt>
    <dgm:pt modelId="{E6C57888-95EA-4533-8F82-AC89C3109A93}">
      <dgm:prSet phldrT="[Texto]"/>
      <dgm:spPr/>
      <dgm:t>
        <a:bodyPr/>
        <a:lstStyle/>
        <a:p>
          <a:r>
            <a:rPr lang="es-ES" dirty="0"/>
            <a:t>Spam</a:t>
          </a:r>
        </a:p>
      </dgm:t>
    </dgm:pt>
    <dgm:pt modelId="{B5917392-9423-46C9-AEB7-389442769B05}" type="parTrans" cxnId="{3192DA75-7780-40B9-BB25-EB0EE8A00477}">
      <dgm:prSet/>
      <dgm:spPr/>
      <dgm:t>
        <a:bodyPr/>
        <a:lstStyle/>
        <a:p>
          <a:endParaRPr lang="es-ES"/>
        </a:p>
      </dgm:t>
    </dgm:pt>
    <dgm:pt modelId="{97E045EB-6F69-4DD9-A2E4-99EB8AEF0F73}" type="sibTrans" cxnId="{3192DA75-7780-40B9-BB25-EB0EE8A00477}">
      <dgm:prSet/>
      <dgm:spPr/>
      <dgm:t>
        <a:bodyPr/>
        <a:lstStyle/>
        <a:p>
          <a:endParaRPr lang="es-ES"/>
        </a:p>
      </dgm:t>
    </dgm:pt>
    <dgm:pt modelId="{734E6C47-8F74-4070-9A65-226ED0272DE4}">
      <dgm:prSet phldrT="[Texto]"/>
      <dgm:spPr/>
      <dgm:t>
        <a:bodyPr/>
        <a:lstStyle/>
        <a:p>
          <a:r>
            <a:rPr lang="es-ES" dirty="0" err="1"/>
            <a:t>Smishing</a:t>
          </a:r>
          <a:endParaRPr lang="es-ES" dirty="0"/>
        </a:p>
      </dgm:t>
    </dgm:pt>
    <dgm:pt modelId="{3199641B-E7DA-44F6-8E29-C48E29F817A8}" type="parTrans" cxnId="{7654FCA9-C51C-44C7-A490-4F883CEE8BD0}">
      <dgm:prSet/>
      <dgm:spPr/>
      <dgm:t>
        <a:bodyPr/>
        <a:lstStyle/>
        <a:p>
          <a:endParaRPr lang="es-ES"/>
        </a:p>
      </dgm:t>
    </dgm:pt>
    <dgm:pt modelId="{267D5B2E-F68D-4CE9-8BE7-6568E875EDC0}" type="sibTrans" cxnId="{7654FCA9-C51C-44C7-A490-4F883CEE8BD0}">
      <dgm:prSet/>
      <dgm:spPr/>
      <dgm:t>
        <a:bodyPr/>
        <a:lstStyle/>
        <a:p>
          <a:endParaRPr lang="es-ES"/>
        </a:p>
      </dgm:t>
    </dgm:pt>
    <dgm:pt modelId="{DB10D7A5-0793-4BB9-B0E3-9FBAD26B35EA}">
      <dgm:prSet phldrT="[Texto]"/>
      <dgm:spPr/>
      <dgm:t>
        <a:bodyPr/>
        <a:lstStyle/>
        <a:p>
          <a:r>
            <a:rPr lang="es-ES" dirty="0" err="1"/>
            <a:t>Vishing</a:t>
          </a:r>
          <a:endParaRPr lang="es-ES" dirty="0"/>
        </a:p>
      </dgm:t>
    </dgm:pt>
    <dgm:pt modelId="{DEC1C59E-746E-4641-9463-8C142017B28A}" type="parTrans" cxnId="{D6B9322E-71B0-46ED-BAD8-C284DFE8F363}">
      <dgm:prSet/>
      <dgm:spPr/>
      <dgm:t>
        <a:bodyPr/>
        <a:lstStyle/>
        <a:p>
          <a:endParaRPr lang="es-ES"/>
        </a:p>
      </dgm:t>
    </dgm:pt>
    <dgm:pt modelId="{C7C6AF50-5C1C-47CC-9C07-3614EBFE9AE8}" type="sibTrans" cxnId="{D6B9322E-71B0-46ED-BAD8-C284DFE8F363}">
      <dgm:prSet/>
      <dgm:spPr/>
      <dgm:t>
        <a:bodyPr/>
        <a:lstStyle/>
        <a:p>
          <a:endParaRPr lang="es-ES"/>
        </a:p>
      </dgm:t>
    </dgm:pt>
    <dgm:pt modelId="{15986800-6828-4BE7-A617-33BB9CFB52A2}">
      <dgm:prSet phldrT="[Texto]"/>
      <dgm:spPr/>
      <dgm:t>
        <a:bodyPr/>
        <a:lstStyle/>
        <a:p>
          <a:r>
            <a:rPr lang="es-ES" dirty="0" err="1"/>
            <a:t>Baiting</a:t>
          </a:r>
          <a:endParaRPr lang="es-ES" dirty="0"/>
        </a:p>
      </dgm:t>
    </dgm:pt>
    <dgm:pt modelId="{2360F457-BA27-4805-851C-96376E61585F}" type="parTrans" cxnId="{BDDC71CC-B761-43C3-86E1-BAF19EA751FA}">
      <dgm:prSet/>
      <dgm:spPr/>
      <dgm:t>
        <a:bodyPr/>
        <a:lstStyle/>
        <a:p>
          <a:endParaRPr lang="es-ES"/>
        </a:p>
      </dgm:t>
    </dgm:pt>
    <dgm:pt modelId="{427ADE30-6BE3-4A9B-850A-A238F0981B87}" type="sibTrans" cxnId="{BDDC71CC-B761-43C3-86E1-BAF19EA751FA}">
      <dgm:prSet/>
      <dgm:spPr/>
      <dgm:t>
        <a:bodyPr/>
        <a:lstStyle/>
        <a:p>
          <a:endParaRPr lang="es-ES"/>
        </a:p>
      </dgm:t>
    </dgm:pt>
    <dgm:pt modelId="{FDAD16EA-46C3-4407-B762-B49F32A5170E}">
      <dgm:prSet phldrT="[Texto]"/>
      <dgm:spPr/>
      <dgm:t>
        <a:bodyPr/>
        <a:lstStyle/>
        <a:p>
          <a:r>
            <a:rPr lang="es-ES" dirty="0" err="1"/>
            <a:t>Tailgating</a:t>
          </a:r>
          <a:endParaRPr lang="es-ES" dirty="0"/>
        </a:p>
      </dgm:t>
    </dgm:pt>
    <dgm:pt modelId="{11428498-D24B-4117-818D-0A4DCF5AC856}" type="parTrans" cxnId="{957BF1C0-717C-4E01-A19E-1BA366D13F5F}">
      <dgm:prSet/>
      <dgm:spPr/>
      <dgm:t>
        <a:bodyPr/>
        <a:lstStyle/>
        <a:p>
          <a:endParaRPr lang="es-ES"/>
        </a:p>
      </dgm:t>
    </dgm:pt>
    <dgm:pt modelId="{1D19CEDB-DB43-4A1B-AF79-E7CBB3ED0BF4}" type="sibTrans" cxnId="{957BF1C0-717C-4E01-A19E-1BA366D13F5F}">
      <dgm:prSet/>
      <dgm:spPr/>
      <dgm:t>
        <a:bodyPr/>
        <a:lstStyle/>
        <a:p>
          <a:endParaRPr lang="es-ES"/>
        </a:p>
      </dgm:t>
    </dgm:pt>
    <dgm:pt modelId="{E7DD6063-03B4-4627-8072-09118D7FE8C8}">
      <dgm:prSet phldrT="[Texto]"/>
      <dgm:spPr/>
      <dgm:t>
        <a:bodyPr/>
        <a:lstStyle/>
        <a:p>
          <a:r>
            <a:rPr lang="es-ES" dirty="0"/>
            <a:t>Dispositivos</a:t>
          </a:r>
        </a:p>
      </dgm:t>
    </dgm:pt>
    <dgm:pt modelId="{FE01EAC2-43AA-4768-88B4-CBC906BB77FD}" type="parTrans" cxnId="{1C754852-BF61-47FA-9F81-C086F1267F4D}">
      <dgm:prSet/>
      <dgm:spPr/>
      <dgm:t>
        <a:bodyPr/>
        <a:lstStyle/>
        <a:p>
          <a:endParaRPr lang="es-ES"/>
        </a:p>
      </dgm:t>
    </dgm:pt>
    <dgm:pt modelId="{552D856C-2D88-4064-B8EC-DDC2156A0304}" type="sibTrans" cxnId="{1C754852-BF61-47FA-9F81-C086F1267F4D}">
      <dgm:prSet/>
      <dgm:spPr/>
      <dgm:t>
        <a:bodyPr/>
        <a:lstStyle/>
        <a:p>
          <a:endParaRPr lang="es-ES"/>
        </a:p>
      </dgm:t>
    </dgm:pt>
    <dgm:pt modelId="{E37F744B-916D-43A0-924D-9B62E9D5FC88}">
      <dgm:prSet phldrT="[Texto]"/>
      <dgm:spPr/>
      <dgm:t>
        <a:bodyPr/>
        <a:lstStyle/>
        <a:p>
          <a:r>
            <a:rPr lang="es-ES" dirty="0" err="1"/>
            <a:t>Privacidade</a:t>
          </a:r>
          <a:endParaRPr lang="es-ES" dirty="0"/>
        </a:p>
      </dgm:t>
    </dgm:pt>
    <dgm:pt modelId="{E6B48228-A348-4B1B-A529-C6D54CDEC61F}" type="parTrans" cxnId="{828D617C-46D1-47BF-8981-1565B74F47A6}">
      <dgm:prSet/>
      <dgm:spPr/>
      <dgm:t>
        <a:bodyPr/>
        <a:lstStyle/>
        <a:p>
          <a:endParaRPr lang="es-ES"/>
        </a:p>
      </dgm:t>
    </dgm:pt>
    <dgm:pt modelId="{78F087C6-B530-4410-97AC-B5B512985D1F}" type="sibTrans" cxnId="{828D617C-46D1-47BF-8981-1565B74F47A6}">
      <dgm:prSet/>
      <dgm:spPr/>
      <dgm:t>
        <a:bodyPr/>
        <a:lstStyle/>
        <a:p>
          <a:endParaRPr lang="es-ES"/>
        </a:p>
      </dgm:t>
    </dgm:pt>
    <dgm:pt modelId="{19D257F6-6D98-4B57-9133-683B09D3927F}">
      <dgm:prSet phldrT="[Texto]"/>
      <dgm:spPr/>
      <dgm:t>
        <a:bodyPr/>
        <a:lstStyle/>
        <a:p>
          <a:r>
            <a:rPr lang="es-ES" dirty="0"/>
            <a:t>LOPDGDD</a:t>
          </a:r>
        </a:p>
      </dgm:t>
    </dgm:pt>
    <dgm:pt modelId="{466BE617-D775-46E1-BBC8-2A1FB67EC8EC}" type="parTrans" cxnId="{A2A863CD-AB11-492D-B9A6-123818BD2991}">
      <dgm:prSet/>
      <dgm:spPr/>
      <dgm:t>
        <a:bodyPr/>
        <a:lstStyle/>
        <a:p>
          <a:endParaRPr lang="es-ES"/>
        </a:p>
      </dgm:t>
    </dgm:pt>
    <dgm:pt modelId="{BA19D4BE-D44A-4560-8E57-EF6F6F5E8302}" type="sibTrans" cxnId="{A2A863CD-AB11-492D-B9A6-123818BD2991}">
      <dgm:prSet/>
      <dgm:spPr/>
      <dgm:t>
        <a:bodyPr/>
        <a:lstStyle/>
        <a:p>
          <a:endParaRPr lang="es-ES"/>
        </a:p>
      </dgm:t>
    </dgm:pt>
    <dgm:pt modelId="{DF03CF29-DFA5-437A-BA44-700071D7E1E7}">
      <dgm:prSet phldrT="[Texto]"/>
      <dgm:spPr/>
      <dgm:t>
        <a:bodyPr/>
        <a:lstStyle/>
        <a:p>
          <a:r>
            <a:rPr lang="es-ES" dirty="0" err="1"/>
            <a:t>Benestar</a:t>
          </a:r>
          <a:r>
            <a:rPr lang="es-ES" dirty="0"/>
            <a:t> </a:t>
          </a:r>
          <a:r>
            <a:rPr lang="es-ES" dirty="0" err="1"/>
            <a:t>dixital</a:t>
          </a:r>
          <a:endParaRPr lang="es-ES" dirty="0"/>
        </a:p>
      </dgm:t>
    </dgm:pt>
    <dgm:pt modelId="{CD95EB2D-6751-4B0A-A857-E8CE916A034D}" type="parTrans" cxnId="{A8A0F6FC-5FA6-4605-94CA-34D298E4A4D1}">
      <dgm:prSet/>
      <dgm:spPr/>
      <dgm:t>
        <a:bodyPr/>
        <a:lstStyle/>
        <a:p>
          <a:endParaRPr lang="es-ES"/>
        </a:p>
      </dgm:t>
    </dgm:pt>
    <dgm:pt modelId="{178568E9-9E2A-4D2B-BEC3-0B6310D86294}" type="sibTrans" cxnId="{A8A0F6FC-5FA6-4605-94CA-34D298E4A4D1}">
      <dgm:prSet/>
      <dgm:spPr/>
      <dgm:t>
        <a:bodyPr/>
        <a:lstStyle/>
        <a:p>
          <a:endParaRPr lang="es-ES"/>
        </a:p>
      </dgm:t>
    </dgm:pt>
    <dgm:pt modelId="{66C29CD1-0B43-49A3-B49D-6EAAB7F727A0}">
      <dgm:prSet phldrT="[Texto]"/>
      <dgm:spPr/>
      <dgm:t>
        <a:bodyPr/>
        <a:lstStyle/>
        <a:p>
          <a:r>
            <a:rPr lang="es-ES" dirty="0" err="1"/>
            <a:t>Perigos</a:t>
          </a:r>
          <a:endParaRPr lang="es-ES" dirty="0"/>
        </a:p>
      </dgm:t>
    </dgm:pt>
    <dgm:pt modelId="{942DF116-E46A-4E21-ACB0-74B1AB94412D}" type="parTrans" cxnId="{DD803631-86A1-4739-810C-E75C13685AB8}">
      <dgm:prSet/>
      <dgm:spPr/>
      <dgm:t>
        <a:bodyPr/>
        <a:lstStyle/>
        <a:p>
          <a:endParaRPr lang="es-ES"/>
        </a:p>
      </dgm:t>
    </dgm:pt>
    <dgm:pt modelId="{DD796D71-4829-4A7F-AAA0-FC260CD10505}" type="sibTrans" cxnId="{DD803631-86A1-4739-810C-E75C13685AB8}">
      <dgm:prSet/>
      <dgm:spPr/>
      <dgm:t>
        <a:bodyPr/>
        <a:lstStyle/>
        <a:p>
          <a:endParaRPr lang="es-ES"/>
        </a:p>
      </dgm:t>
    </dgm:pt>
    <dgm:pt modelId="{1675171E-6B9D-42A5-9B16-EE12BD3B2980}">
      <dgm:prSet phldrT="[Texto]"/>
      <dgm:spPr/>
      <dgm:t>
        <a:bodyPr/>
        <a:lstStyle/>
        <a:p>
          <a:r>
            <a:rPr lang="es-ES" dirty="0"/>
            <a:t>Grooming</a:t>
          </a:r>
        </a:p>
      </dgm:t>
    </dgm:pt>
    <dgm:pt modelId="{CD28D2A3-6CA8-43FE-8FE3-111A997C4277}" type="parTrans" cxnId="{F46CA550-666C-4EDE-B2A0-1B50D922527E}">
      <dgm:prSet/>
      <dgm:spPr/>
      <dgm:t>
        <a:bodyPr/>
        <a:lstStyle/>
        <a:p>
          <a:endParaRPr lang="es-ES"/>
        </a:p>
      </dgm:t>
    </dgm:pt>
    <dgm:pt modelId="{8E952A6D-7AF3-44C1-BF42-76526ACA00FE}" type="sibTrans" cxnId="{F46CA550-666C-4EDE-B2A0-1B50D922527E}">
      <dgm:prSet/>
      <dgm:spPr/>
      <dgm:t>
        <a:bodyPr/>
        <a:lstStyle/>
        <a:p>
          <a:endParaRPr lang="es-ES"/>
        </a:p>
      </dgm:t>
    </dgm:pt>
    <dgm:pt modelId="{71C39012-367D-46F9-A4C6-C23A8C19487D}">
      <dgm:prSet phldrT="[Texto]"/>
      <dgm:spPr/>
      <dgm:t>
        <a:bodyPr/>
        <a:lstStyle/>
        <a:p>
          <a:r>
            <a:rPr lang="es-ES" dirty="0"/>
            <a:t>Ciberacoso</a:t>
          </a:r>
        </a:p>
      </dgm:t>
    </dgm:pt>
    <dgm:pt modelId="{CF84F0F3-56CC-469A-B43B-EFB0509FBF05}" type="parTrans" cxnId="{010789B0-B1D3-4057-A184-69B4C4EF8ECA}">
      <dgm:prSet/>
      <dgm:spPr/>
      <dgm:t>
        <a:bodyPr/>
        <a:lstStyle/>
        <a:p>
          <a:endParaRPr lang="es-ES"/>
        </a:p>
      </dgm:t>
    </dgm:pt>
    <dgm:pt modelId="{68F62AB1-9716-4DCF-8AA6-DD2D57E3A878}" type="sibTrans" cxnId="{010789B0-B1D3-4057-A184-69B4C4EF8ECA}">
      <dgm:prSet/>
      <dgm:spPr/>
      <dgm:t>
        <a:bodyPr/>
        <a:lstStyle/>
        <a:p>
          <a:endParaRPr lang="es-ES"/>
        </a:p>
      </dgm:t>
    </dgm:pt>
    <dgm:pt modelId="{AB14F523-4AC7-42AB-BA66-1CCE8FB3EFBD}">
      <dgm:prSet phldrT="[Texto]"/>
      <dgm:spPr/>
      <dgm:t>
        <a:bodyPr/>
        <a:lstStyle/>
        <a:p>
          <a:r>
            <a:rPr lang="es-ES" dirty="0"/>
            <a:t>Nomofobia</a:t>
          </a:r>
        </a:p>
      </dgm:t>
    </dgm:pt>
    <dgm:pt modelId="{33EA96EE-C627-48AE-B916-442C02410749}" type="parTrans" cxnId="{CD4487D0-221E-4483-A25B-940F841C27BF}">
      <dgm:prSet/>
      <dgm:spPr/>
      <dgm:t>
        <a:bodyPr/>
        <a:lstStyle/>
        <a:p>
          <a:endParaRPr lang="es-ES"/>
        </a:p>
      </dgm:t>
    </dgm:pt>
    <dgm:pt modelId="{3B6DFA3D-1530-47E1-88FB-FB0BC89C56BA}" type="sibTrans" cxnId="{CD4487D0-221E-4483-A25B-940F841C27BF}">
      <dgm:prSet/>
      <dgm:spPr/>
      <dgm:t>
        <a:bodyPr/>
        <a:lstStyle/>
        <a:p>
          <a:endParaRPr lang="es-ES"/>
        </a:p>
      </dgm:t>
    </dgm:pt>
    <dgm:pt modelId="{B45D6307-2408-4454-B11E-13687808FF90}">
      <dgm:prSet phldrT="[Texto]"/>
      <dgm:spPr/>
      <dgm:t>
        <a:bodyPr/>
        <a:lstStyle/>
        <a:p>
          <a:r>
            <a:rPr lang="es-ES" dirty="0"/>
            <a:t>Ergonomía</a:t>
          </a:r>
        </a:p>
      </dgm:t>
    </dgm:pt>
    <dgm:pt modelId="{A9482C5B-8C5E-45C2-97C3-1FF9A5725B41}" type="parTrans" cxnId="{8716DB59-E2F2-425A-8F7A-BA1528D8324C}">
      <dgm:prSet/>
      <dgm:spPr/>
      <dgm:t>
        <a:bodyPr/>
        <a:lstStyle/>
        <a:p>
          <a:endParaRPr lang="es-ES"/>
        </a:p>
      </dgm:t>
    </dgm:pt>
    <dgm:pt modelId="{5C5146FC-3EE9-4E59-8F18-C97C359AC7ED}" type="sibTrans" cxnId="{8716DB59-E2F2-425A-8F7A-BA1528D8324C}">
      <dgm:prSet/>
      <dgm:spPr/>
      <dgm:t>
        <a:bodyPr/>
        <a:lstStyle/>
        <a:p>
          <a:endParaRPr lang="es-ES"/>
        </a:p>
      </dgm:t>
    </dgm:pt>
    <dgm:pt modelId="{8D198CB9-D573-456B-B70E-EC5A2ACD686B}">
      <dgm:prSet phldrT="[Texto]"/>
      <dgm:spPr/>
      <dgm:t>
        <a:bodyPr/>
        <a:lstStyle/>
        <a:p>
          <a:r>
            <a:rPr lang="es-ES"/>
            <a:t>Sexting</a:t>
          </a:r>
          <a:endParaRPr lang="es-ES" dirty="0"/>
        </a:p>
      </dgm:t>
    </dgm:pt>
    <dgm:pt modelId="{7B57C279-A25D-438C-920C-8EF42153F1B9}" type="parTrans" cxnId="{B639F570-E289-414E-AA43-387E4C2FDAF4}">
      <dgm:prSet/>
      <dgm:spPr/>
      <dgm:t>
        <a:bodyPr/>
        <a:lstStyle/>
        <a:p>
          <a:endParaRPr lang="es-ES"/>
        </a:p>
      </dgm:t>
    </dgm:pt>
    <dgm:pt modelId="{D0CED7B0-9A48-4B03-A9D1-84FD71EB7A0D}" type="sibTrans" cxnId="{B639F570-E289-414E-AA43-387E4C2FDAF4}">
      <dgm:prSet/>
      <dgm:spPr/>
      <dgm:t>
        <a:bodyPr/>
        <a:lstStyle/>
        <a:p>
          <a:endParaRPr lang="es-ES"/>
        </a:p>
      </dgm:t>
    </dgm:pt>
    <dgm:pt modelId="{048CBB93-B9FD-4659-8606-CFBB3DC53B24}">
      <dgm:prSet phldrT="[Texto]"/>
      <dgm:spPr/>
      <dgm:t>
        <a:bodyPr/>
        <a:lstStyle/>
        <a:p>
          <a:r>
            <a:rPr lang="es-ES" dirty="0"/>
            <a:t>Suplantación</a:t>
          </a:r>
        </a:p>
      </dgm:t>
    </dgm:pt>
    <dgm:pt modelId="{FDF4A2D4-ACD4-493E-BC9E-1F3EF03F43AC}" type="parTrans" cxnId="{A489287C-29A6-4812-B15D-7EDBDDA6E908}">
      <dgm:prSet/>
      <dgm:spPr/>
      <dgm:t>
        <a:bodyPr/>
        <a:lstStyle/>
        <a:p>
          <a:endParaRPr lang="es-ES"/>
        </a:p>
      </dgm:t>
    </dgm:pt>
    <dgm:pt modelId="{A6C0CE03-C6DD-4873-B05C-63E28A98E231}" type="sibTrans" cxnId="{A489287C-29A6-4812-B15D-7EDBDDA6E908}">
      <dgm:prSet/>
      <dgm:spPr/>
      <dgm:t>
        <a:bodyPr/>
        <a:lstStyle/>
        <a:p>
          <a:endParaRPr lang="es-ES"/>
        </a:p>
      </dgm:t>
    </dgm:pt>
    <dgm:pt modelId="{0D5ED187-2B3C-4D01-8E9D-0B5EDE5002CA}">
      <dgm:prSet phldrT="[Texto]"/>
      <dgm:spPr/>
      <dgm:t>
        <a:bodyPr/>
        <a:lstStyle/>
        <a:p>
          <a:r>
            <a:rPr lang="es-ES" dirty="0"/>
            <a:t>Cognitiva</a:t>
          </a:r>
        </a:p>
      </dgm:t>
    </dgm:pt>
    <dgm:pt modelId="{F8EE1FE5-35B5-4E7D-BA53-5ADEE99D4652}" type="parTrans" cxnId="{B1417D77-88AC-4BB3-9BCA-70233119F289}">
      <dgm:prSet/>
      <dgm:spPr/>
      <dgm:t>
        <a:bodyPr/>
        <a:lstStyle/>
        <a:p>
          <a:endParaRPr lang="es-ES"/>
        </a:p>
      </dgm:t>
    </dgm:pt>
    <dgm:pt modelId="{E0C712FB-20D5-47EB-A8E9-D92CF70D2E0C}" type="sibTrans" cxnId="{B1417D77-88AC-4BB3-9BCA-70233119F289}">
      <dgm:prSet/>
      <dgm:spPr/>
      <dgm:t>
        <a:bodyPr/>
        <a:lstStyle/>
        <a:p>
          <a:endParaRPr lang="es-ES"/>
        </a:p>
      </dgm:t>
    </dgm:pt>
    <dgm:pt modelId="{411F26E1-AE31-46B2-9A89-067462503B97}">
      <dgm:prSet phldrT="[Texto]"/>
      <dgm:spPr/>
      <dgm:t>
        <a:bodyPr/>
        <a:lstStyle/>
        <a:p>
          <a:r>
            <a:rPr lang="es-ES" dirty="0"/>
            <a:t>Física</a:t>
          </a:r>
        </a:p>
      </dgm:t>
    </dgm:pt>
    <dgm:pt modelId="{9B49BC46-22FE-42A9-A932-CE4016C27849}" type="parTrans" cxnId="{9E904C6E-161C-442A-8A66-96B1AA07A6EF}">
      <dgm:prSet/>
      <dgm:spPr/>
      <dgm:t>
        <a:bodyPr/>
        <a:lstStyle/>
        <a:p>
          <a:endParaRPr lang="es-ES"/>
        </a:p>
      </dgm:t>
    </dgm:pt>
    <dgm:pt modelId="{4025E86A-3829-463E-8CE4-FB7796B10F98}" type="sibTrans" cxnId="{9E904C6E-161C-442A-8A66-96B1AA07A6EF}">
      <dgm:prSet/>
      <dgm:spPr/>
      <dgm:t>
        <a:bodyPr/>
        <a:lstStyle/>
        <a:p>
          <a:endParaRPr lang="es-ES"/>
        </a:p>
      </dgm:t>
    </dgm:pt>
    <dgm:pt modelId="{119E3471-9353-4FEE-B4E8-E3D4BAFFC21B}">
      <dgm:prSet phldrT="[Texto]"/>
      <dgm:spPr/>
      <dgm:t>
        <a:bodyPr/>
        <a:lstStyle/>
        <a:p>
          <a:r>
            <a:rPr lang="es-ES" dirty="0"/>
            <a:t>Organizacional</a:t>
          </a:r>
        </a:p>
      </dgm:t>
    </dgm:pt>
    <dgm:pt modelId="{A13B5185-8BFF-4BCD-921A-38AD1BBCCFE4}" type="parTrans" cxnId="{AEFAAF05-D82C-443F-8070-3771375DBDF6}">
      <dgm:prSet/>
      <dgm:spPr/>
      <dgm:t>
        <a:bodyPr/>
        <a:lstStyle/>
        <a:p>
          <a:endParaRPr lang="es-ES"/>
        </a:p>
      </dgm:t>
    </dgm:pt>
    <dgm:pt modelId="{326B0B0C-FFB9-4FB0-B4D7-AAE3389E94BE}" type="sibTrans" cxnId="{AEFAAF05-D82C-443F-8070-3771375DBDF6}">
      <dgm:prSet/>
      <dgm:spPr/>
      <dgm:t>
        <a:bodyPr/>
        <a:lstStyle/>
        <a:p>
          <a:endParaRPr lang="es-ES"/>
        </a:p>
      </dgm:t>
    </dgm:pt>
    <dgm:pt modelId="{D62C622A-60D7-4C06-A6AB-404E19FDFA3D}" type="pres">
      <dgm:prSet presAssocID="{11FC0411-BE7C-4E0C-8FD5-A1B91CA58E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319C4D5-8A27-448B-9615-A96EE9D8D983}" type="pres">
      <dgm:prSet presAssocID="{E7DD6063-03B4-4627-8072-09118D7FE8C8}" presName="hierRoot1" presStyleCnt="0">
        <dgm:presLayoutVars>
          <dgm:hierBranch val="init"/>
        </dgm:presLayoutVars>
      </dgm:prSet>
      <dgm:spPr/>
    </dgm:pt>
    <dgm:pt modelId="{32A93104-0F46-4BF4-8318-0759101DDC25}" type="pres">
      <dgm:prSet presAssocID="{E7DD6063-03B4-4627-8072-09118D7FE8C8}" presName="rootComposite1" presStyleCnt="0"/>
      <dgm:spPr/>
    </dgm:pt>
    <dgm:pt modelId="{11CBFED5-5A62-401F-8501-148BBDE02E7C}" type="pres">
      <dgm:prSet presAssocID="{E7DD6063-03B4-4627-8072-09118D7FE8C8}" presName="rootText1" presStyleLbl="node0" presStyleIdx="0" presStyleCnt="3">
        <dgm:presLayoutVars>
          <dgm:chPref val="3"/>
        </dgm:presLayoutVars>
      </dgm:prSet>
      <dgm:spPr/>
    </dgm:pt>
    <dgm:pt modelId="{198D544D-706C-4E8A-8C0C-A2083A35ADCC}" type="pres">
      <dgm:prSet presAssocID="{E7DD6063-03B4-4627-8072-09118D7FE8C8}" presName="rootConnector1" presStyleLbl="node1" presStyleIdx="0" presStyleCnt="0"/>
      <dgm:spPr/>
    </dgm:pt>
    <dgm:pt modelId="{80B5D3DF-CA53-4FFD-BF7C-690F4F4FE24E}" type="pres">
      <dgm:prSet presAssocID="{E7DD6063-03B4-4627-8072-09118D7FE8C8}" presName="hierChild2" presStyleCnt="0"/>
      <dgm:spPr/>
    </dgm:pt>
    <dgm:pt modelId="{632C07CA-6A06-4DBD-A554-9E2A9CF8F554}" type="pres">
      <dgm:prSet presAssocID="{3812838E-2957-4BFB-BF5B-A18164A10FD4}" presName="Name37" presStyleLbl="parChTrans1D2" presStyleIdx="0" presStyleCnt="6"/>
      <dgm:spPr/>
    </dgm:pt>
    <dgm:pt modelId="{AC4012C1-AB5E-4119-9E41-18EF635D013A}" type="pres">
      <dgm:prSet presAssocID="{BF00A636-7145-4247-AE7A-2D61088B3194}" presName="hierRoot2" presStyleCnt="0">
        <dgm:presLayoutVars>
          <dgm:hierBranch val="init"/>
        </dgm:presLayoutVars>
      </dgm:prSet>
      <dgm:spPr/>
    </dgm:pt>
    <dgm:pt modelId="{54D7849F-63CD-4D7A-9A1F-4B2DAED937FC}" type="pres">
      <dgm:prSet presAssocID="{BF00A636-7145-4247-AE7A-2D61088B3194}" presName="rootComposite" presStyleCnt="0"/>
      <dgm:spPr/>
    </dgm:pt>
    <dgm:pt modelId="{948C0188-6955-4C06-9E77-704C9B9B1044}" type="pres">
      <dgm:prSet presAssocID="{BF00A636-7145-4247-AE7A-2D61088B3194}" presName="rootText" presStyleLbl="node2" presStyleIdx="0" presStyleCnt="6">
        <dgm:presLayoutVars>
          <dgm:chPref val="3"/>
        </dgm:presLayoutVars>
      </dgm:prSet>
      <dgm:spPr/>
    </dgm:pt>
    <dgm:pt modelId="{BACD7586-0834-49AA-B98B-BF75FDC6DA2F}" type="pres">
      <dgm:prSet presAssocID="{BF00A636-7145-4247-AE7A-2D61088B3194}" presName="rootConnector" presStyleLbl="node2" presStyleIdx="0" presStyleCnt="6"/>
      <dgm:spPr/>
    </dgm:pt>
    <dgm:pt modelId="{496F3233-C0D5-42DE-BACF-8741D9FE1C51}" type="pres">
      <dgm:prSet presAssocID="{BF00A636-7145-4247-AE7A-2D61088B3194}" presName="hierChild4" presStyleCnt="0"/>
      <dgm:spPr/>
    </dgm:pt>
    <dgm:pt modelId="{D2E53671-3D2F-4FFA-A85A-9941ACAF5410}" type="pres">
      <dgm:prSet presAssocID="{77FA896B-E87F-4D7C-8A45-8666AAE1A8EA}" presName="Name37" presStyleLbl="parChTrans1D3" presStyleIdx="0" presStyleCnt="20"/>
      <dgm:spPr/>
    </dgm:pt>
    <dgm:pt modelId="{59066EC5-A00F-44E0-80D9-D72D4BAD69D5}" type="pres">
      <dgm:prSet presAssocID="{1AB057ED-D850-4335-B4D9-D96CFBC271A9}" presName="hierRoot2" presStyleCnt="0">
        <dgm:presLayoutVars>
          <dgm:hierBranch val="init"/>
        </dgm:presLayoutVars>
      </dgm:prSet>
      <dgm:spPr/>
    </dgm:pt>
    <dgm:pt modelId="{EBD82914-0795-4132-96A9-387DCF7426B0}" type="pres">
      <dgm:prSet presAssocID="{1AB057ED-D850-4335-B4D9-D96CFBC271A9}" presName="rootComposite" presStyleCnt="0"/>
      <dgm:spPr/>
    </dgm:pt>
    <dgm:pt modelId="{9F28A0F4-B376-4ACA-AE1E-68C34B41F795}" type="pres">
      <dgm:prSet presAssocID="{1AB057ED-D850-4335-B4D9-D96CFBC271A9}" presName="rootText" presStyleLbl="node3" presStyleIdx="0" presStyleCnt="20">
        <dgm:presLayoutVars>
          <dgm:chPref val="3"/>
        </dgm:presLayoutVars>
      </dgm:prSet>
      <dgm:spPr/>
    </dgm:pt>
    <dgm:pt modelId="{A5DA9BFF-3B20-4A25-B337-0C4E6D1BFA87}" type="pres">
      <dgm:prSet presAssocID="{1AB057ED-D850-4335-B4D9-D96CFBC271A9}" presName="rootConnector" presStyleLbl="node3" presStyleIdx="0" presStyleCnt="20"/>
      <dgm:spPr/>
    </dgm:pt>
    <dgm:pt modelId="{AC9A0C32-61E5-44DF-92C0-76AEBC542398}" type="pres">
      <dgm:prSet presAssocID="{1AB057ED-D850-4335-B4D9-D96CFBC271A9}" presName="hierChild4" presStyleCnt="0"/>
      <dgm:spPr/>
    </dgm:pt>
    <dgm:pt modelId="{396623E6-68DA-4496-8489-668DEF06C23E}" type="pres">
      <dgm:prSet presAssocID="{1AB057ED-D850-4335-B4D9-D96CFBC271A9}" presName="hierChild5" presStyleCnt="0"/>
      <dgm:spPr/>
    </dgm:pt>
    <dgm:pt modelId="{A3195789-B956-41B7-A726-D77D17EC1962}" type="pres">
      <dgm:prSet presAssocID="{532AD16D-3094-480F-B51E-8451F19E5143}" presName="Name37" presStyleLbl="parChTrans1D3" presStyleIdx="1" presStyleCnt="20"/>
      <dgm:spPr/>
    </dgm:pt>
    <dgm:pt modelId="{FC5AC11C-97BB-4D2C-927A-25A66787C114}" type="pres">
      <dgm:prSet presAssocID="{288B84B0-1EB0-4FD2-9CAB-2CDAEA5753EB}" presName="hierRoot2" presStyleCnt="0">
        <dgm:presLayoutVars>
          <dgm:hierBranch val="init"/>
        </dgm:presLayoutVars>
      </dgm:prSet>
      <dgm:spPr/>
    </dgm:pt>
    <dgm:pt modelId="{5B46609E-8F83-4072-8BA5-C539C7D71233}" type="pres">
      <dgm:prSet presAssocID="{288B84B0-1EB0-4FD2-9CAB-2CDAEA5753EB}" presName="rootComposite" presStyleCnt="0"/>
      <dgm:spPr/>
    </dgm:pt>
    <dgm:pt modelId="{E6A5B491-DDE7-4E10-B05E-BB02403A759C}" type="pres">
      <dgm:prSet presAssocID="{288B84B0-1EB0-4FD2-9CAB-2CDAEA5753EB}" presName="rootText" presStyleLbl="node3" presStyleIdx="1" presStyleCnt="20">
        <dgm:presLayoutVars>
          <dgm:chPref val="3"/>
        </dgm:presLayoutVars>
      </dgm:prSet>
      <dgm:spPr/>
    </dgm:pt>
    <dgm:pt modelId="{C55D99F3-8238-4846-A89B-C02F75319B59}" type="pres">
      <dgm:prSet presAssocID="{288B84B0-1EB0-4FD2-9CAB-2CDAEA5753EB}" presName="rootConnector" presStyleLbl="node3" presStyleIdx="1" presStyleCnt="20"/>
      <dgm:spPr/>
    </dgm:pt>
    <dgm:pt modelId="{19AC1172-ECA9-458D-A09C-7603285265A8}" type="pres">
      <dgm:prSet presAssocID="{288B84B0-1EB0-4FD2-9CAB-2CDAEA5753EB}" presName="hierChild4" presStyleCnt="0"/>
      <dgm:spPr/>
    </dgm:pt>
    <dgm:pt modelId="{30FA0456-B3C7-4213-B8FD-1B205358339D}" type="pres">
      <dgm:prSet presAssocID="{288B84B0-1EB0-4FD2-9CAB-2CDAEA5753EB}" presName="hierChild5" presStyleCnt="0"/>
      <dgm:spPr/>
    </dgm:pt>
    <dgm:pt modelId="{E7499599-AD10-4970-9B93-78CB4EEF8D84}" type="pres">
      <dgm:prSet presAssocID="{7DB4721D-9FE8-442D-9F26-7A51B106ED3E}" presName="Name37" presStyleLbl="parChTrans1D3" presStyleIdx="2" presStyleCnt="20"/>
      <dgm:spPr/>
    </dgm:pt>
    <dgm:pt modelId="{B76B164F-4AE1-439E-B3D1-F9794EBF61C7}" type="pres">
      <dgm:prSet presAssocID="{7340410E-31A7-4708-8FD1-8BBD4E3B094E}" presName="hierRoot2" presStyleCnt="0">
        <dgm:presLayoutVars>
          <dgm:hierBranch val="init"/>
        </dgm:presLayoutVars>
      </dgm:prSet>
      <dgm:spPr/>
    </dgm:pt>
    <dgm:pt modelId="{5015100C-602C-44E3-89F1-1FC2383FEDF8}" type="pres">
      <dgm:prSet presAssocID="{7340410E-31A7-4708-8FD1-8BBD4E3B094E}" presName="rootComposite" presStyleCnt="0"/>
      <dgm:spPr/>
    </dgm:pt>
    <dgm:pt modelId="{54AD19F6-6A53-437E-A97B-D3CA36B654B3}" type="pres">
      <dgm:prSet presAssocID="{7340410E-31A7-4708-8FD1-8BBD4E3B094E}" presName="rootText" presStyleLbl="node3" presStyleIdx="2" presStyleCnt="20">
        <dgm:presLayoutVars>
          <dgm:chPref val="3"/>
        </dgm:presLayoutVars>
      </dgm:prSet>
      <dgm:spPr/>
    </dgm:pt>
    <dgm:pt modelId="{1EF83010-31FB-4D8C-AD5C-F465FCC85555}" type="pres">
      <dgm:prSet presAssocID="{7340410E-31A7-4708-8FD1-8BBD4E3B094E}" presName="rootConnector" presStyleLbl="node3" presStyleIdx="2" presStyleCnt="20"/>
      <dgm:spPr/>
    </dgm:pt>
    <dgm:pt modelId="{EB81246F-BAB0-45E9-90E9-1D91F42F198D}" type="pres">
      <dgm:prSet presAssocID="{7340410E-31A7-4708-8FD1-8BBD4E3B094E}" presName="hierChild4" presStyleCnt="0"/>
      <dgm:spPr/>
    </dgm:pt>
    <dgm:pt modelId="{7A8632C6-0004-42C0-9AF2-5606730F19EA}" type="pres">
      <dgm:prSet presAssocID="{7340410E-31A7-4708-8FD1-8BBD4E3B094E}" presName="hierChild5" presStyleCnt="0"/>
      <dgm:spPr/>
    </dgm:pt>
    <dgm:pt modelId="{BFE7A2B0-76D7-444B-A4E4-EECA53D06DB3}" type="pres">
      <dgm:prSet presAssocID="{4CBEDAC8-124C-486A-8A1D-DDFDA0F84188}" presName="Name37" presStyleLbl="parChTrans1D3" presStyleIdx="3" presStyleCnt="20"/>
      <dgm:spPr/>
    </dgm:pt>
    <dgm:pt modelId="{36F05DDF-A05F-4EF4-A22F-B6B36415EF6D}" type="pres">
      <dgm:prSet presAssocID="{5FE890E8-6BB7-48D4-856E-6EE9D76F0BDE}" presName="hierRoot2" presStyleCnt="0">
        <dgm:presLayoutVars>
          <dgm:hierBranch val="init"/>
        </dgm:presLayoutVars>
      </dgm:prSet>
      <dgm:spPr/>
    </dgm:pt>
    <dgm:pt modelId="{3606CD2D-B28D-40AF-A622-2FC257FB835A}" type="pres">
      <dgm:prSet presAssocID="{5FE890E8-6BB7-48D4-856E-6EE9D76F0BDE}" presName="rootComposite" presStyleCnt="0"/>
      <dgm:spPr/>
    </dgm:pt>
    <dgm:pt modelId="{9EB6B82F-8C0F-4385-8A4F-FC692CB9EB00}" type="pres">
      <dgm:prSet presAssocID="{5FE890E8-6BB7-48D4-856E-6EE9D76F0BDE}" presName="rootText" presStyleLbl="node3" presStyleIdx="3" presStyleCnt="20">
        <dgm:presLayoutVars>
          <dgm:chPref val="3"/>
        </dgm:presLayoutVars>
      </dgm:prSet>
      <dgm:spPr/>
    </dgm:pt>
    <dgm:pt modelId="{605D1C04-4FC0-47A6-85D5-970953500F03}" type="pres">
      <dgm:prSet presAssocID="{5FE890E8-6BB7-48D4-856E-6EE9D76F0BDE}" presName="rootConnector" presStyleLbl="node3" presStyleIdx="3" presStyleCnt="20"/>
      <dgm:spPr/>
    </dgm:pt>
    <dgm:pt modelId="{3A4B9321-3310-48F2-B7F9-7F14D4BD447E}" type="pres">
      <dgm:prSet presAssocID="{5FE890E8-6BB7-48D4-856E-6EE9D76F0BDE}" presName="hierChild4" presStyleCnt="0"/>
      <dgm:spPr/>
    </dgm:pt>
    <dgm:pt modelId="{8013F97B-5189-402F-A560-A9ADB862EA37}" type="pres">
      <dgm:prSet presAssocID="{5FE890E8-6BB7-48D4-856E-6EE9D76F0BDE}" presName="hierChild5" presStyleCnt="0"/>
      <dgm:spPr/>
    </dgm:pt>
    <dgm:pt modelId="{0288081C-EE43-4874-8EE5-0928F42A0B05}" type="pres">
      <dgm:prSet presAssocID="{BFCFDAC8-C150-4380-AC43-7972C9B5C0D7}" presName="Name37" presStyleLbl="parChTrans1D3" presStyleIdx="4" presStyleCnt="20"/>
      <dgm:spPr/>
    </dgm:pt>
    <dgm:pt modelId="{07542C0F-DD1F-489F-8197-FE214FC4F8C4}" type="pres">
      <dgm:prSet presAssocID="{ED73CA66-B247-4A7F-B73A-A721A3F16219}" presName="hierRoot2" presStyleCnt="0">
        <dgm:presLayoutVars>
          <dgm:hierBranch val="init"/>
        </dgm:presLayoutVars>
      </dgm:prSet>
      <dgm:spPr/>
    </dgm:pt>
    <dgm:pt modelId="{62A4DFC7-6112-4FCA-B5E1-0A38AA4B56F3}" type="pres">
      <dgm:prSet presAssocID="{ED73CA66-B247-4A7F-B73A-A721A3F16219}" presName="rootComposite" presStyleCnt="0"/>
      <dgm:spPr/>
    </dgm:pt>
    <dgm:pt modelId="{9B896ACB-EAD8-42EE-AF70-43104C18307F}" type="pres">
      <dgm:prSet presAssocID="{ED73CA66-B247-4A7F-B73A-A721A3F16219}" presName="rootText" presStyleLbl="node3" presStyleIdx="4" presStyleCnt="20">
        <dgm:presLayoutVars>
          <dgm:chPref val="3"/>
        </dgm:presLayoutVars>
      </dgm:prSet>
      <dgm:spPr/>
    </dgm:pt>
    <dgm:pt modelId="{CA67B99B-EEAF-4EBC-9791-80815C40AE7B}" type="pres">
      <dgm:prSet presAssocID="{ED73CA66-B247-4A7F-B73A-A721A3F16219}" presName="rootConnector" presStyleLbl="node3" presStyleIdx="4" presStyleCnt="20"/>
      <dgm:spPr/>
    </dgm:pt>
    <dgm:pt modelId="{5FA73CAD-B132-42D6-A981-5DAF4DDDF55D}" type="pres">
      <dgm:prSet presAssocID="{ED73CA66-B247-4A7F-B73A-A721A3F16219}" presName="hierChild4" presStyleCnt="0"/>
      <dgm:spPr/>
    </dgm:pt>
    <dgm:pt modelId="{A268483F-53E3-41FA-BE03-6BC823BADA74}" type="pres">
      <dgm:prSet presAssocID="{ED73CA66-B247-4A7F-B73A-A721A3F16219}" presName="hierChild5" presStyleCnt="0"/>
      <dgm:spPr/>
    </dgm:pt>
    <dgm:pt modelId="{477D09E3-7B58-4BD7-9805-96911F4471D8}" type="pres">
      <dgm:prSet presAssocID="{0F181FA9-5CEC-4A72-9AFD-9649D3A00469}" presName="Name37" presStyleLbl="parChTrans1D3" presStyleIdx="5" presStyleCnt="20"/>
      <dgm:spPr/>
    </dgm:pt>
    <dgm:pt modelId="{A2AD022E-F843-4A28-991D-A910D0057322}" type="pres">
      <dgm:prSet presAssocID="{794DDD0D-9394-4AC2-93FA-B22BF3474C0C}" presName="hierRoot2" presStyleCnt="0">
        <dgm:presLayoutVars>
          <dgm:hierBranch val="init"/>
        </dgm:presLayoutVars>
      </dgm:prSet>
      <dgm:spPr/>
    </dgm:pt>
    <dgm:pt modelId="{F9B21BD9-AA5D-4259-B459-FF3C6087CDA3}" type="pres">
      <dgm:prSet presAssocID="{794DDD0D-9394-4AC2-93FA-B22BF3474C0C}" presName="rootComposite" presStyleCnt="0"/>
      <dgm:spPr/>
    </dgm:pt>
    <dgm:pt modelId="{2F3FE374-1B2C-4408-9173-6FF2C1FF51A4}" type="pres">
      <dgm:prSet presAssocID="{794DDD0D-9394-4AC2-93FA-B22BF3474C0C}" presName="rootText" presStyleLbl="node3" presStyleIdx="5" presStyleCnt="20">
        <dgm:presLayoutVars>
          <dgm:chPref val="3"/>
        </dgm:presLayoutVars>
      </dgm:prSet>
      <dgm:spPr/>
    </dgm:pt>
    <dgm:pt modelId="{FB8DC826-AAD3-48D2-9E07-B5190D9BB955}" type="pres">
      <dgm:prSet presAssocID="{794DDD0D-9394-4AC2-93FA-B22BF3474C0C}" presName="rootConnector" presStyleLbl="node3" presStyleIdx="5" presStyleCnt="20"/>
      <dgm:spPr/>
    </dgm:pt>
    <dgm:pt modelId="{CCCD9085-4428-4F11-A9C9-56B321A06B6F}" type="pres">
      <dgm:prSet presAssocID="{794DDD0D-9394-4AC2-93FA-B22BF3474C0C}" presName="hierChild4" presStyleCnt="0"/>
      <dgm:spPr/>
    </dgm:pt>
    <dgm:pt modelId="{BB1F3182-02A0-4007-A743-A62116367CE8}" type="pres">
      <dgm:prSet presAssocID="{794DDD0D-9394-4AC2-93FA-B22BF3474C0C}" presName="hierChild5" presStyleCnt="0"/>
      <dgm:spPr/>
    </dgm:pt>
    <dgm:pt modelId="{2ECCFF4D-4540-4B71-AF57-CBA9CB9DEE84}" type="pres">
      <dgm:prSet presAssocID="{2C0A99CF-57E1-4C7F-A931-CBF61BCE782D}" presName="Name37" presStyleLbl="parChTrans1D3" presStyleIdx="6" presStyleCnt="20"/>
      <dgm:spPr/>
    </dgm:pt>
    <dgm:pt modelId="{04E1096D-0824-43A5-880A-AC710E73531B}" type="pres">
      <dgm:prSet presAssocID="{506D903F-7D80-49CB-BAF0-0F4521754766}" presName="hierRoot2" presStyleCnt="0">
        <dgm:presLayoutVars>
          <dgm:hierBranch val="init"/>
        </dgm:presLayoutVars>
      </dgm:prSet>
      <dgm:spPr/>
    </dgm:pt>
    <dgm:pt modelId="{1D8F145E-539D-4389-BF50-A7AD0AE6707C}" type="pres">
      <dgm:prSet presAssocID="{506D903F-7D80-49CB-BAF0-0F4521754766}" presName="rootComposite" presStyleCnt="0"/>
      <dgm:spPr/>
    </dgm:pt>
    <dgm:pt modelId="{766A7052-EC24-4A25-8D18-B07217D7E78D}" type="pres">
      <dgm:prSet presAssocID="{506D903F-7D80-49CB-BAF0-0F4521754766}" presName="rootText" presStyleLbl="node3" presStyleIdx="6" presStyleCnt="20">
        <dgm:presLayoutVars>
          <dgm:chPref val="3"/>
        </dgm:presLayoutVars>
      </dgm:prSet>
      <dgm:spPr/>
    </dgm:pt>
    <dgm:pt modelId="{2728A7AE-0309-49BA-B93E-CAE68502498D}" type="pres">
      <dgm:prSet presAssocID="{506D903F-7D80-49CB-BAF0-0F4521754766}" presName="rootConnector" presStyleLbl="node3" presStyleIdx="6" presStyleCnt="20"/>
      <dgm:spPr/>
    </dgm:pt>
    <dgm:pt modelId="{F7CC026B-EFBA-4BD0-9452-10F27964CC82}" type="pres">
      <dgm:prSet presAssocID="{506D903F-7D80-49CB-BAF0-0F4521754766}" presName="hierChild4" presStyleCnt="0"/>
      <dgm:spPr/>
    </dgm:pt>
    <dgm:pt modelId="{52841CD0-CFEF-4B13-B6DA-9D4FB5A2F2F7}" type="pres">
      <dgm:prSet presAssocID="{506D903F-7D80-49CB-BAF0-0F4521754766}" presName="hierChild5" presStyleCnt="0"/>
      <dgm:spPr/>
    </dgm:pt>
    <dgm:pt modelId="{AC58832B-2F9A-4CEC-84B2-A0F34AB3D535}" type="pres">
      <dgm:prSet presAssocID="{BF00A636-7145-4247-AE7A-2D61088B3194}" presName="hierChild5" presStyleCnt="0"/>
      <dgm:spPr/>
    </dgm:pt>
    <dgm:pt modelId="{099D6A8F-8AC9-4344-A872-9852091A88C8}" type="pres">
      <dgm:prSet presAssocID="{6F2DFA95-B595-451C-B162-98777FEC782B}" presName="Name37" presStyleLbl="parChTrans1D2" presStyleIdx="1" presStyleCnt="6"/>
      <dgm:spPr/>
    </dgm:pt>
    <dgm:pt modelId="{0E566451-483D-42A5-BCEA-EF5C7CE9D3E7}" type="pres">
      <dgm:prSet presAssocID="{654E0A54-7272-4889-B8C2-CA9A4596C337}" presName="hierRoot2" presStyleCnt="0">
        <dgm:presLayoutVars>
          <dgm:hierBranch val="init"/>
        </dgm:presLayoutVars>
      </dgm:prSet>
      <dgm:spPr/>
    </dgm:pt>
    <dgm:pt modelId="{42EBDDDE-C482-421E-A89B-081A1DDC7FFE}" type="pres">
      <dgm:prSet presAssocID="{654E0A54-7272-4889-B8C2-CA9A4596C337}" presName="rootComposite" presStyleCnt="0"/>
      <dgm:spPr/>
    </dgm:pt>
    <dgm:pt modelId="{DD488E97-98B3-4365-84B0-6ABA7D6D4AFF}" type="pres">
      <dgm:prSet presAssocID="{654E0A54-7272-4889-B8C2-CA9A4596C337}" presName="rootText" presStyleLbl="node2" presStyleIdx="1" presStyleCnt="6">
        <dgm:presLayoutVars>
          <dgm:chPref val="3"/>
        </dgm:presLayoutVars>
      </dgm:prSet>
      <dgm:spPr/>
    </dgm:pt>
    <dgm:pt modelId="{A3949708-E15A-46B1-A99C-81C0E9DA0D02}" type="pres">
      <dgm:prSet presAssocID="{654E0A54-7272-4889-B8C2-CA9A4596C337}" presName="rootConnector" presStyleLbl="node2" presStyleIdx="1" presStyleCnt="6"/>
      <dgm:spPr/>
    </dgm:pt>
    <dgm:pt modelId="{C11021B1-1982-4564-88AE-9321D4F4A2CF}" type="pres">
      <dgm:prSet presAssocID="{654E0A54-7272-4889-B8C2-CA9A4596C337}" presName="hierChild4" presStyleCnt="0"/>
      <dgm:spPr/>
    </dgm:pt>
    <dgm:pt modelId="{352942E2-D480-49D3-8BCC-2F33798E3E6A}" type="pres">
      <dgm:prSet presAssocID="{E9F794C3-1482-4488-B311-0623B0CC7AA9}" presName="Name37" presStyleLbl="parChTrans1D3" presStyleIdx="7" presStyleCnt="20"/>
      <dgm:spPr/>
    </dgm:pt>
    <dgm:pt modelId="{04C1C0DE-5ED2-4FC6-911C-977675B9040D}" type="pres">
      <dgm:prSet presAssocID="{0D359803-86FB-47F4-B179-9FE61818FA03}" presName="hierRoot2" presStyleCnt="0">
        <dgm:presLayoutVars>
          <dgm:hierBranch val="init"/>
        </dgm:presLayoutVars>
      </dgm:prSet>
      <dgm:spPr/>
    </dgm:pt>
    <dgm:pt modelId="{651DCC9B-31F4-4708-B1BD-4A92113707AE}" type="pres">
      <dgm:prSet presAssocID="{0D359803-86FB-47F4-B179-9FE61818FA03}" presName="rootComposite" presStyleCnt="0"/>
      <dgm:spPr/>
    </dgm:pt>
    <dgm:pt modelId="{140772D9-098C-4015-A121-E61843F6400B}" type="pres">
      <dgm:prSet presAssocID="{0D359803-86FB-47F4-B179-9FE61818FA03}" presName="rootText" presStyleLbl="node3" presStyleIdx="7" presStyleCnt="20">
        <dgm:presLayoutVars>
          <dgm:chPref val="3"/>
        </dgm:presLayoutVars>
      </dgm:prSet>
      <dgm:spPr/>
    </dgm:pt>
    <dgm:pt modelId="{C6E3DC9E-C788-452E-85EC-3A4D4FCABE3C}" type="pres">
      <dgm:prSet presAssocID="{0D359803-86FB-47F4-B179-9FE61818FA03}" presName="rootConnector" presStyleLbl="node3" presStyleIdx="7" presStyleCnt="20"/>
      <dgm:spPr/>
    </dgm:pt>
    <dgm:pt modelId="{F43CE24E-914D-4835-A52C-EDC30E83C079}" type="pres">
      <dgm:prSet presAssocID="{0D359803-86FB-47F4-B179-9FE61818FA03}" presName="hierChild4" presStyleCnt="0"/>
      <dgm:spPr/>
    </dgm:pt>
    <dgm:pt modelId="{1A271F94-AB8D-4AA9-92D8-93724199A711}" type="pres">
      <dgm:prSet presAssocID="{0D359803-86FB-47F4-B179-9FE61818FA03}" presName="hierChild5" presStyleCnt="0"/>
      <dgm:spPr/>
    </dgm:pt>
    <dgm:pt modelId="{B5FF8E9E-4866-469B-BF68-2B405A9480AA}" type="pres">
      <dgm:prSet presAssocID="{B5917392-9423-46C9-AEB7-389442769B05}" presName="Name37" presStyleLbl="parChTrans1D3" presStyleIdx="8" presStyleCnt="20"/>
      <dgm:spPr/>
    </dgm:pt>
    <dgm:pt modelId="{03F169CE-E91C-4F2A-8F18-531B679E376C}" type="pres">
      <dgm:prSet presAssocID="{E6C57888-95EA-4533-8F82-AC89C3109A93}" presName="hierRoot2" presStyleCnt="0">
        <dgm:presLayoutVars>
          <dgm:hierBranch val="init"/>
        </dgm:presLayoutVars>
      </dgm:prSet>
      <dgm:spPr/>
    </dgm:pt>
    <dgm:pt modelId="{EAC30C36-BCF1-4166-8FDD-F3EA7DCFD88F}" type="pres">
      <dgm:prSet presAssocID="{E6C57888-95EA-4533-8F82-AC89C3109A93}" presName="rootComposite" presStyleCnt="0"/>
      <dgm:spPr/>
    </dgm:pt>
    <dgm:pt modelId="{82F3C7D0-D5CE-47A1-B100-3954FA226623}" type="pres">
      <dgm:prSet presAssocID="{E6C57888-95EA-4533-8F82-AC89C3109A93}" presName="rootText" presStyleLbl="node3" presStyleIdx="8" presStyleCnt="20">
        <dgm:presLayoutVars>
          <dgm:chPref val="3"/>
        </dgm:presLayoutVars>
      </dgm:prSet>
      <dgm:spPr/>
    </dgm:pt>
    <dgm:pt modelId="{633B6E46-D295-438E-B6E0-5299DFA370B1}" type="pres">
      <dgm:prSet presAssocID="{E6C57888-95EA-4533-8F82-AC89C3109A93}" presName="rootConnector" presStyleLbl="node3" presStyleIdx="8" presStyleCnt="20"/>
      <dgm:spPr/>
    </dgm:pt>
    <dgm:pt modelId="{A159F453-B3D9-417B-8B2D-0CC2C237EF17}" type="pres">
      <dgm:prSet presAssocID="{E6C57888-95EA-4533-8F82-AC89C3109A93}" presName="hierChild4" presStyleCnt="0"/>
      <dgm:spPr/>
    </dgm:pt>
    <dgm:pt modelId="{83B31D15-F226-47A3-B143-9BD9FE1E3956}" type="pres">
      <dgm:prSet presAssocID="{E6C57888-95EA-4533-8F82-AC89C3109A93}" presName="hierChild5" presStyleCnt="0"/>
      <dgm:spPr/>
    </dgm:pt>
    <dgm:pt modelId="{D0009C56-E817-434B-8E06-0C8BD85B012C}" type="pres">
      <dgm:prSet presAssocID="{3199641B-E7DA-44F6-8E29-C48E29F817A8}" presName="Name37" presStyleLbl="parChTrans1D3" presStyleIdx="9" presStyleCnt="20"/>
      <dgm:spPr/>
    </dgm:pt>
    <dgm:pt modelId="{5A493356-97FC-4D49-97FB-4F4D9B99659B}" type="pres">
      <dgm:prSet presAssocID="{734E6C47-8F74-4070-9A65-226ED0272DE4}" presName="hierRoot2" presStyleCnt="0">
        <dgm:presLayoutVars>
          <dgm:hierBranch val="init"/>
        </dgm:presLayoutVars>
      </dgm:prSet>
      <dgm:spPr/>
    </dgm:pt>
    <dgm:pt modelId="{1F5D6D51-51CE-4F92-B2C6-CF3ADD3F7330}" type="pres">
      <dgm:prSet presAssocID="{734E6C47-8F74-4070-9A65-226ED0272DE4}" presName="rootComposite" presStyleCnt="0"/>
      <dgm:spPr/>
    </dgm:pt>
    <dgm:pt modelId="{900514CB-2012-458E-9370-80A9B27DFE66}" type="pres">
      <dgm:prSet presAssocID="{734E6C47-8F74-4070-9A65-226ED0272DE4}" presName="rootText" presStyleLbl="node3" presStyleIdx="9" presStyleCnt="20">
        <dgm:presLayoutVars>
          <dgm:chPref val="3"/>
        </dgm:presLayoutVars>
      </dgm:prSet>
      <dgm:spPr/>
    </dgm:pt>
    <dgm:pt modelId="{600DC25A-3AE2-4728-BB7A-C29C03A81AB8}" type="pres">
      <dgm:prSet presAssocID="{734E6C47-8F74-4070-9A65-226ED0272DE4}" presName="rootConnector" presStyleLbl="node3" presStyleIdx="9" presStyleCnt="20"/>
      <dgm:spPr/>
    </dgm:pt>
    <dgm:pt modelId="{154B3BCB-43FE-4B0D-A003-963045F14F98}" type="pres">
      <dgm:prSet presAssocID="{734E6C47-8F74-4070-9A65-226ED0272DE4}" presName="hierChild4" presStyleCnt="0"/>
      <dgm:spPr/>
    </dgm:pt>
    <dgm:pt modelId="{D0AD1C04-31E0-446D-9756-8D20CF4D6FAC}" type="pres">
      <dgm:prSet presAssocID="{734E6C47-8F74-4070-9A65-226ED0272DE4}" presName="hierChild5" presStyleCnt="0"/>
      <dgm:spPr/>
    </dgm:pt>
    <dgm:pt modelId="{10C95DEF-636D-4D56-9336-C3C100E36806}" type="pres">
      <dgm:prSet presAssocID="{DEC1C59E-746E-4641-9463-8C142017B28A}" presName="Name37" presStyleLbl="parChTrans1D3" presStyleIdx="10" presStyleCnt="20"/>
      <dgm:spPr/>
    </dgm:pt>
    <dgm:pt modelId="{9925CAA3-CD2A-48C5-AC67-DFD4739DF74D}" type="pres">
      <dgm:prSet presAssocID="{DB10D7A5-0793-4BB9-B0E3-9FBAD26B35EA}" presName="hierRoot2" presStyleCnt="0">
        <dgm:presLayoutVars>
          <dgm:hierBranch val="init"/>
        </dgm:presLayoutVars>
      </dgm:prSet>
      <dgm:spPr/>
    </dgm:pt>
    <dgm:pt modelId="{A7F1D70A-AB11-4D8E-87DE-CFF32EA4E00C}" type="pres">
      <dgm:prSet presAssocID="{DB10D7A5-0793-4BB9-B0E3-9FBAD26B35EA}" presName="rootComposite" presStyleCnt="0"/>
      <dgm:spPr/>
    </dgm:pt>
    <dgm:pt modelId="{4BDCB6DA-5AC9-4BD7-ADA1-60C3A5AA32BB}" type="pres">
      <dgm:prSet presAssocID="{DB10D7A5-0793-4BB9-B0E3-9FBAD26B35EA}" presName="rootText" presStyleLbl="node3" presStyleIdx="10" presStyleCnt="20">
        <dgm:presLayoutVars>
          <dgm:chPref val="3"/>
        </dgm:presLayoutVars>
      </dgm:prSet>
      <dgm:spPr/>
    </dgm:pt>
    <dgm:pt modelId="{15317F72-59B4-4C98-A0C8-6990B5738AB8}" type="pres">
      <dgm:prSet presAssocID="{DB10D7A5-0793-4BB9-B0E3-9FBAD26B35EA}" presName="rootConnector" presStyleLbl="node3" presStyleIdx="10" presStyleCnt="20"/>
      <dgm:spPr/>
    </dgm:pt>
    <dgm:pt modelId="{85E159C3-8F2D-4EC2-8620-FCD672EF3A53}" type="pres">
      <dgm:prSet presAssocID="{DB10D7A5-0793-4BB9-B0E3-9FBAD26B35EA}" presName="hierChild4" presStyleCnt="0"/>
      <dgm:spPr/>
    </dgm:pt>
    <dgm:pt modelId="{A6FAC745-AAE0-49BE-9949-48E896526FD1}" type="pres">
      <dgm:prSet presAssocID="{DB10D7A5-0793-4BB9-B0E3-9FBAD26B35EA}" presName="hierChild5" presStyleCnt="0"/>
      <dgm:spPr/>
    </dgm:pt>
    <dgm:pt modelId="{3CC7B552-3FFE-4B1F-818B-F256C27075D1}" type="pres">
      <dgm:prSet presAssocID="{2360F457-BA27-4805-851C-96376E61585F}" presName="Name37" presStyleLbl="parChTrans1D3" presStyleIdx="11" presStyleCnt="20"/>
      <dgm:spPr/>
    </dgm:pt>
    <dgm:pt modelId="{1F2842E2-D625-4EA2-B5E8-BC278BB16E60}" type="pres">
      <dgm:prSet presAssocID="{15986800-6828-4BE7-A617-33BB9CFB52A2}" presName="hierRoot2" presStyleCnt="0">
        <dgm:presLayoutVars>
          <dgm:hierBranch val="init"/>
        </dgm:presLayoutVars>
      </dgm:prSet>
      <dgm:spPr/>
    </dgm:pt>
    <dgm:pt modelId="{7B12101C-A701-4A4D-945D-A9B2F0CE5D78}" type="pres">
      <dgm:prSet presAssocID="{15986800-6828-4BE7-A617-33BB9CFB52A2}" presName="rootComposite" presStyleCnt="0"/>
      <dgm:spPr/>
    </dgm:pt>
    <dgm:pt modelId="{60CDB908-C4AD-4577-A5EF-28ECEDFBB485}" type="pres">
      <dgm:prSet presAssocID="{15986800-6828-4BE7-A617-33BB9CFB52A2}" presName="rootText" presStyleLbl="node3" presStyleIdx="11" presStyleCnt="20">
        <dgm:presLayoutVars>
          <dgm:chPref val="3"/>
        </dgm:presLayoutVars>
      </dgm:prSet>
      <dgm:spPr/>
    </dgm:pt>
    <dgm:pt modelId="{09A72A2C-72BA-4DEE-AC0E-44D612420346}" type="pres">
      <dgm:prSet presAssocID="{15986800-6828-4BE7-A617-33BB9CFB52A2}" presName="rootConnector" presStyleLbl="node3" presStyleIdx="11" presStyleCnt="20"/>
      <dgm:spPr/>
    </dgm:pt>
    <dgm:pt modelId="{4C1C7264-AD95-4A7C-9A59-2BEF51FEF0DD}" type="pres">
      <dgm:prSet presAssocID="{15986800-6828-4BE7-A617-33BB9CFB52A2}" presName="hierChild4" presStyleCnt="0"/>
      <dgm:spPr/>
    </dgm:pt>
    <dgm:pt modelId="{EF260523-78E1-48DE-80AC-BFCDD6AFA7C0}" type="pres">
      <dgm:prSet presAssocID="{15986800-6828-4BE7-A617-33BB9CFB52A2}" presName="hierChild5" presStyleCnt="0"/>
      <dgm:spPr/>
    </dgm:pt>
    <dgm:pt modelId="{ECF54726-624F-48F5-B750-E117752E6F35}" type="pres">
      <dgm:prSet presAssocID="{11428498-D24B-4117-818D-0A4DCF5AC856}" presName="Name37" presStyleLbl="parChTrans1D3" presStyleIdx="12" presStyleCnt="20"/>
      <dgm:spPr/>
    </dgm:pt>
    <dgm:pt modelId="{A13F6AF5-2723-4E48-954C-D9B2C65FFA81}" type="pres">
      <dgm:prSet presAssocID="{FDAD16EA-46C3-4407-B762-B49F32A5170E}" presName="hierRoot2" presStyleCnt="0">
        <dgm:presLayoutVars>
          <dgm:hierBranch val="init"/>
        </dgm:presLayoutVars>
      </dgm:prSet>
      <dgm:spPr/>
    </dgm:pt>
    <dgm:pt modelId="{FC279A3B-F156-433D-8E2E-37A90B4A3346}" type="pres">
      <dgm:prSet presAssocID="{FDAD16EA-46C3-4407-B762-B49F32A5170E}" presName="rootComposite" presStyleCnt="0"/>
      <dgm:spPr/>
    </dgm:pt>
    <dgm:pt modelId="{15ACC3C2-F746-4102-A9D9-D930114901A5}" type="pres">
      <dgm:prSet presAssocID="{FDAD16EA-46C3-4407-B762-B49F32A5170E}" presName="rootText" presStyleLbl="node3" presStyleIdx="12" presStyleCnt="20">
        <dgm:presLayoutVars>
          <dgm:chPref val="3"/>
        </dgm:presLayoutVars>
      </dgm:prSet>
      <dgm:spPr/>
    </dgm:pt>
    <dgm:pt modelId="{EC1A2FBB-9EC4-494B-9E8B-7585ABA8251C}" type="pres">
      <dgm:prSet presAssocID="{FDAD16EA-46C3-4407-B762-B49F32A5170E}" presName="rootConnector" presStyleLbl="node3" presStyleIdx="12" presStyleCnt="20"/>
      <dgm:spPr/>
    </dgm:pt>
    <dgm:pt modelId="{0B9298F4-0EC5-4A86-8A62-C8E16AF9C089}" type="pres">
      <dgm:prSet presAssocID="{FDAD16EA-46C3-4407-B762-B49F32A5170E}" presName="hierChild4" presStyleCnt="0"/>
      <dgm:spPr/>
    </dgm:pt>
    <dgm:pt modelId="{F638279F-9063-45A5-A947-6930B663407E}" type="pres">
      <dgm:prSet presAssocID="{FDAD16EA-46C3-4407-B762-B49F32A5170E}" presName="hierChild5" presStyleCnt="0"/>
      <dgm:spPr/>
    </dgm:pt>
    <dgm:pt modelId="{0867D864-ADAA-4EC8-BB0C-106758C79DC6}" type="pres">
      <dgm:prSet presAssocID="{654E0A54-7272-4889-B8C2-CA9A4596C337}" presName="hierChild5" presStyleCnt="0"/>
      <dgm:spPr/>
    </dgm:pt>
    <dgm:pt modelId="{F6662884-D2F9-49FC-A533-57C5658E65A9}" type="pres">
      <dgm:prSet presAssocID="{E7DD6063-03B4-4627-8072-09118D7FE8C8}" presName="hierChild3" presStyleCnt="0"/>
      <dgm:spPr/>
    </dgm:pt>
    <dgm:pt modelId="{26C759B9-ED01-4A47-87AF-5DD80BD41527}" type="pres">
      <dgm:prSet presAssocID="{E37F744B-916D-43A0-924D-9B62E9D5FC88}" presName="hierRoot1" presStyleCnt="0">
        <dgm:presLayoutVars>
          <dgm:hierBranch val="init"/>
        </dgm:presLayoutVars>
      </dgm:prSet>
      <dgm:spPr/>
    </dgm:pt>
    <dgm:pt modelId="{7DB9820D-50FD-4EBC-BB9C-855A4B243581}" type="pres">
      <dgm:prSet presAssocID="{E37F744B-916D-43A0-924D-9B62E9D5FC88}" presName="rootComposite1" presStyleCnt="0"/>
      <dgm:spPr/>
    </dgm:pt>
    <dgm:pt modelId="{D422DE12-0950-41C6-B762-D33BF833B664}" type="pres">
      <dgm:prSet presAssocID="{E37F744B-916D-43A0-924D-9B62E9D5FC88}" presName="rootText1" presStyleLbl="node0" presStyleIdx="1" presStyleCnt="3">
        <dgm:presLayoutVars>
          <dgm:chPref val="3"/>
        </dgm:presLayoutVars>
      </dgm:prSet>
      <dgm:spPr/>
    </dgm:pt>
    <dgm:pt modelId="{4E568AEF-A7E1-41A9-8B30-16625DCC646D}" type="pres">
      <dgm:prSet presAssocID="{E37F744B-916D-43A0-924D-9B62E9D5FC88}" presName="rootConnector1" presStyleLbl="node1" presStyleIdx="0" presStyleCnt="0"/>
      <dgm:spPr/>
    </dgm:pt>
    <dgm:pt modelId="{49A04900-BA9A-4F2D-BCEB-3DAE48EF15AB}" type="pres">
      <dgm:prSet presAssocID="{E37F744B-916D-43A0-924D-9B62E9D5FC88}" presName="hierChild2" presStyleCnt="0"/>
      <dgm:spPr/>
    </dgm:pt>
    <dgm:pt modelId="{94F6FBC1-7E87-4EE2-8579-41952E89D5BC}" type="pres">
      <dgm:prSet presAssocID="{466BE617-D775-46E1-BBC8-2A1FB67EC8EC}" presName="Name37" presStyleLbl="parChTrans1D2" presStyleIdx="2" presStyleCnt="6"/>
      <dgm:spPr/>
    </dgm:pt>
    <dgm:pt modelId="{9EC9A162-A891-4B7E-ACF5-2B1EE978BBC6}" type="pres">
      <dgm:prSet presAssocID="{19D257F6-6D98-4B57-9133-683B09D3927F}" presName="hierRoot2" presStyleCnt="0">
        <dgm:presLayoutVars>
          <dgm:hierBranch val="init"/>
        </dgm:presLayoutVars>
      </dgm:prSet>
      <dgm:spPr/>
    </dgm:pt>
    <dgm:pt modelId="{5D56E2E0-07ED-4104-99B5-FD17D6A0C31C}" type="pres">
      <dgm:prSet presAssocID="{19D257F6-6D98-4B57-9133-683B09D3927F}" presName="rootComposite" presStyleCnt="0"/>
      <dgm:spPr/>
    </dgm:pt>
    <dgm:pt modelId="{C96BC342-4C6C-41F6-B2DA-BE783200CEBF}" type="pres">
      <dgm:prSet presAssocID="{19D257F6-6D98-4B57-9133-683B09D3927F}" presName="rootText" presStyleLbl="node2" presStyleIdx="2" presStyleCnt="6">
        <dgm:presLayoutVars>
          <dgm:chPref val="3"/>
        </dgm:presLayoutVars>
      </dgm:prSet>
      <dgm:spPr/>
    </dgm:pt>
    <dgm:pt modelId="{85D1635C-C90F-4FBA-A1EA-D390DE9E38E6}" type="pres">
      <dgm:prSet presAssocID="{19D257F6-6D98-4B57-9133-683B09D3927F}" presName="rootConnector" presStyleLbl="node2" presStyleIdx="2" presStyleCnt="6"/>
      <dgm:spPr/>
    </dgm:pt>
    <dgm:pt modelId="{C928FC1D-90B2-442A-BDDF-D616BA94331D}" type="pres">
      <dgm:prSet presAssocID="{19D257F6-6D98-4B57-9133-683B09D3927F}" presName="hierChild4" presStyleCnt="0"/>
      <dgm:spPr/>
    </dgm:pt>
    <dgm:pt modelId="{B48779A1-67D4-4E58-822F-D271F149157E}" type="pres">
      <dgm:prSet presAssocID="{19D257F6-6D98-4B57-9133-683B09D3927F}" presName="hierChild5" presStyleCnt="0"/>
      <dgm:spPr/>
    </dgm:pt>
    <dgm:pt modelId="{AB181157-DE32-41E9-8536-4356FDB4DB1E}" type="pres">
      <dgm:prSet presAssocID="{FDF4A2D4-ACD4-493E-BC9E-1F3EF03F43AC}" presName="Name37" presStyleLbl="parChTrans1D2" presStyleIdx="3" presStyleCnt="6"/>
      <dgm:spPr/>
    </dgm:pt>
    <dgm:pt modelId="{8108B73B-9255-4C9C-980C-C67482C4120A}" type="pres">
      <dgm:prSet presAssocID="{048CBB93-B9FD-4659-8606-CFBB3DC53B24}" presName="hierRoot2" presStyleCnt="0">
        <dgm:presLayoutVars>
          <dgm:hierBranch val="init"/>
        </dgm:presLayoutVars>
      </dgm:prSet>
      <dgm:spPr/>
    </dgm:pt>
    <dgm:pt modelId="{7DE1810B-3BF7-41F2-B08B-6320476D71E8}" type="pres">
      <dgm:prSet presAssocID="{048CBB93-B9FD-4659-8606-CFBB3DC53B24}" presName="rootComposite" presStyleCnt="0"/>
      <dgm:spPr/>
    </dgm:pt>
    <dgm:pt modelId="{B7138181-C1F2-4D21-9914-44AE6EE49B9F}" type="pres">
      <dgm:prSet presAssocID="{048CBB93-B9FD-4659-8606-CFBB3DC53B24}" presName="rootText" presStyleLbl="node2" presStyleIdx="3" presStyleCnt="6">
        <dgm:presLayoutVars>
          <dgm:chPref val="3"/>
        </dgm:presLayoutVars>
      </dgm:prSet>
      <dgm:spPr/>
    </dgm:pt>
    <dgm:pt modelId="{A5D2C6D1-C238-4DD8-B5B4-C08D082A0DCD}" type="pres">
      <dgm:prSet presAssocID="{048CBB93-B9FD-4659-8606-CFBB3DC53B24}" presName="rootConnector" presStyleLbl="node2" presStyleIdx="3" presStyleCnt="6"/>
      <dgm:spPr/>
    </dgm:pt>
    <dgm:pt modelId="{0CCD1DDF-D00F-4AF0-86A4-9B5E057F74D6}" type="pres">
      <dgm:prSet presAssocID="{048CBB93-B9FD-4659-8606-CFBB3DC53B24}" presName="hierChild4" presStyleCnt="0"/>
      <dgm:spPr/>
    </dgm:pt>
    <dgm:pt modelId="{1F4AB98E-DBEB-4BC3-B5E7-93484049E9A8}" type="pres">
      <dgm:prSet presAssocID="{048CBB93-B9FD-4659-8606-CFBB3DC53B24}" presName="hierChild5" presStyleCnt="0"/>
      <dgm:spPr/>
    </dgm:pt>
    <dgm:pt modelId="{85D41C91-CF83-41EC-A1B8-855E0133D407}" type="pres">
      <dgm:prSet presAssocID="{E37F744B-916D-43A0-924D-9B62E9D5FC88}" presName="hierChild3" presStyleCnt="0"/>
      <dgm:spPr/>
    </dgm:pt>
    <dgm:pt modelId="{03C9EC89-193D-4F0E-88BD-883FABADC897}" type="pres">
      <dgm:prSet presAssocID="{DF03CF29-DFA5-437A-BA44-700071D7E1E7}" presName="hierRoot1" presStyleCnt="0">
        <dgm:presLayoutVars>
          <dgm:hierBranch val="init"/>
        </dgm:presLayoutVars>
      </dgm:prSet>
      <dgm:spPr/>
    </dgm:pt>
    <dgm:pt modelId="{9EFDF431-E912-4DCB-8DAF-8291489B5832}" type="pres">
      <dgm:prSet presAssocID="{DF03CF29-DFA5-437A-BA44-700071D7E1E7}" presName="rootComposite1" presStyleCnt="0"/>
      <dgm:spPr/>
    </dgm:pt>
    <dgm:pt modelId="{4FCD289B-6C45-43B2-A59C-A7374DD18B88}" type="pres">
      <dgm:prSet presAssocID="{DF03CF29-DFA5-437A-BA44-700071D7E1E7}" presName="rootText1" presStyleLbl="node0" presStyleIdx="2" presStyleCnt="3">
        <dgm:presLayoutVars>
          <dgm:chPref val="3"/>
        </dgm:presLayoutVars>
      </dgm:prSet>
      <dgm:spPr/>
    </dgm:pt>
    <dgm:pt modelId="{FEE7DBFB-9E0D-4A14-956B-D1D549F4910E}" type="pres">
      <dgm:prSet presAssocID="{DF03CF29-DFA5-437A-BA44-700071D7E1E7}" presName="rootConnector1" presStyleLbl="node1" presStyleIdx="0" presStyleCnt="0"/>
      <dgm:spPr/>
    </dgm:pt>
    <dgm:pt modelId="{91D563AE-080A-494E-854F-5BC99192076C}" type="pres">
      <dgm:prSet presAssocID="{DF03CF29-DFA5-437A-BA44-700071D7E1E7}" presName="hierChild2" presStyleCnt="0"/>
      <dgm:spPr/>
    </dgm:pt>
    <dgm:pt modelId="{F275B455-ED5A-4062-AC4F-37B932869F8B}" type="pres">
      <dgm:prSet presAssocID="{942DF116-E46A-4E21-ACB0-74B1AB94412D}" presName="Name37" presStyleLbl="parChTrans1D2" presStyleIdx="4" presStyleCnt="6"/>
      <dgm:spPr/>
    </dgm:pt>
    <dgm:pt modelId="{0045E2AB-BEAC-456F-BACF-00412AB596B9}" type="pres">
      <dgm:prSet presAssocID="{66C29CD1-0B43-49A3-B49D-6EAAB7F727A0}" presName="hierRoot2" presStyleCnt="0">
        <dgm:presLayoutVars>
          <dgm:hierBranch val="init"/>
        </dgm:presLayoutVars>
      </dgm:prSet>
      <dgm:spPr/>
    </dgm:pt>
    <dgm:pt modelId="{555FB181-B46D-49E5-A871-134FA8BDE3A2}" type="pres">
      <dgm:prSet presAssocID="{66C29CD1-0B43-49A3-B49D-6EAAB7F727A0}" presName="rootComposite" presStyleCnt="0"/>
      <dgm:spPr/>
    </dgm:pt>
    <dgm:pt modelId="{595AFE8A-EF1C-473A-BC2E-BB4BCB451A80}" type="pres">
      <dgm:prSet presAssocID="{66C29CD1-0B43-49A3-B49D-6EAAB7F727A0}" presName="rootText" presStyleLbl="node2" presStyleIdx="4" presStyleCnt="6">
        <dgm:presLayoutVars>
          <dgm:chPref val="3"/>
        </dgm:presLayoutVars>
      </dgm:prSet>
      <dgm:spPr/>
    </dgm:pt>
    <dgm:pt modelId="{C86761DF-DE46-4279-84AE-788A99A34D61}" type="pres">
      <dgm:prSet presAssocID="{66C29CD1-0B43-49A3-B49D-6EAAB7F727A0}" presName="rootConnector" presStyleLbl="node2" presStyleIdx="4" presStyleCnt="6"/>
      <dgm:spPr/>
    </dgm:pt>
    <dgm:pt modelId="{0CFF55E5-1CBC-4299-9265-9B653D2CCFA2}" type="pres">
      <dgm:prSet presAssocID="{66C29CD1-0B43-49A3-B49D-6EAAB7F727A0}" presName="hierChild4" presStyleCnt="0"/>
      <dgm:spPr/>
    </dgm:pt>
    <dgm:pt modelId="{F88998C8-0592-4A24-A677-2A033E976601}" type="pres">
      <dgm:prSet presAssocID="{7B57C279-A25D-438C-920C-8EF42153F1B9}" presName="Name37" presStyleLbl="parChTrans1D3" presStyleIdx="13" presStyleCnt="20"/>
      <dgm:spPr/>
    </dgm:pt>
    <dgm:pt modelId="{41131784-CFD6-4156-9567-9FE7167EEB9A}" type="pres">
      <dgm:prSet presAssocID="{8D198CB9-D573-456B-B70E-EC5A2ACD686B}" presName="hierRoot2" presStyleCnt="0">
        <dgm:presLayoutVars>
          <dgm:hierBranch val="init"/>
        </dgm:presLayoutVars>
      </dgm:prSet>
      <dgm:spPr/>
    </dgm:pt>
    <dgm:pt modelId="{47257ED8-DFA3-40CE-8E01-B1DA18AF5B48}" type="pres">
      <dgm:prSet presAssocID="{8D198CB9-D573-456B-B70E-EC5A2ACD686B}" presName="rootComposite" presStyleCnt="0"/>
      <dgm:spPr/>
    </dgm:pt>
    <dgm:pt modelId="{D9C314D9-3CF2-47C8-99CB-4382DB4BB557}" type="pres">
      <dgm:prSet presAssocID="{8D198CB9-D573-456B-B70E-EC5A2ACD686B}" presName="rootText" presStyleLbl="node3" presStyleIdx="13" presStyleCnt="20">
        <dgm:presLayoutVars>
          <dgm:chPref val="3"/>
        </dgm:presLayoutVars>
      </dgm:prSet>
      <dgm:spPr/>
    </dgm:pt>
    <dgm:pt modelId="{A8530399-D1C6-4C4A-9C55-8C218B438EFB}" type="pres">
      <dgm:prSet presAssocID="{8D198CB9-D573-456B-B70E-EC5A2ACD686B}" presName="rootConnector" presStyleLbl="node3" presStyleIdx="13" presStyleCnt="20"/>
      <dgm:spPr/>
    </dgm:pt>
    <dgm:pt modelId="{12F4419E-C41C-4EC1-B539-4A6A75B169C6}" type="pres">
      <dgm:prSet presAssocID="{8D198CB9-D573-456B-B70E-EC5A2ACD686B}" presName="hierChild4" presStyleCnt="0"/>
      <dgm:spPr/>
    </dgm:pt>
    <dgm:pt modelId="{5D1AFDC0-4083-4CC3-AC37-D0199448E982}" type="pres">
      <dgm:prSet presAssocID="{8D198CB9-D573-456B-B70E-EC5A2ACD686B}" presName="hierChild5" presStyleCnt="0"/>
      <dgm:spPr/>
    </dgm:pt>
    <dgm:pt modelId="{347C4FCB-005C-4DCF-A4D1-4C10CE2E931B}" type="pres">
      <dgm:prSet presAssocID="{CD28D2A3-6CA8-43FE-8FE3-111A997C4277}" presName="Name37" presStyleLbl="parChTrans1D3" presStyleIdx="14" presStyleCnt="20"/>
      <dgm:spPr/>
    </dgm:pt>
    <dgm:pt modelId="{75D00E70-3F17-4DE5-BB45-8FB357AF572C}" type="pres">
      <dgm:prSet presAssocID="{1675171E-6B9D-42A5-9B16-EE12BD3B2980}" presName="hierRoot2" presStyleCnt="0">
        <dgm:presLayoutVars>
          <dgm:hierBranch val="init"/>
        </dgm:presLayoutVars>
      </dgm:prSet>
      <dgm:spPr/>
    </dgm:pt>
    <dgm:pt modelId="{8A653DB7-4911-4A4C-83BC-C221DDA6005F}" type="pres">
      <dgm:prSet presAssocID="{1675171E-6B9D-42A5-9B16-EE12BD3B2980}" presName="rootComposite" presStyleCnt="0"/>
      <dgm:spPr/>
    </dgm:pt>
    <dgm:pt modelId="{76DB6B9D-0620-4BE9-B34C-2AED16B5090C}" type="pres">
      <dgm:prSet presAssocID="{1675171E-6B9D-42A5-9B16-EE12BD3B2980}" presName="rootText" presStyleLbl="node3" presStyleIdx="14" presStyleCnt="20">
        <dgm:presLayoutVars>
          <dgm:chPref val="3"/>
        </dgm:presLayoutVars>
      </dgm:prSet>
      <dgm:spPr/>
    </dgm:pt>
    <dgm:pt modelId="{4DE086D4-E68E-4162-B37D-99231B7CA857}" type="pres">
      <dgm:prSet presAssocID="{1675171E-6B9D-42A5-9B16-EE12BD3B2980}" presName="rootConnector" presStyleLbl="node3" presStyleIdx="14" presStyleCnt="20"/>
      <dgm:spPr/>
    </dgm:pt>
    <dgm:pt modelId="{21A9E014-484B-493F-A279-3AAA289F39D7}" type="pres">
      <dgm:prSet presAssocID="{1675171E-6B9D-42A5-9B16-EE12BD3B2980}" presName="hierChild4" presStyleCnt="0"/>
      <dgm:spPr/>
    </dgm:pt>
    <dgm:pt modelId="{AE976CF7-D561-4519-B159-0BE00217DA47}" type="pres">
      <dgm:prSet presAssocID="{1675171E-6B9D-42A5-9B16-EE12BD3B2980}" presName="hierChild5" presStyleCnt="0"/>
      <dgm:spPr/>
    </dgm:pt>
    <dgm:pt modelId="{8EE1141C-F95E-4452-B451-755EE2325CD7}" type="pres">
      <dgm:prSet presAssocID="{CF84F0F3-56CC-469A-B43B-EFB0509FBF05}" presName="Name37" presStyleLbl="parChTrans1D3" presStyleIdx="15" presStyleCnt="20"/>
      <dgm:spPr/>
    </dgm:pt>
    <dgm:pt modelId="{580BE3AD-FCB7-4A23-88A1-9EB21EAAAFE7}" type="pres">
      <dgm:prSet presAssocID="{71C39012-367D-46F9-A4C6-C23A8C19487D}" presName="hierRoot2" presStyleCnt="0">
        <dgm:presLayoutVars>
          <dgm:hierBranch val="init"/>
        </dgm:presLayoutVars>
      </dgm:prSet>
      <dgm:spPr/>
    </dgm:pt>
    <dgm:pt modelId="{4A3A5EC1-E4F3-4FA5-A0F6-FC664BA11B0A}" type="pres">
      <dgm:prSet presAssocID="{71C39012-367D-46F9-A4C6-C23A8C19487D}" presName="rootComposite" presStyleCnt="0"/>
      <dgm:spPr/>
    </dgm:pt>
    <dgm:pt modelId="{E8241985-FEF2-4D14-9C95-0384C2FDCBBF}" type="pres">
      <dgm:prSet presAssocID="{71C39012-367D-46F9-A4C6-C23A8C19487D}" presName="rootText" presStyleLbl="node3" presStyleIdx="15" presStyleCnt="20">
        <dgm:presLayoutVars>
          <dgm:chPref val="3"/>
        </dgm:presLayoutVars>
      </dgm:prSet>
      <dgm:spPr/>
    </dgm:pt>
    <dgm:pt modelId="{4296434C-8635-47B6-AF09-F8DA0B9E41F6}" type="pres">
      <dgm:prSet presAssocID="{71C39012-367D-46F9-A4C6-C23A8C19487D}" presName="rootConnector" presStyleLbl="node3" presStyleIdx="15" presStyleCnt="20"/>
      <dgm:spPr/>
    </dgm:pt>
    <dgm:pt modelId="{09CD52DA-AE6F-4742-8D25-6E6A164B795A}" type="pres">
      <dgm:prSet presAssocID="{71C39012-367D-46F9-A4C6-C23A8C19487D}" presName="hierChild4" presStyleCnt="0"/>
      <dgm:spPr/>
    </dgm:pt>
    <dgm:pt modelId="{AE1F50A5-1B06-4B9A-8CC9-05A8AA8518EE}" type="pres">
      <dgm:prSet presAssocID="{71C39012-367D-46F9-A4C6-C23A8C19487D}" presName="hierChild5" presStyleCnt="0"/>
      <dgm:spPr/>
    </dgm:pt>
    <dgm:pt modelId="{890C4F47-E7A3-41AF-8ABE-540AD9D27DFF}" type="pres">
      <dgm:prSet presAssocID="{33EA96EE-C627-48AE-B916-442C02410749}" presName="Name37" presStyleLbl="parChTrans1D3" presStyleIdx="16" presStyleCnt="20"/>
      <dgm:spPr/>
    </dgm:pt>
    <dgm:pt modelId="{8AED8A24-E110-4077-955B-1EA5292462F8}" type="pres">
      <dgm:prSet presAssocID="{AB14F523-4AC7-42AB-BA66-1CCE8FB3EFBD}" presName="hierRoot2" presStyleCnt="0">
        <dgm:presLayoutVars>
          <dgm:hierBranch val="init"/>
        </dgm:presLayoutVars>
      </dgm:prSet>
      <dgm:spPr/>
    </dgm:pt>
    <dgm:pt modelId="{75B58C02-F5A4-466E-A6CB-F7F2B62E38ED}" type="pres">
      <dgm:prSet presAssocID="{AB14F523-4AC7-42AB-BA66-1CCE8FB3EFBD}" presName="rootComposite" presStyleCnt="0"/>
      <dgm:spPr/>
    </dgm:pt>
    <dgm:pt modelId="{F79D7107-9D29-4D9F-AAA7-D7E25504C5BE}" type="pres">
      <dgm:prSet presAssocID="{AB14F523-4AC7-42AB-BA66-1CCE8FB3EFBD}" presName="rootText" presStyleLbl="node3" presStyleIdx="16" presStyleCnt="20">
        <dgm:presLayoutVars>
          <dgm:chPref val="3"/>
        </dgm:presLayoutVars>
      </dgm:prSet>
      <dgm:spPr/>
    </dgm:pt>
    <dgm:pt modelId="{98866F98-CFA3-4669-94D9-AF32EC438C40}" type="pres">
      <dgm:prSet presAssocID="{AB14F523-4AC7-42AB-BA66-1CCE8FB3EFBD}" presName="rootConnector" presStyleLbl="node3" presStyleIdx="16" presStyleCnt="20"/>
      <dgm:spPr/>
    </dgm:pt>
    <dgm:pt modelId="{94983EBE-BB40-4C93-887A-C2362FF16E8D}" type="pres">
      <dgm:prSet presAssocID="{AB14F523-4AC7-42AB-BA66-1CCE8FB3EFBD}" presName="hierChild4" presStyleCnt="0"/>
      <dgm:spPr/>
    </dgm:pt>
    <dgm:pt modelId="{1B92D62A-7E9E-49D9-923F-E9FD232D2B34}" type="pres">
      <dgm:prSet presAssocID="{AB14F523-4AC7-42AB-BA66-1CCE8FB3EFBD}" presName="hierChild5" presStyleCnt="0"/>
      <dgm:spPr/>
    </dgm:pt>
    <dgm:pt modelId="{2FA9D178-AD74-49D6-8F0F-D11F25988E86}" type="pres">
      <dgm:prSet presAssocID="{66C29CD1-0B43-49A3-B49D-6EAAB7F727A0}" presName="hierChild5" presStyleCnt="0"/>
      <dgm:spPr/>
    </dgm:pt>
    <dgm:pt modelId="{A189E2C8-6B50-41BD-930C-1396EBA4BF63}" type="pres">
      <dgm:prSet presAssocID="{A9482C5B-8C5E-45C2-97C3-1FF9A5725B41}" presName="Name37" presStyleLbl="parChTrans1D2" presStyleIdx="5" presStyleCnt="6"/>
      <dgm:spPr/>
    </dgm:pt>
    <dgm:pt modelId="{019A9919-D7FF-4DE4-81AD-F7BC5711D43B}" type="pres">
      <dgm:prSet presAssocID="{B45D6307-2408-4454-B11E-13687808FF90}" presName="hierRoot2" presStyleCnt="0">
        <dgm:presLayoutVars>
          <dgm:hierBranch val="init"/>
        </dgm:presLayoutVars>
      </dgm:prSet>
      <dgm:spPr/>
    </dgm:pt>
    <dgm:pt modelId="{7B9CBDA1-AC90-4E28-9EB5-4432A2412AA3}" type="pres">
      <dgm:prSet presAssocID="{B45D6307-2408-4454-B11E-13687808FF90}" presName="rootComposite" presStyleCnt="0"/>
      <dgm:spPr/>
    </dgm:pt>
    <dgm:pt modelId="{EDF8519E-08CE-4B07-B53A-0A0C917D56A9}" type="pres">
      <dgm:prSet presAssocID="{B45D6307-2408-4454-B11E-13687808FF90}" presName="rootText" presStyleLbl="node2" presStyleIdx="5" presStyleCnt="6">
        <dgm:presLayoutVars>
          <dgm:chPref val="3"/>
        </dgm:presLayoutVars>
      </dgm:prSet>
      <dgm:spPr/>
    </dgm:pt>
    <dgm:pt modelId="{AAF83655-064E-43D9-96F7-61B597F305FA}" type="pres">
      <dgm:prSet presAssocID="{B45D6307-2408-4454-B11E-13687808FF90}" presName="rootConnector" presStyleLbl="node2" presStyleIdx="5" presStyleCnt="6"/>
      <dgm:spPr/>
    </dgm:pt>
    <dgm:pt modelId="{6A2DE987-B52D-45B7-AC1D-F35E8E0BDE5C}" type="pres">
      <dgm:prSet presAssocID="{B45D6307-2408-4454-B11E-13687808FF90}" presName="hierChild4" presStyleCnt="0"/>
      <dgm:spPr/>
    </dgm:pt>
    <dgm:pt modelId="{912FC410-FF28-4FC5-826B-FFE9628AEE32}" type="pres">
      <dgm:prSet presAssocID="{F8EE1FE5-35B5-4E7D-BA53-5ADEE99D4652}" presName="Name37" presStyleLbl="parChTrans1D3" presStyleIdx="17" presStyleCnt="20"/>
      <dgm:spPr/>
    </dgm:pt>
    <dgm:pt modelId="{569789A2-8A7C-45AC-8EB3-2073EE0B85F5}" type="pres">
      <dgm:prSet presAssocID="{0D5ED187-2B3C-4D01-8E9D-0B5EDE5002CA}" presName="hierRoot2" presStyleCnt="0">
        <dgm:presLayoutVars>
          <dgm:hierBranch val="init"/>
        </dgm:presLayoutVars>
      </dgm:prSet>
      <dgm:spPr/>
    </dgm:pt>
    <dgm:pt modelId="{BE2F7673-17F3-490D-B303-00334497AEAB}" type="pres">
      <dgm:prSet presAssocID="{0D5ED187-2B3C-4D01-8E9D-0B5EDE5002CA}" presName="rootComposite" presStyleCnt="0"/>
      <dgm:spPr/>
    </dgm:pt>
    <dgm:pt modelId="{6CAD1637-DEEE-4497-9CD1-6E661EF56468}" type="pres">
      <dgm:prSet presAssocID="{0D5ED187-2B3C-4D01-8E9D-0B5EDE5002CA}" presName="rootText" presStyleLbl="node3" presStyleIdx="17" presStyleCnt="20">
        <dgm:presLayoutVars>
          <dgm:chPref val="3"/>
        </dgm:presLayoutVars>
      </dgm:prSet>
      <dgm:spPr/>
    </dgm:pt>
    <dgm:pt modelId="{1524E5CE-C78A-41BC-87EA-61FEB5A55B3F}" type="pres">
      <dgm:prSet presAssocID="{0D5ED187-2B3C-4D01-8E9D-0B5EDE5002CA}" presName="rootConnector" presStyleLbl="node3" presStyleIdx="17" presStyleCnt="20"/>
      <dgm:spPr/>
    </dgm:pt>
    <dgm:pt modelId="{8080B86D-4F3D-4476-AD5C-F02ED74161F6}" type="pres">
      <dgm:prSet presAssocID="{0D5ED187-2B3C-4D01-8E9D-0B5EDE5002CA}" presName="hierChild4" presStyleCnt="0"/>
      <dgm:spPr/>
    </dgm:pt>
    <dgm:pt modelId="{F1965B13-9B13-4DAE-966F-4142536B8C28}" type="pres">
      <dgm:prSet presAssocID="{0D5ED187-2B3C-4D01-8E9D-0B5EDE5002CA}" presName="hierChild5" presStyleCnt="0"/>
      <dgm:spPr/>
    </dgm:pt>
    <dgm:pt modelId="{28B2C492-2A2F-4676-88D9-1F277A3B71EF}" type="pres">
      <dgm:prSet presAssocID="{9B49BC46-22FE-42A9-A932-CE4016C27849}" presName="Name37" presStyleLbl="parChTrans1D3" presStyleIdx="18" presStyleCnt="20"/>
      <dgm:spPr/>
    </dgm:pt>
    <dgm:pt modelId="{C2D3B084-05FF-4E89-961B-06912B0033C8}" type="pres">
      <dgm:prSet presAssocID="{411F26E1-AE31-46B2-9A89-067462503B97}" presName="hierRoot2" presStyleCnt="0">
        <dgm:presLayoutVars>
          <dgm:hierBranch val="init"/>
        </dgm:presLayoutVars>
      </dgm:prSet>
      <dgm:spPr/>
    </dgm:pt>
    <dgm:pt modelId="{13D09DE2-A1F3-49DA-A940-C63CE618ACDF}" type="pres">
      <dgm:prSet presAssocID="{411F26E1-AE31-46B2-9A89-067462503B97}" presName="rootComposite" presStyleCnt="0"/>
      <dgm:spPr/>
    </dgm:pt>
    <dgm:pt modelId="{325CF7C6-877F-476B-B021-D619021F1FAB}" type="pres">
      <dgm:prSet presAssocID="{411F26E1-AE31-46B2-9A89-067462503B97}" presName="rootText" presStyleLbl="node3" presStyleIdx="18" presStyleCnt="20">
        <dgm:presLayoutVars>
          <dgm:chPref val="3"/>
        </dgm:presLayoutVars>
      </dgm:prSet>
      <dgm:spPr/>
    </dgm:pt>
    <dgm:pt modelId="{34C75524-FF9C-462A-8C9B-E28569018997}" type="pres">
      <dgm:prSet presAssocID="{411F26E1-AE31-46B2-9A89-067462503B97}" presName="rootConnector" presStyleLbl="node3" presStyleIdx="18" presStyleCnt="20"/>
      <dgm:spPr/>
    </dgm:pt>
    <dgm:pt modelId="{5FCDCA6E-47DB-40A0-AB00-E9BDC5C8599E}" type="pres">
      <dgm:prSet presAssocID="{411F26E1-AE31-46B2-9A89-067462503B97}" presName="hierChild4" presStyleCnt="0"/>
      <dgm:spPr/>
    </dgm:pt>
    <dgm:pt modelId="{1576CF5E-F42E-4CA4-A211-087723A4CD61}" type="pres">
      <dgm:prSet presAssocID="{411F26E1-AE31-46B2-9A89-067462503B97}" presName="hierChild5" presStyleCnt="0"/>
      <dgm:spPr/>
    </dgm:pt>
    <dgm:pt modelId="{E941266B-9838-40A7-A87F-B5439EC370FC}" type="pres">
      <dgm:prSet presAssocID="{A13B5185-8BFF-4BCD-921A-38AD1BBCCFE4}" presName="Name37" presStyleLbl="parChTrans1D3" presStyleIdx="19" presStyleCnt="20"/>
      <dgm:spPr/>
    </dgm:pt>
    <dgm:pt modelId="{B3296589-46D8-4C6E-BA55-80EF92A36B80}" type="pres">
      <dgm:prSet presAssocID="{119E3471-9353-4FEE-B4E8-E3D4BAFFC21B}" presName="hierRoot2" presStyleCnt="0">
        <dgm:presLayoutVars>
          <dgm:hierBranch val="init"/>
        </dgm:presLayoutVars>
      </dgm:prSet>
      <dgm:spPr/>
    </dgm:pt>
    <dgm:pt modelId="{4C608086-FBD4-4A32-862B-CE577217A757}" type="pres">
      <dgm:prSet presAssocID="{119E3471-9353-4FEE-B4E8-E3D4BAFFC21B}" presName="rootComposite" presStyleCnt="0"/>
      <dgm:spPr/>
    </dgm:pt>
    <dgm:pt modelId="{1A8F500F-E86E-4D4B-A0F7-CA5CE7E92B9C}" type="pres">
      <dgm:prSet presAssocID="{119E3471-9353-4FEE-B4E8-E3D4BAFFC21B}" presName="rootText" presStyleLbl="node3" presStyleIdx="19" presStyleCnt="20">
        <dgm:presLayoutVars>
          <dgm:chPref val="3"/>
        </dgm:presLayoutVars>
      </dgm:prSet>
      <dgm:spPr/>
    </dgm:pt>
    <dgm:pt modelId="{15AC118A-8ED8-4E96-8189-A55E3D3A4BF3}" type="pres">
      <dgm:prSet presAssocID="{119E3471-9353-4FEE-B4E8-E3D4BAFFC21B}" presName="rootConnector" presStyleLbl="node3" presStyleIdx="19" presStyleCnt="20"/>
      <dgm:spPr/>
    </dgm:pt>
    <dgm:pt modelId="{78278DA9-D30C-4450-AABF-5AFF133F11DF}" type="pres">
      <dgm:prSet presAssocID="{119E3471-9353-4FEE-B4E8-E3D4BAFFC21B}" presName="hierChild4" presStyleCnt="0"/>
      <dgm:spPr/>
    </dgm:pt>
    <dgm:pt modelId="{484BC8EF-7E12-4BDA-9147-27A2694BFDAB}" type="pres">
      <dgm:prSet presAssocID="{119E3471-9353-4FEE-B4E8-E3D4BAFFC21B}" presName="hierChild5" presStyleCnt="0"/>
      <dgm:spPr/>
    </dgm:pt>
    <dgm:pt modelId="{68827037-8618-4F4C-9DF0-4B7FBD104B99}" type="pres">
      <dgm:prSet presAssocID="{B45D6307-2408-4454-B11E-13687808FF90}" presName="hierChild5" presStyleCnt="0"/>
      <dgm:spPr/>
    </dgm:pt>
    <dgm:pt modelId="{9586F951-4FDA-4E7D-A0C7-89E1AA93CC3D}" type="pres">
      <dgm:prSet presAssocID="{DF03CF29-DFA5-437A-BA44-700071D7E1E7}" presName="hierChild3" presStyleCnt="0"/>
      <dgm:spPr/>
    </dgm:pt>
  </dgm:ptLst>
  <dgm:cxnLst>
    <dgm:cxn modelId="{DD9A4D01-D459-4B5D-8DA9-D25484964286}" type="presOf" srcId="{66C29CD1-0B43-49A3-B49D-6EAAB7F727A0}" destId="{C86761DF-DE46-4279-84AE-788A99A34D61}" srcOrd="1" destOrd="0" presId="urn:microsoft.com/office/officeart/2005/8/layout/orgChart1"/>
    <dgm:cxn modelId="{AEFAAF05-D82C-443F-8070-3771375DBDF6}" srcId="{B45D6307-2408-4454-B11E-13687808FF90}" destId="{119E3471-9353-4FEE-B4E8-E3D4BAFFC21B}" srcOrd="2" destOrd="0" parTransId="{A13B5185-8BFF-4BCD-921A-38AD1BBCCFE4}" sibTransId="{326B0B0C-FFB9-4FB0-B4D7-AAE3389E94BE}"/>
    <dgm:cxn modelId="{6677C305-0388-4F76-870C-73675B579783}" type="presOf" srcId="{5FE890E8-6BB7-48D4-856E-6EE9D76F0BDE}" destId="{9EB6B82F-8C0F-4385-8A4F-FC692CB9EB00}" srcOrd="0" destOrd="0" presId="urn:microsoft.com/office/officeart/2005/8/layout/orgChart1"/>
    <dgm:cxn modelId="{D668D808-0A54-42C5-A1C4-D2546FC3A95D}" type="presOf" srcId="{3199641B-E7DA-44F6-8E29-C48E29F817A8}" destId="{D0009C56-E817-434B-8E06-0C8BD85B012C}" srcOrd="0" destOrd="0" presId="urn:microsoft.com/office/officeart/2005/8/layout/orgChart1"/>
    <dgm:cxn modelId="{EBCD0F0D-0274-46E2-BDB8-0A071641DA1D}" type="presOf" srcId="{734E6C47-8F74-4070-9A65-226ED0272DE4}" destId="{900514CB-2012-458E-9370-80A9B27DFE66}" srcOrd="0" destOrd="0" presId="urn:microsoft.com/office/officeart/2005/8/layout/orgChart1"/>
    <dgm:cxn modelId="{6B18B60D-A4FF-492E-BFA9-DE9EFD3CDB4F}" type="presOf" srcId="{DF03CF29-DFA5-437A-BA44-700071D7E1E7}" destId="{FEE7DBFB-9E0D-4A14-956B-D1D549F4910E}" srcOrd="1" destOrd="0" presId="urn:microsoft.com/office/officeart/2005/8/layout/orgChart1"/>
    <dgm:cxn modelId="{8C0CA511-D381-43BF-9A76-7DE652E60606}" type="presOf" srcId="{654E0A54-7272-4889-B8C2-CA9A4596C337}" destId="{DD488E97-98B3-4365-84B0-6ABA7D6D4AFF}" srcOrd="0" destOrd="0" presId="urn:microsoft.com/office/officeart/2005/8/layout/orgChart1"/>
    <dgm:cxn modelId="{CF5D1C15-6D91-45F2-8F10-1DDC76BB8F00}" type="presOf" srcId="{9B49BC46-22FE-42A9-A932-CE4016C27849}" destId="{28B2C492-2A2F-4676-88D9-1F277A3B71EF}" srcOrd="0" destOrd="0" presId="urn:microsoft.com/office/officeart/2005/8/layout/orgChart1"/>
    <dgm:cxn modelId="{137DC119-477A-4F29-A633-DB227E4256EC}" type="presOf" srcId="{CF84F0F3-56CC-469A-B43B-EFB0509FBF05}" destId="{8EE1141C-F95E-4452-B451-755EE2325CD7}" srcOrd="0" destOrd="0" presId="urn:microsoft.com/office/officeart/2005/8/layout/orgChart1"/>
    <dgm:cxn modelId="{98B0231B-5D77-4519-8EA2-04F31364EBB7}" type="presOf" srcId="{E37F744B-916D-43A0-924D-9B62E9D5FC88}" destId="{4E568AEF-A7E1-41A9-8B30-16625DCC646D}" srcOrd="1" destOrd="0" presId="urn:microsoft.com/office/officeart/2005/8/layout/orgChart1"/>
    <dgm:cxn modelId="{2902C120-554B-4E13-9F17-137391E028F0}" type="presOf" srcId="{19D257F6-6D98-4B57-9133-683B09D3927F}" destId="{C96BC342-4C6C-41F6-B2DA-BE783200CEBF}" srcOrd="0" destOrd="0" presId="urn:microsoft.com/office/officeart/2005/8/layout/orgChart1"/>
    <dgm:cxn modelId="{77327A25-969A-4C6A-96BB-4BE4800CB91F}" type="presOf" srcId="{7DB4721D-9FE8-442D-9F26-7A51B106ED3E}" destId="{E7499599-AD10-4970-9B93-78CB4EEF8D84}" srcOrd="0" destOrd="0" presId="urn:microsoft.com/office/officeart/2005/8/layout/orgChart1"/>
    <dgm:cxn modelId="{D834F426-FBAE-4AD7-8539-045238A2D3F7}" type="presOf" srcId="{BF00A636-7145-4247-AE7A-2D61088B3194}" destId="{948C0188-6955-4C06-9E77-704C9B9B1044}" srcOrd="0" destOrd="0" presId="urn:microsoft.com/office/officeart/2005/8/layout/orgChart1"/>
    <dgm:cxn modelId="{D5857B28-7A21-4774-9BDB-4A329D3A06A5}" type="presOf" srcId="{734E6C47-8F74-4070-9A65-226ED0272DE4}" destId="{600DC25A-3AE2-4728-BB7A-C29C03A81AB8}" srcOrd="1" destOrd="0" presId="urn:microsoft.com/office/officeart/2005/8/layout/orgChart1"/>
    <dgm:cxn modelId="{91D09629-5151-47D7-99FC-C3FDB29721A4}" type="presOf" srcId="{E37F744B-916D-43A0-924D-9B62E9D5FC88}" destId="{D422DE12-0950-41C6-B762-D33BF833B664}" srcOrd="0" destOrd="0" presId="urn:microsoft.com/office/officeart/2005/8/layout/orgChart1"/>
    <dgm:cxn modelId="{D827F62B-4662-4975-BEAD-A2169335729C}" type="presOf" srcId="{942DF116-E46A-4E21-ACB0-74B1AB94412D}" destId="{F275B455-ED5A-4062-AC4F-37B932869F8B}" srcOrd="0" destOrd="0" presId="urn:microsoft.com/office/officeart/2005/8/layout/orgChart1"/>
    <dgm:cxn modelId="{D6B9322E-71B0-46ED-BAD8-C284DFE8F363}" srcId="{654E0A54-7272-4889-B8C2-CA9A4596C337}" destId="{DB10D7A5-0793-4BB9-B0E3-9FBAD26B35EA}" srcOrd="3" destOrd="0" parTransId="{DEC1C59E-746E-4641-9463-8C142017B28A}" sibTransId="{C7C6AF50-5C1C-47CC-9C07-3614EBFE9AE8}"/>
    <dgm:cxn modelId="{77D1CE2F-CA03-4236-BA79-41AC9BED1F84}" type="presOf" srcId="{0D5ED187-2B3C-4D01-8E9D-0B5EDE5002CA}" destId="{6CAD1637-DEEE-4497-9CD1-6E661EF56468}" srcOrd="0" destOrd="0" presId="urn:microsoft.com/office/officeart/2005/8/layout/orgChart1"/>
    <dgm:cxn modelId="{DD803631-86A1-4739-810C-E75C13685AB8}" srcId="{DF03CF29-DFA5-437A-BA44-700071D7E1E7}" destId="{66C29CD1-0B43-49A3-B49D-6EAAB7F727A0}" srcOrd="0" destOrd="0" parTransId="{942DF116-E46A-4E21-ACB0-74B1AB94412D}" sibTransId="{DD796D71-4829-4A7F-AAA0-FC260CD10505}"/>
    <dgm:cxn modelId="{71B7D832-1EA8-4BD6-8676-3D995D135067}" type="presOf" srcId="{8D198CB9-D573-456B-B70E-EC5A2ACD686B}" destId="{A8530399-D1C6-4C4A-9C55-8C218B438EFB}" srcOrd="1" destOrd="0" presId="urn:microsoft.com/office/officeart/2005/8/layout/orgChart1"/>
    <dgm:cxn modelId="{C06FEE32-5DE5-40B1-9E5A-F5759CCD9684}" type="presOf" srcId="{411F26E1-AE31-46B2-9A89-067462503B97}" destId="{34C75524-FF9C-462A-8C9B-E28569018997}" srcOrd="1" destOrd="0" presId="urn:microsoft.com/office/officeart/2005/8/layout/orgChart1"/>
    <dgm:cxn modelId="{5818B934-5CE5-46C3-96C6-B52E02876EAE}" type="presOf" srcId="{0F181FA9-5CEC-4A72-9AFD-9649D3A00469}" destId="{477D09E3-7B58-4BD7-9805-96911F4471D8}" srcOrd="0" destOrd="0" presId="urn:microsoft.com/office/officeart/2005/8/layout/orgChart1"/>
    <dgm:cxn modelId="{E018423B-8A2E-4619-9681-E02A99EFF3BA}" srcId="{BF00A636-7145-4247-AE7A-2D61088B3194}" destId="{ED73CA66-B247-4A7F-B73A-A721A3F16219}" srcOrd="4" destOrd="0" parTransId="{BFCFDAC8-C150-4380-AC43-7972C9B5C0D7}" sibTransId="{13E696BC-F697-48E6-ACD6-521A60BCCAC0}"/>
    <dgm:cxn modelId="{5557993B-F227-4F28-8C03-56719A428D6A}" type="presOf" srcId="{466BE617-D775-46E1-BBC8-2A1FB67EC8EC}" destId="{94F6FBC1-7E87-4EE2-8579-41952E89D5BC}" srcOrd="0" destOrd="0" presId="urn:microsoft.com/office/officeart/2005/8/layout/orgChart1"/>
    <dgm:cxn modelId="{FF8FED3C-F2C6-4192-9F5F-2496A206F1FD}" type="presOf" srcId="{15986800-6828-4BE7-A617-33BB9CFB52A2}" destId="{60CDB908-C4AD-4577-A5EF-28ECEDFBB485}" srcOrd="0" destOrd="0" presId="urn:microsoft.com/office/officeart/2005/8/layout/orgChart1"/>
    <dgm:cxn modelId="{B714A33F-CEBC-43E4-85A2-E62509194D85}" type="presOf" srcId="{CD28D2A3-6CA8-43FE-8FE3-111A997C4277}" destId="{347C4FCB-005C-4DCF-A4D1-4C10CE2E931B}" srcOrd="0" destOrd="0" presId="urn:microsoft.com/office/officeart/2005/8/layout/orgChart1"/>
    <dgm:cxn modelId="{22FC8E40-D55B-439B-A865-A7F8D9E6030A}" type="presOf" srcId="{7B57C279-A25D-438C-920C-8EF42153F1B9}" destId="{F88998C8-0592-4A24-A677-2A033E976601}" srcOrd="0" destOrd="0" presId="urn:microsoft.com/office/officeart/2005/8/layout/orgChart1"/>
    <dgm:cxn modelId="{41A9F440-A777-457D-8DC5-679C712C9DF2}" type="presOf" srcId="{BF00A636-7145-4247-AE7A-2D61088B3194}" destId="{BACD7586-0834-49AA-B98B-BF75FDC6DA2F}" srcOrd="1" destOrd="0" presId="urn:microsoft.com/office/officeart/2005/8/layout/orgChart1"/>
    <dgm:cxn modelId="{5316B643-5951-4D16-8010-988075D8394E}" type="presOf" srcId="{FDAD16EA-46C3-4407-B762-B49F32A5170E}" destId="{EC1A2FBB-9EC4-494B-9E8B-7585ABA8251C}" srcOrd="1" destOrd="0" presId="urn:microsoft.com/office/officeart/2005/8/layout/orgChart1"/>
    <dgm:cxn modelId="{52DE2844-488E-474E-92B1-6EA1282EB170}" type="presOf" srcId="{19D257F6-6D98-4B57-9133-683B09D3927F}" destId="{85D1635C-C90F-4FBA-A1EA-D390DE9E38E6}" srcOrd="1" destOrd="0" presId="urn:microsoft.com/office/officeart/2005/8/layout/orgChart1"/>
    <dgm:cxn modelId="{7D4B4945-C2A7-43FE-B5B9-301BEDDF5A71}" type="presOf" srcId="{4CBEDAC8-124C-486A-8A1D-DDFDA0F84188}" destId="{BFE7A2B0-76D7-444B-A4E4-EECA53D06DB3}" srcOrd="0" destOrd="0" presId="urn:microsoft.com/office/officeart/2005/8/layout/orgChart1"/>
    <dgm:cxn modelId="{093E7865-C4E5-451B-A438-243B3A045388}" type="presOf" srcId="{794DDD0D-9394-4AC2-93FA-B22BF3474C0C}" destId="{2F3FE374-1B2C-4408-9173-6FF2C1FF51A4}" srcOrd="0" destOrd="0" presId="urn:microsoft.com/office/officeart/2005/8/layout/orgChart1"/>
    <dgm:cxn modelId="{73E0C265-B832-496B-A1CD-4E437E8AF2D8}" type="presOf" srcId="{1AB057ED-D850-4335-B4D9-D96CFBC271A9}" destId="{9F28A0F4-B376-4ACA-AE1E-68C34B41F795}" srcOrd="0" destOrd="0" presId="urn:microsoft.com/office/officeart/2005/8/layout/orgChart1"/>
    <dgm:cxn modelId="{5CFB6B47-3ABD-414B-9A7C-4F7F821F6DA0}" type="presOf" srcId="{15986800-6828-4BE7-A617-33BB9CFB52A2}" destId="{09A72A2C-72BA-4DEE-AC0E-44D612420346}" srcOrd="1" destOrd="0" presId="urn:microsoft.com/office/officeart/2005/8/layout/orgChart1"/>
    <dgm:cxn modelId="{7AEB9747-EC1F-4EAC-BAE7-1715D95B1DB7}" type="presOf" srcId="{532AD16D-3094-480F-B51E-8451F19E5143}" destId="{A3195789-B956-41B7-A726-D77D17EC1962}" srcOrd="0" destOrd="0" presId="urn:microsoft.com/office/officeart/2005/8/layout/orgChart1"/>
    <dgm:cxn modelId="{6F809F48-668C-425C-B798-C3BCF80C4E86}" type="presOf" srcId="{6F2DFA95-B595-451C-B162-98777FEC782B}" destId="{099D6A8F-8AC9-4344-A872-9852091A88C8}" srcOrd="0" destOrd="0" presId="urn:microsoft.com/office/officeart/2005/8/layout/orgChart1"/>
    <dgm:cxn modelId="{DC306A69-F76F-4CC4-A2F4-D9A3B3432A99}" type="presOf" srcId="{7340410E-31A7-4708-8FD1-8BBD4E3B094E}" destId="{54AD19F6-6A53-437E-A97B-D3CA36B654B3}" srcOrd="0" destOrd="0" presId="urn:microsoft.com/office/officeart/2005/8/layout/orgChart1"/>
    <dgm:cxn modelId="{5453D349-F76B-4D1B-85AE-498031FB1FCC}" type="presOf" srcId="{11428498-D24B-4117-818D-0A4DCF5AC856}" destId="{ECF54726-624F-48F5-B750-E117752E6F35}" srcOrd="0" destOrd="0" presId="urn:microsoft.com/office/officeart/2005/8/layout/orgChart1"/>
    <dgm:cxn modelId="{C9EF3E6A-1389-4C6B-837F-C0D4448C7885}" srcId="{BF00A636-7145-4247-AE7A-2D61088B3194}" destId="{7340410E-31A7-4708-8FD1-8BBD4E3B094E}" srcOrd="2" destOrd="0" parTransId="{7DB4721D-9FE8-442D-9F26-7A51B106ED3E}" sibTransId="{30EAFFB1-76F9-4C3A-936D-7484533AD94B}"/>
    <dgm:cxn modelId="{A15DA54A-8C88-4EF4-AC88-50ECEB928B61}" type="presOf" srcId="{411F26E1-AE31-46B2-9A89-067462503B97}" destId="{325CF7C6-877F-476B-B021-D619021F1FAB}" srcOrd="0" destOrd="0" presId="urn:microsoft.com/office/officeart/2005/8/layout/orgChart1"/>
    <dgm:cxn modelId="{8CC1A84A-3413-4C36-AE06-97106BEA46DC}" type="presOf" srcId="{0D359803-86FB-47F4-B179-9FE61818FA03}" destId="{140772D9-098C-4015-A121-E61843F6400B}" srcOrd="0" destOrd="0" presId="urn:microsoft.com/office/officeart/2005/8/layout/orgChart1"/>
    <dgm:cxn modelId="{6AD2C16C-1FAE-4436-98A9-A70880DCC736}" type="presOf" srcId="{B45D6307-2408-4454-B11E-13687808FF90}" destId="{EDF8519E-08CE-4B07-B53A-0A0C917D56A9}" srcOrd="0" destOrd="0" presId="urn:microsoft.com/office/officeart/2005/8/layout/orgChart1"/>
    <dgm:cxn modelId="{9E904C6E-161C-442A-8A66-96B1AA07A6EF}" srcId="{B45D6307-2408-4454-B11E-13687808FF90}" destId="{411F26E1-AE31-46B2-9A89-067462503B97}" srcOrd="1" destOrd="0" parTransId="{9B49BC46-22FE-42A9-A932-CE4016C27849}" sibTransId="{4025E86A-3829-463E-8CE4-FB7796B10F98}"/>
    <dgm:cxn modelId="{5F0DD76F-84C2-4795-81A0-8537D9FA2661}" type="presOf" srcId="{119E3471-9353-4FEE-B4E8-E3D4BAFFC21B}" destId="{1A8F500F-E86E-4D4B-A0F7-CA5CE7E92B9C}" srcOrd="0" destOrd="0" presId="urn:microsoft.com/office/officeart/2005/8/layout/orgChart1"/>
    <dgm:cxn modelId="{F46CA550-666C-4EDE-B2A0-1B50D922527E}" srcId="{66C29CD1-0B43-49A3-B49D-6EAAB7F727A0}" destId="{1675171E-6B9D-42A5-9B16-EE12BD3B2980}" srcOrd="1" destOrd="0" parTransId="{CD28D2A3-6CA8-43FE-8FE3-111A997C4277}" sibTransId="{8E952A6D-7AF3-44C1-BF42-76526ACA00FE}"/>
    <dgm:cxn modelId="{B639F570-E289-414E-AA43-387E4C2FDAF4}" srcId="{66C29CD1-0B43-49A3-B49D-6EAAB7F727A0}" destId="{8D198CB9-D573-456B-B70E-EC5A2ACD686B}" srcOrd="0" destOrd="0" parTransId="{7B57C279-A25D-438C-920C-8EF42153F1B9}" sibTransId="{D0CED7B0-9A48-4B03-A9D1-84FD71EB7A0D}"/>
    <dgm:cxn modelId="{D9495771-0C8F-4303-8BA3-F43E421DB1B4}" type="presOf" srcId="{E7DD6063-03B4-4627-8072-09118D7FE8C8}" destId="{11CBFED5-5A62-401F-8501-148BBDE02E7C}" srcOrd="0" destOrd="0" presId="urn:microsoft.com/office/officeart/2005/8/layout/orgChart1"/>
    <dgm:cxn modelId="{1C754852-BF61-47FA-9F81-C086F1267F4D}" srcId="{11FC0411-BE7C-4E0C-8FD5-A1B91CA58EE0}" destId="{E7DD6063-03B4-4627-8072-09118D7FE8C8}" srcOrd="0" destOrd="0" parTransId="{FE01EAC2-43AA-4768-88B4-CBC906BB77FD}" sibTransId="{552D856C-2D88-4064-B8EC-DDC2156A0304}"/>
    <dgm:cxn modelId="{6562B273-7F88-40DA-B097-7ED5CED775DC}" type="presOf" srcId="{ED73CA66-B247-4A7F-B73A-A721A3F16219}" destId="{9B896ACB-EAD8-42EE-AF70-43104C18307F}" srcOrd="0" destOrd="0" presId="urn:microsoft.com/office/officeart/2005/8/layout/orgChart1"/>
    <dgm:cxn modelId="{E8D5E674-DB1A-47B0-9A81-EB286F49857C}" type="presOf" srcId="{11FC0411-BE7C-4E0C-8FD5-A1B91CA58EE0}" destId="{D62C622A-60D7-4C06-A6AB-404E19FDFA3D}" srcOrd="0" destOrd="0" presId="urn:microsoft.com/office/officeart/2005/8/layout/orgChart1"/>
    <dgm:cxn modelId="{BE665255-4DFD-41FF-8A41-4FE5E9286EF6}" type="presOf" srcId="{DF03CF29-DFA5-437A-BA44-700071D7E1E7}" destId="{4FCD289B-6C45-43B2-A59C-A7374DD18B88}" srcOrd="0" destOrd="0" presId="urn:microsoft.com/office/officeart/2005/8/layout/orgChart1"/>
    <dgm:cxn modelId="{BA83BC55-23D1-46D8-9D85-8CE92AEA4CC2}" srcId="{BF00A636-7145-4247-AE7A-2D61088B3194}" destId="{1AB057ED-D850-4335-B4D9-D96CFBC271A9}" srcOrd="0" destOrd="0" parTransId="{77FA896B-E87F-4D7C-8A45-8666AAE1A8EA}" sibTransId="{A14BD261-5769-4998-8878-0C0C59B1C968}"/>
    <dgm:cxn modelId="{3192DA75-7780-40B9-BB25-EB0EE8A00477}" srcId="{654E0A54-7272-4889-B8C2-CA9A4596C337}" destId="{E6C57888-95EA-4533-8F82-AC89C3109A93}" srcOrd="1" destOrd="0" parTransId="{B5917392-9423-46C9-AEB7-389442769B05}" sibTransId="{97E045EB-6F69-4DD9-A2E4-99EB8AEF0F73}"/>
    <dgm:cxn modelId="{A86F8876-88BD-4D46-AE12-0C2CE1E2E1DB}" type="presOf" srcId="{E7DD6063-03B4-4627-8072-09118D7FE8C8}" destId="{198D544D-706C-4E8A-8C0C-A2083A35ADCC}" srcOrd="1" destOrd="0" presId="urn:microsoft.com/office/officeart/2005/8/layout/orgChart1"/>
    <dgm:cxn modelId="{C9CBE656-F1CF-4BA6-B423-3B545CBC6017}" type="presOf" srcId="{71C39012-367D-46F9-A4C6-C23A8C19487D}" destId="{4296434C-8635-47B6-AF09-F8DA0B9E41F6}" srcOrd="1" destOrd="0" presId="urn:microsoft.com/office/officeart/2005/8/layout/orgChart1"/>
    <dgm:cxn modelId="{B1417D77-88AC-4BB3-9BCA-70233119F289}" srcId="{B45D6307-2408-4454-B11E-13687808FF90}" destId="{0D5ED187-2B3C-4D01-8E9D-0B5EDE5002CA}" srcOrd="0" destOrd="0" parTransId="{F8EE1FE5-35B5-4E7D-BA53-5ADEE99D4652}" sibTransId="{E0C712FB-20D5-47EB-A8E9-D92CF70D2E0C}"/>
    <dgm:cxn modelId="{44F2A658-494F-45DF-9FAC-86879DC16E02}" type="presOf" srcId="{B5917392-9423-46C9-AEB7-389442769B05}" destId="{B5FF8E9E-4866-469B-BF68-2B405A9480AA}" srcOrd="0" destOrd="0" presId="urn:microsoft.com/office/officeart/2005/8/layout/orgChart1"/>
    <dgm:cxn modelId="{36B77279-3DD8-403E-BFA3-3562EDA3EB7C}" srcId="{E7DD6063-03B4-4627-8072-09118D7FE8C8}" destId="{654E0A54-7272-4889-B8C2-CA9A4596C337}" srcOrd="1" destOrd="0" parTransId="{6F2DFA95-B595-451C-B162-98777FEC782B}" sibTransId="{AA6BCB98-5AEE-4325-BED0-124D9230A805}"/>
    <dgm:cxn modelId="{8716DB59-E2F2-425A-8F7A-BA1528D8324C}" srcId="{DF03CF29-DFA5-437A-BA44-700071D7E1E7}" destId="{B45D6307-2408-4454-B11E-13687808FF90}" srcOrd="1" destOrd="0" parTransId="{A9482C5B-8C5E-45C2-97C3-1FF9A5725B41}" sibTransId="{5C5146FC-3EE9-4E59-8F18-C97C359AC7ED}"/>
    <dgm:cxn modelId="{4FABD37A-B8B3-4A73-8F36-3AF22BCBB769}" type="presOf" srcId="{654E0A54-7272-4889-B8C2-CA9A4596C337}" destId="{A3949708-E15A-46B1-A99C-81C0E9DA0D02}" srcOrd="1" destOrd="0" presId="urn:microsoft.com/office/officeart/2005/8/layout/orgChart1"/>
    <dgm:cxn modelId="{A489287C-29A6-4812-B15D-7EDBDDA6E908}" srcId="{E37F744B-916D-43A0-924D-9B62E9D5FC88}" destId="{048CBB93-B9FD-4659-8606-CFBB3DC53B24}" srcOrd="1" destOrd="0" parTransId="{FDF4A2D4-ACD4-493E-BC9E-1F3EF03F43AC}" sibTransId="{A6C0CE03-C6DD-4873-B05C-63E28A98E231}"/>
    <dgm:cxn modelId="{828D617C-46D1-47BF-8981-1565B74F47A6}" srcId="{11FC0411-BE7C-4E0C-8FD5-A1B91CA58EE0}" destId="{E37F744B-916D-43A0-924D-9B62E9D5FC88}" srcOrd="1" destOrd="0" parTransId="{E6B48228-A348-4B1B-A529-C6D54CDEC61F}" sibTransId="{78F087C6-B530-4410-97AC-B5B512985D1F}"/>
    <dgm:cxn modelId="{9043A680-6105-4609-9524-642686C16E7D}" type="presOf" srcId="{2360F457-BA27-4805-851C-96376E61585F}" destId="{3CC7B552-3FFE-4B1F-818B-F256C27075D1}" srcOrd="0" destOrd="0" presId="urn:microsoft.com/office/officeart/2005/8/layout/orgChart1"/>
    <dgm:cxn modelId="{7D941E8B-9918-4CEE-8285-F7AAEDB099BD}" srcId="{BF00A636-7145-4247-AE7A-2D61088B3194}" destId="{288B84B0-1EB0-4FD2-9CAB-2CDAEA5753EB}" srcOrd="1" destOrd="0" parTransId="{532AD16D-3094-480F-B51E-8451F19E5143}" sibTransId="{1C7BC19A-2277-4C81-9255-A47DD703A14C}"/>
    <dgm:cxn modelId="{9CE8EF8B-A585-4131-A634-619D21A60458}" type="presOf" srcId="{E9F794C3-1482-4488-B311-0623B0CC7AA9}" destId="{352942E2-D480-49D3-8BCC-2F33798E3E6A}" srcOrd="0" destOrd="0" presId="urn:microsoft.com/office/officeart/2005/8/layout/orgChart1"/>
    <dgm:cxn modelId="{C3214990-F32B-4E3B-86E5-ADFE12CD712D}" type="presOf" srcId="{ED73CA66-B247-4A7F-B73A-A721A3F16219}" destId="{CA67B99B-EEAF-4EBC-9791-80815C40AE7B}" srcOrd="1" destOrd="0" presId="urn:microsoft.com/office/officeart/2005/8/layout/orgChart1"/>
    <dgm:cxn modelId="{459BDB9B-2F0E-461C-B356-DCA30F6FE409}" type="presOf" srcId="{F8EE1FE5-35B5-4E7D-BA53-5ADEE99D4652}" destId="{912FC410-FF28-4FC5-826B-FFE9628AEE32}" srcOrd="0" destOrd="0" presId="urn:microsoft.com/office/officeart/2005/8/layout/orgChart1"/>
    <dgm:cxn modelId="{AC23B99F-F211-4CF9-A9EF-D4BF4DEEC494}" type="presOf" srcId="{0D5ED187-2B3C-4D01-8E9D-0B5EDE5002CA}" destId="{1524E5CE-C78A-41BC-87EA-61FEB5A55B3F}" srcOrd="1" destOrd="0" presId="urn:microsoft.com/office/officeart/2005/8/layout/orgChart1"/>
    <dgm:cxn modelId="{684B96A5-0347-4213-A355-68868611FEBB}" type="presOf" srcId="{FDAD16EA-46C3-4407-B762-B49F32A5170E}" destId="{15ACC3C2-F746-4102-A9D9-D930114901A5}" srcOrd="0" destOrd="0" presId="urn:microsoft.com/office/officeart/2005/8/layout/orgChart1"/>
    <dgm:cxn modelId="{B39EAFA5-21D1-41FD-B535-185BAA40B9E4}" type="presOf" srcId="{AB14F523-4AC7-42AB-BA66-1CCE8FB3EFBD}" destId="{98866F98-CFA3-4669-94D9-AF32EC438C40}" srcOrd="1" destOrd="0" presId="urn:microsoft.com/office/officeart/2005/8/layout/orgChart1"/>
    <dgm:cxn modelId="{4B1550A7-6835-4298-BDB5-4976836700AE}" type="presOf" srcId="{119E3471-9353-4FEE-B4E8-E3D4BAFFC21B}" destId="{15AC118A-8ED8-4E96-8189-A55E3D3A4BF3}" srcOrd="1" destOrd="0" presId="urn:microsoft.com/office/officeart/2005/8/layout/orgChart1"/>
    <dgm:cxn modelId="{4E7166A8-2BFD-4F58-934E-6C1EABAA1ECD}" type="presOf" srcId="{77FA896B-E87F-4D7C-8A45-8666AAE1A8EA}" destId="{D2E53671-3D2F-4FFA-A85A-9941ACAF5410}" srcOrd="0" destOrd="0" presId="urn:microsoft.com/office/officeart/2005/8/layout/orgChart1"/>
    <dgm:cxn modelId="{7654FCA9-C51C-44C7-A490-4F883CEE8BD0}" srcId="{654E0A54-7272-4889-B8C2-CA9A4596C337}" destId="{734E6C47-8F74-4070-9A65-226ED0272DE4}" srcOrd="2" destOrd="0" parTransId="{3199641B-E7DA-44F6-8E29-C48E29F817A8}" sibTransId="{267D5B2E-F68D-4CE9-8BE7-6568E875EDC0}"/>
    <dgm:cxn modelId="{FA3105AE-5813-491A-9F1C-2A79C25EDCE0}" type="presOf" srcId="{288B84B0-1EB0-4FD2-9CAB-2CDAEA5753EB}" destId="{E6A5B491-DDE7-4E10-B05E-BB02403A759C}" srcOrd="0" destOrd="0" presId="urn:microsoft.com/office/officeart/2005/8/layout/orgChart1"/>
    <dgm:cxn modelId="{010789B0-B1D3-4057-A184-69B4C4EF8ECA}" srcId="{66C29CD1-0B43-49A3-B49D-6EAAB7F727A0}" destId="{71C39012-367D-46F9-A4C6-C23A8C19487D}" srcOrd="2" destOrd="0" parTransId="{CF84F0F3-56CC-469A-B43B-EFB0509FBF05}" sibTransId="{68F62AB1-9716-4DCF-8AA6-DD2D57E3A878}"/>
    <dgm:cxn modelId="{2F60BEB4-FFE5-4C86-90FE-A56B5B49B349}" type="presOf" srcId="{E6C57888-95EA-4533-8F82-AC89C3109A93}" destId="{633B6E46-D295-438E-B6E0-5299DFA370B1}" srcOrd="1" destOrd="0" presId="urn:microsoft.com/office/officeart/2005/8/layout/orgChart1"/>
    <dgm:cxn modelId="{4DB064B7-FF80-42B7-B06C-08081C74313E}" srcId="{BF00A636-7145-4247-AE7A-2D61088B3194}" destId="{5FE890E8-6BB7-48D4-856E-6EE9D76F0BDE}" srcOrd="3" destOrd="0" parTransId="{4CBEDAC8-124C-486A-8A1D-DDFDA0F84188}" sibTransId="{933D988F-DBFD-431A-9816-E291C77CB3A6}"/>
    <dgm:cxn modelId="{10A733BA-5D14-4641-9970-702F49DEB37B}" type="presOf" srcId="{66C29CD1-0B43-49A3-B49D-6EAAB7F727A0}" destId="{595AFE8A-EF1C-473A-BC2E-BB4BCB451A80}" srcOrd="0" destOrd="0" presId="urn:microsoft.com/office/officeart/2005/8/layout/orgChart1"/>
    <dgm:cxn modelId="{C31EBCBA-E2D3-4EAB-A87B-5F92D08CFBD8}" type="presOf" srcId="{506D903F-7D80-49CB-BAF0-0F4521754766}" destId="{2728A7AE-0309-49BA-B93E-CAE68502498D}" srcOrd="1" destOrd="0" presId="urn:microsoft.com/office/officeart/2005/8/layout/orgChart1"/>
    <dgm:cxn modelId="{7226D6BB-A17E-4CD3-BC88-0B94A7F5AD0F}" type="presOf" srcId="{5FE890E8-6BB7-48D4-856E-6EE9D76F0BDE}" destId="{605D1C04-4FC0-47A6-85D5-970953500F03}" srcOrd="1" destOrd="0" presId="urn:microsoft.com/office/officeart/2005/8/layout/orgChart1"/>
    <dgm:cxn modelId="{540F36BE-89FE-44A3-A960-5ED73D74D4D9}" type="presOf" srcId="{8D198CB9-D573-456B-B70E-EC5A2ACD686B}" destId="{D9C314D9-3CF2-47C8-99CB-4382DB4BB557}" srcOrd="0" destOrd="0" presId="urn:microsoft.com/office/officeart/2005/8/layout/orgChart1"/>
    <dgm:cxn modelId="{3E5B60C0-69AC-4F66-A424-B7BC7B9107AB}" type="presOf" srcId="{AB14F523-4AC7-42AB-BA66-1CCE8FB3EFBD}" destId="{F79D7107-9D29-4D9F-AAA7-D7E25504C5BE}" srcOrd="0" destOrd="0" presId="urn:microsoft.com/office/officeart/2005/8/layout/orgChart1"/>
    <dgm:cxn modelId="{957BF1C0-717C-4E01-A19E-1BA366D13F5F}" srcId="{654E0A54-7272-4889-B8C2-CA9A4596C337}" destId="{FDAD16EA-46C3-4407-B762-B49F32A5170E}" srcOrd="5" destOrd="0" parTransId="{11428498-D24B-4117-818D-0A4DCF5AC856}" sibTransId="{1D19CEDB-DB43-4A1B-AF79-E7CBB3ED0BF4}"/>
    <dgm:cxn modelId="{59CC7DC1-36F8-4004-B897-2176C9FA3CDC}" type="presOf" srcId="{1675171E-6B9D-42A5-9B16-EE12BD3B2980}" destId="{76DB6B9D-0620-4BE9-B34C-2AED16B5090C}" srcOrd="0" destOrd="0" presId="urn:microsoft.com/office/officeart/2005/8/layout/orgChart1"/>
    <dgm:cxn modelId="{B3B9B1C2-2D4D-433E-9FD7-ECF33E3825DD}" type="presOf" srcId="{E6C57888-95EA-4533-8F82-AC89C3109A93}" destId="{82F3C7D0-D5CE-47A1-B100-3954FA226623}" srcOrd="0" destOrd="0" presId="urn:microsoft.com/office/officeart/2005/8/layout/orgChart1"/>
    <dgm:cxn modelId="{A6BE57C4-1EAD-4DB9-8AF3-3B36A571DEC1}" type="presOf" srcId="{BFCFDAC8-C150-4380-AC43-7972C9B5C0D7}" destId="{0288081C-EE43-4874-8EE5-0928F42A0B05}" srcOrd="0" destOrd="0" presId="urn:microsoft.com/office/officeart/2005/8/layout/orgChart1"/>
    <dgm:cxn modelId="{0742BFC4-4362-49BB-9B78-5E5BD6E68010}" type="presOf" srcId="{1AB057ED-D850-4335-B4D9-D96CFBC271A9}" destId="{A5DA9BFF-3B20-4A25-B337-0C4E6D1BFA87}" srcOrd="1" destOrd="0" presId="urn:microsoft.com/office/officeart/2005/8/layout/orgChart1"/>
    <dgm:cxn modelId="{10A947C6-F292-4161-B82A-07937090A912}" type="presOf" srcId="{506D903F-7D80-49CB-BAF0-0F4521754766}" destId="{766A7052-EC24-4A25-8D18-B07217D7E78D}" srcOrd="0" destOrd="0" presId="urn:microsoft.com/office/officeart/2005/8/layout/orgChart1"/>
    <dgm:cxn modelId="{27D24ACB-AA6A-4A99-BEA0-9E7070C43DAB}" type="presOf" srcId="{A9482C5B-8C5E-45C2-97C3-1FF9A5725B41}" destId="{A189E2C8-6B50-41BD-930C-1396EBA4BF63}" srcOrd="0" destOrd="0" presId="urn:microsoft.com/office/officeart/2005/8/layout/orgChart1"/>
    <dgm:cxn modelId="{BDDC71CC-B761-43C3-86E1-BAF19EA751FA}" srcId="{654E0A54-7272-4889-B8C2-CA9A4596C337}" destId="{15986800-6828-4BE7-A617-33BB9CFB52A2}" srcOrd="4" destOrd="0" parTransId="{2360F457-BA27-4805-851C-96376E61585F}" sibTransId="{427ADE30-6BE3-4A9B-850A-A238F0981B87}"/>
    <dgm:cxn modelId="{A2A863CD-AB11-492D-B9A6-123818BD2991}" srcId="{E37F744B-916D-43A0-924D-9B62E9D5FC88}" destId="{19D257F6-6D98-4B57-9133-683B09D3927F}" srcOrd="0" destOrd="0" parTransId="{466BE617-D775-46E1-BBC8-2A1FB67EC8EC}" sibTransId="{BA19D4BE-D44A-4560-8E57-EF6F6F5E8302}"/>
    <dgm:cxn modelId="{CD4487D0-221E-4483-A25B-940F841C27BF}" srcId="{66C29CD1-0B43-49A3-B49D-6EAAB7F727A0}" destId="{AB14F523-4AC7-42AB-BA66-1CCE8FB3EFBD}" srcOrd="3" destOrd="0" parTransId="{33EA96EE-C627-48AE-B916-442C02410749}" sibTransId="{3B6DFA3D-1530-47E1-88FB-FB0BC89C56BA}"/>
    <dgm:cxn modelId="{B3E488D0-3C4B-44F6-B1D5-F4229476CF0B}" type="presOf" srcId="{1675171E-6B9D-42A5-9B16-EE12BD3B2980}" destId="{4DE086D4-E68E-4162-B37D-99231B7CA857}" srcOrd="1" destOrd="0" presId="urn:microsoft.com/office/officeart/2005/8/layout/orgChart1"/>
    <dgm:cxn modelId="{3E71F4D0-529F-4FA8-BC19-EB3295C3D6AB}" type="presOf" srcId="{288B84B0-1EB0-4FD2-9CAB-2CDAEA5753EB}" destId="{C55D99F3-8238-4846-A89B-C02F75319B59}" srcOrd="1" destOrd="0" presId="urn:microsoft.com/office/officeart/2005/8/layout/orgChart1"/>
    <dgm:cxn modelId="{7D1CECD2-8D99-440B-9422-0A093CAC551E}" type="presOf" srcId="{048CBB93-B9FD-4659-8606-CFBB3DC53B24}" destId="{A5D2C6D1-C238-4DD8-B5B4-C08D082A0DCD}" srcOrd="1" destOrd="0" presId="urn:microsoft.com/office/officeart/2005/8/layout/orgChart1"/>
    <dgm:cxn modelId="{D725F0D6-89AF-4CDE-935B-9FEBADBE5A90}" type="presOf" srcId="{7340410E-31A7-4708-8FD1-8BBD4E3B094E}" destId="{1EF83010-31FB-4D8C-AD5C-F465FCC85555}" srcOrd="1" destOrd="0" presId="urn:microsoft.com/office/officeart/2005/8/layout/orgChart1"/>
    <dgm:cxn modelId="{2ABD56D7-1DC3-4B04-9265-10497C83835F}" type="presOf" srcId="{DB10D7A5-0793-4BB9-B0E3-9FBAD26B35EA}" destId="{15317F72-59B4-4C98-A0C8-6990B5738AB8}" srcOrd="1" destOrd="0" presId="urn:microsoft.com/office/officeart/2005/8/layout/orgChart1"/>
    <dgm:cxn modelId="{07382ED8-87BC-4C59-A2D8-EAE7BB0A079B}" type="presOf" srcId="{794DDD0D-9394-4AC2-93FA-B22BF3474C0C}" destId="{FB8DC826-AAD3-48D2-9E07-B5190D9BB955}" srcOrd="1" destOrd="0" presId="urn:microsoft.com/office/officeart/2005/8/layout/orgChart1"/>
    <dgm:cxn modelId="{1FDCB9DB-EC2B-4A50-9624-E61AA2869EE2}" srcId="{BF00A636-7145-4247-AE7A-2D61088B3194}" destId="{506D903F-7D80-49CB-BAF0-0F4521754766}" srcOrd="6" destOrd="0" parTransId="{2C0A99CF-57E1-4C7F-A931-CBF61BCE782D}" sibTransId="{692C310A-5694-4387-8FC7-E092E0FFC817}"/>
    <dgm:cxn modelId="{44B5E6E1-9C59-4ABD-9311-7154865CA5F6}" type="presOf" srcId="{B45D6307-2408-4454-B11E-13687808FF90}" destId="{AAF83655-064E-43D9-96F7-61B597F305FA}" srcOrd="1" destOrd="0" presId="urn:microsoft.com/office/officeart/2005/8/layout/orgChart1"/>
    <dgm:cxn modelId="{83EB86E3-2B94-45C8-87DD-035DB5DCF9EC}" type="presOf" srcId="{048CBB93-B9FD-4659-8606-CFBB3DC53B24}" destId="{B7138181-C1F2-4D21-9914-44AE6EE49B9F}" srcOrd="0" destOrd="0" presId="urn:microsoft.com/office/officeart/2005/8/layout/orgChart1"/>
    <dgm:cxn modelId="{6C99AEEA-D104-4AE2-B353-120DCEADB10A}" srcId="{BF00A636-7145-4247-AE7A-2D61088B3194}" destId="{794DDD0D-9394-4AC2-93FA-B22BF3474C0C}" srcOrd="5" destOrd="0" parTransId="{0F181FA9-5CEC-4A72-9AFD-9649D3A00469}" sibTransId="{9E5E8D2A-5087-48D6-8BB2-DD824D789699}"/>
    <dgm:cxn modelId="{9B3E90EB-F9FF-4A30-8080-8DDC7E680236}" type="presOf" srcId="{FDF4A2D4-ACD4-493E-BC9E-1F3EF03F43AC}" destId="{AB181157-DE32-41E9-8536-4356FDB4DB1E}" srcOrd="0" destOrd="0" presId="urn:microsoft.com/office/officeart/2005/8/layout/orgChart1"/>
    <dgm:cxn modelId="{40E281EC-DEB7-4909-99E0-2B4A9200F892}" srcId="{E7DD6063-03B4-4627-8072-09118D7FE8C8}" destId="{BF00A636-7145-4247-AE7A-2D61088B3194}" srcOrd="0" destOrd="0" parTransId="{3812838E-2957-4BFB-BF5B-A18164A10FD4}" sibTransId="{01AC6671-22B5-4A50-A1C7-B22896883FC2}"/>
    <dgm:cxn modelId="{DEE12EED-EAB1-4EF4-9126-A922DC6E424A}" type="presOf" srcId="{0D359803-86FB-47F4-B179-9FE61818FA03}" destId="{C6E3DC9E-C788-452E-85EC-3A4D4FCABE3C}" srcOrd="1" destOrd="0" presId="urn:microsoft.com/office/officeart/2005/8/layout/orgChart1"/>
    <dgm:cxn modelId="{C707B6F0-783E-4B5F-96D1-ED7A3231DFDE}" type="presOf" srcId="{DB10D7A5-0793-4BB9-B0E3-9FBAD26B35EA}" destId="{4BDCB6DA-5AC9-4BD7-ADA1-60C3A5AA32BB}" srcOrd="0" destOrd="0" presId="urn:microsoft.com/office/officeart/2005/8/layout/orgChart1"/>
    <dgm:cxn modelId="{70B51CF1-D1CA-49E8-AA38-5EA777035D83}" type="presOf" srcId="{71C39012-367D-46F9-A4C6-C23A8C19487D}" destId="{E8241985-FEF2-4D14-9C95-0384C2FDCBBF}" srcOrd="0" destOrd="0" presId="urn:microsoft.com/office/officeart/2005/8/layout/orgChart1"/>
    <dgm:cxn modelId="{36677FF5-7C10-4CFF-90A8-2EE175A7FFBB}" type="presOf" srcId="{DEC1C59E-746E-4641-9463-8C142017B28A}" destId="{10C95DEF-636D-4D56-9336-C3C100E36806}" srcOrd="0" destOrd="0" presId="urn:microsoft.com/office/officeart/2005/8/layout/orgChart1"/>
    <dgm:cxn modelId="{F9100EF6-C701-4387-B493-74A8E7EE2CA9}" type="presOf" srcId="{2C0A99CF-57E1-4C7F-A931-CBF61BCE782D}" destId="{2ECCFF4D-4540-4B71-AF57-CBA9CB9DEE84}" srcOrd="0" destOrd="0" presId="urn:microsoft.com/office/officeart/2005/8/layout/orgChart1"/>
    <dgm:cxn modelId="{B96D76F6-2E21-41E0-A569-835DF7FCF543}" type="presOf" srcId="{A13B5185-8BFF-4BCD-921A-38AD1BBCCFE4}" destId="{E941266B-9838-40A7-A87F-B5439EC370FC}" srcOrd="0" destOrd="0" presId="urn:microsoft.com/office/officeart/2005/8/layout/orgChart1"/>
    <dgm:cxn modelId="{77942BF8-91A7-46DF-B87B-8DD56280BC97}" srcId="{654E0A54-7272-4889-B8C2-CA9A4596C337}" destId="{0D359803-86FB-47F4-B179-9FE61818FA03}" srcOrd="0" destOrd="0" parTransId="{E9F794C3-1482-4488-B311-0623B0CC7AA9}" sibTransId="{3F800749-D5F1-48ED-947D-51B7D230681B}"/>
    <dgm:cxn modelId="{99385AFB-921D-42E8-AAF8-2E25C3F18E21}" type="presOf" srcId="{33EA96EE-C627-48AE-B916-442C02410749}" destId="{890C4F47-E7A3-41AF-8ABE-540AD9D27DFF}" srcOrd="0" destOrd="0" presId="urn:microsoft.com/office/officeart/2005/8/layout/orgChart1"/>
    <dgm:cxn modelId="{A8A0F6FC-5FA6-4605-94CA-34D298E4A4D1}" srcId="{11FC0411-BE7C-4E0C-8FD5-A1B91CA58EE0}" destId="{DF03CF29-DFA5-437A-BA44-700071D7E1E7}" srcOrd="2" destOrd="0" parTransId="{CD95EB2D-6751-4B0A-A857-E8CE916A034D}" sibTransId="{178568E9-9E2A-4D2B-BEC3-0B6310D86294}"/>
    <dgm:cxn modelId="{74FEAAFF-C3D5-4E36-86CE-456FCA85EAF4}" type="presOf" srcId="{3812838E-2957-4BFB-BF5B-A18164A10FD4}" destId="{632C07CA-6A06-4DBD-A554-9E2A9CF8F554}" srcOrd="0" destOrd="0" presId="urn:microsoft.com/office/officeart/2005/8/layout/orgChart1"/>
    <dgm:cxn modelId="{ECBE7B94-AF75-4D08-8298-C1CA0370EDFF}" type="presParOf" srcId="{D62C622A-60D7-4C06-A6AB-404E19FDFA3D}" destId="{6319C4D5-8A27-448B-9615-A96EE9D8D983}" srcOrd="0" destOrd="0" presId="urn:microsoft.com/office/officeart/2005/8/layout/orgChart1"/>
    <dgm:cxn modelId="{5541B2AF-BF7C-4951-87AB-CDF0BD8835B3}" type="presParOf" srcId="{6319C4D5-8A27-448B-9615-A96EE9D8D983}" destId="{32A93104-0F46-4BF4-8318-0759101DDC25}" srcOrd="0" destOrd="0" presId="urn:microsoft.com/office/officeart/2005/8/layout/orgChart1"/>
    <dgm:cxn modelId="{41BD867C-7B8E-4BC3-A04C-C5FF0015BB8A}" type="presParOf" srcId="{32A93104-0F46-4BF4-8318-0759101DDC25}" destId="{11CBFED5-5A62-401F-8501-148BBDE02E7C}" srcOrd="0" destOrd="0" presId="urn:microsoft.com/office/officeart/2005/8/layout/orgChart1"/>
    <dgm:cxn modelId="{0BFC6D92-0337-47C3-9C6C-A2FA95A64598}" type="presParOf" srcId="{32A93104-0F46-4BF4-8318-0759101DDC25}" destId="{198D544D-706C-4E8A-8C0C-A2083A35ADCC}" srcOrd="1" destOrd="0" presId="urn:microsoft.com/office/officeart/2005/8/layout/orgChart1"/>
    <dgm:cxn modelId="{0C00F821-84D0-4D5E-8FC4-DB76B5BCCD34}" type="presParOf" srcId="{6319C4D5-8A27-448B-9615-A96EE9D8D983}" destId="{80B5D3DF-CA53-4FFD-BF7C-690F4F4FE24E}" srcOrd="1" destOrd="0" presId="urn:microsoft.com/office/officeart/2005/8/layout/orgChart1"/>
    <dgm:cxn modelId="{6E2812F4-18A5-4381-B2E7-B3101E73AD32}" type="presParOf" srcId="{80B5D3DF-CA53-4FFD-BF7C-690F4F4FE24E}" destId="{632C07CA-6A06-4DBD-A554-9E2A9CF8F554}" srcOrd="0" destOrd="0" presId="urn:microsoft.com/office/officeart/2005/8/layout/orgChart1"/>
    <dgm:cxn modelId="{BE01CDBD-B5A5-40D8-A51D-72BA7104BC0D}" type="presParOf" srcId="{80B5D3DF-CA53-4FFD-BF7C-690F4F4FE24E}" destId="{AC4012C1-AB5E-4119-9E41-18EF635D013A}" srcOrd="1" destOrd="0" presId="urn:microsoft.com/office/officeart/2005/8/layout/orgChart1"/>
    <dgm:cxn modelId="{AB980E46-75B7-456F-A089-EC7C6697191B}" type="presParOf" srcId="{AC4012C1-AB5E-4119-9E41-18EF635D013A}" destId="{54D7849F-63CD-4D7A-9A1F-4B2DAED937FC}" srcOrd="0" destOrd="0" presId="urn:microsoft.com/office/officeart/2005/8/layout/orgChart1"/>
    <dgm:cxn modelId="{E4906A40-6C89-4ED9-BD36-5DC78C35964E}" type="presParOf" srcId="{54D7849F-63CD-4D7A-9A1F-4B2DAED937FC}" destId="{948C0188-6955-4C06-9E77-704C9B9B1044}" srcOrd="0" destOrd="0" presId="urn:microsoft.com/office/officeart/2005/8/layout/orgChart1"/>
    <dgm:cxn modelId="{B5113CA6-825D-4598-B319-46F97F65A1D0}" type="presParOf" srcId="{54D7849F-63CD-4D7A-9A1F-4B2DAED937FC}" destId="{BACD7586-0834-49AA-B98B-BF75FDC6DA2F}" srcOrd="1" destOrd="0" presId="urn:microsoft.com/office/officeart/2005/8/layout/orgChart1"/>
    <dgm:cxn modelId="{29BF18CD-017B-467C-9526-D3FAE01F52A6}" type="presParOf" srcId="{AC4012C1-AB5E-4119-9E41-18EF635D013A}" destId="{496F3233-C0D5-42DE-BACF-8741D9FE1C51}" srcOrd="1" destOrd="0" presId="urn:microsoft.com/office/officeart/2005/8/layout/orgChart1"/>
    <dgm:cxn modelId="{AAA3B624-FCFF-4DF6-A6AF-F98F0F4B4183}" type="presParOf" srcId="{496F3233-C0D5-42DE-BACF-8741D9FE1C51}" destId="{D2E53671-3D2F-4FFA-A85A-9941ACAF5410}" srcOrd="0" destOrd="0" presId="urn:microsoft.com/office/officeart/2005/8/layout/orgChart1"/>
    <dgm:cxn modelId="{534CA366-3101-4CB4-8F30-F4F78AE1736E}" type="presParOf" srcId="{496F3233-C0D5-42DE-BACF-8741D9FE1C51}" destId="{59066EC5-A00F-44E0-80D9-D72D4BAD69D5}" srcOrd="1" destOrd="0" presId="urn:microsoft.com/office/officeart/2005/8/layout/orgChart1"/>
    <dgm:cxn modelId="{5D702632-81C9-435A-8242-24AADBC8DDA5}" type="presParOf" srcId="{59066EC5-A00F-44E0-80D9-D72D4BAD69D5}" destId="{EBD82914-0795-4132-96A9-387DCF7426B0}" srcOrd="0" destOrd="0" presId="urn:microsoft.com/office/officeart/2005/8/layout/orgChart1"/>
    <dgm:cxn modelId="{D5694AE4-956B-4565-AEA7-E95AD0E5B16A}" type="presParOf" srcId="{EBD82914-0795-4132-96A9-387DCF7426B0}" destId="{9F28A0F4-B376-4ACA-AE1E-68C34B41F795}" srcOrd="0" destOrd="0" presId="urn:microsoft.com/office/officeart/2005/8/layout/orgChart1"/>
    <dgm:cxn modelId="{6E6D9C1E-B860-42E2-8E14-A4783D6599CF}" type="presParOf" srcId="{EBD82914-0795-4132-96A9-387DCF7426B0}" destId="{A5DA9BFF-3B20-4A25-B337-0C4E6D1BFA87}" srcOrd="1" destOrd="0" presId="urn:microsoft.com/office/officeart/2005/8/layout/orgChart1"/>
    <dgm:cxn modelId="{B9A2CCCD-A86B-4ADE-8319-5B232F6006ED}" type="presParOf" srcId="{59066EC5-A00F-44E0-80D9-D72D4BAD69D5}" destId="{AC9A0C32-61E5-44DF-92C0-76AEBC542398}" srcOrd="1" destOrd="0" presId="urn:microsoft.com/office/officeart/2005/8/layout/orgChart1"/>
    <dgm:cxn modelId="{FA2B58B9-6CF2-44DE-9F83-DC2E76B451BB}" type="presParOf" srcId="{59066EC5-A00F-44E0-80D9-D72D4BAD69D5}" destId="{396623E6-68DA-4496-8489-668DEF06C23E}" srcOrd="2" destOrd="0" presId="urn:microsoft.com/office/officeart/2005/8/layout/orgChart1"/>
    <dgm:cxn modelId="{4B6DA0D5-D69F-46E2-8F09-3D8D0A8B2830}" type="presParOf" srcId="{496F3233-C0D5-42DE-BACF-8741D9FE1C51}" destId="{A3195789-B956-41B7-A726-D77D17EC1962}" srcOrd="2" destOrd="0" presId="urn:microsoft.com/office/officeart/2005/8/layout/orgChart1"/>
    <dgm:cxn modelId="{35989F0C-4293-47DA-A300-061735C5DD3B}" type="presParOf" srcId="{496F3233-C0D5-42DE-BACF-8741D9FE1C51}" destId="{FC5AC11C-97BB-4D2C-927A-25A66787C114}" srcOrd="3" destOrd="0" presId="urn:microsoft.com/office/officeart/2005/8/layout/orgChart1"/>
    <dgm:cxn modelId="{248248BE-E4E5-43CC-B0A7-EB668A3AAE2C}" type="presParOf" srcId="{FC5AC11C-97BB-4D2C-927A-25A66787C114}" destId="{5B46609E-8F83-4072-8BA5-C539C7D71233}" srcOrd="0" destOrd="0" presId="urn:microsoft.com/office/officeart/2005/8/layout/orgChart1"/>
    <dgm:cxn modelId="{4A03A328-ECF6-4C32-AE1D-17E8E7886A44}" type="presParOf" srcId="{5B46609E-8F83-4072-8BA5-C539C7D71233}" destId="{E6A5B491-DDE7-4E10-B05E-BB02403A759C}" srcOrd="0" destOrd="0" presId="urn:microsoft.com/office/officeart/2005/8/layout/orgChart1"/>
    <dgm:cxn modelId="{E4A8C103-BC29-4231-87B0-81F46A958F48}" type="presParOf" srcId="{5B46609E-8F83-4072-8BA5-C539C7D71233}" destId="{C55D99F3-8238-4846-A89B-C02F75319B59}" srcOrd="1" destOrd="0" presId="urn:microsoft.com/office/officeart/2005/8/layout/orgChart1"/>
    <dgm:cxn modelId="{A333E959-F2FD-4C3C-A078-D3C1C5FF7492}" type="presParOf" srcId="{FC5AC11C-97BB-4D2C-927A-25A66787C114}" destId="{19AC1172-ECA9-458D-A09C-7603285265A8}" srcOrd="1" destOrd="0" presId="urn:microsoft.com/office/officeart/2005/8/layout/orgChart1"/>
    <dgm:cxn modelId="{8A42C798-2A68-406E-B6AE-90958D04EA9A}" type="presParOf" srcId="{FC5AC11C-97BB-4D2C-927A-25A66787C114}" destId="{30FA0456-B3C7-4213-B8FD-1B205358339D}" srcOrd="2" destOrd="0" presId="urn:microsoft.com/office/officeart/2005/8/layout/orgChart1"/>
    <dgm:cxn modelId="{6B8EAE6F-74A3-45AC-9564-CFCB77607945}" type="presParOf" srcId="{496F3233-C0D5-42DE-BACF-8741D9FE1C51}" destId="{E7499599-AD10-4970-9B93-78CB4EEF8D84}" srcOrd="4" destOrd="0" presId="urn:microsoft.com/office/officeart/2005/8/layout/orgChart1"/>
    <dgm:cxn modelId="{0E0C2ED4-F857-411A-A399-0F04092311A6}" type="presParOf" srcId="{496F3233-C0D5-42DE-BACF-8741D9FE1C51}" destId="{B76B164F-4AE1-439E-B3D1-F9794EBF61C7}" srcOrd="5" destOrd="0" presId="urn:microsoft.com/office/officeart/2005/8/layout/orgChart1"/>
    <dgm:cxn modelId="{CA3469C4-24B6-4DCD-9256-31C34E537066}" type="presParOf" srcId="{B76B164F-4AE1-439E-B3D1-F9794EBF61C7}" destId="{5015100C-602C-44E3-89F1-1FC2383FEDF8}" srcOrd="0" destOrd="0" presId="urn:microsoft.com/office/officeart/2005/8/layout/orgChart1"/>
    <dgm:cxn modelId="{0D9DF5EC-957F-4613-B517-C2EB28D577A2}" type="presParOf" srcId="{5015100C-602C-44E3-89F1-1FC2383FEDF8}" destId="{54AD19F6-6A53-437E-A97B-D3CA36B654B3}" srcOrd="0" destOrd="0" presId="urn:microsoft.com/office/officeart/2005/8/layout/orgChart1"/>
    <dgm:cxn modelId="{3EC29137-EC96-4FEA-8247-9546DBAF3AFA}" type="presParOf" srcId="{5015100C-602C-44E3-89F1-1FC2383FEDF8}" destId="{1EF83010-31FB-4D8C-AD5C-F465FCC85555}" srcOrd="1" destOrd="0" presId="urn:microsoft.com/office/officeart/2005/8/layout/orgChart1"/>
    <dgm:cxn modelId="{1349296E-C2C8-4B56-8AB9-B00AB787385A}" type="presParOf" srcId="{B76B164F-4AE1-439E-B3D1-F9794EBF61C7}" destId="{EB81246F-BAB0-45E9-90E9-1D91F42F198D}" srcOrd="1" destOrd="0" presId="urn:microsoft.com/office/officeart/2005/8/layout/orgChart1"/>
    <dgm:cxn modelId="{19461FB0-6A36-4B6C-9CDC-1A95F98662D6}" type="presParOf" srcId="{B76B164F-4AE1-439E-B3D1-F9794EBF61C7}" destId="{7A8632C6-0004-42C0-9AF2-5606730F19EA}" srcOrd="2" destOrd="0" presId="urn:microsoft.com/office/officeart/2005/8/layout/orgChart1"/>
    <dgm:cxn modelId="{6E46FE35-B8DF-4354-9EC5-8EAFD012BAE7}" type="presParOf" srcId="{496F3233-C0D5-42DE-BACF-8741D9FE1C51}" destId="{BFE7A2B0-76D7-444B-A4E4-EECA53D06DB3}" srcOrd="6" destOrd="0" presId="urn:microsoft.com/office/officeart/2005/8/layout/orgChart1"/>
    <dgm:cxn modelId="{A086A52A-7020-47A6-B752-7542DC429BD6}" type="presParOf" srcId="{496F3233-C0D5-42DE-BACF-8741D9FE1C51}" destId="{36F05DDF-A05F-4EF4-A22F-B6B36415EF6D}" srcOrd="7" destOrd="0" presId="urn:microsoft.com/office/officeart/2005/8/layout/orgChart1"/>
    <dgm:cxn modelId="{4A21C364-1291-4570-9265-2893ECCAF62B}" type="presParOf" srcId="{36F05DDF-A05F-4EF4-A22F-B6B36415EF6D}" destId="{3606CD2D-B28D-40AF-A622-2FC257FB835A}" srcOrd="0" destOrd="0" presId="urn:microsoft.com/office/officeart/2005/8/layout/orgChart1"/>
    <dgm:cxn modelId="{2A9ECEAF-B824-4215-B877-F54B1A7F28D8}" type="presParOf" srcId="{3606CD2D-B28D-40AF-A622-2FC257FB835A}" destId="{9EB6B82F-8C0F-4385-8A4F-FC692CB9EB00}" srcOrd="0" destOrd="0" presId="urn:microsoft.com/office/officeart/2005/8/layout/orgChart1"/>
    <dgm:cxn modelId="{17F46269-85D8-4CCB-8CA6-0F2DB3FC8128}" type="presParOf" srcId="{3606CD2D-B28D-40AF-A622-2FC257FB835A}" destId="{605D1C04-4FC0-47A6-85D5-970953500F03}" srcOrd="1" destOrd="0" presId="urn:microsoft.com/office/officeart/2005/8/layout/orgChart1"/>
    <dgm:cxn modelId="{43EC1CCF-B061-491C-86DC-954749352E3C}" type="presParOf" srcId="{36F05DDF-A05F-4EF4-A22F-B6B36415EF6D}" destId="{3A4B9321-3310-48F2-B7F9-7F14D4BD447E}" srcOrd="1" destOrd="0" presId="urn:microsoft.com/office/officeart/2005/8/layout/orgChart1"/>
    <dgm:cxn modelId="{A9E3B9AB-2E8E-4FB2-9154-AD450EEF1ED8}" type="presParOf" srcId="{36F05DDF-A05F-4EF4-A22F-B6B36415EF6D}" destId="{8013F97B-5189-402F-A560-A9ADB862EA37}" srcOrd="2" destOrd="0" presId="urn:microsoft.com/office/officeart/2005/8/layout/orgChart1"/>
    <dgm:cxn modelId="{0DBAE445-93B7-470C-BA44-14EBBF6B2908}" type="presParOf" srcId="{496F3233-C0D5-42DE-BACF-8741D9FE1C51}" destId="{0288081C-EE43-4874-8EE5-0928F42A0B05}" srcOrd="8" destOrd="0" presId="urn:microsoft.com/office/officeart/2005/8/layout/orgChart1"/>
    <dgm:cxn modelId="{3FD5C62A-4381-4BA9-9E9C-86940277B1E7}" type="presParOf" srcId="{496F3233-C0D5-42DE-BACF-8741D9FE1C51}" destId="{07542C0F-DD1F-489F-8197-FE214FC4F8C4}" srcOrd="9" destOrd="0" presId="urn:microsoft.com/office/officeart/2005/8/layout/orgChart1"/>
    <dgm:cxn modelId="{4C0C7123-EEB4-42B5-A0B0-8427D0144DC1}" type="presParOf" srcId="{07542C0F-DD1F-489F-8197-FE214FC4F8C4}" destId="{62A4DFC7-6112-4FCA-B5E1-0A38AA4B56F3}" srcOrd="0" destOrd="0" presId="urn:microsoft.com/office/officeart/2005/8/layout/orgChart1"/>
    <dgm:cxn modelId="{1CE73403-EB93-400F-8AD3-8498AB1C89BC}" type="presParOf" srcId="{62A4DFC7-6112-4FCA-B5E1-0A38AA4B56F3}" destId="{9B896ACB-EAD8-42EE-AF70-43104C18307F}" srcOrd="0" destOrd="0" presId="urn:microsoft.com/office/officeart/2005/8/layout/orgChart1"/>
    <dgm:cxn modelId="{C707A055-1E0A-4D6A-B536-1EAC1CFA46E4}" type="presParOf" srcId="{62A4DFC7-6112-4FCA-B5E1-0A38AA4B56F3}" destId="{CA67B99B-EEAF-4EBC-9791-80815C40AE7B}" srcOrd="1" destOrd="0" presId="urn:microsoft.com/office/officeart/2005/8/layout/orgChart1"/>
    <dgm:cxn modelId="{5B0032E5-EC9E-4AB8-845F-DD2DD0025F90}" type="presParOf" srcId="{07542C0F-DD1F-489F-8197-FE214FC4F8C4}" destId="{5FA73CAD-B132-42D6-A981-5DAF4DDDF55D}" srcOrd="1" destOrd="0" presId="urn:microsoft.com/office/officeart/2005/8/layout/orgChart1"/>
    <dgm:cxn modelId="{EED08B6D-F21C-46CE-92F9-D3F164EE953B}" type="presParOf" srcId="{07542C0F-DD1F-489F-8197-FE214FC4F8C4}" destId="{A268483F-53E3-41FA-BE03-6BC823BADA74}" srcOrd="2" destOrd="0" presId="urn:microsoft.com/office/officeart/2005/8/layout/orgChart1"/>
    <dgm:cxn modelId="{5124B7AF-5CB5-4F2D-95A6-F865531382F0}" type="presParOf" srcId="{496F3233-C0D5-42DE-BACF-8741D9FE1C51}" destId="{477D09E3-7B58-4BD7-9805-96911F4471D8}" srcOrd="10" destOrd="0" presId="urn:microsoft.com/office/officeart/2005/8/layout/orgChart1"/>
    <dgm:cxn modelId="{41BA25A0-073F-4B76-B80E-18A5D65207F1}" type="presParOf" srcId="{496F3233-C0D5-42DE-BACF-8741D9FE1C51}" destId="{A2AD022E-F843-4A28-991D-A910D0057322}" srcOrd="11" destOrd="0" presId="urn:microsoft.com/office/officeart/2005/8/layout/orgChart1"/>
    <dgm:cxn modelId="{14C31DFB-5CA4-4DB6-9FDC-E4F6C3EB4B8B}" type="presParOf" srcId="{A2AD022E-F843-4A28-991D-A910D0057322}" destId="{F9B21BD9-AA5D-4259-B459-FF3C6087CDA3}" srcOrd="0" destOrd="0" presId="urn:microsoft.com/office/officeart/2005/8/layout/orgChart1"/>
    <dgm:cxn modelId="{689474E5-E712-49A7-801E-BB98D6714A60}" type="presParOf" srcId="{F9B21BD9-AA5D-4259-B459-FF3C6087CDA3}" destId="{2F3FE374-1B2C-4408-9173-6FF2C1FF51A4}" srcOrd="0" destOrd="0" presId="urn:microsoft.com/office/officeart/2005/8/layout/orgChart1"/>
    <dgm:cxn modelId="{840513B3-5858-46EC-95C6-2F7E88D5E3E5}" type="presParOf" srcId="{F9B21BD9-AA5D-4259-B459-FF3C6087CDA3}" destId="{FB8DC826-AAD3-48D2-9E07-B5190D9BB955}" srcOrd="1" destOrd="0" presId="urn:microsoft.com/office/officeart/2005/8/layout/orgChart1"/>
    <dgm:cxn modelId="{87708584-7D4E-401E-9DC8-E9F3BB9F8427}" type="presParOf" srcId="{A2AD022E-F843-4A28-991D-A910D0057322}" destId="{CCCD9085-4428-4F11-A9C9-56B321A06B6F}" srcOrd="1" destOrd="0" presId="urn:microsoft.com/office/officeart/2005/8/layout/orgChart1"/>
    <dgm:cxn modelId="{4D0D1EEC-95DB-4410-B57D-02C84FE668FA}" type="presParOf" srcId="{A2AD022E-F843-4A28-991D-A910D0057322}" destId="{BB1F3182-02A0-4007-A743-A62116367CE8}" srcOrd="2" destOrd="0" presId="urn:microsoft.com/office/officeart/2005/8/layout/orgChart1"/>
    <dgm:cxn modelId="{73C73AF4-EA8C-41EC-AF16-4D9EE5D0C7B7}" type="presParOf" srcId="{496F3233-C0D5-42DE-BACF-8741D9FE1C51}" destId="{2ECCFF4D-4540-4B71-AF57-CBA9CB9DEE84}" srcOrd="12" destOrd="0" presId="urn:microsoft.com/office/officeart/2005/8/layout/orgChart1"/>
    <dgm:cxn modelId="{0042D845-BF96-4F30-A6AF-33DA1975A624}" type="presParOf" srcId="{496F3233-C0D5-42DE-BACF-8741D9FE1C51}" destId="{04E1096D-0824-43A5-880A-AC710E73531B}" srcOrd="13" destOrd="0" presId="urn:microsoft.com/office/officeart/2005/8/layout/orgChart1"/>
    <dgm:cxn modelId="{42FB65A0-A7AB-40EC-AFDC-3FA29E670F1C}" type="presParOf" srcId="{04E1096D-0824-43A5-880A-AC710E73531B}" destId="{1D8F145E-539D-4389-BF50-A7AD0AE6707C}" srcOrd="0" destOrd="0" presId="urn:microsoft.com/office/officeart/2005/8/layout/orgChart1"/>
    <dgm:cxn modelId="{75942E05-62FD-4091-946A-AA61B2FF8027}" type="presParOf" srcId="{1D8F145E-539D-4389-BF50-A7AD0AE6707C}" destId="{766A7052-EC24-4A25-8D18-B07217D7E78D}" srcOrd="0" destOrd="0" presId="urn:microsoft.com/office/officeart/2005/8/layout/orgChart1"/>
    <dgm:cxn modelId="{81AC2342-1044-47DA-A9AA-D1B4E77B95C9}" type="presParOf" srcId="{1D8F145E-539D-4389-BF50-A7AD0AE6707C}" destId="{2728A7AE-0309-49BA-B93E-CAE68502498D}" srcOrd="1" destOrd="0" presId="urn:microsoft.com/office/officeart/2005/8/layout/orgChart1"/>
    <dgm:cxn modelId="{8796977B-76EB-4623-8311-1948B275B049}" type="presParOf" srcId="{04E1096D-0824-43A5-880A-AC710E73531B}" destId="{F7CC026B-EFBA-4BD0-9452-10F27964CC82}" srcOrd="1" destOrd="0" presId="urn:microsoft.com/office/officeart/2005/8/layout/orgChart1"/>
    <dgm:cxn modelId="{9573105A-FB73-4E35-B99B-FBD09C469922}" type="presParOf" srcId="{04E1096D-0824-43A5-880A-AC710E73531B}" destId="{52841CD0-CFEF-4B13-B6DA-9D4FB5A2F2F7}" srcOrd="2" destOrd="0" presId="urn:microsoft.com/office/officeart/2005/8/layout/orgChart1"/>
    <dgm:cxn modelId="{05A0D8B0-9366-4467-AA3C-F606C5B504C7}" type="presParOf" srcId="{AC4012C1-AB5E-4119-9E41-18EF635D013A}" destId="{AC58832B-2F9A-4CEC-84B2-A0F34AB3D535}" srcOrd="2" destOrd="0" presId="urn:microsoft.com/office/officeart/2005/8/layout/orgChart1"/>
    <dgm:cxn modelId="{D06EFDCA-E0C0-4F65-8127-279D0762C2FC}" type="presParOf" srcId="{80B5D3DF-CA53-4FFD-BF7C-690F4F4FE24E}" destId="{099D6A8F-8AC9-4344-A872-9852091A88C8}" srcOrd="2" destOrd="0" presId="urn:microsoft.com/office/officeart/2005/8/layout/orgChart1"/>
    <dgm:cxn modelId="{273C32D2-C1D7-4A3C-B955-6C39E0CA584A}" type="presParOf" srcId="{80B5D3DF-CA53-4FFD-BF7C-690F4F4FE24E}" destId="{0E566451-483D-42A5-BCEA-EF5C7CE9D3E7}" srcOrd="3" destOrd="0" presId="urn:microsoft.com/office/officeart/2005/8/layout/orgChart1"/>
    <dgm:cxn modelId="{7FFDFD15-425E-40CD-96B1-6C8AE61EB351}" type="presParOf" srcId="{0E566451-483D-42A5-BCEA-EF5C7CE9D3E7}" destId="{42EBDDDE-C482-421E-A89B-081A1DDC7FFE}" srcOrd="0" destOrd="0" presId="urn:microsoft.com/office/officeart/2005/8/layout/orgChart1"/>
    <dgm:cxn modelId="{E5251512-B70E-4A54-9CDC-8A808290FAD4}" type="presParOf" srcId="{42EBDDDE-C482-421E-A89B-081A1DDC7FFE}" destId="{DD488E97-98B3-4365-84B0-6ABA7D6D4AFF}" srcOrd="0" destOrd="0" presId="urn:microsoft.com/office/officeart/2005/8/layout/orgChart1"/>
    <dgm:cxn modelId="{CBE65CCF-B681-4946-B36B-7199F43293D7}" type="presParOf" srcId="{42EBDDDE-C482-421E-A89B-081A1DDC7FFE}" destId="{A3949708-E15A-46B1-A99C-81C0E9DA0D02}" srcOrd="1" destOrd="0" presId="urn:microsoft.com/office/officeart/2005/8/layout/orgChart1"/>
    <dgm:cxn modelId="{00A74E7B-4A1F-4F01-B15C-321A079020A4}" type="presParOf" srcId="{0E566451-483D-42A5-BCEA-EF5C7CE9D3E7}" destId="{C11021B1-1982-4564-88AE-9321D4F4A2CF}" srcOrd="1" destOrd="0" presId="urn:microsoft.com/office/officeart/2005/8/layout/orgChart1"/>
    <dgm:cxn modelId="{2F621596-A334-4E38-9A3E-148362B109E1}" type="presParOf" srcId="{C11021B1-1982-4564-88AE-9321D4F4A2CF}" destId="{352942E2-D480-49D3-8BCC-2F33798E3E6A}" srcOrd="0" destOrd="0" presId="urn:microsoft.com/office/officeart/2005/8/layout/orgChart1"/>
    <dgm:cxn modelId="{14A26AC1-84E0-4D5C-8D6E-31D085DEFD9F}" type="presParOf" srcId="{C11021B1-1982-4564-88AE-9321D4F4A2CF}" destId="{04C1C0DE-5ED2-4FC6-911C-977675B9040D}" srcOrd="1" destOrd="0" presId="urn:microsoft.com/office/officeart/2005/8/layout/orgChart1"/>
    <dgm:cxn modelId="{4D3D1B37-15AE-4715-91B7-BC9CEBCD8D91}" type="presParOf" srcId="{04C1C0DE-5ED2-4FC6-911C-977675B9040D}" destId="{651DCC9B-31F4-4708-B1BD-4A92113707AE}" srcOrd="0" destOrd="0" presId="urn:microsoft.com/office/officeart/2005/8/layout/orgChart1"/>
    <dgm:cxn modelId="{3CD7D3D7-50AF-48E9-A2B8-6096D590871D}" type="presParOf" srcId="{651DCC9B-31F4-4708-B1BD-4A92113707AE}" destId="{140772D9-098C-4015-A121-E61843F6400B}" srcOrd="0" destOrd="0" presId="urn:microsoft.com/office/officeart/2005/8/layout/orgChart1"/>
    <dgm:cxn modelId="{CBD51DFE-4CEB-4BBD-BC41-264B64D26A7B}" type="presParOf" srcId="{651DCC9B-31F4-4708-B1BD-4A92113707AE}" destId="{C6E3DC9E-C788-452E-85EC-3A4D4FCABE3C}" srcOrd="1" destOrd="0" presId="urn:microsoft.com/office/officeart/2005/8/layout/orgChart1"/>
    <dgm:cxn modelId="{01E57EFC-6688-4C18-B597-7E062713860E}" type="presParOf" srcId="{04C1C0DE-5ED2-4FC6-911C-977675B9040D}" destId="{F43CE24E-914D-4835-A52C-EDC30E83C079}" srcOrd="1" destOrd="0" presId="urn:microsoft.com/office/officeart/2005/8/layout/orgChart1"/>
    <dgm:cxn modelId="{7CB61773-D0C5-4412-9453-CBC602425E3F}" type="presParOf" srcId="{04C1C0DE-5ED2-4FC6-911C-977675B9040D}" destId="{1A271F94-AB8D-4AA9-92D8-93724199A711}" srcOrd="2" destOrd="0" presId="urn:microsoft.com/office/officeart/2005/8/layout/orgChart1"/>
    <dgm:cxn modelId="{C6FDC13D-B5C6-4E7A-8851-BAF5F5F6791F}" type="presParOf" srcId="{C11021B1-1982-4564-88AE-9321D4F4A2CF}" destId="{B5FF8E9E-4866-469B-BF68-2B405A9480AA}" srcOrd="2" destOrd="0" presId="urn:microsoft.com/office/officeart/2005/8/layout/orgChart1"/>
    <dgm:cxn modelId="{07BE602C-89E2-4F67-B92D-2DCA22C60C3A}" type="presParOf" srcId="{C11021B1-1982-4564-88AE-9321D4F4A2CF}" destId="{03F169CE-E91C-4F2A-8F18-531B679E376C}" srcOrd="3" destOrd="0" presId="urn:microsoft.com/office/officeart/2005/8/layout/orgChart1"/>
    <dgm:cxn modelId="{0E0F5131-8590-4860-95B8-38F504761A61}" type="presParOf" srcId="{03F169CE-E91C-4F2A-8F18-531B679E376C}" destId="{EAC30C36-BCF1-4166-8FDD-F3EA7DCFD88F}" srcOrd="0" destOrd="0" presId="urn:microsoft.com/office/officeart/2005/8/layout/orgChart1"/>
    <dgm:cxn modelId="{E1FA4674-FE8B-475D-BF6E-D6A19195D998}" type="presParOf" srcId="{EAC30C36-BCF1-4166-8FDD-F3EA7DCFD88F}" destId="{82F3C7D0-D5CE-47A1-B100-3954FA226623}" srcOrd="0" destOrd="0" presId="urn:microsoft.com/office/officeart/2005/8/layout/orgChart1"/>
    <dgm:cxn modelId="{175C1054-FFC8-4D5A-B954-7FE6488D14F4}" type="presParOf" srcId="{EAC30C36-BCF1-4166-8FDD-F3EA7DCFD88F}" destId="{633B6E46-D295-438E-B6E0-5299DFA370B1}" srcOrd="1" destOrd="0" presId="urn:microsoft.com/office/officeart/2005/8/layout/orgChart1"/>
    <dgm:cxn modelId="{128E4EE1-6419-4C7B-818B-0633CEA632D1}" type="presParOf" srcId="{03F169CE-E91C-4F2A-8F18-531B679E376C}" destId="{A159F453-B3D9-417B-8B2D-0CC2C237EF17}" srcOrd="1" destOrd="0" presId="urn:microsoft.com/office/officeart/2005/8/layout/orgChart1"/>
    <dgm:cxn modelId="{303C017E-D134-4586-AF03-1CFFB421B621}" type="presParOf" srcId="{03F169CE-E91C-4F2A-8F18-531B679E376C}" destId="{83B31D15-F226-47A3-B143-9BD9FE1E3956}" srcOrd="2" destOrd="0" presId="urn:microsoft.com/office/officeart/2005/8/layout/orgChart1"/>
    <dgm:cxn modelId="{D39BB4DC-DD3E-44C0-A1BE-76E48CBEEEB0}" type="presParOf" srcId="{C11021B1-1982-4564-88AE-9321D4F4A2CF}" destId="{D0009C56-E817-434B-8E06-0C8BD85B012C}" srcOrd="4" destOrd="0" presId="urn:microsoft.com/office/officeart/2005/8/layout/orgChart1"/>
    <dgm:cxn modelId="{B7153D8B-E834-4C83-90F7-24F81715B024}" type="presParOf" srcId="{C11021B1-1982-4564-88AE-9321D4F4A2CF}" destId="{5A493356-97FC-4D49-97FB-4F4D9B99659B}" srcOrd="5" destOrd="0" presId="urn:microsoft.com/office/officeart/2005/8/layout/orgChart1"/>
    <dgm:cxn modelId="{F67D5980-CC10-49EA-BCE6-D5B36E0600BC}" type="presParOf" srcId="{5A493356-97FC-4D49-97FB-4F4D9B99659B}" destId="{1F5D6D51-51CE-4F92-B2C6-CF3ADD3F7330}" srcOrd="0" destOrd="0" presId="urn:microsoft.com/office/officeart/2005/8/layout/orgChart1"/>
    <dgm:cxn modelId="{0E26011A-1D0D-4FC5-A266-4EB873D5C16D}" type="presParOf" srcId="{1F5D6D51-51CE-4F92-B2C6-CF3ADD3F7330}" destId="{900514CB-2012-458E-9370-80A9B27DFE66}" srcOrd="0" destOrd="0" presId="urn:microsoft.com/office/officeart/2005/8/layout/orgChart1"/>
    <dgm:cxn modelId="{6028446B-B60F-4657-9D97-7DF9DD8F7410}" type="presParOf" srcId="{1F5D6D51-51CE-4F92-B2C6-CF3ADD3F7330}" destId="{600DC25A-3AE2-4728-BB7A-C29C03A81AB8}" srcOrd="1" destOrd="0" presId="urn:microsoft.com/office/officeart/2005/8/layout/orgChart1"/>
    <dgm:cxn modelId="{6B738FAE-5604-4C0D-BA85-9B7E857DA000}" type="presParOf" srcId="{5A493356-97FC-4D49-97FB-4F4D9B99659B}" destId="{154B3BCB-43FE-4B0D-A003-963045F14F98}" srcOrd="1" destOrd="0" presId="urn:microsoft.com/office/officeart/2005/8/layout/orgChart1"/>
    <dgm:cxn modelId="{F529A38D-01AA-4181-9537-6EF6E91AA9F6}" type="presParOf" srcId="{5A493356-97FC-4D49-97FB-4F4D9B99659B}" destId="{D0AD1C04-31E0-446D-9756-8D20CF4D6FAC}" srcOrd="2" destOrd="0" presId="urn:microsoft.com/office/officeart/2005/8/layout/orgChart1"/>
    <dgm:cxn modelId="{8891140D-2CA1-40CF-BD32-7C973183864D}" type="presParOf" srcId="{C11021B1-1982-4564-88AE-9321D4F4A2CF}" destId="{10C95DEF-636D-4D56-9336-C3C100E36806}" srcOrd="6" destOrd="0" presId="urn:microsoft.com/office/officeart/2005/8/layout/orgChart1"/>
    <dgm:cxn modelId="{99B43371-883B-482B-8438-F9D6DCB73584}" type="presParOf" srcId="{C11021B1-1982-4564-88AE-9321D4F4A2CF}" destId="{9925CAA3-CD2A-48C5-AC67-DFD4739DF74D}" srcOrd="7" destOrd="0" presId="urn:microsoft.com/office/officeart/2005/8/layout/orgChart1"/>
    <dgm:cxn modelId="{20B00B4F-ABA8-423D-AC74-EC07741A4057}" type="presParOf" srcId="{9925CAA3-CD2A-48C5-AC67-DFD4739DF74D}" destId="{A7F1D70A-AB11-4D8E-87DE-CFF32EA4E00C}" srcOrd="0" destOrd="0" presId="urn:microsoft.com/office/officeart/2005/8/layout/orgChart1"/>
    <dgm:cxn modelId="{D31AFB21-DDAD-4A2F-976B-C3B0AC87B908}" type="presParOf" srcId="{A7F1D70A-AB11-4D8E-87DE-CFF32EA4E00C}" destId="{4BDCB6DA-5AC9-4BD7-ADA1-60C3A5AA32BB}" srcOrd="0" destOrd="0" presId="urn:microsoft.com/office/officeart/2005/8/layout/orgChart1"/>
    <dgm:cxn modelId="{D0BDABC1-CCB4-49C1-8117-45F5EC058D37}" type="presParOf" srcId="{A7F1D70A-AB11-4D8E-87DE-CFF32EA4E00C}" destId="{15317F72-59B4-4C98-A0C8-6990B5738AB8}" srcOrd="1" destOrd="0" presId="urn:microsoft.com/office/officeart/2005/8/layout/orgChart1"/>
    <dgm:cxn modelId="{2FE79188-BA03-4277-9765-87645DEC2EE1}" type="presParOf" srcId="{9925CAA3-CD2A-48C5-AC67-DFD4739DF74D}" destId="{85E159C3-8F2D-4EC2-8620-FCD672EF3A53}" srcOrd="1" destOrd="0" presId="urn:microsoft.com/office/officeart/2005/8/layout/orgChart1"/>
    <dgm:cxn modelId="{3E4F9342-58ED-42F4-A47D-E805A3B82413}" type="presParOf" srcId="{9925CAA3-CD2A-48C5-AC67-DFD4739DF74D}" destId="{A6FAC745-AAE0-49BE-9949-48E896526FD1}" srcOrd="2" destOrd="0" presId="urn:microsoft.com/office/officeart/2005/8/layout/orgChart1"/>
    <dgm:cxn modelId="{CD50DB7A-09AD-4D06-AC8F-96B1E8EEFD16}" type="presParOf" srcId="{C11021B1-1982-4564-88AE-9321D4F4A2CF}" destId="{3CC7B552-3FFE-4B1F-818B-F256C27075D1}" srcOrd="8" destOrd="0" presId="urn:microsoft.com/office/officeart/2005/8/layout/orgChart1"/>
    <dgm:cxn modelId="{6055271F-278B-46B1-BF2B-FF5AB37A50A1}" type="presParOf" srcId="{C11021B1-1982-4564-88AE-9321D4F4A2CF}" destId="{1F2842E2-D625-4EA2-B5E8-BC278BB16E60}" srcOrd="9" destOrd="0" presId="urn:microsoft.com/office/officeart/2005/8/layout/orgChart1"/>
    <dgm:cxn modelId="{C70B236A-BB54-43BD-B37A-F7F84123A1CC}" type="presParOf" srcId="{1F2842E2-D625-4EA2-B5E8-BC278BB16E60}" destId="{7B12101C-A701-4A4D-945D-A9B2F0CE5D78}" srcOrd="0" destOrd="0" presId="urn:microsoft.com/office/officeart/2005/8/layout/orgChart1"/>
    <dgm:cxn modelId="{4CADEC2C-D5BF-4998-B95F-2A057A87199C}" type="presParOf" srcId="{7B12101C-A701-4A4D-945D-A9B2F0CE5D78}" destId="{60CDB908-C4AD-4577-A5EF-28ECEDFBB485}" srcOrd="0" destOrd="0" presId="urn:microsoft.com/office/officeart/2005/8/layout/orgChart1"/>
    <dgm:cxn modelId="{A9943F4A-42B8-4CA8-98FC-29EA7C2DFFFA}" type="presParOf" srcId="{7B12101C-A701-4A4D-945D-A9B2F0CE5D78}" destId="{09A72A2C-72BA-4DEE-AC0E-44D612420346}" srcOrd="1" destOrd="0" presId="urn:microsoft.com/office/officeart/2005/8/layout/orgChart1"/>
    <dgm:cxn modelId="{494678EF-9C9B-4732-8EB4-48801C2B2CA6}" type="presParOf" srcId="{1F2842E2-D625-4EA2-B5E8-BC278BB16E60}" destId="{4C1C7264-AD95-4A7C-9A59-2BEF51FEF0DD}" srcOrd="1" destOrd="0" presId="urn:microsoft.com/office/officeart/2005/8/layout/orgChart1"/>
    <dgm:cxn modelId="{319BE52E-D4DE-4467-B10A-867ADA153458}" type="presParOf" srcId="{1F2842E2-D625-4EA2-B5E8-BC278BB16E60}" destId="{EF260523-78E1-48DE-80AC-BFCDD6AFA7C0}" srcOrd="2" destOrd="0" presId="urn:microsoft.com/office/officeart/2005/8/layout/orgChart1"/>
    <dgm:cxn modelId="{DBE4CA15-825D-4B7B-B215-93A5AD7E1280}" type="presParOf" srcId="{C11021B1-1982-4564-88AE-9321D4F4A2CF}" destId="{ECF54726-624F-48F5-B750-E117752E6F35}" srcOrd="10" destOrd="0" presId="urn:microsoft.com/office/officeart/2005/8/layout/orgChart1"/>
    <dgm:cxn modelId="{F26420EF-34A4-42DA-809A-C7DE413F5085}" type="presParOf" srcId="{C11021B1-1982-4564-88AE-9321D4F4A2CF}" destId="{A13F6AF5-2723-4E48-954C-D9B2C65FFA81}" srcOrd="11" destOrd="0" presId="urn:microsoft.com/office/officeart/2005/8/layout/orgChart1"/>
    <dgm:cxn modelId="{CB14760A-B30C-4A80-9DAF-E2EE7C826F5B}" type="presParOf" srcId="{A13F6AF5-2723-4E48-954C-D9B2C65FFA81}" destId="{FC279A3B-F156-433D-8E2E-37A90B4A3346}" srcOrd="0" destOrd="0" presId="urn:microsoft.com/office/officeart/2005/8/layout/orgChart1"/>
    <dgm:cxn modelId="{6A1FD111-2E7D-4ED8-9656-D7CFC4539142}" type="presParOf" srcId="{FC279A3B-F156-433D-8E2E-37A90B4A3346}" destId="{15ACC3C2-F746-4102-A9D9-D930114901A5}" srcOrd="0" destOrd="0" presId="urn:microsoft.com/office/officeart/2005/8/layout/orgChart1"/>
    <dgm:cxn modelId="{C555280A-D02E-4509-A782-8846021ADEB5}" type="presParOf" srcId="{FC279A3B-F156-433D-8E2E-37A90B4A3346}" destId="{EC1A2FBB-9EC4-494B-9E8B-7585ABA8251C}" srcOrd="1" destOrd="0" presId="urn:microsoft.com/office/officeart/2005/8/layout/orgChart1"/>
    <dgm:cxn modelId="{359BB4AF-56EB-48FC-AA1C-DA7266BC8078}" type="presParOf" srcId="{A13F6AF5-2723-4E48-954C-D9B2C65FFA81}" destId="{0B9298F4-0EC5-4A86-8A62-C8E16AF9C089}" srcOrd="1" destOrd="0" presId="urn:microsoft.com/office/officeart/2005/8/layout/orgChart1"/>
    <dgm:cxn modelId="{88965026-65A9-40E3-BFC7-000BD89AE06E}" type="presParOf" srcId="{A13F6AF5-2723-4E48-954C-D9B2C65FFA81}" destId="{F638279F-9063-45A5-A947-6930B663407E}" srcOrd="2" destOrd="0" presId="urn:microsoft.com/office/officeart/2005/8/layout/orgChart1"/>
    <dgm:cxn modelId="{45E6F22B-F23C-4E8C-9047-3EC39746011E}" type="presParOf" srcId="{0E566451-483D-42A5-BCEA-EF5C7CE9D3E7}" destId="{0867D864-ADAA-4EC8-BB0C-106758C79DC6}" srcOrd="2" destOrd="0" presId="urn:microsoft.com/office/officeart/2005/8/layout/orgChart1"/>
    <dgm:cxn modelId="{00AA49A7-789F-4046-AE73-76FDBAFD0371}" type="presParOf" srcId="{6319C4D5-8A27-448B-9615-A96EE9D8D983}" destId="{F6662884-D2F9-49FC-A533-57C5658E65A9}" srcOrd="2" destOrd="0" presId="urn:microsoft.com/office/officeart/2005/8/layout/orgChart1"/>
    <dgm:cxn modelId="{E672D737-62AD-4D55-97B3-16B25434A467}" type="presParOf" srcId="{D62C622A-60D7-4C06-A6AB-404E19FDFA3D}" destId="{26C759B9-ED01-4A47-87AF-5DD80BD41527}" srcOrd="1" destOrd="0" presId="urn:microsoft.com/office/officeart/2005/8/layout/orgChart1"/>
    <dgm:cxn modelId="{0BD4BE4D-D58E-4F7C-9128-9412C7622A82}" type="presParOf" srcId="{26C759B9-ED01-4A47-87AF-5DD80BD41527}" destId="{7DB9820D-50FD-4EBC-BB9C-855A4B243581}" srcOrd="0" destOrd="0" presId="urn:microsoft.com/office/officeart/2005/8/layout/orgChart1"/>
    <dgm:cxn modelId="{60EC8691-BC3C-4AFE-A7D4-550ABE158866}" type="presParOf" srcId="{7DB9820D-50FD-4EBC-BB9C-855A4B243581}" destId="{D422DE12-0950-41C6-B762-D33BF833B664}" srcOrd="0" destOrd="0" presId="urn:microsoft.com/office/officeart/2005/8/layout/orgChart1"/>
    <dgm:cxn modelId="{5B2C4D8E-5632-4E5F-B1C8-991A0433AE4B}" type="presParOf" srcId="{7DB9820D-50FD-4EBC-BB9C-855A4B243581}" destId="{4E568AEF-A7E1-41A9-8B30-16625DCC646D}" srcOrd="1" destOrd="0" presId="urn:microsoft.com/office/officeart/2005/8/layout/orgChart1"/>
    <dgm:cxn modelId="{2F5473EA-77CB-4F48-959F-A3D0B25E7E1C}" type="presParOf" srcId="{26C759B9-ED01-4A47-87AF-5DD80BD41527}" destId="{49A04900-BA9A-4F2D-BCEB-3DAE48EF15AB}" srcOrd="1" destOrd="0" presId="urn:microsoft.com/office/officeart/2005/8/layout/orgChart1"/>
    <dgm:cxn modelId="{65CE5320-DF39-4678-B947-13D90AACF4F1}" type="presParOf" srcId="{49A04900-BA9A-4F2D-BCEB-3DAE48EF15AB}" destId="{94F6FBC1-7E87-4EE2-8579-41952E89D5BC}" srcOrd="0" destOrd="0" presId="urn:microsoft.com/office/officeart/2005/8/layout/orgChart1"/>
    <dgm:cxn modelId="{EADB39F0-1BFC-49DE-8283-43C7AB9651E1}" type="presParOf" srcId="{49A04900-BA9A-4F2D-BCEB-3DAE48EF15AB}" destId="{9EC9A162-A891-4B7E-ACF5-2B1EE978BBC6}" srcOrd="1" destOrd="0" presId="urn:microsoft.com/office/officeart/2005/8/layout/orgChart1"/>
    <dgm:cxn modelId="{D1367AB1-2518-4303-9236-656B887E1C14}" type="presParOf" srcId="{9EC9A162-A891-4B7E-ACF5-2B1EE978BBC6}" destId="{5D56E2E0-07ED-4104-99B5-FD17D6A0C31C}" srcOrd="0" destOrd="0" presId="urn:microsoft.com/office/officeart/2005/8/layout/orgChart1"/>
    <dgm:cxn modelId="{380FE4E4-BE49-4823-9085-1B7CEEA46FD1}" type="presParOf" srcId="{5D56E2E0-07ED-4104-99B5-FD17D6A0C31C}" destId="{C96BC342-4C6C-41F6-B2DA-BE783200CEBF}" srcOrd="0" destOrd="0" presId="urn:microsoft.com/office/officeart/2005/8/layout/orgChart1"/>
    <dgm:cxn modelId="{16B6FBF5-9BC2-4119-B4F6-8F968AC93CAB}" type="presParOf" srcId="{5D56E2E0-07ED-4104-99B5-FD17D6A0C31C}" destId="{85D1635C-C90F-4FBA-A1EA-D390DE9E38E6}" srcOrd="1" destOrd="0" presId="urn:microsoft.com/office/officeart/2005/8/layout/orgChart1"/>
    <dgm:cxn modelId="{F95B33FF-CF18-4A5A-8710-D297D9946814}" type="presParOf" srcId="{9EC9A162-A891-4B7E-ACF5-2B1EE978BBC6}" destId="{C928FC1D-90B2-442A-BDDF-D616BA94331D}" srcOrd="1" destOrd="0" presId="urn:microsoft.com/office/officeart/2005/8/layout/orgChart1"/>
    <dgm:cxn modelId="{A0925CFD-009C-4CDE-959B-08818DA468D7}" type="presParOf" srcId="{9EC9A162-A891-4B7E-ACF5-2B1EE978BBC6}" destId="{B48779A1-67D4-4E58-822F-D271F149157E}" srcOrd="2" destOrd="0" presId="urn:microsoft.com/office/officeart/2005/8/layout/orgChart1"/>
    <dgm:cxn modelId="{CE445579-C323-4ADD-BC0C-2E5F1C2C6541}" type="presParOf" srcId="{49A04900-BA9A-4F2D-BCEB-3DAE48EF15AB}" destId="{AB181157-DE32-41E9-8536-4356FDB4DB1E}" srcOrd="2" destOrd="0" presId="urn:microsoft.com/office/officeart/2005/8/layout/orgChart1"/>
    <dgm:cxn modelId="{A274FA18-111C-4B7D-9F40-CC3AA17FBCDC}" type="presParOf" srcId="{49A04900-BA9A-4F2D-BCEB-3DAE48EF15AB}" destId="{8108B73B-9255-4C9C-980C-C67482C4120A}" srcOrd="3" destOrd="0" presId="urn:microsoft.com/office/officeart/2005/8/layout/orgChart1"/>
    <dgm:cxn modelId="{EADB4403-B795-4C8A-A2D8-1ED8D6130F1B}" type="presParOf" srcId="{8108B73B-9255-4C9C-980C-C67482C4120A}" destId="{7DE1810B-3BF7-41F2-B08B-6320476D71E8}" srcOrd="0" destOrd="0" presId="urn:microsoft.com/office/officeart/2005/8/layout/orgChart1"/>
    <dgm:cxn modelId="{45198F81-4E55-49DF-AD56-CDC2CDC4C820}" type="presParOf" srcId="{7DE1810B-3BF7-41F2-B08B-6320476D71E8}" destId="{B7138181-C1F2-4D21-9914-44AE6EE49B9F}" srcOrd="0" destOrd="0" presId="urn:microsoft.com/office/officeart/2005/8/layout/orgChart1"/>
    <dgm:cxn modelId="{48D8FCBF-1EF2-4CF9-AA6B-70AE0D0AA295}" type="presParOf" srcId="{7DE1810B-3BF7-41F2-B08B-6320476D71E8}" destId="{A5D2C6D1-C238-4DD8-B5B4-C08D082A0DCD}" srcOrd="1" destOrd="0" presId="urn:microsoft.com/office/officeart/2005/8/layout/orgChart1"/>
    <dgm:cxn modelId="{AF9518F1-ACBD-4513-A8C3-75C5C6C92E8E}" type="presParOf" srcId="{8108B73B-9255-4C9C-980C-C67482C4120A}" destId="{0CCD1DDF-D00F-4AF0-86A4-9B5E057F74D6}" srcOrd="1" destOrd="0" presId="urn:microsoft.com/office/officeart/2005/8/layout/orgChart1"/>
    <dgm:cxn modelId="{F6B9EA91-BFE6-42A9-BA56-B0EC524A89C0}" type="presParOf" srcId="{8108B73B-9255-4C9C-980C-C67482C4120A}" destId="{1F4AB98E-DBEB-4BC3-B5E7-93484049E9A8}" srcOrd="2" destOrd="0" presId="urn:microsoft.com/office/officeart/2005/8/layout/orgChart1"/>
    <dgm:cxn modelId="{065FA1ED-72AC-491C-A7ED-7CC4CC3A8A51}" type="presParOf" srcId="{26C759B9-ED01-4A47-87AF-5DD80BD41527}" destId="{85D41C91-CF83-41EC-A1B8-855E0133D407}" srcOrd="2" destOrd="0" presId="urn:microsoft.com/office/officeart/2005/8/layout/orgChart1"/>
    <dgm:cxn modelId="{18379E33-EA4C-4D3C-B677-F6FF8A6E4D1A}" type="presParOf" srcId="{D62C622A-60D7-4C06-A6AB-404E19FDFA3D}" destId="{03C9EC89-193D-4F0E-88BD-883FABADC897}" srcOrd="2" destOrd="0" presId="urn:microsoft.com/office/officeart/2005/8/layout/orgChart1"/>
    <dgm:cxn modelId="{DBD9313B-3DA3-40ED-A09B-765F45928544}" type="presParOf" srcId="{03C9EC89-193D-4F0E-88BD-883FABADC897}" destId="{9EFDF431-E912-4DCB-8DAF-8291489B5832}" srcOrd="0" destOrd="0" presId="urn:microsoft.com/office/officeart/2005/8/layout/orgChart1"/>
    <dgm:cxn modelId="{7742973E-AB05-4F5C-BE67-77A0B01DA810}" type="presParOf" srcId="{9EFDF431-E912-4DCB-8DAF-8291489B5832}" destId="{4FCD289B-6C45-43B2-A59C-A7374DD18B88}" srcOrd="0" destOrd="0" presId="urn:microsoft.com/office/officeart/2005/8/layout/orgChart1"/>
    <dgm:cxn modelId="{2C3658F2-8F62-4731-8560-992224D7D4B5}" type="presParOf" srcId="{9EFDF431-E912-4DCB-8DAF-8291489B5832}" destId="{FEE7DBFB-9E0D-4A14-956B-D1D549F4910E}" srcOrd="1" destOrd="0" presId="urn:microsoft.com/office/officeart/2005/8/layout/orgChart1"/>
    <dgm:cxn modelId="{C4925B48-F954-4ED4-B45D-110751CBA882}" type="presParOf" srcId="{03C9EC89-193D-4F0E-88BD-883FABADC897}" destId="{91D563AE-080A-494E-854F-5BC99192076C}" srcOrd="1" destOrd="0" presId="urn:microsoft.com/office/officeart/2005/8/layout/orgChart1"/>
    <dgm:cxn modelId="{694C243E-24A3-416F-86A9-AFC1E544A8D5}" type="presParOf" srcId="{91D563AE-080A-494E-854F-5BC99192076C}" destId="{F275B455-ED5A-4062-AC4F-37B932869F8B}" srcOrd="0" destOrd="0" presId="urn:microsoft.com/office/officeart/2005/8/layout/orgChart1"/>
    <dgm:cxn modelId="{0529E1DC-1058-4FD9-A2DB-19CD8B2327F5}" type="presParOf" srcId="{91D563AE-080A-494E-854F-5BC99192076C}" destId="{0045E2AB-BEAC-456F-BACF-00412AB596B9}" srcOrd="1" destOrd="0" presId="urn:microsoft.com/office/officeart/2005/8/layout/orgChart1"/>
    <dgm:cxn modelId="{98D299E9-5F36-46D4-8423-941783942EBD}" type="presParOf" srcId="{0045E2AB-BEAC-456F-BACF-00412AB596B9}" destId="{555FB181-B46D-49E5-A871-134FA8BDE3A2}" srcOrd="0" destOrd="0" presId="urn:microsoft.com/office/officeart/2005/8/layout/orgChart1"/>
    <dgm:cxn modelId="{5F1E2819-9D87-4D70-9F44-F240DDD546C6}" type="presParOf" srcId="{555FB181-B46D-49E5-A871-134FA8BDE3A2}" destId="{595AFE8A-EF1C-473A-BC2E-BB4BCB451A80}" srcOrd="0" destOrd="0" presId="urn:microsoft.com/office/officeart/2005/8/layout/orgChart1"/>
    <dgm:cxn modelId="{1C3DA2CA-AF8C-4542-8A57-BB9DDB77DAD0}" type="presParOf" srcId="{555FB181-B46D-49E5-A871-134FA8BDE3A2}" destId="{C86761DF-DE46-4279-84AE-788A99A34D61}" srcOrd="1" destOrd="0" presId="urn:microsoft.com/office/officeart/2005/8/layout/orgChart1"/>
    <dgm:cxn modelId="{F4AD7D5D-42DD-4947-8E37-5E9467A18B3B}" type="presParOf" srcId="{0045E2AB-BEAC-456F-BACF-00412AB596B9}" destId="{0CFF55E5-1CBC-4299-9265-9B653D2CCFA2}" srcOrd="1" destOrd="0" presId="urn:microsoft.com/office/officeart/2005/8/layout/orgChart1"/>
    <dgm:cxn modelId="{BCBA4C06-519A-4FDF-A0E1-C5AA23BB547F}" type="presParOf" srcId="{0CFF55E5-1CBC-4299-9265-9B653D2CCFA2}" destId="{F88998C8-0592-4A24-A677-2A033E976601}" srcOrd="0" destOrd="0" presId="urn:microsoft.com/office/officeart/2005/8/layout/orgChart1"/>
    <dgm:cxn modelId="{989D96BA-05AC-4F91-8E7B-43CDACF30D48}" type="presParOf" srcId="{0CFF55E5-1CBC-4299-9265-9B653D2CCFA2}" destId="{41131784-CFD6-4156-9567-9FE7167EEB9A}" srcOrd="1" destOrd="0" presId="urn:microsoft.com/office/officeart/2005/8/layout/orgChart1"/>
    <dgm:cxn modelId="{69956C53-5DDD-43E5-9627-AF29BE9FCCCB}" type="presParOf" srcId="{41131784-CFD6-4156-9567-9FE7167EEB9A}" destId="{47257ED8-DFA3-40CE-8E01-B1DA18AF5B48}" srcOrd="0" destOrd="0" presId="urn:microsoft.com/office/officeart/2005/8/layout/orgChart1"/>
    <dgm:cxn modelId="{A3C9E71D-A220-45F2-93D2-41CD4809A471}" type="presParOf" srcId="{47257ED8-DFA3-40CE-8E01-B1DA18AF5B48}" destId="{D9C314D9-3CF2-47C8-99CB-4382DB4BB557}" srcOrd="0" destOrd="0" presId="urn:microsoft.com/office/officeart/2005/8/layout/orgChart1"/>
    <dgm:cxn modelId="{6127EC59-02F0-4C1A-800F-4FD7F88EDEDF}" type="presParOf" srcId="{47257ED8-DFA3-40CE-8E01-B1DA18AF5B48}" destId="{A8530399-D1C6-4C4A-9C55-8C218B438EFB}" srcOrd="1" destOrd="0" presId="urn:microsoft.com/office/officeart/2005/8/layout/orgChart1"/>
    <dgm:cxn modelId="{B2B118DB-5535-458B-B1EE-1487BFE96294}" type="presParOf" srcId="{41131784-CFD6-4156-9567-9FE7167EEB9A}" destId="{12F4419E-C41C-4EC1-B539-4A6A75B169C6}" srcOrd="1" destOrd="0" presId="urn:microsoft.com/office/officeart/2005/8/layout/orgChart1"/>
    <dgm:cxn modelId="{381D688C-7913-40C6-9C07-CF33D66994C7}" type="presParOf" srcId="{41131784-CFD6-4156-9567-9FE7167EEB9A}" destId="{5D1AFDC0-4083-4CC3-AC37-D0199448E982}" srcOrd="2" destOrd="0" presId="urn:microsoft.com/office/officeart/2005/8/layout/orgChart1"/>
    <dgm:cxn modelId="{452D2679-BB9A-40C0-93A4-3B3574146BA9}" type="presParOf" srcId="{0CFF55E5-1CBC-4299-9265-9B653D2CCFA2}" destId="{347C4FCB-005C-4DCF-A4D1-4C10CE2E931B}" srcOrd="2" destOrd="0" presId="urn:microsoft.com/office/officeart/2005/8/layout/orgChart1"/>
    <dgm:cxn modelId="{B2805D6F-3B1E-4D21-B77E-166D36661B21}" type="presParOf" srcId="{0CFF55E5-1CBC-4299-9265-9B653D2CCFA2}" destId="{75D00E70-3F17-4DE5-BB45-8FB357AF572C}" srcOrd="3" destOrd="0" presId="urn:microsoft.com/office/officeart/2005/8/layout/orgChart1"/>
    <dgm:cxn modelId="{634782CF-C9D4-43FE-8934-C193FC036148}" type="presParOf" srcId="{75D00E70-3F17-4DE5-BB45-8FB357AF572C}" destId="{8A653DB7-4911-4A4C-83BC-C221DDA6005F}" srcOrd="0" destOrd="0" presId="urn:microsoft.com/office/officeart/2005/8/layout/orgChart1"/>
    <dgm:cxn modelId="{4EC9F873-5CF1-438F-B0AE-07F6F601125F}" type="presParOf" srcId="{8A653DB7-4911-4A4C-83BC-C221DDA6005F}" destId="{76DB6B9D-0620-4BE9-B34C-2AED16B5090C}" srcOrd="0" destOrd="0" presId="urn:microsoft.com/office/officeart/2005/8/layout/orgChart1"/>
    <dgm:cxn modelId="{5FD69EF0-1E12-456E-8FAE-41CB9496E949}" type="presParOf" srcId="{8A653DB7-4911-4A4C-83BC-C221DDA6005F}" destId="{4DE086D4-E68E-4162-B37D-99231B7CA857}" srcOrd="1" destOrd="0" presId="urn:microsoft.com/office/officeart/2005/8/layout/orgChart1"/>
    <dgm:cxn modelId="{E2272CEF-8FF1-44D5-A935-755FF1C1D8B6}" type="presParOf" srcId="{75D00E70-3F17-4DE5-BB45-8FB357AF572C}" destId="{21A9E014-484B-493F-A279-3AAA289F39D7}" srcOrd="1" destOrd="0" presId="urn:microsoft.com/office/officeart/2005/8/layout/orgChart1"/>
    <dgm:cxn modelId="{C22E4120-78DB-4A71-8692-576CCE016986}" type="presParOf" srcId="{75D00E70-3F17-4DE5-BB45-8FB357AF572C}" destId="{AE976CF7-D561-4519-B159-0BE00217DA47}" srcOrd="2" destOrd="0" presId="urn:microsoft.com/office/officeart/2005/8/layout/orgChart1"/>
    <dgm:cxn modelId="{D35B87C2-131E-4738-9DF3-E45881F401AC}" type="presParOf" srcId="{0CFF55E5-1CBC-4299-9265-9B653D2CCFA2}" destId="{8EE1141C-F95E-4452-B451-755EE2325CD7}" srcOrd="4" destOrd="0" presId="urn:microsoft.com/office/officeart/2005/8/layout/orgChart1"/>
    <dgm:cxn modelId="{DD58912D-7B67-43E5-B3D3-5CAEF982A713}" type="presParOf" srcId="{0CFF55E5-1CBC-4299-9265-9B653D2CCFA2}" destId="{580BE3AD-FCB7-4A23-88A1-9EB21EAAAFE7}" srcOrd="5" destOrd="0" presId="urn:microsoft.com/office/officeart/2005/8/layout/orgChart1"/>
    <dgm:cxn modelId="{F75F9C90-A89E-40AA-98AF-3FE63EB341CE}" type="presParOf" srcId="{580BE3AD-FCB7-4A23-88A1-9EB21EAAAFE7}" destId="{4A3A5EC1-E4F3-4FA5-A0F6-FC664BA11B0A}" srcOrd="0" destOrd="0" presId="urn:microsoft.com/office/officeart/2005/8/layout/orgChart1"/>
    <dgm:cxn modelId="{2D59D62D-DB13-47B8-9D06-DC468F6B9905}" type="presParOf" srcId="{4A3A5EC1-E4F3-4FA5-A0F6-FC664BA11B0A}" destId="{E8241985-FEF2-4D14-9C95-0384C2FDCBBF}" srcOrd="0" destOrd="0" presId="urn:microsoft.com/office/officeart/2005/8/layout/orgChart1"/>
    <dgm:cxn modelId="{A9EAB2D4-892C-43A4-A7C1-5A399EBEB6A0}" type="presParOf" srcId="{4A3A5EC1-E4F3-4FA5-A0F6-FC664BA11B0A}" destId="{4296434C-8635-47B6-AF09-F8DA0B9E41F6}" srcOrd="1" destOrd="0" presId="urn:microsoft.com/office/officeart/2005/8/layout/orgChart1"/>
    <dgm:cxn modelId="{D862753F-10B3-4BEF-A376-D90FB65E3634}" type="presParOf" srcId="{580BE3AD-FCB7-4A23-88A1-9EB21EAAAFE7}" destId="{09CD52DA-AE6F-4742-8D25-6E6A164B795A}" srcOrd="1" destOrd="0" presId="urn:microsoft.com/office/officeart/2005/8/layout/orgChart1"/>
    <dgm:cxn modelId="{7A9B7CD3-E312-42BE-BB42-46BF5AE0BB06}" type="presParOf" srcId="{580BE3AD-FCB7-4A23-88A1-9EB21EAAAFE7}" destId="{AE1F50A5-1B06-4B9A-8CC9-05A8AA8518EE}" srcOrd="2" destOrd="0" presId="urn:microsoft.com/office/officeart/2005/8/layout/orgChart1"/>
    <dgm:cxn modelId="{92E54ACE-D773-4FD1-B083-036162EBEAFA}" type="presParOf" srcId="{0CFF55E5-1CBC-4299-9265-9B653D2CCFA2}" destId="{890C4F47-E7A3-41AF-8ABE-540AD9D27DFF}" srcOrd="6" destOrd="0" presId="urn:microsoft.com/office/officeart/2005/8/layout/orgChart1"/>
    <dgm:cxn modelId="{2015C0AF-B9D5-4A39-B2C7-36E94FA7CAA3}" type="presParOf" srcId="{0CFF55E5-1CBC-4299-9265-9B653D2CCFA2}" destId="{8AED8A24-E110-4077-955B-1EA5292462F8}" srcOrd="7" destOrd="0" presId="urn:microsoft.com/office/officeart/2005/8/layout/orgChart1"/>
    <dgm:cxn modelId="{F550D06D-E3D0-4BC1-93BF-E95CE37A8E5E}" type="presParOf" srcId="{8AED8A24-E110-4077-955B-1EA5292462F8}" destId="{75B58C02-F5A4-466E-A6CB-F7F2B62E38ED}" srcOrd="0" destOrd="0" presId="urn:microsoft.com/office/officeart/2005/8/layout/orgChart1"/>
    <dgm:cxn modelId="{CEA1EAF3-F82C-41D3-AE2C-A81580002622}" type="presParOf" srcId="{75B58C02-F5A4-466E-A6CB-F7F2B62E38ED}" destId="{F79D7107-9D29-4D9F-AAA7-D7E25504C5BE}" srcOrd="0" destOrd="0" presId="urn:microsoft.com/office/officeart/2005/8/layout/orgChart1"/>
    <dgm:cxn modelId="{D775075B-14DC-4AFD-BB2F-44E7997849F3}" type="presParOf" srcId="{75B58C02-F5A4-466E-A6CB-F7F2B62E38ED}" destId="{98866F98-CFA3-4669-94D9-AF32EC438C40}" srcOrd="1" destOrd="0" presId="urn:microsoft.com/office/officeart/2005/8/layout/orgChart1"/>
    <dgm:cxn modelId="{C98B4AF4-3CDE-477A-B068-DB9A1FDDF478}" type="presParOf" srcId="{8AED8A24-E110-4077-955B-1EA5292462F8}" destId="{94983EBE-BB40-4C93-887A-C2362FF16E8D}" srcOrd="1" destOrd="0" presId="urn:microsoft.com/office/officeart/2005/8/layout/orgChart1"/>
    <dgm:cxn modelId="{6DF1DA41-FE2A-4434-8D5E-99047BDE674F}" type="presParOf" srcId="{8AED8A24-E110-4077-955B-1EA5292462F8}" destId="{1B92D62A-7E9E-49D9-923F-E9FD232D2B34}" srcOrd="2" destOrd="0" presId="urn:microsoft.com/office/officeart/2005/8/layout/orgChart1"/>
    <dgm:cxn modelId="{2E2A38D3-262B-4911-8470-9BDEB937CA02}" type="presParOf" srcId="{0045E2AB-BEAC-456F-BACF-00412AB596B9}" destId="{2FA9D178-AD74-49D6-8F0F-D11F25988E86}" srcOrd="2" destOrd="0" presId="urn:microsoft.com/office/officeart/2005/8/layout/orgChart1"/>
    <dgm:cxn modelId="{62940895-38B4-4F9D-B936-1AF59956E42E}" type="presParOf" srcId="{91D563AE-080A-494E-854F-5BC99192076C}" destId="{A189E2C8-6B50-41BD-930C-1396EBA4BF63}" srcOrd="2" destOrd="0" presId="urn:microsoft.com/office/officeart/2005/8/layout/orgChart1"/>
    <dgm:cxn modelId="{37587449-CF08-477C-878F-C7738779A8E2}" type="presParOf" srcId="{91D563AE-080A-494E-854F-5BC99192076C}" destId="{019A9919-D7FF-4DE4-81AD-F7BC5711D43B}" srcOrd="3" destOrd="0" presId="urn:microsoft.com/office/officeart/2005/8/layout/orgChart1"/>
    <dgm:cxn modelId="{BE4250F6-2971-4B68-977D-C867D7848D8B}" type="presParOf" srcId="{019A9919-D7FF-4DE4-81AD-F7BC5711D43B}" destId="{7B9CBDA1-AC90-4E28-9EB5-4432A2412AA3}" srcOrd="0" destOrd="0" presId="urn:microsoft.com/office/officeart/2005/8/layout/orgChart1"/>
    <dgm:cxn modelId="{A71753C2-10B0-42EA-8025-DD968A00DF89}" type="presParOf" srcId="{7B9CBDA1-AC90-4E28-9EB5-4432A2412AA3}" destId="{EDF8519E-08CE-4B07-B53A-0A0C917D56A9}" srcOrd="0" destOrd="0" presId="urn:microsoft.com/office/officeart/2005/8/layout/orgChart1"/>
    <dgm:cxn modelId="{C10D89A7-6EB5-43F3-A153-B4FA4D5774C1}" type="presParOf" srcId="{7B9CBDA1-AC90-4E28-9EB5-4432A2412AA3}" destId="{AAF83655-064E-43D9-96F7-61B597F305FA}" srcOrd="1" destOrd="0" presId="urn:microsoft.com/office/officeart/2005/8/layout/orgChart1"/>
    <dgm:cxn modelId="{E011AA39-B12F-4375-80B7-5E31CCC9601B}" type="presParOf" srcId="{019A9919-D7FF-4DE4-81AD-F7BC5711D43B}" destId="{6A2DE987-B52D-45B7-AC1D-F35E8E0BDE5C}" srcOrd="1" destOrd="0" presId="urn:microsoft.com/office/officeart/2005/8/layout/orgChart1"/>
    <dgm:cxn modelId="{303458E3-9BCB-4B64-9560-9D0A87705140}" type="presParOf" srcId="{6A2DE987-B52D-45B7-AC1D-F35E8E0BDE5C}" destId="{912FC410-FF28-4FC5-826B-FFE9628AEE32}" srcOrd="0" destOrd="0" presId="urn:microsoft.com/office/officeart/2005/8/layout/orgChart1"/>
    <dgm:cxn modelId="{EDE2AF19-7512-448E-A71A-1F9E42FF4149}" type="presParOf" srcId="{6A2DE987-B52D-45B7-AC1D-F35E8E0BDE5C}" destId="{569789A2-8A7C-45AC-8EB3-2073EE0B85F5}" srcOrd="1" destOrd="0" presId="urn:microsoft.com/office/officeart/2005/8/layout/orgChart1"/>
    <dgm:cxn modelId="{5E152687-E5CA-4467-9C4A-9330702B6057}" type="presParOf" srcId="{569789A2-8A7C-45AC-8EB3-2073EE0B85F5}" destId="{BE2F7673-17F3-490D-B303-00334497AEAB}" srcOrd="0" destOrd="0" presId="urn:microsoft.com/office/officeart/2005/8/layout/orgChart1"/>
    <dgm:cxn modelId="{EA3C0F4E-740B-4202-AA9B-69DA2CCFE062}" type="presParOf" srcId="{BE2F7673-17F3-490D-B303-00334497AEAB}" destId="{6CAD1637-DEEE-4497-9CD1-6E661EF56468}" srcOrd="0" destOrd="0" presId="urn:microsoft.com/office/officeart/2005/8/layout/orgChart1"/>
    <dgm:cxn modelId="{998A723A-59DF-4BD3-B3DF-B6C766F424D1}" type="presParOf" srcId="{BE2F7673-17F3-490D-B303-00334497AEAB}" destId="{1524E5CE-C78A-41BC-87EA-61FEB5A55B3F}" srcOrd="1" destOrd="0" presId="urn:microsoft.com/office/officeart/2005/8/layout/orgChart1"/>
    <dgm:cxn modelId="{E408C5F6-4287-4EAE-94A3-5EF3C8F8ECA0}" type="presParOf" srcId="{569789A2-8A7C-45AC-8EB3-2073EE0B85F5}" destId="{8080B86D-4F3D-4476-AD5C-F02ED74161F6}" srcOrd="1" destOrd="0" presId="urn:microsoft.com/office/officeart/2005/8/layout/orgChart1"/>
    <dgm:cxn modelId="{4588E619-61B0-45CE-9F11-9C0F983748B1}" type="presParOf" srcId="{569789A2-8A7C-45AC-8EB3-2073EE0B85F5}" destId="{F1965B13-9B13-4DAE-966F-4142536B8C28}" srcOrd="2" destOrd="0" presId="urn:microsoft.com/office/officeart/2005/8/layout/orgChart1"/>
    <dgm:cxn modelId="{4A724D28-80C5-40F3-BE1C-35D5D1F2E572}" type="presParOf" srcId="{6A2DE987-B52D-45B7-AC1D-F35E8E0BDE5C}" destId="{28B2C492-2A2F-4676-88D9-1F277A3B71EF}" srcOrd="2" destOrd="0" presId="urn:microsoft.com/office/officeart/2005/8/layout/orgChart1"/>
    <dgm:cxn modelId="{FEF09EB3-9B96-4D2C-AD42-87C312725624}" type="presParOf" srcId="{6A2DE987-B52D-45B7-AC1D-F35E8E0BDE5C}" destId="{C2D3B084-05FF-4E89-961B-06912B0033C8}" srcOrd="3" destOrd="0" presId="urn:microsoft.com/office/officeart/2005/8/layout/orgChart1"/>
    <dgm:cxn modelId="{F9CF5B1E-F4D9-4618-B7C3-D394E2B0EFE9}" type="presParOf" srcId="{C2D3B084-05FF-4E89-961B-06912B0033C8}" destId="{13D09DE2-A1F3-49DA-A940-C63CE618ACDF}" srcOrd="0" destOrd="0" presId="urn:microsoft.com/office/officeart/2005/8/layout/orgChart1"/>
    <dgm:cxn modelId="{0247D332-40C0-4299-90C6-A4EFCD9D4612}" type="presParOf" srcId="{13D09DE2-A1F3-49DA-A940-C63CE618ACDF}" destId="{325CF7C6-877F-476B-B021-D619021F1FAB}" srcOrd="0" destOrd="0" presId="urn:microsoft.com/office/officeart/2005/8/layout/orgChart1"/>
    <dgm:cxn modelId="{9BF20463-6700-46E2-B924-1629C9FE6DC2}" type="presParOf" srcId="{13D09DE2-A1F3-49DA-A940-C63CE618ACDF}" destId="{34C75524-FF9C-462A-8C9B-E28569018997}" srcOrd="1" destOrd="0" presId="urn:microsoft.com/office/officeart/2005/8/layout/orgChart1"/>
    <dgm:cxn modelId="{6C59987E-9DAC-47A0-912E-00885ABB44D9}" type="presParOf" srcId="{C2D3B084-05FF-4E89-961B-06912B0033C8}" destId="{5FCDCA6E-47DB-40A0-AB00-E9BDC5C8599E}" srcOrd="1" destOrd="0" presId="urn:microsoft.com/office/officeart/2005/8/layout/orgChart1"/>
    <dgm:cxn modelId="{EEB9E110-A189-4EBF-8586-1F203EA7F505}" type="presParOf" srcId="{C2D3B084-05FF-4E89-961B-06912B0033C8}" destId="{1576CF5E-F42E-4CA4-A211-087723A4CD61}" srcOrd="2" destOrd="0" presId="urn:microsoft.com/office/officeart/2005/8/layout/orgChart1"/>
    <dgm:cxn modelId="{954902D7-A8F6-4EB2-A104-B63964F9CBEA}" type="presParOf" srcId="{6A2DE987-B52D-45B7-AC1D-F35E8E0BDE5C}" destId="{E941266B-9838-40A7-A87F-B5439EC370FC}" srcOrd="4" destOrd="0" presId="urn:microsoft.com/office/officeart/2005/8/layout/orgChart1"/>
    <dgm:cxn modelId="{4000E4C9-2097-4D28-A04D-8A1F78E5F210}" type="presParOf" srcId="{6A2DE987-B52D-45B7-AC1D-F35E8E0BDE5C}" destId="{B3296589-46D8-4C6E-BA55-80EF92A36B80}" srcOrd="5" destOrd="0" presId="urn:microsoft.com/office/officeart/2005/8/layout/orgChart1"/>
    <dgm:cxn modelId="{242018E6-6469-4466-9098-FCA0529F4508}" type="presParOf" srcId="{B3296589-46D8-4C6E-BA55-80EF92A36B80}" destId="{4C608086-FBD4-4A32-862B-CE577217A757}" srcOrd="0" destOrd="0" presId="urn:microsoft.com/office/officeart/2005/8/layout/orgChart1"/>
    <dgm:cxn modelId="{5A29B5BE-9482-4ED9-B0C3-3640D9E918F3}" type="presParOf" srcId="{4C608086-FBD4-4A32-862B-CE577217A757}" destId="{1A8F500F-E86E-4D4B-A0F7-CA5CE7E92B9C}" srcOrd="0" destOrd="0" presId="urn:microsoft.com/office/officeart/2005/8/layout/orgChart1"/>
    <dgm:cxn modelId="{EBDCDF2C-255A-4CFD-B072-6E9D93713AC8}" type="presParOf" srcId="{4C608086-FBD4-4A32-862B-CE577217A757}" destId="{15AC118A-8ED8-4E96-8189-A55E3D3A4BF3}" srcOrd="1" destOrd="0" presId="urn:microsoft.com/office/officeart/2005/8/layout/orgChart1"/>
    <dgm:cxn modelId="{F2F67C6F-95B7-46A2-AFAA-61066F8969A6}" type="presParOf" srcId="{B3296589-46D8-4C6E-BA55-80EF92A36B80}" destId="{78278DA9-D30C-4450-AABF-5AFF133F11DF}" srcOrd="1" destOrd="0" presId="urn:microsoft.com/office/officeart/2005/8/layout/orgChart1"/>
    <dgm:cxn modelId="{53DAAF53-69B9-44F1-AC38-406C92FAA5F3}" type="presParOf" srcId="{B3296589-46D8-4C6E-BA55-80EF92A36B80}" destId="{484BC8EF-7E12-4BDA-9147-27A2694BFDAB}" srcOrd="2" destOrd="0" presId="urn:microsoft.com/office/officeart/2005/8/layout/orgChart1"/>
    <dgm:cxn modelId="{BE10B598-F894-4C7A-A7AB-F588503C9F55}" type="presParOf" srcId="{019A9919-D7FF-4DE4-81AD-F7BC5711D43B}" destId="{68827037-8618-4F4C-9DF0-4B7FBD104B99}" srcOrd="2" destOrd="0" presId="urn:microsoft.com/office/officeart/2005/8/layout/orgChart1"/>
    <dgm:cxn modelId="{85B929DB-7E00-49C2-BA1F-BE815A105E7A}" type="presParOf" srcId="{03C9EC89-193D-4F0E-88BD-883FABADC897}" destId="{9586F951-4FDA-4E7D-A0C7-89E1AA93CC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F84E69-103A-4471-90F5-576DDCFDE8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B5C84139-0272-40C7-A39D-C509E4273F42}">
      <dgm:prSet phldrT="[Texto]"/>
      <dgm:spPr/>
      <dgm:t>
        <a:bodyPr/>
        <a:lstStyle/>
        <a:p>
          <a:r>
            <a:rPr lang="es-ES" dirty="0" err="1"/>
            <a:t>Mantemento</a:t>
          </a:r>
          <a:r>
            <a:rPr lang="es-ES" dirty="0"/>
            <a:t> e actualización do equipo</a:t>
          </a:r>
        </a:p>
      </dgm:t>
    </dgm:pt>
    <dgm:pt modelId="{8E08B35D-07C5-4C6F-A619-E2CC213C760B}" type="parTrans" cxnId="{D7AC06E8-27CD-4749-B12D-C50752877073}">
      <dgm:prSet/>
      <dgm:spPr/>
      <dgm:t>
        <a:bodyPr/>
        <a:lstStyle/>
        <a:p>
          <a:endParaRPr lang="es-ES"/>
        </a:p>
      </dgm:t>
    </dgm:pt>
    <dgm:pt modelId="{129747E5-D5CF-40F2-AB19-690CE04808E9}" type="sibTrans" cxnId="{D7AC06E8-27CD-4749-B12D-C50752877073}">
      <dgm:prSet/>
      <dgm:spPr/>
      <dgm:t>
        <a:bodyPr/>
        <a:lstStyle/>
        <a:p>
          <a:endParaRPr lang="es-ES"/>
        </a:p>
      </dgm:t>
    </dgm:pt>
    <dgm:pt modelId="{E207D813-6626-4114-AFB8-EBF79C9CDD71}">
      <dgm:prSet phldrT="[Texto]"/>
      <dgm:spPr/>
      <dgm:t>
        <a:bodyPr/>
        <a:lstStyle/>
        <a:p>
          <a:r>
            <a:rPr lang="es-ES" dirty="0"/>
            <a:t>Copias de </a:t>
          </a:r>
          <a:r>
            <a:rPr lang="es-ES" dirty="0" err="1"/>
            <a:t>seguridade</a:t>
          </a:r>
          <a:endParaRPr lang="es-ES" dirty="0"/>
        </a:p>
      </dgm:t>
    </dgm:pt>
    <dgm:pt modelId="{A67D53FB-41A4-4D39-8A84-573E18A9E70B}" type="parTrans" cxnId="{453DEC44-7215-42E3-8912-7FAA4CE681D1}">
      <dgm:prSet/>
      <dgm:spPr/>
      <dgm:t>
        <a:bodyPr/>
        <a:lstStyle/>
        <a:p>
          <a:endParaRPr lang="es-ES"/>
        </a:p>
      </dgm:t>
    </dgm:pt>
    <dgm:pt modelId="{3797940C-5F4E-4B9B-A9E3-8220C70EC67B}" type="sibTrans" cxnId="{453DEC44-7215-42E3-8912-7FAA4CE681D1}">
      <dgm:prSet/>
      <dgm:spPr/>
      <dgm:t>
        <a:bodyPr/>
        <a:lstStyle/>
        <a:p>
          <a:endParaRPr lang="es-ES"/>
        </a:p>
      </dgm:t>
    </dgm:pt>
    <dgm:pt modelId="{DB35FF6D-9D8F-4E6B-8EBD-47C5D755ED5E}">
      <dgm:prSet phldrT="[Texto]"/>
      <dgm:spPr/>
      <dgm:t>
        <a:bodyPr/>
        <a:lstStyle/>
        <a:p>
          <a:r>
            <a:rPr lang="es-ES" dirty="0"/>
            <a:t>Antivirus</a:t>
          </a:r>
        </a:p>
      </dgm:t>
    </dgm:pt>
    <dgm:pt modelId="{1D80DE8A-75E0-4797-975C-DE08A28A77C2}" type="parTrans" cxnId="{B8836360-3E85-4F64-9368-A1475274BD6F}">
      <dgm:prSet/>
      <dgm:spPr/>
      <dgm:t>
        <a:bodyPr/>
        <a:lstStyle/>
        <a:p>
          <a:endParaRPr lang="es-ES"/>
        </a:p>
      </dgm:t>
    </dgm:pt>
    <dgm:pt modelId="{99E8F9A9-7C99-4DF8-A607-9D12D19A4047}" type="sibTrans" cxnId="{B8836360-3E85-4F64-9368-A1475274BD6F}">
      <dgm:prSet/>
      <dgm:spPr/>
      <dgm:t>
        <a:bodyPr/>
        <a:lstStyle/>
        <a:p>
          <a:endParaRPr lang="es-ES"/>
        </a:p>
      </dgm:t>
    </dgm:pt>
    <dgm:pt modelId="{C726A009-D19B-4954-B1D2-D864A055ACE3}">
      <dgm:prSet phldrT="[Texto]"/>
      <dgm:spPr/>
      <dgm:t>
        <a:bodyPr/>
        <a:lstStyle/>
        <a:p>
          <a:r>
            <a:rPr lang="es-ES" dirty="0"/>
            <a:t>Protección de accesos</a:t>
          </a:r>
        </a:p>
      </dgm:t>
    </dgm:pt>
    <dgm:pt modelId="{E6B1E06A-BBF5-4917-9862-4EBE81293E6C}" type="parTrans" cxnId="{A78CA5B1-20A0-48ED-A628-6BE0FA06FF7B}">
      <dgm:prSet/>
      <dgm:spPr/>
      <dgm:t>
        <a:bodyPr/>
        <a:lstStyle/>
        <a:p>
          <a:endParaRPr lang="es-ES"/>
        </a:p>
      </dgm:t>
    </dgm:pt>
    <dgm:pt modelId="{A304ECD3-4E3B-4160-A2E6-29E0B9F62D42}" type="sibTrans" cxnId="{A78CA5B1-20A0-48ED-A628-6BE0FA06FF7B}">
      <dgm:prSet/>
      <dgm:spPr/>
      <dgm:t>
        <a:bodyPr/>
        <a:lstStyle/>
        <a:p>
          <a:endParaRPr lang="es-ES"/>
        </a:p>
      </dgm:t>
    </dgm:pt>
    <dgm:pt modelId="{55658F7F-7AE8-4207-B5B8-179E03A2C86D}">
      <dgm:prSet phldrT="[Texto]"/>
      <dgm:spPr/>
      <dgm:t>
        <a:bodyPr/>
        <a:lstStyle/>
        <a:p>
          <a:r>
            <a:rPr lang="es-ES" dirty="0"/>
            <a:t>Autenticación </a:t>
          </a:r>
          <a:r>
            <a:rPr lang="es-ES" dirty="0" err="1"/>
            <a:t>dobre</a:t>
          </a:r>
          <a:r>
            <a:rPr lang="es-ES" dirty="0"/>
            <a:t> factor</a:t>
          </a:r>
        </a:p>
      </dgm:t>
    </dgm:pt>
    <dgm:pt modelId="{281936BC-49CC-4E98-9DB8-72B7954BCD56}" type="parTrans" cxnId="{57A4FC8A-80FB-49DE-B0AC-6022AF52AA48}">
      <dgm:prSet/>
      <dgm:spPr/>
      <dgm:t>
        <a:bodyPr/>
        <a:lstStyle/>
        <a:p>
          <a:endParaRPr lang="es-ES"/>
        </a:p>
      </dgm:t>
    </dgm:pt>
    <dgm:pt modelId="{97D93562-DAE0-41FC-B676-F39E2482BB5F}" type="sibTrans" cxnId="{57A4FC8A-80FB-49DE-B0AC-6022AF52AA48}">
      <dgm:prSet/>
      <dgm:spPr/>
      <dgm:t>
        <a:bodyPr/>
        <a:lstStyle/>
        <a:p>
          <a:endParaRPr lang="es-ES"/>
        </a:p>
      </dgm:t>
    </dgm:pt>
    <dgm:pt modelId="{A3AABEB8-3190-4467-9759-76EF5893BC46}">
      <dgm:prSet phldrT="[Texto]"/>
      <dgm:spPr/>
      <dgm:t>
        <a:bodyPr/>
        <a:lstStyle/>
        <a:p>
          <a:r>
            <a:rPr lang="es-ES" dirty="0"/>
            <a:t>Ollo coas WIFI </a:t>
          </a:r>
          <a:r>
            <a:rPr lang="es-ES" dirty="0" err="1"/>
            <a:t>abertas</a:t>
          </a:r>
          <a:endParaRPr lang="es-ES" dirty="0"/>
        </a:p>
      </dgm:t>
    </dgm:pt>
    <dgm:pt modelId="{A138737C-C780-40C6-AE29-7F4C337E9B46}" type="parTrans" cxnId="{F8CCB211-D573-4DD7-9582-BC57BF4CC1B9}">
      <dgm:prSet/>
      <dgm:spPr/>
      <dgm:t>
        <a:bodyPr/>
        <a:lstStyle/>
        <a:p>
          <a:endParaRPr lang="es-ES"/>
        </a:p>
      </dgm:t>
    </dgm:pt>
    <dgm:pt modelId="{1DFD6C42-8B9A-47BF-A13C-2190974C5FEA}" type="sibTrans" cxnId="{F8CCB211-D573-4DD7-9582-BC57BF4CC1B9}">
      <dgm:prSet/>
      <dgm:spPr/>
      <dgm:t>
        <a:bodyPr/>
        <a:lstStyle/>
        <a:p>
          <a:endParaRPr lang="es-ES"/>
        </a:p>
      </dgm:t>
    </dgm:pt>
    <dgm:pt modelId="{CC63C77A-D5B1-405D-9961-A1CED3090CC8}" type="pres">
      <dgm:prSet presAssocID="{9DF84E69-103A-4471-90F5-576DDCFDE883}" presName="Name0" presStyleCnt="0">
        <dgm:presLayoutVars>
          <dgm:chMax val="7"/>
          <dgm:chPref val="7"/>
          <dgm:dir/>
        </dgm:presLayoutVars>
      </dgm:prSet>
      <dgm:spPr/>
    </dgm:pt>
    <dgm:pt modelId="{238DA3D9-33FD-497D-8AC5-34D5F6CEA607}" type="pres">
      <dgm:prSet presAssocID="{9DF84E69-103A-4471-90F5-576DDCFDE883}" presName="Name1" presStyleCnt="0"/>
      <dgm:spPr/>
    </dgm:pt>
    <dgm:pt modelId="{8882E90F-975B-4969-9B7D-A2DA31C244F0}" type="pres">
      <dgm:prSet presAssocID="{9DF84E69-103A-4471-90F5-576DDCFDE883}" presName="cycle" presStyleCnt="0"/>
      <dgm:spPr/>
    </dgm:pt>
    <dgm:pt modelId="{F7CA00C5-1155-489F-A179-5E5BF78627B1}" type="pres">
      <dgm:prSet presAssocID="{9DF84E69-103A-4471-90F5-576DDCFDE883}" presName="srcNode" presStyleLbl="node1" presStyleIdx="0" presStyleCnt="5"/>
      <dgm:spPr/>
    </dgm:pt>
    <dgm:pt modelId="{DBBF421E-A116-4384-87DF-7C45FA44125C}" type="pres">
      <dgm:prSet presAssocID="{9DF84E69-103A-4471-90F5-576DDCFDE883}" presName="conn" presStyleLbl="parChTrans1D2" presStyleIdx="0" presStyleCnt="1"/>
      <dgm:spPr/>
    </dgm:pt>
    <dgm:pt modelId="{0713D83C-441D-4352-BE92-618B59C1203A}" type="pres">
      <dgm:prSet presAssocID="{9DF84E69-103A-4471-90F5-576DDCFDE883}" presName="extraNode" presStyleLbl="node1" presStyleIdx="0" presStyleCnt="5"/>
      <dgm:spPr/>
    </dgm:pt>
    <dgm:pt modelId="{4B3A0CDA-0668-4394-BE2F-45E8ED4552BA}" type="pres">
      <dgm:prSet presAssocID="{9DF84E69-103A-4471-90F5-576DDCFDE883}" presName="dstNode" presStyleLbl="node1" presStyleIdx="0" presStyleCnt="5"/>
      <dgm:spPr/>
    </dgm:pt>
    <dgm:pt modelId="{84BFA888-06DE-416A-95AC-D3A0697EC7E8}" type="pres">
      <dgm:prSet presAssocID="{DB35FF6D-9D8F-4E6B-8EBD-47C5D755ED5E}" presName="text_1" presStyleLbl="node1" presStyleIdx="0" presStyleCnt="5">
        <dgm:presLayoutVars>
          <dgm:bulletEnabled val="1"/>
        </dgm:presLayoutVars>
      </dgm:prSet>
      <dgm:spPr/>
    </dgm:pt>
    <dgm:pt modelId="{5A146021-58AF-4D5E-98A3-C1696F06F830}" type="pres">
      <dgm:prSet presAssocID="{DB35FF6D-9D8F-4E6B-8EBD-47C5D755ED5E}" presName="accent_1" presStyleCnt="0"/>
      <dgm:spPr/>
    </dgm:pt>
    <dgm:pt modelId="{02605779-EAAF-468E-BC55-AE099BAC05F3}" type="pres">
      <dgm:prSet presAssocID="{DB35FF6D-9D8F-4E6B-8EBD-47C5D755ED5E}" presName="accentRepeatNode" presStyleLbl="solidFgAcc1" presStyleIdx="0" presStyleCnt="5"/>
      <dgm:spPr/>
    </dgm:pt>
    <dgm:pt modelId="{85FE844E-B856-4009-97CD-896C87D5D5DD}" type="pres">
      <dgm:prSet presAssocID="{C726A009-D19B-4954-B1D2-D864A055ACE3}" presName="text_2" presStyleLbl="node1" presStyleIdx="1" presStyleCnt="5">
        <dgm:presLayoutVars>
          <dgm:bulletEnabled val="1"/>
        </dgm:presLayoutVars>
      </dgm:prSet>
      <dgm:spPr/>
    </dgm:pt>
    <dgm:pt modelId="{80F31EDD-BFFE-4015-8318-78C2531CD582}" type="pres">
      <dgm:prSet presAssocID="{C726A009-D19B-4954-B1D2-D864A055ACE3}" presName="accent_2" presStyleCnt="0"/>
      <dgm:spPr/>
    </dgm:pt>
    <dgm:pt modelId="{E7682AB5-DDCC-4758-983D-1D5CB5B62E85}" type="pres">
      <dgm:prSet presAssocID="{C726A009-D19B-4954-B1D2-D864A055ACE3}" presName="accentRepeatNode" presStyleLbl="solidFgAcc1" presStyleIdx="1" presStyleCnt="5"/>
      <dgm:spPr/>
    </dgm:pt>
    <dgm:pt modelId="{E8808A16-3888-4416-A9C1-745D1E240A82}" type="pres">
      <dgm:prSet presAssocID="{E207D813-6626-4114-AFB8-EBF79C9CDD71}" presName="text_3" presStyleLbl="node1" presStyleIdx="2" presStyleCnt="5">
        <dgm:presLayoutVars>
          <dgm:bulletEnabled val="1"/>
        </dgm:presLayoutVars>
      </dgm:prSet>
      <dgm:spPr/>
    </dgm:pt>
    <dgm:pt modelId="{E5EEB587-7C5F-4C74-BF51-BB95FE4AB42D}" type="pres">
      <dgm:prSet presAssocID="{E207D813-6626-4114-AFB8-EBF79C9CDD71}" presName="accent_3" presStyleCnt="0"/>
      <dgm:spPr/>
    </dgm:pt>
    <dgm:pt modelId="{FCD254BC-1932-46E1-93AE-37A74BFAD2DF}" type="pres">
      <dgm:prSet presAssocID="{E207D813-6626-4114-AFB8-EBF79C9CDD71}" presName="accentRepeatNode" presStyleLbl="solidFgAcc1" presStyleIdx="2" presStyleCnt="5"/>
      <dgm:spPr/>
    </dgm:pt>
    <dgm:pt modelId="{0B049746-43B5-4155-8309-F58040659F2F}" type="pres">
      <dgm:prSet presAssocID="{B5C84139-0272-40C7-A39D-C509E4273F42}" presName="text_4" presStyleLbl="node1" presStyleIdx="3" presStyleCnt="5">
        <dgm:presLayoutVars>
          <dgm:bulletEnabled val="1"/>
        </dgm:presLayoutVars>
      </dgm:prSet>
      <dgm:spPr/>
    </dgm:pt>
    <dgm:pt modelId="{5EBF49FF-3CEF-4D5D-B862-C88AB7857CC5}" type="pres">
      <dgm:prSet presAssocID="{B5C84139-0272-40C7-A39D-C509E4273F42}" presName="accent_4" presStyleCnt="0"/>
      <dgm:spPr/>
    </dgm:pt>
    <dgm:pt modelId="{34AB9B90-6478-4B33-AD0E-EDEAF95C72A7}" type="pres">
      <dgm:prSet presAssocID="{B5C84139-0272-40C7-A39D-C509E4273F42}" presName="accentRepeatNode" presStyleLbl="solidFgAcc1" presStyleIdx="3" presStyleCnt="5"/>
      <dgm:spPr/>
    </dgm:pt>
    <dgm:pt modelId="{435C670D-7A3B-4477-9047-8C2D20FD1822}" type="pres">
      <dgm:prSet presAssocID="{A3AABEB8-3190-4467-9759-76EF5893BC46}" presName="text_5" presStyleLbl="node1" presStyleIdx="4" presStyleCnt="5">
        <dgm:presLayoutVars>
          <dgm:bulletEnabled val="1"/>
        </dgm:presLayoutVars>
      </dgm:prSet>
      <dgm:spPr/>
    </dgm:pt>
    <dgm:pt modelId="{F741501B-ED27-4DB6-AE28-74BAB1C43D43}" type="pres">
      <dgm:prSet presAssocID="{A3AABEB8-3190-4467-9759-76EF5893BC46}" presName="accent_5" presStyleCnt="0"/>
      <dgm:spPr/>
    </dgm:pt>
    <dgm:pt modelId="{A4256ECC-8050-4EA8-8D64-0487D8460D4B}" type="pres">
      <dgm:prSet presAssocID="{A3AABEB8-3190-4467-9759-76EF5893BC46}" presName="accentRepeatNode" presStyleLbl="solidFgAcc1" presStyleIdx="4" presStyleCnt="5"/>
      <dgm:spPr/>
    </dgm:pt>
  </dgm:ptLst>
  <dgm:cxnLst>
    <dgm:cxn modelId="{F8CCB211-D573-4DD7-9582-BC57BF4CC1B9}" srcId="{9DF84E69-103A-4471-90F5-576DDCFDE883}" destId="{A3AABEB8-3190-4467-9759-76EF5893BC46}" srcOrd="4" destOrd="0" parTransId="{A138737C-C780-40C6-AE29-7F4C337E9B46}" sibTransId="{1DFD6C42-8B9A-47BF-A13C-2190974C5FEA}"/>
    <dgm:cxn modelId="{5CE08F28-24F7-4EBD-9E5B-F1E722E24B9D}" type="presOf" srcId="{55658F7F-7AE8-4207-B5B8-179E03A2C86D}" destId="{85FE844E-B856-4009-97CD-896C87D5D5DD}" srcOrd="0" destOrd="1" presId="urn:microsoft.com/office/officeart/2008/layout/VerticalCurvedList"/>
    <dgm:cxn modelId="{E4EB1E2D-738E-426F-BA40-9D4F912F503C}" type="presOf" srcId="{C726A009-D19B-4954-B1D2-D864A055ACE3}" destId="{85FE844E-B856-4009-97CD-896C87D5D5DD}" srcOrd="0" destOrd="0" presId="urn:microsoft.com/office/officeart/2008/layout/VerticalCurvedList"/>
    <dgm:cxn modelId="{E98FAD30-869F-45C9-BAC2-6C88420A6B19}" type="presOf" srcId="{99E8F9A9-7C99-4DF8-A607-9D12D19A4047}" destId="{DBBF421E-A116-4384-87DF-7C45FA44125C}" srcOrd="0" destOrd="0" presId="urn:microsoft.com/office/officeart/2008/layout/VerticalCurvedList"/>
    <dgm:cxn modelId="{B8836360-3E85-4F64-9368-A1475274BD6F}" srcId="{9DF84E69-103A-4471-90F5-576DDCFDE883}" destId="{DB35FF6D-9D8F-4E6B-8EBD-47C5D755ED5E}" srcOrd="0" destOrd="0" parTransId="{1D80DE8A-75E0-4797-975C-DE08A28A77C2}" sibTransId="{99E8F9A9-7C99-4DF8-A607-9D12D19A4047}"/>
    <dgm:cxn modelId="{86AE8E61-9AA3-4AA1-B56D-3AF9933DC546}" type="presOf" srcId="{9DF84E69-103A-4471-90F5-576DDCFDE883}" destId="{CC63C77A-D5B1-405D-9961-A1CED3090CC8}" srcOrd="0" destOrd="0" presId="urn:microsoft.com/office/officeart/2008/layout/VerticalCurvedList"/>
    <dgm:cxn modelId="{453DEC44-7215-42E3-8912-7FAA4CE681D1}" srcId="{9DF84E69-103A-4471-90F5-576DDCFDE883}" destId="{E207D813-6626-4114-AFB8-EBF79C9CDD71}" srcOrd="2" destOrd="0" parTransId="{A67D53FB-41A4-4D39-8A84-573E18A9E70B}" sibTransId="{3797940C-5F4E-4B9B-A9E3-8220C70EC67B}"/>
    <dgm:cxn modelId="{D7DC1D4A-E966-4F13-A0B1-6A0C0737657C}" type="presOf" srcId="{B5C84139-0272-40C7-A39D-C509E4273F42}" destId="{0B049746-43B5-4155-8309-F58040659F2F}" srcOrd="0" destOrd="0" presId="urn:microsoft.com/office/officeart/2008/layout/VerticalCurvedList"/>
    <dgm:cxn modelId="{57A4FC8A-80FB-49DE-B0AC-6022AF52AA48}" srcId="{C726A009-D19B-4954-B1D2-D864A055ACE3}" destId="{55658F7F-7AE8-4207-B5B8-179E03A2C86D}" srcOrd="0" destOrd="0" parTransId="{281936BC-49CC-4E98-9DB8-72B7954BCD56}" sibTransId="{97D93562-DAE0-41FC-B676-F39E2482BB5F}"/>
    <dgm:cxn modelId="{A78CA5B1-20A0-48ED-A628-6BE0FA06FF7B}" srcId="{9DF84E69-103A-4471-90F5-576DDCFDE883}" destId="{C726A009-D19B-4954-B1D2-D864A055ACE3}" srcOrd="1" destOrd="0" parTransId="{E6B1E06A-BBF5-4917-9862-4EBE81293E6C}" sibTransId="{A304ECD3-4E3B-4160-A2E6-29E0B9F62D42}"/>
    <dgm:cxn modelId="{2DCD88C8-EF28-41FF-AA2C-8D976E39995B}" type="presOf" srcId="{DB35FF6D-9D8F-4E6B-8EBD-47C5D755ED5E}" destId="{84BFA888-06DE-416A-95AC-D3A0697EC7E8}" srcOrd="0" destOrd="0" presId="urn:microsoft.com/office/officeart/2008/layout/VerticalCurvedList"/>
    <dgm:cxn modelId="{D7AC06E8-27CD-4749-B12D-C50752877073}" srcId="{9DF84E69-103A-4471-90F5-576DDCFDE883}" destId="{B5C84139-0272-40C7-A39D-C509E4273F42}" srcOrd="3" destOrd="0" parTransId="{8E08B35D-07C5-4C6F-A619-E2CC213C760B}" sibTransId="{129747E5-D5CF-40F2-AB19-690CE04808E9}"/>
    <dgm:cxn modelId="{552476F0-EF53-4A8A-A01C-A824B87B9862}" type="presOf" srcId="{E207D813-6626-4114-AFB8-EBF79C9CDD71}" destId="{E8808A16-3888-4416-A9C1-745D1E240A82}" srcOrd="0" destOrd="0" presId="urn:microsoft.com/office/officeart/2008/layout/VerticalCurvedList"/>
    <dgm:cxn modelId="{C2DFD7FE-ED7E-4F17-BE59-3D9417396BE2}" type="presOf" srcId="{A3AABEB8-3190-4467-9759-76EF5893BC46}" destId="{435C670D-7A3B-4477-9047-8C2D20FD1822}" srcOrd="0" destOrd="0" presId="urn:microsoft.com/office/officeart/2008/layout/VerticalCurvedList"/>
    <dgm:cxn modelId="{24930F9F-907F-447F-AFEE-CBEADC4E68DD}" type="presParOf" srcId="{CC63C77A-D5B1-405D-9961-A1CED3090CC8}" destId="{238DA3D9-33FD-497D-8AC5-34D5F6CEA607}" srcOrd="0" destOrd="0" presId="urn:microsoft.com/office/officeart/2008/layout/VerticalCurvedList"/>
    <dgm:cxn modelId="{A5C9BD7C-DE83-4026-AF3C-352F157C8090}" type="presParOf" srcId="{238DA3D9-33FD-497D-8AC5-34D5F6CEA607}" destId="{8882E90F-975B-4969-9B7D-A2DA31C244F0}" srcOrd="0" destOrd="0" presId="urn:microsoft.com/office/officeart/2008/layout/VerticalCurvedList"/>
    <dgm:cxn modelId="{825A38B8-711E-4EA8-A2C0-52D4E9D9B206}" type="presParOf" srcId="{8882E90F-975B-4969-9B7D-A2DA31C244F0}" destId="{F7CA00C5-1155-489F-A179-5E5BF78627B1}" srcOrd="0" destOrd="0" presId="urn:microsoft.com/office/officeart/2008/layout/VerticalCurvedList"/>
    <dgm:cxn modelId="{527218C3-C938-49E7-A345-22A27C548945}" type="presParOf" srcId="{8882E90F-975B-4969-9B7D-A2DA31C244F0}" destId="{DBBF421E-A116-4384-87DF-7C45FA44125C}" srcOrd="1" destOrd="0" presId="urn:microsoft.com/office/officeart/2008/layout/VerticalCurvedList"/>
    <dgm:cxn modelId="{6FCE84C9-F70F-4E2B-9E04-3DCC6B00AD30}" type="presParOf" srcId="{8882E90F-975B-4969-9B7D-A2DA31C244F0}" destId="{0713D83C-441D-4352-BE92-618B59C1203A}" srcOrd="2" destOrd="0" presId="urn:microsoft.com/office/officeart/2008/layout/VerticalCurvedList"/>
    <dgm:cxn modelId="{2DAB37D6-A07B-4648-A4FE-744148F7AF6B}" type="presParOf" srcId="{8882E90F-975B-4969-9B7D-A2DA31C244F0}" destId="{4B3A0CDA-0668-4394-BE2F-45E8ED4552BA}" srcOrd="3" destOrd="0" presId="urn:microsoft.com/office/officeart/2008/layout/VerticalCurvedList"/>
    <dgm:cxn modelId="{B58E33B8-ED9E-42B8-8602-3DEB1180B54A}" type="presParOf" srcId="{238DA3D9-33FD-497D-8AC5-34D5F6CEA607}" destId="{84BFA888-06DE-416A-95AC-D3A0697EC7E8}" srcOrd="1" destOrd="0" presId="urn:microsoft.com/office/officeart/2008/layout/VerticalCurvedList"/>
    <dgm:cxn modelId="{AD91F21E-823C-44D9-8C72-1AE7744D7538}" type="presParOf" srcId="{238DA3D9-33FD-497D-8AC5-34D5F6CEA607}" destId="{5A146021-58AF-4D5E-98A3-C1696F06F830}" srcOrd="2" destOrd="0" presId="urn:microsoft.com/office/officeart/2008/layout/VerticalCurvedList"/>
    <dgm:cxn modelId="{3D88D90A-983C-482A-B449-F16983066EDC}" type="presParOf" srcId="{5A146021-58AF-4D5E-98A3-C1696F06F830}" destId="{02605779-EAAF-468E-BC55-AE099BAC05F3}" srcOrd="0" destOrd="0" presId="urn:microsoft.com/office/officeart/2008/layout/VerticalCurvedList"/>
    <dgm:cxn modelId="{47CC48A3-C06E-425B-8723-AC3AE7D91161}" type="presParOf" srcId="{238DA3D9-33FD-497D-8AC5-34D5F6CEA607}" destId="{85FE844E-B856-4009-97CD-896C87D5D5DD}" srcOrd="3" destOrd="0" presId="urn:microsoft.com/office/officeart/2008/layout/VerticalCurvedList"/>
    <dgm:cxn modelId="{6EB3309F-B28F-4D62-934A-094CAE5E7A5A}" type="presParOf" srcId="{238DA3D9-33FD-497D-8AC5-34D5F6CEA607}" destId="{80F31EDD-BFFE-4015-8318-78C2531CD582}" srcOrd="4" destOrd="0" presId="urn:microsoft.com/office/officeart/2008/layout/VerticalCurvedList"/>
    <dgm:cxn modelId="{D6C8AE8B-91B7-4E93-B719-B5F0ADA2E1D9}" type="presParOf" srcId="{80F31EDD-BFFE-4015-8318-78C2531CD582}" destId="{E7682AB5-DDCC-4758-983D-1D5CB5B62E85}" srcOrd="0" destOrd="0" presId="urn:microsoft.com/office/officeart/2008/layout/VerticalCurvedList"/>
    <dgm:cxn modelId="{68AB3AD3-C101-400B-9419-9695AE7132A1}" type="presParOf" srcId="{238DA3D9-33FD-497D-8AC5-34D5F6CEA607}" destId="{E8808A16-3888-4416-A9C1-745D1E240A82}" srcOrd="5" destOrd="0" presId="urn:microsoft.com/office/officeart/2008/layout/VerticalCurvedList"/>
    <dgm:cxn modelId="{88C75B0D-CCD8-4518-BE7E-3FFDA5411F74}" type="presParOf" srcId="{238DA3D9-33FD-497D-8AC5-34D5F6CEA607}" destId="{E5EEB587-7C5F-4C74-BF51-BB95FE4AB42D}" srcOrd="6" destOrd="0" presId="urn:microsoft.com/office/officeart/2008/layout/VerticalCurvedList"/>
    <dgm:cxn modelId="{9E437E61-73B7-43E6-B84E-B7FF8A0CBA7B}" type="presParOf" srcId="{E5EEB587-7C5F-4C74-BF51-BB95FE4AB42D}" destId="{FCD254BC-1932-46E1-93AE-37A74BFAD2DF}" srcOrd="0" destOrd="0" presId="urn:microsoft.com/office/officeart/2008/layout/VerticalCurvedList"/>
    <dgm:cxn modelId="{578CB90E-312A-482B-B400-0DA0B7E0C301}" type="presParOf" srcId="{238DA3D9-33FD-497D-8AC5-34D5F6CEA607}" destId="{0B049746-43B5-4155-8309-F58040659F2F}" srcOrd="7" destOrd="0" presId="urn:microsoft.com/office/officeart/2008/layout/VerticalCurvedList"/>
    <dgm:cxn modelId="{F80931CD-9967-4D4F-8777-BAD4A2360E0D}" type="presParOf" srcId="{238DA3D9-33FD-497D-8AC5-34D5F6CEA607}" destId="{5EBF49FF-3CEF-4D5D-B862-C88AB7857CC5}" srcOrd="8" destOrd="0" presId="urn:microsoft.com/office/officeart/2008/layout/VerticalCurvedList"/>
    <dgm:cxn modelId="{9A985AF0-CEAD-4730-B9E2-90BE62C3C2C3}" type="presParOf" srcId="{5EBF49FF-3CEF-4D5D-B862-C88AB7857CC5}" destId="{34AB9B90-6478-4B33-AD0E-EDEAF95C72A7}" srcOrd="0" destOrd="0" presId="urn:microsoft.com/office/officeart/2008/layout/VerticalCurvedList"/>
    <dgm:cxn modelId="{1ACDDF09-8250-4F9E-AF08-2F8878D14B39}" type="presParOf" srcId="{238DA3D9-33FD-497D-8AC5-34D5F6CEA607}" destId="{435C670D-7A3B-4477-9047-8C2D20FD1822}" srcOrd="9" destOrd="0" presId="urn:microsoft.com/office/officeart/2008/layout/VerticalCurvedList"/>
    <dgm:cxn modelId="{5219ACCE-39D8-4846-946A-9CEA741C38E6}" type="presParOf" srcId="{238DA3D9-33FD-497D-8AC5-34D5F6CEA607}" destId="{F741501B-ED27-4DB6-AE28-74BAB1C43D43}" srcOrd="10" destOrd="0" presId="urn:microsoft.com/office/officeart/2008/layout/VerticalCurvedList"/>
    <dgm:cxn modelId="{B23847CD-645E-4064-BCF8-1DA1866F349F}" type="presParOf" srcId="{F741501B-ED27-4DB6-AE28-74BAB1C43D43}" destId="{A4256ECC-8050-4EA8-8D64-0487D8460D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B9B6BC-210B-4348-91EA-F5BEF0FE660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6891992-EDB4-444A-BB26-4842FB649164}">
      <dgm:prSet phldrT="[Texto]"/>
      <dgm:spPr/>
      <dgm:t>
        <a:bodyPr/>
        <a:lstStyle/>
        <a:p>
          <a:r>
            <a:rPr lang="es-ES" dirty="0" err="1"/>
            <a:t>Phubbing</a:t>
          </a:r>
          <a:endParaRPr lang="es-ES" dirty="0"/>
        </a:p>
      </dgm:t>
    </dgm:pt>
    <dgm:pt modelId="{27F2545E-DBA6-433C-BA8B-5F2BE4FE85D6}" type="parTrans" cxnId="{5731AC0F-7ACA-452B-87F1-3CCCE877ED95}">
      <dgm:prSet/>
      <dgm:spPr/>
      <dgm:t>
        <a:bodyPr/>
        <a:lstStyle/>
        <a:p>
          <a:endParaRPr lang="es-ES"/>
        </a:p>
      </dgm:t>
    </dgm:pt>
    <dgm:pt modelId="{7F53962D-7EDA-4C1A-AB85-07058820F049}" type="sibTrans" cxnId="{5731AC0F-7ACA-452B-87F1-3CCCE877ED95}">
      <dgm:prSet/>
      <dgm:spPr/>
      <dgm:t>
        <a:bodyPr/>
        <a:lstStyle/>
        <a:p>
          <a:endParaRPr lang="es-ES"/>
        </a:p>
      </dgm:t>
    </dgm:pt>
    <dgm:pt modelId="{9941EAE7-502D-4FB8-B55A-CCAA998F6060}">
      <dgm:prSet phldrT="[Texto]"/>
      <dgm:spPr/>
      <dgm:t>
        <a:bodyPr/>
        <a:lstStyle/>
        <a:p>
          <a:r>
            <a:rPr lang="es-ES" dirty="0"/>
            <a:t>Sexting</a:t>
          </a:r>
        </a:p>
      </dgm:t>
    </dgm:pt>
    <dgm:pt modelId="{E5BF6477-148F-4022-99C0-C628B5944FA2}" type="parTrans" cxnId="{BE97BECB-7714-4211-A1A9-FE6AC13234EB}">
      <dgm:prSet/>
      <dgm:spPr/>
      <dgm:t>
        <a:bodyPr/>
        <a:lstStyle/>
        <a:p>
          <a:endParaRPr lang="es-ES"/>
        </a:p>
      </dgm:t>
    </dgm:pt>
    <dgm:pt modelId="{DB626014-9589-4A3D-ACCE-49DB2B2EC769}" type="sibTrans" cxnId="{BE97BECB-7714-4211-A1A9-FE6AC13234EB}">
      <dgm:prSet/>
      <dgm:spPr/>
      <dgm:t>
        <a:bodyPr/>
        <a:lstStyle/>
        <a:p>
          <a:endParaRPr lang="es-ES"/>
        </a:p>
      </dgm:t>
    </dgm:pt>
    <dgm:pt modelId="{BE3EB3B2-6477-425D-AF59-C7F8A493971A}">
      <dgm:prSet phldrT="[Texto]"/>
      <dgm:spPr/>
      <dgm:t>
        <a:bodyPr/>
        <a:lstStyle/>
        <a:p>
          <a:r>
            <a:rPr lang="es-ES" dirty="0" err="1"/>
            <a:t>CiberBullying</a:t>
          </a:r>
          <a:endParaRPr lang="es-ES" dirty="0"/>
        </a:p>
      </dgm:t>
    </dgm:pt>
    <dgm:pt modelId="{15A9F8BE-0774-4789-9989-9A0987DA38A2}" type="parTrans" cxnId="{55FC9C14-5FE9-4A99-9A09-768E04B38552}">
      <dgm:prSet/>
      <dgm:spPr/>
      <dgm:t>
        <a:bodyPr/>
        <a:lstStyle/>
        <a:p>
          <a:endParaRPr lang="es-ES"/>
        </a:p>
      </dgm:t>
    </dgm:pt>
    <dgm:pt modelId="{A9FD0AB1-2BD6-4462-B973-65DA24E8FE73}" type="sibTrans" cxnId="{55FC9C14-5FE9-4A99-9A09-768E04B38552}">
      <dgm:prSet/>
      <dgm:spPr/>
      <dgm:t>
        <a:bodyPr/>
        <a:lstStyle/>
        <a:p>
          <a:endParaRPr lang="es-ES"/>
        </a:p>
      </dgm:t>
    </dgm:pt>
    <dgm:pt modelId="{F1286479-0E34-42A2-800A-3523A412A6E3}">
      <dgm:prSet phldrT="[Texto]"/>
      <dgm:spPr/>
      <dgm:t>
        <a:bodyPr/>
        <a:lstStyle/>
        <a:p>
          <a:r>
            <a:rPr lang="es-ES" dirty="0"/>
            <a:t>Grooming</a:t>
          </a:r>
        </a:p>
      </dgm:t>
    </dgm:pt>
    <dgm:pt modelId="{0D241463-D121-4126-8A96-1DAA95D45EEC}" type="parTrans" cxnId="{0EDBDD2F-6F14-4C22-BF60-F72160BD1461}">
      <dgm:prSet/>
      <dgm:spPr/>
      <dgm:t>
        <a:bodyPr/>
        <a:lstStyle/>
        <a:p>
          <a:endParaRPr lang="es-ES"/>
        </a:p>
      </dgm:t>
    </dgm:pt>
    <dgm:pt modelId="{A6D41E38-146F-4332-970E-796990B4AA01}" type="sibTrans" cxnId="{0EDBDD2F-6F14-4C22-BF60-F72160BD1461}">
      <dgm:prSet/>
      <dgm:spPr/>
      <dgm:t>
        <a:bodyPr/>
        <a:lstStyle/>
        <a:p>
          <a:endParaRPr lang="es-ES"/>
        </a:p>
      </dgm:t>
    </dgm:pt>
    <dgm:pt modelId="{D5B1E5E8-F51C-4119-8B82-ACF724B718C7}">
      <dgm:prSet phldrT="[Texto]"/>
      <dgm:spPr/>
      <dgm:t>
        <a:bodyPr/>
        <a:lstStyle/>
        <a:p>
          <a:r>
            <a:rPr lang="es-ES" dirty="0" err="1"/>
            <a:t>Sextorsion</a:t>
          </a:r>
          <a:endParaRPr lang="es-ES" dirty="0"/>
        </a:p>
      </dgm:t>
    </dgm:pt>
    <dgm:pt modelId="{761F0B04-96E6-4B20-934A-4BE9370F1073}" type="parTrans" cxnId="{E9A363E9-DED3-4DF9-A0CE-00E2B7E9EF4F}">
      <dgm:prSet/>
      <dgm:spPr/>
      <dgm:t>
        <a:bodyPr/>
        <a:lstStyle/>
        <a:p>
          <a:endParaRPr lang="es-ES"/>
        </a:p>
      </dgm:t>
    </dgm:pt>
    <dgm:pt modelId="{911088AA-2C9D-41DF-AF76-E231D6C04AA2}" type="sibTrans" cxnId="{E9A363E9-DED3-4DF9-A0CE-00E2B7E9EF4F}">
      <dgm:prSet/>
      <dgm:spPr/>
      <dgm:t>
        <a:bodyPr/>
        <a:lstStyle/>
        <a:p>
          <a:endParaRPr lang="es-ES"/>
        </a:p>
      </dgm:t>
    </dgm:pt>
    <dgm:pt modelId="{712457ED-442D-4356-8AC4-C98A70D60D11}">
      <dgm:prSet phldrT="[Texto]"/>
      <dgm:spPr/>
      <dgm:t>
        <a:bodyPr/>
        <a:lstStyle/>
        <a:p>
          <a:r>
            <a:rPr lang="es-ES" dirty="0"/>
            <a:t>Nomofobia</a:t>
          </a:r>
        </a:p>
      </dgm:t>
    </dgm:pt>
    <dgm:pt modelId="{5BC95F12-6DCA-4C9B-A2F1-009DF4939953}" type="parTrans" cxnId="{5F78D640-1A49-481A-BC13-BA876086157B}">
      <dgm:prSet/>
      <dgm:spPr/>
      <dgm:t>
        <a:bodyPr/>
        <a:lstStyle/>
        <a:p>
          <a:endParaRPr lang="es-ES"/>
        </a:p>
      </dgm:t>
    </dgm:pt>
    <dgm:pt modelId="{C4C9CDC0-AF3E-4766-8AE9-4B3B5FBDA1E8}" type="sibTrans" cxnId="{5F78D640-1A49-481A-BC13-BA876086157B}">
      <dgm:prSet/>
      <dgm:spPr/>
      <dgm:t>
        <a:bodyPr/>
        <a:lstStyle/>
        <a:p>
          <a:endParaRPr lang="es-ES"/>
        </a:p>
      </dgm:t>
    </dgm:pt>
    <dgm:pt modelId="{F590AC0C-CF2F-445F-8D01-60891269C4A3}">
      <dgm:prSet phldrT="[Texto]"/>
      <dgm:spPr/>
      <dgm:t>
        <a:bodyPr/>
        <a:lstStyle/>
        <a:p>
          <a:r>
            <a:rPr lang="es-ES" dirty="0" err="1"/>
            <a:t>Oversharing</a:t>
          </a:r>
          <a:endParaRPr lang="es-ES" dirty="0"/>
        </a:p>
      </dgm:t>
    </dgm:pt>
    <dgm:pt modelId="{381DE83C-ECAA-42AE-BDDB-26A19A7A8B43}" type="parTrans" cxnId="{B3EB0CDF-882B-4E37-B2F4-6508238957DC}">
      <dgm:prSet/>
      <dgm:spPr/>
      <dgm:t>
        <a:bodyPr/>
        <a:lstStyle/>
        <a:p>
          <a:endParaRPr lang="es-ES"/>
        </a:p>
      </dgm:t>
    </dgm:pt>
    <dgm:pt modelId="{1DD0AFAE-85C9-4A89-903E-707967799F33}" type="sibTrans" cxnId="{B3EB0CDF-882B-4E37-B2F4-6508238957DC}">
      <dgm:prSet/>
      <dgm:spPr/>
      <dgm:t>
        <a:bodyPr/>
        <a:lstStyle/>
        <a:p>
          <a:endParaRPr lang="es-ES"/>
        </a:p>
      </dgm:t>
    </dgm:pt>
    <dgm:pt modelId="{85994204-D09B-4D2F-8043-4753551211E2}">
      <dgm:prSet phldrT="[Texto]"/>
      <dgm:spPr/>
      <dgm:t>
        <a:bodyPr/>
        <a:lstStyle/>
        <a:p>
          <a:r>
            <a:rPr lang="es-ES" dirty="0" err="1"/>
            <a:t>Stalking</a:t>
          </a:r>
          <a:endParaRPr lang="es-ES" dirty="0"/>
        </a:p>
      </dgm:t>
    </dgm:pt>
    <dgm:pt modelId="{40C90345-FB3A-46E2-A351-77CDE3E99805}" type="parTrans" cxnId="{D099140C-1418-4BC4-A8FF-E8321C0D3AA5}">
      <dgm:prSet/>
      <dgm:spPr/>
      <dgm:t>
        <a:bodyPr/>
        <a:lstStyle/>
        <a:p>
          <a:endParaRPr lang="es-ES"/>
        </a:p>
      </dgm:t>
    </dgm:pt>
    <dgm:pt modelId="{DB3C2587-E70D-4609-8E91-E5509D61787E}" type="sibTrans" cxnId="{D099140C-1418-4BC4-A8FF-E8321C0D3AA5}">
      <dgm:prSet/>
      <dgm:spPr/>
      <dgm:t>
        <a:bodyPr/>
        <a:lstStyle/>
        <a:p>
          <a:endParaRPr lang="es-ES"/>
        </a:p>
      </dgm:t>
    </dgm:pt>
    <dgm:pt modelId="{140A2F3F-2CC7-4445-AE53-7555B5FF9EF6}">
      <dgm:prSet phldrT="[Texto]"/>
      <dgm:spPr/>
      <dgm:t>
        <a:bodyPr/>
        <a:lstStyle/>
        <a:p>
          <a:r>
            <a:rPr lang="es-ES" dirty="0" err="1"/>
            <a:t>Happy</a:t>
          </a:r>
          <a:r>
            <a:rPr lang="es-ES" dirty="0"/>
            <a:t> </a:t>
          </a:r>
          <a:r>
            <a:rPr lang="es-ES" dirty="0" err="1"/>
            <a:t>Slapping</a:t>
          </a:r>
          <a:endParaRPr lang="es-ES" dirty="0"/>
        </a:p>
      </dgm:t>
    </dgm:pt>
    <dgm:pt modelId="{BD8D4161-7AFB-43EF-896D-C3AD8252E951}" type="parTrans" cxnId="{E4B75858-97C0-4EDB-BFE5-70D93DDC4E38}">
      <dgm:prSet/>
      <dgm:spPr/>
      <dgm:t>
        <a:bodyPr/>
        <a:lstStyle/>
        <a:p>
          <a:endParaRPr lang="es-ES"/>
        </a:p>
      </dgm:t>
    </dgm:pt>
    <dgm:pt modelId="{F6AE54B4-F547-4402-AE4B-212431FB43FE}" type="sibTrans" cxnId="{E4B75858-97C0-4EDB-BFE5-70D93DDC4E38}">
      <dgm:prSet/>
      <dgm:spPr/>
      <dgm:t>
        <a:bodyPr/>
        <a:lstStyle/>
        <a:p>
          <a:endParaRPr lang="es-ES"/>
        </a:p>
      </dgm:t>
    </dgm:pt>
    <dgm:pt modelId="{0A7E47E6-EE1F-4956-A0EE-975CF6281CB5}">
      <dgm:prSet phldrT="[Texto]"/>
      <dgm:spPr/>
      <dgm:t>
        <a:bodyPr/>
        <a:lstStyle/>
        <a:p>
          <a:r>
            <a:rPr lang="es-ES" dirty="0"/>
            <a:t>Suplantación</a:t>
          </a:r>
        </a:p>
      </dgm:t>
    </dgm:pt>
    <dgm:pt modelId="{C82ECBA3-B51A-4F1F-83BA-5E5F305A1217}" type="parTrans" cxnId="{027BBF84-8E40-490E-8B32-9FC575823CC4}">
      <dgm:prSet/>
      <dgm:spPr/>
      <dgm:t>
        <a:bodyPr/>
        <a:lstStyle/>
        <a:p>
          <a:endParaRPr lang="es-ES"/>
        </a:p>
      </dgm:t>
    </dgm:pt>
    <dgm:pt modelId="{FD3C62DF-74FE-4325-8699-894370182865}" type="sibTrans" cxnId="{027BBF84-8E40-490E-8B32-9FC575823CC4}">
      <dgm:prSet/>
      <dgm:spPr/>
      <dgm:t>
        <a:bodyPr/>
        <a:lstStyle/>
        <a:p>
          <a:endParaRPr lang="es-ES"/>
        </a:p>
      </dgm:t>
    </dgm:pt>
    <dgm:pt modelId="{CD4FAA4A-F790-4F41-AB2C-BDA1C8EE3DAF}">
      <dgm:prSet phldrT="[Texto]"/>
      <dgm:spPr/>
      <dgm:t>
        <a:bodyPr/>
        <a:lstStyle/>
        <a:p>
          <a:r>
            <a:rPr lang="es-ES" dirty="0"/>
            <a:t>Phishing</a:t>
          </a:r>
        </a:p>
      </dgm:t>
    </dgm:pt>
    <dgm:pt modelId="{3D4BC995-E44A-4943-A8A4-3DC1DAF33399}" type="parTrans" cxnId="{85D55868-0301-4AC6-B93C-868E55DF7074}">
      <dgm:prSet/>
      <dgm:spPr/>
      <dgm:t>
        <a:bodyPr/>
        <a:lstStyle/>
        <a:p>
          <a:endParaRPr lang="es-ES"/>
        </a:p>
      </dgm:t>
    </dgm:pt>
    <dgm:pt modelId="{AD6C2129-2F76-450C-ADA9-F26DA5ED55EA}" type="sibTrans" cxnId="{85D55868-0301-4AC6-B93C-868E55DF7074}">
      <dgm:prSet/>
      <dgm:spPr/>
      <dgm:t>
        <a:bodyPr/>
        <a:lstStyle/>
        <a:p>
          <a:endParaRPr lang="es-ES"/>
        </a:p>
      </dgm:t>
    </dgm:pt>
    <dgm:pt modelId="{2D2AD7EC-652A-4170-8198-C94760D8E0D6}">
      <dgm:prSet phldrT="[Texto]"/>
      <dgm:spPr/>
      <dgm:t>
        <a:bodyPr/>
        <a:lstStyle/>
        <a:p>
          <a:r>
            <a:rPr lang="es-ES" dirty="0"/>
            <a:t>Spam</a:t>
          </a:r>
        </a:p>
      </dgm:t>
    </dgm:pt>
    <dgm:pt modelId="{C33155C1-79E8-49A0-8345-89850B97C7F7}" type="parTrans" cxnId="{F634FDB3-2F24-42D1-B622-B9029E8540D4}">
      <dgm:prSet/>
      <dgm:spPr/>
      <dgm:t>
        <a:bodyPr/>
        <a:lstStyle/>
        <a:p>
          <a:endParaRPr lang="es-ES"/>
        </a:p>
      </dgm:t>
    </dgm:pt>
    <dgm:pt modelId="{D3EDD338-77EA-4E1B-8255-5B7EF80E539C}" type="sibTrans" cxnId="{F634FDB3-2F24-42D1-B622-B9029E8540D4}">
      <dgm:prSet/>
      <dgm:spPr/>
      <dgm:t>
        <a:bodyPr/>
        <a:lstStyle/>
        <a:p>
          <a:endParaRPr lang="es-ES"/>
        </a:p>
      </dgm:t>
    </dgm:pt>
    <dgm:pt modelId="{DEEFAC41-F3BA-418C-B589-956D0ADF9B2F}">
      <dgm:prSet phldrT="[Texto]"/>
      <dgm:spPr/>
      <dgm:t>
        <a:bodyPr/>
        <a:lstStyle/>
        <a:p>
          <a:r>
            <a:rPr lang="es-ES" dirty="0" err="1"/>
            <a:t>Hoax</a:t>
          </a:r>
          <a:endParaRPr lang="es-ES" dirty="0"/>
        </a:p>
      </dgm:t>
    </dgm:pt>
    <dgm:pt modelId="{5EB32F6D-4A96-4BB3-AD46-D07D53D76AF7}" type="parTrans" cxnId="{4DBF171F-CF2F-4AFF-80A7-C3353A81C37E}">
      <dgm:prSet/>
      <dgm:spPr/>
      <dgm:t>
        <a:bodyPr/>
        <a:lstStyle/>
        <a:p>
          <a:endParaRPr lang="es-ES"/>
        </a:p>
      </dgm:t>
    </dgm:pt>
    <dgm:pt modelId="{391E1ACF-C5F9-4519-87F9-DC4E0DD0B71A}" type="sibTrans" cxnId="{4DBF171F-CF2F-4AFF-80A7-C3353A81C37E}">
      <dgm:prSet/>
      <dgm:spPr/>
      <dgm:t>
        <a:bodyPr/>
        <a:lstStyle/>
        <a:p>
          <a:endParaRPr lang="es-ES"/>
        </a:p>
      </dgm:t>
    </dgm:pt>
    <dgm:pt modelId="{51371377-F2F7-4AE8-9DFE-9B2253A9D531}">
      <dgm:prSet phldrT="[Texto]"/>
      <dgm:spPr/>
      <dgm:t>
        <a:bodyPr/>
        <a:lstStyle/>
        <a:p>
          <a:r>
            <a:rPr lang="es-ES" dirty="0" err="1"/>
            <a:t>WellBeing</a:t>
          </a:r>
          <a:endParaRPr lang="es-ES" dirty="0"/>
        </a:p>
      </dgm:t>
    </dgm:pt>
    <dgm:pt modelId="{2649CE72-A38B-4C3D-9967-91D60792DE36}" type="parTrans" cxnId="{47D86655-4FB7-4199-B532-A9B1EC179A32}">
      <dgm:prSet/>
      <dgm:spPr/>
      <dgm:t>
        <a:bodyPr/>
        <a:lstStyle/>
        <a:p>
          <a:endParaRPr lang="es-ES"/>
        </a:p>
      </dgm:t>
    </dgm:pt>
    <dgm:pt modelId="{E628CEDC-DC2E-4870-BD1A-C2E945FA4577}" type="sibTrans" cxnId="{47D86655-4FB7-4199-B532-A9B1EC179A32}">
      <dgm:prSet/>
      <dgm:spPr/>
      <dgm:t>
        <a:bodyPr/>
        <a:lstStyle/>
        <a:p>
          <a:endParaRPr lang="es-ES"/>
        </a:p>
      </dgm:t>
    </dgm:pt>
    <dgm:pt modelId="{A3AEE87F-199E-4A39-8FB1-50D05315C7DA}" type="pres">
      <dgm:prSet presAssocID="{80B9B6BC-210B-4348-91EA-F5BEF0FE6608}" presName="diagram" presStyleCnt="0">
        <dgm:presLayoutVars>
          <dgm:dir/>
          <dgm:resizeHandles val="exact"/>
        </dgm:presLayoutVars>
      </dgm:prSet>
      <dgm:spPr/>
    </dgm:pt>
    <dgm:pt modelId="{6C0D64BB-7A63-4A0E-833C-7801DE47FFAE}" type="pres">
      <dgm:prSet presAssocID="{76891992-EDB4-444A-BB26-4842FB649164}" presName="node" presStyleLbl="node1" presStyleIdx="0" presStyleCnt="14">
        <dgm:presLayoutVars>
          <dgm:bulletEnabled val="1"/>
        </dgm:presLayoutVars>
      </dgm:prSet>
      <dgm:spPr/>
    </dgm:pt>
    <dgm:pt modelId="{C5947D5F-8EF4-4AEE-804A-F3BB63A112E9}" type="pres">
      <dgm:prSet presAssocID="{7F53962D-7EDA-4C1A-AB85-07058820F049}" presName="sibTrans" presStyleCnt="0"/>
      <dgm:spPr/>
    </dgm:pt>
    <dgm:pt modelId="{6403BE23-87E3-41C3-9286-B75611A99C32}" type="pres">
      <dgm:prSet presAssocID="{9941EAE7-502D-4FB8-B55A-CCAA998F6060}" presName="node" presStyleLbl="node1" presStyleIdx="1" presStyleCnt="14">
        <dgm:presLayoutVars>
          <dgm:bulletEnabled val="1"/>
        </dgm:presLayoutVars>
      </dgm:prSet>
      <dgm:spPr/>
    </dgm:pt>
    <dgm:pt modelId="{8A094CBC-0258-43F0-A4BE-EB84313AFEF2}" type="pres">
      <dgm:prSet presAssocID="{DB626014-9589-4A3D-ACCE-49DB2B2EC769}" presName="sibTrans" presStyleCnt="0"/>
      <dgm:spPr/>
    </dgm:pt>
    <dgm:pt modelId="{4C7CB66E-24D3-4A7B-95AE-5C68AF31546B}" type="pres">
      <dgm:prSet presAssocID="{BE3EB3B2-6477-425D-AF59-C7F8A493971A}" presName="node" presStyleLbl="node1" presStyleIdx="2" presStyleCnt="14">
        <dgm:presLayoutVars>
          <dgm:bulletEnabled val="1"/>
        </dgm:presLayoutVars>
      </dgm:prSet>
      <dgm:spPr/>
    </dgm:pt>
    <dgm:pt modelId="{F82C9D4A-D788-46AA-A29D-FB9FED7ECA38}" type="pres">
      <dgm:prSet presAssocID="{A9FD0AB1-2BD6-4462-B973-65DA24E8FE73}" presName="sibTrans" presStyleCnt="0"/>
      <dgm:spPr/>
    </dgm:pt>
    <dgm:pt modelId="{1B5EF482-351D-45B1-B5CB-1F47568B2204}" type="pres">
      <dgm:prSet presAssocID="{85994204-D09B-4D2F-8043-4753551211E2}" presName="node" presStyleLbl="node1" presStyleIdx="3" presStyleCnt="14">
        <dgm:presLayoutVars>
          <dgm:bulletEnabled val="1"/>
        </dgm:presLayoutVars>
      </dgm:prSet>
      <dgm:spPr/>
    </dgm:pt>
    <dgm:pt modelId="{AF40E221-4B8A-462E-A5B5-22BEC8ADEA69}" type="pres">
      <dgm:prSet presAssocID="{DB3C2587-E70D-4609-8E91-E5509D61787E}" presName="sibTrans" presStyleCnt="0"/>
      <dgm:spPr/>
    </dgm:pt>
    <dgm:pt modelId="{CFBAC090-7683-43C4-8C0A-EFAFA7864FE4}" type="pres">
      <dgm:prSet presAssocID="{140A2F3F-2CC7-4445-AE53-7555B5FF9EF6}" presName="node" presStyleLbl="node1" presStyleIdx="4" presStyleCnt="14">
        <dgm:presLayoutVars>
          <dgm:bulletEnabled val="1"/>
        </dgm:presLayoutVars>
      </dgm:prSet>
      <dgm:spPr/>
    </dgm:pt>
    <dgm:pt modelId="{DC3A9E00-B079-4561-942A-7E69BFF3FC4E}" type="pres">
      <dgm:prSet presAssocID="{F6AE54B4-F547-4402-AE4B-212431FB43FE}" presName="sibTrans" presStyleCnt="0"/>
      <dgm:spPr/>
    </dgm:pt>
    <dgm:pt modelId="{871334E3-7579-4509-B46B-C2F39ADB60F0}" type="pres">
      <dgm:prSet presAssocID="{F1286479-0E34-42A2-800A-3523A412A6E3}" presName="node" presStyleLbl="node1" presStyleIdx="5" presStyleCnt="14">
        <dgm:presLayoutVars>
          <dgm:bulletEnabled val="1"/>
        </dgm:presLayoutVars>
      </dgm:prSet>
      <dgm:spPr/>
    </dgm:pt>
    <dgm:pt modelId="{7F236297-3FEC-4168-8DC1-5075BF6C122F}" type="pres">
      <dgm:prSet presAssocID="{A6D41E38-146F-4332-970E-796990B4AA01}" presName="sibTrans" presStyleCnt="0"/>
      <dgm:spPr/>
    </dgm:pt>
    <dgm:pt modelId="{96B6C548-8801-4A06-AA1A-922F48F7F464}" type="pres">
      <dgm:prSet presAssocID="{D5B1E5E8-F51C-4119-8B82-ACF724B718C7}" presName="node" presStyleLbl="node1" presStyleIdx="6" presStyleCnt="14">
        <dgm:presLayoutVars>
          <dgm:bulletEnabled val="1"/>
        </dgm:presLayoutVars>
      </dgm:prSet>
      <dgm:spPr/>
    </dgm:pt>
    <dgm:pt modelId="{4A56663D-8F6A-4ED8-A185-9A44D7EF4F2D}" type="pres">
      <dgm:prSet presAssocID="{911088AA-2C9D-41DF-AF76-E231D6C04AA2}" presName="sibTrans" presStyleCnt="0"/>
      <dgm:spPr/>
    </dgm:pt>
    <dgm:pt modelId="{8DAECB0F-29CE-4726-BA27-FE08DA76A30A}" type="pres">
      <dgm:prSet presAssocID="{712457ED-442D-4356-8AC4-C98A70D60D11}" presName="node" presStyleLbl="node1" presStyleIdx="7" presStyleCnt="14">
        <dgm:presLayoutVars>
          <dgm:bulletEnabled val="1"/>
        </dgm:presLayoutVars>
      </dgm:prSet>
      <dgm:spPr/>
    </dgm:pt>
    <dgm:pt modelId="{6E6B47C1-671E-4FFD-97CB-767CB04FC551}" type="pres">
      <dgm:prSet presAssocID="{C4C9CDC0-AF3E-4766-8AE9-4B3B5FBDA1E8}" presName="sibTrans" presStyleCnt="0"/>
      <dgm:spPr/>
    </dgm:pt>
    <dgm:pt modelId="{8445196B-DC9F-4A3C-8FF4-D2192136793B}" type="pres">
      <dgm:prSet presAssocID="{F590AC0C-CF2F-445F-8D01-60891269C4A3}" presName="node" presStyleLbl="node1" presStyleIdx="8" presStyleCnt="14">
        <dgm:presLayoutVars>
          <dgm:bulletEnabled val="1"/>
        </dgm:presLayoutVars>
      </dgm:prSet>
      <dgm:spPr/>
    </dgm:pt>
    <dgm:pt modelId="{9817E471-0C82-4046-ADE1-B4432C0A6A37}" type="pres">
      <dgm:prSet presAssocID="{1DD0AFAE-85C9-4A89-903E-707967799F33}" presName="sibTrans" presStyleCnt="0"/>
      <dgm:spPr/>
    </dgm:pt>
    <dgm:pt modelId="{CF909E3F-1D50-4969-B79E-1F0554CF8BF3}" type="pres">
      <dgm:prSet presAssocID="{CD4FAA4A-F790-4F41-AB2C-BDA1C8EE3DAF}" presName="node" presStyleLbl="node1" presStyleIdx="9" presStyleCnt="14">
        <dgm:presLayoutVars>
          <dgm:bulletEnabled val="1"/>
        </dgm:presLayoutVars>
      </dgm:prSet>
      <dgm:spPr/>
    </dgm:pt>
    <dgm:pt modelId="{61E39AE6-DC21-49D4-BFA5-A8C696B8CC2E}" type="pres">
      <dgm:prSet presAssocID="{AD6C2129-2F76-450C-ADA9-F26DA5ED55EA}" presName="sibTrans" presStyleCnt="0"/>
      <dgm:spPr/>
    </dgm:pt>
    <dgm:pt modelId="{4477E139-71A8-40B0-A0F9-FC3FB231088D}" type="pres">
      <dgm:prSet presAssocID="{2D2AD7EC-652A-4170-8198-C94760D8E0D6}" presName="node" presStyleLbl="node1" presStyleIdx="10" presStyleCnt="14">
        <dgm:presLayoutVars>
          <dgm:bulletEnabled val="1"/>
        </dgm:presLayoutVars>
      </dgm:prSet>
      <dgm:spPr/>
    </dgm:pt>
    <dgm:pt modelId="{C7ABF846-09E5-4EA6-9839-721612A823F2}" type="pres">
      <dgm:prSet presAssocID="{D3EDD338-77EA-4E1B-8255-5B7EF80E539C}" presName="sibTrans" presStyleCnt="0"/>
      <dgm:spPr/>
    </dgm:pt>
    <dgm:pt modelId="{7EB2CF5F-86BC-4972-8928-F59EC0DAFA09}" type="pres">
      <dgm:prSet presAssocID="{0A7E47E6-EE1F-4956-A0EE-975CF6281CB5}" presName="node" presStyleLbl="node1" presStyleIdx="11" presStyleCnt="14">
        <dgm:presLayoutVars>
          <dgm:bulletEnabled val="1"/>
        </dgm:presLayoutVars>
      </dgm:prSet>
      <dgm:spPr/>
    </dgm:pt>
    <dgm:pt modelId="{D8213EB5-247E-4383-A244-21D4E2C721C9}" type="pres">
      <dgm:prSet presAssocID="{FD3C62DF-74FE-4325-8699-894370182865}" presName="sibTrans" presStyleCnt="0"/>
      <dgm:spPr/>
    </dgm:pt>
    <dgm:pt modelId="{ED5C6589-5EA6-4F09-8AE6-76A5EFC8DBDC}" type="pres">
      <dgm:prSet presAssocID="{DEEFAC41-F3BA-418C-B589-956D0ADF9B2F}" presName="node" presStyleLbl="node1" presStyleIdx="12" presStyleCnt="14">
        <dgm:presLayoutVars>
          <dgm:bulletEnabled val="1"/>
        </dgm:presLayoutVars>
      </dgm:prSet>
      <dgm:spPr/>
    </dgm:pt>
    <dgm:pt modelId="{3BD5CF6F-5D2D-4309-8075-BDC9FAD780FC}" type="pres">
      <dgm:prSet presAssocID="{391E1ACF-C5F9-4519-87F9-DC4E0DD0B71A}" presName="sibTrans" presStyleCnt="0"/>
      <dgm:spPr/>
    </dgm:pt>
    <dgm:pt modelId="{E1A79D94-30F5-4606-94A7-F85AEC4AD63E}" type="pres">
      <dgm:prSet presAssocID="{51371377-F2F7-4AE8-9DFE-9B2253A9D531}" presName="node" presStyleLbl="node1" presStyleIdx="13" presStyleCnt="14">
        <dgm:presLayoutVars>
          <dgm:bulletEnabled val="1"/>
        </dgm:presLayoutVars>
      </dgm:prSet>
      <dgm:spPr/>
    </dgm:pt>
  </dgm:ptLst>
  <dgm:cxnLst>
    <dgm:cxn modelId="{0C2FAD06-6780-4554-A7D1-19762708A2C5}" type="presOf" srcId="{80B9B6BC-210B-4348-91EA-F5BEF0FE6608}" destId="{A3AEE87F-199E-4A39-8FB1-50D05315C7DA}" srcOrd="0" destOrd="0" presId="urn:microsoft.com/office/officeart/2005/8/layout/default"/>
    <dgm:cxn modelId="{D099140C-1418-4BC4-A8FF-E8321C0D3AA5}" srcId="{80B9B6BC-210B-4348-91EA-F5BEF0FE6608}" destId="{85994204-D09B-4D2F-8043-4753551211E2}" srcOrd="3" destOrd="0" parTransId="{40C90345-FB3A-46E2-A351-77CDE3E99805}" sibTransId="{DB3C2587-E70D-4609-8E91-E5509D61787E}"/>
    <dgm:cxn modelId="{5731AC0F-7ACA-452B-87F1-3CCCE877ED95}" srcId="{80B9B6BC-210B-4348-91EA-F5BEF0FE6608}" destId="{76891992-EDB4-444A-BB26-4842FB649164}" srcOrd="0" destOrd="0" parTransId="{27F2545E-DBA6-433C-BA8B-5F2BE4FE85D6}" sibTransId="{7F53962D-7EDA-4C1A-AB85-07058820F049}"/>
    <dgm:cxn modelId="{55FC9C14-5FE9-4A99-9A09-768E04B38552}" srcId="{80B9B6BC-210B-4348-91EA-F5BEF0FE6608}" destId="{BE3EB3B2-6477-425D-AF59-C7F8A493971A}" srcOrd="2" destOrd="0" parTransId="{15A9F8BE-0774-4789-9989-9A0987DA38A2}" sibTransId="{A9FD0AB1-2BD6-4462-B973-65DA24E8FE73}"/>
    <dgm:cxn modelId="{4DBF171F-CF2F-4AFF-80A7-C3353A81C37E}" srcId="{80B9B6BC-210B-4348-91EA-F5BEF0FE6608}" destId="{DEEFAC41-F3BA-418C-B589-956D0ADF9B2F}" srcOrd="12" destOrd="0" parTransId="{5EB32F6D-4A96-4BB3-AD46-D07D53D76AF7}" sibTransId="{391E1ACF-C5F9-4519-87F9-DC4E0DD0B71A}"/>
    <dgm:cxn modelId="{E2386D27-6BC3-4717-A55F-5CBF0CC81BA3}" type="presOf" srcId="{CD4FAA4A-F790-4F41-AB2C-BDA1C8EE3DAF}" destId="{CF909E3F-1D50-4969-B79E-1F0554CF8BF3}" srcOrd="0" destOrd="0" presId="urn:microsoft.com/office/officeart/2005/8/layout/default"/>
    <dgm:cxn modelId="{0EDBDD2F-6F14-4C22-BF60-F72160BD1461}" srcId="{80B9B6BC-210B-4348-91EA-F5BEF0FE6608}" destId="{F1286479-0E34-42A2-800A-3523A412A6E3}" srcOrd="5" destOrd="0" parTransId="{0D241463-D121-4126-8A96-1DAA95D45EEC}" sibTransId="{A6D41E38-146F-4332-970E-796990B4AA01}"/>
    <dgm:cxn modelId="{0EC89F33-6E09-4904-90D4-89825E334234}" type="presOf" srcId="{76891992-EDB4-444A-BB26-4842FB649164}" destId="{6C0D64BB-7A63-4A0E-833C-7801DE47FFAE}" srcOrd="0" destOrd="0" presId="urn:microsoft.com/office/officeart/2005/8/layout/default"/>
    <dgm:cxn modelId="{9986543E-9E90-4187-A942-83F09DB6C962}" type="presOf" srcId="{51371377-F2F7-4AE8-9DFE-9B2253A9D531}" destId="{E1A79D94-30F5-4606-94A7-F85AEC4AD63E}" srcOrd="0" destOrd="0" presId="urn:microsoft.com/office/officeart/2005/8/layout/default"/>
    <dgm:cxn modelId="{5F78D640-1A49-481A-BC13-BA876086157B}" srcId="{80B9B6BC-210B-4348-91EA-F5BEF0FE6608}" destId="{712457ED-442D-4356-8AC4-C98A70D60D11}" srcOrd="7" destOrd="0" parTransId="{5BC95F12-6DCA-4C9B-A2F1-009DF4939953}" sibTransId="{C4C9CDC0-AF3E-4766-8AE9-4B3B5FBDA1E8}"/>
    <dgm:cxn modelId="{0350555C-AEE0-4F9E-86E7-B7067F55D67C}" type="presOf" srcId="{D5B1E5E8-F51C-4119-8B82-ACF724B718C7}" destId="{96B6C548-8801-4A06-AA1A-922F48F7F464}" srcOrd="0" destOrd="0" presId="urn:microsoft.com/office/officeart/2005/8/layout/default"/>
    <dgm:cxn modelId="{DB1FBD63-79D5-4B35-8948-80278C597FAC}" type="presOf" srcId="{DEEFAC41-F3BA-418C-B589-956D0ADF9B2F}" destId="{ED5C6589-5EA6-4F09-8AE6-76A5EFC8DBDC}" srcOrd="0" destOrd="0" presId="urn:microsoft.com/office/officeart/2005/8/layout/default"/>
    <dgm:cxn modelId="{85D55868-0301-4AC6-B93C-868E55DF7074}" srcId="{80B9B6BC-210B-4348-91EA-F5BEF0FE6608}" destId="{CD4FAA4A-F790-4F41-AB2C-BDA1C8EE3DAF}" srcOrd="9" destOrd="0" parTransId="{3D4BC995-E44A-4943-A8A4-3DC1DAF33399}" sibTransId="{AD6C2129-2F76-450C-ADA9-F26DA5ED55EA}"/>
    <dgm:cxn modelId="{766DB852-A4DD-41B2-8CBE-4DDB54150DFD}" type="presOf" srcId="{2D2AD7EC-652A-4170-8198-C94760D8E0D6}" destId="{4477E139-71A8-40B0-A0F9-FC3FB231088D}" srcOrd="0" destOrd="0" presId="urn:microsoft.com/office/officeart/2005/8/layout/default"/>
    <dgm:cxn modelId="{3F7D7854-8A8A-4512-9058-22858BB0204A}" type="presOf" srcId="{BE3EB3B2-6477-425D-AF59-C7F8A493971A}" destId="{4C7CB66E-24D3-4A7B-95AE-5C68AF31546B}" srcOrd="0" destOrd="0" presId="urn:microsoft.com/office/officeart/2005/8/layout/default"/>
    <dgm:cxn modelId="{47D86655-4FB7-4199-B532-A9B1EC179A32}" srcId="{80B9B6BC-210B-4348-91EA-F5BEF0FE6608}" destId="{51371377-F2F7-4AE8-9DFE-9B2253A9D531}" srcOrd="13" destOrd="0" parTransId="{2649CE72-A38B-4C3D-9967-91D60792DE36}" sibTransId="{E628CEDC-DC2E-4870-BD1A-C2E945FA4577}"/>
    <dgm:cxn modelId="{E4B75858-97C0-4EDB-BFE5-70D93DDC4E38}" srcId="{80B9B6BC-210B-4348-91EA-F5BEF0FE6608}" destId="{140A2F3F-2CC7-4445-AE53-7555B5FF9EF6}" srcOrd="4" destOrd="0" parTransId="{BD8D4161-7AFB-43EF-896D-C3AD8252E951}" sibTransId="{F6AE54B4-F547-4402-AE4B-212431FB43FE}"/>
    <dgm:cxn modelId="{E8C53659-7538-4B15-8A24-02E3EE469D9B}" type="presOf" srcId="{140A2F3F-2CC7-4445-AE53-7555B5FF9EF6}" destId="{CFBAC090-7683-43C4-8C0A-EFAFA7864FE4}" srcOrd="0" destOrd="0" presId="urn:microsoft.com/office/officeart/2005/8/layout/default"/>
    <dgm:cxn modelId="{027BBF84-8E40-490E-8B32-9FC575823CC4}" srcId="{80B9B6BC-210B-4348-91EA-F5BEF0FE6608}" destId="{0A7E47E6-EE1F-4956-A0EE-975CF6281CB5}" srcOrd="11" destOrd="0" parTransId="{C82ECBA3-B51A-4F1F-83BA-5E5F305A1217}" sibTransId="{FD3C62DF-74FE-4325-8699-894370182865}"/>
    <dgm:cxn modelId="{4D82D990-CF7C-4A93-B93A-03D006CD2115}" type="presOf" srcId="{85994204-D09B-4D2F-8043-4753551211E2}" destId="{1B5EF482-351D-45B1-B5CB-1F47568B2204}" srcOrd="0" destOrd="0" presId="urn:microsoft.com/office/officeart/2005/8/layout/default"/>
    <dgm:cxn modelId="{2167F595-3FF0-4F88-95FB-BD034E98D7E1}" type="presOf" srcId="{712457ED-442D-4356-8AC4-C98A70D60D11}" destId="{8DAECB0F-29CE-4726-BA27-FE08DA76A30A}" srcOrd="0" destOrd="0" presId="urn:microsoft.com/office/officeart/2005/8/layout/default"/>
    <dgm:cxn modelId="{F634FDB3-2F24-42D1-B622-B9029E8540D4}" srcId="{80B9B6BC-210B-4348-91EA-F5BEF0FE6608}" destId="{2D2AD7EC-652A-4170-8198-C94760D8E0D6}" srcOrd="10" destOrd="0" parTransId="{C33155C1-79E8-49A0-8345-89850B97C7F7}" sibTransId="{D3EDD338-77EA-4E1B-8255-5B7EF80E539C}"/>
    <dgm:cxn modelId="{BE97BECB-7714-4211-A1A9-FE6AC13234EB}" srcId="{80B9B6BC-210B-4348-91EA-F5BEF0FE6608}" destId="{9941EAE7-502D-4FB8-B55A-CCAA998F6060}" srcOrd="1" destOrd="0" parTransId="{E5BF6477-148F-4022-99C0-C628B5944FA2}" sibTransId="{DB626014-9589-4A3D-ACCE-49DB2B2EC769}"/>
    <dgm:cxn modelId="{C9E682CD-1B22-4D6E-9925-92E582E143B8}" type="presOf" srcId="{9941EAE7-502D-4FB8-B55A-CCAA998F6060}" destId="{6403BE23-87E3-41C3-9286-B75611A99C32}" srcOrd="0" destOrd="0" presId="urn:microsoft.com/office/officeart/2005/8/layout/default"/>
    <dgm:cxn modelId="{9A6C80D3-614D-4CDC-91C7-382FB775CF49}" type="presOf" srcId="{F1286479-0E34-42A2-800A-3523A412A6E3}" destId="{871334E3-7579-4509-B46B-C2F39ADB60F0}" srcOrd="0" destOrd="0" presId="urn:microsoft.com/office/officeart/2005/8/layout/default"/>
    <dgm:cxn modelId="{B3EB0CDF-882B-4E37-B2F4-6508238957DC}" srcId="{80B9B6BC-210B-4348-91EA-F5BEF0FE6608}" destId="{F590AC0C-CF2F-445F-8D01-60891269C4A3}" srcOrd="8" destOrd="0" parTransId="{381DE83C-ECAA-42AE-BDDB-26A19A7A8B43}" sibTransId="{1DD0AFAE-85C9-4A89-903E-707967799F33}"/>
    <dgm:cxn modelId="{EC4EF1E3-1A6B-4C94-B4A0-D45E9A946F0C}" type="presOf" srcId="{0A7E47E6-EE1F-4956-A0EE-975CF6281CB5}" destId="{7EB2CF5F-86BC-4972-8928-F59EC0DAFA09}" srcOrd="0" destOrd="0" presId="urn:microsoft.com/office/officeart/2005/8/layout/default"/>
    <dgm:cxn modelId="{F8BFBFE7-6DE6-4BA3-ADE9-8EA3A18ACA35}" type="presOf" srcId="{F590AC0C-CF2F-445F-8D01-60891269C4A3}" destId="{8445196B-DC9F-4A3C-8FF4-D2192136793B}" srcOrd="0" destOrd="0" presId="urn:microsoft.com/office/officeart/2005/8/layout/default"/>
    <dgm:cxn modelId="{E9A363E9-DED3-4DF9-A0CE-00E2B7E9EF4F}" srcId="{80B9B6BC-210B-4348-91EA-F5BEF0FE6608}" destId="{D5B1E5E8-F51C-4119-8B82-ACF724B718C7}" srcOrd="6" destOrd="0" parTransId="{761F0B04-96E6-4B20-934A-4BE9370F1073}" sibTransId="{911088AA-2C9D-41DF-AF76-E231D6C04AA2}"/>
    <dgm:cxn modelId="{0DEF9285-F8EA-41A9-AF55-43E9A6A2016D}" type="presParOf" srcId="{A3AEE87F-199E-4A39-8FB1-50D05315C7DA}" destId="{6C0D64BB-7A63-4A0E-833C-7801DE47FFAE}" srcOrd="0" destOrd="0" presId="urn:microsoft.com/office/officeart/2005/8/layout/default"/>
    <dgm:cxn modelId="{05BE384E-43A2-4724-A85D-9F618F92654A}" type="presParOf" srcId="{A3AEE87F-199E-4A39-8FB1-50D05315C7DA}" destId="{C5947D5F-8EF4-4AEE-804A-F3BB63A112E9}" srcOrd="1" destOrd="0" presId="urn:microsoft.com/office/officeart/2005/8/layout/default"/>
    <dgm:cxn modelId="{7F54B763-4469-4C24-B856-38D994C10563}" type="presParOf" srcId="{A3AEE87F-199E-4A39-8FB1-50D05315C7DA}" destId="{6403BE23-87E3-41C3-9286-B75611A99C32}" srcOrd="2" destOrd="0" presId="urn:microsoft.com/office/officeart/2005/8/layout/default"/>
    <dgm:cxn modelId="{7BF0F5A9-5B09-4914-9483-2A43179AC292}" type="presParOf" srcId="{A3AEE87F-199E-4A39-8FB1-50D05315C7DA}" destId="{8A094CBC-0258-43F0-A4BE-EB84313AFEF2}" srcOrd="3" destOrd="0" presId="urn:microsoft.com/office/officeart/2005/8/layout/default"/>
    <dgm:cxn modelId="{1DBB1D76-DF09-4D87-8A69-187656E676CC}" type="presParOf" srcId="{A3AEE87F-199E-4A39-8FB1-50D05315C7DA}" destId="{4C7CB66E-24D3-4A7B-95AE-5C68AF31546B}" srcOrd="4" destOrd="0" presId="urn:microsoft.com/office/officeart/2005/8/layout/default"/>
    <dgm:cxn modelId="{DB6452E4-8381-46AB-BED9-49B53B11E9C8}" type="presParOf" srcId="{A3AEE87F-199E-4A39-8FB1-50D05315C7DA}" destId="{F82C9D4A-D788-46AA-A29D-FB9FED7ECA38}" srcOrd="5" destOrd="0" presId="urn:microsoft.com/office/officeart/2005/8/layout/default"/>
    <dgm:cxn modelId="{431D9695-B8DF-45B4-8F67-EE9B5A1E1942}" type="presParOf" srcId="{A3AEE87F-199E-4A39-8FB1-50D05315C7DA}" destId="{1B5EF482-351D-45B1-B5CB-1F47568B2204}" srcOrd="6" destOrd="0" presId="urn:microsoft.com/office/officeart/2005/8/layout/default"/>
    <dgm:cxn modelId="{B0396921-C456-4576-A5F6-2727BF46D1D3}" type="presParOf" srcId="{A3AEE87F-199E-4A39-8FB1-50D05315C7DA}" destId="{AF40E221-4B8A-462E-A5B5-22BEC8ADEA69}" srcOrd="7" destOrd="0" presId="urn:microsoft.com/office/officeart/2005/8/layout/default"/>
    <dgm:cxn modelId="{ACFBB0BF-AC3B-4943-8F3E-5F5328A30E4F}" type="presParOf" srcId="{A3AEE87F-199E-4A39-8FB1-50D05315C7DA}" destId="{CFBAC090-7683-43C4-8C0A-EFAFA7864FE4}" srcOrd="8" destOrd="0" presId="urn:microsoft.com/office/officeart/2005/8/layout/default"/>
    <dgm:cxn modelId="{1AB08326-4299-40C7-B096-84A79AD761AB}" type="presParOf" srcId="{A3AEE87F-199E-4A39-8FB1-50D05315C7DA}" destId="{DC3A9E00-B079-4561-942A-7E69BFF3FC4E}" srcOrd="9" destOrd="0" presId="urn:microsoft.com/office/officeart/2005/8/layout/default"/>
    <dgm:cxn modelId="{B0728B34-F715-4A90-AB97-981FDEEED20F}" type="presParOf" srcId="{A3AEE87F-199E-4A39-8FB1-50D05315C7DA}" destId="{871334E3-7579-4509-B46B-C2F39ADB60F0}" srcOrd="10" destOrd="0" presId="urn:microsoft.com/office/officeart/2005/8/layout/default"/>
    <dgm:cxn modelId="{64890CA0-242B-4F3A-8DA3-69CF5AAF84C4}" type="presParOf" srcId="{A3AEE87F-199E-4A39-8FB1-50D05315C7DA}" destId="{7F236297-3FEC-4168-8DC1-5075BF6C122F}" srcOrd="11" destOrd="0" presId="urn:microsoft.com/office/officeart/2005/8/layout/default"/>
    <dgm:cxn modelId="{20CDFD64-176E-4121-B123-24462740F86C}" type="presParOf" srcId="{A3AEE87F-199E-4A39-8FB1-50D05315C7DA}" destId="{96B6C548-8801-4A06-AA1A-922F48F7F464}" srcOrd="12" destOrd="0" presId="urn:microsoft.com/office/officeart/2005/8/layout/default"/>
    <dgm:cxn modelId="{53B0F66F-2CCE-475A-B3FB-B3FF431B1163}" type="presParOf" srcId="{A3AEE87F-199E-4A39-8FB1-50D05315C7DA}" destId="{4A56663D-8F6A-4ED8-A185-9A44D7EF4F2D}" srcOrd="13" destOrd="0" presId="urn:microsoft.com/office/officeart/2005/8/layout/default"/>
    <dgm:cxn modelId="{57442BB4-80C2-444B-9D71-0B1DFDFDEB48}" type="presParOf" srcId="{A3AEE87F-199E-4A39-8FB1-50D05315C7DA}" destId="{8DAECB0F-29CE-4726-BA27-FE08DA76A30A}" srcOrd="14" destOrd="0" presId="urn:microsoft.com/office/officeart/2005/8/layout/default"/>
    <dgm:cxn modelId="{245306D2-0253-4A6F-9A15-752E6854EF31}" type="presParOf" srcId="{A3AEE87F-199E-4A39-8FB1-50D05315C7DA}" destId="{6E6B47C1-671E-4FFD-97CB-767CB04FC551}" srcOrd="15" destOrd="0" presId="urn:microsoft.com/office/officeart/2005/8/layout/default"/>
    <dgm:cxn modelId="{F110B0A7-16A5-4E4A-96FD-A14CB3EAE0E4}" type="presParOf" srcId="{A3AEE87F-199E-4A39-8FB1-50D05315C7DA}" destId="{8445196B-DC9F-4A3C-8FF4-D2192136793B}" srcOrd="16" destOrd="0" presId="urn:microsoft.com/office/officeart/2005/8/layout/default"/>
    <dgm:cxn modelId="{022B46EE-434F-4ED0-98E6-5ED8E523B80D}" type="presParOf" srcId="{A3AEE87F-199E-4A39-8FB1-50D05315C7DA}" destId="{9817E471-0C82-4046-ADE1-B4432C0A6A37}" srcOrd="17" destOrd="0" presId="urn:microsoft.com/office/officeart/2005/8/layout/default"/>
    <dgm:cxn modelId="{3BA499E2-CB69-44E5-9549-5CF6E0C36FF9}" type="presParOf" srcId="{A3AEE87F-199E-4A39-8FB1-50D05315C7DA}" destId="{CF909E3F-1D50-4969-B79E-1F0554CF8BF3}" srcOrd="18" destOrd="0" presId="urn:microsoft.com/office/officeart/2005/8/layout/default"/>
    <dgm:cxn modelId="{81E2A6DF-CF62-4EF4-B296-607F7EE88E91}" type="presParOf" srcId="{A3AEE87F-199E-4A39-8FB1-50D05315C7DA}" destId="{61E39AE6-DC21-49D4-BFA5-A8C696B8CC2E}" srcOrd="19" destOrd="0" presId="urn:microsoft.com/office/officeart/2005/8/layout/default"/>
    <dgm:cxn modelId="{4864F630-203A-4DFE-95AD-D551120C8945}" type="presParOf" srcId="{A3AEE87F-199E-4A39-8FB1-50D05315C7DA}" destId="{4477E139-71A8-40B0-A0F9-FC3FB231088D}" srcOrd="20" destOrd="0" presId="urn:microsoft.com/office/officeart/2005/8/layout/default"/>
    <dgm:cxn modelId="{2F132ABC-1203-40F5-9400-1A5388C0BDE2}" type="presParOf" srcId="{A3AEE87F-199E-4A39-8FB1-50D05315C7DA}" destId="{C7ABF846-09E5-4EA6-9839-721612A823F2}" srcOrd="21" destOrd="0" presId="urn:microsoft.com/office/officeart/2005/8/layout/default"/>
    <dgm:cxn modelId="{9F2AA1D7-7D9E-460E-ABAF-25A188B89BFF}" type="presParOf" srcId="{A3AEE87F-199E-4A39-8FB1-50D05315C7DA}" destId="{7EB2CF5F-86BC-4972-8928-F59EC0DAFA09}" srcOrd="22" destOrd="0" presId="urn:microsoft.com/office/officeart/2005/8/layout/default"/>
    <dgm:cxn modelId="{7DC154EB-A61D-4994-B0F7-B60DD618183E}" type="presParOf" srcId="{A3AEE87F-199E-4A39-8FB1-50D05315C7DA}" destId="{D8213EB5-247E-4383-A244-21D4E2C721C9}" srcOrd="23" destOrd="0" presId="urn:microsoft.com/office/officeart/2005/8/layout/default"/>
    <dgm:cxn modelId="{8C4553F6-B3A6-41B3-AE65-E1861771E71C}" type="presParOf" srcId="{A3AEE87F-199E-4A39-8FB1-50D05315C7DA}" destId="{ED5C6589-5EA6-4F09-8AE6-76A5EFC8DBDC}" srcOrd="24" destOrd="0" presId="urn:microsoft.com/office/officeart/2005/8/layout/default"/>
    <dgm:cxn modelId="{62EDFC4F-28E1-4DDB-888A-D7BB41999D46}" type="presParOf" srcId="{A3AEE87F-199E-4A39-8FB1-50D05315C7DA}" destId="{3BD5CF6F-5D2D-4309-8075-BDC9FAD780FC}" srcOrd="25" destOrd="0" presId="urn:microsoft.com/office/officeart/2005/8/layout/default"/>
    <dgm:cxn modelId="{2C9E5A1B-A943-4F9A-ACEB-4DC93131760C}" type="presParOf" srcId="{A3AEE87F-199E-4A39-8FB1-50D05315C7DA}" destId="{E1A79D94-30F5-4606-94A7-F85AEC4AD63E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D187F-6E18-46A0-A648-BB86A5A4CE12}">
      <dsp:nvSpPr>
        <dsp:cNvPr id="0" name=""/>
        <dsp:cNvSpPr/>
      </dsp:nvSpPr>
      <dsp:spPr>
        <a:xfrm>
          <a:off x="2530188" y="611004"/>
          <a:ext cx="4174059" cy="4174059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3">
            <a:hueOff val="7775480"/>
            <a:satOff val="-3127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E53A7-BE6F-458F-89F3-755D9E901353}">
      <dsp:nvSpPr>
        <dsp:cNvPr id="0" name=""/>
        <dsp:cNvSpPr/>
      </dsp:nvSpPr>
      <dsp:spPr>
        <a:xfrm>
          <a:off x="2530188" y="611004"/>
          <a:ext cx="4174059" cy="4174059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3">
            <a:hueOff val="6220384"/>
            <a:satOff val="-25016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BFB8B-53E5-49BF-BE63-C0E7BC1EFEF2}">
      <dsp:nvSpPr>
        <dsp:cNvPr id="0" name=""/>
        <dsp:cNvSpPr/>
      </dsp:nvSpPr>
      <dsp:spPr>
        <a:xfrm>
          <a:off x="2530188" y="611004"/>
          <a:ext cx="4174059" cy="4174059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3">
            <a:hueOff val="4665288"/>
            <a:satOff val="-18762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6B569-7845-488F-9972-2A5171E8DF55}">
      <dsp:nvSpPr>
        <dsp:cNvPr id="0" name=""/>
        <dsp:cNvSpPr/>
      </dsp:nvSpPr>
      <dsp:spPr>
        <a:xfrm>
          <a:off x="2530188" y="611004"/>
          <a:ext cx="4174059" cy="4174059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3">
            <a:hueOff val="3110192"/>
            <a:satOff val="-1250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1CC66-5932-4C82-AD94-EC6CA248AFEF}">
      <dsp:nvSpPr>
        <dsp:cNvPr id="0" name=""/>
        <dsp:cNvSpPr/>
      </dsp:nvSpPr>
      <dsp:spPr>
        <a:xfrm>
          <a:off x="2530188" y="611004"/>
          <a:ext cx="4174059" cy="4174059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3">
            <a:hueOff val="1555096"/>
            <a:satOff val="-625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E6FF6-1FA1-4C27-8211-3A156B49A5EB}">
      <dsp:nvSpPr>
        <dsp:cNvPr id="0" name=""/>
        <dsp:cNvSpPr/>
      </dsp:nvSpPr>
      <dsp:spPr>
        <a:xfrm>
          <a:off x="2530188" y="611004"/>
          <a:ext cx="4174059" cy="4174059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3B725-E885-4A08-8A32-3510D7ABBEFE}">
      <dsp:nvSpPr>
        <dsp:cNvPr id="0" name=""/>
        <dsp:cNvSpPr/>
      </dsp:nvSpPr>
      <dsp:spPr>
        <a:xfrm>
          <a:off x="3679345" y="1760162"/>
          <a:ext cx="1875744" cy="187574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Seguridade</a:t>
          </a:r>
          <a:r>
            <a:rPr lang="es-ES" sz="2000" kern="1200" dirty="0"/>
            <a:t> </a:t>
          </a:r>
          <a:r>
            <a:rPr lang="es-ES" sz="2000" kern="1200" dirty="0" err="1"/>
            <a:t>na</a:t>
          </a:r>
          <a:r>
            <a:rPr lang="es-ES" sz="2000" kern="1200" dirty="0"/>
            <a:t> navegación</a:t>
          </a:r>
        </a:p>
      </dsp:txBody>
      <dsp:txXfrm>
        <a:off x="3954041" y="2034858"/>
        <a:ext cx="1326352" cy="1326352"/>
      </dsp:txXfrm>
    </dsp:sp>
    <dsp:sp modelId="{7788C7EB-3B27-40B5-804E-836A1BF4A7B2}">
      <dsp:nvSpPr>
        <dsp:cNvPr id="0" name=""/>
        <dsp:cNvSpPr/>
      </dsp:nvSpPr>
      <dsp:spPr>
        <a:xfrm>
          <a:off x="3960707" y="1762"/>
          <a:ext cx="1313021" cy="13130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Novos</a:t>
          </a:r>
          <a:r>
            <a:rPr lang="es-ES" sz="1300" kern="1200" dirty="0"/>
            <a:t> retos </a:t>
          </a:r>
          <a:r>
            <a:rPr lang="es-ES" sz="1300" kern="1200" dirty="0" err="1"/>
            <a:t>na</a:t>
          </a:r>
          <a:r>
            <a:rPr lang="es-ES" sz="1300" kern="1200" dirty="0"/>
            <a:t> educación e </a:t>
          </a:r>
          <a:r>
            <a:rPr lang="es-ES" sz="1300" kern="1200" dirty="0" err="1"/>
            <a:t>nas</a:t>
          </a:r>
          <a:r>
            <a:rPr lang="es-ES" sz="1300" kern="1200" dirty="0"/>
            <a:t> relación </a:t>
          </a:r>
          <a:r>
            <a:rPr lang="es-ES" sz="1300" kern="1200" dirty="0" err="1"/>
            <a:t>laborais</a:t>
          </a:r>
          <a:endParaRPr lang="es-ES" sz="1300" kern="1200" dirty="0"/>
        </a:p>
      </dsp:txBody>
      <dsp:txXfrm>
        <a:off x="4152994" y="194049"/>
        <a:ext cx="928447" cy="928447"/>
      </dsp:txXfrm>
    </dsp:sp>
    <dsp:sp modelId="{FC1DA90A-5685-4163-84DE-C79C9DFFB152}">
      <dsp:nvSpPr>
        <dsp:cNvPr id="0" name=""/>
        <dsp:cNvSpPr/>
      </dsp:nvSpPr>
      <dsp:spPr>
        <a:xfrm>
          <a:off x="5727192" y="1021643"/>
          <a:ext cx="1313021" cy="1313021"/>
        </a:xfrm>
        <a:prstGeom prst="ellipse">
          <a:avLst/>
        </a:prstGeom>
        <a:solidFill>
          <a:schemeClr val="accent3">
            <a:hueOff val="1555096"/>
            <a:satOff val="-6254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Vocabulario asociado</a:t>
          </a:r>
        </a:p>
      </dsp:txBody>
      <dsp:txXfrm>
        <a:off x="5919479" y="1213930"/>
        <a:ext cx="928447" cy="928447"/>
      </dsp:txXfrm>
    </dsp:sp>
    <dsp:sp modelId="{4447A11B-631F-4FF7-BE21-FA7C4C9A7688}">
      <dsp:nvSpPr>
        <dsp:cNvPr id="0" name=""/>
        <dsp:cNvSpPr/>
      </dsp:nvSpPr>
      <dsp:spPr>
        <a:xfrm>
          <a:off x="5727192" y="3061404"/>
          <a:ext cx="1313021" cy="1313021"/>
        </a:xfrm>
        <a:prstGeom prst="ellipse">
          <a:avLst/>
        </a:prstGeom>
        <a:solidFill>
          <a:schemeClr val="accent3">
            <a:hueOff val="3110192"/>
            <a:satOff val="-12508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Pautas de protección </a:t>
          </a:r>
          <a:r>
            <a:rPr lang="es-ES" sz="1300" kern="1200" dirty="0" err="1"/>
            <a:t>xerais</a:t>
          </a:r>
          <a:endParaRPr lang="es-ES" sz="1300" kern="1200" dirty="0"/>
        </a:p>
      </dsp:txBody>
      <dsp:txXfrm>
        <a:off x="5919479" y="3253691"/>
        <a:ext cx="928447" cy="928447"/>
      </dsp:txXfrm>
    </dsp:sp>
    <dsp:sp modelId="{749625BA-D57D-4F59-AD8B-CEED732206A6}">
      <dsp:nvSpPr>
        <dsp:cNvPr id="0" name=""/>
        <dsp:cNvSpPr/>
      </dsp:nvSpPr>
      <dsp:spPr>
        <a:xfrm>
          <a:off x="3960707" y="4081284"/>
          <a:ext cx="1313021" cy="1313021"/>
        </a:xfrm>
        <a:prstGeom prst="ellipse">
          <a:avLst/>
        </a:prstGeom>
        <a:solidFill>
          <a:schemeClr val="accent3">
            <a:hueOff val="4665288"/>
            <a:satOff val="-18762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Protección de datos</a:t>
          </a:r>
        </a:p>
      </dsp:txBody>
      <dsp:txXfrm>
        <a:off x="4152994" y="4273571"/>
        <a:ext cx="928447" cy="928447"/>
      </dsp:txXfrm>
    </dsp:sp>
    <dsp:sp modelId="{E7038DA2-E160-4B46-BC8C-FFBC9F9236F2}">
      <dsp:nvSpPr>
        <dsp:cNvPr id="0" name=""/>
        <dsp:cNvSpPr/>
      </dsp:nvSpPr>
      <dsp:spPr>
        <a:xfrm>
          <a:off x="2194222" y="3061404"/>
          <a:ext cx="1313021" cy="1313021"/>
        </a:xfrm>
        <a:prstGeom prst="ellipse">
          <a:avLst/>
        </a:prstGeom>
        <a:solidFill>
          <a:schemeClr val="accent3">
            <a:hueOff val="6220384"/>
            <a:satOff val="-25016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Perigos</a:t>
          </a:r>
          <a:r>
            <a:rPr lang="es-ES" sz="1300" kern="1200" dirty="0"/>
            <a:t> e amenazas </a:t>
          </a:r>
          <a:r>
            <a:rPr lang="es-ES" sz="1300" kern="1200" dirty="0" err="1"/>
            <a:t>na</a:t>
          </a:r>
          <a:r>
            <a:rPr lang="es-ES" sz="1300" kern="1200" dirty="0"/>
            <a:t> rede</a:t>
          </a:r>
        </a:p>
      </dsp:txBody>
      <dsp:txXfrm>
        <a:off x="2386509" y="3253691"/>
        <a:ext cx="928447" cy="928447"/>
      </dsp:txXfrm>
    </dsp:sp>
    <dsp:sp modelId="{13A9571F-2117-4686-98FA-38A7F85F3432}">
      <dsp:nvSpPr>
        <dsp:cNvPr id="0" name=""/>
        <dsp:cNvSpPr/>
      </dsp:nvSpPr>
      <dsp:spPr>
        <a:xfrm>
          <a:off x="2194222" y="1021643"/>
          <a:ext cx="1313021" cy="1313021"/>
        </a:xfrm>
        <a:prstGeom prst="ellipse">
          <a:avLst/>
        </a:prstGeom>
        <a:solidFill>
          <a:schemeClr val="accent3">
            <a:hueOff val="7775480"/>
            <a:satOff val="-31270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 err="1"/>
            <a:t>Benestar</a:t>
          </a:r>
          <a:r>
            <a:rPr lang="es-ES" sz="1300" kern="1200" dirty="0"/>
            <a:t> </a:t>
          </a:r>
          <a:r>
            <a:rPr lang="es-ES" sz="1300" kern="1200" dirty="0" err="1"/>
            <a:t>dixital</a:t>
          </a:r>
          <a:endParaRPr lang="es-ES" sz="1300" kern="1200" dirty="0"/>
        </a:p>
      </dsp:txBody>
      <dsp:txXfrm>
        <a:off x="2386509" y="1213930"/>
        <a:ext cx="928447" cy="928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F4385-1CF9-4706-94CA-DFEF4E897634}">
      <dsp:nvSpPr>
        <dsp:cNvPr id="0" name=""/>
        <dsp:cNvSpPr/>
      </dsp:nvSpPr>
      <dsp:spPr>
        <a:xfrm>
          <a:off x="99871" y="1881"/>
          <a:ext cx="2050221" cy="1230132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Contando experiencias</a:t>
          </a:r>
        </a:p>
      </dsp:txBody>
      <dsp:txXfrm>
        <a:off x="99871" y="1881"/>
        <a:ext cx="2050221" cy="1230132"/>
      </dsp:txXfrm>
    </dsp:sp>
    <dsp:sp modelId="{521C7394-70B3-4E21-A738-9A54819E4D27}">
      <dsp:nvSpPr>
        <dsp:cNvPr id="0" name=""/>
        <dsp:cNvSpPr/>
      </dsp:nvSpPr>
      <dsp:spPr>
        <a:xfrm>
          <a:off x="2355114" y="1881"/>
          <a:ext cx="2050221" cy="1230132"/>
        </a:xfrm>
        <a:prstGeom prst="rect">
          <a:avLst/>
        </a:prstGeom>
        <a:solidFill>
          <a:schemeClr val="accent5">
            <a:shade val="50000"/>
            <a:hueOff val="6352"/>
            <a:satOff val="-3976"/>
            <a:lumOff val="1796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Amosando</a:t>
          </a:r>
          <a:r>
            <a:rPr lang="es-ES" sz="2000" kern="1200" dirty="0"/>
            <a:t> </a:t>
          </a:r>
          <a:r>
            <a:rPr lang="es-ES" sz="2000" kern="1200" dirty="0" err="1"/>
            <a:t>exemplos</a:t>
          </a:r>
          <a:endParaRPr lang="es-ES" sz="2000" kern="1200" dirty="0"/>
        </a:p>
      </dsp:txBody>
      <dsp:txXfrm>
        <a:off x="2355114" y="1881"/>
        <a:ext cx="2050221" cy="1230132"/>
      </dsp:txXfrm>
    </dsp:sp>
    <dsp:sp modelId="{22A802E8-52CE-4423-A11A-F53106F2AB31}">
      <dsp:nvSpPr>
        <dsp:cNvPr id="0" name=""/>
        <dsp:cNvSpPr/>
      </dsp:nvSpPr>
      <dsp:spPr>
        <a:xfrm>
          <a:off x="99871" y="1437036"/>
          <a:ext cx="2050221" cy="1230132"/>
        </a:xfrm>
        <a:prstGeom prst="rect">
          <a:avLst/>
        </a:prstGeom>
        <a:solidFill>
          <a:schemeClr val="accent5">
            <a:shade val="50000"/>
            <a:hueOff val="12705"/>
            <a:satOff val="-7951"/>
            <a:lumOff val="3593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Comentando a Netiqueta</a:t>
          </a:r>
        </a:p>
      </dsp:txBody>
      <dsp:txXfrm>
        <a:off x="99871" y="1437036"/>
        <a:ext cx="2050221" cy="1230132"/>
      </dsp:txXfrm>
    </dsp:sp>
    <dsp:sp modelId="{3CAB1128-B7BF-4C90-B69A-1CF55BD190F5}">
      <dsp:nvSpPr>
        <dsp:cNvPr id="0" name=""/>
        <dsp:cNvSpPr/>
      </dsp:nvSpPr>
      <dsp:spPr>
        <a:xfrm>
          <a:off x="2355114" y="1437036"/>
          <a:ext cx="2050221" cy="1230132"/>
        </a:xfrm>
        <a:prstGeom prst="rect">
          <a:avLst/>
        </a:prstGeom>
        <a:solidFill>
          <a:schemeClr val="accent5">
            <a:shade val="50000"/>
            <a:hueOff val="12705"/>
            <a:satOff val="-7951"/>
            <a:lumOff val="3593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Falando</a:t>
          </a:r>
          <a:r>
            <a:rPr lang="es-ES" sz="2000" kern="1200" dirty="0"/>
            <a:t> da </a:t>
          </a:r>
          <a:r>
            <a:rPr lang="es-ES" sz="2000" kern="1200" dirty="0" err="1"/>
            <a:t>sustentabilidade</a:t>
          </a:r>
          <a:r>
            <a:rPr lang="es-ES" sz="2000" kern="1200" dirty="0"/>
            <a:t> </a:t>
          </a:r>
          <a:r>
            <a:rPr lang="es-ES" sz="2000" kern="1200" dirty="0" err="1"/>
            <a:t>tecnolóxica</a:t>
          </a:r>
          <a:endParaRPr lang="es-ES" sz="2000" kern="1200" dirty="0"/>
        </a:p>
      </dsp:txBody>
      <dsp:txXfrm>
        <a:off x="2355114" y="1437036"/>
        <a:ext cx="2050221" cy="1230132"/>
      </dsp:txXfrm>
    </dsp:sp>
    <dsp:sp modelId="{5092CA37-BA8F-4986-93B6-BB024DA30868}">
      <dsp:nvSpPr>
        <dsp:cNvPr id="0" name=""/>
        <dsp:cNvSpPr/>
      </dsp:nvSpPr>
      <dsp:spPr>
        <a:xfrm>
          <a:off x="1227492" y="2872191"/>
          <a:ext cx="2050221" cy="1230132"/>
        </a:xfrm>
        <a:prstGeom prst="rect">
          <a:avLst/>
        </a:prstGeom>
        <a:solidFill>
          <a:schemeClr val="accent5">
            <a:shade val="50000"/>
            <a:hueOff val="6352"/>
            <a:satOff val="-3976"/>
            <a:lumOff val="1796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Tendo</a:t>
          </a:r>
          <a:r>
            <a:rPr lang="es-ES" sz="2000" kern="1200" dirty="0"/>
            <a:t> en conta a LOPDGDD</a:t>
          </a:r>
        </a:p>
      </dsp:txBody>
      <dsp:txXfrm>
        <a:off x="1227492" y="2872191"/>
        <a:ext cx="2050221" cy="12301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4FA0F-222E-4413-9CDE-7BE021B696A7}">
      <dsp:nvSpPr>
        <dsp:cNvPr id="0" name=""/>
        <dsp:cNvSpPr/>
      </dsp:nvSpPr>
      <dsp:spPr>
        <a:xfrm>
          <a:off x="0" y="358267"/>
          <a:ext cx="1801920" cy="36503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Integridade</a:t>
          </a:r>
          <a:endParaRPr lang="es-ES" sz="1600" kern="1200" dirty="0"/>
        </a:p>
      </dsp:txBody>
      <dsp:txXfrm>
        <a:off x="17820" y="376087"/>
        <a:ext cx="1766280" cy="329399"/>
      </dsp:txXfrm>
    </dsp:sp>
    <dsp:sp modelId="{AD08206E-6A9D-4674-8A7E-DF6A94F446BE}">
      <dsp:nvSpPr>
        <dsp:cNvPr id="0" name=""/>
        <dsp:cNvSpPr/>
      </dsp:nvSpPr>
      <dsp:spPr>
        <a:xfrm>
          <a:off x="0" y="769387"/>
          <a:ext cx="1801920" cy="365039"/>
        </a:xfrm>
        <a:prstGeom prst="roundRect">
          <a:avLst/>
        </a:prstGeom>
        <a:solidFill>
          <a:schemeClr val="accent3">
            <a:hueOff val="3887740"/>
            <a:satOff val="-15635"/>
            <a:lumOff val="-588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Dispoñibilidade</a:t>
          </a:r>
          <a:endParaRPr lang="es-ES" sz="1600" kern="1200" dirty="0"/>
        </a:p>
      </dsp:txBody>
      <dsp:txXfrm>
        <a:off x="17820" y="787207"/>
        <a:ext cx="1766280" cy="329399"/>
      </dsp:txXfrm>
    </dsp:sp>
    <dsp:sp modelId="{2EDFC718-1581-4459-892B-964DE388BADD}">
      <dsp:nvSpPr>
        <dsp:cNvPr id="0" name=""/>
        <dsp:cNvSpPr/>
      </dsp:nvSpPr>
      <dsp:spPr>
        <a:xfrm>
          <a:off x="0" y="1180507"/>
          <a:ext cx="1801920" cy="365039"/>
        </a:xfrm>
        <a:prstGeom prst="roundRect">
          <a:avLst/>
        </a:prstGeom>
        <a:solidFill>
          <a:schemeClr val="accent3">
            <a:hueOff val="7775480"/>
            <a:satOff val="-31270"/>
            <a:lumOff val="-1176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Confidencialidade</a:t>
          </a:r>
          <a:endParaRPr lang="es-ES" sz="1600" kern="1200" dirty="0"/>
        </a:p>
      </dsp:txBody>
      <dsp:txXfrm>
        <a:off x="17820" y="1198327"/>
        <a:ext cx="1766280" cy="329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1266B-9838-40A7-A87F-B5439EC370FC}">
      <dsp:nvSpPr>
        <dsp:cNvPr id="0" name=""/>
        <dsp:cNvSpPr/>
      </dsp:nvSpPr>
      <dsp:spPr>
        <a:xfrm>
          <a:off x="5750904" y="1073175"/>
          <a:ext cx="132991" cy="16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32"/>
              </a:lnTo>
              <a:lnTo>
                <a:pt x="132991" y="166683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B2C492-2A2F-4676-88D9-1F277A3B71EF}">
      <dsp:nvSpPr>
        <dsp:cNvPr id="0" name=""/>
        <dsp:cNvSpPr/>
      </dsp:nvSpPr>
      <dsp:spPr>
        <a:xfrm>
          <a:off x="5750904" y="1073175"/>
          <a:ext cx="132991" cy="103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37"/>
              </a:lnTo>
              <a:lnTo>
                <a:pt x="132991" y="103733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2FC410-FF28-4FC5-826B-FFE9628AEE32}">
      <dsp:nvSpPr>
        <dsp:cNvPr id="0" name=""/>
        <dsp:cNvSpPr/>
      </dsp:nvSpPr>
      <dsp:spPr>
        <a:xfrm>
          <a:off x="5750904" y="1073175"/>
          <a:ext cx="132991" cy="40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42"/>
              </a:lnTo>
              <a:lnTo>
                <a:pt x="132991" y="40784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9E2C8-6B50-41BD-930C-1396EBA4BF63}">
      <dsp:nvSpPr>
        <dsp:cNvPr id="0" name=""/>
        <dsp:cNvSpPr/>
      </dsp:nvSpPr>
      <dsp:spPr>
        <a:xfrm>
          <a:off x="5569149" y="443680"/>
          <a:ext cx="536400" cy="18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94"/>
              </a:lnTo>
              <a:lnTo>
                <a:pt x="536400" y="93094"/>
              </a:lnTo>
              <a:lnTo>
                <a:pt x="536400" y="186188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0C4F47-E7A3-41AF-8ABE-540AD9D27DFF}">
      <dsp:nvSpPr>
        <dsp:cNvPr id="0" name=""/>
        <dsp:cNvSpPr/>
      </dsp:nvSpPr>
      <dsp:spPr>
        <a:xfrm>
          <a:off x="4678102" y="1073175"/>
          <a:ext cx="132991" cy="229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327"/>
              </a:lnTo>
              <a:lnTo>
                <a:pt x="132991" y="229632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1141C-F95E-4452-B451-755EE2325CD7}">
      <dsp:nvSpPr>
        <dsp:cNvPr id="0" name=""/>
        <dsp:cNvSpPr/>
      </dsp:nvSpPr>
      <dsp:spPr>
        <a:xfrm>
          <a:off x="4678102" y="1073175"/>
          <a:ext cx="132991" cy="16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32"/>
              </a:lnTo>
              <a:lnTo>
                <a:pt x="132991" y="166683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C4FCB-005C-4DCF-A4D1-4C10CE2E931B}">
      <dsp:nvSpPr>
        <dsp:cNvPr id="0" name=""/>
        <dsp:cNvSpPr/>
      </dsp:nvSpPr>
      <dsp:spPr>
        <a:xfrm>
          <a:off x="4678102" y="1073175"/>
          <a:ext cx="132991" cy="103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37"/>
              </a:lnTo>
              <a:lnTo>
                <a:pt x="132991" y="103733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998C8-0592-4A24-A677-2A033E976601}">
      <dsp:nvSpPr>
        <dsp:cNvPr id="0" name=""/>
        <dsp:cNvSpPr/>
      </dsp:nvSpPr>
      <dsp:spPr>
        <a:xfrm>
          <a:off x="4678102" y="1073175"/>
          <a:ext cx="132991" cy="40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42"/>
              </a:lnTo>
              <a:lnTo>
                <a:pt x="132991" y="40784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5B455-ED5A-4062-AC4F-37B932869F8B}">
      <dsp:nvSpPr>
        <dsp:cNvPr id="0" name=""/>
        <dsp:cNvSpPr/>
      </dsp:nvSpPr>
      <dsp:spPr>
        <a:xfrm>
          <a:off x="5032748" y="443680"/>
          <a:ext cx="536400" cy="186188"/>
        </a:xfrm>
        <a:custGeom>
          <a:avLst/>
          <a:gdLst/>
          <a:ahLst/>
          <a:cxnLst/>
          <a:rect l="0" t="0" r="0" b="0"/>
          <a:pathLst>
            <a:path>
              <a:moveTo>
                <a:pt x="536400" y="0"/>
              </a:moveTo>
              <a:lnTo>
                <a:pt x="536400" y="93094"/>
              </a:lnTo>
              <a:lnTo>
                <a:pt x="0" y="93094"/>
              </a:lnTo>
              <a:lnTo>
                <a:pt x="0" y="186188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81157-DE32-41E9-8536-4356FDB4DB1E}">
      <dsp:nvSpPr>
        <dsp:cNvPr id="0" name=""/>
        <dsp:cNvSpPr/>
      </dsp:nvSpPr>
      <dsp:spPr>
        <a:xfrm>
          <a:off x="3423545" y="443680"/>
          <a:ext cx="536400" cy="18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94"/>
              </a:lnTo>
              <a:lnTo>
                <a:pt x="536400" y="93094"/>
              </a:lnTo>
              <a:lnTo>
                <a:pt x="536400" y="186188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F6FBC1-7E87-4EE2-8579-41952E89D5BC}">
      <dsp:nvSpPr>
        <dsp:cNvPr id="0" name=""/>
        <dsp:cNvSpPr/>
      </dsp:nvSpPr>
      <dsp:spPr>
        <a:xfrm>
          <a:off x="2887144" y="443680"/>
          <a:ext cx="536400" cy="186188"/>
        </a:xfrm>
        <a:custGeom>
          <a:avLst/>
          <a:gdLst/>
          <a:ahLst/>
          <a:cxnLst/>
          <a:rect l="0" t="0" r="0" b="0"/>
          <a:pathLst>
            <a:path>
              <a:moveTo>
                <a:pt x="536400" y="0"/>
              </a:moveTo>
              <a:lnTo>
                <a:pt x="536400" y="93094"/>
              </a:lnTo>
              <a:lnTo>
                <a:pt x="0" y="93094"/>
              </a:lnTo>
              <a:lnTo>
                <a:pt x="0" y="186188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54726-624F-48F5-B750-E117752E6F35}">
      <dsp:nvSpPr>
        <dsp:cNvPr id="0" name=""/>
        <dsp:cNvSpPr/>
      </dsp:nvSpPr>
      <dsp:spPr>
        <a:xfrm>
          <a:off x="1459697" y="1073175"/>
          <a:ext cx="132991" cy="35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318"/>
              </a:lnTo>
              <a:lnTo>
                <a:pt x="132991" y="3555318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7B552-3FFE-4B1F-818B-F256C27075D1}">
      <dsp:nvSpPr>
        <dsp:cNvPr id="0" name=""/>
        <dsp:cNvSpPr/>
      </dsp:nvSpPr>
      <dsp:spPr>
        <a:xfrm>
          <a:off x="1459697" y="1073175"/>
          <a:ext cx="132991" cy="292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823"/>
              </a:lnTo>
              <a:lnTo>
                <a:pt x="132991" y="2925823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95DEF-636D-4D56-9336-C3C100E36806}">
      <dsp:nvSpPr>
        <dsp:cNvPr id="0" name=""/>
        <dsp:cNvSpPr/>
      </dsp:nvSpPr>
      <dsp:spPr>
        <a:xfrm>
          <a:off x="1459697" y="1073175"/>
          <a:ext cx="132991" cy="229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327"/>
              </a:lnTo>
              <a:lnTo>
                <a:pt x="132991" y="229632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09C56-E817-434B-8E06-0C8BD85B012C}">
      <dsp:nvSpPr>
        <dsp:cNvPr id="0" name=""/>
        <dsp:cNvSpPr/>
      </dsp:nvSpPr>
      <dsp:spPr>
        <a:xfrm>
          <a:off x="1459697" y="1073175"/>
          <a:ext cx="132991" cy="16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32"/>
              </a:lnTo>
              <a:lnTo>
                <a:pt x="132991" y="166683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F8E9E-4866-469B-BF68-2B405A9480AA}">
      <dsp:nvSpPr>
        <dsp:cNvPr id="0" name=""/>
        <dsp:cNvSpPr/>
      </dsp:nvSpPr>
      <dsp:spPr>
        <a:xfrm>
          <a:off x="1459697" y="1073175"/>
          <a:ext cx="132991" cy="103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37"/>
              </a:lnTo>
              <a:lnTo>
                <a:pt x="132991" y="103733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942E2-D480-49D3-8BCC-2F33798E3E6A}">
      <dsp:nvSpPr>
        <dsp:cNvPr id="0" name=""/>
        <dsp:cNvSpPr/>
      </dsp:nvSpPr>
      <dsp:spPr>
        <a:xfrm>
          <a:off x="1459697" y="1073175"/>
          <a:ext cx="132991" cy="40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42"/>
              </a:lnTo>
              <a:lnTo>
                <a:pt x="132991" y="40784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6A8F-8AC9-4344-A872-9852091A88C8}">
      <dsp:nvSpPr>
        <dsp:cNvPr id="0" name=""/>
        <dsp:cNvSpPr/>
      </dsp:nvSpPr>
      <dsp:spPr>
        <a:xfrm>
          <a:off x="1277941" y="443680"/>
          <a:ext cx="536400" cy="18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094"/>
              </a:lnTo>
              <a:lnTo>
                <a:pt x="536400" y="93094"/>
              </a:lnTo>
              <a:lnTo>
                <a:pt x="536400" y="186188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CFF4D-4540-4B71-AF57-CBA9CB9DEE84}">
      <dsp:nvSpPr>
        <dsp:cNvPr id="0" name=""/>
        <dsp:cNvSpPr/>
      </dsp:nvSpPr>
      <dsp:spPr>
        <a:xfrm>
          <a:off x="386895" y="1073175"/>
          <a:ext cx="132991" cy="4184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4813"/>
              </a:lnTo>
              <a:lnTo>
                <a:pt x="132991" y="4184813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D09E3-7B58-4BD7-9805-96911F4471D8}">
      <dsp:nvSpPr>
        <dsp:cNvPr id="0" name=""/>
        <dsp:cNvSpPr/>
      </dsp:nvSpPr>
      <dsp:spPr>
        <a:xfrm>
          <a:off x="386895" y="1073175"/>
          <a:ext cx="132991" cy="3555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5318"/>
              </a:lnTo>
              <a:lnTo>
                <a:pt x="132991" y="3555318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8081C-EE43-4874-8EE5-0928F42A0B05}">
      <dsp:nvSpPr>
        <dsp:cNvPr id="0" name=""/>
        <dsp:cNvSpPr/>
      </dsp:nvSpPr>
      <dsp:spPr>
        <a:xfrm>
          <a:off x="386895" y="1073175"/>
          <a:ext cx="132991" cy="292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5823"/>
              </a:lnTo>
              <a:lnTo>
                <a:pt x="132991" y="2925823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E7A2B0-76D7-444B-A4E4-EECA53D06DB3}">
      <dsp:nvSpPr>
        <dsp:cNvPr id="0" name=""/>
        <dsp:cNvSpPr/>
      </dsp:nvSpPr>
      <dsp:spPr>
        <a:xfrm>
          <a:off x="386895" y="1073175"/>
          <a:ext cx="132991" cy="2296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6327"/>
              </a:lnTo>
              <a:lnTo>
                <a:pt x="132991" y="229632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99599-AD10-4970-9B93-78CB4EEF8D84}">
      <dsp:nvSpPr>
        <dsp:cNvPr id="0" name=""/>
        <dsp:cNvSpPr/>
      </dsp:nvSpPr>
      <dsp:spPr>
        <a:xfrm>
          <a:off x="386895" y="1073175"/>
          <a:ext cx="132991" cy="1666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6832"/>
              </a:lnTo>
              <a:lnTo>
                <a:pt x="132991" y="166683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95789-B956-41B7-A726-D77D17EC1962}">
      <dsp:nvSpPr>
        <dsp:cNvPr id="0" name=""/>
        <dsp:cNvSpPr/>
      </dsp:nvSpPr>
      <dsp:spPr>
        <a:xfrm>
          <a:off x="386895" y="1073175"/>
          <a:ext cx="132991" cy="1037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7337"/>
              </a:lnTo>
              <a:lnTo>
                <a:pt x="132991" y="1037337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53671-3D2F-4FFA-A85A-9941ACAF5410}">
      <dsp:nvSpPr>
        <dsp:cNvPr id="0" name=""/>
        <dsp:cNvSpPr/>
      </dsp:nvSpPr>
      <dsp:spPr>
        <a:xfrm>
          <a:off x="386895" y="1073175"/>
          <a:ext cx="132991" cy="407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842"/>
              </a:lnTo>
              <a:lnTo>
                <a:pt x="132991" y="407842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C07CA-6A06-4DBD-A554-9E2A9CF8F554}">
      <dsp:nvSpPr>
        <dsp:cNvPr id="0" name=""/>
        <dsp:cNvSpPr/>
      </dsp:nvSpPr>
      <dsp:spPr>
        <a:xfrm>
          <a:off x="741540" y="443680"/>
          <a:ext cx="536400" cy="186188"/>
        </a:xfrm>
        <a:custGeom>
          <a:avLst/>
          <a:gdLst/>
          <a:ahLst/>
          <a:cxnLst/>
          <a:rect l="0" t="0" r="0" b="0"/>
          <a:pathLst>
            <a:path>
              <a:moveTo>
                <a:pt x="536400" y="0"/>
              </a:moveTo>
              <a:lnTo>
                <a:pt x="536400" y="93094"/>
              </a:lnTo>
              <a:lnTo>
                <a:pt x="0" y="93094"/>
              </a:lnTo>
              <a:lnTo>
                <a:pt x="0" y="186188"/>
              </a:lnTo>
            </a:path>
          </a:pathLst>
        </a:custGeom>
        <a:noFill/>
        <a:ln w="12700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CBFED5-5A62-401F-8501-148BBDE02E7C}">
      <dsp:nvSpPr>
        <dsp:cNvPr id="0" name=""/>
        <dsp:cNvSpPr/>
      </dsp:nvSpPr>
      <dsp:spPr>
        <a:xfrm>
          <a:off x="834635" y="373"/>
          <a:ext cx="886613" cy="443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Dispositivos</a:t>
          </a:r>
        </a:p>
      </dsp:txBody>
      <dsp:txXfrm>
        <a:off x="834635" y="373"/>
        <a:ext cx="886613" cy="443306"/>
      </dsp:txXfrm>
    </dsp:sp>
    <dsp:sp modelId="{948C0188-6955-4C06-9E77-704C9B9B1044}">
      <dsp:nvSpPr>
        <dsp:cNvPr id="0" name=""/>
        <dsp:cNvSpPr/>
      </dsp:nvSpPr>
      <dsp:spPr>
        <a:xfrm>
          <a:off x="298234" y="629868"/>
          <a:ext cx="886613" cy="443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Malware</a:t>
          </a:r>
        </a:p>
      </dsp:txBody>
      <dsp:txXfrm>
        <a:off x="298234" y="629868"/>
        <a:ext cx="886613" cy="443306"/>
      </dsp:txXfrm>
    </dsp:sp>
    <dsp:sp modelId="{9F28A0F4-B376-4ACA-AE1E-68C34B41F795}">
      <dsp:nvSpPr>
        <dsp:cNvPr id="0" name=""/>
        <dsp:cNvSpPr/>
      </dsp:nvSpPr>
      <dsp:spPr>
        <a:xfrm>
          <a:off x="519887" y="125936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Virus</a:t>
          </a:r>
        </a:p>
      </dsp:txBody>
      <dsp:txXfrm>
        <a:off x="519887" y="1259364"/>
        <a:ext cx="886613" cy="443306"/>
      </dsp:txXfrm>
    </dsp:sp>
    <dsp:sp modelId="{E6A5B491-DDE7-4E10-B05E-BB02403A759C}">
      <dsp:nvSpPr>
        <dsp:cNvPr id="0" name=""/>
        <dsp:cNvSpPr/>
      </dsp:nvSpPr>
      <dsp:spPr>
        <a:xfrm>
          <a:off x="519887" y="1888859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Troianos</a:t>
          </a:r>
          <a:endParaRPr lang="es-ES" sz="1000" kern="1200" dirty="0"/>
        </a:p>
      </dsp:txBody>
      <dsp:txXfrm>
        <a:off x="519887" y="1888859"/>
        <a:ext cx="886613" cy="443306"/>
      </dsp:txXfrm>
    </dsp:sp>
    <dsp:sp modelId="{54AD19F6-6A53-437E-A97B-D3CA36B654B3}">
      <dsp:nvSpPr>
        <dsp:cNvPr id="0" name=""/>
        <dsp:cNvSpPr/>
      </dsp:nvSpPr>
      <dsp:spPr>
        <a:xfrm>
          <a:off x="519887" y="251835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Vermes</a:t>
          </a:r>
        </a:p>
      </dsp:txBody>
      <dsp:txXfrm>
        <a:off x="519887" y="2518354"/>
        <a:ext cx="886613" cy="443306"/>
      </dsp:txXfrm>
    </dsp:sp>
    <dsp:sp modelId="{9EB6B82F-8C0F-4385-8A4F-FC692CB9EB00}">
      <dsp:nvSpPr>
        <dsp:cNvPr id="0" name=""/>
        <dsp:cNvSpPr/>
      </dsp:nvSpPr>
      <dsp:spPr>
        <a:xfrm>
          <a:off x="519887" y="3147850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Ransomware</a:t>
          </a:r>
          <a:endParaRPr lang="es-ES" sz="1000" kern="1200" dirty="0"/>
        </a:p>
      </dsp:txBody>
      <dsp:txXfrm>
        <a:off x="519887" y="3147850"/>
        <a:ext cx="886613" cy="443306"/>
      </dsp:txXfrm>
    </dsp:sp>
    <dsp:sp modelId="{9B896ACB-EAD8-42EE-AF70-43104C18307F}">
      <dsp:nvSpPr>
        <dsp:cNvPr id="0" name=""/>
        <dsp:cNvSpPr/>
      </dsp:nvSpPr>
      <dsp:spPr>
        <a:xfrm>
          <a:off x="519887" y="3777345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KeyLoggers</a:t>
          </a:r>
          <a:endParaRPr lang="es-ES" sz="1000" kern="1200" dirty="0"/>
        </a:p>
      </dsp:txBody>
      <dsp:txXfrm>
        <a:off x="519887" y="3777345"/>
        <a:ext cx="886613" cy="443306"/>
      </dsp:txXfrm>
    </dsp:sp>
    <dsp:sp modelId="{2F3FE374-1B2C-4408-9173-6FF2C1FF51A4}">
      <dsp:nvSpPr>
        <dsp:cNvPr id="0" name=""/>
        <dsp:cNvSpPr/>
      </dsp:nvSpPr>
      <dsp:spPr>
        <a:xfrm>
          <a:off x="519887" y="4406840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Adware</a:t>
          </a:r>
        </a:p>
      </dsp:txBody>
      <dsp:txXfrm>
        <a:off x="519887" y="4406840"/>
        <a:ext cx="886613" cy="443306"/>
      </dsp:txXfrm>
    </dsp:sp>
    <dsp:sp modelId="{766A7052-EC24-4A25-8D18-B07217D7E78D}">
      <dsp:nvSpPr>
        <dsp:cNvPr id="0" name=""/>
        <dsp:cNvSpPr/>
      </dsp:nvSpPr>
      <dsp:spPr>
        <a:xfrm>
          <a:off x="519887" y="5036335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Spyware</a:t>
          </a:r>
        </a:p>
      </dsp:txBody>
      <dsp:txXfrm>
        <a:off x="519887" y="5036335"/>
        <a:ext cx="886613" cy="443306"/>
      </dsp:txXfrm>
    </dsp:sp>
    <dsp:sp modelId="{DD488E97-98B3-4365-84B0-6ABA7D6D4AFF}">
      <dsp:nvSpPr>
        <dsp:cNvPr id="0" name=""/>
        <dsp:cNvSpPr/>
      </dsp:nvSpPr>
      <dsp:spPr>
        <a:xfrm>
          <a:off x="1371036" y="629868"/>
          <a:ext cx="886613" cy="443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Enxeñería</a:t>
          </a:r>
          <a:r>
            <a:rPr lang="es-ES" sz="1000" kern="1200" dirty="0"/>
            <a:t> social</a:t>
          </a:r>
        </a:p>
      </dsp:txBody>
      <dsp:txXfrm>
        <a:off x="1371036" y="629868"/>
        <a:ext cx="886613" cy="443306"/>
      </dsp:txXfrm>
    </dsp:sp>
    <dsp:sp modelId="{140772D9-098C-4015-A121-E61843F6400B}">
      <dsp:nvSpPr>
        <dsp:cNvPr id="0" name=""/>
        <dsp:cNvSpPr/>
      </dsp:nvSpPr>
      <dsp:spPr>
        <a:xfrm>
          <a:off x="1592689" y="125936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Phishing</a:t>
          </a:r>
        </a:p>
      </dsp:txBody>
      <dsp:txXfrm>
        <a:off x="1592689" y="1259364"/>
        <a:ext cx="886613" cy="443306"/>
      </dsp:txXfrm>
    </dsp:sp>
    <dsp:sp modelId="{82F3C7D0-D5CE-47A1-B100-3954FA226623}">
      <dsp:nvSpPr>
        <dsp:cNvPr id="0" name=""/>
        <dsp:cNvSpPr/>
      </dsp:nvSpPr>
      <dsp:spPr>
        <a:xfrm>
          <a:off x="1592689" y="1888859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Spam</a:t>
          </a:r>
        </a:p>
      </dsp:txBody>
      <dsp:txXfrm>
        <a:off x="1592689" y="1888859"/>
        <a:ext cx="886613" cy="443306"/>
      </dsp:txXfrm>
    </dsp:sp>
    <dsp:sp modelId="{900514CB-2012-458E-9370-80A9B27DFE66}">
      <dsp:nvSpPr>
        <dsp:cNvPr id="0" name=""/>
        <dsp:cNvSpPr/>
      </dsp:nvSpPr>
      <dsp:spPr>
        <a:xfrm>
          <a:off x="1592689" y="251835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Smishing</a:t>
          </a:r>
          <a:endParaRPr lang="es-ES" sz="1000" kern="1200" dirty="0"/>
        </a:p>
      </dsp:txBody>
      <dsp:txXfrm>
        <a:off x="1592689" y="2518354"/>
        <a:ext cx="886613" cy="443306"/>
      </dsp:txXfrm>
    </dsp:sp>
    <dsp:sp modelId="{4BDCB6DA-5AC9-4BD7-ADA1-60C3A5AA32BB}">
      <dsp:nvSpPr>
        <dsp:cNvPr id="0" name=""/>
        <dsp:cNvSpPr/>
      </dsp:nvSpPr>
      <dsp:spPr>
        <a:xfrm>
          <a:off x="1592689" y="3147850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Vishing</a:t>
          </a:r>
          <a:endParaRPr lang="es-ES" sz="1000" kern="1200" dirty="0"/>
        </a:p>
      </dsp:txBody>
      <dsp:txXfrm>
        <a:off x="1592689" y="3147850"/>
        <a:ext cx="886613" cy="443306"/>
      </dsp:txXfrm>
    </dsp:sp>
    <dsp:sp modelId="{60CDB908-C4AD-4577-A5EF-28ECEDFBB485}">
      <dsp:nvSpPr>
        <dsp:cNvPr id="0" name=""/>
        <dsp:cNvSpPr/>
      </dsp:nvSpPr>
      <dsp:spPr>
        <a:xfrm>
          <a:off x="1592689" y="3777345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Baiting</a:t>
          </a:r>
          <a:endParaRPr lang="es-ES" sz="1000" kern="1200" dirty="0"/>
        </a:p>
      </dsp:txBody>
      <dsp:txXfrm>
        <a:off x="1592689" y="3777345"/>
        <a:ext cx="886613" cy="443306"/>
      </dsp:txXfrm>
    </dsp:sp>
    <dsp:sp modelId="{15ACC3C2-F746-4102-A9D9-D930114901A5}">
      <dsp:nvSpPr>
        <dsp:cNvPr id="0" name=""/>
        <dsp:cNvSpPr/>
      </dsp:nvSpPr>
      <dsp:spPr>
        <a:xfrm>
          <a:off x="1592689" y="4406840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Tailgating</a:t>
          </a:r>
          <a:endParaRPr lang="es-ES" sz="1000" kern="1200" dirty="0"/>
        </a:p>
      </dsp:txBody>
      <dsp:txXfrm>
        <a:off x="1592689" y="4406840"/>
        <a:ext cx="886613" cy="443306"/>
      </dsp:txXfrm>
    </dsp:sp>
    <dsp:sp modelId="{D422DE12-0950-41C6-B762-D33BF833B664}">
      <dsp:nvSpPr>
        <dsp:cNvPr id="0" name=""/>
        <dsp:cNvSpPr/>
      </dsp:nvSpPr>
      <dsp:spPr>
        <a:xfrm>
          <a:off x="2980238" y="373"/>
          <a:ext cx="886613" cy="443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Privacidade</a:t>
          </a:r>
          <a:endParaRPr lang="es-ES" sz="1000" kern="1200" dirty="0"/>
        </a:p>
      </dsp:txBody>
      <dsp:txXfrm>
        <a:off x="2980238" y="373"/>
        <a:ext cx="886613" cy="443306"/>
      </dsp:txXfrm>
    </dsp:sp>
    <dsp:sp modelId="{C96BC342-4C6C-41F6-B2DA-BE783200CEBF}">
      <dsp:nvSpPr>
        <dsp:cNvPr id="0" name=""/>
        <dsp:cNvSpPr/>
      </dsp:nvSpPr>
      <dsp:spPr>
        <a:xfrm>
          <a:off x="2443837" y="629868"/>
          <a:ext cx="886613" cy="443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LOPDGDD</a:t>
          </a:r>
        </a:p>
      </dsp:txBody>
      <dsp:txXfrm>
        <a:off x="2443837" y="629868"/>
        <a:ext cx="886613" cy="443306"/>
      </dsp:txXfrm>
    </dsp:sp>
    <dsp:sp modelId="{B7138181-C1F2-4D21-9914-44AE6EE49B9F}">
      <dsp:nvSpPr>
        <dsp:cNvPr id="0" name=""/>
        <dsp:cNvSpPr/>
      </dsp:nvSpPr>
      <dsp:spPr>
        <a:xfrm>
          <a:off x="3516639" y="629868"/>
          <a:ext cx="886613" cy="443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Suplantación</a:t>
          </a:r>
        </a:p>
      </dsp:txBody>
      <dsp:txXfrm>
        <a:off x="3516639" y="629868"/>
        <a:ext cx="886613" cy="443306"/>
      </dsp:txXfrm>
    </dsp:sp>
    <dsp:sp modelId="{4FCD289B-6C45-43B2-A59C-A7374DD18B88}">
      <dsp:nvSpPr>
        <dsp:cNvPr id="0" name=""/>
        <dsp:cNvSpPr/>
      </dsp:nvSpPr>
      <dsp:spPr>
        <a:xfrm>
          <a:off x="5125842" y="373"/>
          <a:ext cx="886613" cy="4433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Benestar</a:t>
          </a:r>
          <a:r>
            <a:rPr lang="es-ES" sz="1000" kern="1200" dirty="0"/>
            <a:t> </a:t>
          </a:r>
          <a:r>
            <a:rPr lang="es-ES" sz="1000" kern="1200" dirty="0" err="1"/>
            <a:t>dixital</a:t>
          </a:r>
          <a:endParaRPr lang="es-ES" sz="1000" kern="1200" dirty="0"/>
        </a:p>
      </dsp:txBody>
      <dsp:txXfrm>
        <a:off x="5125842" y="373"/>
        <a:ext cx="886613" cy="443306"/>
      </dsp:txXfrm>
    </dsp:sp>
    <dsp:sp modelId="{595AFE8A-EF1C-473A-BC2E-BB4BCB451A80}">
      <dsp:nvSpPr>
        <dsp:cNvPr id="0" name=""/>
        <dsp:cNvSpPr/>
      </dsp:nvSpPr>
      <dsp:spPr>
        <a:xfrm>
          <a:off x="4589441" y="629868"/>
          <a:ext cx="886613" cy="443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 err="1"/>
            <a:t>Perigos</a:t>
          </a:r>
          <a:endParaRPr lang="es-ES" sz="1000" kern="1200" dirty="0"/>
        </a:p>
      </dsp:txBody>
      <dsp:txXfrm>
        <a:off x="4589441" y="629868"/>
        <a:ext cx="886613" cy="443306"/>
      </dsp:txXfrm>
    </dsp:sp>
    <dsp:sp modelId="{D9C314D9-3CF2-47C8-99CB-4382DB4BB557}">
      <dsp:nvSpPr>
        <dsp:cNvPr id="0" name=""/>
        <dsp:cNvSpPr/>
      </dsp:nvSpPr>
      <dsp:spPr>
        <a:xfrm>
          <a:off x="4811094" y="125936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/>
            <a:t>Sexting</a:t>
          </a:r>
          <a:endParaRPr lang="es-ES" sz="1000" kern="1200" dirty="0"/>
        </a:p>
      </dsp:txBody>
      <dsp:txXfrm>
        <a:off x="4811094" y="1259364"/>
        <a:ext cx="886613" cy="443306"/>
      </dsp:txXfrm>
    </dsp:sp>
    <dsp:sp modelId="{76DB6B9D-0620-4BE9-B34C-2AED16B5090C}">
      <dsp:nvSpPr>
        <dsp:cNvPr id="0" name=""/>
        <dsp:cNvSpPr/>
      </dsp:nvSpPr>
      <dsp:spPr>
        <a:xfrm>
          <a:off x="4811094" y="1888859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Grooming</a:t>
          </a:r>
        </a:p>
      </dsp:txBody>
      <dsp:txXfrm>
        <a:off x="4811094" y="1888859"/>
        <a:ext cx="886613" cy="443306"/>
      </dsp:txXfrm>
    </dsp:sp>
    <dsp:sp modelId="{E8241985-FEF2-4D14-9C95-0384C2FDCBBF}">
      <dsp:nvSpPr>
        <dsp:cNvPr id="0" name=""/>
        <dsp:cNvSpPr/>
      </dsp:nvSpPr>
      <dsp:spPr>
        <a:xfrm>
          <a:off x="4811094" y="251835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Ciberacoso</a:t>
          </a:r>
        </a:p>
      </dsp:txBody>
      <dsp:txXfrm>
        <a:off x="4811094" y="2518354"/>
        <a:ext cx="886613" cy="443306"/>
      </dsp:txXfrm>
    </dsp:sp>
    <dsp:sp modelId="{F79D7107-9D29-4D9F-AAA7-D7E25504C5BE}">
      <dsp:nvSpPr>
        <dsp:cNvPr id="0" name=""/>
        <dsp:cNvSpPr/>
      </dsp:nvSpPr>
      <dsp:spPr>
        <a:xfrm>
          <a:off x="4811094" y="3147850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Nomofobia</a:t>
          </a:r>
        </a:p>
      </dsp:txBody>
      <dsp:txXfrm>
        <a:off x="4811094" y="3147850"/>
        <a:ext cx="886613" cy="443306"/>
      </dsp:txXfrm>
    </dsp:sp>
    <dsp:sp modelId="{EDF8519E-08CE-4B07-B53A-0A0C917D56A9}">
      <dsp:nvSpPr>
        <dsp:cNvPr id="0" name=""/>
        <dsp:cNvSpPr/>
      </dsp:nvSpPr>
      <dsp:spPr>
        <a:xfrm>
          <a:off x="5662243" y="629868"/>
          <a:ext cx="886613" cy="4433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Ergonomía</a:t>
          </a:r>
        </a:p>
      </dsp:txBody>
      <dsp:txXfrm>
        <a:off x="5662243" y="629868"/>
        <a:ext cx="886613" cy="443306"/>
      </dsp:txXfrm>
    </dsp:sp>
    <dsp:sp modelId="{6CAD1637-DEEE-4497-9CD1-6E661EF56468}">
      <dsp:nvSpPr>
        <dsp:cNvPr id="0" name=""/>
        <dsp:cNvSpPr/>
      </dsp:nvSpPr>
      <dsp:spPr>
        <a:xfrm>
          <a:off x="5883896" y="125936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Cognitiva</a:t>
          </a:r>
        </a:p>
      </dsp:txBody>
      <dsp:txXfrm>
        <a:off x="5883896" y="1259364"/>
        <a:ext cx="886613" cy="443306"/>
      </dsp:txXfrm>
    </dsp:sp>
    <dsp:sp modelId="{325CF7C6-877F-476B-B021-D619021F1FAB}">
      <dsp:nvSpPr>
        <dsp:cNvPr id="0" name=""/>
        <dsp:cNvSpPr/>
      </dsp:nvSpPr>
      <dsp:spPr>
        <a:xfrm>
          <a:off x="5883896" y="1888859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Física</a:t>
          </a:r>
        </a:p>
      </dsp:txBody>
      <dsp:txXfrm>
        <a:off x="5883896" y="1888859"/>
        <a:ext cx="886613" cy="443306"/>
      </dsp:txXfrm>
    </dsp:sp>
    <dsp:sp modelId="{1A8F500F-E86E-4D4B-A0F7-CA5CE7E92B9C}">
      <dsp:nvSpPr>
        <dsp:cNvPr id="0" name=""/>
        <dsp:cNvSpPr/>
      </dsp:nvSpPr>
      <dsp:spPr>
        <a:xfrm>
          <a:off x="5883896" y="2518354"/>
          <a:ext cx="886613" cy="4433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Organizacional</a:t>
          </a:r>
        </a:p>
      </dsp:txBody>
      <dsp:txXfrm>
        <a:off x="5883896" y="2518354"/>
        <a:ext cx="886613" cy="443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F421E-A116-4384-87DF-7C45FA44125C}">
      <dsp:nvSpPr>
        <dsp:cNvPr id="0" name=""/>
        <dsp:cNvSpPr/>
      </dsp:nvSpPr>
      <dsp:spPr>
        <a:xfrm>
          <a:off x="-4910904" y="-752534"/>
          <a:ext cx="5848876" cy="5848876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in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BFA888-06DE-416A-95AC-D3A0697EC7E8}">
      <dsp:nvSpPr>
        <dsp:cNvPr id="0" name=""/>
        <dsp:cNvSpPr/>
      </dsp:nvSpPr>
      <dsp:spPr>
        <a:xfrm>
          <a:off x="410394" y="271401"/>
          <a:ext cx="4526567" cy="5431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Antivirus</a:t>
          </a:r>
        </a:p>
      </dsp:txBody>
      <dsp:txXfrm>
        <a:off x="410394" y="271401"/>
        <a:ext cx="4526567" cy="543149"/>
      </dsp:txXfrm>
    </dsp:sp>
    <dsp:sp modelId="{02605779-EAAF-468E-BC55-AE099BAC05F3}">
      <dsp:nvSpPr>
        <dsp:cNvPr id="0" name=""/>
        <dsp:cNvSpPr/>
      </dsp:nvSpPr>
      <dsp:spPr>
        <a:xfrm>
          <a:off x="70925" y="203507"/>
          <a:ext cx="678937" cy="678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E844E-B856-4009-97CD-896C87D5D5DD}">
      <dsp:nvSpPr>
        <dsp:cNvPr id="0" name=""/>
        <dsp:cNvSpPr/>
      </dsp:nvSpPr>
      <dsp:spPr>
        <a:xfrm>
          <a:off x="799599" y="1085864"/>
          <a:ext cx="4137361" cy="5431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25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Protección de accesos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Autenticación </a:t>
          </a:r>
          <a:r>
            <a:rPr lang="es-ES" sz="1200" kern="1200" dirty="0" err="1"/>
            <a:t>dobre</a:t>
          </a:r>
          <a:r>
            <a:rPr lang="es-ES" sz="1200" kern="1200" dirty="0"/>
            <a:t> factor</a:t>
          </a:r>
        </a:p>
      </dsp:txBody>
      <dsp:txXfrm>
        <a:off x="799599" y="1085864"/>
        <a:ext cx="4137361" cy="543149"/>
      </dsp:txXfrm>
    </dsp:sp>
    <dsp:sp modelId="{E7682AB5-DDCC-4758-983D-1D5CB5B62E85}">
      <dsp:nvSpPr>
        <dsp:cNvPr id="0" name=""/>
        <dsp:cNvSpPr/>
      </dsp:nvSpPr>
      <dsp:spPr>
        <a:xfrm>
          <a:off x="460130" y="1017971"/>
          <a:ext cx="678937" cy="678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08A16-3888-4416-A9C1-745D1E240A82}">
      <dsp:nvSpPr>
        <dsp:cNvPr id="0" name=""/>
        <dsp:cNvSpPr/>
      </dsp:nvSpPr>
      <dsp:spPr>
        <a:xfrm>
          <a:off x="919053" y="1900328"/>
          <a:ext cx="4017907" cy="5431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Copias de </a:t>
          </a:r>
          <a:r>
            <a:rPr lang="es-ES" sz="1600" kern="1200" dirty="0" err="1"/>
            <a:t>seguridade</a:t>
          </a:r>
          <a:endParaRPr lang="es-ES" sz="1600" kern="1200" dirty="0"/>
        </a:p>
      </dsp:txBody>
      <dsp:txXfrm>
        <a:off x="919053" y="1900328"/>
        <a:ext cx="4017907" cy="543149"/>
      </dsp:txXfrm>
    </dsp:sp>
    <dsp:sp modelId="{FCD254BC-1932-46E1-93AE-37A74BFAD2DF}">
      <dsp:nvSpPr>
        <dsp:cNvPr id="0" name=""/>
        <dsp:cNvSpPr/>
      </dsp:nvSpPr>
      <dsp:spPr>
        <a:xfrm>
          <a:off x="579585" y="1832434"/>
          <a:ext cx="678937" cy="678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049746-43B5-4155-8309-F58040659F2F}">
      <dsp:nvSpPr>
        <dsp:cNvPr id="0" name=""/>
        <dsp:cNvSpPr/>
      </dsp:nvSpPr>
      <dsp:spPr>
        <a:xfrm>
          <a:off x="799599" y="2714792"/>
          <a:ext cx="4137361" cy="5431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 err="1"/>
            <a:t>Mantemento</a:t>
          </a:r>
          <a:r>
            <a:rPr lang="es-ES" sz="1600" kern="1200" dirty="0"/>
            <a:t> e actualización do equipo</a:t>
          </a:r>
        </a:p>
      </dsp:txBody>
      <dsp:txXfrm>
        <a:off x="799599" y="2714792"/>
        <a:ext cx="4137361" cy="543149"/>
      </dsp:txXfrm>
    </dsp:sp>
    <dsp:sp modelId="{34AB9B90-6478-4B33-AD0E-EDEAF95C72A7}">
      <dsp:nvSpPr>
        <dsp:cNvPr id="0" name=""/>
        <dsp:cNvSpPr/>
      </dsp:nvSpPr>
      <dsp:spPr>
        <a:xfrm>
          <a:off x="460130" y="2646898"/>
          <a:ext cx="678937" cy="678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C670D-7A3B-4477-9047-8C2D20FD1822}">
      <dsp:nvSpPr>
        <dsp:cNvPr id="0" name=""/>
        <dsp:cNvSpPr/>
      </dsp:nvSpPr>
      <dsp:spPr>
        <a:xfrm>
          <a:off x="410394" y="3529256"/>
          <a:ext cx="4526567" cy="54314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12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Ollo coas WIFI </a:t>
          </a:r>
          <a:r>
            <a:rPr lang="es-ES" sz="1600" kern="1200" dirty="0" err="1"/>
            <a:t>abertas</a:t>
          </a:r>
          <a:endParaRPr lang="es-ES" sz="1600" kern="1200" dirty="0"/>
        </a:p>
      </dsp:txBody>
      <dsp:txXfrm>
        <a:off x="410394" y="3529256"/>
        <a:ext cx="4526567" cy="543149"/>
      </dsp:txXfrm>
    </dsp:sp>
    <dsp:sp modelId="{A4256ECC-8050-4EA8-8D64-0487D8460D4B}">
      <dsp:nvSpPr>
        <dsp:cNvPr id="0" name=""/>
        <dsp:cNvSpPr/>
      </dsp:nvSpPr>
      <dsp:spPr>
        <a:xfrm>
          <a:off x="70925" y="3461362"/>
          <a:ext cx="678937" cy="678937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0D64BB-7A63-4A0E-833C-7801DE47FFAE}">
      <dsp:nvSpPr>
        <dsp:cNvPr id="0" name=""/>
        <dsp:cNvSpPr/>
      </dsp:nvSpPr>
      <dsp:spPr>
        <a:xfrm>
          <a:off x="3649" y="305682"/>
          <a:ext cx="1975791" cy="1185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Phubbing</a:t>
          </a:r>
          <a:endParaRPr lang="es-ES" sz="2500" kern="1200" dirty="0"/>
        </a:p>
      </dsp:txBody>
      <dsp:txXfrm>
        <a:off x="3649" y="305682"/>
        <a:ext cx="1975791" cy="1185474"/>
      </dsp:txXfrm>
    </dsp:sp>
    <dsp:sp modelId="{6403BE23-87E3-41C3-9286-B75611A99C32}">
      <dsp:nvSpPr>
        <dsp:cNvPr id="0" name=""/>
        <dsp:cNvSpPr/>
      </dsp:nvSpPr>
      <dsp:spPr>
        <a:xfrm>
          <a:off x="2177019" y="305682"/>
          <a:ext cx="1975791" cy="11854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Sexting</a:t>
          </a:r>
        </a:p>
      </dsp:txBody>
      <dsp:txXfrm>
        <a:off x="2177019" y="305682"/>
        <a:ext cx="1975791" cy="1185474"/>
      </dsp:txXfrm>
    </dsp:sp>
    <dsp:sp modelId="{4C7CB66E-24D3-4A7B-95AE-5C68AF31546B}">
      <dsp:nvSpPr>
        <dsp:cNvPr id="0" name=""/>
        <dsp:cNvSpPr/>
      </dsp:nvSpPr>
      <dsp:spPr>
        <a:xfrm>
          <a:off x="4350389" y="305682"/>
          <a:ext cx="1975791" cy="11854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CiberBullying</a:t>
          </a:r>
          <a:endParaRPr lang="es-ES" sz="2500" kern="1200" dirty="0"/>
        </a:p>
      </dsp:txBody>
      <dsp:txXfrm>
        <a:off x="4350389" y="305682"/>
        <a:ext cx="1975791" cy="1185474"/>
      </dsp:txXfrm>
    </dsp:sp>
    <dsp:sp modelId="{1B5EF482-351D-45B1-B5CB-1F47568B2204}">
      <dsp:nvSpPr>
        <dsp:cNvPr id="0" name=""/>
        <dsp:cNvSpPr/>
      </dsp:nvSpPr>
      <dsp:spPr>
        <a:xfrm>
          <a:off x="6523760" y="305682"/>
          <a:ext cx="1975791" cy="1185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Stalking</a:t>
          </a:r>
          <a:endParaRPr lang="es-ES" sz="2500" kern="1200" dirty="0"/>
        </a:p>
      </dsp:txBody>
      <dsp:txXfrm>
        <a:off x="6523760" y="305682"/>
        <a:ext cx="1975791" cy="1185474"/>
      </dsp:txXfrm>
    </dsp:sp>
    <dsp:sp modelId="{CFBAC090-7683-43C4-8C0A-EFAFA7864FE4}">
      <dsp:nvSpPr>
        <dsp:cNvPr id="0" name=""/>
        <dsp:cNvSpPr/>
      </dsp:nvSpPr>
      <dsp:spPr>
        <a:xfrm>
          <a:off x="8697130" y="305682"/>
          <a:ext cx="1975791" cy="1185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Happy</a:t>
          </a:r>
          <a:r>
            <a:rPr lang="es-ES" sz="2500" kern="1200" dirty="0"/>
            <a:t> </a:t>
          </a:r>
          <a:r>
            <a:rPr lang="es-ES" sz="2500" kern="1200" dirty="0" err="1"/>
            <a:t>Slapping</a:t>
          </a:r>
          <a:endParaRPr lang="es-ES" sz="2500" kern="1200" dirty="0"/>
        </a:p>
      </dsp:txBody>
      <dsp:txXfrm>
        <a:off x="8697130" y="305682"/>
        <a:ext cx="1975791" cy="1185474"/>
      </dsp:txXfrm>
    </dsp:sp>
    <dsp:sp modelId="{871334E3-7579-4509-B46B-C2F39ADB60F0}">
      <dsp:nvSpPr>
        <dsp:cNvPr id="0" name=""/>
        <dsp:cNvSpPr/>
      </dsp:nvSpPr>
      <dsp:spPr>
        <a:xfrm>
          <a:off x="3649" y="1688736"/>
          <a:ext cx="1975791" cy="1185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Grooming</a:t>
          </a:r>
        </a:p>
      </dsp:txBody>
      <dsp:txXfrm>
        <a:off x="3649" y="1688736"/>
        <a:ext cx="1975791" cy="1185474"/>
      </dsp:txXfrm>
    </dsp:sp>
    <dsp:sp modelId="{96B6C548-8801-4A06-AA1A-922F48F7F464}">
      <dsp:nvSpPr>
        <dsp:cNvPr id="0" name=""/>
        <dsp:cNvSpPr/>
      </dsp:nvSpPr>
      <dsp:spPr>
        <a:xfrm>
          <a:off x="2177019" y="1688736"/>
          <a:ext cx="1975791" cy="11854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Sextorsion</a:t>
          </a:r>
          <a:endParaRPr lang="es-ES" sz="2500" kern="1200" dirty="0"/>
        </a:p>
      </dsp:txBody>
      <dsp:txXfrm>
        <a:off x="2177019" y="1688736"/>
        <a:ext cx="1975791" cy="1185474"/>
      </dsp:txXfrm>
    </dsp:sp>
    <dsp:sp modelId="{8DAECB0F-29CE-4726-BA27-FE08DA76A30A}">
      <dsp:nvSpPr>
        <dsp:cNvPr id="0" name=""/>
        <dsp:cNvSpPr/>
      </dsp:nvSpPr>
      <dsp:spPr>
        <a:xfrm>
          <a:off x="4350389" y="1688736"/>
          <a:ext cx="1975791" cy="11854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Nomofobia</a:t>
          </a:r>
        </a:p>
      </dsp:txBody>
      <dsp:txXfrm>
        <a:off x="4350389" y="1688736"/>
        <a:ext cx="1975791" cy="1185474"/>
      </dsp:txXfrm>
    </dsp:sp>
    <dsp:sp modelId="{8445196B-DC9F-4A3C-8FF4-D2192136793B}">
      <dsp:nvSpPr>
        <dsp:cNvPr id="0" name=""/>
        <dsp:cNvSpPr/>
      </dsp:nvSpPr>
      <dsp:spPr>
        <a:xfrm>
          <a:off x="6523760" y="1688736"/>
          <a:ext cx="1975791" cy="1185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Oversharing</a:t>
          </a:r>
          <a:endParaRPr lang="es-ES" sz="2500" kern="1200" dirty="0"/>
        </a:p>
      </dsp:txBody>
      <dsp:txXfrm>
        <a:off x="6523760" y="1688736"/>
        <a:ext cx="1975791" cy="1185474"/>
      </dsp:txXfrm>
    </dsp:sp>
    <dsp:sp modelId="{CF909E3F-1D50-4969-B79E-1F0554CF8BF3}">
      <dsp:nvSpPr>
        <dsp:cNvPr id="0" name=""/>
        <dsp:cNvSpPr/>
      </dsp:nvSpPr>
      <dsp:spPr>
        <a:xfrm>
          <a:off x="8697130" y="1688736"/>
          <a:ext cx="1975791" cy="11854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Phishing</a:t>
          </a:r>
        </a:p>
      </dsp:txBody>
      <dsp:txXfrm>
        <a:off x="8697130" y="1688736"/>
        <a:ext cx="1975791" cy="1185474"/>
      </dsp:txXfrm>
    </dsp:sp>
    <dsp:sp modelId="{4477E139-71A8-40B0-A0F9-FC3FB231088D}">
      <dsp:nvSpPr>
        <dsp:cNvPr id="0" name=""/>
        <dsp:cNvSpPr/>
      </dsp:nvSpPr>
      <dsp:spPr>
        <a:xfrm>
          <a:off x="1090334" y="3071789"/>
          <a:ext cx="1975791" cy="1185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Spam</a:t>
          </a:r>
        </a:p>
      </dsp:txBody>
      <dsp:txXfrm>
        <a:off x="1090334" y="3071789"/>
        <a:ext cx="1975791" cy="1185474"/>
      </dsp:txXfrm>
    </dsp:sp>
    <dsp:sp modelId="{7EB2CF5F-86BC-4972-8928-F59EC0DAFA09}">
      <dsp:nvSpPr>
        <dsp:cNvPr id="0" name=""/>
        <dsp:cNvSpPr/>
      </dsp:nvSpPr>
      <dsp:spPr>
        <a:xfrm>
          <a:off x="3263704" y="3071789"/>
          <a:ext cx="1975791" cy="11854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Suplantación</a:t>
          </a:r>
        </a:p>
      </dsp:txBody>
      <dsp:txXfrm>
        <a:off x="3263704" y="3071789"/>
        <a:ext cx="1975791" cy="1185474"/>
      </dsp:txXfrm>
    </dsp:sp>
    <dsp:sp modelId="{ED5C6589-5EA6-4F09-8AE6-76A5EFC8DBDC}">
      <dsp:nvSpPr>
        <dsp:cNvPr id="0" name=""/>
        <dsp:cNvSpPr/>
      </dsp:nvSpPr>
      <dsp:spPr>
        <a:xfrm>
          <a:off x="5437075" y="3071789"/>
          <a:ext cx="1975791" cy="11854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Hoax</a:t>
          </a:r>
          <a:endParaRPr lang="es-ES" sz="2500" kern="1200" dirty="0"/>
        </a:p>
      </dsp:txBody>
      <dsp:txXfrm>
        <a:off x="5437075" y="3071789"/>
        <a:ext cx="1975791" cy="1185474"/>
      </dsp:txXfrm>
    </dsp:sp>
    <dsp:sp modelId="{E1A79D94-30F5-4606-94A7-F85AEC4AD63E}">
      <dsp:nvSpPr>
        <dsp:cNvPr id="0" name=""/>
        <dsp:cNvSpPr/>
      </dsp:nvSpPr>
      <dsp:spPr>
        <a:xfrm>
          <a:off x="7610445" y="3071789"/>
          <a:ext cx="1975791" cy="11854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 err="1"/>
            <a:t>WellBeing</a:t>
          </a:r>
          <a:endParaRPr lang="es-ES" sz="2500" kern="1200" dirty="0"/>
        </a:p>
      </dsp:txBody>
      <dsp:txXfrm>
        <a:off x="7610445" y="3071789"/>
        <a:ext cx="1975791" cy="1185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E0082A-A573-467B-8B8B-6F12CFFE43DE}" type="datetime1">
              <a:rPr lang="es-ES" smtClean="0"/>
              <a:t>25/01/2023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4BCD9F-FF04-49E9-8BC2-24C84022FD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502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BFE120-9947-405D-8EDD-777C5B92F95F}" type="datetime1">
              <a:rPr lang="es-ES" noProof="0" smtClean="0"/>
              <a:t>25/01/2023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162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38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Ver </a:t>
            </a:r>
            <a:r>
              <a:rPr lang="es-ES" dirty="0" err="1"/>
              <a:t>exemplo</a:t>
            </a:r>
            <a:r>
              <a:rPr lang="es-ES" dirty="0"/>
              <a:t> http de almacenesgamallo.com</a:t>
            </a:r>
          </a:p>
          <a:p>
            <a:r>
              <a:rPr lang="es-ES" dirty="0"/>
              <a:t>Ver </a:t>
            </a:r>
            <a:r>
              <a:rPr lang="es-ES" dirty="0" err="1"/>
              <a:t>exemplo</a:t>
            </a:r>
            <a:r>
              <a:rPr lang="es-ES" dirty="0"/>
              <a:t> </a:t>
            </a:r>
            <a:r>
              <a:rPr lang="es-ES" dirty="0" err="1"/>
              <a:t>Celanova.gal</a:t>
            </a:r>
            <a:r>
              <a:rPr lang="es-ES" dirty="0"/>
              <a:t>, </a:t>
            </a:r>
            <a:r>
              <a:rPr lang="es-ES" dirty="0" err="1"/>
              <a:t>xunta.gal</a:t>
            </a:r>
            <a:endParaRPr lang="es-ES" dirty="0"/>
          </a:p>
          <a:p>
            <a:r>
              <a:rPr lang="es-ES" dirty="0"/>
              <a:t>Os delincuentes cada vez saben </a:t>
            </a:r>
            <a:r>
              <a:rPr lang="es-ES" dirty="0" err="1"/>
              <a:t>máis</a:t>
            </a:r>
            <a:endParaRPr lang="es-ES" dirty="0"/>
          </a:p>
          <a:p>
            <a:r>
              <a:rPr lang="es-ES" dirty="0"/>
              <a:t>Ver ISRG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36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Antivirus gratuitos e de pago</a:t>
            </a:r>
          </a:p>
          <a:p>
            <a:r>
              <a:rPr lang="es-ES" dirty="0"/>
              <a:t>Autenticarse con </a:t>
            </a:r>
            <a:r>
              <a:rPr lang="es-ES" dirty="0" err="1"/>
              <a:t>Dinahosting</a:t>
            </a:r>
            <a:r>
              <a:rPr lang="es-ES" dirty="0"/>
              <a:t> e Gmail. As </a:t>
            </a:r>
            <a:r>
              <a:rPr lang="es-ES" dirty="0" err="1"/>
              <a:t>contrasinais</a:t>
            </a:r>
            <a:r>
              <a:rPr lang="es-ES" dirty="0"/>
              <a:t> son débiles (</a:t>
            </a:r>
            <a:r>
              <a:rPr lang="es-ES" dirty="0" err="1"/>
              <a:t>compártense</a:t>
            </a:r>
            <a:r>
              <a:rPr lang="es-ES" dirty="0"/>
              <a:t> e acaban en </a:t>
            </a:r>
            <a:r>
              <a:rPr lang="es-ES" dirty="0" err="1"/>
              <a:t>mans</a:t>
            </a:r>
            <a:r>
              <a:rPr lang="es-ES" dirty="0"/>
              <a:t> </a:t>
            </a:r>
            <a:r>
              <a:rPr lang="es-ES" dirty="0" err="1"/>
              <a:t>alleas</a:t>
            </a:r>
            <a:r>
              <a:rPr lang="es-ES"/>
              <a:t>)</a:t>
            </a:r>
            <a:endParaRPr lang="es-ES" dirty="0"/>
          </a:p>
          <a:p>
            <a:r>
              <a:rPr lang="es-ES" dirty="0" err="1"/>
              <a:t>Backups</a:t>
            </a:r>
            <a:r>
              <a:rPr lang="es-ES" dirty="0"/>
              <a:t>, </a:t>
            </a:r>
            <a:r>
              <a:rPr lang="es-ES" dirty="0" err="1"/>
              <a:t>ollo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</a:t>
            </a:r>
            <a:r>
              <a:rPr lang="es-ES" dirty="0" err="1"/>
              <a:t>Ransomware</a:t>
            </a:r>
            <a:r>
              <a:rPr lang="es-ES" dirty="0"/>
              <a:t> e ter USB varios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090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253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261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Alguén</a:t>
            </a:r>
            <a:r>
              <a:rPr lang="es-ES" dirty="0"/>
              <a:t> </a:t>
            </a:r>
            <a:r>
              <a:rPr lang="es-ES" dirty="0" err="1"/>
              <a:t>sempre</a:t>
            </a:r>
            <a:r>
              <a:rPr lang="es-ES" dirty="0"/>
              <a:t> pica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noProof="0" smtClean="0"/>
              <a:t>15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590371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8925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825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Arrastran opinión falsas en foros 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187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Exemplo</a:t>
            </a:r>
            <a:r>
              <a:rPr lang="es-ES" dirty="0"/>
              <a:t> móvil despertador</a:t>
            </a:r>
          </a:p>
          <a:p>
            <a:r>
              <a:rPr lang="es-ES" dirty="0"/>
              <a:t>Psicólogo oficio de futuro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37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2 puntos de vista. </a:t>
            </a:r>
            <a:r>
              <a:rPr lang="es-ES" dirty="0" err="1"/>
              <a:t>Consellos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protocolos para o docente e </a:t>
            </a:r>
            <a:r>
              <a:rPr lang="es-ES" dirty="0" err="1"/>
              <a:t>consellos</a:t>
            </a:r>
            <a:r>
              <a:rPr lang="es-ES" dirty="0"/>
              <a:t> e pautas para </a:t>
            </a:r>
            <a:r>
              <a:rPr lang="es-ES" dirty="0" err="1"/>
              <a:t>trasladarlle</a:t>
            </a:r>
            <a:r>
              <a:rPr lang="es-ES" dirty="0"/>
              <a:t> </a:t>
            </a:r>
            <a:r>
              <a:rPr lang="es-ES" dirty="0" err="1"/>
              <a:t>ao</a:t>
            </a:r>
            <a:r>
              <a:rPr lang="es-ES" dirty="0"/>
              <a:t> alumnado.</a:t>
            </a:r>
          </a:p>
          <a:p>
            <a:r>
              <a:rPr lang="es-ES" dirty="0"/>
              <a:t>Tratamos os distintos aspectos de forma interrelacionada</a:t>
            </a:r>
          </a:p>
          <a:p>
            <a:r>
              <a:rPr lang="es-ES" dirty="0"/>
              <a:t>Existe a día de </a:t>
            </a:r>
            <a:r>
              <a:rPr lang="es-ES" dirty="0" err="1"/>
              <a:t>hoxe</a:t>
            </a:r>
            <a:r>
              <a:rPr lang="es-ES" dirty="0"/>
              <a:t> </a:t>
            </a:r>
            <a:r>
              <a:rPr lang="es-ES" dirty="0" err="1"/>
              <a:t>certa</a:t>
            </a:r>
            <a:r>
              <a:rPr lang="es-ES" dirty="0"/>
              <a:t> sensibilización. Hai 12-13 anos </a:t>
            </a:r>
            <a:r>
              <a:rPr lang="es-ES" dirty="0" err="1"/>
              <a:t>predicábase</a:t>
            </a:r>
            <a:r>
              <a:rPr lang="es-ES" dirty="0"/>
              <a:t> no deserto. Comparación coas drogas</a:t>
            </a:r>
          </a:p>
          <a:p>
            <a:r>
              <a:rPr lang="es-ES" dirty="0"/>
              <a:t>Sentido común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noProof="0" smtClean="0"/>
              <a:t>2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2549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011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091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81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Non </a:t>
            </a:r>
            <a:r>
              <a:rPr lang="es-ES"/>
              <a:t>existe interacción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2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Supoñemos</a:t>
            </a:r>
            <a:r>
              <a:rPr lang="es-ES" dirty="0"/>
              <a:t> nativos </a:t>
            </a:r>
            <a:r>
              <a:rPr lang="es-ES" dirty="0" err="1"/>
              <a:t>dixitais</a:t>
            </a:r>
            <a:r>
              <a:rPr lang="es-ES" dirty="0"/>
              <a:t>. </a:t>
            </a:r>
          </a:p>
          <a:p>
            <a:r>
              <a:rPr lang="es-ES" dirty="0" err="1"/>
              <a:t>Supoñemos</a:t>
            </a:r>
            <a:r>
              <a:rPr lang="es-ES" dirty="0"/>
              <a:t> os profes sabemos de todo</a:t>
            </a:r>
          </a:p>
          <a:p>
            <a:r>
              <a:rPr lang="es-ES" dirty="0" err="1"/>
              <a:t>Temos</a:t>
            </a:r>
            <a:r>
              <a:rPr lang="es-ES" dirty="0"/>
              <a:t> que saber. O obvio </a:t>
            </a:r>
            <a:r>
              <a:rPr lang="es-ES" dirty="0" err="1"/>
              <a:t>tamén</a:t>
            </a:r>
            <a:r>
              <a:rPr lang="es-ES" dirty="0"/>
              <a:t> o </a:t>
            </a:r>
            <a:r>
              <a:rPr lang="es-ES" dirty="0" err="1"/>
              <a:t>temos</a:t>
            </a:r>
            <a:r>
              <a:rPr lang="es-ES" dirty="0"/>
              <a:t> que explicar.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Buscar </a:t>
            </a:r>
            <a:r>
              <a:rPr lang="es-ES" dirty="0" err="1"/>
              <a:t>imaxe</a:t>
            </a:r>
            <a:r>
              <a:rPr lang="es-ES" dirty="0"/>
              <a:t> de Hillary Clinton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92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Non podemos </a:t>
            </a:r>
            <a:r>
              <a:rPr lang="es-ES" dirty="0" err="1"/>
              <a:t>deixar</a:t>
            </a:r>
            <a:r>
              <a:rPr lang="es-ES" dirty="0"/>
              <a:t> de </a:t>
            </a:r>
            <a:r>
              <a:rPr lang="es-ES" dirty="0" err="1"/>
              <a:t>empregar</a:t>
            </a:r>
            <a:r>
              <a:rPr lang="es-ES" dirty="0"/>
              <a:t> algo útil por ser </a:t>
            </a:r>
            <a:r>
              <a:rPr lang="es-ES"/>
              <a:t>perigoso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886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Exemplo</a:t>
            </a:r>
            <a:r>
              <a:rPr lang="es-ES" dirty="0"/>
              <a:t> </a:t>
            </a:r>
            <a:r>
              <a:rPr lang="es-ES" dirty="0" err="1"/>
              <a:t>seguridade</a:t>
            </a:r>
            <a:r>
              <a:rPr lang="es-ES" dirty="0"/>
              <a:t> física. </a:t>
            </a:r>
            <a:r>
              <a:rPr lang="es-ES" dirty="0" err="1"/>
              <a:t>Roubar</a:t>
            </a:r>
            <a:r>
              <a:rPr lang="es-ES" dirty="0"/>
              <a:t> pc cifrado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134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Explicar cebos con </a:t>
            </a:r>
            <a:r>
              <a:rPr lang="es-ES" dirty="0" err="1"/>
              <a:t>baiting</a:t>
            </a:r>
            <a:r>
              <a:rPr lang="es-ES" dirty="0"/>
              <a:t>, o </a:t>
            </a:r>
            <a:r>
              <a:rPr lang="es-ES" dirty="0" err="1"/>
              <a:t>vishing</a:t>
            </a:r>
            <a:r>
              <a:rPr lang="es-ES" dirty="0"/>
              <a:t> (chamadas de voz automatizadas)</a:t>
            </a:r>
          </a:p>
          <a:p>
            <a:r>
              <a:rPr lang="es-ES" dirty="0"/>
              <a:t>O </a:t>
            </a:r>
            <a:r>
              <a:rPr lang="es-ES" dirty="0" err="1"/>
              <a:t>tailgating</a:t>
            </a:r>
            <a:r>
              <a:rPr lang="es-ES" dirty="0"/>
              <a:t> no acceso físico.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73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O que se publica é o 20% do que existe realmente</a:t>
            </a:r>
          </a:p>
          <a:p>
            <a:r>
              <a:rPr lang="es-ES" dirty="0" err="1"/>
              <a:t>Manter</a:t>
            </a:r>
            <a:r>
              <a:rPr lang="es-ES" dirty="0"/>
              <a:t> a atención</a:t>
            </a:r>
          </a:p>
          <a:p>
            <a:r>
              <a:rPr lang="es-ES" dirty="0"/>
              <a:t>Recomendar </a:t>
            </a:r>
            <a:r>
              <a:rPr lang="es-ES" dirty="0" err="1"/>
              <a:t>empregar</a:t>
            </a:r>
            <a:r>
              <a:rPr lang="es-ES" dirty="0"/>
              <a:t> </a:t>
            </a:r>
            <a:r>
              <a:rPr lang="es-ES" dirty="0" err="1"/>
              <a:t>tarxetas</a:t>
            </a:r>
            <a:r>
              <a:rPr lang="es-ES" dirty="0"/>
              <a:t> </a:t>
            </a:r>
            <a:r>
              <a:rPr lang="es-ES" dirty="0" err="1"/>
              <a:t>virtuais</a:t>
            </a:r>
            <a:r>
              <a:rPr lang="es-ES" dirty="0"/>
              <a:t> prepago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961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201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F5596A7B-6B90-4EC9-8EC7-2632EF37282F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06DAE-8EB6-44AF-A79D-EA0B864D1651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2" name="Forma libre 6" title="Forma de número de página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608737B-7E37-4D2D-8CF5-4158DCD891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1602C-5329-485F-BF72-973241F98A36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53F345-876A-43A8-AC1D-0C2B448A3384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posición de contenido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634DAB-0590-4A71-A201-CD2D86848F5A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B7E2A2-B215-4306-813F-33B4538FB3E8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3B16A3-2AEA-41B3-8D6D-25112DF9D746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4400"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67681B-FE13-4790-B51F-B5A6B4A2C928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bre 6" title="Forma de número de página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D970E51-1DAC-4C99-A0A5-19529789575A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t>‹Nº›</a:t>
            </a:fld>
            <a:endParaRPr lang="es-ES" noProof="0"/>
          </a:p>
        </p:txBody>
      </p:sp>
      <p:cxnSp>
        <p:nvCxnSpPr>
          <p:cNvPr id="9" name="Conector recto 8" title="Línea de regla vertical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D25FA9-F0CF-41E5-B762-98BA71E0CF9B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7AE8F0-AEF4-45DC-B2D6-7FFFAA92E171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posición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9" name="Marcador de contenido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94FCBA-88D5-4065-8D6F-CC673CBC7011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EB64-A010-4714-9359-A30D92F98A33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5" name="Marcador de contenido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y contenido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88196098-D872-495B-BF15-B010AE2E1135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Forma libre 6" title="Forma de número de página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6" name="Marcador de contenido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952FD7-010C-459B-89F4-469BA4B7B5F4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derecha Contenido izquier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362A98-48C4-46B4-8EF5-C04F4F6FEDE0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  <a:p>
            <a:pPr rtl="0"/>
            <a:endParaRPr lang="es-ES" noProof="0"/>
          </a:p>
        </p:txBody>
      </p:sp>
      <p:sp>
        <p:nvSpPr>
          <p:cNvPr id="6" name="Marcador de contenido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s-ES" sz="3200" noProof="0">
                <a:cs typeface="Segoe UI" panose="020B0502040204020203" pitchFamily="34" charset="0"/>
              </a:rPr>
              <a:t>Editar estilos de texto del patrón</a:t>
            </a:r>
          </a:p>
        </p:txBody>
      </p:sp>
      <p:sp>
        <p:nvSpPr>
          <p:cNvPr id="8" name="Forma libre 6" title="Forma de número de página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/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10" name="Marcador de número de diapositiva 5"/>
          <p:cNvSpPr txBox="1">
            <a:spLocks/>
          </p:cNvSpPr>
          <p:nvPr userDrawn="1"/>
        </p:nvSpPr>
        <p:spPr>
          <a:xfrm>
            <a:off x="11781761" y="582428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9F9883E2-3D63-40B4-9105-EAB596140EA2}" type="slidenum">
              <a:rPr lang="es-ES" noProof="0" smtClean="0">
                <a:solidFill>
                  <a:schemeClr val="bg2"/>
                </a:solidFill>
              </a:rPr>
              <a:t>‹Nº›</a:t>
            </a:fld>
            <a:endParaRPr lang="es-ES" noProof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a libre 6" title="Forma de número de página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C4961CD1-7A49-47D7-9BCD-735513CBFAEB}" type="datetime8">
              <a:rPr lang="es-ES" noProof="0" smtClean="0"/>
              <a:t>25/01/2023 23:26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Agregue un pie de página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cxnSp>
        <p:nvCxnSpPr>
          <p:cNvPr id="10" name="Conector recto 9" title="Líneas de regla horizontal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4.0/deed.gl" TargetMode="External"/><Relationship Id="rId5" Type="http://schemas.openxmlformats.org/officeDocument/2006/relationships/hyperlink" Target="mailto:juLIO.MOSQUERA@EDU.XUNTA.GA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2.png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unaaldia.hispasec.com/2022/12/las-contrasenas-mas-utilizadas-de-2022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18UVSmgI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decideseninternet.es/es" TargetMode="External"/><Relationship Id="rId3" Type="http://schemas.openxmlformats.org/officeDocument/2006/relationships/hyperlink" Target="https://www.incibe.es/contacto" TargetMode="External"/><Relationship Id="rId7" Type="http://schemas.openxmlformats.org/officeDocument/2006/relationships/hyperlink" Target="https://www.osi.es/es" TargetMode="External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uardiacivil.es/es/servicios/denuncias/denuncia_electronica/index.html" TargetMode="External"/><Relationship Id="rId11" Type="http://schemas.openxmlformats.org/officeDocument/2006/relationships/hyperlink" Target="https://www.youtube.com/watch?v=truOPDsuqBY&amp;list=PLHk4oZqLmLYzKubsq28ulWZeRhmQ2YbYu&amp;index=13" TargetMode="External"/><Relationship Id="rId5" Type="http://schemas.openxmlformats.org/officeDocument/2006/relationships/hyperlink" Target="https://www.incibe.es/protege-tu-empresa/blog" TargetMode="External"/><Relationship Id="rId10" Type="http://schemas.openxmlformats.org/officeDocument/2006/relationships/hyperlink" Target="https://www.tudecideseninternet.es/es/jovenes/si-tienes-problemas" TargetMode="External"/><Relationship Id="rId4" Type="http://schemas.openxmlformats.org/officeDocument/2006/relationships/hyperlink" Target="https://www.is4k.es/" TargetMode="External"/><Relationship Id="rId9" Type="http://schemas.openxmlformats.org/officeDocument/2006/relationships/hyperlink" Target="https://www.aepd.es/es/documento/guia-centros-educativos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es/" TargetMode="External"/><Relationship Id="rId13" Type="http://schemas.openxmlformats.org/officeDocument/2006/relationships/hyperlink" Target="https://creativecommons.org/licenses/by-nc/4.0/deed.gl" TargetMode="External"/><Relationship Id="rId3" Type="http://schemas.openxmlformats.org/officeDocument/2006/relationships/hyperlink" Target="https://www.peoplematters.in/article/talent-acquisition/as-india-goes-digital-cyber-security-jobs-are-on-the-rise-16706" TargetMode="External"/><Relationship Id="rId7" Type="http://schemas.openxmlformats.org/officeDocument/2006/relationships/hyperlink" Target="https://www.enriquedans.com/2017/02/mas-sobre-esos-nativos-digitales-que-no-existen.html" TargetMode="External"/><Relationship Id="rId12" Type="http://schemas.openxmlformats.org/officeDocument/2006/relationships/hyperlink" Target="http://educainternet.es/excursions/259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publicdomain/zero/1.0/" TargetMode="External"/><Relationship Id="rId11" Type="http://schemas.openxmlformats.org/officeDocument/2006/relationships/hyperlink" Target="https://creativecommons.org/licenses/by-sa/3.0/es/" TargetMode="External"/><Relationship Id="rId5" Type="http://schemas.openxmlformats.org/officeDocument/2006/relationships/hyperlink" Target="https://commons.wikimedia.org/wiki/Category:Images" TargetMode="External"/><Relationship Id="rId10" Type="http://schemas.openxmlformats.org/officeDocument/2006/relationships/hyperlink" Target="https://www.freepik.es/vectores/aviso-legal" TargetMode="External"/><Relationship Id="rId4" Type="http://schemas.openxmlformats.org/officeDocument/2006/relationships/hyperlink" Target="https://www.pexels.com/es-es/foto/hombre-sujetando-la-computadora-portatil-con-ambas-manos-2036656/" TargetMode="External"/><Relationship Id="rId9" Type="http://schemas.openxmlformats.org/officeDocument/2006/relationships/hyperlink" Target="https://www.incibe.es/" TargetMode="External"/><Relationship Id="rId14" Type="http://schemas.openxmlformats.org/officeDocument/2006/relationships/hyperlink" Target="mailto:juLIO.MOSQUERA@EDU.XUNTA.G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avozdegalicia.es/noticia/lugo/lugo/2022/02/21/detenido-hombre-40-anos-embaucar-menor-internet-tener-encuentro-sexual-lugo/00031645440427973410974.htm" TargetMode="External"/><Relationship Id="rId3" Type="http://schemas.openxmlformats.org/officeDocument/2006/relationships/hyperlink" Target="https://www.farodevigo.es/ourense/2022/03/25/banda-ciberdelincuentes-estafa-empresario-xinzo-64250507.html" TargetMode="External"/><Relationship Id="rId7" Type="http://schemas.openxmlformats.org/officeDocument/2006/relationships/hyperlink" Target="https://elpais.com/sociedad/2022-08-03/abusos-sexuales-a-ninos-en-internet-como-iba-a-sospechar-que-aquel-chico-seria-un-hombre-de-50-anos-con-cana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motor.elpais.com/actualidad/el-timo-de-bizum-que-causa-estragos-en-el-mercado-de-ocasion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heraldo.es/noticias/aragon/2022/12/05/estafas-telefonicas-banco-claves-sms-cuenta-corriente-dinero-1616737.html" TargetMode="External"/><Relationship Id="rId10" Type="http://schemas.openxmlformats.org/officeDocument/2006/relationships/hyperlink" Target="https://es.scamdoc.com/view/1143258" TargetMode="External"/><Relationship Id="rId4" Type="http://schemas.openxmlformats.org/officeDocument/2006/relationships/hyperlink" Target="https://www.lavozdegalicia.es/noticia/arousa/ribadumia/2018/11/20/dos-empresas-ribadumia-victimas-ciberdelincuentes/00031542729879323624985.htm" TargetMode="External"/><Relationship Id="rId9" Type="http://schemas.openxmlformats.org/officeDocument/2006/relationships/hyperlink" Target="https://www.alarmadefraude.com/scam/view/57556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 descr="elemento decorativo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316291"/>
            <a:ext cx="7376746" cy="4149970"/>
            <a:chOff x="2989385" y="1679331"/>
            <a:chExt cx="7376746" cy="2681654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2989385" y="4354131"/>
              <a:ext cx="111662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>
              <a:cxnSpLocks/>
            </p:cNvCxnSpPr>
            <p:nvPr/>
          </p:nvCxnSpPr>
          <p:spPr bwMode="white">
            <a:xfrm>
              <a:off x="9211408" y="4360985"/>
              <a:ext cx="1154723" cy="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161C7D0C-4F0C-4EB7-8509-7C445CAD1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4563529" cy="683620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426309" y="1236912"/>
            <a:ext cx="7034362" cy="2188992"/>
          </a:xfrm>
        </p:spPr>
        <p:txBody>
          <a:bodyPr rtlCol="0"/>
          <a:lstStyle/>
          <a:p>
            <a:pPr rtl="0"/>
            <a:r>
              <a:rPr lang="es-ES" sz="7200" dirty="0">
                <a:solidFill>
                  <a:schemeClr val="tx1"/>
                </a:solidFill>
              </a:rPr>
              <a:t>PAUTAS DE NAVEGACIÓN </a:t>
            </a:r>
            <a:r>
              <a:rPr lang="es-ES" sz="7200" dirty="0">
                <a:solidFill>
                  <a:srgbClr val="00B0F0"/>
                </a:solidFill>
              </a:rPr>
              <a:t>SEGURA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560" y="3939812"/>
            <a:ext cx="4426450" cy="1052898"/>
          </a:xfrm>
        </p:spPr>
        <p:txBody>
          <a:bodyPr rtlCol="0">
            <a:normAutofit/>
          </a:bodyPr>
          <a:lstStyle/>
          <a:p>
            <a:pPr rtl="0">
              <a:lnSpc>
                <a:spcPct val="100000"/>
              </a:lnSpc>
            </a:pPr>
            <a:r>
              <a:rPr lang="es-ES" dirty="0" err="1">
                <a:solidFill>
                  <a:schemeClr val="tx1"/>
                </a:solidFill>
                <a:cs typeface="Segoe UI" panose="020B0502040204020203" pitchFamily="34" charset="0"/>
              </a:rPr>
              <a:t>Xaneiro</a:t>
            </a:r>
            <a:r>
              <a:rPr lang="es-ES" dirty="0">
                <a:solidFill>
                  <a:schemeClr val="tx1"/>
                </a:solidFill>
                <a:cs typeface="Segoe UI" panose="020B0502040204020203" pitchFamily="34" charset="0"/>
              </a:rPr>
              <a:t> 2023</a:t>
            </a:r>
          </a:p>
        </p:txBody>
      </p:sp>
      <p:sp>
        <p:nvSpPr>
          <p:cNvPr id="4" name="Marcador de número de diapositiva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n-US" smtClean="0"/>
              <a:t>1</a:t>
            </a:fld>
            <a:endParaRPr lang="en-U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47CE3720-F56A-4FC5-98F3-0ADAF12AF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6129">
            <a:off x="5814041" y="1780531"/>
            <a:ext cx="5064942" cy="2849030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18A65BBE-2FD6-4E58-ACD5-17F1D358A85C}"/>
              </a:ext>
            </a:extLst>
          </p:cNvPr>
          <p:cNvSpPr txBox="1">
            <a:spLocks/>
          </p:cNvSpPr>
          <p:nvPr/>
        </p:nvSpPr>
        <p:spPr>
          <a:xfrm>
            <a:off x="7232332" y="5935141"/>
            <a:ext cx="4957967" cy="6912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atin typeface="Franklin Gothic Medium (Cuerpo)"/>
              </a:rPr>
              <a:t>Julio Mosquera González</a:t>
            </a:r>
          </a:p>
          <a:p>
            <a:r>
              <a:rPr lang="es-ES" sz="1200" dirty="0" err="1">
                <a:solidFill>
                  <a:schemeClr val="bg2"/>
                </a:solidFill>
                <a:latin typeface="Franklin Gothic Medium (Cuerpo)"/>
                <a:hlinkClick r:id="rId5"/>
              </a:rPr>
              <a:t>juLIO.MOSQUERA@EDU.XUNTA.GAL</a:t>
            </a:r>
            <a:endParaRPr lang="es-ES" sz="1200" dirty="0">
              <a:solidFill>
                <a:schemeClr val="bg2"/>
              </a:solidFill>
              <a:latin typeface="Franklin Gothic Medium (Cuerpo)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E3146D7-CAA4-4262-8677-B12F25504B5C}"/>
              </a:ext>
            </a:extLst>
          </p:cNvPr>
          <p:cNvSpPr txBox="1"/>
          <p:nvPr/>
        </p:nvSpPr>
        <p:spPr>
          <a:xfrm>
            <a:off x="1909320" y="6083863"/>
            <a:ext cx="366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Os </a:t>
            </a:r>
            <a:r>
              <a:rPr lang="es-ES" sz="1200" dirty="0" err="1"/>
              <a:t>contidos</a:t>
            </a:r>
            <a:r>
              <a:rPr lang="es-ES" sz="1200" dirty="0"/>
              <a:t> </a:t>
            </a:r>
            <a:r>
              <a:rPr lang="es-ES" sz="1200" dirty="0" err="1"/>
              <a:t>desta</a:t>
            </a:r>
            <a:r>
              <a:rPr lang="es-ES" sz="1200" dirty="0"/>
              <a:t> obra </a:t>
            </a:r>
            <a:r>
              <a:rPr lang="es-ES" sz="1200" dirty="0" err="1"/>
              <a:t>distribúense</a:t>
            </a:r>
            <a:r>
              <a:rPr lang="es-ES" sz="1200" dirty="0"/>
              <a:t> </a:t>
            </a:r>
            <a:r>
              <a:rPr lang="es-ES" sz="1200" dirty="0" err="1"/>
              <a:t>baixo</a:t>
            </a:r>
            <a:r>
              <a:rPr lang="es-ES" sz="1200" dirty="0"/>
              <a:t> </a:t>
            </a:r>
            <a:r>
              <a:rPr lang="es-ES" sz="1200" dirty="0" err="1"/>
              <a:t>licenciamento</a:t>
            </a:r>
            <a:r>
              <a:rPr lang="es-ES" sz="1200" dirty="0"/>
              <a:t> </a:t>
            </a:r>
            <a:r>
              <a:rPr lang="es-ES" sz="12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4.0</a:t>
            </a:r>
            <a:endParaRPr lang="es-ES" sz="1200" dirty="0">
              <a:solidFill>
                <a:srgbClr val="0070C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B15D1AC-D879-4DE4-BC38-FBD650D0EC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7251" y="6064219"/>
            <a:ext cx="473218" cy="47321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6320EA3-441C-4081-B641-F4EA116361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99" y="6067238"/>
            <a:ext cx="473219" cy="4732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CB66E79-23F2-4EFA-8204-5AB87783EE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6730" y="6064219"/>
            <a:ext cx="473218" cy="47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INTERNET(VI)</a:t>
            </a:r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2335" y="2874596"/>
            <a:ext cx="3833906" cy="2611038"/>
          </a:xfrm>
          <a:prstGeom prst="roundRect">
            <a:avLst>
              <a:gd name="adj" fmla="val 50000"/>
            </a:avLst>
          </a:prstGeom>
          <a:solidFill>
            <a:srgbClr val="5AACE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F923E28-DEBE-4373-9203-8B59D2C87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4" y="143028"/>
            <a:ext cx="6010102" cy="212310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57AB0C1-C12B-46B8-9078-8E15FDD777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1001"/>
          <a:stretch/>
        </p:blipFill>
        <p:spPr>
          <a:xfrm>
            <a:off x="375473" y="2340313"/>
            <a:ext cx="2122237" cy="17943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61C2CED-5181-4323-852F-9EE85226E3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24" t="7619" r="5338" b="13262"/>
          <a:stretch/>
        </p:blipFill>
        <p:spPr>
          <a:xfrm>
            <a:off x="8158347" y="3569893"/>
            <a:ext cx="2751512" cy="135251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6D9027A-0E13-436B-99BB-C50F1D50646C}"/>
              </a:ext>
            </a:extLst>
          </p:cNvPr>
          <p:cNvSpPr txBox="1"/>
          <p:nvPr/>
        </p:nvSpPr>
        <p:spPr>
          <a:xfrm>
            <a:off x="8412480" y="3006662"/>
            <a:ext cx="2061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400" dirty="0">
                <a:solidFill>
                  <a:schemeClr val="bg1"/>
                </a:solidFill>
              </a:rPr>
              <a:t>PHISHING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749E676-A0F3-4942-B22E-1F1F4015A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44" y="4246148"/>
            <a:ext cx="3332661" cy="212311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5DC489D-BA91-40AD-B6A7-694F7396E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0321" y="3588312"/>
            <a:ext cx="4002014" cy="27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 (VII)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BE4B64C2-14D4-4DEB-8C0C-B9374822F4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393" y="497586"/>
            <a:ext cx="6080031" cy="5785520"/>
          </a:xfrm>
        </p:spPr>
        <p:txBody>
          <a:bodyPr rtlCol="0">
            <a:normAutofit fontScale="92500" lnSpcReduction="20000"/>
          </a:bodyPr>
          <a:lstStyle/>
          <a:p>
            <a:pPr marL="0" indent="0" eaLnBrk="1">
              <a:lnSpc>
                <a:spcPct val="150000"/>
              </a:lnSpc>
              <a:spcBef>
                <a:spcPts val="1200"/>
              </a:spcBef>
              <a:buNone/>
            </a:pPr>
            <a:r>
              <a:rPr lang="es-ES" altLang="es-ES" b="1" dirty="0" err="1"/>
              <a:t>Consellos</a:t>
            </a:r>
            <a:r>
              <a:rPr lang="es-ES" altLang="es-ES" dirty="0"/>
              <a:t>: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dirty="0"/>
              <a:t>Ver o </a:t>
            </a:r>
            <a:r>
              <a:rPr lang="es-ES" altLang="es-ES" dirty="0" err="1"/>
              <a:t>contido</a:t>
            </a:r>
            <a:r>
              <a:rPr lang="es-ES" altLang="es-ES" dirty="0"/>
              <a:t>. Parecen </a:t>
            </a:r>
            <a:r>
              <a:rPr lang="es-ES" altLang="es-ES" dirty="0" err="1"/>
              <a:t>reais</a:t>
            </a:r>
            <a:r>
              <a:rPr lang="es-ES" altLang="es-ES" dirty="0"/>
              <a:t>, pero, … malas </a:t>
            </a:r>
            <a:r>
              <a:rPr lang="es-ES" altLang="es-ES" dirty="0" err="1"/>
              <a:t>traducións</a:t>
            </a:r>
            <a:r>
              <a:rPr lang="es-ES" altLang="es-ES" dirty="0"/>
              <a:t>, ofertas económicas, regalos, premura, …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dirty="0"/>
              <a:t>Verifica a </a:t>
            </a:r>
            <a:r>
              <a:rPr lang="es-ES" altLang="es-ES" dirty="0" err="1"/>
              <a:t>fonte</a:t>
            </a:r>
            <a:r>
              <a:rPr lang="es-ES" altLang="es-ES" dirty="0"/>
              <a:t> consultando o remitente do correo (dominio) </a:t>
            </a:r>
            <a:r>
              <a:rPr lang="es-ES" altLang="es-ES" dirty="0" err="1"/>
              <a:t>ou</a:t>
            </a:r>
            <a:r>
              <a:rPr lang="es-ES" altLang="es-ES" dirty="0"/>
              <a:t> da URL (dirección)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dirty="0"/>
              <a:t>Non picar en links para acceder á web bancaria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dirty="0"/>
              <a:t>As claves son </a:t>
            </a:r>
            <a:r>
              <a:rPr lang="es-ES" altLang="es-ES" dirty="0" err="1"/>
              <a:t>túas</a:t>
            </a:r>
            <a:r>
              <a:rPr lang="es-ES" altLang="es-ES" dirty="0"/>
              <a:t>, podes </a:t>
            </a:r>
            <a:r>
              <a:rPr lang="es-ES" altLang="es-ES" dirty="0" err="1"/>
              <a:t>escribilas</a:t>
            </a:r>
            <a:r>
              <a:rPr lang="es-ES" altLang="es-ES" dirty="0"/>
              <a:t>, NUNCA </a:t>
            </a:r>
            <a:r>
              <a:rPr lang="es-ES" altLang="es-ES" dirty="0" err="1"/>
              <a:t>dictalas</a:t>
            </a:r>
            <a:r>
              <a:rPr lang="es-ES" altLang="es-ES" dirty="0"/>
              <a:t> </a:t>
            </a:r>
            <a:r>
              <a:rPr lang="es-ES" altLang="es-ES" dirty="0" err="1"/>
              <a:t>nin</a:t>
            </a:r>
            <a:r>
              <a:rPr lang="es-ES" altLang="es-ES" dirty="0"/>
              <a:t> </a:t>
            </a:r>
            <a:r>
              <a:rPr lang="es-ES" altLang="es-ES" dirty="0" err="1"/>
              <a:t>envialas</a:t>
            </a:r>
            <a:endParaRPr lang="es-ES" altLang="es-ES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dirty="0" err="1"/>
              <a:t>Sempre</a:t>
            </a:r>
            <a:r>
              <a:rPr lang="es-ES" altLang="es-ES" dirty="0"/>
              <a:t> </a:t>
            </a:r>
            <a:r>
              <a:rPr lang="es-ES" altLang="es-ES" b="1" dirty="0"/>
              <a:t>https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dirty="0"/>
              <a:t>Non </a:t>
            </a:r>
            <a:r>
              <a:rPr lang="es-ES" altLang="es-ES" dirty="0" err="1"/>
              <a:t>só</a:t>
            </a:r>
            <a:r>
              <a:rPr lang="es-ES" altLang="es-ES" dirty="0"/>
              <a:t> bancos, </a:t>
            </a:r>
            <a:r>
              <a:rPr lang="es-ES" altLang="es-ES" dirty="0" err="1"/>
              <a:t>ebay</a:t>
            </a:r>
            <a:r>
              <a:rPr lang="es-ES" altLang="es-ES" dirty="0"/>
              <a:t>, correos, Facebook, Amazon, Privalia, …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dirty="0" err="1"/>
              <a:t>Emprega</a:t>
            </a:r>
            <a:r>
              <a:rPr lang="es-ES" altLang="es-ES" dirty="0"/>
              <a:t> </a:t>
            </a:r>
            <a:r>
              <a:rPr lang="es-ES" altLang="es-ES" dirty="0" err="1"/>
              <a:t>tarxetas</a:t>
            </a:r>
            <a:r>
              <a:rPr lang="es-ES" altLang="es-ES" dirty="0"/>
              <a:t> </a:t>
            </a:r>
            <a:r>
              <a:rPr lang="es-ES" altLang="es-ES" dirty="0" err="1"/>
              <a:t>virtuais</a:t>
            </a:r>
            <a:r>
              <a:rPr lang="es-ES" altLang="es-ES" dirty="0"/>
              <a:t> </a:t>
            </a:r>
            <a:r>
              <a:rPr lang="es-ES" altLang="es-ES" dirty="0" err="1"/>
              <a:t>prepagamento</a:t>
            </a:r>
            <a:endParaRPr lang="es-ES" altLang="es-ES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s-ES" altLang="es-ES" sz="2400" dirty="0"/>
          </a:p>
        </p:txBody>
      </p:sp>
      <p:sp>
        <p:nvSpPr>
          <p:cNvPr id="10" name="Rectángulo: Esquinas redondeadas 6" descr="elemento decorativo">
            <a:extLst>
              <a:ext uri="{FF2B5EF4-FFF2-40B4-BE49-F238E27FC236}">
                <a16:creationId xmlns:a16="http://schemas.microsoft.com/office/drawing/2014/main" id="{335A36B4-1B62-4A4C-ADF3-CE749037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2335" y="2874596"/>
            <a:ext cx="3833906" cy="2611038"/>
          </a:xfrm>
          <a:prstGeom prst="roundRect">
            <a:avLst>
              <a:gd name="adj" fmla="val 50000"/>
            </a:avLst>
          </a:prstGeom>
          <a:solidFill>
            <a:srgbClr val="5AACE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9CE86AC-B481-45FD-82CE-677A266D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4" t="7619" r="5338" b="13262"/>
          <a:stretch/>
        </p:blipFill>
        <p:spPr>
          <a:xfrm>
            <a:off x="8158347" y="3569893"/>
            <a:ext cx="2751512" cy="135251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3687CD3-C920-4240-98E7-703C9EC49FA7}"/>
              </a:ext>
            </a:extLst>
          </p:cNvPr>
          <p:cNvSpPr txBox="1"/>
          <p:nvPr/>
        </p:nvSpPr>
        <p:spPr>
          <a:xfrm>
            <a:off x="8412480" y="3006662"/>
            <a:ext cx="2061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400" dirty="0">
                <a:solidFill>
                  <a:schemeClr val="bg1"/>
                </a:solidFill>
              </a:rPr>
              <a:t>PHISHING</a:t>
            </a:r>
          </a:p>
        </p:txBody>
      </p:sp>
    </p:spTree>
    <p:extLst>
      <p:ext uri="{BB962C8B-B14F-4D97-AF65-F5344CB8AC3E}">
        <p14:creationId xmlns:p14="http://schemas.microsoft.com/office/powerpoint/2010/main" val="3430894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 (VIII)</a:t>
            </a:r>
          </a:p>
        </p:txBody>
      </p:sp>
      <p:sp>
        <p:nvSpPr>
          <p:cNvPr id="10" name="Rectángulo: Esquinas redondeadas 6" descr="elemento decorativo">
            <a:extLst>
              <a:ext uri="{FF2B5EF4-FFF2-40B4-BE49-F238E27FC236}">
                <a16:creationId xmlns:a16="http://schemas.microsoft.com/office/drawing/2014/main" id="{335A36B4-1B62-4A4C-ADF3-CE749037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2335" y="2874596"/>
            <a:ext cx="3833906" cy="2611038"/>
          </a:xfrm>
          <a:prstGeom prst="roundRect">
            <a:avLst>
              <a:gd name="adj" fmla="val 50000"/>
            </a:avLst>
          </a:prstGeom>
          <a:solidFill>
            <a:srgbClr val="5AACE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687CD3-C920-4240-98E7-703C9EC49FA7}"/>
              </a:ext>
            </a:extLst>
          </p:cNvPr>
          <p:cNvSpPr txBox="1"/>
          <p:nvPr/>
        </p:nvSpPr>
        <p:spPr>
          <a:xfrm>
            <a:off x="8412479" y="3006662"/>
            <a:ext cx="24788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000" dirty="0">
                <a:solidFill>
                  <a:schemeClr val="bg1"/>
                </a:solidFill>
              </a:rPr>
              <a:t>MALWARE, UPDATES, WIFIS, …</a:t>
            </a:r>
          </a:p>
        </p:txBody>
      </p:sp>
      <p:pic>
        <p:nvPicPr>
          <p:cNvPr id="7" name="7 Imagen">
            <a:extLst>
              <a:ext uri="{FF2B5EF4-FFF2-40B4-BE49-F238E27FC236}">
                <a16:creationId xmlns:a16="http://schemas.microsoft.com/office/drawing/2014/main" id="{F3F3B1DF-5638-4DC4-8532-799ACEC26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09" y="3714548"/>
            <a:ext cx="1827535" cy="16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2 Imagen">
            <a:extLst>
              <a:ext uri="{FF2B5EF4-FFF2-40B4-BE49-F238E27FC236}">
                <a16:creationId xmlns:a16="http://schemas.microsoft.com/office/drawing/2014/main" id="{DCB63D39-8CCA-4E10-BC5D-B18A143C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652" y="4208587"/>
            <a:ext cx="859666" cy="78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5B596AF-8412-49D6-9CAF-C5FF553A90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805298"/>
              </p:ext>
            </p:extLst>
          </p:nvPr>
        </p:nvGraphicFramePr>
        <p:xfrm>
          <a:off x="815758" y="427369"/>
          <a:ext cx="4996567" cy="4343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36436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0" y="358646"/>
            <a:ext cx="4508625" cy="2278772"/>
          </a:xfrm>
        </p:spPr>
        <p:txBody>
          <a:bodyPr rtlCol="0"/>
          <a:lstStyle/>
          <a:p>
            <a:pPr algn="ctr" rtl="0"/>
            <a:r>
              <a:rPr lang="es-ES" dirty="0"/>
              <a:t>PROTEXER A PRIVACIDADE (I)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E164157-0D2B-4678-9DC8-5B1500F3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04" y="2637418"/>
            <a:ext cx="3444843" cy="344484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D018B14-BA31-487F-BC70-ABDB67F41CA8}"/>
              </a:ext>
            </a:extLst>
          </p:cNvPr>
          <p:cNvSpPr txBox="1"/>
          <p:nvPr/>
        </p:nvSpPr>
        <p:spPr>
          <a:xfrm>
            <a:off x="5649363" y="452673"/>
            <a:ext cx="6156356" cy="610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/>
              <a:t>Nunca revelar información </a:t>
            </a:r>
            <a:r>
              <a:rPr lang="es-ES" b="1" dirty="0" err="1"/>
              <a:t>persoal</a:t>
            </a:r>
            <a:r>
              <a:rPr lang="es-ES" dirty="0"/>
              <a:t> (</a:t>
            </a:r>
            <a:r>
              <a:rPr lang="es-ES" dirty="0" err="1"/>
              <a:t>direccións</a:t>
            </a:r>
            <a:r>
              <a:rPr lang="es-ES" dirty="0"/>
              <a:t>, teléfonos, salarios, </a:t>
            </a:r>
            <a:r>
              <a:rPr lang="es-ES" dirty="0" err="1"/>
              <a:t>traballos</a:t>
            </a:r>
            <a:r>
              <a:rPr lang="es-ES" dirty="0"/>
              <a:t>, </a:t>
            </a:r>
            <a:r>
              <a:rPr lang="es-ES" dirty="0" err="1"/>
              <a:t>tarxetas</a:t>
            </a:r>
            <a:r>
              <a:rPr lang="es-ES" dirty="0"/>
              <a:t>, …) </a:t>
            </a:r>
            <a:r>
              <a:rPr lang="es-ES" dirty="0" err="1"/>
              <a:t>nin</a:t>
            </a:r>
            <a:r>
              <a:rPr lang="es-ES" dirty="0"/>
              <a:t> </a:t>
            </a:r>
            <a:r>
              <a:rPr lang="es-ES" b="1" dirty="0" err="1"/>
              <a:t>allea</a:t>
            </a:r>
            <a:endParaRPr lang="es-ES" b="1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b="1" dirty="0"/>
              <a:t>Pensar </a:t>
            </a:r>
            <a:r>
              <a:rPr lang="es-ES" dirty="0"/>
              <a:t>antes de publicar. Non </a:t>
            </a:r>
            <a:r>
              <a:rPr lang="es-ES" dirty="0" err="1"/>
              <a:t>hai</a:t>
            </a:r>
            <a:r>
              <a:rPr lang="es-ES" dirty="0"/>
              <a:t> volta atrás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b="1" dirty="0" err="1"/>
              <a:t>Emprega</a:t>
            </a:r>
            <a:r>
              <a:rPr lang="es-ES" b="1" dirty="0"/>
              <a:t> </a:t>
            </a:r>
            <a:r>
              <a:rPr lang="es-ES" dirty="0" err="1"/>
              <a:t>alcumes</a:t>
            </a:r>
            <a:r>
              <a:rPr lang="es-ES" dirty="0"/>
              <a:t>/</a:t>
            </a:r>
            <a:r>
              <a:rPr lang="es-ES" dirty="0" err="1"/>
              <a:t>nicks</a:t>
            </a:r>
            <a:r>
              <a:rPr lang="es-ES" dirty="0"/>
              <a:t>/usuarios </a:t>
            </a:r>
            <a:r>
              <a:rPr lang="es-ES" dirty="0" err="1"/>
              <a:t>axeitados</a:t>
            </a:r>
            <a:endParaRPr lang="es-E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/>
              <a:t>Ollo coas </a:t>
            </a:r>
            <a:r>
              <a:rPr lang="es-ES" b="1" dirty="0"/>
              <a:t>claves/</a:t>
            </a:r>
            <a:r>
              <a:rPr lang="es-ES" b="1" dirty="0" err="1"/>
              <a:t>contrasinais</a:t>
            </a:r>
            <a:r>
              <a:rPr lang="es-ES" dirty="0"/>
              <a:t> (nunca </a:t>
            </a:r>
            <a:r>
              <a:rPr lang="es-ES" dirty="0" err="1"/>
              <a:t>compartilas</a:t>
            </a:r>
            <a:r>
              <a:rPr lang="es-ES" dirty="0"/>
              <a:t>). </a:t>
            </a:r>
            <a:r>
              <a:rPr lang="es-ES" dirty="0" err="1"/>
              <a:t>Emprega</a:t>
            </a:r>
            <a:r>
              <a:rPr lang="es-ES" dirty="0"/>
              <a:t> diferentes claves (</a:t>
            </a:r>
            <a:r>
              <a:rPr lang="es-ES" dirty="0" err="1"/>
              <a:t>xestores</a:t>
            </a:r>
            <a:r>
              <a:rPr lang="es-ES" dirty="0"/>
              <a:t> de claves)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 </a:t>
            </a:r>
            <a:r>
              <a:rPr lang="es-ES" dirty="0" err="1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máis</a:t>
            </a:r>
            <a:r>
              <a:rPr lang="es-E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dirty="0" err="1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empregadas</a:t>
            </a:r>
            <a:r>
              <a:rPr lang="es-ES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no 2022</a:t>
            </a:r>
            <a:endParaRPr lang="es-ES" dirty="0">
              <a:solidFill>
                <a:srgbClr val="FFC00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/>
              <a:t>Ollo cos certificados FNMT/Chave 365 que instalamos en equipos </a:t>
            </a:r>
            <a:r>
              <a:rPr lang="es-ES" dirty="0" err="1"/>
              <a:t>alleos</a:t>
            </a:r>
            <a:endParaRPr lang="es-E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Vixia</a:t>
            </a:r>
            <a:r>
              <a:rPr lang="es-ES" dirty="0"/>
              <a:t> a </a:t>
            </a:r>
            <a:r>
              <a:rPr lang="es-ES" dirty="0" err="1"/>
              <a:t>privacidade</a:t>
            </a:r>
            <a:r>
              <a:rPr lang="es-ES" dirty="0"/>
              <a:t> das redes </a:t>
            </a:r>
            <a:r>
              <a:rPr lang="es-ES" dirty="0" err="1"/>
              <a:t>sociais</a:t>
            </a:r>
            <a:r>
              <a:rPr lang="es-ES" dirty="0"/>
              <a:t> (foto perfil </a:t>
            </a:r>
            <a:r>
              <a:rPr lang="es-ES" dirty="0" err="1"/>
              <a:t>whatsapp</a:t>
            </a:r>
            <a:r>
              <a:rPr lang="es-ES" dirty="0"/>
              <a:t> e das </a:t>
            </a:r>
            <a:r>
              <a:rPr lang="es-ES" dirty="0" err="1"/>
              <a:t>outras</a:t>
            </a:r>
            <a:r>
              <a:rPr lang="es-ES" dirty="0"/>
              <a:t> redes)</a:t>
            </a:r>
          </a:p>
        </p:txBody>
      </p:sp>
    </p:spTree>
    <p:extLst>
      <p:ext uri="{BB962C8B-B14F-4D97-AF65-F5344CB8AC3E}">
        <p14:creationId xmlns:p14="http://schemas.microsoft.com/office/powerpoint/2010/main" val="2984081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550" y="358646"/>
            <a:ext cx="4508625" cy="2278772"/>
          </a:xfrm>
        </p:spPr>
        <p:txBody>
          <a:bodyPr rtlCol="0"/>
          <a:lstStyle/>
          <a:p>
            <a:pPr algn="ctr" rtl="0"/>
            <a:r>
              <a:rPr lang="es-ES" dirty="0"/>
              <a:t>PROTEXER A PRIVACIDADE (II)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E164157-0D2B-4678-9DC8-5B1500F3A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04" y="2637418"/>
            <a:ext cx="3444843" cy="3444843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6D018B14-BA31-487F-BC70-ABDB67F41CA8}"/>
              </a:ext>
            </a:extLst>
          </p:cNvPr>
          <p:cNvSpPr txBox="1"/>
          <p:nvPr/>
        </p:nvSpPr>
        <p:spPr>
          <a:xfrm>
            <a:off x="5649362" y="452673"/>
            <a:ext cx="6280087" cy="222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/>
              <a:t>Pechar a </a:t>
            </a:r>
            <a:r>
              <a:rPr lang="es-ES" dirty="0" err="1"/>
              <a:t>nosa</a:t>
            </a:r>
            <a:r>
              <a:rPr lang="es-ES" dirty="0"/>
              <a:t> sesión de email, conta corporativa, … en computadoras públicas. Nunca lembrar datos de conexión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 err="1"/>
              <a:t>Empregar</a:t>
            </a:r>
            <a:r>
              <a:rPr lang="es-ES" dirty="0"/>
              <a:t> navegación </a:t>
            </a:r>
            <a:r>
              <a:rPr lang="es-ES" b="1" dirty="0"/>
              <a:t>privada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de </a:t>
            </a:r>
            <a:r>
              <a:rPr lang="es-ES" b="1" dirty="0"/>
              <a:t>incógnito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dirty="0"/>
              <a:t>Ser </a:t>
            </a:r>
            <a:r>
              <a:rPr lang="es-ES" b="1" dirty="0" err="1"/>
              <a:t>respectuoso</a:t>
            </a:r>
            <a:r>
              <a:rPr lang="es-ES" dirty="0"/>
              <a:t>. Se </a:t>
            </a:r>
            <a:r>
              <a:rPr lang="es-ES" dirty="0" err="1"/>
              <a:t>atopamos</a:t>
            </a:r>
            <a:r>
              <a:rPr lang="es-ES" dirty="0"/>
              <a:t> sesión </a:t>
            </a:r>
            <a:r>
              <a:rPr lang="es-ES" dirty="0" err="1"/>
              <a:t>abertas</a:t>
            </a:r>
            <a:r>
              <a:rPr lang="es-ES" dirty="0"/>
              <a:t>, </a:t>
            </a:r>
            <a:r>
              <a:rPr lang="es-ES" dirty="0" err="1"/>
              <a:t>pechámolas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31B02D-8653-4D5A-A1D8-935BE4D89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781" y="2893762"/>
            <a:ext cx="2385259" cy="92871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776FE2-3F33-4762-9BDE-86D55819F8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4629" y="2897077"/>
            <a:ext cx="2319197" cy="146276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570B1AD-01A1-4CB5-8D8B-D97D7C59BB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391"/>
          <a:stretch/>
        </p:blipFill>
        <p:spPr>
          <a:xfrm>
            <a:off x="6404146" y="4182412"/>
            <a:ext cx="2385259" cy="246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0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620EF1-8AA2-4FE2-83FB-8ADB25C8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Se crítico </a:t>
            </a:r>
            <a:r>
              <a:rPr lang="es-ES" dirty="0" err="1"/>
              <a:t>na</a:t>
            </a:r>
            <a:r>
              <a:rPr lang="es-ES" dirty="0"/>
              <a:t> rede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DA7F19-C58C-462B-9C87-F73B6B577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2347" y="4448389"/>
            <a:ext cx="4831664" cy="1977864"/>
          </a:xfrm>
        </p:spPr>
        <p:txBody>
          <a:bodyPr/>
          <a:lstStyle/>
          <a:p>
            <a:r>
              <a:rPr lang="es-ES" dirty="0"/>
              <a:t>Non difundas bulos. Verifica. Evita os </a:t>
            </a:r>
            <a:r>
              <a:rPr lang="es-ES" dirty="0" err="1"/>
              <a:t>hoax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2764AA1-46D3-4B0A-B822-EB68DBC0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15</a:t>
            </a:fld>
            <a:endParaRPr lang="es-ES" noProof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CE3ECF7-1B38-4508-941E-EC91A6ABD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3" y="250604"/>
            <a:ext cx="4128638" cy="317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6FB40C-6648-4CD9-B196-88DB7C261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563" y="3791138"/>
            <a:ext cx="4128638" cy="2749673"/>
          </a:xfrm>
          <a:prstGeom prst="rect">
            <a:avLst/>
          </a:prstGeom>
        </p:spPr>
      </p:pic>
      <p:sp>
        <p:nvSpPr>
          <p:cNvPr id="10" name="Rectángulo: Esquinas redondeadas 3" descr="elemento decorativo">
            <a:extLst>
              <a:ext uri="{FF2B5EF4-FFF2-40B4-BE49-F238E27FC236}">
                <a16:creationId xmlns:a16="http://schemas.microsoft.com/office/drawing/2014/main" id="{F2C1BEA3-7C1F-4C2A-BEA1-679CE90CB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15549" y="1741416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BB20E69-4CF3-4187-A6CC-DCF40EF8E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8283" y="2295709"/>
            <a:ext cx="2848437" cy="149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1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84" y="267671"/>
            <a:ext cx="5105400" cy="684633"/>
          </a:xfrm>
        </p:spPr>
        <p:txBody>
          <a:bodyPr rtlCol="0">
            <a:normAutofit fontScale="90000"/>
          </a:bodyPr>
          <a:lstStyle/>
          <a:p>
            <a:pPr algn="l" rtl="0"/>
            <a:r>
              <a:rPr lang="es-ES" dirty="0"/>
              <a:t>QUE PASA CO SEXTING, GROOMING, …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16</a:t>
            </a:fld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7E5F19-793A-430B-82D3-6462771053FA}"/>
              </a:ext>
            </a:extLst>
          </p:cNvPr>
          <p:cNvSpPr txBox="1"/>
          <p:nvPr/>
        </p:nvSpPr>
        <p:spPr>
          <a:xfrm>
            <a:off x="6599976" y="606976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Non vender a alma por un “</a:t>
            </a:r>
            <a:r>
              <a:rPr lang="es-ES" sz="2000" dirty="0" err="1"/>
              <a:t>Like</a:t>
            </a:r>
            <a:r>
              <a:rPr lang="es-ES" sz="2000" dirty="0"/>
              <a:t>” (autoestima, autopercepción)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Desconfía das fotos dos </a:t>
            </a:r>
            <a:r>
              <a:rPr lang="es-ES" sz="2000" dirty="0" err="1"/>
              <a:t>perfís</a:t>
            </a:r>
            <a:endParaRPr lang="es-ES" sz="2000" dirty="0"/>
          </a:p>
          <a:p>
            <a:endParaRPr lang="es-ES" dirty="0"/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1CDEEDB-18E9-47CC-86DD-FD99AD312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947" y="4289870"/>
            <a:ext cx="2397429" cy="216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D0110DDE-B74D-49A6-B5FA-1FA9A6FBF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404" y="3348436"/>
            <a:ext cx="2397430" cy="255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003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Respecto </a:t>
            </a:r>
            <a:r>
              <a:rPr lang="es-ES" dirty="0" err="1">
                <a:solidFill>
                  <a:schemeClr val="tx1"/>
                </a:solidFill>
              </a:rPr>
              <a:t>na</a:t>
            </a:r>
            <a:r>
              <a:rPr lang="es-ES" dirty="0">
                <a:solidFill>
                  <a:schemeClr val="tx1"/>
                </a:solidFill>
              </a:rPr>
              <a:t> Rede.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A Netiqueta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39" y="358646"/>
            <a:ext cx="5979606" cy="5896056"/>
          </a:xfrm>
        </p:spPr>
        <p:txBody>
          <a:bodyPr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A </a:t>
            </a:r>
            <a:r>
              <a:rPr lang="es-ES" sz="2000" b="1" dirty="0">
                <a:solidFill>
                  <a:srgbClr val="007BC4"/>
                </a:solidFill>
                <a:effectLst/>
              </a:rPr>
              <a:t>Netiqueta</a:t>
            </a:r>
            <a:r>
              <a:rPr lang="es-ES" sz="2000" dirty="0"/>
              <a:t>, </a:t>
            </a:r>
            <a:r>
              <a:rPr lang="es-ES" sz="2000" dirty="0" err="1"/>
              <a:t>tamén</a:t>
            </a:r>
            <a:r>
              <a:rPr lang="es-ES" sz="2000" dirty="0"/>
              <a:t> chamada </a:t>
            </a:r>
            <a:r>
              <a:rPr lang="es-ES" sz="2000" dirty="0" err="1"/>
              <a:t>netiquette</a:t>
            </a:r>
            <a:r>
              <a:rPr lang="es-ES" sz="2000" dirty="0"/>
              <a:t>, é un </a:t>
            </a:r>
            <a:r>
              <a:rPr lang="es-ES" sz="2000" dirty="0" err="1"/>
              <a:t>conxunto</a:t>
            </a:r>
            <a:r>
              <a:rPr lang="es-ES" sz="2000" dirty="0"/>
              <a:t> de </a:t>
            </a:r>
            <a:r>
              <a:rPr lang="es-ES" sz="2000" dirty="0" err="1"/>
              <a:t>regras</a:t>
            </a:r>
            <a:r>
              <a:rPr lang="es-ES" sz="2000" dirty="0"/>
              <a:t> que regulan o </a:t>
            </a:r>
            <a:r>
              <a:rPr lang="es-ES" sz="2000" dirty="0" err="1"/>
              <a:t>comportamento</a:t>
            </a:r>
            <a:r>
              <a:rPr lang="es-ES" sz="2000" dirty="0"/>
              <a:t> dos usuarios para comunicarse </a:t>
            </a:r>
            <a:r>
              <a:rPr lang="es-ES" sz="2000" dirty="0" err="1"/>
              <a:t>na</a:t>
            </a:r>
            <a:r>
              <a:rPr lang="es-ES" sz="2000" dirty="0"/>
              <a:t> rede, garantir </a:t>
            </a:r>
            <a:r>
              <a:rPr lang="es-ES" sz="2000" dirty="0" err="1"/>
              <a:t>unha</a:t>
            </a:r>
            <a:r>
              <a:rPr lang="es-ES" sz="2000" dirty="0"/>
              <a:t> navegación agradable e </a:t>
            </a:r>
            <a:r>
              <a:rPr lang="es-ES" sz="2000" dirty="0" err="1"/>
              <a:t>lonxe</a:t>
            </a:r>
            <a:r>
              <a:rPr lang="es-ES" sz="2000" dirty="0"/>
              <a:t> de problemas.</a:t>
            </a:r>
            <a:endParaRPr lang="es-ES" sz="3000" dirty="0">
              <a:solidFill>
                <a:prstClr val="black"/>
              </a:solidFill>
            </a:endParaRPr>
          </a:p>
        </p:txBody>
      </p:sp>
      <p:sp>
        <p:nvSpPr>
          <p:cNvPr id="4" name="Rectángulo: Esquinas redondeadas 3" descr="elemento decorativo">
            <a:extLst>
              <a:ext uri="{FF2B5EF4-FFF2-40B4-BE49-F238E27FC236}">
                <a16:creationId xmlns:a16="http://schemas.microsoft.com/office/drawing/2014/main" id="{4040E108-43C3-4816-91FB-4F3FE893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7334" y="3306674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10A05CCA-E73C-453C-B071-F2A3F02B0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201" y="3676040"/>
            <a:ext cx="2652171" cy="1872306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834BB80-9199-40B3-8C93-EBF1A1000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526" y="1892173"/>
            <a:ext cx="5010659" cy="47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543707"/>
            <a:ext cx="3833906" cy="2278772"/>
          </a:xfrm>
        </p:spPr>
        <p:txBody>
          <a:bodyPr rtlCol="0"/>
          <a:lstStyle/>
          <a:p>
            <a:pPr rtl="0"/>
            <a:r>
              <a:rPr lang="es-ES" dirty="0">
                <a:solidFill>
                  <a:schemeClr val="tx1"/>
                </a:solidFill>
              </a:rPr>
              <a:t>Respecto </a:t>
            </a:r>
            <a:r>
              <a:rPr lang="es-ES" dirty="0" err="1">
                <a:solidFill>
                  <a:schemeClr val="tx1"/>
                </a:solidFill>
              </a:rPr>
              <a:t>na</a:t>
            </a:r>
            <a:r>
              <a:rPr lang="es-ES" dirty="0">
                <a:solidFill>
                  <a:schemeClr val="tx1"/>
                </a:solidFill>
              </a:rPr>
              <a:t> Rede.</a:t>
            </a:r>
            <a:br>
              <a:rPr lang="es-ES" dirty="0">
                <a:solidFill>
                  <a:schemeClr val="tx1"/>
                </a:solidFill>
              </a:rPr>
            </a:br>
            <a:r>
              <a:rPr lang="es-ES" dirty="0">
                <a:solidFill>
                  <a:schemeClr val="tx1"/>
                </a:solidFill>
              </a:rPr>
              <a:t>A Netiqueta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51964-E2BB-4A8E-95FD-73EF52089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8539" y="358646"/>
            <a:ext cx="5979606" cy="5896056"/>
          </a:xfrm>
        </p:spPr>
        <p:txBody>
          <a:bodyPr rtlCol="0" anchor="t">
            <a:norm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s-ES" sz="2000" dirty="0"/>
              <a:t>Ollo cos </a:t>
            </a:r>
            <a:r>
              <a:rPr lang="es-ES" sz="2000" b="1" dirty="0" err="1"/>
              <a:t>Trolls</a:t>
            </a:r>
            <a:r>
              <a:rPr lang="es-ES" sz="2000" dirty="0"/>
              <a:t> </a:t>
            </a:r>
            <a:r>
              <a:rPr lang="es-ES" sz="2000" dirty="0" err="1"/>
              <a:t>na</a:t>
            </a:r>
            <a:r>
              <a:rPr lang="es-ES" sz="2000" dirty="0"/>
              <a:t> Rede</a:t>
            </a:r>
            <a:endParaRPr lang="es-ES" sz="3000" dirty="0">
              <a:solidFill>
                <a:prstClr val="black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757C9C-06E0-48F3-84B6-8F743780A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28" y="284489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6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Benestar</a:t>
            </a:r>
            <a:r>
              <a:rPr lang="es-ES" dirty="0"/>
              <a:t> </a:t>
            </a:r>
            <a:r>
              <a:rPr lang="es-ES" dirty="0" err="1"/>
              <a:t>dixital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19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468AEE-9B59-4F19-A69C-3F899A9A5853}"/>
              </a:ext>
            </a:extLst>
          </p:cNvPr>
          <p:cNvSpPr txBox="1"/>
          <p:nvPr/>
        </p:nvSpPr>
        <p:spPr>
          <a:xfrm>
            <a:off x="5604095" y="769545"/>
            <a:ext cx="5640309" cy="5027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rgbClr val="0070C0"/>
                </a:solidFill>
              </a:rPr>
              <a:t>Entre os distintos factores que se dan para </a:t>
            </a:r>
            <a:r>
              <a:rPr lang="es-ES" dirty="0" err="1">
                <a:solidFill>
                  <a:srgbClr val="0070C0"/>
                </a:solidFill>
              </a:rPr>
              <a:t>descoidar</a:t>
            </a:r>
            <a:r>
              <a:rPr lang="es-ES" dirty="0">
                <a:solidFill>
                  <a:srgbClr val="0070C0"/>
                </a:solidFill>
              </a:rPr>
              <a:t> o </a:t>
            </a:r>
            <a:r>
              <a:rPr lang="es-ES" dirty="0" err="1">
                <a:solidFill>
                  <a:srgbClr val="0070C0"/>
                </a:solidFill>
              </a:rPr>
              <a:t>noso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benestar</a:t>
            </a:r>
            <a:r>
              <a:rPr lang="es-ES" dirty="0">
                <a:solidFill>
                  <a:srgbClr val="0070C0"/>
                </a:solidFill>
              </a:rPr>
              <a:t> no marco </a:t>
            </a:r>
            <a:r>
              <a:rPr lang="es-ES" dirty="0" err="1">
                <a:solidFill>
                  <a:srgbClr val="0070C0"/>
                </a:solidFill>
              </a:rPr>
              <a:t>tecnolóxico</a:t>
            </a:r>
            <a:r>
              <a:rPr lang="es-ES" dirty="0">
                <a:solidFill>
                  <a:srgbClr val="0070C0"/>
                </a:solidFill>
              </a:rPr>
              <a:t> podemos resaltar os </a:t>
            </a:r>
            <a:r>
              <a:rPr lang="es-ES" dirty="0" err="1">
                <a:solidFill>
                  <a:srgbClr val="0070C0"/>
                </a:solidFill>
              </a:rPr>
              <a:t>seguinte</a:t>
            </a:r>
            <a:r>
              <a:rPr lang="es-ES" dirty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70C0"/>
                </a:solidFill>
              </a:rPr>
              <a:t>Exceso de carga laboral / educativa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70C0"/>
                </a:solidFill>
              </a:rPr>
              <a:t>Falta de organización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70C0"/>
                </a:solidFill>
              </a:rPr>
              <a:t>Falta de autocontrol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70C0"/>
                </a:solidFill>
              </a:rPr>
              <a:t>Desequilibrio entre a vida real e a </a:t>
            </a:r>
            <a:r>
              <a:rPr lang="es-ES" dirty="0" err="1">
                <a:solidFill>
                  <a:srgbClr val="0070C0"/>
                </a:solidFill>
              </a:rPr>
              <a:t>dixital</a:t>
            </a:r>
            <a:endParaRPr lang="es-ES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70C0"/>
                </a:solidFill>
              </a:rPr>
              <a:t>Factores socioeconómicos (</a:t>
            </a:r>
            <a:r>
              <a:rPr lang="es-ES" dirty="0" err="1">
                <a:solidFill>
                  <a:srgbClr val="0070C0"/>
                </a:solidFill>
              </a:rPr>
              <a:t>soidade</a:t>
            </a:r>
            <a:r>
              <a:rPr lang="es-ES" dirty="0">
                <a:solidFill>
                  <a:srgbClr val="0070C0"/>
                </a:solidFill>
              </a:rPr>
              <a:t>, </a:t>
            </a:r>
            <a:r>
              <a:rPr lang="es-ES" dirty="0" err="1">
                <a:solidFill>
                  <a:srgbClr val="0070C0"/>
                </a:solidFill>
              </a:rPr>
              <a:t>illamento</a:t>
            </a:r>
            <a:r>
              <a:rPr lang="es-ES" dirty="0">
                <a:solidFill>
                  <a:srgbClr val="0070C0"/>
                </a:solidFill>
              </a:rPr>
              <a:t>, complexos, etc.)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 err="1">
                <a:solidFill>
                  <a:srgbClr val="0070C0"/>
                </a:solidFill>
              </a:rPr>
              <a:t>Necesidade</a:t>
            </a:r>
            <a:r>
              <a:rPr lang="es-ES" dirty="0">
                <a:solidFill>
                  <a:srgbClr val="0070C0"/>
                </a:solidFill>
              </a:rPr>
              <a:t> de sentido de </a:t>
            </a:r>
            <a:r>
              <a:rPr lang="es-ES" dirty="0" err="1">
                <a:solidFill>
                  <a:srgbClr val="0070C0"/>
                </a:solidFill>
              </a:rPr>
              <a:t>pertenza</a:t>
            </a:r>
            <a:endParaRPr lang="es-ES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dirty="0">
                <a:solidFill>
                  <a:srgbClr val="0070C0"/>
                </a:solidFill>
              </a:rPr>
              <a:t>Exceso de control </a:t>
            </a:r>
            <a:r>
              <a:rPr lang="es-ES" dirty="0" err="1">
                <a:solidFill>
                  <a:srgbClr val="0070C0"/>
                </a:solidFill>
              </a:rPr>
              <a:t>ou</a:t>
            </a: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err="1">
                <a:solidFill>
                  <a:srgbClr val="0070C0"/>
                </a:solidFill>
              </a:rPr>
              <a:t>necesidade</a:t>
            </a:r>
            <a:r>
              <a:rPr lang="es-ES" dirty="0">
                <a:solidFill>
                  <a:srgbClr val="0070C0"/>
                </a:solidFill>
              </a:rPr>
              <a:t> de sobreinformación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725648F-14CA-4BE6-BBCF-D0DCDB72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13" y="2700656"/>
            <a:ext cx="2117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B56F7D-BE03-4FB8-BF2D-381200D4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2</a:t>
            </a:fld>
            <a:endParaRPr lang="es-ES" noProof="0"/>
          </a:p>
        </p:txBody>
      </p:sp>
      <p:sp>
        <p:nvSpPr>
          <p:cNvPr id="3" name="Título 4">
            <a:extLst>
              <a:ext uri="{FF2B5EF4-FFF2-40B4-BE49-F238E27FC236}">
                <a16:creationId xmlns:a16="http://schemas.microsoft.com/office/drawing/2014/main" id="{5E51F559-2347-4D4E-B5E3-4DAABAA5D8BC}"/>
              </a:ext>
            </a:extLst>
          </p:cNvPr>
          <p:cNvSpPr txBox="1">
            <a:spLocks/>
          </p:cNvSpPr>
          <p:nvPr/>
        </p:nvSpPr>
        <p:spPr>
          <a:xfrm>
            <a:off x="761999" y="280278"/>
            <a:ext cx="10676571" cy="1002422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accent1"/>
                </a:solidFill>
              </a:rPr>
              <a:t>DE QUE IMOS FALAR?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9F5DB0-45A4-4061-A5AB-064FDB8C65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3591838"/>
              </p:ext>
            </p:extLst>
          </p:nvPr>
        </p:nvGraphicFramePr>
        <p:xfrm>
          <a:off x="-1788607" y="587179"/>
          <a:ext cx="9234436" cy="5396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6C534EC-D195-438F-890C-0D4FB83F6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4554428"/>
              </p:ext>
            </p:extLst>
          </p:nvPr>
        </p:nvGraphicFramePr>
        <p:xfrm>
          <a:off x="6933363" y="1748413"/>
          <a:ext cx="4505207" cy="410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792442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err="1"/>
              <a:t>Benestar</a:t>
            </a:r>
            <a:r>
              <a:rPr lang="es-ES" dirty="0"/>
              <a:t> </a:t>
            </a:r>
            <a:r>
              <a:rPr lang="es-ES" dirty="0" err="1"/>
              <a:t>dixital</a:t>
            </a:r>
            <a:endParaRPr lang="es-ES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t>20</a:t>
            </a:fld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468AEE-9B59-4F19-A69C-3F899A9A5853}"/>
              </a:ext>
            </a:extLst>
          </p:cNvPr>
          <p:cNvSpPr txBox="1"/>
          <p:nvPr/>
        </p:nvSpPr>
        <p:spPr>
          <a:xfrm>
            <a:off x="5604095" y="769545"/>
            <a:ext cx="5640309" cy="3781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hlinkClick r:id="rId3"/>
              </a:rPr>
              <a:t>Busca o equilibrio entre </a:t>
            </a:r>
            <a:r>
              <a:rPr lang="es-ES" dirty="0" err="1">
                <a:hlinkClick r:id="rId3"/>
              </a:rPr>
              <a:t>analóxico</a:t>
            </a:r>
            <a:r>
              <a:rPr lang="es-ES" dirty="0">
                <a:hlinkClick r:id="rId3"/>
              </a:rPr>
              <a:t> e </a:t>
            </a:r>
            <a:r>
              <a:rPr lang="es-ES" dirty="0" err="1">
                <a:hlinkClick r:id="rId3"/>
              </a:rPr>
              <a:t>dixital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Quérete</a:t>
            </a:r>
            <a:r>
              <a:rPr lang="es-ES" dirty="0"/>
              <a:t> a ti mesma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Establece hábitos e límites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xestión</a:t>
            </a:r>
            <a:r>
              <a:rPr lang="es-ES" dirty="0"/>
              <a:t> </a:t>
            </a:r>
            <a:r>
              <a:rPr lang="es-ES" dirty="0" err="1"/>
              <a:t>dixital</a:t>
            </a:r>
            <a:r>
              <a:rPr lang="es-ES" dirty="0"/>
              <a:t>. Evita estar apagando </a:t>
            </a:r>
            <a:r>
              <a:rPr lang="es-ES" dirty="0" err="1"/>
              <a:t>lumes</a:t>
            </a:r>
            <a:r>
              <a:rPr lang="es-ES" dirty="0"/>
              <a:t> de forma constante.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Vixía</a:t>
            </a:r>
            <a:r>
              <a:rPr lang="es-ES" dirty="0"/>
              <a:t> a contorna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Non dependas </a:t>
            </a:r>
            <a:r>
              <a:rPr lang="es-ES" dirty="0" err="1"/>
              <a:t>só</a:t>
            </a:r>
            <a:r>
              <a:rPr lang="es-ES" dirty="0"/>
              <a:t> das redes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/>
              <a:t>Consulta con </a:t>
            </a:r>
            <a:r>
              <a:rPr lang="es-ES" dirty="0" err="1"/>
              <a:t>compañeiros</a:t>
            </a:r>
            <a:r>
              <a:rPr lang="es-ES" dirty="0"/>
              <a:t>, </a:t>
            </a:r>
            <a:r>
              <a:rPr lang="es-ES" dirty="0" err="1"/>
              <a:t>outros</a:t>
            </a:r>
            <a:r>
              <a:rPr lang="es-ES" dirty="0"/>
              <a:t> profesores, </a:t>
            </a:r>
            <a:r>
              <a:rPr lang="es-ES" dirty="0" err="1"/>
              <a:t>profesionais</a:t>
            </a:r>
            <a:r>
              <a:rPr lang="es-ES" dirty="0"/>
              <a:t>,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725648F-14CA-4BE6-BBCF-D0DCDB72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13" y="2700656"/>
            <a:ext cx="211772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80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pPr rtl="0"/>
            <a:r>
              <a:rPr lang="es-ES" dirty="0"/>
              <a:t>VOCABULARIO VINCULADO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21</a:t>
            </a:fld>
            <a:endParaRPr lang="es-ES"/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0EA6E200-A231-41C9-A31C-C7B0166988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21698"/>
              </p:ext>
            </p:extLst>
          </p:nvPr>
        </p:nvGraphicFramePr>
        <p:xfrm>
          <a:off x="848489" y="1656783"/>
          <a:ext cx="10676571" cy="4562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E SE TEMOS PROBLEMAS/DÚBIDAS?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s-ES" smtClean="0"/>
              <a:pPr rtl="0"/>
              <a:t>22</a:t>
            </a:fld>
            <a:endParaRPr lang="es-ES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FE16262-0152-4BF3-A8B2-7F2B0C3FB5AF}"/>
              </a:ext>
            </a:extLst>
          </p:cNvPr>
          <p:cNvSpPr txBox="1"/>
          <p:nvPr/>
        </p:nvSpPr>
        <p:spPr>
          <a:xfrm>
            <a:off x="762000" y="1955549"/>
            <a:ext cx="10667998" cy="419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3"/>
              </a:rPr>
              <a:t>Web do </a:t>
            </a:r>
            <a:r>
              <a:rPr lang="es-ES" dirty="0" err="1">
                <a:hlinkClick r:id="rId3"/>
              </a:rPr>
              <a:t>Incibe</a:t>
            </a:r>
            <a:endParaRPr lang="es-E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4"/>
              </a:rPr>
              <a:t>IS4K</a:t>
            </a:r>
            <a:endParaRPr lang="es-E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5"/>
              </a:rPr>
              <a:t>Blog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6"/>
              </a:rPr>
              <a:t>Denuncia </a:t>
            </a:r>
            <a:r>
              <a:rPr lang="es-ES" dirty="0" err="1">
                <a:hlinkClick r:id="rId6"/>
              </a:rPr>
              <a:t>aos</a:t>
            </a:r>
            <a:r>
              <a:rPr lang="es-ES" dirty="0">
                <a:hlinkClick r:id="rId6"/>
              </a:rPr>
              <a:t> </a:t>
            </a:r>
            <a:r>
              <a:rPr lang="es-ES" dirty="0" err="1">
                <a:hlinkClick r:id="rId6"/>
              </a:rPr>
              <a:t>corpos</a:t>
            </a:r>
            <a:r>
              <a:rPr lang="es-ES" dirty="0">
                <a:hlinkClick r:id="rId6"/>
              </a:rPr>
              <a:t> de </a:t>
            </a:r>
            <a:r>
              <a:rPr lang="es-ES" dirty="0" err="1">
                <a:hlinkClick r:id="rId6"/>
              </a:rPr>
              <a:t>seguridade</a:t>
            </a:r>
            <a:r>
              <a:rPr lang="es-ES" dirty="0">
                <a:hlinkClick r:id="rId6"/>
              </a:rPr>
              <a:t> (unidades de </a:t>
            </a:r>
            <a:r>
              <a:rPr lang="es-ES" dirty="0" err="1">
                <a:hlinkClick r:id="rId6"/>
              </a:rPr>
              <a:t>servizos</a:t>
            </a:r>
            <a:r>
              <a:rPr lang="es-ES" dirty="0">
                <a:hlinkClick r:id="rId6"/>
              </a:rPr>
              <a:t> telemáticos)</a:t>
            </a:r>
            <a:endParaRPr lang="es-E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/>
              <a:t>Evita que se </a:t>
            </a:r>
            <a:r>
              <a:rPr lang="es-ES" dirty="0" err="1"/>
              <a:t>progague</a:t>
            </a:r>
            <a:r>
              <a:rPr lang="es-ES" dirty="0"/>
              <a:t> a estafa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7"/>
              </a:rPr>
              <a:t>Oficina de </a:t>
            </a:r>
            <a:r>
              <a:rPr lang="es-ES" dirty="0" err="1">
                <a:hlinkClick r:id="rId7"/>
              </a:rPr>
              <a:t>seguridade</a:t>
            </a:r>
            <a:r>
              <a:rPr lang="es-ES" dirty="0">
                <a:hlinkClick r:id="rId7"/>
              </a:rPr>
              <a:t> do Internauta</a:t>
            </a:r>
            <a:endParaRPr lang="es-E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8"/>
              </a:rPr>
              <a:t>Tu decides en Internet</a:t>
            </a:r>
            <a:endParaRPr lang="es-E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9"/>
              </a:rPr>
              <a:t>Guía de protección de datos para centros educativos</a:t>
            </a:r>
            <a:endParaRPr lang="es-E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>
                <a:hlinkClick r:id="rId10"/>
              </a:rPr>
              <a:t>Canal de contacto para adolescentes</a:t>
            </a:r>
            <a:endParaRPr lang="es-ES" dirty="0">
              <a:hlinkClick r:id="rId11"/>
            </a:endParaRPr>
          </a:p>
          <a:p>
            <a:pPr>
              <a:lnSpc>
                <a:spcPct val="150000"/>
              </a:lnSpc>
            </a:pPr>
            <a:endParaRPr lang="es-ES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5BAA917E-FF53-4567-A0C0-9AF157FDBF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32312" y="4584357"/>
            <a:ext cx="4351699" cy="185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16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3E1E5B-0EDC-44BA-BCB8-565BCF721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33" y="427424"/>
            <a:ext cx="5105400" cy="684633"/>
          </a:xfrm>
          <a:solidFill>
            <a:schemeClr val="bg1">
              <a:alpha val="36000"/>
            </a:schemeClr>
          </a:solidFill>
        </p:spPr>
        <p:txBody>
          <a:bodyPr>
            <a:normAutofit fontScale="90000"/>
          </a:bodyPr>
          <a:lstStyle/>
          <a:p>
            <a:r>
              <a:rPr lang="es-ES" sz="6000" dirty="0"/>
              <a:t>GRACIÑAS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328DD5-6C4F-4B87-891B-4336BF9C7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s-ES" noProof="0" smtClean="0"/>
              <a:pPr rtl="0"/>
              <a:t>23</a:t>
            </a:fld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D79599-F319-4B00-A99D-10FBE67DB0DE}"/>
              </a:ext>
            </a:extLst>
          </p:cNvPr>
          <p:cNvSpPr txBox="1"/>
          <p:nvPr/>
        </p:nvSpPr>
        <p:spPr>
          <a:xfrm>
            <a:off x="565897" y="3429000"/>
            <a:ext cx="8864549" cy="318353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tIns="108000" bIns="108000" rtlCol="0">
            <a:spAutoFit/>
          </a:bodyPr>
          <a:lstStyle/>
          <a:p>
            <a:r>
              <a:rPr lang="pt-BR" sz="1300" b="1" i="1" dirty="0" err="1"/>
              <a:t>Atribución</a:t>
            </a:r>
            <a:r>
              <a:rPr lang="pt-BR" sz="1300" b="1" i="1" dirty="0"/>
              <a:t> das </a:t>
            </a:r>
            <a:r>
              <a:rPr lang="pt-BR" sz="1300" b="1" i="1" dirty="0" err="1"/>
              <a:t>imaxes</a:t>
            </a:r>
            <a:r>
              <a:rPr lang="pt-BR" sz="1300" b="1" i="1" dirty="0"/>
              <a:t> empregadas:</a:t>
            </a:r>
            <a:endParaRPr lang="pt-BR" sz="13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Composición</a:t>
            </a:r>
            <a:r>
              <a:rPr lang="pt-BR" sz="1300" i="1" dirty="0"/>
              <a:t> de portada obtida do blog de </a:t>
            </a:r>
            <a:r>
              <a:rPr lang="pt-BR" sz="1300" i="1" dirty="0" err="1">
                <a:hlinkClick r:id="rId4"/>
              </a:rPr>
              <a:t>Pexels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Iconas</a:t>
            </a:r>
            <a:r>
              <a:rPr lang="pt-BR" sz="1300" i="1" dirty="0"/>
              <a:t> de Retos da </a:t>
            </a:r>
            <a:r>
              <a:rPr lang="pt-BR" sz="1300" i="1" dirty="0" err="1"/>
              <a:t>Educación</a:t>
            </a:r>
            <a:r>
              <a:rPr lang="pt-BR" sz="1300" i="1" dirty="0"/>
              <a:t> extraídas de </a:t>
            </a:r>
            <a:r>
              <a:rPr lang="pt-BR" sz="1300" i="1" dirty="0" err="1">
                <a:hlinkClick r:id="rId5"/>
              </a:rPr>
              <a:t>Wikimedia</a:t>
            </a:r>
            <a:r>
              <a:rPr lang="pt-BR" sz="1300" i="1" dirty="0">
                <a:hlinkClick r:id="rId5"/>
              </a:rPr>
              <a:t> Commons</a:t>
            </a:r>
            <a:r>
              <a:rPr lang="pt-BR" sz="1300" i="1" dirty="0"/>
              <a:t>, </a:t>
            </a:r>
            <a:r>
              <a:rPr lang="pt-BR" sz="1300" i="1" dirty="0" err="1"/>
              <a:t>con</a:t>
            </a:r>
            <a:r>
              <a:rPr lang="pt-BR" sz="1300" i="1" dirty="0"/>
              <a:t> </a:t>
            </a:r>
            <a:r>
              <a:rPr lang="pt-BR" sz="1300" i="1" dirty="0" err="1"/>
              <a:t>dominio</a:t>
            </a:r>
            <a:r>
              <a:rPr lang="pt-BR" sz="1300" i="1" dirty="0"/>
              <a:t> público </a:t>
            </a:r>
            <a:r>
              <a:rPr lang="pt-BR" sz="1300" i="1" dirty="0">
                <a:hlinkClick r:id="rId6"/>
              </a:rPr>
              <a:t>CC0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</a:t>
            </a:r>
            <a:r>
              <a:rPr lang="pt-BR" sz="1300" i="1" dirty="0"/>
              <a:t> debuxo bebé chorando extraída do blog de </a:t>
            </a:r>
            <a:r>
              <a:rPr lang="pt-BR" sz="1300" i="1" dirty="0">
                <a:hlinkClick r:id="rId7"/>
              </a:rPr>
              <a:t>Enrique Dans </a:t>
            </a:r>
            <a:r>
              <a:rPr lang="pt-BR" sz="1300" i="1" dirty="0"/>
              <a:t>com licenciamento </a:t>
            </a:r>
            <a:r>
              <a:rPr lang="pt-BR" sz="1300" i="1" dirty="0">
                <a:hlinkClick r:id="rId8"/>
              </a:rPr>
              <a:t>CC BY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Imaxes</a:t>
            </a:r>
            <a:r>
              <a:rPr lang="pt-BR" sz="1300" i="1" dirty="0"/>
              <a:t> de </a:t>
            </a:r>
            <a:r>
              <a:rPr lang="pt-BR" sz="1300" i="1" dirty="0" err="1"/>
              <a:t>Phishing</a:t>
            </a:r>
            <a:r>
              <a:rPr lang="pt-BR" sz="1300" i="1" dirty="0"/>
              <a:t>, perigos de internet e recorte do </a:t>
            </a:r>
            <a:r>
              <a:rPr lang="pt-BR" sz="1300" i="1" dirty="0" err="1"/>
              <a:t>Incibe</a:t>
            </a:r>
            <a:r>
              <a:rPr lang="pt-BR" sz="1300" i="1" dirty="0"/>
              <a:t> obtidas da Web de </a:t>
            </a:r>
            <a:r>
              <a:rPr lang="pt-BR" sz="1300" i="1" dirty="0" err="1">
                <a:hlinkClick r:id="rId9"/>
              </a:rPr>
              <a:t>Incibe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</a:t>
            </a:r>
            <a:r>
              <a:rPr lang="pt-BR" sz="1300" i="1" dirty="0"/>
              <a:t> de </a:t>
            </a:r>
            <a:r>
              <a:rPr lang="pt-BR" sz="1300" i="1" dirty="0" err="1"/>
              <a:t>protexer</a:t>
            </a:r>
            <a:r>
              <a:rPr lang="pt-BR" sz="1300" i="1" dirty="0"/>
              <a:t> a privacidade obtida de </a:t>
            </a:r>
            <a:r>
              <a:rPr lang="pt-BR" sz="1300" i="1" dirty="0" err="1">
                <a:hlinkClick r:id="rId10"/>
              </a:rPr>
              <a:t>FreePik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Imaxes</a:t>
            </a:r>
            <a:r>
              <a:rPr lang="pt-BR" sz="1300" i="1" dirty="0"/>
              <a:t> de </a:t>
            </a:r>
            <a:r>
              <a:rPr lang="pt-BR" sz="1300" i="1" dirty="0" err="1"/>
              <a:t>Benestar</a:t>
            </a:r>
            <a:r>
              <a:rPr lang="pt-BR" sz="1300" i="1" dirty="0"/>
              <a:t> </a:t>
            </a:r>
            <a:r>
              <a:rPr lang="pt-BR" sz="1300" i="1" dirty="0" err="1"/>
              <a:t>dixital</a:t>
            </a:r>
            <a:r>
              <a:rPr lang="pt-BR" sz="1300" i="1" dirty="0"/>
              <a:t>, críticos na rede obtidas de </a:t>
            </a:r>
            <a:r>
              <a:rPr lang="pt-BR" sz="1300" i="1" dirty="0" err="1">
                <a:hlinkClick r:id="rId5"/>
              </a:rPr>
              <a:t>Wikimedia</a:t>
            </a:r>
            <a:r>
              <a:rPr lang="pt-BR" sz="1300" i="1" dirty="0">
                <a:hlinkClick r:id="rId5"/>
              </a:rPr>
              <a:t> Commons</a:t>
            </a:r>
            <a:r>
              <a:rPr lang="pt-BR" sz="1300" i="1" dirty="0"/>
              <a:t> </a:t>
            </a:r>
            <a:r>
              <a:rPr lang="pt-BR" sz="1300" i="1" dirty="0" err="1"/>
              <a:t>con</a:t>
            </a:r>
            <a:r>
              <a:rPr lang="pt-BR" sz="1300" i="1" dirty="0"/>
              <a:t> licenciamento </a:t>
            </a:r>
            <a:r>
              <a:rPr lang="pt-BR" sz="1300" i="1" dirty="0">
                <a:hlinkClick r:id="rId11"/>
              </a:rPr>
              <a:t>CC BY SA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</a:t>
            </a:r>
            <a:r>
              <a:rPr lang="pt-BR" sz="1300" i="1" dirty="0"/>
              <a:t> de lobo e computadora obtida de </a:t>
            </a:r>
            <a:r>
              <a:rPr lang="pt-BR" sz="1300" i="1" dirty="0">
                <a:hlinkClick r:id="rId12"/>
              </a:rPr>
              <a:t>educaeninternet.es</a:t>
            </a:r>
            <a:r>
              <a:rPr lang="pt-BR" sz="1300" i="1" dirty="0"/>
              <a:t> </a:t>
            </a:r>
            <a:r>
              <a:rPr lang="pt-BR" sz="1300" i="1" dirty="0" err="1"/>
              <a:t>con</a:t>
            </a:r>
            <a:r>
              <a:rPr lang="pt-BR" sz="1300" i="1" dirty="0"/>
              <a:t> licenciamento </a:t>
            </a:r>
            <a:r>
              <a:rPr lang="pt-BR" sz="1300" i="1" dirty="0">
                <a:hlinkClick r:id="rId13"/>
              </a:rPr>
              <a:t>CC BY NC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300" i="1" dirty="0" err="1"/>
              <a:t>Imaxe</a:t>
            </a:r>
            <a:r>
              <a:rPr lang="pt-BR" sz="1300" i="1" dirty="0"/>
              <a:t> de Netiqueta obtida de </a:t>
            </a:r>
            <a:r>
              <a:rPr lang="pt-BR" sz="1300" i="1" dirty="0" err="1"/>
              <a:t>apuntamentos</a:t>
            </a:r>
            <a:r>
              <a:rPr lang="pt-BR" sz="1300" i="1" dirty="0"/>
              <a:t> de </a:t>
            </a:r>
            <a:r>
              <a:rPr lang="pt-BR" sz="1300" i="1" dirty="0" err="1"/>
              <a:t>Amtega</a:t>
            </a:r>
            <a:endParaRPr lang="pt-BR" sz="1300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8CD5F97F-E500-4229-8004-7A3387B8DECA}"/>
              </a:ext>
            </a:extLst>
          </p:cNvPr>
          <p:cNvSpPr txBox="1">
            <a:spLocks/>
          </p:cNvSpPr>
          <p:nvPr/>
        </p:nvSpPr>
        <p:spPr>
          <a:xfrm>
            <a:off x="6492234" y="1253074"/>
            <a:ext cx="5105400" cy="691238"/>
          </a:xfrm>
          <a:prstGeom prst="rect">
            <a:avLst/>
          </a:prstGeom>
          <a:solidFill>
            <a:schemeClr val="bg1">
              <a:alpha val="36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atin typeface="Franklin Gothic Medium (Cuerpo)"/>
              </a:rPr>
              <a:t>Julio Mosquera González</a:t>
            </a:r>
          </a:p>
          <a:p>
            <a:r>
              <a:rPr lang="es-ES" sz="1200" dirty="0" err="1">
                <a:solidFill>
                  <a:schemeClr val="bg2"/>
                </a:solidFill>
                <a:latin typeface="Franklin Gothic Medium (Cuerpo)"/>
                <a:hlinkClick r:id="rId14"/>
              </a:rPr>
              <a:t>juLIO.MOSQUERA@EDU.XUNTA.GAL</a:t>
            </a:r>
            <a:endParaRPr lang="es-ES" sz="1200" dirty="0">
              <a:solidFill>
                <a:schemeClr val="bg2"/>
              </a:solidFill>
              <a:latin typeface="Franklin Gothic Medium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95215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358646"/>
            <a:ext cx="3833906" cy="2278772"/>
          </a:xfrm>
        </p:spPr>
        <p:txBody>
          <a:bodyPr rtlCol="0"/>
          <a:lstStyle/>
          <a:p>
            <a:pPr algn="ctr" rtl="0"/>
            <a:r>
              <a:rPr lang="es-ES" dirty="0"/>
              <a:t>NOVOS RETOS NA EDUCACIÓN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DA982BCE-BE8E-46C6-BB55-8AE8604B3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695" y="1610315"/>
            <a:ext cx="6696491" cy="424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4A700820-2163-4A0A-828B-251EACFD2E88}"/>
              </a:ext>
            </a:extLst>
          </p:cNvPr>
          <p:cNvSpPr txBox="1">
            <a:spLocks/>
          </p:cNvSpPr>
          <p:nvPr/>
        </p:nvSpPr>
        <p:spPr>
          <a:xfrm>
            <a:off x="6989254" y="298973"/>
            <a:ext cx="3833906" cy="13113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err="1"/>
              <a:t>Nós</a:t>
            </a:r>
            <a:r>
              <a:rPr lang="es-ES" dirty="0"/>
              <a:t> medramos con …</a:t>
            </a:r>
          </a:p>
        </p:txBody>
      </p:sp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15" y="358646"/>
            <a:ext cx="3833906" cy="2278772"/>
          </a:xfrm>
        </p:spPr>
        <p:txBody>
          <a:bodyPr rtlCol="0"/>
          <a:lstStyle/>
          <a:p>
            <a:pPr algn="ctr" rtl="0"/>
            <a:r>
              <a:rPr lang="es-ES" dirty="0"/>
              <a:t>NOVOS RETOS NA EDUCACIÓN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4A700820-2163-4A0A-828B-251EACFD2E88}"/>
              </a:ext>
            </a:extLst>
          </p:cNvPr>
          <p:cNvSpPr txBox="1">
            <a:spLocks/>
          </p:cNvSpPr>
          <p:nvPr/>
        </p:nvSpPr>
        <p:spPr>
          <a:xfrm>
            <a:off x="6989254" y="298973"/>
            <a:ext cx="3833906" cy="13113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200" dirty="0" err="1"/>
              <a:t>Agora</a:t>
            </a:r>
            <a:r>
              <a:rPr lang="es-ES" sz="4200" dirty="0"/>
              <a:t> </a:t>
            </a:r>
            <a:r>
              <a:rPr lang="es-ES" sz="4200" dirty="0" err="1"/>
              <a:t>temos</a:t>
            </a:r>
            <a:r>
              <a:rPr lang="es-ES" sz="4200" dirty="0"/>
              <a:t> 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359C5E-B577-49BE-985A-01F61D350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" b="9067"/>
          <a:stretch/>
        </p:blipFill>
        <p:spPr>
          <a:xfrm>
            <a:off x="5211270" y="1697333"/>
            <a:ext cx="6937113" cy="41184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83F254-B8C4-4C67-B428-D041D91E5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900" y="2637418"/>
            <a:ext cx="1811539" cy="316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0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393" y="497586"/>
            <a:ext cx="6080031" cy="5223072"/>
          </a:xfrm>
        </p:spPr>
        <p:txBody>
          <a:bodyPr rtlCol="0">
            <a:normAutofit fontScale="70000" lnSpcReduction="20000"/>
          </a:bodyPr>
          <a:lstStyle/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3200" dirty="0"/>
              <a:t>É </a:t>
            </a:r>
            <a:r>
              <a:rPr lang="es-ES" altLang="es-ES" sz="3200" dirty="0" err="1">
                <a:solidFill>
                  <a:srgbClr val="FF0000"/>
                </a:solidFill>
              </a:rPr>
              <a:t>perigoso</a:t>
            </a:r>
            <a:r>
              <a:rPr lang="es-ES" altLang="es-ES" sz="3200" dirty="0"/>
              <a:t> un coche? (accidentes de tráfico, </a:t>
            </a:r>
            <a:r>
              <a:rPr lang="es-ES" altLang="es-ES" sz="3200" dirty="0" err="1"/>
              <a:t>roubos</a:t>
            </a:r>
            <a:r>
              <a:rPr lang="es-ES" altLang="es-ES" sz="3200" dirty="0"/>
              <a:t>,...)</a:t>
            </a:r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3200" dirty="0"/>
              <a:t>É </a:t>
            </a:r>
            <a:r>
              <a:rPr lang="es-ES" altLang="es-ES" sz="3200" dirty="0" err="1">
                <a:solidFill>
                  <a:srgbClr val="FF0000"/>
                </a:solidFill>
              </a:rPr>
              <a:t>perigoso</a:t>
            </a:r>
            <a:r>
              <a:rPr lang="es-ES" altLang="es-ES" sz="3200" dirty="0"/>
              <a:t> un </a:t>
            </a:r>
            <a:r>
              <a:rPr lang="es-ES" altLang="es-ES" sz="3200" dirty="0" err="1"/>
              <a:t>coitelo</a:t>
            </a:r>
            <a:r>
              <a:rPr lang="es-ES" altLang="es-ES" sz="3200" dirty="0"/>
              <a:t>? (</a:t>
            </a:r>
            <a:r>
              <a:rPr lang="es-ES" altLang="es-ES" sz="3200" dirty="0" err="1"/>
              <a:t>lesións</a:t>
            </a:r>
            <a:r>
              <a:rPr lang="es-ES" altLang="es-ES" sz="3200" dirty="0"/>
              <a:t>, arma,...)</a:t>
            </a:r>
            <a:endParaRPr lang="es-ES" altLang="es-ES" sz="36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es-ES" sz="3200" dirty="0"/>
              <a:t>É </a:t>
            </a:r>
            <a:r>
              <a:rPr lang="pt-BR" altLang="es-ES" sz="3200" dirty="0">
                <a:solidFill>
                  <a:srgbClr val="FF0000"/>
                </a:solidFill>
              </a:rPr>
              <a:t>perigosa</a:t>
            </a:r>
            <a:r>
              <a:rPr lang="pt-BR" altLang="es-ES" sz="3200" dirty="0"/>
              <a:t> a pintura? (vandalismo, </a:t>
            </a:r>
            <a:r>
              <a:rPr lang="pt-BR" altLang="es-ES" sz="3200" dirty="0" err="1"/>
              <a:t>envelenamento</a:t>
            </a:r>
            <a:r>
              <a:rPr lang="pt-BR" altLang="es-ES" sz="3200" dirty="0"/>
              <a:t>,...)</a:t>
            </a:r>
            <a:endParaRPr lang="pt-BR" altLang="es-ES" sz="36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es-ES" sz="3200" dirty="0"/>
              <a:t>É </a:t>
            </a:r>
            <a:r>
              <a:rPr lang="pt-BR" altLang="es-ES" sz="3200" dirty="0">
                <a:solidFill>
                  <a:srgbClr val="FF0000"/>
                </a:solidFill>
              </a:rPr>
              <a:t>perigoso</a:t>
            </a:r>
            <a:r>
              <a:rPr lang="pt-BR" altLang="es-ES" sz="3200" dirty="0"/>
              <a:t> ir ao </a:t>
            </a:r>
            <a:r>
              <a:rPr lang="pt-BR" altLang="es-ES" sz="3200" dirty="0" err="1"/>
              <a:t>Colexio</a:t>
            </a:r>
            <a:r>
              <a:rPr lang="pt-BR" altLang="es-ES" sz="3200" dirty="0"/>
              <a:t>? </a:t>
            </a:r>
            <a:endParaRPr lang="pt-BR" altLang="es-ES" sz="36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altLang="es-ES" sz="3200" dirty="0" err="1"/>
              <a:t>Con</a:t>
            </a:r>
            <a:r>
              <a:rPr lang="pt-BR" altLang="es-ES" sz="3200" dirty="0"/>
              <a:t> Internet </a:t>
            </a:r>
            <a:r>
              <a:rPr lang="pt-BR" altLang="es-ES" sz="3200" dirty="0" err="1"/>
              <a:t>pasa</a:t>
            </a:r>
            <a:r>
              <a:rPr lang="pt-BR" altLang="es-ES" sz="3200" dirty="0"/>
              <a:t> o mesmo: non é algo perigoso </a:t>
            </a:r>
            <a:r>
              <a:rPr lang="pt-BR" altLang="es-ES" sz="3200" dirty="0" err="1"/>
              <a:t>en</a:t>
            </a:r>
            <a:r>
              <a:rPr lang="pt-BR" altLang="es-ES" sz="3200" dirty="0"/>
              <a:t> si mesmo, </a:t>
            </a:r>
            <a:r>
              <a:rPr lang="pt-BR" altLang="es-ES" sz="3200" b="1" dirty="0"/>
              <a:t>o </a:t>
            </a:r>
            <a:r>
              <a:rPr lang="pt-BR" altLang="es-ES" sz="3200" b="1" dirty="0">
                <a:solidFill>
                  <a:srgbClr val="FF0000"/>
                </a:solidFill>
              </a:rPr>
              <a:t>potencialmente</a:t>
            </a:r>
            <a:r>
              <a:rPr lang="pt-BR" altLang="es-ES" sz="3200" b="1" dirty="0"/>
              <a:t> </a:t>
            </a:r>
            <a:r>
              <a:rPr lang="pt-BR" altLang="es-ES" sz="3200" b="1" dirty="0">
                <a:solidFill>
                  <a:srgbClr val="FF0000"/>
                </a:solidFill>
              </a:rPr>
              <a:t>perigoso</a:t>
            </a:r>
            <a:r>
              <a:rPr lang="pt-BR" altLang="es-ES" sz="3200" b="1" dirty="0"/>
              <a:t> é o uso que </a:t>
            </a:r>
            <a:r>
              <a:rPr lang="pt-BR" altLang="es-ES" sz="3200" b="1" dirty="0" err="1"/>
              <a:t>lle</a:t>
            </a:r>
            <a:r>
              <a:rPr lang="pt-BR" altLang="es-ES" sz="3200" b="1" dirty="0"/>
              <a:t> </a:t>
            </a:r>
            <a:r>
              <a:rPr lang="pt-BR" altLang="es-ES" sz="3200" b="1" dirty="0" err="1"/>
              <a:t>vas</a:t>
            </a:r>
            <a:r>
              <a:rPr lang="pt-BR" altLang="es-ES" sz="3200" b="1" dirty="0"/>
              <a:t> dar e/ou as </a:t>
            </a:r>
            <a:r>
              <a:rPr lang="pt-BR" altLang="es-ES" sz="3200" b="1" dirty="0" err="1"/>
              <a:t>persoas</a:t>
            </a:r>
            <a:r>
              <a:rPr lang="pt-BR" altLang="es-ES" sz="3200" b="1" dirty="0"/>
              <a:t> que o </a:t>
            </a:r>
            <a:r>
              <a:rPr lang="pt-BR" altLang="es-ES" sz="3200" b="1" dirty="0" err="1"/>
              <a:t>empregan</a:t>
            </a:r>
            <a:r>
              <a:rPr lang="pt-BR" altLang="es-ES" sz="3200" b="1" dirty="0"/>
              <a:t>!</a:t>
            </a:r>
            <a:endParaRPr lang="pt-BR" altLang="es-ES" sz="36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 (I)</a:t>
            </a:r>
          </a:p>
        </p:txBody>
      </p:sp>
      <p:sp>
        <p:nvSpPr>
          <p:cNvPr id="7" name="Rectángulo: Esquinas redondeadas 6" descr="elemento decorativo">
            <a:extLst>
              <a:ext uri="{FF2B5EF4-FFF2-40B4-BE49-F238E27FC236}">
                <a16:creationId xmlns:a16="http://schemas.microsoft.com/office/drawing/2014/main" id="{67E2D39B-E5BA-4353-811F-D83F9A05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17150" y="2940629"/>
            <a:ext cx="3833906" cy="2611038"/>
          </a:xfrm>
          <a:prstGeom prst="roundRect">
            <a:avLst>
              <a:gd name="adj" fmla="val 50000"/>
            </a:avLst>
          </a:prstGeom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24" name="Gráfico 23" descr="Alarma">
            <a:extLst>
              <a:ext uri="{FF2B5EF4-FFF2-40B4-BE49-F238E27FC236}">
                <a16:creationId xmlns:a16="http://schemas.microsoft.com/office/drawing/2014/main" id="{B4DE1D45-AF40-46FB-9CC0-37DB471BE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4432" y="3580148"/>
            <a:ext cx="1332000" cy="1332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A421CA0-A26D-4C8D-BCA4-A30E85859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554" y="3530201"/>
            <a:ext cx="2033872" cy="143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 (II)</a:t>
            </a:r>
          </a:p>
        </p:txBody>
      </p:sp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D873D7D9-AAF9-43F0-9C30-7D991E9A755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37394" y="383883"/>
            <a:ext cx="6078537" cy="3796232"/>
          </a:xfrm>
        </p:spPr>
      </p:pic>
      <p:sp>
        <p:nvSpPr>
          <p:cNvPr id="10" name="Rectángulo: Esquinas redondeadas 6" descr="elemento decorativo">
            <a:extLst>
              <a:ext uri="{FF2B5EF4-FFF2-40B4-BE49-F238E27FC236}">
                <a16:creationId xmlns:a16="http://schemas.microsoft.com/office/drawing/2014/main" id="{335A36B4-1B62-4A4C-ADF3-CE749037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2335" y="2874596"/>
            <a:ext cx="3833906" cy="2611038"/>
          </a:xfrm>
          <a:prstGeom prst="roundRect">
            <a:avLst>
              <a:gd name="adj" fmla="val 50000"/>
            </a:avLst>
          </a:prstGeom>
          <a:solidFill>
            <a:srgbClr val="5AACE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687CD3-C920-4240-98E7-703C9EC49FA7}"/>
              </a:ext>
            </a:extLst>
          </p:cNvPr>
          <p:cNvSpPr txBox="1"/>
          <p:nvPr/>
        </p:nvSpPr>
        <p:spPr>
          <a:xfrm>
            <a:off x="8219868" y="3228945"/>
            <a:ext cx="247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400" dirty="0" err="1">
                <a:solidFill>
                  <a:schemeClr val="bg1"/>
                </a:solidFill>
              </a:rPr>
              <a:t>Ciberseguridade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B5B9746-B6B5-4723-A1EA-70969AD2A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611294"/>
              </p:ext>
            </p:extLst>
          </p:nvPr>
        </p:nvGraphicFramePr>
        <p:xfrm>
          <a:off x="2308353" y="4180115"/>
          <a:ext cx="1801920" cy="1903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1302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 (III)</a:t>
            </a:r>
          </a:p>
        </p:txBody>
      </p:sp>
      <p:sp>
        <p:nvSpPr>
          <p:cNvPr id="10" name="Rectángulo: Esquinas redondeadas 6" descr="elemento decorativo">
            <a:extLst>
              <a:ext uri="{FF2B5EF4-FFF2-40B4-BE49-F238E27FC236}">
                <a16:creationId xmlns:a16="http://schemas.microsoft.com/office/drawing/2014/main" id="{335A36B4-1B62-4A4C-ADF3-CE749037F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2335" y="2874596"/>
            <a:ext cx="3833906" cy="2611038"/>
          </a:xfrm>
          <a:prstGeom prst="roundRect">
            <a:avLst>
              <a:gd name="adj" fmla="val 50000"/>
            </a:avLst>
          </a:prstGeom>
          <a:solidFill>
            <a:srgbClr val="5AACE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3687CD3-C920-4240-98E7-703C9EC49FA7}"/>
              </a:ext>
            </a:extLst>
          </p:cNvPr>
          <p:cNvSpPr txBox="1"/>
          <p:nvPr/>
        </p:nvSpPr>
        <p:spPr>
          <a:xfrm>
            <a:off x="8219868" y="3228945"/>
            <a:ext cx="2478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400" dirty="0" err="1">
                <a:solidFill>
                  <a:schemeClr val="bg1"/>
                </a:solidFill>
              </a:rPr>
              <a:t>Ciberseguridade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566A17D-782A-41C3-85E3-D2D1016B2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563088"/>
              </p:ext>
            </p:extLst>
          </p:nvPr>
        </p:nvGraphicFramePr>
        <p:xfrm>
          <a:off x="-164711" y="488937"/>
          <a:ext cx="7068744" cy="5480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957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445F58-7953-47AD-917A-485216F77D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393" y="497586"/>
            <a:ext cx="6080031" cy="5223072"/>
          </a:xfrm>
        </p:spPr>
        <p:txBody>
          <a:bodyPr rtlCol="0">
            <a:normAutofit/>
          </a:bodyPr>
          <a:lstStyle/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2400" dirty="0">
                <a:hlinkClick r:id="rId3"/>
              </a:rPr>
              <a:t>Estafa empresario 1</a:t>
            </a:r>
            <a:endParaRPr lang="es-ES" altLang="es-ES" sz="24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2400" dirty="0">
                <a:hlinkClick r:id="rId4"/>
              </a:rPr>
              <a:t>Estafa empresario 2</a:t>
            </a:r>
            <a:endParaRPr lang="es-ES" altLang="es-ES" sz="24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2400" dirty="0">
                <a:hlinkClick r:id="rId5"/>
              </a:rPr>
              <a:t>Estafa bancaria</a:t>
            </a:r>
            <a:endParaRPr lang="es-ES" altLang="es-ES" sz="24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2400" dirty="0">
                <a:hlinkClick r:id="rId6"/>
              </a:rPr>
              <a:t>Estafa </a:t>
            </a:r>
            <a:r>
              <a:rPr lang="es-ES" altLang="es-ES" sz="2400" dirty="0" err="1">
                <a:hlinkClick r:id="rId6"/>
              </a:rPr>
              <a:t>bizum</a:t>
            </a:r>
            <a:r>
              <a:rPr lang="es-ES" altLang="es-ES" sz="2400" dirty="0">
                <a:hlinkClick r:id="rId6"/>
              </a:rPr>
              <a:t> coches</a:t>
            </a:r>
            <a:endParaRPr lang="es-ES" altLang="es-ES" sz="24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2400" dirty="0">
                <a:hlinkClick r:id="rId7"/>
              </a:rPr>
              <a:t>Abusos</a:t>
            </a:r>
            <a:endParaRPr lang="es-ES" altLang="es-ES" sz="24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2400" dirty="0">
                <a:hlinkClick r:id="rId8"/>
              </a:rPr>
              <a:t>Grooming</a:t>
            </a:r>
            <a:endParaRPr lang="es-ES" altLang="es-ES" sz="2400" dirty="0"/>
          </a:p>
          <a:p>
            <a:pPr eaLnBrk="1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s-ES" altLang="es-ES" sz="2400" dirty="0">
                <a:hlinkClick r:id="rId9"/>
              </a:rPr>
              <a:t>Fraude </a:t>
            </a:r>
            <a:r>
              <a:rPr lang="es-ES" altLang="es-ES" sz="2400" dirty="0" err="1">
                <a:hlinkClick r:id="rId9"/>
              </a:rPr>
              <a:t>MassimoDutti</a:t>
            </a:r>
            <a:r>
              <a:rPr lang="es-ES" altLang="es-ES" sz="2400" dirty="0"/>
              <a:t> (</a:t>
            </a:r>
            <a:r>
              <a:rPr lang="es-ES" altLang="es-ES" sz="2400" dirty="0" err="1">
                <a:hlinkClick r:id="rId10"/>
              </a:rPr>
              <a:t>scamdoc</a:t>
            </a:r>
            <a:r>
              <a:rPr lang="es-ES" altLang="es-ES" sz="2400" dirty="0"/>
              <a:t>)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 (IV)</a:t>
            </a:r>
          </a:p>
        </p:txBody>
      </p:sp>
      <p:sp>
        <p:nvSpPr>
          <p:cNvPr id="8" name="Rectángulo: Esquinas redondeadas 6" descr="elemento decorativo">
            <a:extLst>
              <a:ext uri="{FF2B5EF4-FFF2-40B4-BE49-F238E27FC236}">
                <a16:creationId xmlns:a16="http://schemas.microsoft.com/office/drawing/2014/main" id="{7DC08566-C97A-4849-B519-4ECE1F9B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2335" y="2874596"/>
            <a:ext cx="3833906" cy="2611038"/>
          </a:xfrm>
          <a:prstGeom prst="roundRect">
            <a:avLst>
              <a:gd name="adj" fmla="val 50000"/>
            </a:avLst>
          </a:prstGeom>
          <a:solidFill>
            <a:srgbClr val="5AACE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11CE5C-423F-4D90-A9E7-3E8AD19547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124" t="7619" r="5338" b="13262"/>
          <a:stretch/>
        </p:blipFill>
        <p:spPr>
          <a:xfrm>
            <a:off x="8158347" y="3569893"/>
            <a:ext cx="2751512" cy="13525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9BDEAEF-3764-4222-A626-87B6E228E8FE}"/>
              </a:ext>
            </a:extLst>
          </p:cNvPr>
          <p:cNvSpPr txBox="1"/>
          <p:nvPr/>
        </p:nvSpPr>
        <p:spPr>
          <a:xfrm>
            <a:off x="8412480" y="3006662"/>
            <a:ext cx="2061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400" dirty="0">
                <a:solidFill>
                  <a:schemeClr val="bg1"/>
                </a:solidFill>
              </a:rPr>
              <a:t>PHISHING</a:t>
            </a:r>
          </a:p>
        </p:txBody>
      </p:sp>
    </p:spTree>
    <p:extLst>
      <p:ext uri="{BB962C8B-B14F-4D97-AF65-F5344CB8AC3E}">
        <p14:creationId xmlns:p14="http://schemas.microsoft.com/office/powerpoint/2010/main" val="1674303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pPr rtl="0"/>
            <a:r>
              <a:rPr lang="es-ES" dirty="0"/>
              <a:t>PERIGOS DE INTERNET (V)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218C27-ED34-49F0-8BD0-ACF0F46C8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94" y="472180"/>
            <a:ext cx="6337726" cy="8096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EFBBE7-1D1F-4005-B9C7-6C2297E78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93" y="1661317"/>
            <a:ext cx="6337727" cy="188471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E64F3A3-A0C1-4ADD-AD15-2FAB6BD05D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93" y="3774498"/>
            <a:ext cx="5334000" cy="1885950"/>
          </a:xfrm>
          <a:prstGeom prst="rect">
            <a:avLst/>
          </a:prstGeom>
        </p:spPr>
      </p:pic>
      <p:sp>
        <p:nvSpPr>
          <p:cNvPr id="15" name="Rectángulo: Esquinas redondeadas 6" descr="elemento decorativo">
            <a:extLst>
              <a:ext uri="{FF2B5EF4-FFF2-40B4-BE49-F238E27FC236}">
                <a16:creationId xmlns:a16="http://schemas.microsoft.com/office/drawing/2014/main" id="{B0A9876B-8BF6-4B04-9A4B-B26FF816D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42335" y="2874596"/>
            <a:ext cx="3833906" cy="2611038"/>
          </a:xfrm>
          <a:prstGeom prst="roundRect">
            <a:avLst>
              <a:gd name="adj" fmla="val 50000"/>
            </a:avLst>
          </a:prstGeom>
          <a:solidFill>
            <a:srgbClr val="5AACE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48C8E73-0A37-467F-BC41-E9A049A3AA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24" t="7619" r="5338" b="13262"/>
          <a:stretch/>
        </p:blipFill>
        <p:spPr>
          <a:xfrm>
            <a:off x="8158347" y="3569893"/>
            <a:ext cx="2751512" cy="135251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6DE2729-98F7-41AD-8CC6-E3E3563A4225}"/>
              </a:ext>
            </a:extLst>
          </p:cNvPr>
          <p:cNvSpPr txBox="1"/>
          <p:nvPr/>
        </p:nvSpPr>
        <p:spPr>
          <a:xfrm>
            <a:off x="8412480" y="3006662"/>
            <a:ext cx="20615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es-ES" sz="2400" dirty="0">
                <a:solidFill>
                  <a:schemeClr val="bg1"/>
                </a:solidFill>
              </a:rPr>
              <a:t>PHISHING</a:t>
            </a:r>
          </a:p>
        </p:txBody>
      </p:sp>
    </p:spTree>
    <p:extLst>
      <p:ext uri="{BB962C8B-B14F-4D97-AF65-F5344CB8AC3E}">
        <p14:creationId xmlns:p14="http://schemas.microsoft.com/office/powerpoint/2010/main" val="235518990"/>
      </p:ext>
    </p:extLst>
  </p:cSld>
  <p:clrMapOvr>
    <a:masterClrMapping/>
  </p:clrMapOvr>
</p:sld>
</file>

<file path=ppt/theme/theme1.xml><?xml version="1.0" encoding="utf-8"?>
<a:theme xmlns:a="http://schemas.openxmlformats.org/drawingml/2006/main" name="Titular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7987_TF33527777" id="{999234CB-96B8-4573-BC86-D76DFB6D9195}" vid="{9FD71C71-61D9-41DA-9C40-1A7BEDE5A7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5429E6-13D0-4D69-B2AD-EDA3074FAB41}">
  <we:reference id="wa104381063" version="1.0.0.0" store="en-US" storeType="OMEX"/>
  <we:alternateReferences>
    <we:reference id="wa104381063" version="1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C76B70-05A8-4DEE-8E00-4F383FBFCA23}">
  <ds:schemaRefs>
    <ds:schemaRef ds:uri="6dc4bcd6-49db-4c07-9060-8acfc67cef9f"/>
    <ds:schemaRef ds:uri="http://purl.org/dc/terms/"/>
    <ds:schemaRef ds:uri="http://purl.org/dc/dcmitype/"/>
    <ds:schemaRef ds:uri="fb0879af-3eba-417a-a55a-ffe6dcd6ca77"/>
    <ds:schemaRef ds:uri="http://schemas.microsoft.com/office/2006/documentManagement/types"/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E13AB06-BF88-4433-A0BD-F8B544C9B5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97F60B-DD54-48B5-A371-5DA4912C13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Procedimientos de seguridad</Template>
  <TotalTime>0</TotalTime>
  <Words>1131</Words>
  <Application>Microsoft Office PowerPoint</Application>
  <PresentationFormat>Panorámica</PresentationFormat>
  <Paragraphs>227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Calibri</vt:lpstr>
      <vt:lpstr>Corbel</vt:lpstr>
      <vt:lpstr>Franklin Gothic Demi</vt:lpstr>
      <vt:lpstr>Franklin Gothic Medium</vt:lpstr>
      <vt:lpstr>Franklin Gothic Medium (Cuerpo)</vt:lpstr>
      <vt:lpstr>Wingdings</vt:lpstr>
      <vt:lpstr>Titulares</vt:lpstr>
      <vt:lpstr>PAUTAS DE NAVEGACIÓN SEGURA</vt:lpstr>
      <vt:lpstr>Presentación de PowerPoint</vt:lpstr>
      <vt:lpstr>NOVOS RETOS NA EDUCACIÓN</vt:lpstr>
      <vt:lpstr>NOVOS RETOS NA EDUCACIÓN</vt:lpstr>
      <vt:lpstr>PERIGOS DE INTERNET (I)</vt:lpstr>
      <vt:lpstr>PERIGOS DE INTERNET (II)</vt:lpstr>
      <vt:lpstr>PERIGOS DE INTERNET (III)</vt:lpstr>
      <vt:lpstr>PERIGOS DE INTERNET (IV)</vt:lpstr>
      <vt:lpstr>PERIGOS DE INTERNET (V)</vt:lpstr>
      <vt:lpstr>PERIGOS DE INTERNET(VI)</vt:lpstr>
      <vt:lpstr>PERIGOS DE INTERNET (VII)</vt:lpstr>
      <vt:lpstr>PERIGOS DE INTERNET (VIII)</vt:lpstr>
      <vt:lpstr>PROTEXER A PRIVACIDADE (I)</vt:lpstr>
      <vt:lpstr>PROTEXER A PRIVACIDADE (II)</vt:lpstr>
      <vt:lpstr>Se crítico na rede</vt:lpstr>
      <vt:lpstr>QUE PASA CO SEXTING, GROOMING, …</vt:lpstr>
      <vt:lpstr>Respecto na Rede. A Netiqueta</vt:lpstr>
      <vt:lpstr>Respecto na Rede. A Netiqueta</vt:lpstr>
      <vt:lpstr>Benestar dixital</vt:lpstr>
      <vt:lpstr>Benestar dixital</vt:lpstr>
      <vt:lpstr>VOCABULARIO VINCULADO</vt:lpstr>
      <vt:lpstr>E SE TEMOS PROBLEMAS/DÚBIDAS?</vt:lpstr>
      <vt:lpstr>GRACIÑAS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2023-01-18T19:44:43Z</dcterms:created>
  <dcterms:modified xsi:type="dcterms:W3CDTF">2023-01-26T09:10:19Z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