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7" r:id="rId5"/>
    <p:sldId id="269" r:id="rId6"/>
    <p:sldId id="268" r:id="rId7"/>
    <p:sldId id="270" r:id="rId8"/>
    <p:sldId id="272" r:id="rId9"/>
    <p:sldId id="274" r:id="rId10"/>
    <p:sldId id="273" r:id="rId11"/>
    <p:sldId id="275" r:id="rId12"/>
    <p:sldId id="276" r:id="rId13"/>
    <p:sldId id="277" r:id="rId14"/>
    <p:sldId id="278" r:id="rId15"/>
    <p:sldId id="279" r:id="rId16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C88F1-D106-4EFF-AE22-4E80C5687A16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F9D3BB60-FCE8-47D1-8E35-1FA3BFBFAD0E}">
      <dgm:prSet custT="1"/>
      <dgm:spPr/>
      <dgm:t>
        <a:bodyPr rtlCol="0"/>
        <a:lstStyle/>
        <a:p>
          <a:pPr rtl="0"/>
          <a:r>
            <a:rPr lang="es-ES" sz="1400" noProof="1"/>
            <a:t>Propiedade Intelectual</a:t>
          </a:r>
        </a:p>
      </dgm:t>
    </dgm:pt>
    <dgm:pt modelId="{D29805DD-5F86-446D-A5C7-0618F246E051}" type="parTrans" cxnId="{26BD8E3F-642F-4D3F-9B0D-1AD94E722CBA}">
      <dgm:prSet/>
      <dgm:spPr/>
      <dgm:t>
        <a:bodyPr rtlCol="0"/>
        <a:lstStyle/>
        <a:p>
          <a:pPr rtl="0"/>
          <a:endParaRPr lang="es-ES" noProof="1"/>
        </a:p>
      </dgm:t>
    </dgm:pt>
    <dgm:pt modelId="{FAC286C4-5EEC-4EB5-9B85-F51803157FEB}" type="sibTrans" cxnId="{26BD8E3F-642F-4D3F-9B0D-1AD94E722CBA}">
      <dgm:prSet/>
      <dgm:spPr/>
      <dgm:t>
        <a:bodyPr rtlCol="0"/>
        <a:lstStyle/>
        <a:p>
          <a:pPr rtl="0"/>
          <a:endParaRPr lang="es-ES" noProof="1"/>
        </a:p>
      </dgm:t>
    </dgm:pt>
    <dgm:pt modelId="{39DCD80B-8F6E-4420-A15D-2D339B4EB927}">
      <dgm:prSet custT="1"/>
      <dgm:spPr/>
      <dgm:t>
        <a:bodyPr rtlCol="0"/>
        <a:lstStyle/>
        <a:p>
          <a:pPr rtl="0"/>
          <a:r>
            <a:rPr lang="es-ES" sz="1400" noProof="1"/>
            <a:t>Tipos de licencias</a:t>
          </a:r>
        </a:p>
      </dgm:t>
    </dgm:pt>
    <dgm:pt modelId="{D95385BB-6A2D-4825-9F29-85C24A32E85D}" type="parTrans" cxnId="{402BFD47-2321-4C66-BF82-EA2D87089052}">
      <dgm:prSet/>
      <dgm:spPr/>
      <dgm:t>
        <a:bodyPr rtlCol="0"/>
        <a:lstStyle/>
        <a:p>
          <a:pPr rtl="0"/>
          <a:endParaRPr lang="es-ES" noProof="1"/>
        </a:p>
      </dgm:t>
    </dgm:pt>
    <dgm:pt modelId="{4DCFE392-3241-4F93-A27F-F4CBAE60B03B}" type="sibTrans" cxnId="{402BFD47-2321-4C66-BF82-EA2D87089052}">
      <dgm:prSet/>
      <dgm:spPr/>
      <dgm:t>
        <a:bodyPr rtlCol="0"/>
        <a:lstStyle/>
        <a:p>
          <a:pPr rtl="0"/>
          <a:endParaRPr lang="es-ES" noProof="1"/>
        </a:p>
      </dgm:t>
    </dgm:pt>
    <dgm:pt modelId="{BF71C84A-B0FB-48FF-B91E-E0876B51353F}">
      <dgm:prSet custT="1"/>
      <dgm:spPr/>
      <dgm:t>
        <a:bodyPr rtlCol="0"/>
        <a:lstStyle/>
        <a:p>
          <a:pPr rtl="0"/>
          <a:r>
            <a:rPr lang="es-ES" sz="1400" noProof="1"/>
            <a:t>Limitacións á Propiedade Intelectual</a:t>
          </a:r>
        </a:p>
      </dgm:t>
    </dgm:pt>
    <dgm:pt modelId="{41334F68-E166-47EB-8962-8656EF5F6414}" type="parTrans" cxnId="{0916F24C-5838-476E-B10E-8246890529BB}">
      <dgm:prSet/>
      <dgm:spPr/>
      <dgm:t>
        <a:bodyPr rtlCol="0"/>
        <a:lstStyle/>
        <a:p>
          <a:pPr rtl="0"/>
          <a:endParaRPr lang="es-ES" noProof="1"/>
        </a:p>
      </dgm:t>
    </dgm:pt>
    <dgm:pt modelId="{C5F3C6E2-9DFA-4C47-9BAA-A9BC66E0091A}" type="sibTrans" cxnId="{0916F24C-5838-476E-B10E-8246890529BB}">
      <dgm:prSet/>
      <dgm:spPr/>
      <dgm:t>
        <a:bodyPr rtlCol="0"/>
        <a:lstStyle/>
        <a:p>
          <a:pPr rtl="0"/>
          <a:endParaRPr lang="es-ES" noProof="1"/>
        </a:p>
      </dgm:t>
    </dgm:pt>
    <dgm:pt modelId="{DDF23D30-852C-4017-9748-1AFA2AA28746}">
      <dgm:prSet/>
      <dgm:spPr/>
      <dgm:t>
        <a:bodyPr rtlCol="0"/>
        <a:lstStyle/>
        <a:p>
          <a:pPr rtl="0"/>
          <a:r>
            <a:rPr lang="es-ES" noProof="1"/>
            <a:t>Citas</a:t>
          </a:r>
        </a:p>
      </dgm:t>
    </dgm:pt>
    <dgm:pt modelId="{1E3D22C3-431E-4A99-9F7E-62E8A888ADA5}" type="parTrans" cxnId="{29513A04-367E-41B4-8671-761FEA22A954}">
      <dgm:prSet/>
      <dgm:spPr/>
      <dgm:t>
        <a:bodyPr rtlCol="0"/>
        <a:lstStyle/>
        <a:p>
          <a:pPr rtl="0"/>
          <a:endParaRPr lang="es-ES" noProof="1"/>
        </a:p>
      </dgm:t>
    </dgm:pt>
    <dgm:pt modelId="{69FF2938-7A15-4C15-ADD6-EE15EDC0B396}" type="sibTrans" cxnId="{29513A04-367E-41B4-8671-761FEA22A954}">
      <dgm:prSet/>
      <dgm:spPr/>
      <dgm:t>
        <a:bodyPr rtlCol="0"/>
        <a:lstStyle/>
        <a:p>
          <a:pPr rtl="0"/>
          <a:endParaRPr lang="es-ES" noProof="1"/>
        </a:p>
      </dgm:t>
    </dgm:pt>
    <dgm:pt modelId="{65E9DE7E-9B64-4574-A3FA-D04784175E49}">
      <dgm:prSet/>
      <dgm:spPr/>
      <dgm:t>
        <a:bodyPr rtlCol="0"/>
        <a:lstStyle/>
        <a:p>
          <a:pPr rtl="0"/>
          <a:r>
            <a:rPr lang="es-ES" noProof="1"/>
            <a:t>Fins educativos</a:t>
          </a:r>
        </a:p>
      </dgm:t>
    </dgm:pt>
    <dgm:pt modelId="{D0C20E28-6498-4C4F-9B95-A5A556CCF479}" type="parTrans" cxnId="{DD42D03B-B43B-4BE0-8A7A-949B3FD0EA77}">
      <dgm:prSet/>
      <dgm:spPr/>
      <dgm:t>
        <a:bodyPr/>
        <a:lstStyle/>
        <a:p>
          <a:endParaRPr lang="es-ES"/>
        </a:p>
      </dgm:t>
    </dgm:pt>
    <dgm:pt modelId="{0A0E232F-637D-428A-A599-BA22BE3CCB0F}" type="sibTrans" cxnId="{DD42D03B-B43B-4BE0-8A7A-949B3FD0EA77}">
      <dgm:prSet/>
      <dgm:spPr/>
      <dgm:t>
        <a:bodyPr/>
        <a:lstStyle/>
        <a:p>
          <a:endParaRPr lang="es-ES"/>
        </a:p>
      </dgm:t>
    </dgm:pt>
    <dgm:pt modelId="{5A7C9093-9017-4FFE-8943-3BF630C8326B}">
      <dgm:prSet/>
      <dgm:spPr/>
      <dgm:t>
        <a:bodyPr rtlCol="0"/>
        <a:lstStyle/>
        <a:p>
          <a:pPr rtl="0"/>
          <a:r>
            <a:rPr lang="es-ES" noProof="1"/>
            <a:t>Copia privada</a:t>
          </a:r>
        </a:p>
      </dgm:t>
    </dgm:pt>
    <dgm:pt modelId="{5D9FB655-EE4C-46FC-A183-6DF560E0E193}" type="parTrans" cxnId="{7E6A4916-BA68-43C3-8C50-F61CCC3C41B9}">
      <dgm:prSet/>
      <dgm:spPr/>
      <dgm:t>
        <a:bodyPr/>
        <a:lstStyle/>
        <a:p>
          <a:endParaRPr lang="es-ES"/>
        </a:p>
      </dgm:t>
    </dgm:pt>
    <dgm:pt modelId="{88A3D922-4E9A-4E33-86AC-E1F4C79976DA}" type="sibTrans" cxnId="{7E6A4916-BA68-43C3-8C50-F61CCC3C41B9}">
      <dgm:prSet/>
      <dgm:spPr/>
      <dgm:t>
        <a:bodyPr/>
        <a:lstStyle/>
        <a:p>
          <a:endParaRPr lang="es-ES"/>
        </a:p>
      </dgm:t>
    </dgm:pt>
    <dgm:pt modelId="{9AF2A854-3CFC-442E-95AF-C54E62340664}">
      <dgm:prSet/>
      <dgm:spPr/>
      <dgm:t>
        <a:bodyPr rtlCol="0"/>
        <a:lstStyle/>
        <a:p>
          <a:pPr rtl="0"/>
          <a:r>
            <a:rPr lang="es-ES" noProof="1"/>
            <a:t>Dereitos de autor</a:t>
          </a:r>
        </a:p>
      </dgm:t>
    </dgm:pt>
    <dgm:pt modelId="{AAF85B99-7178-45D0-89B5-9EE6A6BB6EC7}" type="parTrans" cxnId="{811B18B5-7B87-4DCA-AAB2-19AAC7BF292A}">
      <dgm:prSet/>
      <dgm:spPr/>
      <dgm:t>
        <a:bodyPr/>
        <a:lstStyle/>
        <a:p>
          <a:endParaRPr lang="es-ES"/>
        </a:p>
      </dgm:t>
    </dgm:pt>
    <dgm:pt modelId="{A3C48C9F-5ABD-4EA4-ADE2-3BA57ED7E064}" type="sibTrans" cxnId="{811B18B5-7B87-4DCA-AAB2-19AAC7BF292A}">
      <dgm:prSet/>
      <dgm:spPr/>
      <dgm:t>
        <a:bodyPr/>
        <a:lstStyle/>
        <a:p>
          <a:endParaRPr lang="es-ES"/>
        </a:p>
      </dgm:t>
    </dgm:pt>
    <dgm:pt modelId="{11E15E64-40ED-4E53-8EF3-A3855D6FAFA1}">
      <dgm:prSet/>
      <dgm:spPr/>
      <dgm:t>
        <a:bodyPr rtlCol="0"/>
        <a:lstStyle/>
        <a:p>
          <a:pPr rtl="0"/>
          <a:r>
            <a:rPr lang="es-ES" noProof="1"/>
            <a:t>Copyright</a:t>
          </a:r>
        </a:p>
      </dgm:t>
    </dgm:pt>
    <dgm:pt modelId="{DD325B5D-9456-487F-BAE1-E18491F82A4E}" type="parTrans" cxnId="{20B84608-AF98-4FDC-A41E-41F709440D83}">
      <dgm:prSet/>
      <dgm:spPr/>
      <dgm:t>
        <a:bodyPr/>
        <a:lstStyle/>
        <a:p>
          <a:endParaRPr lang="es-ES"/>
        </a:p>
      </dgm:t>
    </dgm:pt>
    <dgm:pt modelId="{7BA71578-0166-483F-A8D6-1C73645DBB8B}" type="sibTrans" cxnId="{20B84608-AF98-4FDC-A41E-41F709440D83}">
      <dgm:prSet/>
      <dgm:spPr/>
      <dgm:t>
        <a:bodyPr/>
        <a:lstStyle/>
        <a:p>
          <a:endParaRPr lang="es-ES"/>
        </a:p>
      </dgm:t>
    </dgm:pt>
    <dgm:pt modelId="{D611C44D-A787-4DDD-8F17-56C4F1A2C039}">
      <dgm:prSet/>
      <dgm:spPr/>
      <dgm:t>
        <a:bodyPr rtlCol="0"/>
        <a:lstStyle/>
        <a:p>
          <a:pPr rtl="0"/>
          <a:r>
            <a:rPr lang="es-ES" noProof="1"/>
            <a:t>Copyleft</a:t>
          </a:r>
        </a:p>
      </dgm:t>
    </dgm:pt>
    <dgm:pt modelId="{B6232926-57E1-4B21-AD5A-AEC8D9512721}" type="parTrans" cxnId="{B95FD9AB-0B1E-4C03-B638-3DC947C2C2ED}">
      <dgm:prSet/>
      <dgm:spPr/>
      <dgm:t>
        <a:bodyPr/>
        <a:lstStyle/>
        <a:p>
          <a:endParaRPr lang="es-ES"/>
        </a:p>
      </dgm:t>
    </dgm:pt>
    <dgm:pt modelId="{04CF21BD-1BE5-4579-B32B-FAE7F3E16103}" type="sibTrans" cxnId="{B95FD9AB-0B1E-4C03-B638-3DC947C2C2ED}">
      <dgm:prSet/>
      <dgm:spPr/>
      <dgm:t>
        <a:bodyPr/>
        <a:lstStyle/>
        <a:p>
          <a:endParaRPr lang="es-ES"/>
        </a:p>
      </dgm:t>
    </dgm:pt>
    <dgm:pt modelId="{CA4BCEE6-4287-440B-A19A-A6A27A25E1D4}">
      <dgm:prSet/>
      <dgm:spPr/>
      <dgm:t>
        <a:bodyPr rtlCol="0"/>
        <a:lstStyle/>
        <a:p>
          <a:pPr rtl="0"/>
          <a:r>
            <a:rPr lang="es-ES" noProof="1"/>
            <a:t>Creative Commons</a:t>
          </a:r>
        </a:p>
      </dgm:t>
    </dgm:pt>
    <dgm:pt modelId="{67D5A6D3-7A9D-4F09-A28E-A3C92A9B5596}" type="parTrans" cxnId="{FB019ADD-4878-4B0C-97E7-069F060A0EC6}">
      <dgm:prSet/>
      <dgm:spPr/>
      <dgm:t>
        <a:bodyPr/>
        <a:lstStyle/>
        <a:p>
          <a:endParaRPr lang="es-ES"/>
        </a:p>
      </dgm:t>
    </dgm:pt>
    <dgm:pt modelId="{4579D9B7-0D9F-43A6-AF53-08306BDBF32B}" type="sibTrans" cxnId="{FB019ADD-4878-4B0C-97E7-069F060A0EC6}">
      <dgm:prSet/>
      <dgm:spPr/>
      <dgm:t>
        <a:bodyPr/>
        <a:lstStyle/>
        <a:p>
          <a:endParaRPr lang="es-ES"/>
        </a:p>
      </dgm:t>
    </dgm:pt>
    <dgm:pt modelId="{697330DC-F86A-4A0E-BFA4-746750F3A533}">
      <dgm:prSet/>
      <dgm:spPr/>
      <dgm:t>
        <a:bodyPr rtlCol="0"/>
        <a:lstStyle/>
        <a:p>
          <a:pPr rtl="0"/>
          <a:r>
            <a:rPr lang="es-ES" noProof="1"/>
            <a:t>…</a:t>
          </a:r>
        </a:p>
      </dgm:t>
    </dgm:pt>
    <dgm:pt modelId="{CB0739D0-A393-4107-8F98-B7DA5583060C}" type="parTrans" cxnId="{5379F33D-F600-4291-9C0B-793F559C9244}">
      <dgm:prSet/>
      <dgm:spPr/>
      <dgm:t>
        <a:bodyPr/>
        <a:lstStyle/>
        <a:p>
          <a:endParaRPr lang="es-ES"/>
        </a:p>
      </dgm:t>
    </dgm:pt>
    <dgm:pt modelId="{B2249527-7361-4D44-B329-990DCF08E783}" type="sibTrans" cxnId="{5379F33D-F600-4291-9C0B-793F559C9244}">
      <dgm:prSet/>
      <dgm:spPr/>
      <dgm:t>
        <a:bodyPr/>
        <a:lstStyle/>
        <a:p>
          <a:endParaRPr lang="es-ES"/>
        </a:p>
      </dgm:t>
    </dgm:pt>
    <dgm:pt modelId="{A3273594-62F9-478F-A7E8-18A4909270EC}">
      <dgm:prSet/>
      <dgm:spPr/>
      <dgm:t>
        <a:bodyPr rtlCol="0"/>
        <a:lstStyle/>
        <a:p>
          <a:pPr rtl="0"/>
          <a:r>
            <a:rPr lang="es-ES" noProof="1"/>
            <a:t>Recursos educativos abertos</a:t>
          </a:r>
        </a:p>
      </dgm:t>
    </dgm:pt>
    <dgm:pt modelId="{C668462D-8A7A-4FD8-8246-302C91A29CB5}" type="parTrans" cxnId="{847B552B-2F58-4F21-A2C0-46A696834AE5}">
      <dgm:prSet/>
      <dgm:spPr/>
      <dgm:t>
        <a:bodyPr/>
        <a:lstStyle/>
        <a:p>
          <a:endParaRPr lang="es-ES"/>
        </a:p>
      </dgm:t>
    </dgm:pt>
    <dgm:pt modelId="{FA6268BF-307E-4DA7-94B7-7E98800C7CDA}" type="sibTrans" cxnId="{847B552B-2F58-4F21-A2C0-46A696834AE5}">
      <dgm:prSet/>
      <dgm:spPr/>
      <dgm:t>
        <a:bodyPr/>
        <a:lstStyle/>
        <a:p>
          <a:endParaRPr lang="es-ES"/>
        </a:p>
      </dgm:t>
    </dgm:pt>
    <dgm:pt modelId="{F9C51B14-9DD4-48E7-A12D-58253AE63823}">
      <dgm:prSet/>
      <dgm:spPr/>
      <dgm:t>
        <a:bodyPr rtlCol="0"/>
        <a:lstStyle/>
        <a:p>
          <a:pPr rtl="0"/>
          <a:r>
            <a:rPr lang="es-ES" noProof="1"/>
            <a:t>Reutiliza</a:t>
          </a:r>
        </a:p>
      </dgm:t>
    </dgm:pt>
    <dgm:pt modelId="{ED0A734A-3F4A-48F4-894C-A6EF475DD7F7}" type="parTrans" cxnId="{A7E82019-5642-4288-ABF0-1FC5234837A6}">
      <dgm:prSet/>
      <dgm:spPr/>
      <dgm:t>
        <a:bodyPr/>
        <a:lstStyle/>
        <a:p>
          <a:endParaRPr lang="es-ES"/>
        </a:p>
      </dgm:t>
    </dgm:pt>
    <dgm:pt modelId="{2FA5DE1C-709E-42B1-98C6-0A3D665E3F2C}" type="sibTrans" cxnId="{A7E82019-5642-4288-ABF0-1FC5234837A6}">
      <dgm:prSet/>
      <dgm:spPr/>
      <dgm:t>
        <a:bodyPr/>
        <a:lstStyle/>
        <a:p>
          <a:endParaRPr lang="es-ES"/>
        </a:p>
      </dgm:t>
    </dgm:pt>
    <dgm:pt modelId="{26E8221F-ACB1-4906-BB1B-20906AB792CF}">
      <dgm:prSet/>
      <dgm:spPr/>
      <dgm:t>
        <a:bodyPr rtlCol="0"/>
        <a:lstStyle/>
        <a:p>
          <a:pPr rtl="0"/>
          <a:endParaRPr lang="es-ES" noProof="1"/>
        </a:p>
      </dgm:t>
    </dgm:pt>
    <dgm:pt modelId="{79974640-7149-4E02-B399-6BB1C7632F88}" type="parTrans" cxnId="{5BDB5EA2-FD61-4F85-8AEB-E0DE8AED0657}">
      <dgm:prSet/>
      <dgm:spPr/>
      <dgm:t>
        <a:bodyPr/>
        <a:lstStyle/>
        <a:p>
          <a:endParaRPr lang="es-ES"/>
        </a:p>
      </dgm:t>
    </dgm:pt>
    <dgm:pt modelId="{5F0B547A-6856-441C-8E2C-0CDC97FC8CF9}" type="sibTrans" cxnId="{5BDB5EA2-FD61-4F85-8AEB-E0DE8AED0657}">
      <dgm:prSet/>
      <dgm:spPr/>
      <dgm:t>
        <a:bodyPr/>
        <a:lstStyle/>
        <a:p>
          <a:endParaRPr lang="es-ES"/>
        </a:p>
      </dgm:t>
    </dgm:pt>
    <dgm:pt modelId="{C435BF7F-78AF-46B4-B030-870AA9D627B3}">
      <dgm:prSet/>
      <dgm:spPr/>
      <dgm:t>
        <a:bodyPr rtlCol="0"/>
        <a:lstStyle/>
        <a:p>
          <a:pPr rtl="0"/>
          <a:r>
            <a:rPr lang="es-ES" noProof="1"/>
            <a:t>Redistribúe</a:t>
          </a:r>
        </a:p>
      </dgm:t>
    </dgm:pt>
    <dgm:pt modelId="{D7FA00F5-07AE-4A06-A67B-3F6FAFE84AD1}" type="parTrans" cxnId="{313F642D-8243-4011-8D3E-E8AB24ACB62E}">
      <dgm:prSet/>
      <dgm:spPr/>
      <dgm:t>
        <a:bodyPr/>
        <a:lstStyle/>
        <a:p>
          <a:endParaRPr lang="es-ES"/>
        </a:p>
      </dgm:t>
    </dgm:pt>
    <dgm:pt modelId="{9E38A6EE-F1E6-4AD3-9E54-699636B4C03D}" type="sibTrans" cxnId="{313F642D-8243-4011-8D3E-E8AB24ACB62E}">
      <dgm:prSet/>
      <dgm:spPr/>
      <dgm:t>
        <a:bodyPr/>
        <a:lstStyle/>
        <a:p>
          <a:endParaRPr lang="es-ES"/>
        </a:p>
      </dgm:t>
    </dgm:pt>
    <dgm:pt modelId="{F2BE14D3-17C3-4F18-899A-0B68D6C6EABF}">
      <dgm:prSet/>
      <dgm:spPr/>
      <dgm:t>
        <a:bodyPr rtlCol="0"/>
        <a:lstStyle/>
        <a:p>
          <a:pPr rtl="0"/>
          <a:r>
            <a:rPr lang="es-ES" noProof="1"/>
            <a:t>Revisa</a:t>
          </a:r>
        </a:p>
      </dgm:t>
    </dgm:pt>
    <dgm:pt modelId="{B041E6E9-8AC2-4B4E-AB2B-91AEBB066C48}" type="parTrans" cxnId="{B12ADBF8-2FFE-4C17-9622-A476B93A4BEB}">
      <dgm:prSet/>
      <dgm:spPr/>
      <dgm:t>
        <a:bodyPr/>
        <a:lstStyle/>
        <a:p>
          <a:endParaRPr lang="es-ES"/>
        </a:p>
      </dgm:t>
    </dgm:pt>
    <dgm:pt modelId="{4F0425E4-2CF9-45ED-9318-393CD44A369D}" type="sibTrans" cxnId="{B12ADBF8-2FFE-4C17-9622-A476B93A4BEB}">
      <dgm:prSet/>
      <dgm:spPr/>
      <dgm:t>
        <a:bodyPr/>
        <a:lstStyle/>
        <a:p>
          <a:endParaRPr lang="es-ES"/>
        </a:p>
      </dgm:t>
    </dgm:pt>
    <dgm:pt modelId="{2E0588F1-CB7A-4ADF-B0DC-6E6D794BBB64}">
      <dgm:prSet/>
      <dgm:spPr/>
      <dgm:t>
        <a:bodyPr rtlCol="0"/>
        <a:lstStyle/>
        <a:p>
          <a:pPr rtl="0"/>
          <a:r>
            <a:rPr lang="es-ES" noProof="1"/>
            <a:t>Combina</a:t>
          </a:r>
        </a:p>
      </dgm:t>
    </dgm:pt>
    <dgm:pt modelId="{F3A0EB4E-6D3B-43A0-AF77-9504DC2B7A3B}" type="parTrans" cxnId="{A1F8E791-827D-4A51-9DA0-77168723D561}">
      <dgm:prSet/>
      <dgm:spPr/>
      <dgm:t>
        <a:bodyPr/>
        <a:lstStyle/>
        <a:p>
          <a:endParaRPr lang="es-ES"/>
        </a:p>
      </dgm:t>
    </dgm:pt>
    <dgm:pt modelId="{38E7CFBC-8D2B-426E-9D9E-A82E27E0FCE5}" type="sibTrans" cxnId="{A1F8E791-827D-4A51-9DA0-77168723D561}">
      <dgm:prSet/>
      <dgm:spPr/>
      <dgm:t>
        <a:bodyPr/>
        <a:lstStyle/>
        <a:p>
          <a:endParaRPr lang="es-ES"/>
        </a:p>
      </dgm:t>
    </dgm:pt>
    <dgm:pt modelId="{C427ABD5-1D5A-4CA1-BD98-320A162EEC3E}" type="pres">
      <dgm:prSet presAssocID="{809C88F1-D106-4EFF-AE22-4E80C5687A16}" presName="rootNode" presStyleCnt="0">
        <dgm:presLayoutVars>
          <dgm:chMax/>
          <dgm:chPref/>
          <dgm:dir/>
          <dgm:animLvl val="lvl"/>
        </dgm:presLayoutVars>
      </dgm:prSet>
      <dgm:spPr/>
    </dgm:pt>
    <dgm:pt modelId="{5BA66F40-CEBC-409A-A5C1-13E1D842E273}" type="pres">
      <dgm:prSet presAssocID="{F9D3BB60-FCE8-47D1-8E35-1FA3BFBFAD0E}" presName="composite" presStyleCnt="0"/>
      <dgm:spPr/>
    </dgm:pt>
    <dgm:pt modelId="{6DCB4DB6-6484-481D-A4BF-0E68DCAFFC35}" type="pres">
      <dgm:prSet presAssocID="{F9D3BB60-FCE8-47D1-8E35-1FA3BFBFAD0E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B0C7A6E2-C6CC-4AAF-A06E-EEB98DC27B9A}" type="pres">
      <dgm:prSet presAssocID="{F9D3BB60-FCE8-47D1-8E35-1FA3BFBFAD0E}" presName="Image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F999AC34-5BDE-4D82-9EA9-528A16B7477F}" type="pres">
      <dgm:prSet presAssocID="{F9D3BB60-FCE8-47D1-8E35-1FA3BFBFAD0E}" presName="ChildText" presStyleLbl="fgAcc1" presStyleIdx="0" presStyleCnt="4">
        <dgm:presLayoutVars>
          <dgm:chMax val="0"/>
          <dgm:chPref val="0"/>
          <dgm:bulletEnabled val="1"/>
        </dgm:presLayoutVars>
      </dgm:prSet>
      <dgm:spPr/>
    </dgm:pt>
    <dgm:pt modelId="{DF8C3BBC-9C57-4DB6-9511-F750CAFE9E18}" type="pres">
      <dgm:prSet presAssocID="{FAC286C4-5EEC-4EB5-9B85-F51803157FEB}" presName="sibTrans" presStyleCnt="0"/>
      <dgm:spPr/>
    </dgm:pt>
    <dgm:pt modelId="{34D6F7D5-4CA4-4A5A-A4FD-0D07207DEFBB}" type="pres">
      <dgm:prSet presAssocID="{39DCD80B-8F6E-4420-A15D-2D339B4EB927}" presName="composite" presStyleCnt="0"/>
      <dgm:spPr/>
    </dgm:pt>
    <dgm:pt modelId="{9B8AD7D8-61A1-413F-A27A-0F139B17136A}" type="pres">
      <dgm:prSet presAssocID="{39DCD80B-8F6E-4420-A15D-2D339B4EB927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32A5C3DE-526C-4DCF-82AB-7265C43E2E1D}" type="pres">
      <dgm:prSet presAssocID="{39DCD80B-8F6E-4420-A15D-2D339B4EB927}" presName="Image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EF27DC44-7316-416C-8708-EF0B37802C76}" type="pres">
      <dgm:prSet presAssocID="{39DCD80B-8F6E-4420-A15D-2D339B4EB927}" presName="ChildText" presStyleLbl="fgAcc1" presStyleIdx="1" presStyleCnt="4" custScaleY="113819">
        <dgm:presLayoutVars>
          <dgm:chMax val="0"/>
          <dgm:chPref val="0"/>
          <dgm:bulletEnabled val="1"/>
        </dgm:presLayoutVars>
      </dgm:prSet>
      <dgm:spPr/>
    </dgm:pt>
    <dgm:pt modelId="{4B7B0959-1773-41D3-B031-F0CA085A7FA8}" type="pres">
      <dgm:prSet presAssocID="{4DCFE392-3241-4F93-A27F-F4CBAE60B03B}" presName="sibTrans" presStyleCnt="0"/>
      <dgm:spPr/>
    </dgm:pt>
    <dgm:pt modelId="{1AE57725-D349-47C1-8B06-0F811F27D20C}" type="pres">
      <dgm:prSet presAssocID="{BF71C84A-B0FB-48FF-B91E-E0876B51353F}" presName="composite" presStyleCnt="0"/>
      <dgm:spPr/>
    </dgm:pt>
    <dgm:pt modelId="{CA1849B9-7E7B-4979-87C2-99E8507A5562}" type="pres">
      <dgm:prSet presAssocID="{BF71C84A-B0FB-48FF-B91E-E0876B51353F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F11A3F4D-3F68-49D4-B055-2C719C0C8975}" type="pres">
      <dgm:prSet presAssocID="{BF71C84A-B0FB-48FF-B91E-E0876B51353F}" presName="Image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EFD57050-0ACF-4FE3-9A77-25F776A471EF}" type="pres">
      <dgm:prSet presAssocID="{BF71C84A-B0FB-48FF-B91E-E0876B51353F}" presName="ChildText" presStyleLbl="fgAcc1" presStyleIdx="2" presStyleCnt="4" custScaleX="118621" custScaleY="122048">
        <dgm:presLayoutVars>
          <dgm:chMax val="0"/>
          <dgm:chPref val="0"/>
          <dgm:bulletEnabled val="1"/>
        </dgm:presLayoutVars>
      </dgm:prSet>
      <dgm:spPr/>
    </dgm:pt>
    <dgm:pt modelId="{CB8181A9-91E6-40A4-A5BA-920E0BB66152}" type="pres">
      <dgm:prSet presAssocID="{C5F3C6E2-9DFA-4C47-9BAA-A9BC66E0091A}" presName="sibTrans" presStyleCnt="0"/>
      <dgm:spPr/>
    </dgm:pt>
    <dgm:pt modelId="{3B737449-F728-4713-9E43-B378C156DA00}" type="pres">
      <dgm:prSet presAssocID="{A3273594-62F9-478F-A7E8-18A4909270EC}" presName="composite" presStyleCnt="0"/>
      <dgm:spPr/>
    </dgm:pt>
    <dgm:pt modelId="{773F2764-AE9C-4BF3-A973-91AF05260D5E}" type="pres">
      <dgm:prSet presAssocID="{A3273594-62F9-478F-A7E8-18A4909270EC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E18F64ED-987B-49D9-8C3C-6C65FA27CB41}" type="pres">
      <dgm:prSet presAssocID="{A3273594-62F9-478F-A7E8-18A4909270EC}" presName="Image" presStyleLbl="bgImgPlace1" presStyleIdx="3" presStyleCnt="4"/>
      <dgm:spPr>
        <a:blipFill>
          <a:blip xmlns:r="http://schemas.openxmlformats.org/officeDocument/2006/relationships" r:embed="rId4"/>
          <a:srcRect/>
          <a:stretch>
            <a:fillRect l="-13000" r="-13000"/>
          </a:stretch>
        </a:blipFill>
      </dgm:spPr>
    </dgm:pt>
    <dgm:pt modelId="{420A70E7-BB60-4F5A-8FED-34359A670AAB}" type="pres">
      <dgm:prSet presAssocID="{A3273594-62F9-478F-A7E8-18A4909270EC}" presName="ChildText" presStyleLbl="fg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FF2DE02-8DFC-43C4-8558-D11580DB9CC4}" type="presOf" srcId="{26E8221F-ACB1-4906-BB1B-20906AB792CF}" destId="{420A70E7-BB60-4F5A-8FED-34359A670AAB}" srcOrd="0" destOrd="4" presId="urn:microsoft.com/office/officeart/2008/layout/TitledPictureBlocks"/>
    <dgm:cxn modelId="{29513A04-367E-41B4-8671-761FEA22A954}" srcId="{BF71C84A-B0FB-48FF-B91E-E0876B51353F}" destId="{DDF23D30-852C-4017-9748-1AFA2AA28746}" srcOrd="0" destOrd="0" parTransId="{1E3D22C3-431E-4A99-9F7E-62E8A888ADA5}" sibTransId="{69FF2938-7A15-4C15-ADD6-EE15EDC0B396}"/>
    <dgm:cxn modelId="{20B84608-AF98-4FDC-A41E-41F709440D83}" srcId="{39DCD80B-8F6E-4420-A15D-2D339B4EB927}" destId="{11E15E64-40ED-4E53-8EF3-A3855D6FAFA1}" srcOrd="0" destOrd="0" parTransId="{DD325B5D-9456-487F-BAE1-E18491F82A4E}" sibTransId="{7BA71578-0166-483F-A8D6-1C73645DBB8B}"/>
    <dgm:cxn modelId="{02DDBA0C-524D-4D63-AE8B-C67A93B2DA56}" type="presOf" srcId="{D611C44D-A787-4DDD-8F17-56C4F1A2C039}" destId="{EF27DC44-7316-416C-8708-EF0B37802C76}" srcOrd="0" destOrd="1" presId="urn:microsoft.com/office/officeart/2008/layout/TitledPictureBlocks"/>
    <dgm:cxn modelId="{7E6A4916-BA68-43C3-8C50-F61CCC3C41B9}" srcId="{BF71C84A-B0FB-48FF-B91E-E0876B51353F}" destId="{5A7C9093-9017-4FFE-8943-3BF630C8326B}" srcOrd="2" destOrd="0" parTransId="{5D9FB655-EE4C-46FC-A183-6DF560E0E193}" sibTransId="{88A3D922-4E9A-4E33-86AC-E1F4C79976DA}"/>
    <dgm:cxn modelId="{A7E82019-5642-4288-ABF0-1FC5234837A6}" srcId="{A3273594-62F9-478F-A7E8-18A4909270EC}" destId="{F9C51B14-9DD4-48E7-A12D-58253AE63823}" srcOrd="0" destOrd="0" parTransId="{ED0A734A-3F4A-48F4-894C-A6EF475DD7F7}" sibTransId="{2FA5DE1C-709E-42B1-98C6-0A3D665E3F2C}"/>
    <dgm:cxn modelId="{97233823-6FF7-47D4-A203-9BA25ED26A06}" type="presOf" srcId="{9AF2A854-3CFC-442E-95AF-C54E62340664}" destId="{F999AC34-5BDE-4D82-9EA9-528A16B7477F}" srcOrd="0" destOrd="0" presId="urn:microsoft.com/office/officeart/2008/layout/TitledPictureBlocks"/>
    <dgm:cxn modelId="{847B552B-2F58-4F21-A2C0-46A696834AE5}" srcId="{809C88F1-D106-4EFF-AE22-4E80C5687A16}" destId="{A3273594-62F9-478F-A7E8-18A4909270EC}" srcOrd="3" destOrd="0" parTransId="{C668462D-8A7A-4FD8-8246-302C91A29CB5}" sibTransId="{FA6268BF-307E-4DA7-94B7-7E98800C7CDA}"/>
    <dgm:cxn modelId="{313F642D-8243-4011-8D3E-E8AB24ACB62E}" srcId="{A3273594-62F9-478F-A7E8-18A4909270EC}" destId="{C435BF7F-78AF-46B4-B030-870AA9D627B3}" srcOrd="1" destOrd="0" parTransId="{D7FA00F5-07AE-4A06-A67B-3F6FAFE84AD1}" sibTransId="{9E38A6EE-F1E6-4AD3-9E54-699636B4C03D}"/>
    <dgm:cxn modelId="{DD42D03B-B43B-4BE0-8A7A-949B3FD0EA77}" srcId="{BF71C84A-B0FB-48FF-B91E-E0876B51353F}" destId="{65E9DE7E-9B64-4574-A3FA-D04784175E49}" srcOrd="1" destOrd="0" parTransId="{D0C20E28-6498-4C4F-9B95-A5A556CCF479}" sibTransId="{0A0E232F-637D-428A-A599-BA22BE3CCB0F}"/>
    <dgm:cxn modelId="{5379F33D-F600-4291-9C0B-793F559C9244}" srcId="{BF71C84A-B0FB-48FF-B91E-E0876B51353F}" destId="{697330DC-F86A-4A0E-BFA4-746750F3A533}" srcOrd="3" destOrd="0" parTransId="{CB0739D0-A393-4107-8F98-B7DA5583060C}" sibTransId="{B2249527-7361-4D44-B329-990DCF08E783}"/>
    <dgm:cxn modelId="{26BD8E3F-642F-4D3F-9B0D-1AD94E722CBA}" srcId="{809C88F1-D106-4EFF-AE22-4E80C5687A16}" destId="{F9D3BB60-FCE8-47D1-8E35-1FA3BFBFAD0E}" srcOrd="0" destOrd="0" parTransId="{D29805DD-5F86-446D-A5C7-0618F246E051}" sibTransId="{FAC286C4-5EEC-4EB5-9B85-F51803157FEB}"/>
    <dgm:cxn modelId="{4E7CA95C-220E-48D0-B764-7BD5D472D01B}" type="presOf" srcId="{697330DC-F86A-4A0E-BFA4-746750F3A533}" destId="{EFD57050-0ACF-4FE3-9A77-25F776A471EF}" srcOrd="0" destOrd="3" presId="urn:microsoft.com/office/officeart/2008/layout/TitledPictureBlocks"/>
    <dgm:cxn modelId="{546EEA5F-EDB1-4A3C-82CB-6C301CB7336E}" type="presOf" srcId="{F9C51B14-9DD4-48E7-A12D-58253AE63823}" destId="{420A70E7-BB60-4F5A-8FED-34359A670AAB}" srcOrd="0" destOrd="0" presId="urn:microsoft.com/office/officeart/2008/layout/TitledPictureBlocks"/>
    <dgm:cxn modelId="{EDB3BB65-BA3D-48FE-8598-E49187333E12}" type="presOf" srcId="{DDF23D30-852C-4017-9748-1AFA2AA28746}" destId="{EFD57050-0ACF-4FE3-9A77-25F776A471EF}" srcOrd="0" destOrd="0" presId="urn:microsoft.com/office/officeart/2008/layout/TitledPictureBlocks"/>
    <dgm:cxn modelId="{402BFD47-2321-4C66-BF82-EA2D87089052}" srcId="{809C88F1-D106-4EFF-AE22-4E80C5687A16}" destId="{39DCD80B-8F6E-4420-A15D-2D339B4EB927}" srcOrd="1" destOrd="0" parTransId="{D95385BB-6A2D-4825-9F29-85C24A32E85D}" sibTransId="{4DCFE392-3241-4F93-A27F-F4CBAE60B03B}"/>
    <dgm:cxn modelId="{0916F24C-5838-476E-B10E-8246890529BB}" srcId="{809C88F1-D106-4EFF-AE22-4E80C5687A16}" destId="{BF71C84A-B0FB-48FF-B91E-E0876B51353F}" srcOrd="2" destOrd="0" parTransId="{41334F68-E166-47EB-8962-8656EF5F6414}" sibTransId="{C5F3C6E2-9DFA-4C47-9BAA-A9BC66E0091A}"/>
    <dgm:cxn modelId="{AF221953-7396-4287-A753-73B0991BB1BB}" type="presOf" srcId="{809C88F1-D106-4EFF-AE22-4E80C5687A16}" destId="{C427ABD5-1D5A-4CA1-BD98-320A162EEC3E}" srcOrd="0" destOrd="0" presId="urn:microsoft.com/office/officeart/2008/layout/TitledPictureBlocks"/>
    <dgm:cxn modelId="{DCF3AE5A-0FA4-403B-A94B-9CE42EEE86B1}" type="presOf" srcId="{39DCD80B-8F6E-4420-A15D-2D339B4EB927}" destId="{9B8AD7D8-61A1-413F-A27A-0F139B17136A}" srcOrd="0" destOrd="0" presId="urn:microsoft.com/office/officeart/2008/layout/TitledPictureBlocks"/>
    <dgm:cxn modelId="{D1CCF585-03F2-45DB-AD70-923D3EB9A1E5}" type="presOf" srcId="{F9D3BB60-FCE8-47D1-8E35-1FA3BFBFAD0E}" destId="{6DCB4DB6-6484-481D-A4BF-0E68DCAFFC35}" srcOrd="0" destOrd="0" presId="urn:microsoft.com/office/officeart/2008/layout/TitledPictureBlocks"/>
    <dgm:cxn modelId="{D47F7291-A216-4F2A-9A9B-157D79764FDD}" type="presOf" srcId="{A3273594-62F9-478F-A7E8-18A4909270EC}" destId="{773F2764-AE9C-4BF3-A973-91AF05260D5E}" srcOrd="0" destOrd="0" presId="urn:microsoft.com/office/officeart/2008/layout/TitledPictureBlocks"/>
    <dgm:cxn modelId="{A1F8E791-827D-4A51-9DA0-77168723D561}" srcId="{A3273594-62F9-478F-A7E8-18A4909270EC}" destId="{2E0588F1-CB7A-4ADF-B0DC-6E6D794BBB64}" srcOrd="3" destOrd="0" parTransId="{F3A0EB4E-6D3B-43A0-AF77-9504DC2B7A3B}" sibTransId="{38E7CFBC-8D2B-426E-9D9E-A82E27E0FCE5}"/>
    <dgm:cxn modelId="{4216BB9C-EDAA-4338-9216-95E9073F8F80}" type="presOf" srcId="{BF71C84A-B0FB-48FF-B91E-E0876B51353F}" destId="{CA1849B9-7E7B-4979-87C2-99E8507A5562}" srcOrd="0" destOrd="0" presId="urn:microsoft.com/office/officeart/2008/layout/TitledPictureBlocks"/>
    <dgm:cxn modelId="{FD20939F-3E03-4E29-9DA3-A89C6D660B97}" type="presOf" srcId="{5A7C9093-9017-4FFE-8943-3BF630C8326B}" destId="{EFD57050-0ACF-4FE3-9A77-25F776A471EF}" srcOrd="0" destOrd="2" presId="urn:microsoft.com/office/officeart/2008/layout/TitledPictureBlocks"/>
    <dgm:cxn modelId="{5BDB5EA2-FD61-4F85-8AEB-E0DE8AED0657}" srcId="{A3273594-62F9-478F-A7E8-18A4909270EC}" destId="{26E8221F-ACB1-4906-BB1B-20906AB792CF}" srcOrd="4" destOrd="0" parTransId="{79974640-7149-4E02-B399-6BB1C7632F88}" sibTransId="{5F0B547A-6856-441C-8E2C-0CDC97FC8CF9}"/>
    <dgm:cxn modelId="{9AD71CA4-B33A-4790-A8FC-89768D250E66}" type="presOf" srcId="{C435BF7F-78AF-46B4-B030-870AA9D627B3}" destId="{420A70E7-BB60-4F5A-8FED-34359A670AAB}" srcOrd="0" destOrd="1" presId="urn:microsoft.com/office/officeart/2008/layout/TitledPictureBlocks"/>
    <dgm:cxn modelId="{B95FD9AB-0B1E-4C03-B638-3DC947C2C2ED}" srcId="{39DCD80B-8F6E-4420-A15D-2D339B4EB927}" destId="{D611C44D-A787-4DDD-8F17-56C4F1A2C039}" srcOrd="1" destOrd="0" parTransId="{B6232926-57E1-4B21-AD5A-AEC8D9512721}" sibTransId="{04CF21BD-1BE5-4579-B32B-FAE7F3E16103}"/>
    <dgm:cxn modelId="{811B18B5-7B87-4DCA-AAB2-19AAC7BF292A}" srcId="{F9D3BB60-FCE8-47D1-8E35-1FA3BFBFAD0E}" destId="{9AF2A854-3CFC-442E-95AF-C54E62340664}" srcOrd="0" destOrd="0" parTransId="{AAF85B99-7178-45D0-89B5-9EE6A6BB6EC7}" sibTransId="{A3C48C9F-5ABD-4EA4-ADE2-3BA57ED7E064}"/>
    <dgm:cxn modelId="{3648DEC5-05B1-4EF7-8198-645A3624A526}" type="presOf" srcId="{CA4BCEE6-4287-440B-A19A-A6A27A25E1D4}" destId="{EF27DC44-7316-416C-8708-EF0B37802C76}" srcOrd="0" destOrd="2" presId="urn:microsoft.com/office/officeart/2008/layout/TitledPictureBlocks"/>
    <dgm:cxn modelId="{0B1F05CA-4AFF-4C2C-A925-B9E442E7AFB7}" type="presOf" srcId="{F2BE14D3-17C3-4F18-899A-0B68D6C6EABF}" destId="{420A70E7-BB60-4F5A-8FED-34359A670AAB}" srcOrd="0" destOrd="2" presId="urn:microsoft.com/office/officeart/2008/layout/TitledPictureBlocks"/>
    <dgm:cxn modelId="{C5E60ED1-CF9B-4B95-B53C-704B0CDC2EC7}" type="presOf" srcId="{65E9DE7E-9B64-4574-A3FA-D04784175E49}" destId="{EFD57050-0ACF-4FE3-9A77-25F776A471EF}" srcOrd="0" destOrd="1" presId="urn:microsoft.com/office/officeart/2008/layout/TitledPictureBlocks"/>
    <dgm:cxn modelId="{FB019ADD-4878-4B0C-97E7-069F060A0EC6}" srcId="{39DCD80B-8F6E-4420-A15D-2D339B4EB927}" destId="{CA4BCEE6-4287-440B-A19A-A6A27A25E1D4}" srcOrd="2" destOrd="0" parTransId="{67D5A6D3-7A9D-4F09-A28E-A3C92A9B5596}" sibTransId="{4579D9B7-0D9F-43A6-AF53-08306BDBF32B}"/>
    <dgm:cxn modelId="{37E90FE9-339E-49F0-8C9F-4442F569373F}" type="presOf" srcId="{11E15E64-40ED-4E53-8EF3-A3855D6FAFA1}" destId="{EF27DC44-7316-416C-8708-EF0B37802C76}" srcOrd="0" destOrd="0" presId="urn:microsoft.com/office/officeart/2008/layout/TitledPictureBlocks"/>
    <dgm:cxn modelId="{B12ADBF8-2FFE-4C17-9622-A476B93A4BEB}" srcId="{A3273594-62F9-478F-A7E8-18A4909270EC}" destId="{F2BE14D3-17C3-4F18-899A-0B68D6C6EABF}" srcOrd="2" destOrd="0" parTransId="{B041E6E9-8AC2-4B4E-AB2B-91AEBB066C48}" sibTransId="{4F0425E4-2CF9-45ED-9318-393CD44A369D}"/>
    <dgm:cxn modelId="{46A237FC-4B9D-4AD4-B516-0DBCCA2C4B72}" type="presOf" srcId="{2E0588F1-CB7A-4ADF-B0DC-6E6D794BBB64}" destId="{420A70E7-BB60-4F5A-8FED-34359A670AAB}" srcOrd="0" destOrd="3" presId="urn:microsoft.com/office/officeart/2008/layout/TitledPictureBlocks"/>
    <dgm:cxn modelId="{64528843-32D1-4CC9-9A70-F286E05A07C1}" type="presParOf" srcId="{C427ABD5-1D5A-4CA1-BD98-320A162EEC3E}" destId="{5BA66F40-CEBC-409A-A5C1-13E1D842E273}" srcOrd="0" destOrd="0" presId="urn:microsoft.com/office/officeart/2008/layout/TitledPictureBlocks"/>
    <dgm:cxn modelId="{BEBEE1A2-A9AA-405E-B6F5-28A7199C8BF6}" type="presParOf" srcId="{5BA66F40-CEBC-409A-A5C1-13E1D842E273}" destId="{6DCB4DB6-6484-481D-A4BF-0E68DCAFFC35}" srcOrd="0" destOrd="0" presId="urn:microsoft.com/office/officeart/2008/layout/TitledPictureBlocks"/>
    <dgm:cxn modelId="{174EB653-2583-48DE-9483-CB09BDC1DBD8}" type="presParOf" srcId="{5BA66F40-CEBC-409A-A5C1-13E1D842E273}" destId="{B0C7A6E2-C6CC-4AAF-A06E-EEB98DC27B9A}" srcOrd="1" destOrd="0" presId="urn:microsoft.com/office/officeart/2008/layout/TitledPictureBlocks"/>
    <dgm:cxn modelId="{EBDAD6BE-883C-4504-A646-A7A530EF1D21}" type="presParOf" srcId="{5BA66F40-CEBC-409A-A5C1-13E1D842E273}" destId="{F999AC34-5BDE-4D82-9EA9-528A16B7477F}" srcOrd="2" destOrd="0" presId="urn:microsoft.com/office/officeart/2008/layout/TitledPictureBlocks"/>
    <dgm:cxn modelId="{0A2A46FD-D345-47DE-8477-8B8DA9BB856A}" type="presParOf" srcId="{C427ABD5-1D5A-4CA1-BD98-320A162EEC3E}" destId="{DF8C3BBC-9C57-4DB6-9511-F750CAFE9E18}" srcOrd="1" destOrd="0" presId="urn:microsoft.com/office/officeart/2008/layout/TitledPictureBlocks"/>
    <dgm:cxn modelId="{CDAD6217-11FE-4838-B16B-5BAA74B7A840}" type="presParOf" srcId="{C427ABD5-1D5A-4CA1-BD98-320A162EEC3E}" destId="{34D6F7D5-4CA4-4A5A-A4FD-0D07207DEFBB}" srcOrd="2" destOrd="0" presId="urn:microsoft.com/office/officeart/2008/layout/TitledPictureBlocks"/>
    <dgm:cxn modelId="{1EE74999-2814-41C1-BB01-D065B9ED3754}" type="presParOf" srcId="{34D6F7D5-4CA4-4A5A-A4FD-0D07207DEFBB}" destId="{9B8AD7D8-61A1-413F-A27A-0F139B17136A}" srcOrd="0" destOrd="0" presId="urn:microsoft.com/office/officeart/2008/layout/TitledPictureBlocks"/>
    <dgm:cxn modelId="{BFBAED93-5C68-4BCA-AC73-D1BE035D8328}" type="presParOf" srcId="{34D6F7D5-4CA4-4A5A-A4FD-0D07207DEFBB}" destId="{32A5C3DE-526C-4DCF-82AB-7265C43E2E1D}" srcOrd="1" destOrd="0" presId="urn:microsoft.com/office/officeart/2008/layout/TitledPictureBlocks"/>
    <dgm:cxn modelId="{7B3E1C1F-6CCF-4791-8BB9-F1B702799E54}" type="presParOf" srcId="{34D6F7D5-4CA4-4A5A-A4FD-0D07207DEFBB}" destId="{EF27DC44-7316-416C-8708-EF0B37802C76}" srcOrd="2" destOrd="0" presId="urn:microsoft.com/office/officeart/2008/layout/TitledPictureBlocks"/>
    <dgm:cxn modelId="{D7CD01A4-3E02-4F85-A966-D65EF4C274E5}" type="presParOf" srcId="{C427ABD5-1D5A-4CA1-BD98-320A162EEC3E}" destId="{4B7B0959-1773-41D3-B031-F0CA085A7FA8}" srcOrd="3" destOrd="0" presId="urn:microsoft.com/office/officeart/2008/layout/TitledPictureBlocks"/>
    <dgm:cxn modelId="{A37C207D-C8F2-4351-9B2B-4F146367D11C}" type="presParOf" srcId="{C427ABD5-1D5A-4CA1-BD98-320A162EEC3E}" destId="{1AE57725-D349-47C1-8B06-0F811F27D20C}" srcOrd="4" destOrd="0" presId="urn:microsoft.com/office/officeart/2008/layout/TitledPictureBlocks"/>
    <dgm:cxn modelId="{95CD45C1-42EA-48E2-B248-26F64817541B}" type="presParOf" srcId="{1AE57725-D349-47C1-8B06-0F811F27D20C}" destId="{CA1849B9-7E7B-4979-87C2-99E8507A5562}" srcOrd="0" destOrd="0" presId="urn:microsoft.com/office/officeart/2008/layout/TitledPictureBlocks"/>
    <dgm:cxn modelId="{4FE98814-EF6A-43B9-908F-93BCDF9D18B5}" type="presParOf" srcId="{1AE57725-D349-47C1-8B06-0F811F27D20C}" destId="{F11A3F4D-3F68-49D4-B055-2C719C0C8975}" srcOrd="1" destOrd="0" presId="urn:microsoft.com/office/officeart/2008/layout/TitledPictureBlocks"/>
    <dgm:cxn modelId="{E4E00A95-00B8-47C5-8BE5-E8C4F4AE62BB}" type="presParOf" srcId="{1AE57725-D349-47C1-8B06-0F811F27D20C}" destId="{EFD57050-0ACF-4FE3-9A77-25F776A471EF}" srcOrd="2" destOrd="0" presId="urn:microsoft.com/office/officeart/2008/layout/TitledPictureBlocks"/>
    <dgm:cxn modelId="{867BDA85-30B9-4587-A94B-B257380377AE}" type="presParOf" srcId="{C427ABD5-1D5A-4CA1-BD98-320A162EEC3E}" destId="{CB8181A9-91E6-40A4-A5BA-920E0BB66152}" srcOrd="5" destOrd="0" presId="urn:microsoft.com/office/officeart/2008/layout/TitledPictureBlocks"/>
    <dgm:cxn modelId="{F8F8E81C-4F53-45F3-BD99-19BBD5EF9A7B}" type="presParOf" srcId="{C427ABD5-1D5A-4CA1-BD98-320A162EEC3E}" destId="{3B737449-F728-4713-9E43-B378C156DA00}" srcOrd="6" destOrd="0" presId="urn:microsoft.com/office/officeart/2008/layout/TitledPictureBlocks"/>
    <dgm:cxn modelId="{7191B791-21E1-416B-9C7F-3C43BA497C90}" type="presParOf" srcId="{3B737449-F728-4713-9E43-B378C156DA00}" destId="{773F2764-AE9C-4BF3-A973-91AF05260D5E}" srcOrd="0" destOrd="0" presId="urn:microsoft.com/office/officeart/2008/layout/TitledPictureBlocks"/>
    <dgm:cxn modelId="{48A76E72-8270-442F-9DAC-66F9A6BFA04A}" type="presParOf" srcId="{3B737449-F728-4713-9E43-B378C156DA00}" destId="{E18F64ED-987B-49D9-8C3C-6C65FA27CB41}" srcOrd="1" destOrd="0" presId="urn:microsoft.com/office/officeart/2008/layout/TitledPictureBlocks"/>
    <dgm:cxn modelId="{66B76919-FBF2-409A-A1D2-0E7524244594}" type="presParOf" srcId="{3B737449-F728-4713-9E43-B378C156DA00}" destId="{420A70E7-BB60-4F5A-8FED-34359A670AAB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B9EE6D-A7EC-48C4-BC36-9987292BBC86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366CEEF-4AE1-4243-8E25-156266D698B1}">
      <dgm:prSet phldrT="[Texto]"/>
      <dgm:spPr/>
      <dgm:t>
        <a:bodyPr/>
        <a:lstStyle/>
        <a:p>
          <a:r>
            <a:rPr lang="es-ES" dirty="0"/>
            <a:t>DOMINIO PÚBLICO</a:t>
          </a:r>
        </a:p>
      </dgm:t>
    </dgm:pt>
    <dgm:pt modelId="{EAB16BBC-6774-424B-916D-93AFABA4D1F9}" type="parTrans" cxnId="{40C15366-FFB5-4F2D-9410-227BBA150587}">
      <dgm:prSet/>
      <dgm:spPr/>
      <dgm:t>
        <a:bodyPr/>
        <a:lstStyle/>
        <a:p>
          <a:endParaRPr lang="es-ES"/>
        </a:p>
      </dgm:t>
    </dgm:pt>
    <dgm:pt modelId="{FFAE2E94-F47B-4EBD-A2C5-3FD20F8EC80E}" type="sibTrans" cxnId="{40C15366-FFB5-4F2D-9410-227BBA150587}">
      <dgm:prSet/>
      <dgm:spPr/>
      <dgm:t>
        <a:bodyPr/>
        <a:lstStyle/>
        <a:p>
          <a:endParaRPr lang="es-ES"/>
        </a:p>
      </dgm:t>
    </dgm:pt>
    <dgm:pt modelId="{5A84E3EF-74EB-4A8E-94C0-5FF1E21572EA}" type="pres">
      <dgm:prSet presAssocID="{D9B9EE6D-A7EC-48C4-BC36-9987292BBC86}" presName="linearFlow" presStyleCnt="0">
        <dgm:presLayoutVars>
          <dgm:dir/>
          <dgm:resizeHandles val="exact"/>
        </dgm:presLayoutVars>
      </dgm:prSet>
      <dgm:spPr/>
    </dgm:pt>
    <dgm:pt modelId="{B4E4CFD8-FF74-4262-9BD0-9D0E92E55A4A}" type="pres">
      <dgm:prSet presAssocID="{5366CEEF-4AE1-4243-8E25-156266D698B1}" presName="comp" presStyleCnt="0"/>
      <dgm:spPr/>
    </dgm:pt>
    <dgm:pt modelId="{229D46C9-74B9-466F-8DA0-CD1B0D8C2DB0}" type="pres">
      <dgm:prSet presAssocID="{5366CEEF-4AE1-4243-8E25-156266D698B1}" presName="rect2" presStyleLbl="node1" presStyleIdx="0" presStyleCnt="1">
        <dgm:presLayoutVars>
          <dgm:bulletEnabled val="1"/>
        </dgm:presLayoutVars>
      </dgm:prSet>
      <dgm:spPr/>
    </dgm:pt>
    <dgm:pt modelId="{9EA0369E-8622-46F5-A2D3-9EA0EF9B1988}" type="pres">
      <dgm:prSet presAssocID="{5366CEEF-4AE1-4243-8E25-156266D698B1}" presName="rect1" presStyleLbl="ln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15220243-C9F0-4A00-B101-74416AB171CB}" type="presOf" srcId="{D9B9EE6D-A7EC-48C4-BC36-9987292BBC86}" destId="{5A84E3EF-74EB-4A8E-94C0-5FF1E21572EA}" srcOrd="0" destOrd="0" presId="urn:microsoft.com/office/officeart/2008/layout/AlternatingPictureBlocks"/>
    <dgm:cxn modelId="{40C15366-FFB5-4F2D-9410-227BBA150587}" srcId="{D9B9EE6D-A7EC-48C4-BC36-9987292BBC86}" destId="{5366CEEF-4AE1-4243-8E25-156266D698B1}" srcOrd="0" destOrd="0" parTransId="{EAB16BBC-6774-424B-916D-93AFABA4D1F9}" sibTransId="{FFAE2E94-F47B-4EBD-A2C5-3FD20F8EC80E}"/>
    <dgm:cxn modelId="{1CEE2473-CC1F-4CE3-808F-445309373A0E}" type="presOf" srcId="{5366CEEF-4AE1-4243-8E25-156266D698B1}" destId="{229D46C9-74B9-466F-8DA0-CD1B0D8C2DB0}" srcOrd="0" destOrd="0" presId="urn:microsoft.com/office/officeart/2008/layout/AlternatingPictureBlocks"/>
    <dgm:cxn modelId="{BF6E21F0-E750-4B56-B052-D0FF3FA928F0}" type="presParOf" srcId="{5A84E3EF-74EB-4A8E-94C0-5FF1E21572EA}" destId="{B4E4CFD8-FF74-4262-9BD0-9D0E92E55A4A}" srcOrd="0" destOrd="0" presId="urn:microsoft.com/office/officeart/2008/layout/AlternatingPictureBlocks"/>
    <dgm:cxn modelId="{99782095-7AFA-4DB1-B457-61BD302F7A2A}" type="presParOf" srcId="{B4E4CFD8-FF74-4262-9BD0-9D0E92E55A4A}" destId="{229D46C9-74B9-466F-8DA0-CD1B0D8C2DB0}" srcOrd="0" destOrd="0" presId="urn:microsoft.com/office/officeart/2008/layout/AlternatingPictureBlocks"/>
    <dgm:cxn modelId="{5558CE11-329C-47D4-ABC2-D7EAF72B7D8A}" type="presParOf" srcId="{B4E4CFD8-FF74-4262-9BD0-9D0E92E55A4A}" destId="{9EA0369E-8622-46F5-A2D3-9EA0EF9B198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AB581E7-CD3F-4FF0-A2AA-F530A73A70D7}" type="doc">
      <dgm:prSet loTypeId="urn:microsoft.com/office/officeart/2005/8/layout/pList1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EB185C0-EC2C-41F9-9FFC-60D5A6423E86}">
      <dgm:prSet/>
      <dgm:spPr/>
      <dgm:t>
        <a:bodyPr/>
        <a:lstStyle/>
        <a:p>
          <a:r>
            <a:rPr lang="es-ES" dirty="0"/>
            <a:t>1. </a:t>
          </a:r>
          <a:r>
            <a:rPr lang="pt-BR" dirty="0" err="1"/>
            <a:t>En</a:t>
          </a:r>
          <a:r>
            <a:rPr lang="pt-BR" dirty="0"/>
            <a:t> </a:t>
          </a:r>
          <a:r>
            <a:rPr lang="pt-BR" b="1" dirty="0" err="1"/>
            <a:t>España</a:t>
          </a:r>
          <a:r>
            <a:rPr lang="pt-BR" dirty="0"/>
            <a:t>, </a:t>
          </a:r>
          <a:r>
            <a:rPr lang="pt-BR" dirty="0" err="1"/>
            <a:t>pasan</a:t>
          </a:r>
          <a:r>
            <a:rPr lang="pt-BR" dirty="0"/>
            <a:t> a domínio público 70 anos despois da morte do autor ou 80 se faleceu antes de 1987,</a:t>
          </a:r>
          <a:endParaRPr lang="es-ES" dirty="0"/>
        </a:p>
      </dgm:t>
    </dgm:pt>
    <dgm:pt modelId="{CDF58AF4-7AF1-43BB-892C-36A0E0BD8391}" type="parTrans" cxnId="{F841991A-79CC-4D39-AE5E-0226719C657E}">
      <dgm:prSet/>
      <dgm:spPr/>
      <dgm:t>
        <a:bodyPr/>
        <a:lstStyle/>
        <a:p>
          <a:endParaRPr lang="es-ES"/>
        </a:p>
      </dgm:t>
    </dgm:pt>
    <dgm:pt modelId="{DCB52317-2E30-4F33-B952-5D7E2F4A3F5B}" type="sibTrans" cxnId="{F841991A-79CC-4D39-AE5E-0226719C657E}">
      <dgm:prSet/>
      <dgm:spPr/>
      <dgm:t>
        <a:bodyPr/>
        <a:lstStyle/>
        <a:p>
          <a:endParaRPr lang="es-ES"/>
        </a:p>
      </dgm:t>
    </dgm:pt>
    <dgm:pt modelId="{0E339A47-FE9A-4031-A6E6-1AE9CF6AB8F7}">
      <dgm:prSet/>
      <dgm:spPr/>
      <dgm:t>
        <a:bodyPr/>
        <a:lstStyle/>
        <a:p>
          <a:r>
            <a:rPr lang="es-ES" dirty="0"/>
            <a:t>2. Definimos a obra con </a:t>
          </a:r>
          <a:r>
            <a:rPr lang="es-ES" dirty="0" err="1"/>
            <a:t>licenciamento</a:t>
          </a:r>
          <a:r>
            <a:rPr lang="es-ES" dirty="0"/>
            <a:t> Creative </a:t>
          </a:r>
          <a:r>
            <a:rPr lang="es-ES" dirty="0" err="1"/>
            <a:t>Commons</a:t>
          </a:r>
          <a:r>
            <a:rPr lang="es-ES" dirty="0"/>
            <a:t> 0 de forma específica.</a:t>
          </a:r>
        </a:p>
      </dgm:t>
    </dgm:pt>
    <dgm:pt modelId="{F6E77EF6-A2B4-4047-9F93-EBB3278C9E18}" type="parTrans" cxnId="{535DF774-F211-4D17-9DF6-C397C5B23393}">
      <dgm:prSet/>
      <dgm:spPr/>
      <dgm:t>
        <a:bodyPr/>
        <a:lstStyle/>
        <a:p>
          <a:endParaRPr lang="es-ES"/>
        </a:p>
      </dgm:t>
    </dgm:pt>
    <dgm:pt modelId="{1952206C-3922-4CE8-B432-B4624420B3E5}" type="sibTrans" cxnId="{535DF774-F211-4D17-9DF6-C397C5B23393}">
      <dgm:prSet/>
      <dgm:spPr/>
      <dgm:t>
        <a:bodyPr/>
        <a:lstStyle/>
        <a:p>
          <a:endParaRPr lang="es-ES"/>
        </a:p>
      </dgm:t>
    </dgm:pt>
    <dgm:pt modelId="{482851B5-6B1A-48E6-80D5-315F140B4338}" type="pres">
      <dgm:prSet presAssocID="{8AB581E7-CD3F-4FF0-A2AA-F530A73A70D7}" presName="Name0" presStyleCnt="0">
        <dgm:presLayoutVars>
          <dgm:dir/>
          <dgm:resizeHandles val="exact"/>
        </dgm:presLayoutVars>
      </dgm:prSet>
      <dgm:spPr/>
    </dgm:pt>
    <dgm:pt modelId="{FDD653E2-66DD-498F-86DB-99058EF54F06}" type="pres">
      <dgm:prSet presAssocID="{AEB185C0-EC2C-41F9-9FFC-60D5A6423E86}" presName="compNode" presStyleCnt="0"/>
      <dgm:spPr/>
    </dgm:pt>
    <dgm:pt modelId="{FAC4CECC-41C0-445F-97C1-44B268051CD7}" type="pres">
      <dgm:prSet presAssocID="{AEB185C0-EC2C-41F9-9FFC-60D5A6423E86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9BECF372-0D28-4177-89CF-5BB9CAA0382C}" type="pres">
      <dgm:prSet presAssocID="{AEB185C0-EC2C-41F9-9FFC-60D5A6423E86}" presName="textRect" presStyleLbl="revTx" presStyleIdx="0" presStyleCnt="2">
        <dgm:presLayoutVars>
          <dgm:bulletEnabled val="1"/>
        </dgm:presLayoutVars>
      </dgm:prSet>
      <dgm:spPr/>
    </dgm:pt>
    <dgm:pt modelId="{5058A5E0-CCB9-4E58-BE22-D1F79D1B74A4}" type="pres">
      <dgm:prSet presAssocID="{DCB52317-2E30-4F33-B952-5D7E2F4A3F5B}" presName="sibTrans" presStyleLbl="sibTrans2D1" presStyleIdx="0" presStyleCnt="0"/>
      <dgm:spPr/>
    </dgm:pt>
    <dgm:pt modelId="{1C96919F-DA48-4F78-8FE4-62700800786E}" type="pres">
      <dgm:prSet presAssocID="{0E339A47-FE9A-4031-A6E6-1AE9CF6AB8F7}" presName="compNode" presStyleCnt="0"/>
      <dgm:spPr/>
    </dgm:pt>
    <dgm:pt modelId="{72B2CE6C-4DE7-4D0D-8BBF-F3CBCEBC2823}" type="pres">
      <dgm:prSet presAssocID="{0E339A47-FE9A-4031-A6E6-1AE9CF6AB8F7}" presName="pict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B11BBEDC-C670-4A8F-B43C-04D960C4E0AC}" type="pres">
      <dgm:prSet presAssocID="{0E339A47-FE9A-4031-A6E6-1AE9CF6AB8F7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F841991A-79CC-4D39-AE5E-0226719C657E}" srcId="{8AB581E7-CD3F-4FF0-A2AA-F530A73A70D7}" destId="{AEB185C0-EC2C-41F9-9FFC-60D5A6423E86}" srcOrd="0" destOrd="0" parTransId="{CDF58AF4-7AF1-43BB-892C-36A0E0BD8391}" sibTransId="{DCB52317-2E30-4F33-B952-5D7E2F4A3F5B}"/>
    <dgm:cxn modelId="{C8E35634-A739-4F16-BF27-4351EAB64566}" type="presOf" srcId="{8AB581E7-CD3F-4FF0-A2AA-F530A73A70D7}" destId="{482851B5-6B1A-48E6-80D5-315F140B4338}" srcOrd="0" destOrd="0" presId="urn:microsoft.com/office/officeart/2005/8/layout/pList1"/>
    <dgm:cxn modelId="{535DF774-F211-4D17-9DF6-C397C5B23393}" srcId="{8AB581E7-CD3F-4FF0-A2AA-F530A73A70D7}" destId="{0E339A47-FE9A-4031-A6E6-1AE9CF6AB8F7}" srcOrd="1" destOrd="0" parTransId="{F6E77EF6-A2B4-4047-9F93-EBB3278C9E18}" sibTransId="{1952206C-3922-4CE8-B432-B4624420B3E5}"/>
    <dgm:cxn modelId="{D7E04A8D-0055-4820-ADEC-29D435EDE71B}" type="presOf" srcId="{AEB185C0-EC2C-41F9-9FFC-60D5A6423E86}" destId="{9BECF372-0D28-4177-89CF-5BB9CAA0382C}" srcOrd="0" destOrd="0" presId="urn:microsoft.com/office/officeart/2005/8/layout/pList1"/>
    <dgm:cxn modelId="{70FB4D91-620B-4E3D-B876-85EC22D72A9E}" type="presOf" srcId="{DCB52317-2E30-4F33-B952-5D7E2F4A3F5B}" destId="{5058A5E0-CCB9-4E58-BE22-D1F79D1B74A4}" srcOrd="0" destOrd="0" presId="urn:microsoft.com/office/officeart/2005/8/layout/pList1"/>
    <dgm:cxn modelId="{B89C9DC5-0E33-4539-83FB-278681C886CD}" type="presOf" srcId="{0E339A47-FE9A-4031-A6E6-1AE9CF6AB8F7}" destId="{B11BBEDC-C670-4A8F-B43C-04D960C4E0AC}" srcOrd="0" destOrd="0" presId="urn:microsoft.com/office/officeart/2005/8/layout/pList1"/>
    <dgm:cxn modelId="{6BB85A3B-1DA3-4005-9B10-147ADC15722A}" type="presParOf" srcId="{482851B5-6B1A-48E6-80D5-315F140B4338}" destId="{FDD653E2-66DD-498F-86DB-99058EF54F06}" srcOrd="0" destOrd="0" presId="urn:microsoft.com/office/officeart/2005/8/layout/pList1"/>
    <dgm:cxn modelId="{F54F5FFF-16FE-4AD8-9F6B-9DEC0E09D9F2}" type="presParOf" srcId="{FDD653E2-66DD-498F-86DB-99058EF54F06}" destId="{FAC4CECC-41C0-445F-97C1-44B268051CD7}" srcOrd="0" destOrd="0" presId="urn:microsoft.com/office/officeart/2005/8/layout/pList1"/>
    <dgm:cxn modelId="{E9C1F870-D402-424F-91FC-263261C29A0D}" type="presParOf" srcId="{FDD653E2-66DD-498F-86DB-99058EF54F06}" destId="{9BECF372-0D28-4177-89CF-5BB9CAA0382C}" srcOrd="1" destOrd="0" presId="urn:microsoft.com/office/officeart/2005/8/layout/pList1"/>
    <dgm:cxn modelId="{202EFAAA-9DD6-4A4F-A236-4D34AA8D6A81}" type="presParOf" srcId="{482851B5-6B1A-48E6-80D5-315F140B4338}" destId="{5058A5E0-CCB9-4E58-BE22-D1F79D1B74A4}" srcOrd="1" destOrd="0" presId="urn:microsoft.com/office/officeart/2005/8/layout/pList1"/>
    <dgm:cxn modelId="{70F0E700-E468-4DE2-9A2F-7D5A19738E0D}" type="presParOf" srcId="{482851B5-6B1A-48E6-80D5-315F140B4338}" destId="{1C96919F-DA48-4F78-8FE4-62700800786E}" srcOrd="2" destOrd="0" presId="urn:microsoft.com/office/officeart/2005/8/layout/pList1"/>
    <dgm:cxn modelId="{5030082F-7630-4B40-B91E-03C8FD7286E9}" type="presParOf" srcId="{1C96919F-DA48-4F78-8FE4-62700800786E}" destId="{72B2CE6C-4DE7-4D0D-8BBF-F3CBCEBC2823}" srcOrd="0" destOrd="0" presId="urn:microsoft.com/office/officeart/2005/8/layout/pList1"/>
    <dgm:cxn modelId="{0F61A338-68A7-42CA-B22C-7B7288F1AC55}" type="presParOf" srcId="{1C96919F-DA48-4F78-8FE4-62700800786E}" destId="{B11BBEDC-C670-4A8F-B43C-04D960C4E0A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B48B0C-1039-4F7C-85A7-3E493DFB50D1}" type="doc">
      <dgm:prSet loTypeId="urn:microsoft.com/office/officeart/2005/8/layout/cycle1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97F03D-22F3-44B6-8FC9-6D98C905D4C6}">
      <dgm:prSet phldrT="[Texto]"/>
      <dgm:spPr/>
      <dgm:t>
        <a:bodyPr/>
        <a:lstStyle/>
        <a:p>
          <a:r>
            <a:rPr lang="es-ES" b="1" dirty="0" err="1"/>
            <a:t>Propiedade</a:t>
          </a:r>
          <a:r>
            <a:rPr lang="es-ES" b="1" dirty="0"/>
            <a:t> intelectual</a:t>
          </a:r>
        </a:p>
      </dgm:t>
    </dgm:pt>
    <dgm:pt modelId="{65B72017-68A4-41DD-A623-CDBAC7BA4546}" type="parTrans" cxnId="{28A32ACD-4CCC-4E4A-8BD4-BA5CF73CA6AA}">
      <dgm:prSet/>
      <dgm:spPr/>
      <dgm:t>
        <a:bodyPr/>
        <a:lstStyle/>
        <a:p>
          <a:endParaRPr lang="es-ES"/>
        </a:p>
      </dgm:t>
    </dgm:pt>
    <dgm:pt modelId="{5B283FE2-AC73-44D1-9750-9791D36505DA}" type="sibTrans" cxnId="{28A32ACD-4CCC-4E4A-8BD4-BA5CF73CA6AA}">
      <dgm:prSet/>
      <dgm:spPr/>
      <dgm:t>
        <a:bodyPr/>
        <a:lstStyle/>
        <a:p>
          <a:endParaRPr lang="es-ES"/>
        </a:p>
      </dgm:t>
    </dgm:pt>
    <dgm:pt modelId="{1AAC5935-C748-492C-B382-4451F3B2E156}">
      <dgm:prSet phldrT="[Texto]"/>
      <dgm:spPr/>
      <dgm:t>
        <a:bodyPr/>
        <a:lstStyle/>
        <a:p>
          <a:r>
            <a:rPr lang="es-ES" b="1" dirty="0"/>
            <a:t>Creación humana</a:t>
          </a:r>
          <a:endParaRPr lang="es-ES" b="1" i="1" dirty="0"/>
        </a:p>
      </dgm:t>
    </dgm:pt>
    <dgm:pt modelId="{4D762CC6-D6DC-4FC8-BE9E-C5CF8B331D36}" type="parTrans" cxnId="{657F9D44-2C29-44AE-AEAC-759CE061738E}">
      <dgm:prSet/>
      <dgm:spPr/>
      <dgm:t>
        <a:bodyPr/>
        <a:lstStyle/>
        <a:p>
          <a:endParaRPr lang="es-ES"/>
        </a:p>
      </dgm:t>
    </dgm:pt>
    <dgm:pt modelId="{CD6C519D-36DE-48E7-B8DB-6939E59F7436}" type="sibTrans" cxnId="{657F9D44-2C29-44AE-AEAC-759CE061738E}">
      <dgm:prSet/>
      <dgm:spPr/>
      <dgm:t>
        <a:bodyPr/>
        <a:lstStyle/>
        <a:p>
          <a:endParaRPr lang="es-ES"/>
        </a:p>
      </dgm:t>
    </dgm:pt>
    <dgm:pt modelId="{B4A05F7D-D045-411E-8E1D-146348B61B6F}" type="pres">
      <dgm:prSet presAssocID="{64B48B0C-1039-4F7C-85A7-3E493DFB50D1}" presName="cycle" presStyleCnt="0">
        <dgm:presLayoutVars>
          <dgm:dir/>
          <dgm:resizeHandles val="exact"/>
        </dgm:presLayoutVars>
      </dgm:prSet>
      <dgm:spPr/>
    </dgm:pt>
    <dgm:pt modelId="{132DDC79-0D1F-425A-8A0E-8A05156B7241}" type="pres">
      <dgm:prSet presAssocID="{9197F03D-22F3-44B6-8FC9-6D98C905D4C6}" presName="dummy" presStyleCnt="0"/>
      <dgm:spPr/>
    </dgm:pt>
    <dgm:pt modelId="{D7B9A648-1D3F-4F25-833F-177EC25B737F}" type="pres">
      <dgm:prSet presAssocID="{9197F03D-22F3-44B6-8FC9-6D98C905D4C6}" presName="node" presStyleLbl="revTx" presStyleIdx="0" presStyleCnt="2">
        <dgm:presLayoutVars>
          <dgm:bulletEnabled val="1"/>
        </dgm:presLayoutVars>
      </dgm:prSet>
      <dgm:spPr/>
    </dgm:pt>
    <dgm:pt modelId="{36F81293-7C7A-490C-A515-2A752D9F3381}" type="pres">
      <dgm:prSet presAssocID="{5B283FE2-AC73-44D1-9750-9791D36505DA}" presName="sibTrans" presStyleLbl="node1" presStyleIdx="0" presStyleCnt="2"/>
      <dgm:spPr/>
    </dgm:pt>
    <dgm:pt modelId="{9795C7EF-899F-4F70-AFFD-05DBE4C58FE9}" type="pres">
      <dgm:prSet presAssocID="{1AAC5935-C748-492C-B382-4451F3B2E156}" presName="dummy" presStyleCnt="0"/>
      <dgm:spPr/>
    </dgm:pt>
    <dgm:pt modelId="{34144098-7659-4EA1-BA0F-F7DC89855839}" type="pres">
      <dgm:prSet presAssocID="{1AAC5935-C748-492C-B382-4451F3B2E156}" presName="node" presStyleLbl="revTx" presStyleIdx="1" presStyleCnt="2">
        <dgm:presLayoutVars>
          <dgm:bulletEnabled val="1"/>
        </dgm:presLayoutVars>
      </dgm:prSet>
      <dgm:spPr/>
    </dgm:pt>
    <dgm:pt modelId="{DD7EC0D8-88E3-444B-8E15-DFD0EA486634}" type="pres">
      <dgm:prSet presAssocID="{CD6C519D-36DE-48E7-B8DB-6939E59F7436}" presName="sibTrans" presStyleLbl="node1" presStyleIdx="1" presStyleCnt="2"/>
      <dgm:spPr/>
    </dgm:pt>
  </dgm:ptLst>
  <dgm:cxnLst>
    <dgm:cxn modelId="{657F9D44-2C29-44AE-AEAC-759CE061738E}" srcId="{64B48B0C-1039-4F7C-85A7-3E493DFB50D1}" destId="{1AAC5935-C748-492C-B382-4451F3B2E156}" srcOrd="1" destOrd="0" parTransId="{4D762CC6-D6DC-4FC8-BE9E-C5CF8B331D36}" sibTransId="{CD6C519D-36DE-48E7-B8DB-6939E59F7436}"/>
    <dgm:cxn modelId="{E3CF4A66-45F7-4142-A955-2E9835098E4D}" type="presOf" srcId="{9197F03D-22F3-44B6-8FC9-6D98C905D4C6}" destId="{D7B9A648-1D3F-4F25-833F-177EC25B737F}" srcOrd="0" destOrd="0" presId="urn:microsoft.com/office/officeart/2005/8/layout/cycle1"/>
    <dgm:cxn modelId="{5EB2DF8F-1261-4D2F-BAE9-F64E010B6C0E}" type="presOf" srcId="{64B48B0C-1039-4F7C-85A7-3E493DFB50D1}" destId="{B4A05F7D-D045-411E-8E1D-146348B61B6F}" srcOrd="0" destOrd="0" presId="urn:microsoft.com/office/officeart/2005/8/layout/cycle1"/>
    <dgm:cxn modelId="{6C3FC5AC-256A-4238-A92D-75100C88CA66}" type="presOf" srcId="{CD6C519D-36DE-48E7-B8DB-6939E59F7436}" destId="{DD7EC0D8-88E3-444B-8E15-DFD0EA486634}" srcOrd="0" destOrd="0" presId="urn:microsoft.com/office/officeart/2005/8/layout/cycle1"/>
    <dgm:cxn modelId="{A4029FC5-1426-48EE-A384-AC2C599D99FA}" type="presOf" srcId="{5B283FE2-AC73-44D1-9750-9791D36505DA}" destId="{36F81293-7C7A-490C-A515-2A752D9F3381}" srcOrd="0" destOrd="0" presId="urn:microsoft.com/office/officeart/2005/8/layout/cycle1"/>
    <dgm:cxn modelId="{28A32ACD-4CCC-4E4A-8BD4-BA5CF73CA6AA}" srcId="{64B48B0C-1039-4F7C-85A7-3E493DFB50D1}" destId="{9197F03D-22F3-44B6-8FC9-6D98C905D4C6}" srcOrd="0" destOrd="0" parTransId="{65B72017-68A4-41DD-A623-CDBAC7BA4546}" sibTransId="{5B283FE2-AC73-44D1-9750-9791D36505DA}"/>
    <dgm:cxn modelId="{01CF67E8-6EC4-4C32-9A80-C62A3EAE9DF3}" type="presOf" srcId="{1AAC5935-C748-492C-B382-4451F3B2E156}" destId="{34144098-7659-4EA1-BA0F-F7DC89855839}" srcOrd="0" destOrd="0" presId="urn:microsoft.com/office/officeart/2005/8/layout/cycle1"/>
    <dgm:cxn modelId="{8759BA06-0E17-47C3-AC12-B8C5867AA9D7}" type="presParOf" srcId="{B4A05F7D-D045-411E-8E1D-146348B61B6F}" destId="{132DDC79-0D1F-425A-8A0E-8A05156B7241}" srcOrd="0" destOrd="0" presId="urn:microsoft.com/office/officeart/2005/8/layout/cycle1"/>
    <dgm:cxn modelId="{4A1D2E41-9418-482C-9B40-D0FEE08BF97C}" type="presParOf" srcId="{B4A05F7D-D045-411E-8E1D-146348B61B6F}" destId="{D7B9A648-1D3F-4F25-833F-177EC25B737F}" srcOrd="1" destOrd="0" presId="urn:microsoft.com/office/officeart/2005/8/layout/cycle1"/>
    <dgm:cxn modelId="{ACC21141-EFB3-4F26-9A97-4EE9A1974C05}" type="presParOf" srcId="{B4A05F7D-D045-411E-8E1D-146348B61B6F}" destId="{36F81293-7C7A-490C-A515-2A752D9F3381}" srcOrd="2" destOrd="0" presId="urn:microsoft.com/office/officeart/2005/8/layout/cycle1"/>
    <dgm:cxn modelId="{CF87FC2A-C240-4490-B877-E7FA1498C4B9}" type="presParOf" srcId="{B4A05F7D-D045-411E-8E1D-146348B61B6F}" destId="{9795C7EF-899F-4F70-AFFD-05DBE4C58FE9}" srcOrd="3" destOrd="0" presId="urn:microsoft.com/office/officeart/2005/8/layout/cycle1"/>
    <dgm:cxn modelId="{481CE6FE-E196-46CF-A4BA-D931C3C92EF8}" type="presParOf" srcId="{B4A05F7D-D045-411E-8E1D-146348B61B6F}" destId="{34144098-7659-4EA1-BA0F-F7DC89855839}" srcOrd="4" destOrd="0" presId="urn:microsoft.com/office/officeart/2005/8/layout/cycle1"/>
    <dgm:cxn modelId="{2215AA1B-8E53-48B3-A38F-8BF7A7ECF122}" type="presParOf" srcId="{B4A05F7D-D045-411E-8E1D-146348B61B6F}" destId="{DD7EC0D8-88E3-444B-8E15-DFD0EA486634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F5DC16-0882-463A-96DF-D9E81D609858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62E1B8B-49FF-49FD-B127-7A66DB697462}">
      <dgm:prSet phldrT="[Texto]"/>
      <dgm:spPr/>
      <dgm:t>
        <a:bodyPr/>
        <a:lstStyle/>
        <a:p>
          <a:r>
            <a:rPr lang="es-ES" dirty="0"/>
            <a:t>Ámbito internacional</a:t>
          </a:r>
        </a:p>
      </dgm:t>
    </dgm:pt>
    <dgm:pt modelId="{F331C05D-99F2-4C61-8199-F54EF4CFDC34}" type="parTrans" cxnId="{9B0093D4-9DA2-4E58-B0C5-676C9C987D33}">
      <dgm:prSet/>
      <dgm:spPr/>
      <dgm:t>
        <a:bodyPr/>
        <a:lstStyle/>
        <a:p>
          <a:endParaRPr lang="es-ES"/>
        </a:p>
      </dgm:t>
    </dgm:pt>
    <dgm:pt modelId="{132AA5DD-CCDA-44AB-A9F8-27D9566C7BDA}" type="sibTrans" cxnId="{9B0093D4-9DA2-4E58-B0C5-676C9C987D33}">
      <dgm:prSet/>
      <dgm:spPr/>
      <dgm:t>
        <a:bodyPr/>
        <a:lstStyle/>
        <a:p>
          <a:endParaRPr lang="es-ES"/>
        </a:p>
      </dgm:t>
    </dgm:pt>
    <dgm:pt modelId="{08E701D0-5597-420D-AD4D-AD07C559B086}">
      <dgm:prSet phldrT="[Texto]"/>
      <dgm:spPr/>
      <dgm:t>
        <a:bodyPr/>
        <a:lstStyle/>
        <a:p>
          <a:r>
            <a:rPr lang="es-ES" dirty="0" err="1"/>
            <a:t>Propiedade</a:t>
          </a:r>
          <a:r>
            <a:rPr lang="es-ES" dirty="0"/>
            <a:t> intelectual engloba:</a:t>
          </a:r>
        </a:p>
      </dgm:t>
    </dgm:pt>
    <dgm:pt modelId="{398B0C87-7347-4867-8772-F61086AF9F84}" type="parTrans" cxnId="{56EF1B21-7525-4E24-AEB1-8D95A6A8EA7C}">
      <dgm:prSet/>
      <dgm:spPr/>
      <dgm:t>
        <a:bodyPr/>
        <a:lstStyle/>
        <a:p>
          <a:endParaRPr lang="es-ES"/>
        </a:p>
      </dgm:t>
    </dgm:pt>
    <dgm:pt modelId="{1C6337C2-21A0-405F-9108-FECA7AE2F55B}" type="sibTrans" cxnId="{56EF1B21-7525-4E24-AEB1-8D95A6A8EA7C}">
      <dgm:prSet/>
      <dgm:spPr/>
      <dgm:t>
        <a:bodyPr/>
        <a:lstStyle/>
        <a:p>
          <a:endParaRPr lang="es-ES"/>
        </a:p>
      </dgm:t>
    </dgm:pt>
    <dgm:pt modelId="{DBECAF7A-0346-40F8-8EAF-994123F55437}">
      <dgm:prSet phldrT="[Texto]"/>
      <dgm:spPr/>
      <dgm:t>
        <a:bodyPr/>
        <a:lstStyle/>
        <a:p>
          <a:r>
            <a:rPr lang="es-ES" dirty="0"/>
            <a:t>Ámbito estatal</a:t>
          </a:r>
        </a:p>
      </dgm:t>
    </dgm:pt>
    <dgm:pt modelId="{4FBF2CE9-5675-43D7-A751-9884A7E45B0E}" type="parTrans" cxnId="{426E0DB1-7FD9-4628-91D8-BD01E5EC66A9}">
      <dgm:prSet/>
      <dgm:spPr/>
      <dgm:t>
        <a:bodyPr/>
        <a:lstStyle/>
        <a:p>
          <a:endParaRPr lang="es-ES"/>
        </a:p>
      </dgm:t>
    </dgm:pt>
    <dgm:pt modelId="{74B88ADE-5011-4DEB-9F98-C35D3986069B}" type="sibTrans" cxnId="{426E0DB1-7FD9-4628-91D8-BD01E5EC66A9}">
      <dgm:prSet/>
      <dgm:spPr/>
      <dgm:t>
        <a:bodyPr/>
        <a:lstStyle/>
        <a:p>
          <a:endParaRPr lang="es-ES"/>
        </a:p>
      </dgm:t>
    </dgm:pt>
    <dgm:pt modelId="{276DAEF2-8A6D-4EE4-B814-D87065927F5F}">
      <dgm:prSet phldrT="[Texto]"/>
      <dgm:spPr/>
      <dgm:t>
        <a:bodyPr/>
        <a:lstStyle/>
        <a:p>
          <a:r>
            <a:rPr lang="es-ES" dirty="0"/>
            <a:t>Existe normativa LPI</a:t>
          </a:r>
        </a:p>
      </dgm:t>
    </dgm:pt>
    <dgm:pt modelId="{8476DBC6-6FBE-4DB4-A6EF-993AAE9117AA}" type="parTrans" cxnId="{FCCBE9D7-F9AC-4821-B06F-5C210AA2ED73}">
      <dgm:prSet/>
      <dgm:spPr/>
      <dgm:t>
        <a:bodyPr/>
        <a:lstStyle/>
        <a:p>
          <a:endParaRPr lang="es-ES"/>
        </a:p>
      </dgm:t>
    </dgm:pt>
    <dgm:pt modelId="{0E08E335-4735-43C3-8C15-64CC8EE01778}" type="sibTrans" cxnId="{FCCBE9D7-F9AC-4821-B06F-5C210AA2ED73}">
      <dgm:prSet/>
      <dgm:spPr/>
      <dgm:t>
        <a:bodyPr/>
        <a:lstStyle/>
        <a:p>
          <a:endParaRPr lang="es-ES"/>
        </a:p>
      </dgm:t>
    </dgm:pt>
    <dgm:pt modelId="{33DD1D79-F69B-4C9A-B2A1-7A426C1B6772}">
      <dgm:prSet phldrT="[Texto]"/>
      <dgm:spPr/>
      <dgm:t>
        <a:bodyPr/>
        <a:lstStyle/>
        <a:p>
          <a:r>
            <a:rPr lang="es-ES" dirty="0"/>
            <a:t>Existe normativa específica </a:t>
          </a:r>
          <a:r>
            <a:rPr lang="es-ES" dirty="0" err="1"/>
            <a:t>Propiedade</a:t>
          </a:r>
          <a:r>
            <a:rPr lang="es-ES" dirty="0"/>
            <a:t> Industrial</a:t>
          </a:r>
        </a:p>
      </dgm:t>
    </dgm:pt>
    <dgm:pt modelId="{DB423B3F-E7B4-4A5E-A977-FE6BCCB12BFC}" type="parTrans" cxnId="{29E3E311-6688-4BE0-8AFA-9BFDA06612CE}">
      <dgm:prSet/>
      <dgm:spPr/>
      <dgm:t>
        <a:bodyPr/>
        <a:lstStyle/>
        <a:p>
          <a:endParaRPr lang="es-ES"/>
        </a:p>
      </dgm:t>
    </dgm:pt>
    <dgm:pt modelId="{79573FB6-325F-4C28-922E-BFE31AAA754C}" type="sibTrans" cxnId="{29E3E311-6688-4BE0-8AFA-9BFDA06612CE}">
      <dgm:prSet/>
      <dgm:spPr/>
      <dgm:t>
        <a:bodyPr/>
        <a:lstStyle/>
        <a:p>
          <a:endParaRPr lang="es-ES"/>
        </a:p>
      </dgm:t>
    </dgm:pt>
    <dgm:pt modelId="{7F334092-CD20-4587-948F-991E4752C83D}">
      <dgm:prSet phldrT="[Texto]"/>
      <dgm:spPr/>
      <dgm:t>
        <a:bodyPr/>
        <a:lstStyle/>
        <a:p>
          <a:r>
            <a:rPr lang="es-ES" dirty="0" err="1"/>
            <a:t>Dous</a:t>
          </a:r>
          <a:r>
            <a:rPr lang="es-ES" dirty="0"/>
            <a:t> tipos de </a:t>
          </a:r>
          <a:r>
            <a:rPr lang="es-ES" dirty="0" err="1"/>
            <a:t>dereitos</a:t>
          </a:r>
          <a:endParaRPr lang="es-ES" dirty="0"/>
        </a:p>
      </dgm:t>
    </dgm:pt>
    <dgm:pt modelId="{74C3FB6E-27EC-4EDD-8264-299B18537FFE}" type="parTrans" cxnId="{839CD6E7-81A6-40E3-961A-8DCBF1CACA38}">
      <dgm:prSet/>
      <dgm:spPr/>
      <dgm:t>
        <a:bodyPr/>
        <a:lstStyle/>
        <a:p>
          <a:endParaRPr lang="es-ES"/>
        </a:p>
      </dgm:t>
    </dgm:pt>
    <dgm:pt modelId="{65595F33-0B3A-4713-BA00-1148E0F28AB0}" type="sibTrans" cxnId="{839CD6E7-81A6-40E3-961A-8DCBF1CACA38}">
      <dgm:prSet/>
      <dgm:spPr/>
      <dgm:t>
        <a:bodyPr/>
        <a:lstStyle/>
        <a:p>
          <a:endParaRPr lang="es-ES"/>
        </a:p>
      </dgm:t>
    </dgm:pt>
    <dgm:pt modelId="{7B76CF7D-077C-4E75-82C7-B043BEEA4B9C}">
      <dgm:prSet phldrT="[Texto]"/>
      <dgm:spPr/>
      <dgm:t>
        <a:bodyPr/>
        <a:lstStyle/>
        <a:p>
          <a:r>
            <a:rPr lang="es-ES" dirty="0"/>
            <a:t>Morais</a:t>
          </a:r>
        </a:p>
      </dgm:t>
    </dgm:pt>
    <dgm:pt modelId="{9FAAC074-6BB8-4EA4-9A6E-6D12A640D349}" type="parTrans" cxnId="{2B10C175-99D8-4527-A760-81E6EEA67ACB}">
      <dgm:prSet/>
      <dgm:spPr/>
      <dgm:t>
        <a:bodyPr/>
        <a:lstStyle/>
        <a:p>
          <a:endParaRPr lang="es-ES"/>
        </a:p>
      </dgm:t>
    </dgm:pt>
    <dgm:pt modelId="{24378E75-4513-4CEB-827A-FEBCE4130291}" type="sibTrans" cxnId="{2B10C175-99D8-4527-A760-81E6EEA67ACB}">
      <dgm:prSet/>
      <dgm:spPr/>
      <dgm:t>
        <a:bodyPr/>
        <a:lstStyle/>
        <a:p>
          <a:endParaRPr lang="es-ES"/>
        </a:p>
      </dgm:t>
    </dgm:pt>
    <dgm:pt modelId="{2F9BC74F-EA4D-4F1F-BD7C-6B88C8DF92E4}">
      <dgm:prSet phldrT="[Texto]"/>
      <dgm:spPr/>
      <dgm:t>
        <a:bodyPr/>
        <a:lstStyle/>
        <a:p>
          <a:r>
            <a:rPr lang="es-ES" dirty="0" err="1"/>
            <a:t>Patrimoniais</a:t>
          </a:r>
          <a:endParaRPr lang="es-ES" dirty="0"/>
        </a:p>
      </dgm:t>
    </dgm:pt>
    <dgm:pt modelId="{D59FB1C9-A77D-4387-9885-7072C2021DA9}" type="parTrans" cxnId="{67328A77-10BD-4288-A2AC-B0477E2B8D69}">
      <dgm:prSet/>
      <dgm:spPr/>
      <dgm:t>
        <a:bodyPr/>
        <a:lstStyle/>
        <a:p>
          <a:endParaRPr lang="es-ES"/>
        </a:p>
      </dgm:t>
    </dgm:pt>
    <dgm:pt modelId="{4D129050-F5A4-4A2C-88D0-D7DDCE2FBE4C}" type="sibTrans" cxnId="{67328A77-10BD-4288-A2AC-B0477E2B8D69}">
      <dgm:prSet/>
      <dgm:spPr/>
      <dgm:t>
        <a:bodyPr/>
        <a:lstStyle/>
        <a:p>
          <a:endParaRPr lang="es-ES"/>
        </a:p>
      </dgm:t>
    </dgm:pt>
    <dgm:pt modelId="{ABEA1CF5-8732-403A-967A-65D42486B573}">
      <dgm:prSet phldrT="[Texto]"/>
      <dgm:spPr/>
      <dgm:t>
        <a:bodyPr/>
        <a:lstStyle/>
        <a:p>
          <a:r>
            <a:rPr lang="es-ES" b="1" dirty="0">
              <a:solidFill>
                <a:srgbClr val="0070C0"/>
              </a:solidFill>
            </a:rPr>
            <a:t>Copyright = </a:t>
          </a:r>
          <a:r>
            <a:rPr lang="es-ES" b="1" dirty="0" err="1">
              <a:solidFill>
                <a:srgbClr val="0070C0"/>
              </a:solidFill>
            </a:rPr>
            <a:t>Dereitos</a:t>
          </a:r>
          <a:r>
            <a:rPr lang="es-ES" b="1" dirty="0">
              <a:solidFill>
                <a:srgbClr val="0070C0"/>
              </a:solidFill>
            </a:rPr>
            <a:t> de autor</a:t>
          </a:r>
        </a:p>
      </dgm:t>
    </dgm:pt>
    <dgm:pt modelId="{CE25BD81-CDAD-461D-B506-74A80E91E198}" type="parTrans" cxnId="{C55FC477-B0AD-4C8D-AE7F-FF66C337B6AA}">
      <dgm:prSet/>
      <dgm:spPr/>
      <dgm:t>
        <a:bodyPr/>
        <a:lstStyle/>
        <a:p>
          <a:endParaRPr lang="es-ES"/>
        </a:p>
      </dgm:t>
    </dgm:pt>
    <dgm:pt modelId="{19255826-03EF-4421-9E4F-FAA668837503}" type="sibTrans" cxnId="{C55FC477-B0AD-4C8D-AE7F-FF66C337B6AA}">
      <dgm:prSet/>
      <dgm:spPr/>
      <dgm:t>
        <a:bodyPr/>
        <a:lstStyle/>
        <a:p>
          <a:endParaRPr lang="es-ES"/>
        </a:p>
      </dgm:t>
    </dgm:pt>
    <dgm:pt modelId="{20E53391-268D-43B6-B8D4-510DB3886834}">
      <dgm:prSet phldrT="[Texto]"/>
      <dgm:spPr/>
      <dgm:t>
        <a:bodyPr/>
        <a:lstStyle/>
        <a:p>
          <a:r>
            <a:rPr lang="es-ES" dirty="0"/>
            <a:t>Obras (literarias, artísticas, científicas)</a:t>
          </a:r>
        </a:p>
      </dgm:t>
    </dgm:pt>
    <dgm:pt modelId="{6B3905BE-2B91-49BA-A20A-1433F0C3D30F}" type="parTrans" cxnId="{F6126C59-F1CE-4B60-8FAD-F59BF88A2E1C}">
      <dgm:prSet/>
      <dgm:spPr/>
      <dgm:t>
        <a:bodyPr/>
        <a:lstStyle/>
        <a:p>
          <a:endParaRPr lang="es-ES"/>
        </a:p>
      </dgm:t>
    </dgm:pt>
    <dgm:pt modelId="{28F0F084-8AC2-4111-87DB-F2B708C59925}" type="sibTrans" cxnId="{F6126C59-F1CE-4B60-8FAD-F59BF88A2E1C}">
      <dgm:prSet/>
      <dgm:spPr/>
      <dgm:t>
        <a:bodyPr/>
        <a:lstStyle/>
        <a:p>
          <a:endParaRPr lang="es-ES"/>
        </a:p>
      </dgm:t>
    </dgm:pt>
    <dgm:pt modelId="{B240C288-6927-4335-997E-E658D1B2ABA5}">
      <dgm:prSet phldrT="[Texto]"/>
      <dgm:spPr/>
      <dgm:t>
        <a:bodyPr/>
        <a:lstStyle/>
        <a:p>
          <a:r>
            <a:rPr lang="es-ES" dirty="0"/>
            <a:t>Patentes</a:t>
          </a:r>
        </a:p>
      </dgm:t>
    </dgm:pt>
    <dgm:pt modelId="{E95E6568-2860-4112-BA45-A342774F6150}" type="parTrans" cxnId="{CEE403B7-F3C9-490C-A18B-A6DC5C6F81EE}">
      <dgm:prSet/>
      <dgm:spPr/>
      <dgm:t>
        <a:bodyPr/>
        <a:lstStyle/>
        <a:p>
          <a:endParaRPr lang="es-ES"/>
        </a:p>
      </dgm:t>
    </dgm:pt>
    <dgm:pt modelId="{18BE8993-8514-45D2-A491-85BEA6B8B5EF}" type="sibTrans" cxnId="{CEE403B7-F3C9-490C-A18B-A6DC5C6F81EE}">
      <dgm:prSet/>
      <dgm:spPr/>
      <dgm:t>
        <a:bodyPr/>
        <a:lstStyle/>
        <a:p>
          <a:endParaRPr lang="es-ES"/>
        </a:p>
      </dgm:t>
    </dgm:pt>
    <dgm:pt modelId="{A3B96E1A-BB9F-45C3-8E38-F62A2CD61330}">
      <dgm:prSet phldrT="[Texto]"/>
      <dgm:spPr/>
      <dgm:t>
        <a:bodyPr/>
        <a:lstStyle/>
        <a:p>
          <a:r>
            <a:rPr lang="es-ES" dirty="0"/>
            <a:t>Marcas</a:t>
          </a:r>
        </a:p>
      </dgm:t>
    </dgm:pt>
    <dgm:pt modelId="{90584534-FEA2-4C2E-BF96-9C00F5AE6AF7}" type="parTrans" cxnId="{CB5F5D35-9115-4433-8FE6-EB33113BD58C}">
      <dgm:prSet/>
      <dgm:spPr/>
      <dgm:t>
        <a:bodyPr/>
        <a:lstStyle/>
        <a:p>
          <a:endParaRPr lang="es-ES"/>
        </a:p>
      </dgm:t>
    </dgm:pt>
    <dgm:pt modelId="{F731F485-AFB8-4CA8-9366-A0880058D506}" type="sibTrans" cxnId="{CB5F5D35-9115-4433-8FE6-EB33113BD58C}">
      <dgm:prSet/>
      <dgm:spPr/>
      <dgm:t>
        <a:bodyPr/>
        <a:lstStyle/>
        <a:p>
          <a:endParaRPr lang="es-ES"/>
        </a:p>
      </dgm:t>
    </dgm:pt>
    <dgm:pt modelId="{55775405-2C69-478C-BE45-CBE4E265B691}">
      <dgm:prSet phldrT="[Texto]"/>
      <dgm:spPr/>
      <dgm:t>
        <a:bodyPr/>
        <a:lstStyle/>
        <a:p>
          <a:r>
            <a:rPr lang="es-ES" dirty="0"/>
            <a:t>Inventos</a:t>
          </a:r>
        </a:p>
      </dgm:t>
    </dgm:pt>
    <dgm:pt modelId="{FFD98037-82ED-41FD-9C34-1D9187306CE2}" type="parTrans" cxnId="{130E4D68-24A4-4AB9-9A7B-86E488DE2EED}">
      <dgm:prSet/>
      <dgm:spPr/>
      <dgm:t>
        <a:bodyPr/>
        <a:lstStyle/>
        <a:p>
          <a:endParaRPr lang="es-ES"/>
        </a:p>
      </dgm:t>
    </dgm:pt>
    <dgm:pt modelId="{E83755D3-AB7D-44CF-89BB-053925EAD03D}" type="sibTrans" cxnId="{130E4D68-24A4-4AB9-9A7B-86E488DE2EED}">
      <dgm:prSet/>
      <dgm:spPr/>
      <dgm:t>
        <a:bodyPr/>
        <a:lstStyle/>
        <a:p>
          <a:endParaRPr lang="es-ES"/>
        </a:p>
      </dgm:t>
    </dgm:pt>
    <dgm:pt modelId="{4C6EBC08-323F-4A5D-B696-119744DDF5F6}">
      <dgm:prSet phldrT="[Texto]"/>
      <dgm:spPr/>
      <dgm:t>
        <a:bodyPr/>
        <a:lstStyle/>
        <a:p>
          <a:endParaRPr lang="es-ES" dirty="0"/>
        </a:p>
      </dgm:t>
    </dgm:pt>
    <dgm:pt modelId="{0C3054B4-85ED-491A-A20B-ABB540A8C225}" type="parTrans" cxnId="{70B51C0D-CDED-48DD-BCF9-47F5C407AA0D}">
      <dgm:prSet/>
      <dgm:spPr/>
      <dgm:t>
        <a:bodyPr/>
        <a:lstStyle/>
        <a:p>
          <a:endParaRPr lang="es-ES"/>
        </a:p>
      </dgm:t>
    </dgm:pt>
    <dgm:pt modelId="{AE27C28C-5D70-4258-A21F-31DF1D10FF08}" type="sibTrans" cxnId="{70B51C0D-CDED-48DD-BCF9-47F5C407AA0D}">
      <dgm:prSet/>
      <dgm:spPr/>
      <dgm:t>
        <a:bodyPr/>
        <a:lstStyle/>
        <a:p>
          <a:endParaRPr lang="es-ES"/>
        </a:p>
      </dgm:t>
    </dgm:pt>
    <dgm:pt modelId="{737BBDE4-28EA-4785-8F16-2493E9940615}" type="pres">
      <dgm:prSet presAssocID="{95F5DC16-0882-463A-96DF-D9E81D609858}" presName="Name0" presStyleCnt="0">
        <dgm:presLayoutVars>
          <dgm:dir/>
          <dgm:animLvl val="lvl"/>
          <dgm:resizeHandles/>
        </dgm:presLayoutVars>
      </dgm:prSet>
      <dgm:spPr/>
    </dgm:pt>
    <dgm:pt modelId="{6E8E19C7-EC10-49C6-92AD-F1C955977F5C}" type="pres">
      <dgm:prSet presAssocID="{262E1B8B-49FF-49FD-B127-7A66DB697462}" presName="linNode" presStyleCnt="0"/>
      <dgm:spPr/>
    </dgm:pt>
    <dgm:pt modelId="{92226EA0-E4BC-45B8-B737-8F4529D9F039}" type="pres">
      <dgm:prSet presAssocID="{262E1B8B-49FF-49FD-B127-7A66DB697462}" presName="parentShp" presStyleLbl="node1" presStyleIdx="0" presStyleCnt="3">
        <dgm:presLayoutVars>
          <dgm:bulletEnabled val="1"/>
        </dgm:presLayoutVars>
      </dgm:prSet>
      <dgm:spPr/>
    </dgm:pt>
    <dgm:pt modelId="{EA9A0804-BA8D-4BF6-AE1F-D3369DBEC749}" type="pres">
      <dgm:prSet presAssocID="{262E1B8B-49FF-49FD-B127-7A66DB697462}" presName="childShp" presStyleLbl="bgAccFollowNode1" presStyleIdx="0" presStyleCnt="3">
        <dgm:presLayoutVars>
          <dgm:bulletEnabled val="1"/>
        </dgm:presLayoutVars>
      </dgm:prSet>
      <dgm:spPr/>
    </dgm:pt>
    <dgm:pt modelId="{DF27185C-E39D-4F6D-9963-B6DAA34E888A}" type="pres">
      <dgm:prSet presAssocID="{132AA5DD-CCDA-44AB-A9F8-27D9566C7BDA}" presName="spacing" presStyleCnt="0"/>
      <dgm:spPr/>
    </dgm:pt>
    <dgm:pt modelId="{6569AFC6-ECBB-49D7-B895-E24C125DBAAA}" type="pres">
      <dgm:prSet presAssocID="{DBECAF7A-0346-40F8-8EAF-994123F55437}" presName="linNode" presStyleCnt="0"/>
      <dgm:spPr/>
    </dgm:pt>
    <dgm:pt modelId="{B19391E1-D01B-4B9E-9AF6-53C1324D18C1}" type="pres">
      <dgm:prSet presAssocID="{DBECAF7A-0346-40F8-8EAF-994123F55437}" presName="parentShp" presStyleLbl="node1" presStyleIdx="1" presStyleCnt="3">
        <dgm:presLayoutVars>
          <dgm:bulletEnabled val="1"/>
        </dgm:presLayoutVars>
      </dgm:prSet>
      <dgm:spPr/>
    </dgm:pt>
    <dgm:pt modelId="{3F89AB3D-A0FD-406C-BF6F-D57A19392E95}" type="pres">
      <dgm:prSet presAssocID="{DBECAF7A-0346-40F8-8EAF-994123F55437}" presName="childShp" presStyleLbl="bgAccFollowNode1" presStyleIdx="1" presStyleCnt="3">
        <dgm:presLayoutVars>
          <dgm:bulletEnabled val="1"/>
        </dgm:presLayoutVars>
      </dgm:prSet>
      <dgm:spPr/>
    </dgm:pt>
    <dgm:pt modelId="{C8F45243-44F1-462A-A50C-E51245059AAA}" type="pres">
      <dgm:prSet presAssocID="{74B88ADE-5011-4DEB-9F98-C35D3986069B}" presName="spacing" presStyleCnt="0"/>
      <dgm:spPr/>
    </dgm:pt>
    <dgm:pt modelId="{42B62B06-8227-467A-9FD3-C7CA21F8A004}" type="pres">
      <dgm:prSet presAssocID="{7F334092-CD20-4587-948F-991E4752C83D}" presName="linNode" presStyleCnt="0"/>
      <dgm:spPr/>
    </dgm:pt>
    <dgm:pt modelId="{8080F5C1-90A6-46D0-B7FC-3D7B026A91B8}" type="pres">
      <dgm:prSet presAssocID="{7F334092-CD20-4587-948F-991E4752C83D}" presName="parentShp" presStyleLbl="node1" presStyleIdx="2" presStyleCnt="3">
        <dgm:presLayoutVars>
          <dgm:bulletEnabled val="1"/>
        </dgm:presLayoutVars>
      </dgm:prSet>
      <dgm:spPr/>
    </dgm:pt>
    <dgm:pt modelId="{A56D4752-DC5B-418F-BE3A-6BAB9B99DE89}" type="pres">
      <dgm:prSet presAssocID="{7F334092-CD20-4587-948F-991E4752C83D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016ABC01-0E52-477F-A25C-0D2FE3115753}" type="presOf" srcId="{33DD1D79-F69B-4C9A-B2A1-7A426C1B6772}" destId="{3F89AB3D-A0FD-406C-BF6F-D57A19392E95}" srcOrd="0" destOrd="1" presId="urn:microsoft.com/office/officeart/2005/8/layout/vList6"/>
    <dgm:cxn modelId="{70B51C0D-CDED-48DD-BCF9-47F5C407AA0D}" srcId="{7F334092-CD20-4587-948F-991E4752C83D}" destId="{4C6EBC08-323F-4A5D-B696-119744DDF5F6}" srcOrd="2" destOrd="0" parTransId="{0C3054B4-85ED-491A-A20B-ABB540A8C225}" sibTransId="{AE27C28C-5D70-4258-A21F-31DF1D10FF08}"/>
    <dgm:cxn modelId="{B9EC0A11-9A5C-4920-BD98-A5C30A96AF57}" type="presOf" srcId="{08E701D0-5597-420D-AD4D-AD07C559B086}" destId="{EA9A0804-BA8D-4BF6-AE1F-D3369DBEC749}" srcOrd="0" destOrd="0" presId="urn:microsoft.com/office/officeart/2005/8/layout/vList6"/>
    <dgm:cxn modelId="{29E3E311-6688-4BE0-8AFA-9BFDA06612CE}" srcId="{DBECAF7A-0346-40F8-8EAF-994123F55437}" destId="{33DD1D79-F69B-4C9A-B2A1-7A426C1B6772}" srcOrd="1" destOrd="0" parTransId="{DB423B3F-E7B4-4A5E-A977-FE6BCCB12BFC}" sibTransId="{79573FB6-325F-4C28-922E-BFE31AAA754C}"/>
    <dgm:cxn modelId="{44C05115-4507-4724-8D3B-FF3B3C67F5A4}" type="presOf" srcId="{B240C288-6927-4335-997E-E658D1B2ABA5}" destId="{EA9A0804-BA8D-4BF6-AE1F-D3369DBEC749}" srcOrd="0" destOrd="2" presId="urn:microsoft.com/office/officeart/2005/8/layout/vList6"/>
    <dgm:cxn modelId="{56EF1B21-7525-4E24-AEB1-8D95A6A8EA7C}" srcId="{262E1B8B-49FF-49FD-B127-7A66DB697462}" destId="{08E701D0-5597-420D-AD4D-AD07C559B086}" srcOrd="0" destOrd="0" parTransId="{398B0C87-7347-4867-8772-F61086AF9F84}" sibTransId="{1C6337C2-21A0-405F-9108-FECA7AE2F55B}"/>
    <dgm:cxn modelId="{415D0228-B8B7-4E64-B979-D58EBA0C995C}" type="presOf" srcId="{55775405-2C69-478C-BE45-CBE4E265B691}" destId="{EA9A0804-BA8D-4BF6-AE1F-D3369DBEC749}" srcOrd="0" destOrd="4" presId="urn:microsoft.com/office/officeart/2005/8/layout/vList6"/>
    <dgm:cxn modelId="{177CA429-BED7-49CB-B6ED-A6A5FDA62E08}" type="presOf" srcId="{7B76CF7D-077C-4E75-82C7-B043BEEA4B9C}" destId="{A56D4752-DC5B-418F-BE3A-6BAB9B99DE89}" srcOrd="0" destOrd="0" presId="urn:microsoft.com/office/officeart/2005/8/layout/vList6"/>
    <dgm:cxn modelId="{CB5F5D35-9115-4433-8FE6-EB33113BD58C}" srcId="{08E701D0-5597-420D-AD4D-AD07C559B086}" destId="{A3B96E1A-BB9F-45C3-8E38-F62A2CD61330}" srcOrd="2" destOrd="0" parTransId="{90584534-FEA2-4C2E-BF96-9C00F5AE6AF7}" sibTransId="{F731F485-AFB8-4CA8-9366-A0880058D506}"/>
    <dgm:cxn modelId="{8076283F-3347-40FA-8A64-B469957ECD13}" type="presOf" srcId="{A3B96E1A-BB9F-45C3-8E38-F62A2CD61330}" destId="{EA9A0804-BA8D-4BF6-AE1F-D3369DBEC749}" srcOrd="0" destOrd="3" presId="urn:microsoft.com/office/officeart/2005/8/layout/vList6"/>
    <dgm:cxn modelId="{D943FE64-5590-4FD9-9972-CC679EFD8EFE}" type="presOf" srcId="{20E53391-268D-43B6-B8D4-510DB3886834}" destId="{EA9A0804-BA8D-4BF6-AE1F-D3369DBEC749}" srcOrd="0" destOrd="1" presId="urn:microsoft.com/office/officeart/2005/8/layout/vList6"/>
    <dgm:cxn modelId="{130E4D68-24A4-4AB9-9A7B-86E488DE2EED}" srcId="{08E701D0-5597-420D-AD4D-AD07C559B086}" destId="{55775405-2C69-478C-BE45-CBE4E265B691}" srcOrd="3" destOrd="0" parTransId="{FFD98037-82ED-41FD-9C34-1D9187306CE2}" sibTransId="{E83755D3-AB7D-44CF-89BB-053925EAD03D}"/>
    <dgm:cxn modelId="{393EA850-D5D2-46AC-8D78-29AB197BD826}" type="presOf" srcId="{276DAEF2-8A6D-4EE4-B814-D87065927F5F}" destId="{3F89AB3D-A0FD-406C-BF6F-D57A19392E95}" srcOrd="0" destOrd="0" presId="urn:microsoft.com/office/officeart/2005/8/layout/vList6"/>
    <dgm:cxn modelId="{55655172-6777-4901-A6F5-B63D5FCEF3B9}" type="presOf" srcId="{7F334092-CD20-4587-948F-991E4752C83D}" destId="{8080F5C1-90A6-46D0-B7FC-3D7B026A91B8}" srcOrd="0" destOrd="0" presId="urn:microsoft.com/office/officeart/2005/8/layout/vList6"/>
    <dgm:cxn modelId="{2B10C175-99D8-4527-A760-81E6EEA67ACB}" srcId="{7F334092-CD20-4587-948F-991E4752C83D}" destId="{7B76CF7D-077C-4E75-82C7-B043BEEA4B9C}" srcOrd="0" destOrd="0" parTransId="{9FAAC074-6BB8-4EA4-9A6E-6D12A640D349}" sibTransId="{24378E75-4513-4CEB-827A-FEBCE4130291}"/>
    <dgm:cxn modelId="{67328A77-10BD-4288-A2AC-B0477E2B8D69}" srcId="{7F334092-CD20-4587-948F-991E4752C83D}" destId="{2F9BC74F-EA4D-4F1F-BD7C-6B88C8DF92E4}" srcOrd="1" destOrd="0" parTransId="{D59FB1C9-A77D-4387-9885-7072C2021DA9}" sibTransId="{4D129050-F5A4-4A2C-88D0-D7DDCE2FBE4C}"/>
    <dgm:cxn modelId="{C55FC477-B0AD-4C8D-AE7F-FF66C337B6AA}" srcId="{DBECAF7A-0346-40F8-8EAF-994123F55437}" destId="{ABEA1CF5-8732-403A-967A-65D42486B573}" srcOrd="2" destOrd="0" parTransId="{CE25BD81-CDAD-461D-B506-74A80E91E198}" sibTransId="{19255826-03EF-4421-9E4F-FAA668837503}"/>
    <dgm:cxn modelId="{F6126C59-F1CE-4B60-8FAD-F59BF88A2E1C}" srcId="{08E701D0-5597-420D-AD4D-AD07C559B086}" destId="{20E53391-268D-43B6-B8D4-510DB3886834}" srcOrd="0" destOrd="0" parTransId="{6B3905BE-2B91-49BA-A20A-1433F0C3D30F}" sibTransId="{28F0F084-8AC2-4111-87DB-F2B708C59925}"/>
    <dgm:cxn modelId="{E44F5579-8BFD-4683-9C41-78B2FE10507B}" type="presOf" srcId="{4C6EBC08-323F-4A5D-B696-119744DDF5F6}" destId="{A56D4752-DC5B-418F-BE3A-6BAB9B99DE89}" srcOrd="0" destOrd="2" presId="urn:microsoft.com/office/officeart/2005/8/layout/vList6"/>
    <dgm:cxn modelId="{57713588-7D8A-4ED4-A9CE-E34B44477136}" type="presOf" srcId="{DBECAF7A-0346-40F8-8EAF-994123F55437}" destId="{B19391E1-D01B-4B9E-9AF6-53C1324D18C1}" srcOrd="0" destOrd="0" presId="urn:microsoft.com/office/officeart/2005/8/layout/vList6"/>
    <dgm:cxn modelId="{49C35195-3F87-404C-93EE-C5A0351AD72C}" type="presOf" srcId="{262E1B8B-49FF-49FD-B127-7A66DB697462}" destId="{92226EA0-E4BC-45B8-B737-8F4529D9F039}" srcOrd="0" destOrd="0" presId="urn:microsoft.com/office/officeart/2005/8/layout/vList6"/>
    <dgm:cxn modelId="{B3571EA5-7FD0-4470-9580-4A2CEDAD1F55}" type="presOf" srcId="{2F9BC74F-EA4D-4F1F-BD7C-6B88C8DF92E4}" destId="{A56D4752-DC5B-418F-BE3A-6BAB9B99DE89}" srcOrd="0" destOrd="1" presId="urn:microsoft.com/office/officeart/2005/8/layout/vList6"/>
    <dgm:cxn modelId="{426E0DB1-7FD9-4628-91D8-BD01E5EC66A9}" srcId="{95F5DC16-0882-463A-96DF-D9E81D609858}" destId="{DBECAF7A-0346-40F8-8EAF-994123F55437}" srcOrd="1" destOrd="0" parTransId="{4FBF2CE9-5675-43D7-A751-9884A7E45B0E}" sibTransId="{74B88ADE-5011-4DEB-9F98-C35D3986069B}"/>
    <dgm:cxn modelId="{CEE403B7-F3C9-490C-A18B-A6DC5C6F81EE}" srcId="{08E701D0-5597-420D-AD4D-AD07C559B086}" destId="{B240C288-6927-4335-997E-E658D1B2ABA5}" srcOrd="1" destOrd="0" parTransId="{E95E6568-2860-4112-BA45-A342774F6150}" sibTransId="{18BE8993-8514-45D2-A491-85BEA6B8B5EF}"/>
    <dgm:cxn modelId="{8B3F85C6-9262-45C3-826C-DF6136B4065F}" type="presOf" srcId="{95F5DC16-0882-463A-96DF-D9E81D609858}" destId="{737BBDE4-28EA-4785-8F16-2493E9940615}" srcOrd="0" destOrd="0" presId="urn:microsoft.com/office/officeart/2005/8/layout/vList6"/>
    <dgm:cxn modelId="{9B0093D4-9DA2-4E58-B0C5-676C9C987D33}" srcId="{95F5DC16-0882-463A-96DF-D9E81D609858}" destId="{262E1B8B-49FF-49FD-B127-7A66DB697462}" srcOrd="0" destOrd="0" parTransId="{F331C05D-99F2-4C61-8199-F54EF4CFDC34}" sibTransId="{132AA5DD-CCDA-44AB-A9F8-27D9566C7BDA}"/>
    <dgm:cxn modelId="{FCCBE9D7-F9AC-4821-B06F-5C210AA2ED73}" srcId="{DBECAF7A-0346-40F8-8EAF-994123F55437}" destId="{276DAEF2-8A6D-4EE4-B814-D87065927F5F}" srcOrd="0" destOrd="0" parTransId="{8476DBC6-6FBE-4DB4-A6EF-993AAE9117AA}" sibTransId="{0E08E335-4735-43C3-8C15-64CC8EE01778}"/>
    <dgm:cxn modelId="{A38F89DA-41F5-44B3-87C3-0C924168E2F0}" type="presOf" srcId="{ABEA1CF5-8732-403A-967A-65D42486B573}" destId="{3F89AB3D-A0FD-406C-BF6F-D57A19392E95}" srcOrd="0" destOrd="2" presId="urn:microsoft.com/office/officeart/2005/8/layout/vList6"/>
    <dgm:cxn modelId="{839CD6E7-81A6-40E3-961A-8DCBF1CACA38}" srcId="{95F5DC16-0882-463A-96DF-D9E81D609858}" destId="{7F334092-CD20-4587-948F-991E4752C83D}" srcOrd="2" destOrd="0" parTransId="{74C3FB6E-27EC-4EDD-8264-299B18537FFE}" sibTransId="{65595F33-0B3A-4713-BA00-1148E0F28AB0}"/>
    <dgm:cxn modelId="{24CDD586-8AA1-44A1-A4D0-9BA22FBAA6F5}" type="presParOf" srcId="{737BBDE4-28EA-4785-8F16-2493E9940615}" destId="{6E8E19C7-EC10-49C6-92AD-F1C955977F5C}" srcOrd="0" destOrd="0" presId="urn:microsoft.com/office/officeart/2005/8/layout/vList6"/>
    <dgm:cxn modelId="{2F5CD6FC-EDDE-4421-93AC-AFA44FCDE5B4}" type="presParOf" srcId="{6E8E19C7-EC10-49C6-92AD-F1C955977F5C}" destId="{92226EA0-E4BC-45B8-B737-8F4529D9F039}" srcOrd="0" destOrd="0" presId="urn:microsoft.com/office/officeart/2005/8/layout/vList6"/>
    <dgm:cxn modelId="{679A46B4-B336-4F3C-83C1-3CB9E4DECCAA}" type="presParOf" srcId="{6E8E19C7-EC10-49C6-92AD-F1C955977F5C}" destId="{EA9A0804-BA8D-4BF6-AE1F-D3369DBEC749}" srcOrd="1" destOrd="0" presId="urn:microsoft.com/office/officeart/2005/8/layout/vList6"/>
    <dgm:cxn modelId="{D1C121CA-D3FB-4ED5-8DBC-321B3FC5D8E2}" type="presParOf" srcId="{737BBDE4-28EA-4785-8F16-2493E9940615}" destId="{DF27185C-E39D-4F6D-9963-B6DAA34E888A}" srcOrd="1" destOrd="0" presId="urn:microsoft.com/office/officeart/2005/8/layout/vList6"/>
    <dgm:cxn modelId="{B163DC0E-DBC9-468C-9111-2C07EBB4E3B6}" type="presParOf" srcId="{737BBDE4-28EA-4785-8F16-2493E9940615}" destId="{6569AFC6-ECBB-49D7-B895-E24C125DBAAA}" srcOrd="2" destOrd="0" presId="urn:microsoft.com/office/officeart/2005/8/layout/vList6"/>
    <dgm:cxn modelId="{0D8356C5-30CB-48FB-824B-2540F75647FA}" type="presParOf" srcId="{6569AFC6-ECBB-49D7-B895-E24C125DBAAA}" destId="{B19391E1-D01B-4B9E-9AF6-53C1324D18C1}" srcOrd="0" destOrd="0" presId="urn:microsoft.com/office/officeart/2005/8/layout/vList6"/>
    <dgm:cxn modelId="{7FCD4CDE-4B47-4BC1-99DD-5E667EFD0CA5}" type="presParOf" srcId="{6569AFC6-ECBB-49D7-B895-E24C125DBAAA}" destId="{3F89AB3D-A0FD-406C-BF6F-D57A19392E95}" srcOrd="1" destOrd="0" presId="urn:microsoft.com/office/officeart/2005/8/layout/vList6"/>
    <dgm:cxn modelId="{01C408CB-0584-4D8F-92FE-755616228753}" type="presParOf" srcId="{737BBDE4-28EA-4785-8F16-2493E9940615}" destId="{C8F45243-44F1-462A-A50C-E51245059AAA}" srcOrd="3" destOrd="0" presId="urn:microsoft.com/office/officeart/2005/8/layout/vList6"/>
    <dgm:cxn modelId="{BE35CFE0-21E7-4617-AF81-153B2CBD6A0C}" type="presParOf" srcId="{737BBDE4-28EA-4785-8F16-2493E9940615}" destId="{42B62B06-8227-467A-9FD3-C7CA21F8A004}" srcOrd="4" destOrd="0" presId="urn:microsoft.com/office/officeart/2005/8/layout/vList6"/>
    <dgm:cxn modelId="{26C96F57-A6B3-4C6A-90FF-F805CB865EC4}" type="presParOf" srcId="{42B62B06-8227-467A-9FD3-C7CA21F8A004}" destId="{8080F5C1-90A6-46D0-B7FC-3D7B026A91B8}" srcOrd="0" destOrd="0" presId="urn:microsoft.com/office/officeart/2005/8/layout/vList6"/>
    <dgm:cxn modelId="{D53C7ECA-B6B7-4FB7-8097-644649B5F280}" type="presParOf" srcId="{42B62B06-8227-467A-9FD3-C7CA21F8A004}" destId="{A56D4752-DC5B-418F-BE3A-6BAB9B99DE8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F5DC16-0882-463A-96DF-D9E81D609858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62E1B8B-49FF-49FD-B127-7A66DB697462}">
      <dgm:prSet phldrT="[Texto]"/>
      <dgm:spPr/>
      <dgm:t>
        <a:bodyPr/>
        <a:lstStyle/>
        <a:p>
          <a:r>
            <a:rPr lang="es-ES" dirty="0"/>
            <a:t>Que é </a:t>
          </a:r>
          <a:r>
            <a:rPr lang="es-ES" dirty="0" err="1"/>
            <a:t>unha</a:t>
          </a:r>
          <a:r>
            <a:rPr lang="es-ES" dirty="0"/>
            <a:t> obra</a:t>
          </a:r>
        </a:p>
      </dgm:t>
    </dgm:pt>
    <dgm:pt modelId="{F331C05D-99F2-4C61-8199-F54EF4CFDC34}" type="parTrans" cxnId="{9B0093D4-9DA2-4E58-B0C5-676C9C987D33}">
      <dgm:prSet/>
      <dgm:spPr/>
      <dgm:t>
        <a:bodyPr/>
        <a:lstStyle/>
        <a:p>
          <a:endParaRPr lang="es-ES"/>
        </a:p>
      </dgm:t>
    </dgm:pt>
    <dgm:pt modelId="{132AA5DD-CCDA-44AB-A9F8-27D9566C7BDA}" type="sibTrans" cxnId="{9B0093D4-9DA2-4E58-B0C5-676C9C987D33}">
      <dgm:prSet/>
      <dgm:spPr/>
      <dgm:t>
        <a:bodyPr/>
        <a:lstStyle/>
        <a:p>
          <a:endParaRPr lang="es-ES"/>
        </a:p>
      </dgm:t>
    </dgm:pt>
    <dgm:pt modelId="{4C6EBC08-323F-4A5D-B696-119744DDF5F6}">
      <dgm:prSet phldrT="[Texto]"/>
      <dgm:spPr/>
      <dgm:t>
        <a:bodyPr/>
        <a:lstStyle/>
        <a:p>
          <a:r>
            <a:rPr lang="es-ES" dirty="0"/>
            <a:t>Libros, folletos e </a:t>
          </a:r>
          <a:r>
            <a:rPr lang="es-ES" dirty="0" err="1"/>
            <a:t>outros</a:t>
          </a:r>
          <a:r>
            <a:rPr lang="es-ES" dirty="0"/>
            <a:t> escritos</a:t>
          </a:r>
        </a:p>
      </dgm:t>
    </dgm:pt>
    <dgm:pt modelId="{0C3054B4-85ED-491A-A20B-ABB540A8C225}" type="parTrans" cxnId="{70B51C0D-CDED-48DD-BCF9-47F5C407AA0D}">
      <dgm:prSet/>
      <dgm:spPr/>
      <dgm:t>
        <a:bodyPr/>
        <a:lstStyle/>
        <a:p>
          <a:endParaRPr lang="es-ES"/>
        </a:p>
      </dgm:t>
    </dgm:pt>
    <dgm:pt modelId="{AE27C28C-5D70-4258-A21F-31DF1D10FF08}" type="sibTrans" cxnId="{70B51C0D-CDED-48DD-BCF9-47F5C407AA0D}">
      <dgm:prSet/>
      <dgm:spPr/>
      <dgm:t>
        <a:bodyPr/>
        <a:lstStyle/>
        <a:p>
          <a:endParaRPr lang="es-ES"/>
        </a:p>
      </dgm:t>
    </dgm:pt>
    <dgm:pt modelId="{0E00502F-96A5-434F-95BB-6185F42B17EB}">
      <dgm:prSet phldrT="[Texto]"/>
      <dgm:spPr/>
      <dgm:t>
        <a:bodyPr/>
        <a:lstStyle/>
        <a:p>
          <a:r>
            <a:rPr lang="es-ES" dirty="0"/>
            <a:t>Obras dramáticas </a:t>
          </a:r>
          <a:r>
            <a:rPr lang="es-ES" dirty="0" err="1"/>
            <a:t>ou</a:t>
          </a:r>
          <a:r>
            <a:rPr lang="es-ES" dirty="0"/>
            <a:t> musicales</a:t>
          </a:r>
        </a:p>
      </dgm:t>
    </dgm:pt>
    <dgm:pt modelId="{73295607-DEE1-4AB3-A9C0-B1EAA8E4930F}" type="parTrans" cxnId="{5B6127CB-1C36-4B9B-8926-D51749D2DFE8}">
      <dgm:prSet/>
      <dgm:spPr/>
      <dgm:t>
        <a:bodyPr/>
        <a:lstStyle/>
        <a:p>
          <a:endParaRPr lang="es-ES"/>
        </a:p>
      </dgm:t>
    </dgm:pt>
    <dgm:pt modelId="{347724D0-1924-4802-A831-C7CD54F7EDDF}" type="sibTrans" cxnId="{5B6127CB-1C36-4B9B-8926-D51749D2DFE8}">
      <dgm:prSet/>
      <dgm:spPr/>
      <dgm:t>
        <a:bodyPr/>
        <a:lstStyle/>
        <a:p>
          <a:endParaRPr lang="es-ES"/>
        </a:p>
      </dgm:t>
    </dgm:pt>
    <dgm:pt modelId="{DAA69C4C-FDEF-45D5-BAC2-21D92D26C2A9}">
      <dgm:prSet phldrT="[Texto]"/>
      <dgm:spPr/>
      <dgm:t>
        <a:bodyPr/>
        <a:lstStyle/>
        <a:p>
          <a:r>
            <a:rPr lang="es-ES" dirty="0"/>
            <a:t>Obras de cine</a:t>
          </a:r>
        </a:p>
      </dgm:t>
    </dgm:pt>
    <dgm:pt modelId="{5AFE9CB7-BF2C-4273-B8BD-8BCA3ED6B161}" type="parTrans" cxnId="{354CEDA0-515C-4202-8B47-7E66AD610686}">
      <dgm:prSet/>
      <dgm:spPr/>
      <dgm:t>
        <a:bodyPr/>
        <a:lstStyle/>
        <a:p>
          <a:endParaRPr lang="es-ES"/>
        </a:p>
      </dgm:t>
    </dgm:pt>
    <dgm:pt modelId="{3A74E671-BB24-4EBB-8449-433E98A64436}" type="sibTrans" cxnId="{354CEDA0-515C-4202-8B47-7E66AD610686}">
      <dgm:prSet/>
      <dgm:spPr/>
      <dgm:t>
        <a:bodyPr/>
        <a:lstStyle/>
        <a:p>
          <a:endParaRPr lang="es-ES"/>
        </a:p>
      </dgm:t>
    </dgm:pt>
    <dgm:pt modelId="{69A3A274-C177-4E9A-8E2E-308CBD8FC7F9}">
      <dgm:prSet phldrT="[Texto]"/>
      <dgm:spPr/>
      <dgm:t>
        <a:bodyPr/>
        <a:lstStyle/>
        <a:p>
          <a:r>
            <a:rPr lang="es-ES" dirty="0"/>
            <a:t>Fotografías</a:t>
          </a:r>
        </a:p>
      </dgm:t>
    </dgm:pt>
    <dgm:pt modelId="{871DCBD4-E825-41BE-8E13-C9A188E54513}" type="parTrans" cxnId="{676B1081-186E-4770-8B75-020A820EAB5E}">
      <dgm:prSet/>
      <dgm:spPr/>
      <dgm:t>
        <a:bodyPr/>
        <a:lstStyle/>
        <a:p>
          <a:endParaRPr lang="es-ES"/>
        </a:p>
      </dgm:t>
    </dgm:pt>
    <dgm:pt modelId="{0E49A2C5-5064-4479-8082-454D14D8F9BC}" type="sibTrans" cxnId="{676B1081-186E-4770-8B75-020A820EAB5E}">
      <dgm:prSet/>
      <dgm:spPr/>
      <dgm:t>
        <a:bodyPr/>
        <a:lstStyle/>
        <a:p>
          <a:endParaRPr lang="es-ES"/>
        </a:p>
      </dgm:t>
    </dgm:pt>
    <dgm:pt modelId="{FBBFF1C5-FF55-4A7C-9599-75B953859194}">
      <dgm:prSet phldrT="[Texto]"/>
      <dgm:spPr/>
      <dgm:t>
        <a:bodyPr/>
        <a:lstStyle/>
        <a:p>
          <a:r>
            <a:rPr lang="es-ES" dirty="0"/>
            <a:t>Cómics</a:t>
          </a:r>
        </a:p>
      </dgm:t>
    </dgm:pt>
    <dgm:pt modelId="{C84B7DC7-698F-496E-A9AE-14E56BCCDE48}" type="parTrans" cxnId="{F98521E1-65A9-4F8E-BEB6-402D00012391}">
      <dgm:prSet/>
      <dgm:spPr/>
      <dgm:t>
        <a:bodyPr/>
        <a:lstStyle/>
        <a:p>
          <a:endParaRPr lang="es-ES"/>
        </a:p>
      </dgm:t>
    </dgm:pt>
    <dgm:pt modelId="{A6C9DCAC-2EF4-4906-86A5-F8AD5AB9A96F}" type="sibTrans" cxnId="{F98521E1-65A9-4F8E-BEB6-402D00012391}">
      <dgm:prSet/>
      <dgm:spPr/>
      <dgm:t>
        <a:bodyPr/>
        <a:lstStyle/>
        <a:p>
          <a:endParaRPr lang="es-ES"/>
        </a:p>
      </dgm:t>
    </dgm:pt>
    <dgm:pt modelId="{5DCE1F73-4DA0-4B5D-B17A-5D8E4067B505}">
      <dgm:prSet phldrT="[Texto]"/>
      <dgm:spPr/>
      <dgm:t>
        <a:bodyPr/>
        <a:lstStyle/>
        <a:p>
          <a:r>
            <a:rPr lang="es-ES" dirty="0" err="1"/>
            <a:t>Grabacións</a:t>
          </a:r>
          <a:r>
            <a:rPr lang="es-ES" dirty="0"/>
            <a:t> sonoras</a:t>
          </a:r>
        </a:p>
      </dgm:t>
    </dgm:pt>
    <dgm:pt modelId="{C3F735DD-2B60-453A-A454-DAD71EB72626}" type="parTrans" cxnId="{ED416563-1EDD-4AB1-A7B6-7D5E27772C90}">
      <dgm:prSet/>
      <dgm:spPr/>
      <dgm:t>
        <a:bodyPr/>
        <a:lstStyle/>
        <a:p>
          <a:endParaRPr lang="es-ES"/>
        </a:p>
      </dgm:t>
    </dgm:pt>
    <dgm:pt modelId="{29C162B3-1A17-4979-98F5-DE37269B5EFD}" type="sibTrans" cxnId="{ED416563-1EDD-4AB1-A7B6-7D5E27772C90}">
      <dgm:prSet/>
      <dgm:spPr/>
      <dgm:t>
        <a:bodyPr/>
        <a:lstStyle/>
        <a:p>
          <a:endParaRPr lang="es-ES"/>
        </a:p>
      </dgm:t>
    </dgm:pt>
    <dgm:pt modelId="{8FEC3540-CCFC-43EA-8E62-0F871F0D6793}">
      <dgm:prSet phldrT="[Texto]"/>
      <dgm:spPr/>
      <dgm:t>
        <a:bodyPr/>
        <a:lstStyle/>
        <a:p>
          <a:r>
            <a:rPr lang="es-ES" dirty="0"/>
            <a:t>Programas informáticos</a:t>
          </a:r>
        </a:p>
      </dgm:t>
    </dgm:pt>
    <dgm:pt modelId="{F53F565F-1860-486C-BC73-F85C7A552492}" type="parTrans" cxnId="{5BE9358E-D789-443E-BFF7-BDA85B7C649E}">
      <dgm:prSet/>
      <dgm:spPr/>
      <dgm:t>
        <a:bodyPr/>
        <a:lstStyle/>
        <a:p>
          <a:endParaRPr lang="es-ES"/>
        </a:p>
      </dgm:t>
    </dgm:pt>
    <dgm:pt modelId="{41A37785-E8C8-4A45-81CF-5A6058835F37}" type="sibTrans" cxnId="{5BE9358E-D789-443E-BFF7-BDA85B7C649E}">
      <dgm:prSet/>
      <dgm:spPr/>
      <dgm:t>
        <a:bodyPr/>
        <a:lstStyle/>
        <a:p>
          <a:endParaRPr lang="es-ES"/>
        </a:p>
      </dgm:t>
    </dgm:pt>
    <dgm:pt modelId="{83B69C8D-3313-4AA0-BED0-0B1E4ED50D31}">
      <dgm:prSet phldrT="[Texto]"/>
      <dgm:spPr/>
      <dgm:t>
        <a:bodyPr/>
        <a:lstStyle/>
        <a:p>
          <a:r>
            <a:rPr lang="es-ES" dirty="0"/>
            <a:t>Entrevistas</a:t>
          </a:r>
        </a:p>
      </dgm:t>
    </dgm:pt>
    <dgm:pt modelId="{E9CF3E29-027C-4CCE-98E5-F1B285F748BC}" type="parTrans" cxnId="{A4BD03A7-3C73-4DF2-87E9-D6DB318FB1E1}">
      <dgm:prSet/>
      <dgm:spPr/>
      <dgm:t>
        <a:bodyPr/>
        <a:lstStyle/>
        <a:p>
          <a:endParaRPr lang="es-ES"/>
        </a:p>
      </dgm:t>
    </dgm:pt>
    <dgm:pt modelId="{0C09C84E-591A-47BA-8649-B62CA12EB83C}" type="sibTrans" cxnId="{A4BD03A7-3C73-4DF2-87E9-D6DB318FB1E1}">
      <dgm:prSet/>
      <dgm:spPr/>
      <dgm:t>
        <a:bodyPr/>
        <a:lstStyle/>
        <a:p>
          <a:endParaRPr lang="es-ES"/>
        </a:p>
      </dgm:t>
    </dgm:pt>
    <dgm:pt modelId="{85C6FB75-2234-4DCA-A629-97015ABBC1A8}">
      <dgm:prSet phldrT="[Texto]"/>
      <dgm:spPr/>
      <dgm:t>
        <a:bodyPr/>
        <a:lstStyle/>
        <a:p>
          <a:r>
            <a:rPr lang="es-ES" dirty="0" err="1"/>
            <a:t>Páxinas</a:t>
          </a:r>
          <a:r>
            <a:rPr lang="es-ES" dirty="0"/>
            <a:t> web</a:t>
          </a:r>
        </a:p>
      </dgm:t>
    </dgm:pt>
    <dgm:pt modelId="{F49284B6-2C3F-428C-B4EA-D13968DC2DF2}" type="parTrans" cxnId="{69886070-8B31-4FA9-BFF6-9DC7A411F02E}">
      <dgm:prSet/>
      <dgm:spPr/>
      <dgm:t>
        <a:bodyPr/>
        <a:lstStyle/>
        <a:p>
          <a:endParaRPr lang="es-ES"/>
        </a:p>
      </dgm:t>
    </dgm:pt>
    <dgm:pt modelId="{FDB4028F-2E16-488B-A9AA-D216F022FC5D}" type="sibTrans" cxnId="{69886070-8B31-4FA9-BFF6-9DC7A411F02E}">
      <dgm:prSet/>
      <dgm:spPr/>
      <dgm:t>
        <a:bodyPr/>
        <a:lstStyle/>
        <a:p>
          <a:endParaRPr lang="es-ES"/>
        </a:p>
      </dgm:t>
    </dgm:pt>
    <dgm:pt modelId="{A04ECDA5-8C93-4000-9F24-6E75A5822734}">
      <dgm:prSet phldrT="[Texto]"/>
      <dgm:spPr/>
      <dgm:t>
        <a:bodyPr/>
        <a:lstStyle/>
        <a:p>
          <a:r>
            <a:rPr lang="es-ES" dirty="0"/>
            <a:t>Ilustraciones, mapas, planos, croquis, …</a:t>
          </a:r>
        </a:p>
      </dgm:t>
    </dgm:pt>
    <dgm:pt modelId="{0EBA5E97-A10E-43CC-9BB3-CEE30155FB2B}" type="parTrans" cxnId="{E39575AF-09FF-40DA-9170-FECB3257E70A}">
      <dgm:prSet/>
      <dgm:spPr/>
      <dgm:t>
        <a:bodyPr/>
        <a:lstStyle/>
        <a:p>
          <a:endParaRPr lang="es-ES"/>
        </a:p>
      </dgm:t>
    </dgm:pt>
    <dgm:pt modelId="{A38388D9-F97A-4C52-868F-54FBA47644A3}" type="sibTrans" cxnId="{E39575AF-09FF-40DA-9170-FECB3257E70A}">
      <dgm:prSet/>
      <dgm:spPr/>
      <dgm:t>
        <a:bodyPr/>
        <a:lstStyle/>
        <a:p>
          <a:endParaRPr lang="es-ES"/>
        </a:p>
      </dgm:t>
    </dgm:pt>
    <dgm:pt modelId="{FEE479BD-01D0-49BF-AB42-6898A6760833}">
      <dgm:prSet phldrT="[Texto]"/>
      <dgm:spPr/>
      <dgm:t>
        <a:bodyPr/>
        <a:lstStyle/>
        <a:p>
          <a:r>
            <a:rPr lang="es-ES" dirty="0" err="1"/>
            <a:t>Apuntamentos</a:t>
          </a:r>
          <a:r>
            <a:rPr lang="es-ES" dirty="0"/>
            <a:t>, </a:t>
          </a:r>
          <a:r>
            <a:rPr lang="es-ES" dirty="0" err="1"/>
            <a:t>exames</a:t>
          </a:r>
          <a:r>
            <a:rPr lang="es-ES" dirty="0"/>
            <a:t>, </a:t>
          </a:r>
          <a:r>
            <a:rPr lang="es-ES" dirty="0" err="1"/>
            <a:t>presentacións</a:t>
          </a:r>
          <a:endParaRPr lang="es-ES" dirty="0"/>
        </a:p>
      </dgm:t>
    </dgm:pt>
    <dgm:pt modelId="{185A5688-5230-4D27-86C1-A9CEDFCF2D85}" type="parTrans" cxnId="{6AD4027C-0EE9-4A06-88E3-7E82983BE881}">
      <dgm:prSet/>
      <dgm:spPr/>
      <dgm:t>
        <a:bodyPr/>
        <a:lstStyle/>
        <a:p>
          <a:endParaRPr lang="es-ES"/>
        </a:p>
      </dgm:t>
    </dgm:pt>
    <dgm:pt modelId="{74004FFC-0F62-403B-9D9B-47B8C9E6DA2C}" type="sibTrans" cxnId="{6AD4027C-0EE9-4A06-88E3-7E82983BE881}">
      <dgm:prSet/>
      <dgm:spPr/>
      <dgm:t>
        <a:bodyPr/>
        <a:lstStyle/>
        <a:p>
          <a:endParaRPr lang="es-ES"/>
        </a:p>
      </dgm:t>
    </dgm:pt>
    <dgm:pt modelId="{11B53725-6A8A-4162-9EAD-27D303352BEF}" type="pres">
      <dgm:prSet presAssocID="{95F5DC16-0882-463A-96DF-D9E81D609858}" presName="theList" presStyleCnt="0">
        <dgm:presLayoutVars>
          <dgm:dir/>
          <dgm:animLvl val="lvl"/>
          <dgm:resizeHandles val="exact"/>
        </dgm:presLayoutVars>
      </dgm:prSet>
      <dgm:spPr/>
    </dgm:pt>
    <dgm:pt modelId="{EC268A1C-F17C-4E81-9A13-09DA4EAE978C}" type="pres">
      <dgm:prSet presAssocID="{262E1B8B-49FF-49FD-B127-7A66DB697462}" presName="compNode" presStyleCnt="0"/>
      <dgm:spPr/>
    </dgm:pt>
    <dgm:pt modelId="{9C2D49B7-0367-4291-AB18-A2457ECA0566}" type="pres">
      <dgm:prSet presAssocID="{262E1B8B-49FF-49FD-B127-7A66DB697462}" presName="aNode" presStyleLbl="bgShp" presStyleIdx="0" presStyleCnt="1" custLinFactNeighborX="-10066" custLinFactNeighborY="-51064"/>
      <dgm:spPr/>
    </dgm:pt>
    <dgm:pt modelId="{B045EA21-0F19-4973-8390-057A2D17F620}" type="pres">
      <dgm:prSet presAssocID="{262E1B8B-49FF-49FD-B127-7A66DB697462}" presName="textNode" presStyleLbl="bgShp" presStyleIdx="0" presStyleCnt="1"/>
      <dgm:spPr/>
    </dgm:pt>
    <dgm:pt modelId="{7A0264F0-3A29-4205-B7B3-1E070FA1672F}" type="pres">
      <dgm:prSet presAssocID="{262E1B8B-49FF-49FD-B127-7A66DB697462}" presName="compChildNode" presStyleCnt="0"/>
      <dgm:spPr/>
    </dgm:pt>
    <dgm:pt modelId="{2DB27776-FCAA-4002-B799-F701DFEE37BB}" type="pres">
      <dgm:prSet presAssocID="{262E1B8B-49FF-49FD-B127-7A66DB697462}" presName="theInnerList" presStyleCnt="0"/>
      <dgm:spPr/>
    </dgm:pt>
    <dgm:pt modelId="{667591EB-01E8-433E-9D3E-465127F041A0}" type="pres">
      <dgm:prSet presAssocID="{4C6EBC08-323F-4A5D-B696-119744DDF5F6}" presName="childNode" presStyleLbl="node1" presStyleIdx="0" presStyleCnt="11">
        <dgm:presLayoutVars>
          <dgm:bulletEnabled val="1"/>
        </dgm:presLayoutVars>
      </dgm:prSet>
      <dgm:spPr/>
    </dgm:pt>
    <dgm:pt modelId="{15C3F15C-0119-478D-AA89-8C0D96FC459A}" type="pres">
      <dgm:prSet presAssocID="{4C6EBC08-323F-4A5D-B696-119744DDF5F6}" presName="aSpace2" presStyleCnt="0"/>
      <dgm:spPr/>
    </dgm:pt>
    <dgm:pt modelId="{6D83205E-01E6-4562-ACAB-2D5DDF11BCA7}" type="pres">
      <dgm:prSet presAssocID="{FEE479BD-01D0-49BF-AB42-6898A6760833}" presName="childNode" presStyleLbl="node1" presStyleIdx="1" presStyleCnt="11">
        <dgm:presLayoutVars>
          <dgm:bulletEnabled val="1"/>
        </dgm:presLayoutVars>
      </dgm:prSet>
      <dgm:spPr/>
    </dgm:pt>
    <dgm:pt modelId="{70110EA3-263B-4AAE-BCAB-BD4BF824BFB6}" type="pres">
      <dgm:prSet presAssocID="{FEE479BD-01D0-49BF-AB42-6898A6760833}" presName="aSpace2" presStyleCnt="0"/>
      <dgm:spPr/>
    </dgm:pt>
    <dgm:pt modelId="{BF2CC6EA-A515-4AC1-A912-E81069EB06A7}" type="pres">
      <dgm:prSet presAssocID="{0E00502F-96A5-434F-95BB-6185F42B17EB}" presName="childNode" presStyleLbl="node1" presStyleIdx="2" presStyleCnt="11">
        <dgm:presLayoutVars>
          <dgm:bulletEnabled val="1"/>
        </dgm:presLayoutVars>
      </dgm:prSet>
      <dgm:spPr/>
    </dgm:pt>
    <dgm:pt modelId="{EEB9FCA4-0F99-46EB-8400-64C6B3F03A40}" type="pres">
      <dgm:prSet presAssocID="{0E00502F-96A5-434F-95BB-6185F42B17EB}" presName="aSpace2" presStyleCnt="0"/>
      <dgm:spPr/>
    </dgm:pt>
    <dgm:pt modelId="{3F92D635-6FAF-4EF6-8885-31F54DB2B1A1}" type="pres">
      <dgm:prSet presAssocID="{DAA69C4C-FDEF-45D5-BAC2-21D92D26C2A9}" presName="childNode" presStyleLbl="node1" presStyleIdx="3" presStyleCnt="11">
        <dgm:presLayoutVars>
          <dgm:bulletEnabled val="1"/>
        </dgm:presLayoutVars>
      </dgm:prSet>
      <dgm:spPr/>
    </dgm:pt>
    <dgm:pt modelId="{B1A25754-70BD-466E-9DD7-88AEC3661E06}" type="pres">
      <dgm:prSet presAssocID="{DAA69C4C-FDEF-45D5-BAC2-21D92D26C2A9}" presName="aSpace2" presStyleCnt="0"/>
      <dgm:spPr/>
    </dgm:pt>
    <dgm:pt modelId="{ED701736-6DB1-4F7B-A353-DCF1B165B30D}" type="pres">
      <dgm:prSet presAssocID="{69A3A274-C177-4E9A-8E2E-308CBD8FC7F9}" presName="childNode" presStyleLbl="node1" presStyleIdx="4" presStyleCnt="11">
        <dgm:presLayoutVars>
          <dgm:bulletEnabled val="1"/>
        </dgm:presLayoutVars>
      </dgm:prSet>
      <dgm:spPr/>
    </dgm:pt>
    <dgm:pt modelId="{05ADED48-09B1-46D8-BFE6-AAD65736BF26}" type="pres">
      <dgm:prSet presAssocID="{69A3A274-C177-4E9A-8E2E-308CBD8FC7F9}" presName="aSpace2" presStyleCnt="0"/>
      <dgm:spPr/>
    </dgm:pt>
    <dgm:pt modelId="{FA24BF9E-CAAA-4EEC-A1E9-D29BF4801C00}" type="pres">
      <dgm:prSet presAssocID="{FBBFF1C5-FF55-4A7C-9599-75B953859194}" presName="childNode" presStyleLbl="node1" presStyleIdx="5" presStyleCnt="11">
        <dgm:presLayoutVars>
          <dgm:bulletEnabled val="1"/>
        </dgm:presLayoutVars>
      </dgm:prSet>
      <dgm:spPr/>
    </dgm:pt>
    <dgm:pt modelId="{877A558E-E76F-4D4B-A221-1BAA898A26F6}" type="pres">
      <dgm:prSet presAssocID="{FBBFF1C5-FF55-4A7C-9599-75B953859194}" presName="aSpace2" presStyleCnt="0"/>
      <dgm:spPr/>
    </dgm:pt>
    <dgm:pt modelId="{5501A742-F7BB-4A71-AC3F-D27E81B1AA30}" type="pres">
      <dgm:prSet presAssocID="{5DCE1F73-4DA0-4B5D-B17A-5D8E4067B505}" presName="childNode" presStyleLbl="node1" presStyleIdx="6" presStyleCnt="11">
        <dgm:presLayoutVars>
          <dgm:bulletEnabled val="1"/>
        </dgm:presLayoutVars>
      </dgm:prSet>
      <dgm:spPr/>
    </dgm:pt>
    <dgm:pt modelId="{C7F203FC-08D5-4E44-8432-48701F80DF53}" type="pres">
      <dgm:prSet presAssocID="{5DCE1F73-4DA0-4B5D-B17A-5D8E4067B505}" presName="aSpace2" presStyleCnt="0"/>
      <dgm:spPr/>
    </dgm:pt>
    <dgm:pt modelId="{59632B31-97AA-4313-B0B4-B3E0FDDBCDC4}" type="pres">
      <dgm:prSet presAssocID="{8FEC3540-CCFC-43EA-8E62-0F871F0D6793}" presName="childNode" presStyleLbl="node1" presStyleIdx="7" presStyleCnt="11">
        <dgm:presLayoutVars>
          <dgm:bulletEnabled val="1"/>
        </dgm:presLayoutVars>
      </dgm:prSet>
      <dgm:spPr/>
    </dgm:pt>
    <dgm:pt modelId="{3458F7CC-85D2-441D-90A5-8E6D84EA3202}" type="pres">
      <dgm:prSet presAssocID="{8FEC3540-CCFC-43EA-8E62-0F871F0D6793}" presName="aSpace2" presStyleCnt="0"/>
      <dgm:spPr/>
    </dgm:pt>
    <dgm:pt modelId="{D1F30DA1-9F42-4F7C-B250-1DECA978EF46}" type="pres">
      <dgm:prSet presAssocID="{83B69C8D-3313-4AA0-BED0-0B1E4ED50D31}" presName="childNode" presStyleLbl="node1" presStyleIdx="8" presStyleCnt="11">
        <dgm:presLayoutVars>
          <dgm:bulletEnabled val="1"/>
        </dgm:presLayoutVars>
      </dgm:prSet>
      <dgm:spPr/>
    </dgm:pt>
    <dgm:pt modelId="{7D939900-8A22-4AE6-9D8A-60A032C67F57}" type="pres">
      <dgm:prSet presAssocID="{83B69C8D-3313-4AA0-BED0-0B1E4ED50D31}" presName="aSpace2" presStyleCnt="0"/>
      <dgm:spPr/>
    </dgm:pt>
    <dgm:pt modelId="{8D4E314F-DF1A-454D-8C1D-72E1B08598EE}" type="pres">
      <dgm:prSet presAssocID="{85C6FB75-2234-4DCA-A629-97015ABBC1A8}" presName="childNode" presStyleLbl="node1" presStyleIdx="9" presStyleCnt="11">
        <dgm:presLayoutVars>
          <dgm:bulletEnabled val="1"/>
        </dgm:presLayoutVars>
      </dgm:prSet>
      <dgm:spPr/>
    </dgm:pt>
    <dgm:pt modelId="{1959C4BF-45DC-45E3-AC0C-8A1BBD0A277D}" type="pres">
      <dgm:prSet presAssocID="{85C6FB75-2234-4DCA-A629-97015ABBC1A8}" presName="aSpace2" presStyleCnt="0"/>
      <dgm:spPr/>
    </dgm:pt>
    <dgm:pt modelId="{CA9EB180-6A8C-42F1-89A2-122881E02F2C}" type="pres">
      <dgm:prSet presAssocID="{A04ECDA5-8C93-4000-9F24-6E75A5822734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70B51C0D-CDED-48DD-BCF9-47F5C407AA0D}" srcId="{262E1B8B-49FF-49FD-B127-7A66DB697462}" destId="{4C6EBC08-323F-4A5D-B696-119744DDF5F6}" srcOrd="0" destOrd="0" parTransId="{0C3054B4-85ED-491A-A20B-ABB540A8C225}" sibTransId="{AE27C28C-5D70-4258-A21F-31DF1D10FF08}"/>
    <dgm:cxn modelId="{E5E18E14-5D12-4832-B6C1-C35238809FB9}" type="presOf" srcId="{5DCE1F73-4DA0-4B5D-B17A-5D8E4067B505}" destId="{5501A742-F7BB-4A71-AC3F-D27E81B1AA30}" srcOrd="0" destOrd="0" presId="urn:microsoft.com/office/officeart/2005/8/layout/lProcess2"/>
    <dgm:cxn modelId="{35C05928-FE13-4DF5-B5E7-F807E4A01C7F}" type="presOf" srcId="{262E1B8B-49FF-49FD-B127-7A66DB697462}" destId="{B045EA21-0F19-4973-8390-057A2D17F620}" srcOrd="1" destOrd="0" presId="urn:microsoft.com/office/officeart/2005/8/layout/lProcess2"/>
    <dgm:cxn modelId="{5F28902F-5DD4-427D-B062-BDDD5858CEE0}" type="presOf" srcId="{8FEC3540-CCFC-43EA-8E62-0F871F0D6793}" destId="{59632B31-97AA-4313-B0B4-B3E0FDDBCDC4}" srcOrd="0" destOrd="0" presId="urn:microsoft.com/office/officeart/2005/8/layout/lProcess2"/>
    <dgm:cxn modelId="{82A94931-C2CC-4D3B-BFE2-D9D33B6957B0}" type="presOf" srcId="{FBBFF1C5-FF55-4A7C-9599-75B953859194}" destId="{FA24BF9E-CAAA-4EEC-A1E9-D29BF4801C00}" srcOrd="0" destOrd="0" presId="urn:microsoft.com/office/officeart/2005/8/layout/lProcess2"/>
    <dgm:cxn modelId="{ED416563-1EDD-4AB1-A7B6-7D5E27772C90}" srcId="{262E1B8B-49FF-49FD-B127-7A66DB697462}" destId="{5DCE1F73-4DA0-4B5D-B17A-5D8E4067B505}" srcOrd="6" destOrd="0" parTransId="{C3F735DD-2B60-453A-A454-DAD71EB72626}" sibTransId="{29C162B3-1A17-4979-98F5-DE37269B5EFD}"/>
    <dgm:cxn modelId="{BDEBC666-9719-4099-AE07-0FC6EA3A41B8}" type="presOf" srcId="{85C6FB75-2234-4DCA-A629-97015ABBC1A8}" destId="{8D4E314F-DF1A-454D-8C1D-72E1B08598EE}" srcOrd="0" destOrd="0" presId="urn:microsoft.com/office/officeart/2005/8/layout/lProcess2"/>
    <dgm:cxn modelId="{241D564A-41EE-4E36-838E-4CED451757D4}" type="presOf" srcId="{4C6EBC08-323F-4A5D-B696-119744DDF5F6}" destId="{667591EB-01E8-433E-9D3E-465127F041A0}" srcOrd="0" destOrd="0" presId="urn:microsoft.com/office/officeart/2005/8/layout/lProcess2"/>
    <dgm:cxn modelId="{69886070-8B31-4FA9-BFF6-9DC7A411F02E}" srcId="{262E1B8B-49FF-49FD-B127-7A66DB697462}" destId="{85C6FB75-2234-4DCA-A629-97015ABBC1A8}" srcOrd="9" destOrd="0" parTransId="{F49284B6-2C3F-428C-B4EA-D13968DC2DF2}" sibTransId="{FDB4028F-2E16-488B-A9AA-D216F022FC5D}"/>
    <dgm:cxn modelId="{D6DFAD76-556B-41D6-BDC7-FB02396B5D7B}" type="presOf" srcId="{262E1B8B-49FF-49FD-B127-7A66DB697462}" destId="{9C2D49B7-0367-4291-AB18-A2457ECA0566}" srcOrd="0" destOrd="0" presId="urn:microsoft.com/office/officeart/2005/8/layout/lProcess2"/>
    <dgm:cxn modelId="{6AD4027C-0EE9-4A06-88E3-7E82983BE881}" srcId="{262E1B8B-49FF-49FD-B127-7A66DB697462}" destId="{FEE479BD-01D0-49BF-AB42-6898A6760833}" srcOrd="1" destOrd="0" parTransId="{185A5688-5230-4D27-86C1-A9CEDFCF2D85}" sibTransId="{74004FFC-0F62-403B-9D9B-47B8C9E6DA2C}"/>
    <dgm:cxn modelId="{676B1081-186E-4770-8B75-020A820EAB5E}" srcId="{262E1B8B-49FF-49FD-B127-7A66DB697462}" destId="{69A3A274-C177-4E9A-8E2E-308CBD8FC7F9}" srcOrd="4" destOrd="0" parTransId="{871DCBD4-E825-41BE-8E13-C9A188E54513}" sibTransId="{0E49A2C5-5064-4479-8082-454D14D8F9BC}"/>
    <dgm:cxn modelId="{5BE9358E-D789-443E-BFF7-BDA85B7C649E}" srcId="{262E1B8B-49FF-49FD-B127-7A66DB697462}" destId="{8FEC3540-CCFC-43EA-8E62-0F871F0D6793}" srcOrd="7" destOrd="0" parTransId="{F53F565F-1860-486C-BC73-F85C7A552492}" sibTransId="{41A37785-E8C8-4A45-81CF-5A6058835F37}"/>
    <dgm:cxn modelId="{B6CA579F-B2F2-4F49-A243-EF18AFFE54C5}" type="presOf" srcId="{83B69C8D-3313-4AA0-BED0-0B1E4ED50D31}" destId="{D1F30DA1-9F42-4F7C-B250-1DECA978EF46}" srcOrd="0" destOrd="0" presId="urn:microsoft.com/office/officeart/2005/8/layout/lProcess2"/>
    <dgm:cxn modelId="{354CEDA0-515C-4202-8B47-7E66AD610686}" srcId="{262E1B8B-49FF-49FD-B127-7A66DB697462}" destId="{DAA69C4C-FDEF-45D5-BAC2-21D92D26C2A9}" srcOrd="3" destOrd="0" parTransId="{5AFE9CB7-BF2C-4273-B8BD-8BCA3ED6B161}" sibTransId="{3A74E671-BB24-4EBB-8449-433E98A64436}"/>
    <dgm:cxn modelId="{03AD8BA3-A998-4C24-A1EB-2289C30AD3F7}" type="presOf" srcId="{69A3A274-C177-4E9A-8E2E-308CBD8FC7F9}" destId="{ED701736-6DB1-4F7B-A353-DCF1B165B30D}" srcOrd="0" destOrd="0" presId="urn:microsoft.com/office/officeart/2005/8/layout/lProcess2"/>
    <dgm:cxn modelId="{A4BD03A7-3C73-4DF2-87E9-D6DB318FB1E1}" srcId="{262E1B8B-49FF-49FD-B127-7A66DB697462}" destId="{83B69C8D-3313-4AA0-BED0-0B1E4ED50D31}" srcOrd="8" destOrd="0" parTransId="{E9CF3E29-027C-4CCE-98E5-F1B285F748BC}" sibTransId="{0C09C84E-591A-47BA-8649-B62CA12EB83C}"/>
    <dgm:cxn modelId="{E39575AF-09FF-40DA-9170-FECB3257E70A}" srcId="{262E1B8B-49FF-49FD-B127-7A66DB697462}" destId="{A04ECDA5-8C93-4000-9F24-6E75A5822734}" srcOrd="10" destOrd="0" parTransId="{0EBA5E97-A10E-43CC-9BB3-CEE30155FB2B}" sibTransId="{A38388D9-F97A-4C52-868F-54FBA47644A3}"/>
    <dgm:cxn modelId="{31D937B8-1F84-423F-AE3C-D9A99D4B3B5F}" type="presOf" srcId="{0E00502F-96A5-434F-95BB-6185F42B17EB}" destId="{BF2CC6EA-A515-4AC1-A912-E81069EB06A7}" srcOrd="0" destOrd="0" presId="urn:microsoft.com/office/officeart/2005/8/layout/lProcess2"/>
    <dgm:cxn modelId="{5B6127CB-1C36-4B9B-8926-D51749D2DFE8}" srcId="{262E1B8B-49FF-49FD-B127-7A66DB697462}" destId="{0E00502F-96A5-434F-95BB-6185F42B17EB}" srcOrd="2" destOrd="0" parTransId="{73295607-DEE1-4AB3-A9C0-B1EAA8E4930F}" sibTransId="{347724D0-1924-4802-A831-C7CD54F7EDDF}"/>
    <dgm:cxn modelId="{9B0093D4-9DA2-4E58-B0C5-676C9C987D33}" srcId="{95F5DC16-0882-463A-96DF-D9E81D609858}" destId="{262E1B8B-49FF-49FD-B127-7A66DB697462}" srcOrd="0" destOrd="0" parTransId="{F331C05D-99F2-4C61-8199-F54EF4CFDC34}" sibTransId="{132AA5DD-CCDA-44AB-A9F8-27D9566C7BDA}"/>
    <dgm:cxn modelId="{2CEE26D5-B14C-48B1-934F-66BD747D055C}" type="presOf" srcId="{DAA69C4C-FDEF-45D5-BAC2-21D92D26C2A9}" destId="{3F92D635-6FAF-4EF6-8885-31F54DB2B1A1}" srcOrd="0" destOrd="0" presId="urn:microsoft.com/office/officeart/2005/8/layout/lProcess2"/>
    <dgm:cxn modelId="{F98521E1-65A9-4F8E-BEB6-402D00012391}" srcId="{262E1B8B-49FF-49FD-B127-7A66DB697462}" destId="{FBBFF1C5-FF55-4A7C-9599-75B953859194}" srcOrd="5" destOrd="0" parTransId="{C84B7DC7-698F-496E-A9AE-14E56BCCDE48}" sibTransId="{A6C9DCAC-2EF4-4906-86A5-F8AD5AB9A96F}"/>
    <dgm:cxn modelId="{68CCD7E6-D938-42A9-80F6-B6BE0EA92253}" type="presOf" srcId="{A04ECDA5-8C93-4000-9F24-6E75A5822734}" destId="{CA9EB180-6A8C-42F1-89A2-122881E02F2C}" srcOrd="0" destOrd="0" presId="urn:microsoft.com/office/officeart/2005/8/layout/lProcess2"/>
    <dgm:cxn modelId="{1302BAF3-77A1-4A26-9892-6ED51277794C}" type="presOf" srcId="{95F5DC16-0882-463A-96DF-D9E81D609858}" destId="{11B53725-6A8A-4162-9EAD-27D303352BEF}" srcOrd="0" destOrd="0" presId="urn:microsoft.com/office/officeart/2005/8/layout/lProcess2"/>
    <dgm:cxn modelId="{145318FD-C893-4B52-9484-C944E2079D58}" type="presOf" srcId="{FEE479BD-01D0-49BF-AB42-6898A6760833}" destId="{6D83205E-01E6-4562-ACAB-2D5DDF11BCA7}" srcOrd="0" destOrd="0" presId="urn:microsoft.com/office/officeart/2005/8/layout/lProcess2"/>
    <dgm:cxn modelId="{529CE2C1-8EFC-4D54-8579-2FEBDE687537}" type="presParOf" srcId="{11B53725-6A8A-4162-9EAD-27D303352BEF}" destId="{EC268A1C-F17C-4E81-9A13-09DA4EAE978C}" srcOrd="0" destOrd="0" presId="urn:microsoft.com/office/officeart/2005/8/layout/lProcess2"/>
    <dgm:cxn modelId="{F16188E4-8D3B-4CA9-A1D5-DB555C284F0D}" type="presParOf" srcId="{EC268A1C-F17C-4E81-9A13-09DA4EAE978C}" destId="{9C2D49B7-0367-4291-AB18-A2457ECA0566}" srcOrd="0" destOrd="0" presId="urn:microsoft.com/office/officeart/2005/8/layout/lProcess2"/>
    <dgm:cxn modelId="{A781BC14-ED1C-4F68-8168-1C42CB5FEA5A}" type="presParOf" srcId="{EC268A1C-F17C-4E81-9A13-09DA4EAE978C}" destId="{B045EA21-0F19-4973-8390-057A2D17F620}" srcOrd="1" destOrd="0" presId="urn:microsoft.com/office/officeart/2005/8/layout/lProcess2"/>
    <dgm:cxn modelId="{41DA18FE-DD83-44ED-A338-971115A4092C}" type="presParOf" srcId="{EC268A1C-F17C-4E81-9A13-09DA4EAE978C}" destId="{7A0264F0-3A29-4205-B7B3-1E070FA1672F}" srcOrd="2" destOrd="0" presId="urn:microsoft.com/office/officeart/2005/8/layout/lProcess2"/>
    <dgm:cxn modelId="{A4404EBD-E293-4250-B554-ECBB0E107EA2}" type="presParOf" srcId="{7A0264F0-3A29-4205-B7B3-1E070FA1672F}" destId="{2DB27776-FCAA-4002-B799-F701DFEE37BB}" srcOrd="0" destOrd="0" presId="urn:microsoft.com/office/officeart/2005/8/layout/lProcess2"/>
    <dgm:cxn modelId="{A7CABCDF-2B62-424C-ADD2-DAEB3539A1A4}" type="presParOf" srcId="{2DB27776-FCAA-4002-B799-F701DFEE37BB}" destId="{667591EB-01E8-433E-9D3E-465127F041A0}" srcOrd="0" destOrd="0" presId="urn:microsoft.com/office/officeart/2005/8/layout/lProcess2"/>
    <dgm:cxn modelId="{93E72C26-8225-4FF8-9FD2-5BFDDDB59330}" type="presParOf" srcId="{2DB27776-FCAA-4002-B799-F701DFEE37BB}" destId="{15C3F15C-0119-478D-AA89-8C0D96FC459A}" srcOrd="1" destOrd="0" presId="urn:microsoft.com/office/officeart/2005/8/layout/lProcess2"/>
    <dgm:cxn modelId="{34C0F3DC-077A-486D-B3E2-2C96896FFF2A}" type="presParOf" srcId="{2DB27776-FCAA-4002-B799-F701DFEE37BB}" destId="{6D83205E-01E6-4562-ACAB-2D5DDF11BCA7}" srcOrd="2" destOrd="0" presId="urn:microsoft.com/office/officeart/2005/8/layout/lProcess2"/>
    <dgm:cxn modelId="{12DD70AE-C3A3-41BD-ACC4-6335B5DAF6EC}" type="presParOf" srcId="{2DB27776-FCAA-4002-B799-F701DFEE37BB}" destId="{70110EA3-263B-4AAE-BCAB-BD4BF824BFB6}" srcOrd="3" destOrd="0" presId="urn:microsoft.com/office/officeart/2005/8/layout/lProcess2"/>
    <dgm:cxn modelId="{DD53C0CD-3D8C-4A6A-A89C-24DB12AA72DB}" type="presParOf" srcId="{2DB27776-FCAA-4002-B799-F701DFEE37BB}" destId="{BF2CC6EA-A515-4AC1-A912-E81069EB06A7}" srcOrd="4" destOrd="0" presId="urn:microsoft.com/office/officeart/2005/8/layout/lProcess2"/>
    <dgm:cxn modelId="{2B136A88-FE9A-436C-9BBE-41A54111485F}" type="presParOf" srcId="{2DB27776-FCAA-4002-B799-F701DFEE37BB}" destId="{EEB9FCA4-0F99-46EB-8400-64C6B3F03A40}" srcOrd="5" destOrd="0" presId="urn:microsoft.com/office/officeart/2005/8/layout/lProcess2"/>
    <dgm:cxn modelId="{70781861-62A0-4A7D-9465-9121EEAAE797}" type="presParOf" srcId="{2DB27776-FCAA-4002-B799-F701DFEE37BB}" destId="{3F92D635-6FAF-4EF6-8885-31F54DB2B1A1}" srcOrd="6" destOrd="0" presId="urn:microsoft.com/office/officeart/2005/8/layout/lProcess2"/>
    <dgm:cxn modelId="{9271E6BA-2491-4DF6-AB55-B53988DC2342}" type="presParOf" srcId="{2DB27776-FCAA-4002-B799-F701DFEE37BB}" destId="{B1A25754-70BD-466E-9DD7-88AEC3661E06}" srcOrd="7" destOrd="0" presId="urn:microsoft.com/office/officeart/2005/8/layout/lProcess2"/>
    <dgm:cxn modelId="{9AF42710-4EA7-4C86-914D-800C566A7412}" type="presParOf" srcId="{2DB27776-FCAA-4002-B799-F701DFEE37BB}" destId="{ED701736-6DB1-4F7B-A353-DCF1B165B30D}" srcOrd="8" destOrd="0" presId="urn:microsoft.com/office/officeart/2005/8/layout/lProcess2"/>
    <dgm:cxn modelId="{0F85D32A-5C80-4FE2-8C51-DDB04D29678F}" type="presParOf" srcId="{2DB27776-FCAA-4002-B799-F701DFEE37BB}" destId="{05ADED48-09B1-46D8-BFE6-AAD65736BF26}" srcOrd="9" destOrd="0" presId="urn:microsoft.com/office/officeart/2005/8/layout/lProcess2"/>
    <dgm:cxn modelId="{845BF780-866D-4260-A8A5-4F00BCBAD1E9}" type="presParOf" srcId="{2DB27776-FCAA-4002-B799-F701DFEE37BB}" destId="{FA24BF9E-CAAA-4EEC-A1E9-D29BF4801C00}" srcOrd="10" destOrd="0" presId="urn:microsoft.com/office/officeart/2005/8/layout/lProcess2"/>
    <dgm:cxn modelId="{E433538B-53FB-4365-8DF4-D5EF56118782}" type="presParOf" srcId="{2DB27776-FCAA-4002-B799-F701DFEE37BB}" destId="{877A558E-E76F-4D4B-A221-1BAA898A26F6}" srcOrd="11" destOrd="0" presId="urn:microsoft.com/office/officeart/2005/8/layout/lProcess2"/>
    <dgm:cxn modelId="{80C8F671-6E92-4A2F-95EF-B851D7660B0E}" type="presParOf" srcId="{2DB27776-FCAA-4002-B799-F701DFEE37BB}" destId="{5501A742-F7BB-4A71-AC3F-D27E81B1AA30}" srcOrd="12" destOrd="0" presId="urn:microsoft.com/office/officeart/2005/8/layout/lProcess2"/>
    <dgm:cxn modelId="{AEB915D4-A28C-4655-B9C0-279EF2A085AD}" type="presParOf" srcId="{2DB27776-FCAA-4002-B799-F701DFEE37BB}" destId="{C7F203FC-08D5-4E44-8432-48701F80DF53}" srcOrd="13" destOrd="0" presId="urn:microsoft.com/office/officeart/2005/8/layout/lProcess2"/>
    <dgm:cxn modelId="{68357BC0-3600-4697-9B62-2969D36390A9}" type="presParOf" srcId="{2DB27776-FCAA-4002-B799-F701DFEE37BB}" destId="{59632B31-97AA-4313-B0B4-B3E0FDDBCDC4}" srcOrd="14" destOrd="0" presId="urn:microsoft.com/office/officeart/2005/8/layout/lProcess2"/>
    <dgm:cxn modelId="{4BE0989B-E8B8-4F8F-B5AB-20E718ADC0BC}" type="presParOf" srcId="{2DB27776-FCAA-4002-B799-F701DFEE37BB}" destId="{3458F7CC-85D2-441D-90A5-8E6D84EA3202}" srcOrd="15" destOrd="0" presId="urn:microsoft.com/office/officeart/2005/8/layout/lProcess2"/>
    <dgm:cxn modelId="{08EADAE8-1895-45AF-9F10-9EBF30D7DDAB}" type="presParOf" srcId="{2DB27776-FCAA-4002-B799-F701DFEE37BB}" destId="{D1F30DA1-9F42-4F7C-B250-1DECA978EF46}" srcOrd="16" destOrd="0" presId="urn:microsoft.com/office/officeart/2005/8/layout/lProcess2"/>
    <dgm:cxn modelId="{3298DAD1-5608-4DA2-959E-5D1713910E66}" type="presParOf" srcId="{2DB27776-FCAA-4002-B799-F701DFEE37BB}" destId="{7D939900-8A22-4AE6-9D8A-60A032C67F57}" srcOrd="17" destOrd="0" presId="urn:microsoft.com/office/officeart/2005/8/layout/lProcess2"/>
    <dgm:cxn modelId="{B80C1BB6-BB7D-40DB-992D-6BB79BE0AA0A}" type="presParOf" srcId="{2DB27776-FCAA-4002-B799-F701DFEE37BB}" destId="{8D4E314F-DF1A-454D-8C1D-72E1B08598EE}" srcOrd="18" destOrd="0" presId="urn:microsoft.com/office/officeart/2005/8/layout/lProcess2"/>
    <dgm:cxn modelId="{2510BFE0-4DBD-4A9B-A7E8-7910596F0726}" type="presParOf" srcId="{2DB27776-FCAA-4002-B799-F701DFEE37BB}" destId="{1959C4BF-45DC-45E3-AC0C-8A1BBD0A277D}" srcOrd="19" destOrd="0" presId="urn:microsoft.com/office/officeart/2005/8/layout/lProcess2"/>
    <dgm:cxn modelId="{4FA74A0F-C253-4015-AA5A-C55EE8AFBC9F}" type="presParOf" srcId="{2DB27776-FCAA-4002-B799-F701DFEE37BB}" destId="{CA9EB180-6A8C-42F1-89A2-122881E02F2C}" srcOrd="2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F5DC16-0882-463A-96DF-D9E81D609858}" type="doc">
      <dgm:prSet loTypeId="urn:microsoft.com/office/officeart/2005/8/layout/hList6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9DBF563-7E9F-4260-A5E3-EE76A4772565}">
      <dgm:prSet/>
      <dgm:spPr/>
      <dgm:t>
        <a:bodyPr/>
        <a:lstStyle/>
        <a:p>
          <a:r>
            <a:rPr lang="es-ES" dirty="0"/>
            <a:t>A protección legal e moral </a:t>
          </a:r>
          <a:r>
            <a:rPr lang="es-ES" dirty="0" err="1"/>
            <a:t>dunha</a:t>
          </a:r>
          <a:r>
            <a:rPr lang="es-ES" dirty="0"/>
            <a:t> obra é automática</a:t>
          </a:r>
        </a:p>
      </dgm:t>
    </dgm:pt>
    <dgm:pt modelId="{6735056A-5BEA-4FCC-924C-9310A4338DBB}" type="parTrans" cxnId="{503BF035-CF8A-472E-A529-BCD5F928F4EF}">
      <dgm:prSet/>
      <dgm:spPr/>
      <dgm:t>
        <a:bodyPr/>
        <a:lstStyle/>
        <a:p>
          <a:endParaRPr lang="es-ES"/>
        </a:p>
      </dgm:t>
    </dgm:pt>
    <dgm:pt modelId="{14ACED0D-471D-4305-BE02-3CA46BD91933}" type="sibTrans" cxnId="{503BF035-CF8A-472E-A529-BCD5F928F4EF}">
      <dgm:prSet/>
      <dgm:spPr/>
      <dgm:t>
        <a:bodyPr/>
        <a:lstStyle/>
        <a:p>
          <a:endParaRPr lang="es-ES"/>
        </a:p>
      </dgm:t>
    </dgm:pt>
    <dgm:pt modelId="{9C23D575-1EDD-41F6-868D-95A5EA8C1A8C}" type="pres">
      <dgm:prSet presAssocID="{95F5DC16-0882-463A-96DF-D9E81D609858}" presName="Name0" presStyleCnt="0">
        <dgm:presLayoutVars>
          <dgm:dir/>
          <dgm:resizeHandles val="exact"/>
        </dgm:presLayoutVars>
      </dgm:prSet>
      <dgm:spPr/>
    </dgm:pt>
    <dgm:pt modelId="{710374A0-A3CD-4595-AA54-160ABF5286F9}" type="pres">
      <dgm:prSet presAssocID="{79DBF563-7E9F-4260-A5E3-EE76A4772565}" presName="node" presStyleLbl="node1" presStyleIdx="0" presStyleCnt="1">
        <dgm:presLayoutVars>
          <dgm:bulletEnabled val="1"/>
        </dgm:presLayoutVars>
      </dgm:prSet>
      <dgm:spPr/>
    </dgm:pt>
  </dgm:ptLst>
  <dgm:cxnLst>
    <dgm:cxn modelId="{503BF035-CF8A-472E-A529-BCD5F928F4EF}" srcId="{95F5DC16-0882-463A-96DF-D9E81D609858}" destId="{79DBF563-7E9F-4260-A5E3-EE76A4772565}" srcOrd="0" destOrd="0" parTransId="{6735056A-5BEA-4FCC-924C-9310A4338DBB}" sibTransId="{14ACED0D-471D-4305-BE02-3CA46BD91933}"/>
    <dgm:cxn modelId="{D40F316B-213F-4A03-AC9D-A598C52ECA40}" type="presOf" srcId="{79DBF563-7E9F-4260-A5E3-EE76A4772565}" destId="{710374A0-A3CD-4595-AA54-160ABF5286F9}" srcOrd="0" destOrd="0" presId="urn:microsoft.com/office/officeart/2005/8/layout/hList6"/>
    <dgm:cxn modelId="{D6E39A79-5487-4CFF-90C3-A6332EB28D91}" type="presOf" srcId="{95F5DC16-0882-463A-96DF-D9E81D609858}" destId="{9C23D575-1EDD-41F6-868D-95A5EA8C1A8C}" srcOrd="0" destOrd="0" presId="urn:microsoft.com/office/officeart/2005/8/layout/hList6"/>
    <dgm:cxn modelId="{D978829B-547F-43B5-A341-F6CB5634A934}" type="presParOf" srcId="{9C23D575-1EDD-41F6-868D-95A5EA8C1A8C}" destId="{710374A0-A3CD-4595-AA54-160ABF5286F9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B9EE6D-A7EC-48C4-BC36-9987292BBC86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60F4AB6-9803-44A6-9570-949B1B3393D1}">
      <dgm:prSet phldrT="[Texto]"/>
      <dgm:spPr/>
      <dgm:t>
        <a:bodyPr/>
        <a:lstStyle/>
        <a:p>
          <a:r>
            <a:rPr lang="es-ES" dirty="0"/>
            <a:t>COPYRIGHT</a:t>
          </a:r>
        </a:p>
      </dgm:t>
    </dgm:pt>
    <dgm:pt modelId="{D7C8CBE1-C695-440D-80E2-5B4AA6E11889}" type="parTrans" cxnId="{D4BEF5AB-A820-4A0D-874D-0A5B0CD90BA5}">
      <dgm:prSet/>
      <dgm:spPr/>
      <dgm:t>
        <a:bodyPr/>
        <a:lstStyle/>
        <a:p>
          <a:endParaRPr lang="es-ES"/>
        </a:p>
      </dgm:t>
    </dgm:pt>
    <dgm:pt modelId="{03F2D5AA-7C75-46C7-9F2B-52A9050040C6}" type="sibTrans" cxnId="{D4BEF5AB-A820-4A0D-874D-0A5B0CD90BA5}">
      <dgm:prSet/>
      <dgm:spPr/>
      <dgm:t>
        <a:bodyPr/>
        <a:lstStyle/>
        <a:p>
          <a:endParaRPr lang="es-ES"/>
        </a:p>
      </dgm:t>
    </dgm:pt>
    <dgm:pt modelId="{CB52E01F-4F50-4208-BB6D-8ACA88EC5133}">
      <dgm:prSet phldrT="[Texto]"/>
      <dgm:spPr/>
      <dgm:t>
        <a:bodyPr/>
        <a:lstStyle/>
        <a:p>
          <a:r>
            <a:rPr lang="es-ES" dirty="0"/>
            <a:t>CREATIVE COMMONS</a:t>
          </a:r>
        </a:p>
      </dgm:t>
    </dgm:pt>
    <dgm:pt modelId="{C2B16A1D-52C9-4A7E-9F45-287C3119E2F2}" type="parTrans" cxnId="{FF3157FE-E0B2-4571-BA1C-0985ABE9108C}">
      <dgm:prSet/>
      <dgm:spPr/>
      <dgm:t>
        <a:bodyPr/>
        <a:lstStyle/>
        <a:p>
          <a:endParaRPr lang="es-ES"/>
        </a:p>
      </dgm:t>
    </dgm:pt>
    <dgm:pt modelId="{50898F10-515E-4649-B29E-3473C1F787A6}" type="sibTrans" cxnId="{FF3157FE-E0B2-4571-BA1C-0985ABE9108C}">
      <dgm:prSet/>
      <dgm:spPr/>
      <dgm:t>
        <a:bodyPr/>
        <a:lstStyle/>
        <a:p>
          <a:endParaRPr lang="es-ES"/>
        </a:p>
      </dgm:t>
    </dgm:pt>
    <dgm:pt modelId="{6C10221C-98BB-4778-AE2E-38F1169BB545}">
      <dgm:prSet phldrT="[Texto]"/>
      <dgm:spPr/>
      <dgm:t>
        <a:bodyPr/>
        <a:lstStyle/>
        <a:p>
          <a:r>
            <a:rPr lang="es-ES" dirty="0"/>
            <a:t>COPYLEFT</a:t>
          </a:r>
        </a:p>
      </dgm:t>
    </dgm:pt>
    <dgm:pt modelId="{4535CA00-F9ED-4B0E-B025-7CFFA90DC317}" type="parTrans" cxnId="{A1205A5F-8693-465E-97F8-63C1B6CE19EC}">
      <dgm:prSet/>
      <dgm:spPr/>
      <dgm:t>
        <a:bodyPr/>
        <a:lstStyle/>
        <a:p>
          <a:endParaRPr lang="es-ES"/>
        </a:p>
      </dgm:t>
    </dgm:pt>
    <dgm:pt modelId="{04F4E2EF-4DE0-47CB-AA4B-7B86C545B309}" type="sibTrans" cxnId="{A1205A5F-8693-465E-97F8-63C1B6CE19EC}">
      <dgm:prSet/>
      <dgm:spPr/>
      <dgm:t>
        <a:bodyPr/>
        <a:lstStyle/>
        <a:p>
          <a:endParaRPr lang="es-ES"/>
        </a:p>
      </dgm:t>
    </dgm:pt>
    <dgm:pt modelId="{5366CEEF-4AE1-4243-8E25-156266D698B1}">
      <dgm:prSet phldrT="[Texto]"/>
      <dgm:spPr/>
      <dgm:t>
        <a:bodyPr/>
        <a:lstStyle/>
        <a:p>
          <a:r>
            <a:rPr lang="es-ES" dirty="0"/>
            <a:t>DOMINIO PÚBLICO</a:t>
          </a:r>
        </a:p>
      </dgm:t>
    </dgm:pt>
    <dgm:pt modelId="{EAB16BBC-6774-424B-916D-93AFABA4D1F9}" type="parTrans" cxnId="{40C15366-FFB5-4F2D-9410-227BBA150587}">
      <dgm:prSet/>
      <dgm:spPr/>
      <dgm:t>
        <a:bodyPr/>
        <a:lstStyle/>
        <a:p>
          <a:endParaRPr lang="es-ES"/>
        </a:p>
      </dgm:t>
    </dgm:pt>
    <dgm:pt modelId="{FFAE2E94-F47B-4EBD-A2C5-3FD20F8EC80E}" type="sibTrans" cxnId="{40C15366-FFB5-4F2D-9410-227BBA150587}">
      <dgm:prSet/>
      <dgm:spPr/>
      <dgm:t>
        <a:bodyPr/>
        <a:lstStyle/>
        <a:p>
          <a:endParaRPr lang="es-ES"/>
        </a:p>
      </dgm:t>
    </dgm:pt>
    <dgm:pt modelId="{5A84E3EF-74EB-4A8E-94C0-5FF1E21572EA}" type="pres">
      <dgm:prSet presAssocID="{D9B9EE6D-A7EC-48C4-BC36-9987292BBC86}" presName="linearFlow" presStyleCnt="0">
        <dgm:presLayoutVars>
          <dgm:dir/>
          <dgm:resizeHandles val="exact"/>
        </dgm:presLayoutVars>
      </dgm:prSet>
      <dgm:spPr/>
    </dgm:pt>
    <dgm:pt modelId="{EE497E3A-884B-4E7D-B4F8-57E48A237F52}" type="pres">
      <dgm:prSet presAssocID="{660F4AB6-9803-44A6-9570-949B1B3393D1}" presName="comp" presStyleCnt="0"/>
      <dgm:spPr/>
    </dgm:pt>
    <dgm:pt modelId="{0150F2CE-53ED-44F3-A6CE-FA23D02EE99F}" type="pres">
      <dgm:prSet presAssocID="{660F4AB6-9803-44A6-9570-949B1B3393D1}" presName="rect2" presStyleLbl="node1" presStyleIdx="0" presStyleCnt="4">
        <dgm:presLayoutVars>
          <dgm:bulletEnabled val="1"/>
        </dgm:presLayoutVars>
      </dgm:prSet>
      <dgm:spPr/>
    </dgm:pt>
    <dgm:pt modelId="{64F3A587-C4CB-4F87-81A8-B61ADED9F575}" type="pres">
      <dgm:prSet presAssocID="{660F4AB6-9803-44A6-9570-949B1B3393D1}" presName="rect1" presStyleLbl="ln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BDC045B4-F03E-4E77-B65B-B1DB7B621E1A}" type="pres">
      <dgm:prSet presAssocID="{03F2D5AA-7C75-46C7-9F2B-52A9050040C6}" presName="sibTrans" presStyleCnt="0"/>
      <dgm:spPr/>
    </dgm:pt>
    <dgm:pt modelId="{AD3F9ECA-626F-4F29-8D5C-FBF774E58773}" type="pres">
      <dgm:prSet presAssocID="{6C10221C-98BB-4778-AE2E-38F1169BB545}" presName="comp" presStyleCnt="0"/>
      <dgm:spPr/>
    </dgm:pt>
    <dgm:pt modelId="{37F2E7A1-0BDB-4515-B33C-179D9F70EBF2}" type="pres">
      <dgm:prSet presAssocID="{6C10221C-98BB-4778-AE2E-38F1169BB545}" presName="rect2" presStyleLbl="node1" presStyleIdx="1" presStyleCnt="4">
        <dgm:presLayoutVars>
          <dgm:bulletEnabled val="1"/>
        </dgm:presLayoutVars>
      </dgm:prSet>
      <dgm:spPr/>
    </dgm:pt>
    <dgm:pt modelId="{D7F1F6ED-8BC0-412F-BB4A-F015419FFB6A}" type="pres">
      <dgm:prSet presAssocID="{6C10221C-98BB-4778-AE2E-38F1169BB545}" presName="rect1" presStyleLbl="ln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DDF0F4A-4F24-4A24-8C9A-13738F781DF1}" type="pres">
      <dgm:prSet presAssocID="{04F4E2EF-4DE0-47CB-AA4B-7B86C545B309}" presName="sibTrans" presStyleCnt="0"/>
      <dgm:spPr/>
    </dgm:pt>
    <dgm:pt modelId="{762A9F33-7048-429F-A8D5-137AC078BC16}" type="pres">
      <dgm:prSet presAssocID="{CB52E01F-4F50-4208-BB6D-8ACA88EC5133}" presName="comp" presStyleCnt="0"/>
      <dgm:spPr/>
    </dgm:pt>
    <dgm:pt modelId="{DE05B3E0-19D4-424F-B29E-3670E1A9509C}" type="pres">
      <dgm:prSet presAssocID="{CB52E01F-4F50-4208-BB6D-8ACA88EC5133}" presName="rect2" presStyleLbl="node1" presStyleIdx="2" presStyleCnt="4">
        <dgm:presLayoutVars>
          <dgm:bulletEnabled val="1"/>
        </dgm:presLayoutVars>
      </dgm:prSet>
      <dgm:spPr/>
    </dgm:pt>
    <dgm:pt modelId="{469A358E-9471-49A0-B990-C088D6E05454}" type="pres">
      <dgm:prSet presAssocID="{CB52E01F-4F50-4208-BB6D-8ACA88EC5133}" presName="rect1" presStyleLbl="ln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56C8199-D23C-4F7A-9E4A-C07CC411AAD7}" type="pres">
      <dgm:prSet presAssocID="{50898F10-515E-4649-B29E-3473C1F787A6}" presName="sibTrans" presStyleCnt="0"/>
      <dgm:spPr/>
    </dgm:pt>
    <dgm:pt modelId="{B4E4CFD8-FF74-4262-9BD0-9D0E92E55A4A}" type="pres">
      <dgm:prSet presAssocID="{5366CEEF-4AE1-4243-8E25-156266D698B1}" presName="comp" presStyleCnt="0"/>
      <dgm:spPr/>
    </dgm:pt>
    <dgm:pt modelId="{229D46C9-74B9-466F-8DA0-CD1B0D8C2DB0}" type="pres">
      <dgm:prSet presAssocID="{5366CEEF-4AE1-4243-8E25-156266D698B1}" presName="rect2" presStyleLbl="node1" presStyleIdx="3" presStyleCnt="4">
        <dgm:presLayoutVars>
          <dgm:bulletEnabled val="1"/>
        </dgm:presLayoutVars>
      </dgm:prSet>
      <dgm:spPr/>
    </dgm:pt>
    <dgm:pt modelId="{9EA0369E-8622-46F5-A2D3-9EA0EF9B1988}" type="pres">
      <dgm:prSet presAssocID="{5366CEEF-4AE1-4243-8E25-156266D698B1}" presName="rect1" presStyleLbl="ln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A1205A5F-8693-465E-97F8-63C1B6CE19EC}" srcId="{D9B9EE6D-A7EC-48C4-BC36-9987292BBC86}" destId="{6C10221C-98BB-4778-AE2E-38F1169BB545}" srcOrd="1" destOrd="0" parTransId="{4535CA00-F9ED-4B0E-B025-7CFFA90DC317}" sibTransId="{04F4E2EF-4DE0-47CB-AA4B-7B86C545B309}"/>
    <dgm:cxn modelId="{15220243-C9F0-4A00-B101-74416AB171CB}" type="presOf" srcId="{D9B9EE6D-A7EC-48C4-BC36-9987292BBC86}" destId="{5A84E3EF-74EB-4A8E-94C0-5FF1E21572EA}" srcOrd="0" destOrd="0" presId="urn:microsoft.com/office/officeart/2008/layout/AlternatingPictureBlocks"/>
    <dgm:cxn modelId="{40C15366-FFB5-4F2D-9410-227BBA150587}" srcId="{D9B9EE6D-A7EC-48C4-BC36-9987292BBC86}" destId="{5366CEEF-4AE1-4243-8E25-156266D698B1}" srcOrd="3" destOrd="0" parTransId="{EAB16BBC-6774-424B-916D-93AFABA4D1F9}" sibTransId="{FFAE2E94-F47B-4EBD-A2C5-3FD20F8EC80E}"/>
    <dgm:cxn modelId="{1CEE2473-CC1F-4CE3-808F-445309373A0E}" type="presOf" srcId="{5366CEEF-4AE1-4243-8E25-156266D698B1}" destId="{229D46C9-74B9-466F-8DA0-CD1B0D8C2DB0}" srcOrd="0" destOrd="0" presId="urn:microsoft.com/office/officeart/2008/layout/AlternatingPictureBlocks"/>
    <dgm:cxn modelId="{6C40EA73-51FA-4502-9639-DCA9212D272C}" type="presOf" srcId="{CB52E01F-4F50-4208-BB6D-8ACA88EC5133}" destId="{DE05B3E0-19D4-424F-B29E-3670E1A9509C}" srcOrd="0" destOrd="0" presId="urn:microsoft.com/office/officeart/2008/layout/AlternatingPictureBlocks"/>
    <dgm:cxn modelId="{D4BEF5AB-A820-4A0D-874D-0A5B0CD90BA5}" srcId="{D9B9EE6D-A7EC-48C4-BC36-9987292BBC86}" destId="{660F4AB6-9803-44A6-9570-949B1B3393D1}" srcOrd="0" destOrd="0" parTransId="{D7C8CBE1-C695-440D-80E2-5B4AA6E11889}" sibTransId="{03F2D5AA-7C75-46C7-9F2B-52A9050040C6}"/>
    <dgm:cxn modelId="{1D1ADBC4-CE04-4F78-949E-D44EE2998E09}" type="presOf" srcId="{660F4AB6-9803-44A6-9570-949B1B3393D1}" destId="{0150F2CE-53ED-44F3-A6CE-FA23D02EE99F}" srcOrd="0" destOrd="0" presId="urn:microsoft.com/office/officeart/2008/layout/AlternatingPictureBlocks"/>
    <dgm:cxn modelId="{C96411CB-357E-4DB7-8D05-ABC2258734C1}" type="presOf" srcId="{6C10221C-98BB-4778-AE2E-38F1169BB545}" destId="{37F2E7A1-0BDB-4515-B33C-179D9F70EBF2}" srcOrd="0" destOrd="0" presId="urn:microsoft.com/office/officeart/2008/layout/AlternatingPictureBlocks"/>
    <dgm:cxn modelId="{FF3157FE-E0B2-4571-BA1C-0985ABE9108C}" srcId="{D9B9EE6D-A7EC-48C4-BC36-9987292BBC86}" destId="{CB52E01F-4F50-4208-BB6D-8ACA88EC5133}" srcOrd="2" destOrd="0" parTransId="{C2B16A1D-52C9-4A7E-9F45-287C3119E2F2}" sibTransId="{50898F10-515E-4649-B29E-3473C1F787A6}"/>
    <dgm:cxn modelId="{2526C1DA-6B9E-4733-852D-A42047A48811}" type="presParOf" srcId="{5A84E3EF-74EB-4A8E-94C0-5FF1E21572EA}" destId="{EE497E3A-884B-4E7D-B4F8-57E48A237F52}" srcOrd="0" destOrd="0" presId="urn:microsoft.com/office/officeart/2008/layout/AlternatingPictureBlocks"/>
    <dgm:cxn modelId="{8AB82C6C-B600-4097-B833-6F85A88EAD1F}" type="presParOf" srcId="{EE497E3A-884B-4E7D-B4F8-57E48A237F52}" destId="{0150F2CE-53ED-44F3-A6CE-FA23D02EE99F}" srcOrd="0" destOrd="0" presId="urn:microsoft.com/office/officeart/2008/layout/AlternatingPictureBlocks"/>
    <dgm:cxn modelId="{4A007306-2613-4B6E-98AC-8D4B078AE40E}" type="presParOf" srcId="{EE497E3A-884B-4E7D-B4F8-57E48A237F52}" destId="{64F3A587-C4CB-4F87-81A8-B61ADED9F575}" srcOrd="1" destOrd="0" presId="urn:microsoft.com/office/officeart/2008/layout/AlternatingPictureBlocks"/>
    <dgm:cxn modelId="{77123D5A-2DEC-4292-8B59-6F6AB4D9F6B2}" type="presParOf" srcId="{5A84E3EF-74EB-4A8E-94C0-5FF1E21572EA}" destId="{BDC045B4-F03E-4E77-B65B-B1DB7B621E1A}" srcOrd="1" destOrd="0" presId="urn:microsoft.com/office/officeart/2008/layout/AlternatingPictureBlocks"/>
    <dgm:cxn modelId="{EB88AA22-BC8F-4514-B7D4-DBD73C7864CB}" type="presParOf" srcId="{5A84E3EF-74EB-4A8E-94C0-5FF1E21572EA}" destId="{AD3F9ECA-626F-4F29-8D5C-FBF774E58773}" srcOrd="2" destOrd="0" presId="urn:microsoft.com/office/officeart/2008/layout/AlternatingPictureBlocks"/>
    <dgm:cxn modelId="{32D6E72B-0B26-4579-8F3F-DF46E4F9EC4D}" type="presParOf" srcId="{AD3F9ECA-626F-4F29-8D5C-FBF774E58773}" destId="{37F2E7A1-0BDB-4515-B33C-179D9F70EBF2}" srcOrd="0" destOrd="0" presId="urn:microsoft.com/office/officeart/2008/layout/AlternatingPictureBlocks"/>
    <dgm:cxn modelId="{2A0A4E1B-B2EA-411D-8898-3D109A25FF30}" type="presParOf" srcId="{AD3F9ECA-626F-4F29-8D5C-FBF774E58773}" destId="{D7F1F6ED-8BC0-412F-BB4A-F015419FFB6A}" srcOrd="1" destOrd="0" presId="urn:microsoft.com/office/officeart/2008/layout/AlternatingPictureBlocks"/>
    <dgm:cxn modelId="{D3E23133-EB82-4AC7-9DDC-FE78AE458186}" type="presParOf" srcId="{5A84E3EF-74EB-4A8E-94C0-5FF1E21572EA}" destId="{5DDF0F4A-4F24-4A24-8C9A-13738F781DF1}" srcOrd="3" destOrd="0" presId="urn:microsoft.com/office/officeart/2008/layout/AlternatingPictureBlocks"/>
    <dgm:cxn modelId="{28D51CE8-C176-4CE0-85A0-0F69FFA3125A}" type="presParOf" srcId="{5A84E3EF-74EB-4A8E-94C0-5FF1E21572EA}" destId="{762A9F33-7048-429F-A8D5-137AC078BC16}" srcOrd="4" destOrd="0" presId="urn:microsoft.com/office/officeart/2008/layout/AlternatingPictureBlocks"/>
    <dgm:cxn modelId="{4F643304-ADB7-4FFA-AD49-4F71677E8BFA}" type="presParOf" srcId="{762A9F33-7048-429F-A8D5-137AC078BC16}" destId="{DE05B3E0-19D4-424F-B29E-3670E1A9509C}" srcOrd="0" destOrd="0" presId="urn:microsoft.com/office/officeart/2008/layout/AlternatingPictureBlocks"/>
    <dgm:cxn modelId="{4EA79AD9-D937-41D3-881F-62BEA3302B47}" type="presParOf" srcId="{762A9F33-7048-429F-A8D5-137AC078BC16}" destId="{469A358E-9471-49A0-B990-C088D6E05454}" srcOrd="1" destOrd="0" presId="urn:microsoft.com/office/officeart/2008/layout/AlternatingPictureBlocks"/>
    <dgm:cxn modelId="{49503D2C-D0A3-46B5-98EF-93906E9048B4}" type="presParOf" srcId="{5A84E3EF-74EB-4A8E-94C0-5FF1E21572EA}" destId="{A56C8199-D23C-4F7A-9E4A-C07CC411AAD7}" srcOrd="5" destOrd="0" presId="urn:microsoft.com/office/officeart/2008/layout/AlternatingPictureBlocks"/>
    <dgm:cxn modelId="{BF6E21F0-E750-4B56-B052-D0FF3FA928F0}" type="presParOf" srcId="{5A84E3EF-74EB-4A8E-94C0-5FF1E21572EA}" destId="{B4E4CFD8-FF74-4262-9BD0-9D0E92E55A4A}" srcOrd="6" destOrd="0" presId="urn:microsoft.com/office/officeart/2008/layout/AlternatingPictureBlocks"/>
    <dgm:cxn modelId="{99782095-7AFA-4DB1-B457-61BD302F7A2A}" type="presParOf" srcId="{B4E4CFD8-FF74-4262-9BD0-9D0E92E55A4A}" destId="{229D46C9-74B9-466F-8DA0-CD1B0D8C2DB0}" srcOrd="0" destOrd="0" presId="urn:microsoft.com/office/officeart/2008/layout/AlternatingPictureBlocks"/>
    <dgm:cxn modelId="{5558CE11-329C-47D4-ABC2-D7EAF72B7D8A}" type="presParOf" srcId="{B4E4CFD8-FF74-4262-9BD0-9D0E92E55A4A}" destId="{9EA0369E-8622-46F5-A2D3-9EA0EF9B198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B9EE6D-A7EC-48C4-BC36-9987292BBC86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60F4AB6-9803-44A6-9570-949B1B3393D1}">
      <dgm:prSet phldrT="[Texto]"/>
      <dgm:spPr/>
      <dgm:t>
        <a:bodyPr/>
        <a:lstStyle/>
        <a:p>
          <a:r>
            <a:rPr lang="es-ES" dirty="0"/>
            <a:t>COPYRIGHT</a:t>
          </a:r>
        </a:p>
      </dgm:t>
    </dgm:pt>
    <dgm:pt modelId="{D7C8CBE1-C695-440D-80E2-5B4AA6E11889}" type="parTrans" cxnId="{D4BEF5AB-A820-4A0D-874D-0A5B0CD90BA5}">
      <dgm:prSet/>
      <dgm:spPr/>
      <dgm:t>
        <a:bodyPr/>
        <a:lstStyle/>
        <a:p>
          <a:endParaRPr lang="es-ES"/>
        </a:p>
      </dgm:t>
    </dgm:pt>
    <dgm:pt modelId="{03F2D5AA-7C75-46C7-9F2B-52A9050040C6}" type="sibTrans" cxnId="{D4BEF5AB-A820-4A0D-874D-0A5B0CD90BA5}">
      <dgm:prSet/>
      <dgm:spPr/>
      <dgm:t>
        <a:bodyPr/>
        <a:lstStyle/>
        <a:p>
          <a:endParaRPr lang="es-ES"/>
        </a:p>
      </dgm:t>
    </dgm:pt>
    <dgm:pt modelId="{6C10221C-98BB-4778-AE2E-38F1169BB545}">
      <dgm:prSet phldrT="[Texto]"/>
      <dgm:spPr/>
      <dgm:t>
        <a:bodyPr/>
        <a:lstStyle/>
        <a:p>
          <a:r>
            <a:rPr lang="es-ES" dirty="0"/>
            <a:t>COPYLEFT</a:t>
          </a:r>
        </a:p>
      </dgm:t>
    </dgm:pt>
    <dgm:pt modelId="{4535CA00-F9ED-4B0E-B025-7CFFA90DC317}" type="parTrans" cxnId="{A1205A5F-8693-465E-97F8-63C1B6CE19EC}">
      <dgm:prSet/>
      <dgm:spPr/>
      <dgm:t>
        <a:bodyPr/>
        <a:lstStyle/>
        <a:p>
          <a:endParaRPr lang="es-ES"/>
        </a:p>
      </dgm:t>
    </dgm:pt>
    <dgm:pt modelId="{04F4E2EF-4DE0-47CB-AA4B-7B86C545B309}" type="sibTrans" cxnId="{A1205A5F-8693-465E-97F8-63C1B6CE19EC}">
      <dgm:prSet/>
      <dgm:spPr/>
      <dgm:t>
        <a:bodyPr/>
        <a:lstStyle/>
        <a:p>
          <a:endParaRPr lang="es-ES"/>
        </a:p>
      </dgm:t>
    </dgm:pt>
    <dgm:pt modelId="{5A84E3EF-74EB-4A8E-94C0-5FF1E21572EA}" type="pres">
      <dgm:prSet presAssocID="{D9B9EE6D-A7EC-48C4-BC36-9987292BBC86}" presName="linearFlow" presStyleCnt="0">
        <dgm:presLayoutVars>
          <dgm:dir/>
          <dgm:resizeHandles val="exact"/>
        </dgm:presLayoutVars>
      </dgm:prSet>
      <dgm:spPr/>
    </dgm:pt>
    <dgm:pt modelId="{EE497E3A-884B-4E7D-B4F8-57E48A237F52}" type="pres">
      <dgm:prSet presAssocID="{660F4AB6-9803-44A6-9570-949B1B3393D1}" presName="comp" presStyleCnt="0"/>
      <dgm:spPr/>
    </dgm:pt>
    <dgm:pt modelId="{0150F2CE-53ED-44F3-A6CE-FA23D02EE99F}" type="pres">
      <dgm:prSet presAssocID="{660F4AB6-9803-44A6-9570-949B1B3393D1}" presName="rect2" presStyleLbl="node1" presStyleIdx="0" presStyleCnt="2">
        <dgm:presLayoutVars>
          <dgm:bulletEnabled val="1"/>
        </dgm:presLayoutVars>
      </dgm:prSet>
      <dgm:spPr/>
    </dgm:pt>
    <dgm:pt modelId="{64F3A587-C4CB-4F87-81A8-B61ADED9F575}" type="pres">
      <dgm:prSet presAssocID="{660F4AB6-9803-44A6-9570-949B1B3393D1}" presName="rect1" presStyleLbl="ln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BDC045B4-F03E-4E77-B65B-B1DB7B621E1A}" type="pres">
      <dgm:prSet presAssocID="{03F2D5AA-7C75-46C7-9F2B-52A9050040C6}" presName="sibTrans" presStyleCnt="0"/>
      <dgm:spPr/>
    </dgm:pt>
    <dgm:pt modelId="{AD3F9ECA-626F-4F29-8D5C-FBF774E58773}" type="pres">
      <dgm:prSet presAssocID="{6C10221C-98BB-4778-AE2E-38F1169BB545}" presName="comp" presStyleCnt="0"/>
      <dgm:spPr/>
    </dgm:pt>
    <dgm:pt modelId="{37F2E7A1-0BDB-4515-B33C-179D9F70EBF2}" type="pres">
      <dgm:prSet presAssocID="{6C10221C-98BB-4778-AE2E-38F1169BB545}" presName="rect2" presStyleLbl="node1" presStyleIdx="1" presStyleCnt="2">
        <dgm:presLayoutVars>
          <dgm:bulletEnabled val="1"/>
        </dgm:presLayoutVars>
      </dgm:prSet>
      <dgm:spPr/>
    </dgm:pt>
    <dgm:pt modelId="{D7F1F6ED-8BC0-412F-BB4A-F015419FFB6A}" type="pres">
      <dgm:prSet presAssocID="{6C10221C-98BB-4778-AE2E-38F1169BB545}" presName="rect1" presStyleLbl="ln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A1205A5F-8693-465E-97F8-63C1B6CE19EC}" srcId="{D9B9EE6D-A7EC-48C4-BC36-9987292BBC86}" destId="{6C10221C-98BB-4778-AE2E-38F1169BB545}" srcOrd="1" destOrd="0" parTransId="{4535CA00-F9ED-4B0E-B025-7CFFA90DC317}" sibTransId="{04F4E2EF-4DE0-47CB-AA4B-7B86C545B309}"/>
    <dgm:cxn modelId="{15220243-C9F0-4A00-B101-74416AB171CB}" type="presOf" srcId="{D9B9EE6D-A7EC-48C4-BC36-9987292BBC86}" destId="{5A84E3EF-74EB-4A8E-94C0-5FF1E21572EA}" srcOrd="0" destOrd="0" presId="urn:microsoft.com/office/officeart/2008/layout/AlternatingPictureBlocks"/>
    <dgm:cxn modelId="{D4BEF5AB-A820-4A0D-874D-0A5B0CD90BA5}" srcId="{D9B9EE6D-A7EC-48C4-BC36-9987292BBC86}" destId="{660F4AB6-9803-44A6-9570-949B1B3393D1}" srcOrd="0" destOrd="0" parTransId="{D7C8CBE1-C695-440D-80E2-5B4AA6E11889}" sibTransId="{03F2D5AA-7C75-46C7-9F2B-52A9050040C6}"/>
    <dgm:cxn modelId="{1D1ADBC4-CE04-4F78-949E-D44EE2998E09}" type="presOf" srcId="{660F4AB6-9803-44A6-9570-949B1B3393D1}" destId="{0150F2CE-53ED-44F3-A6CE-FA23D02EE99F}" srcOrd="0" destOrd="0" presId="urn:microsoft.com/office/officeart/2008/layout/AlternatingPictureBlocks"/>
    <dgm:cxn modelId="{C96411CB-357E-4DB7-8D05-ABC2258734C1}" type="presOf" srcId="{6C10221C-98BB-4778-AE2E-38F1169BB545}" destId="{37F2E7A1-0BDB-4515-B33C-179D9F70EBF2}" srcOrd="0" destOrd="0" presId="urn:microsoft.com/office/officeart/2008/layout/AlternatingPictureBlocks"/>
    <dgm:cxn modelId="{2526C1DA-6B9E-4733-852D-A42047A48811}" type="presParOf" srcId="{5A84E3EF-74EB-4A8E-94C0-5FF1E21572EA}" destId="{EE497E3A-884B-4E7D-B4F8-57E48A237F52}" srcOrd="0" destOrd="0" presId="urn:microsoft.com/office/officeart/2008/layout/AlternatingPictureBlocks"/>
    <dgm:cxn modelId="{8AB82C6C-B600-4097-B833-6F85A88EAD1F}" type="presParOf" srcId="{EE497E3A-884B-4E7D-B4F8-57E48A237F52}" destId="{0150F2CE-53ED-44F3-A6CE-FA23D02EE99F}" srcOrd="0" destOrd="0" presId="urn:microsoft.com/office/officeart/2008/layout/AlternatingPictureBlocks"/>
    <dgm:cxn modelId="{4A007306-2613-4B6E-98AC-8D4B078AE40E}" type="presParOf" srcId="{EE497E3A-884B-4E7D-B4F8-57E48A237F52}" destId="{64F3A587-C4CB-4F87-81A8-B61ADED9F575}" srcOrd="1" destOrd="0" presId="urn:microsoft.com/office/officeart/2008/layout/AlternatingPictureBlocks"/>
    <dgm:cxn modelId="{77123D5A-2DEC-4292-8B59-6F6AB4D9F6B2}" type="presParOf" srcId="{5A84E3EF-74EB-4A8E-94C0-5FF1E21572EA}" destId="{BDC045B4-F03E-4E77-B65B-B1DB7B621E1A}" srcOrd="1" destOrd="0" presId="urn:microsoft.com/office/officeart/2008/layout/AlternatingPictureBlocks"/>
    <dgm:cxn modelId="{EB88AA22-BC8F-4514-B7D4-DBD73C7864CB}" type="presParOf" srcId="{5A84E3EF-74EB-4A8E-94C0-5FF1E21572EA}" destId="{AD3F9ECA-626F-4F29-8D5C-FBF774E58773}" srcOrd="2" destOrd="0" presId="urn:microsoft.com/office/officeart/2008/layout/AlternatingPictureBlocks"/>
    <dgm:cxn modelId="{32D6E72B-0B26-4579-8F3F-DF46E4F9EC4D}" type="presParOf" srcId="{AD3F9ECA-626F-4F29-8D5C-FBF774E58773}" destId="{37F2E7A1-0BDB-4515-B33C-179D9F70EBF2}" srcOrd="0" destOrd="0" presId="urn:microsoft.com/office/officeart/2008/layout/AlternatingPictureBlocks"/>
    <dgm:cxn modelId="{2A0A4E1B-B2EA-411D-8898-3D109A25FF30}" type="presParOf" srcId="{AD3F9ECA-626F-4F29-8D5C-FBF774E58773}" destId="{D7F1F6ED-8BC0-412F-BB4A-F015419FFB6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B581E7-CD3F-4FF0-A2AA-F530A73A70D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4F4A68-BEFA-4484-9054-C31D53E5F159}">
      <dgm:prSet phldrT="[Texto]"/>
      <dgm:spPr/>
      <dgm:t>
        <a:bodyPr/>
        <a:lstStyle/>
        <a:p>
          <a:r>
            <a:rPr lang="es-ES" dirty="0"/>
            <a:t>Copyright</a:t>
          </a:r>
        </a:p>
      </dgm:t>
    </dgm:pt>
    <dgm:pt modelId="{A7689E6A-CCF6-4210-A575-F95FBCE4160C}" type="parTrans" cxnId="{DC74E9E4-0C63-4012-8407-CD20112B52B7}">
      <dgm:prSet/>
      <dgm:spPr/>
      <dgm:t>
        <a:bodyPr/>
        <a:lstStyle/>
        <a:p>
          <a:endParaRPr lang="es-ES"/>
        </a:p>
      </dgm:t>
    </dgm:pt>
    <dgm:pt modelId="{CBD7E4F2-884C-40AE-A6F8-BBEEF4EC0435}" type="sibTrans" cxnId="{DC74E9E4-0C63-4012-8407-CD20112B52B7}">
      <dgm:prSet/>
      <dgm:spPr/>
      <dgm:t>
        <a:bodyPr/>
        <a:lstStyle/>
        <a:p>
          <a:endParaRPr lang="es-ES"/>
        </a:p>
      </dgm:t>
    </dgm:pt>
    <dgm:pt modelId="{6A4387F8-8710-4327-ABA7-0D8A2387C262}">
      <dgm:prSet phldrT="[Texto]"/>
      <dgm:spPr/>
      <dgm:t>
        <a:bodyPr/>
        <a:lstStyle/>
        <a:p>
          <a:r>
            <a:rPr lang="pt-BR" b="0" dirty="0"/>
            <a:t>O </a:t>
          </a:r>
          <a:r>
            <a:rPr lang="pt-BR" b="1" dirty="0"/>
            <a:t>copyright</a:t>
          </a:r>
          <a:r>
            <a:rPr lang="pt-BR" b="0" dirty="0"/>
            <a:t> é o </a:t>
          </a:r>
          <a:r>
            <a:rPr lang="pt-BR" b="0" dirty="0" err="1"/>
            <a:t>dereito</a:t>
          </a:r>
          <a:r>
            <a:rPr lang="pt-BR" b="0" dirty="0"/>
            <a:t> exclusivo </a:t>
          </a:r>
          <a:r>
            <a:rPr lang="pt-BR" b="0" dirty="0" err="1"/>
            <a:t>dun</a:t>
          </a:r>
          <a:r>
            <a:rPr lang="pt-BR" b="0" dirty="0"/>
            <a:t> autor, editor ou </a:t>
          </a:r>
          <a:r>
            <a:rPr lang="pt-BR" b="0" dirty="0" err="1"/>
            <a:t>xestor</a:t>
          </a:r>
          <a:r>
            <a:rPr lang="pt-BR" b="0" dirty="0"/>
            <a:t> para explotar unha obra </a:t>
          </a:r>
          <a:r>
            <a:rPr lang="pt-BR" b="0" dirty="0" err="1"/>
            <a:t>literaria</a:t>
          </a:r>
          <a:r>
            <a:rPr lang="pt-BR" b="0" dirty="0"/>
            <a:t>, científica ou artística durante certo tempo. Isto significa que non podemos </a:t>
          </a:r>
          <a:r>
            <a:rPr lang="pt-BR" b="0" dirty="0" err="1"/>
            <a:t>facer</a:t>
          </a:r>
          <a:r>
            <a:rPr lang="pt-BR" b="0" dirty="0"/>
            <a:t> uso de </a:t>
          </a:r>
          <a:r>
            <a:rPr lang="pt-BR" b="1" dirty="0" err="1"/>
            <a:t>ningún</a:t>
          </a:r>
          <a:r>
            <a:rPr lang="pt-BR" b="0" dirty="0"/>
            <a:t> tipo </a:t>
          </a:r>
          <a:r>
            <a:rPr lang="pt-BR" b="0" dirty="0" err="1"/>
            <a:t>sen</a:t>
          </a:r>
          <a:r>
            <a:rPr lang="pt-BR" b="0" dirty="0"/>
            <a:t> pedir </a:t>
          </a:r>
          <a:r>
            <a:rPr lang="pt-BR" b="0" dirty="0" err="1"/>
            <a:t>permiso</a:t>
          </a:r>
          <a:r>
            <a:rPr lang="pt-BR" b="0" dirty="0"/>
            <a:t> a </a:t>
          </a:r>
          <a:r>
            <a:rPr lang="pt-BR" b="0" dirty="0" err="1"/>
            <a:t>quen</a:t>
          </a:r>
          <a:r>
            <a:rPr lang="pt-BR" b="0" dirty="0"/>
            <a:t> </a:t>
          </a:r>
          <a:r>
            <a:rPr lang="pt-BR" b="0" dirty="0" err="1"/>
            <a:t>posúa</a:t>
          </a:r>
          <a:r>
            <a:rPr lang="pt-BR" b="0" dirty="0"/>
            <a:t> os </a:t>
          </a:r>
          <a:r>
            <a:rPr lang="pt-BR" b="0" dirty="0" err="1"/>
            <a:t>dereitos</a:t>
          </a:r>
          <a:r>
            <a:rPr lang="pt-BR" b="0" dirty="0"/>
            <a:t> </a:t>
          </a:r>
          <a:r>
            <a:rPr lang="pt-BR" b="0" dirty="0" err="1"/>
            <a:t>desa</a:t>
          </a:r>
          <a:r>
            <a:rPr lang="pt-BR" b="0" dirty="0"/>
            <a:t> obra. O símbolo do Copyright © informa de que unha obra é </a:t>
          </a:r>
          <a:r>
            <a:rPr lang="pt-BR" b="0" dirty="0" err="1"/>
            <a:t>orixinal</a:t>
          </a:r>
          <a:r>
            <a:rPr lang="pt-BR" b="0" dirty="0"/>
            <a:t> e que o seu uso, </a:t>
          </a:r>
          <a:r>
            <a:rPr lang="pt-BR" b="0" dirty="0" err="1"/>
            <a:t>reprodución</a:t>
          </a:r>
          <a:r>
            <a:rPr lang="pt-BR" b="0" dirty="0"/>
            <a:t>, </a:t>
          </a:r>
          <a:r>
            <a:rPr lang="pt-BR" b="0" dirty="0" err="1"/>
            <a:t>transformación</a:t>
          </a:r>
          <a:r>
            <a:rPr lang="pt-BR" b="0" dirty="0"/>
            <a:t> e/ou </a:t>
          </a:r>
          <a:r>
            <a:rPr lang="pt-BR" b="0" dirty="0" err="1"/>
            <a:t>publicación</a:t>
          </a:r>
          <a:r>
            <a:rPr lang="pt-BR" b="0" dirty="0"/>
            <a:t> está </a:t>
          </a:r>
          <a:r>
            <a:rPr lang="pt-BR" b="0" dirty="0" err="1"/>
            <a:t>suxeita</a:t>
          </a:r>
          <a:r>
            <a:rPr lang="pt-BR" b="0" dirty="0"/>
            <a:t> a </a:t>
          </a:r>
          <a:r>
            <a:rPr lang="pt-BR" b="0" dirty="0" err="1"/>
            <a:t>dereitos</a:t>
          </a:r>
          <a:r>
            <a:rPr lang="pt-BR" b="0" dirty="0"/>
            <a:t> de autor.</a:t>
          </a:r>
          <a:endParaRPr lang="es-ES" b="0" dirty="0"/>
        </a:p>
      </dgm:t>
    </dgm:pt>
    <dgm:pt modelId="{8AA38800-3531-4CAA-AC31-860D118EA05A}" type="parTrans" cxnId="{D3BEA234-192A-4422-BB9D-B4AB4DC3FCA3}">
      <dgm:prSet/>
      <dgm:spPr/>
      <dgm:t>
        <a:bodyPr/>
        <a:lstStyle/>
        <a:p>
          <a:endParaRPr lang="es-ES"/>
        </a:p>
      </dgm:t>
    </dgm:pt>
    <dgm:pt modelId="{17531005-1BFA-4E75-8C1A-8B40B92583F7}" type="sibTrans" cxnId="{D3BEA234-192A-4422-BB9D-B4AB4DC3FCA3}">
      <dgm:prSet/>
      <dgm:spPr/>
      <dgm:t>
        <a:bodyPr/>
        <a:lstStyle/>
        <a:p>
          <a:endParaRPr lang="es-ES"/>
        </a:p>
      </dgm:t>
    </dgm:pt>
    <dgm:pt modelId="{DE347FA1-E18B-4F82-B769-737A62C55086}">
      <dgm:prSet phldrT="[Texto]"/>
      <dgm:spPr/>
      <dgm:t>
        <a:bodyPr/>
        <a:lstStyle/>
        <a:p>
          <a:r>
            <a:rPr lang="es-ES" dirty="0"/>
            <a:t>Copyleft</a:t>
          </a:r>
        </a:p>
      </dgm:t>
    </dgm:pt>
    <dgm:pt modelId="{23234031-1D72-4880-A5FB-857ED783D8A4}" type="parTrans" cxnId="{EC08F4AE-839F-4BB0-863D-30FAD7702B4F}">
      <dgm:prSet/>
      <dgm:spPr/>
      <dgm:t>
        <a:bodyPr/>
        <a:lstStyle/>
        <a:p>
          <a:endParaRPr lang="es-ES"/>
        </a:p>
      </dgm:t>
    </dgm:pt>
    <dgm:pt modelId="{7109C15F-9669-45FE-913A-0F903E2A48F3}" type="sibTrans" cxnId="{EC08F4AE-839F-4BB0-863D-30FAD7702B4F}">
      <dgm:prSet/>
      <dgm:spPr/>
      <dgm:t>
        <a:bodyPr/>
        <a:lstStyle/>
        <a:p>
          <a:endParaRPr lang="es-ES"/>
        </a:p>
      </dgm:t>
    </dgm:pt>
    <dgm:pt modelId="{FDB9C9FD-C7B7-4E79-8267-36DF64FE21F6}">
      <dgm:prSet phldrT="[Texto]"/>
      <dgm:spPr/>
      <dgm:t>
        <a:bodyPr/>
        <a:lstStyle/>
        <a:p>
          <a:r>
            <a:rPr lang="pt-BR"/>
            <a:t>O </a:t>
          </a:r>
          <a:r>
            <a:rPr lang="pt-BR" b="1"/>
            <a:t>copyleft</a:t>
          </a:r>
          <a:r>
            <a:rPr lang="pt-BR"/>
            <a:t> propón compartir e reutilizar as obras impulsando o uso de licenzas libres, coas que o autor posuidor dos dereitos de autor resérvase o modo en que se pode compartir, alterar ou republicar as súas obras. (p.e: GPL, LGPL, MPL, BSD, ...)</a:t>
          </a:r>
          <a:endParaRPr lang="es-ES" dirty="0"/>
        </a:p>
      </dgm:t>
    </dgm:pt>
    <dgm:pt modelId="{4ACFE5EF-8590-4C2F-AA96-D1F1B0D2A146}" type="parTrans" cxnId="{C51C8C30-3DE0-48A0-8FEB-8DCC17D7AAF1}">
      <dgm:prSet/>
      <dgm:spPr/>
      <dgm:t>
        <a:bodyPr/>
        <a:lstStyle/>
        <a:p>
          <a:endParaRPr lang="es-ES"/>
        </a:p>
      </dgm:t>
    </dgm:pt>
    <dgm:pt modelId="{6E4D061A-640A-42F3-9D2F-D9829F3DCC70}" type="sibTrans" cxnId="{C51C8C30-3DE0-48A0-8FEB-8DCC17D7AAF1}">
      <dgm:prSet/>
      <dgm:spPr/>
      <dgm:t>
        <a:bodyPr/>
        <a:lstStyle/>
        <a:p>
          <a:endParaRPr lang="es-ES"/>
        </a:p>
      </dgm:t>
    </dgm:pt>
    <dgm:pt modelId="{427A2283-CA43-4C0B-8D8B-5E56D356F131}" type="pres">
      <dgm:prSet presAssocID="{8AB581E7-CD3F-4FF0-A2AA-F530A73A70D7}" presName="linear" presStyleCnt="0">
        <dgm:presLayoutVars>
          <dgm:animLvl val="lvl"/>
          <dgm:resizeHandles val="exact"/>
        </dgm:presLayoutVars>
      </dgm:prSet>
      <dgm:spPr/>
    </dgm:pt>
    <dgm:pt modelId="{AA6FEB0C-EEB6-4C96-9D64-214B1F3D2038}" type="pres">
      <dgm:prSet presAssocID="{4C4F4A68-BEFA-4484-9054-C31D53E5F15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E226809-8047-4515-BEB7-F8FFB05466A5}" type="pres">
      <dgm:prSet presAssocID="{4C4F4A68-BEFA-4484-9054-C31D53E5F159}" presName="childText" presStyleLbl="revTx" presStyleIdx="0" presStyleCnt="2">
        <dgm:presLayoutVars>
          <dgm:bulletEnabled val="1"/>
        </dgm:presLayoutVars>
      </dgm:prSet>
      <dgm:spPr/>
    </dgm:pt>
    <dgm:pt modelId="{4CE8A9D1-F057-4FD0-82DA-8675CA5EE9CC}" type="pres">
      <dgm:prSet presAssocID="{DE347FA1-E18B-4F82-B769-737A62C5508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FD0EF84-B611-4133-A4F9-37A97BE07408}" type="pres">
      <dgm:prSet presAssocID="{DE347FA1-E18B-4F82-B769-737A62C5508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51C8C30-3DE0-48A0-8FEB-8DCC17D7AAF1}" srcId="{DE347FA1-E18B-4F82-B769-737A62C55086}" destId="{FDB9C9FD-C7B7-4E79-8267-36DF64FE21F6}" srcOrd="0" destOrd="0" parTransId="{4ACFE5EF-8590-4C2F-AA96-D1F1B0D2A146}" sibTransId="{6E4D061A-640A-42F3-9D2F-D9829F3DCC70}"/>
    <dgm:cxn modelId="{D3BEA234-192A-4422-BB9D-B4AB4DC3FCA3}" srcId="{4C4F4A68-BEFA-4484-9054-C31D53E5F159}" destId="{6A4387F8-8710-4327-ABA7-0D8A2387C262}" srcOrd="0" destOrd="0" parTransId="{8AA38800-3531-4CAA-AC31-860D118EA05A}" sibTransId="{17531005-1BFA-4E75-8C1A-8B40B92583F7}"/>
    <dgm:cxn modelId="{64B6EE63-DA67-4F62-BC63-060C25758545}" type="presOf" srcId="{8AB581E7-CD3F-4FF0-A2AA-F530A73A70D7}" destId="{427A2283-CA43-4C0B-8D8B-5E56D356F131}" srcOrd="0" destOrd="0" presId="urn:microsoft.com/office/officeart/2005/8/layout/vList2"/>
    <dgm:cxn modelId="{AE6DFC76-6247-439A-8E12-AF2301649254}" type="presOf" srcId="{6A4387F8-8710-4327-ABA7-0D8A2387C262}" destId="{EE226809-8047-4515-BEB7-F8FFB05466A5}" srcOrd="0" destOrd="0" presId="urn:microsoft.com/office/officeart/2005/8/layout/vList2"/>
    <dgm:cxn modelId="{BBF6CE7C-A746-4B1F-A826-38CE3D4D7E81}" type="presOf" srcId="{FDB9C9FD-C7B7-4E79-8267-36DF64FE21F6}" destId="{9FD0EF84-B611-4133-A4F9-37A97BE07408}" srcOrd="0" destOrd="0" presId="urn:microsoft.com/office/officeart/2005/8/layout/vList2"/>
    <dgm:cxn modelId="{E4C31499-7EA3-49DE-9CDD-E21C21D9EF39}" type="presOf" srcId="{DE347FA1-E18B-4F82-B769-737A62C55086}" destId="{4CE8A9D1-F057-4FD0-82DA-8675CA5EE9CC}" srcOrd="0" destOrd="0" presId="urn:microsoft.com/office/officeart/2005/8/layout/vList2"/>
    <dgm:cxn modelId="{EC08F4AE-839F-4BB0-863D-30FAD7702B4F}" srcId="{8AB581E7-CD3F-4FF0-A2AA-F530A73A70D7}" destId="{DE347FA1-E18B-4F82-B769-737A62C55086}" srcOrd="1" destOrd="0" parTransId="{23234031-1D72-4880-A5FB-857ED783D8A4}" sibTransId="{7109C15F-9669-45FE-913A-0F903E2A48F3}"/>
    <dgm:cxn modelId="{AB80B0D1-D570-4416-9C4B-F4ACF9947AA9}" type="presOf" srcId="{4C4F4A68-BEFA-4484-9054-C31D53E5F159}" destId="{AA6FEB0C-EEB6-4C96-9D64-214B1F3D2038}" srcOrd="0" destOrd="0" presId="urn:microsoft.com/office/officeart/2005/8/layout/vList2"/>
    <dgm:cxn modelId="{DC74E9E4-0C63-4012-8407-CD20112B52B7}" srcId="{8AB581E7-CD3F-4FF0-A2AA-F530A73A70D7}" destId="{4C4F4A68-BEFA-4484-9054-C31D53E5F159}" srcOrd="0" destOrd="0" parTransId="{A7689E6A-CCF6-4210-A575-F95FBCE4160C}" sibTransId="{CBD7E4F2-884C-40AE-A6F8-BBEEF4EC0435}"/>
    <dgm:cxn modelId="{64C1555F-E7EB-43E9-8457-B06A5FF06C24}" type="presParOf" srcId="{427A2283-CA43-4C0B-8D8B-5E56D356F131}" destId="{AA6FEB0C-EEB6-4C96-9D64-214B1F3D2038}" srcOrd="0" destOrd="0" presId="urn:microsoft.com/office/officeart/2005/8/layout/vList2"/>
    <dgm:cxn modelId="{0F01735A-4492-43E3-836A-2958F1E45600}" type="presParOf" srcId="{427A2283-CA43-4C0B-8D8B-5E56D356F131}" destId="{EE226809-8047-4515-BEB7-F8FFB05466A5}" srcOrd="1" destOrd="0" presId="urn:microsoft.com/office/officeart/2005/8/layout/vList2"/>
    <dgm:cxn modelId="{00449214-D3F7-4D4E-AFB6-954C8417637D}" type="presParOf" srcId="{427A2283-CA43-4C0B-8D8B-5E56D356F131}" destId="{4CE8A9D1-F057-4FD0-82DA-8675CA5EE9CC}" srcOrd="2" destOrd="0" presId="urn:microsoft.com/office/officeart/2005/8/layout/vList2"/>
    <dgm:cxn modelId="{70D77437-94B8-4A01-B609-510133C68BEF}" type="presParOf" srcId="{427A2283-CA43-4C0B-8D8B-5E56D356F131}" destId="{9FD0EF84-B611-4133-A4F9-37A97BE0740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B9EE6D-A7EC-48C4-BC36-9987292BBC86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52E01F-4F50-4208-BB6D-8ACA88EC5133}">
      <dgm:prSet phldrT="[Texto]"/>
      <dgm:spPr/>
      <dgm:t>
        <a:bodyPr/>
        <a:lstStyle/>
        <a:p>
          <a:r>
            <a:rPr lang="es-ES" dirty="0"/>
            <a:t>CREATIVE COMMONS</a:t>
          </a:r>
        </a:p>
      </dgm:t>
    </dgm:pt>
    <dgm:pt modelId="{C2B16A1D-52C9-4A7E-9F45-287C3119E2F2}" type="parTrans" cxnId="{FF3157FE-E0B2-4571-BA1C-0985ABE9108C}">
      <dgm:prSet/>
      <dgm:spPr/>
      <dgm:t>
        <a:bodyPr/>
        <a:lstStyle/>
        <a:p>
          <a:endParaRPr lang="es-ES"/>
        </a:p>
      </dgm:t>
    </dgm:pt>
    <dgm:pt modelId="{50898F10-515E-4649-B29E-3473C1F787A6}" type="sibTrans" cxnId="{FF3157FE-E0B2-4571-BA1C-0985ABE9108C}">
      <dgm:prSet/>
      <dgm:spPr/>
      <dgm:t>
        <a:bodyPr/>
        <a:lstStyle/>
        <a:p>
          <a:endParaRPr lang="es-ES"/>
        </a:p>
      </dgm:t>
    </dgm:pt>
    <dgm:pt modelId="{5A84E3EF-74EB-4A8E-94C0-5FF1E21572EA}" type="pres">
      <dgm:prSet presAssocID="{D9B9EE6D-A7EC-48C4-BC36-9987292BBC86}" presName="linearFlow" presStyleCnt="0">
        <dgm:presLayoutVars>
          <dgm:dir/>
          <dgm:resizeHandles val="exact"/>
        </dgm:presLayoutVars>
      </dgm:prSet>
      <dgm:spPr/>
    </dgm:pt>
    <dgm:pt modelId="{762A9F33-7048-429F-A8D5-137AC078BC16}" type="pres">
      <dgm:prSet presAssocID="{CB52E01F-4F50-4208-BB6D-8ACA88EC5133}" presName="comp" presStyleCnt="0"/>
      <dgm:spPr/>
    </dgm:pt>
    <dgm:pt modelId="{DE05B3E0-19D4-424F-B29E-3670E1A9509C}" type="pres">
      <dgm:prSet presAssocID="{CB52E01F-4F50-4208-BB6D-8ACA88EC5133}" presName="rect2" presStyleLbl="node1" presStyleIdx="0" presStyleCnt="1">
        <dgm:presLayoutVars>
          <dgm:bulletEnabled val="1"/>
        </dgm:presLayoutVars>
      </dgm:prSet>
      <dgm:spPr/>
    </dgm:pt>
    <dgm:pt modelId="{469A358E-9471-49A0-B990-C088D6E05454}" type="pres">
      <dgm:prSet presAssocID="{CB52E01F-4F50-4208-BB6D-8ACA88EC5133}" presName="rect1" presStyleLbl="ln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15220243-C9F0-4A00-B101-74416AB171CB}" type="presOf" srcId="{D9B9EE6D-A7EC-48C4-BC36-9987292BBC86}" destId="{5A84E3EF-74EB-4A8E-94C0-5FF1E21572EA}" srcOrd="0" destOrd="0" presId="urn:microsoft.com/office/officeart/2008/layout/AlternatingPictureBlocks"/>
    <dgm:cxn modelId="{6C40EA73-51FA-4502-9639-DCA9212D272C}" type="presOf" srcId="{CB52E01F-4F50-4208-BB6D-8ACA88EC5133}" destId="{DE05B3E0-19D4-424F-B29E-3670E1A9509C}" srcOrd="0" destOrd="0" presId="urn:microsoft.com/office/officeart/2008/layout/AlternatingPictureBlocks"/>
    <dgm:cxn modelId="{FF3157FE-E0B2-4571-BA1C-0985ABE9108C}" srcId="{D9B9EE6D-A7EC-48C4-BC36-9987292BBC86}" destId="{CB52E01F-4F50-4208-BB6D-8ACA88EC5133}" srcOrd="0" destOrd="0" parTransId="{C2B16A1D-52C9-4A7E-9F45-287C3119E2F2}" sibTransId="{50898F10-515E-4649-B29E-3473C1F787A6}"/>
    <dgm:cxn modelId="{28D51CE8-C176-4CE0-85A0-0F69FFA3125A}" type="presParOf" srcId="{5A84E3EF-74EB-4A8E-94C0-5FF1E21572EA}" destId="{762A9F33-7048-429F-A8D5-137AC078BC16}" srcOrd="0" destOrd="0" presId="urn:microsoft.com/office/officeart/2008/layout/AlternatingPictureBlocks"/>
    <dgm:cxn modelId="{4F643304-ADB7-4FFA-AD49-4F71677E8BFA}" type="presParOf" srcId="{762A9F33-7048-429F-A8D5-137AC078BC16}" destId="{DE05B3E0-19D4-424F-B29E-3670E1A9509C}" srcOrd="0" destOrd="0" presId="urn:microsoft.com/office/officeart/2008/layout/AlternatingPictureBlocks"/>
    <dgm:cxn modelId="{4EA79AD9-D937-41D3-881F-62BEA3302B47}" type="presParOf" srcId="{762A9F33-7048-429F-A8D5-137AC078BC16}" destId="{469A358E-9471-49A0-B990-C088D6E0545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7A6E2-C6CC-4AAF-A06E-EEB98DC27B9A}">
      <dsp:nvSpPr>
        <dsp:cNvPr id="0" name=""/>
        <dsp:cNvSpPr/>
      </dsp:nvSpPr>
      <dsp:spPr>
        <a:xfrm>
          <a:off x="54287" y="940589"/>
          <a:ext cx="2428952" cy="20580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9AC34-5BDE-4D82-9EA9-528A16B7477F}">
      <dsp:nvSpPr>
        <dsp:cNvPr id="0" name=""/>
        <dsp:cNvSpPr/>
      </dsp:nvSpPr>
      <dsp:spPr>
        <a:xfrm>
          <a:off x="2159792" y="1228586"/>
          <a:ext cx="1151773" cy="1198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noProof="1"/>
            <a:t>Dereitos de autor</a:t>
          </a:r>
        </a:p>
      </dsp:txBody>
      <dsp:txXfrm>
        <a:off x="2193526" y="1262320"/>
        <a:ext cx="1084305" cy="1131301"/>
      </dsp:txXfrm>
    </dsp:sp>
    <dsp:sp modelId="{6DCB4DB6-6484-481D-A4BF-0E68DCAFFC35}">
      <dsp:nvSpPr>
        <dsp:cNvPr id="0" name=""/>
        <dsp:cNvSpPr/>
      </dsp:nvSpPr>
      <dsp:spPr>
        <a:xfrm>
          <a:off x="54287" y="548165"/>
          <a:ext cx="2428952" cy="3543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1"/>
            <a:t>Propiedade Intelectual</a:t>
          </a:r>
        </a:p>
      </dsp:txBody>
      <dsp:txXfrm>
        <a:off x="54287" y="548165"/>
        <a:ext cx="2428952" cy="354385"/>
      </dsp:txXfrm>
    </dsp:sp>
    <dsp:sp modelId="{32A5C3DE-526C-4DCF-82AB-7265C43E2E1D}">
      <dsp:nvSpPr>
        <dsp:cNvPr id="0" name=""/>
        <dsp:cNvSpPr/>
      </dsp:nvSpPr>
      <dsp:spPr>
        <a:xfrm>
          <a:off x="3637294" y="940589"/>
          <a:ext cx="2428952" cy="205803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7DC44-7316-416C-8708-EF0B37802C76}">
      <dsp:nvSpPr>
        <dsp:cNvPr id="0" name=""/>
        <dsp:cNvSpPr/>
      </dsp:nvSpPr>
      <dsp:spPr>
        <a:xfrm>
          <a:off x="5742799" y="1145757"/>
          <a:ext cx="1151773" cy="1364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hueOff val="6371560"/>
              <a:satOff val="-13612"/>
              <a:lumOff val="-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noProof="1"/>
            <a:t>Copyright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noProof="1"/>
            <a:t>Copyleft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noProof="1"/>
            <a:t>Creative Commons</a:t>
          </a:r>
        </a:p>
      </dsp:txBody>
      <dsp:txXfrm>
        <a:off x="5776533" y="1179491"/>
        <a:ext cx="1084305" cy="1296959"/>
      </dsp:txXfrm>
    </dsp:sp>
    <dsp:sp modelId="{9B8AD7D8-61A1-413F-A27A-0F139B17136A}">
      <dsp:nvSpPr>
        <dsp:cNvPr id="0" name=""/>
        <dsp:cNvSpPr/>
      </dsp:nvSpPr>
      <dsp:spPr>
        <a:xfrm>
          <a:off x="3637294" y="548165"/>
          <a:ext cx="2428952" cy="354385"/>
        </a:xfrm>
        <a:prstGeom prst="rect">
          <a:avLst/>
        </a:prstGeom>
        <a:solidFill>
          <a:schemeClr val="accent5">
            <a:hueOff val="6371560"/>
            <a:satOff val="-13612"/>
            <a:lumOff val="-5686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1"/>
            <a:t>Tipos de licencias</a:t>
          </a:r>
        </a:p>
      </dsp:txBody>
      <dsp:txXfrm>
        <a:off x="3637294" y="548165"/>
        <a:ext cx="2428952" cy="354385"/>
      </dsp:txXfrm>
    </dsp:sp>
    <dsp:sp modelId="{F11A3F4D-3F68-49D4-B055-2C719C0C8975}">
      <dsp:nvSpPr>
        <dsp:cNvPr id="0" name=""/>
        <dsp:cNvSpPr/>
      </dsp:nvSpPr>
      <dsp:spPr>
        <a:xfrm>
          <a:off x="670" y="3716777"/>
          <a:ext cx="2428952" cy="20580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57050-0ACF-4FE3-9A77-25F776A471EF}">
      <dsp:nvSpPr>
        <dsp:cNvPr id="0" name=""/>
        <dsp:cNvSpPr/>
      </dsp:nvSpPr>
      <dsp:spPr>
        <a:xfrm>
          <a:off x="1998939" y="3872622"/>
          <a:ext cx="1366245" cy="1463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hueOff val="12743121"/>
              <a:satOff val="-27225"/>
              <a:lumOff val="-1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noProof="1"/>
            <a:t>Citas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noProof="1"/>
            <a:t>Fins educativos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noProof="1"/>
            <a:t>Copia privada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noProof="1"/>
            <a:t>…</a:t>
          </a:r>
        </a:p>
      </dsp:txBody>
      <dsp:txXfrm>
        <a:off x="2038955" y="3912638"/>
        <a:ext cx="1286213" cy="1383041"/>
      </dsp:txXfrm>
    </dsp:sp>
    <dsp:sp modelId="{CA1849B9-7E7B-4979-87C2-99E8507A5562}">
      <dsp:nvSpPr>
        <dsp:cNvPr id="0" name=""/>
        <dsp:cNvSpPr/>
      </dsp:nvSpPr>
      <dsp:spPr>
        <a:xfrm>
          <a:off x="670" y="3324353"/>
          <a:ext cx="2428952" cy="354385"/>
        </a:xfrm>
        <a:prstGeom prst="rect">
          <a:avLst/>
        </a:prstGeom>
        <a:solidFill>
          <a:schemeClr val="accent5">
            <a:hueOff val="12743121"/>
            <a:satOff val="-27225"/>
            <a:lumOff val="-1137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1"/>
            <a:t>Limitacións á Propiedade Intelectual</a:t>
          </a:r>
        </a:p>
      </dsp:txBody>
      <dsp:txXfrm>
        <a:off x="670" y="3324353"/>
        <a:ext cx="2428952" cy="354385"/>
      </dsp:txXfrm>
    </dsp:sp>
    <dsp:sp modelId="{E18F64ED-987B-49D9-8C3C-6C65FA27CB41}">
      <dsp:nvSpPr>
        <dsp:cNvPr id="0" name=""/>
        <dsp:cNvSpPr/>
      </dsp:nvSpPr>
      <dsp:spPr>
        <a:xfrm>
          <a:off x="3690912" y="3716777"/>
          <a:ext cx="2428952" cy="2058036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13000" r="-13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A70E7-BB60-4F5A-8FED-34359A670AAB}">
      <dsp:nvSpPr>
        <dsp:cNvPr id="0" name=""/>
        <dsp:cNvSpPr/>
      </dsp:nvSpPr>
      <dsp:spPr>
        <a:xfrm>
          <a:off x="5796417" y="4004774"/>
          <a:ext cx="1151773" cy="1198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hueOff val="19114680"/>
              <a:satOff val="-40837"/>
              <a:lumOff val="-1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noProof="1"/>
            <a:t>Reutiliza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noProof="1"/>
            <a:t>Redistribúe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noProof="1"/>
            <a:t>Revisa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noProof="1"/>
            <a:t>Combina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300" kern="1200" noProof="1"/>
        </a:p>
      </dsp:txBody>
      <dsp:txXfrm>
        <a:off x="5830151" y="4038508"/>
        <a:ext cx="1084305" cy="1131301"/>
      </dsp:txXfrm>
    </dsp:sp>
    <dsp:sp modelId="{773F2764-AE9C-4BF3-A973-91AF05260D5E}">
      <dsp:nvSpPr>
        <dsp:cNvPr id="0" name=""/>
        <dsp:cNvSpPr/>
      </dsp:nvSpPr>
      <dsp:spPr>
        <a:xfrm>
          <a:off x="3690912" y="3324353"/>
          <a:ext cx="2428952" cy="354385"/>
        </a:xfrm>
        <a:prstGeom prst="rect">
          <a:avLst/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noProof="1"/>
            <a:t>Recursos educativos abertos</a:t>
          </a:r>
        </a:p>
      </dsp:txBody>
      <dsp:txXfrm>
        <a:off x="3690912" y="3324353"/>
        <a:ext cx="2428952" cy="3543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D46C9-74B9-466F-8DA0-CD1B0D8C2DB0}">
      <dsp:nvSpPr>
        <dsp:cNvPr id="0" name=""/>
        <dsp:cNvSpPr/>
      </dsp:nvSpPr>
      <dsp:spPr>
        <a:xfrm>
          <a:off x="1065340" y="352390"/>
          <a:ext cx="2162963" cy="978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DOMINIO PÚBLICO</a:t>
          </a:r>
        </a:p>
      </dsp:txBody>
      <dsp:txXfrm>
        <a:off x="1065340" y="352390"/>
        <a:ext cx="2162963" cy="978273"/>
      </dsp:txXfrm>
    </dsp:sp>
    <dsp:sp modelId="{9EA0369E-8622-46F5-A2D3-9EA0EF9B1988}">
      <dsp:nvSpPr>
        <dsp:cNvPr id="0" name=""/>
        <dsp:cNvSpPr/>
      </dsp:nvSpPr>
      <dsp:spPr>
        <a:xfrm>
          <a:off x="0" y="352390"/>
          <a:ext cx="968491" cy="9782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4CECC-41C0-445F-97C1-44B268051CD7}">
      <dsp:nvSpPr>
        <dsp:cNvPr id="0" name=""/>
        <dsp:cNvSpPr/>
      </dsp:nvSpPr>
      <dsp:spPr>
        <a:xfrm>
          <a:off x="1500" y="658295"/>
          <a:ext cx="2217359" cy="152776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CF372-0D28-4177-89CF-5BB9CAA0382C}">
      <dsp:nvSpPr>
        <dsp:cNvPr id="0" name=""/>
        <dsp:cNvSpPr/>
      </dsp:nvSpPr>
      <dsp:spPr>
        <a:xfrm>
          <a:off x="1500" y="2186056"/>
          <a:ext cx="2217359" cy="82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1. </a:t>
          </a:r>
          <a:r>
            <a:rPr lang="pt-BR" sz="1300" kern="1200" dirty="0" err="1"/>
            <a:t>En</a:t>
          </a:r>
          <a:r>
            <a:rPr lang="pt-BR" sz="1300" kern="1200" dirty="0"/>
            <a:t> </a:t>
          </a:r>
          <a:r>
            <a:rPr lang="pt-BR" sz="1300" b="1" kern="1200" dirty="0" err="1"/>
            <a:t>España</a:t>
          </a:r>
          <a:r>
            <a:rPr lang="pt-BR" sz="1300" kern="1200" dirty="0"/>
            <a:t>, </a:t>
          </a:r>
          <a:r>
            <a:rPr lang="pt-BR" sz="1300" kern="1200" dirty="0" err="1"/>
            <a:t>pasan</a:t>
          </a:r>
          <a:r>
            <a:rPr lang="pt-BR" sz="1300" kern="1200" dirty="0"/>
            <a:t> a domínio público 70 anos despois da morte do autor ou 80 se faleceu antes de 1987,</a:t>
          </a:r>
          <a:endParaRPr lang="es-ES" sz="1300" kern="1200" dirty="0"/>
        </a:p>
      </dsp:txBody>
      <dsp:txXfrm>
        <a:off x="1500" y="2186056"/>
        <a:ext cx="2217359" cy="822640"/>
      </dsp:txXfrm>
    </dsp:sp>
    <dsp:sp modelId="{72B2CE6C-4DE7-4D0D-8BBF-F3CBCEBC2823}">
      <dsp:nvSpPr>
        <dsp:cNvPr id="0" name=""/>
        <dsp:cNvSpPr/>
      </dsp:nvSpPr>
      <dsp:spPr>
        <a:xfrm>
          <a:off x="2440689" y="658295"/>
          <a:ext cx="2217359" cy="152776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BBEDC-C670-4A8F-B43C-04D960C4E0AC}">
      <dsp:nvSpPr>
        <dsp:cNvPr id="0" name=""/>
        <dsp:cNvSpPr/>
      </dsp:nvSpPr>
      <dsp:spPr>
        <a:xfrm>
          <a:off x="2440689" y="2186056"/>
          <a:ext cx="2217359" cy="82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2. Definimos a obra con </a:t>
          </a:r>
          <a:r>
            <a:rPr lang="es-ES" sz="1300" kern="1200" dirty="0" err="1"/>
            <a:t>licenciamento</a:t>
          </a:r>
          <a:r>
            <a:rPr lang="es-ES" sz="1300" kern="1200" dirty="0"/>
            <a:t> Creative </a:t>
          </a:r>
          <a:r>
            <a:rPr lang="es-ES" sz="1300" kern="1200" dirty="0" err="1"/>
            <a:t>Commons</a:t>
          </a:r>
          <a:r>
            <a:rPr lang="es-ES" sz="1300" kern="1200" dirty="0"/>
            <a:t> 0 de forma específica.</a:t>
          </a:r>
        </a:p>
      </dsp:txBody>
      <dsp:txXfrm>
        <a:off x="2440689" y="2186056"/>
        <a:ext cx="2217359" cy="822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9A648-1D3F-4F25-833F-177EC25B737F}">
      <dsp:nvSpPr>
        <dsp:cNvPr id="0" name=""/>
        <dsp:cNvSpPr/>
      </dsp:nvSpPr>
      <dsp:spPr>
        <a:xfrm>
          <a:off x="2023074" y="493764"/>
          <a:ext cx="935835" cy="93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 err="1"/>
            <a:t>Propiedade</a:t>
          </a:r>
          <a:r>
            <a:rPr lang="es-ES" sz="1300" b="1" kern="1200" dirty="0"/>
            <a:t> intelectual</a:t>
          </a:r>
        </a:p>
      </dsp:txBody>
      <dsp:txXfrm>
        <a:off x="2023074" y="493764"/>
        <a:ext cx="935835" cy="935835"/>
      </dsp:txXfrm>
    </dsp:sp>
    <dsp:sp modelId="{36F81293-7C7A-490C-A515-2A752D9F3381}">
      <dsp:nvSpPr>
        <dsp:cNvPr id="0" name=""/>
        <dsp:cNvSpPr/>
      </dsp:nvSpPr>
      <dsp:spPr>
        <a:xfrm>
          <a:off x="764631" y="-346"/>
          <a:ext cx="1924056" cy="1924056"/>
        </a:xfrm>
        <a:prstGeom prst="circularArrow">
          <a:avLst>
            <a:gd name="adj1" fmla="val 9485"/>
            <a:gd name="adj2" fmla="val 685115"/>
            <a:gd name="adj3" fmla="val 7849998"/>
            <a:gd name="adj4" fmla="val 2264887"/>
            <a:gd name="adj5" fmla="val 11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44098-7659-4EA1-BA0F-F7DC89855839}">
      <dsp:nvSpPr>
        <dsp:cNvPr id="0" name=""/>
        <dsp:cNvSpPr/>
      </dsp:nvSpPr>
      <dsp:spPr>
        <a:xfrm>
          <a:off x="494408" y="493764"/>
          <a:ext cx="935835" cy="93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/>
            <a:t>Creación humana</a:t>
          </a:r>
          <a:endParaRPr lang="es-ES" sz="1300" b="1" i="1" kern="1200" dirty="0"/>
        </a:p>
      </dsp:txBody>
      <dsp:txXfrm>
        <a:off x="494408" y="493764"/>
        <a:ext cx="935835" cy="935835"/>
      </dsp:txXfrm>
    </dsp:sp>
    <dsp:sp modelId="{DD7EC0D8-88E3-444B-8E15-DFD0EA486634}">
      <dsp:nvSpPr>
        <dsp:cNvPr id="0" name=""/>
        <dsp:cNvSpPr/>
      </dsp:nvSpPr>
      <dsp:spPr>
        <a:xfrm>
          <a:off x="764631" y="-346"/>
          <a:ext cx="1924056" cy="1924056"/>
        </a:xfrm>
        <a:prstGeom prst="circularArrow">
          <a:avLst>
            <a:gd name="adj1" fmla="val 9485"/>
            <a:gd name="adj2" fmla="val 685115"/>
            <a:gd name="adj3" fmla="val 18649998"/>
            <a:gd name="adj4" fmla="val 13064887"/>
            <a:gd name="adj5" fmla="val 1106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A0804-BA8D-4BF6-AE1F-D3369DBEC749}">
      <dsp:nvSpPr>
        <dsp:cNvPr id="0" name=""/>
        <dsp:cNvSpPr/>
      </dsp:nvSpPr>
      <dsp:spPr>
        <a:xfrm>
          <a:off x="2976664" y="0"/>
          <a:ext cx="4464996" cy="11703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 err="1"/>
            <a:t>Propiedade</a:t>
          </a:r>
          <a:r>
            <a:rPr lang="es-ES" sz="1100" kern="1200" dirty="0"/>
            <a:t> intelectual engloba: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Obras (literarias, artísticas, científicas)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Patentes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Marcas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Inventos</a:t>
          </a:r>
        </a:p>
      </dsp:txBody>
      <dsp:txXfrm>
        <a:off x="2976664" y="146295"/>
        <a:ext cx="4026111" cy="877769"/>
      </dsp:txXfrm>
    </dsp:sp>
    <dsp:sp modelId="{92226EA0-E4BC-45B8-B737-8F4529D9F039}">
      <dsp:nvSpPr>
        <dsp:cNvPr id="0" name=""/>
        <dsp:cNvSpPr/>
      </dsp:nvSpPr>
      <dsp:spPr>
        <a:xfrm>
          <a:off x="0" y="0"/>
          <a:ext cx="2976664" cy="11703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Ámbito internacional</a:t>
          </a:r>
        </a:p>
      </dsp:txBody>
      <dsp:txXfrm>
        <a:off x="57132" y="57132"/>
        <a:ext cx="2862400" cy="1056095"/>
      </dsp:txXfrm>
    </dsp:sp>
    <dsp:sp modelId="{3F89AB3D-A0FD-406C-BF6F-D57A19392E95}">
      <dsp:nvSpPr>
        <dsp:cNvPr id="0" name=""/>
        <dsp:cNvSpPr/>
      </dsp:nvSpPr>
      <dsp:spPr>
        <a:xfrm>
          <a:off x="2976664" y="1287394"/>
          <a:ext cx="4464996" cy="11703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3105492"/>
            <a:satOff val="13536"/>
            <a:lumOff val="1472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3105492"/>
              <a:satOff val="13536"/>
              <a:lumOff val="1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Existe normativa LPI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Existe normativa específica </a:t>
          </a:r>
          <a:r>
            <a:rPr lang="es-ES" sz="1100" kern="1200" dirty="0" err="1"/>
            <a:t>Propiedade</a:t>
          </a:r>
          <a:r>
            <a:rPr lang="es-ES" sz="1100" kern="1200" dirty="0"/>
            <a:t> Industrial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b="1" kern="1200" dirty="0">
              <a:solidFill>
                <a:srgbClr val="0070C0"/>
              </a:solidFill>
            </a:rPr>
            <a:t>Copyright = </a:t>
          </a:r>
          <a:r>
            <a:rPr lang="es-ES" sz="1100" b="1" kern="1200" dirty="0" err="1">
              <a:solidFill>
                <a:srgbClr val="0070C0"/>
              </a:solidFill>
            </a:rPr>
            <a:t>Dereitos</a:t>
          </a:r>
          <a:r>
            <a:rPr lang="es-ES" sz="1100" b="1" kern="1200" dirty="0">
              <a:solidFill>
                <a:srgbClr val="0070C0"/>
              </a:solidFill>
            </a:rPr>
            <a:t> de autor</a:t>
          </a:r>
        </a:p>
      </dsp:txBody>
      <dsp:txXfrm>
        <a:off x="2976664" y="1433689"/>
        <a:ext cx="4026111" cy="877769"/>
      </dsp:txXfrm>
    </dsp:sp>
    <dsp:sp modelId="{B19391E1-D01B-4B9E-9AF6-53C1324D18C1}">
      <dsp:nvSpPr>
        <dsp:cNvPr id="0" name=""/>
        <dsp:cNvSpPr/>
      </dsp:nvSpPr>
      <dsp:spPr>
        <a:xfrm>
          <a:off x="0" y="1287394"/>
          <a:ext cx="2976664" cy="1170359"/>
        </a:xfrm>
        <a:prstGeom prst="roundRect">
          <a:avLst/>
        </a:prstGeom>
        <a:solidFill>
          <a:schemeClr val="accent2">
            <a:hueOff val="3119331"/>
            <a:satOff val="17752"/>
            <a:lumOff val="549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Ámbito estatal</a:t>
          </a:r>
        </a:p>
      </dsp:txBody>
      <dsp:txXfrm>
        <a:off x="57132" y="1344526"/>
        <a:ext cx="2862400" cy="1056095"/>
      </dsp:txXfrm>
    </dsp:sp>
    <dsp:sp modelId="{A56D4752-DC5B-418F-BE3A-6BAB9B99DE89}">
      <dsp:nvSpPr>
        <dsp:cNvPr id="0" name=""/>
        <dsp:cNvSpPr/>
      </dsp:nvSpPr>
      <dsp:spPr>
        <a:xfrm>
          <a:off x="2976664" y="2574789"/>
          <a:ext cx="4464996" cy="11703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6210984"/>
            <a:satOff val="27072"/>
            <a:lumOff val="2943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6210984"/>
              <a:satOff val="27072"/>
              <a:lumOff val="29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Morais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 err="1"/>
            <a:t>Patrimoniais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100" kern="1200" dirty="0"/>
        </a:p>
      </dsp:txBody>
      <dsp:txXfrm>
        <a:off x="2976664" y="2721084"/>
        <a:ext cx="4026111" cy="877769"/>
      </dsp:txXfrm>
    </dsp:sp>
    <dsp:sp modelId="{8080F5C1-90A6-46D0-B7FC-3D7B026A91B8}">
      <dsp:nvSpPr>
        <dsp:cNvPr id="0" name=""/>
        <dsp:cNvSpPr/>
      </dsp:nvSpPr>
      <dsp:spPr>
        <a:xfrm>
          <a:off x="0" y="2574789"/>
          <a:ext cx="2976664" cy="1170359"/>
        </a:xfrm>
        <a:prstGeom prst="roundRect">
          <a:avLst/>
        </a:prstGeom>
        <a:solidFill>
          <a:schemeClr val="accent2">
            <a:hueOff val="6238661"/>
            <a:satOff val="35504"/>
            <a:lumOff val="1098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 err="1"/>
            <a:t>Dous</a:t>
          </a:r>
          <a:r>
            <a:rPr lang="es-ES" sz="3400" kern="1200" dirty="0"/>
            <a:t> tipos de </a:t>
          </a:r>
          <a:r>
            <a:rPr lang="es-ES" sz="3400" kern="1200" dirty="0" err="1"/>
            <a:t>dereitos</a:t>
          </a:r>
          <a:endParaRPr lang="es-ES" sz="3400" kern="1200" dirty="0"/>
        </a:p>
      </dsp:txBody>
      <dsp:txXfrm>
        <a:off x="57132" y="2631921"/>
        <a:ext cx="2862400" cy="1056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D49B7-0367-4291-AB18-A2457ECA0566}">
      <dsp:nvSpPr>
        <dsp:cNvPr id="0" name=""/>
        <dsp:cNvSpPr/>
      </dsp:nvSpPr>
      <dsp:spPr>
        <a:xfrm>
          <a:off x="0" y="0"/>
          <a:ext cx="4542817" cy="32004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500" kern="1200" dirty="0"/>
            <a:t>Que é </a:t>
          </a:r>
          <a:r>
            <a:rPr lang="es-ES" sz="4500" kern="1200" dirty="0" err="1"/>
            <a:t>unha</a:t>
          </a:r>
          <a:r>
            <a:rPr lang="es-ES" sz="4500" kern="1200" dirty="0"/>
            <a:t> obra</a:t>
          </a:r>
        </a:p>
      </dsp:txBody>
      <dsp:txXfrm>
        <a:off x="0" y="0"/>
        <a:ext cx="4542817" cy="960120"/>
      </dsp:txXfrm>
    </dsp:sp>
    <dsp:sp modelId="{667591EB-01E8-433E-9D3E-465127F041A0}">
      <dsp:nvSpPr>
        <dsp:cNvPr id="0" name=""/>
        <dsp:cNvSpPr/>
      </dsp:nvSpPr>
      <dsp:spPr>
        <a:xfrm>
          <a:off x="454281" y="960676"/>
          <a:ext cx="3634253" cy="1658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Libros, folletos e </a:t>
          </a:r>
          <a:r>
            <a:rPr lang="es-ES" sz="900" kern="1200" dirty="0" err="1"/>
            <a:t>outros</a:t>
          </a:r>
          <a:r>
            <a:rPr lang="es-ES" sz="900" kern="1200" dirty="0"/>
            <a:t> escritos</a:t>
          </a:r>
        </a:p>
      </dsp:txBody>
      <dsp:txXfrm>
        <a:off x="459138" y="965533"/>
        <a:ext cx="3624539" cy="156107"/>
      </dsp:txXfrm>
    </dsp:sp>
    <dsp:sp modelId="{6D83205E-01E6-4562-ACAB-2D5DDF11BCA7}">
      <dsp:nvSpPr>
        <dsp:cNvPr id="0" name=""/>
        <dsp:cNvSpPr/>
      </dsp:nvSpPr>
      <dsp:spPr>
        <a:xfrm>
          <a:off x="454281" y="1152009"/>
          <a:ext cx="3634253" cy="165821"/>
        </a:xfrm>
        <a:prstGeom prst="roundRect">
          <a:avLst>
            <a:gd name="adj" fmla="val 10000"/>
          </a:avLst>
        </a:prstGeom>
        <a:solidFill>
          <a:schemeClr val="accent4">
            <a:hueOff val="-581910"/>
            <a:satOff val="3431"/>
            <a:lumOff val="37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 err="1"/>
            <a:t>Apuntamentos</a:t>
          </a:r>
          <a:r>
            <a:rPr lang="es-ES" sz="900" kern="1200" dirty="0"/>
            <a:t>, </a:t>
          </a:r>
          <a:r>
            <a:rPr lang="es-ES" sz="900" kern="1200" dirty="0" err="1"/>
            <a:t>exames</a:t>
          </a:r>
          <a:r>
            <a:rPr lang="es-ES" sz="900" kern="1200" dirty="0"/>
            <a:t>, </a:t>
          </a:r>
          <a:r>
            <a:rPr lang="es-ES" sz="900" kern="1200" dirty="0" err="1"/>
            <a:t>presentacións</a:t>
          </a:r>
          <a:endParaRPr lang="es-ES" sz="900" kern="1200" dirty="0"/>
        </a:p>
      </dsp:txBody>
      <dsp:txXfrm>
        <a:off x="459138" y="1156866"/>
        <a:ext cx="3624539" cy="156107"/>
      </dsp:txXfrm>
    </dsp:sp>
    <dsp:sp modelId="{BF2CC6EA-A515-4AC1-A912-E81069EB06A7}">
      <dsp:nvSpPr>
        <dsp:cNvPr id="0" name=""/>
        <dsp:cNvSpPr/>
      </dsp:nvSpPr>
      <dsp:spPr>
        <a:xfrm>
          <a:off x="454281" y="1343341"/>
          <a:ext cx="3634253" cy="165821"/>
        </a:xfrm>
        <a:prstGeom prst="roundRect">
          <a:avLst>
            <a:gd name="adj" fmla="val 10000"/>
          </a:avLst>
        </a:prstGeom>
        <a:solidFill>
          <a:schemeClr val="accent4">
            <a:hueOff val="-1163819"/>
            <a:satOff val="6862"/>
            <a:lumOff val="74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Obras dramáticas </a:t>
          </a:r>
          <a:r>
            <a:rPr lang="es-ES" sz="900" kern="1200" dirty="0" err="1"/>
            <a:t>ou</a:t>
          </a:r>
          <a:r>
            <a:rPr lang="es-ES" sz="900" kern="1200" dirty="0"/>
            <a:t> musicales</a:t>
          </a:r>
        </a:p>
      </dsp:txBody>
      <dsp:txXfrm>
        <a:off x="459138" y="1348198"/>
        <a:ext cx="3624539" cy="156107"/>
      </dsp:txXfrm>
    </dsp:sp>
    <dsp:sp modelId="{3F92D635-6FAF-4EF6-8885-31F54DB2B1A1}">
      <dsp:nvSpPr>
        <dsp:cNvPr id="0" name=""/>
        <dsp:cNvSpPr/>
      </dsp:nvSpPr>
      <dsp:spPr>
        <a:xfrm>
          <a:off x="454281" y="1534674"/>
          <a:ext cx="3634253" cy="165821"/>
        </a:xfrm>
        <a:prstGeom prst="roundRect">
          <a:avLst>
            <a:gd name="adj" fmla="val 10000"/>
          </a:avLst>
        </a:prstGeom>
        <a:solidFill>
          <a:schemeClr val="accent4">
            <a:hueOff val="-1745729"/>
            <a:satOff val="10293"/>
            <a:lumOff val="111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Obras de cine</a:t>
          </a:r>
        </a:p>
      </dsp:txBody>
      <dsp:txXfrm>
        <a:off x="459138" y="1539531"/>
        <a:ext cx="3624539" cy="156107"/>
      </dsp:txXfrm>
    </dsp:sp>
    <dsp:sp modelId="{ED701736-6DB1-4F7B-A353-DCF1B165B30D}">
      <dsp:nvSpPr>
        <dsp:cNvPr id="0" name=""/>
        <dsp:cNvSpPr/>
      </dsp:nvSpPr>
      <dsp:spPr>
        <a:xfrm>
          <a:off x="454281" y="1726006"/>
          <a:ext cx="3634253" cy="165821"/>
        </a:xfrm>
        <a:prstGeom prst="roundRect">
          <a:avLst>
            <a:gd name="adj" fmla="val 10000"/>
          </a:avLst>
        </a:prstGeom>
        <a:solidFill>
          <a:schemeClr val="accent4">
            <a:hueOff val="-2327638"/>
            <a:satOff val="13724"/>
            <a:lumOff val="149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Fotografías</a:t>
          </a:r>
        </a:p>
      </dsp:txBody>
      <dsp:txXfrm>
        <a:off x="459138" y="1730863"/>
        <a:ext cx="3624539" cy="156107"/>
      </dsp:txXfrm>
    </dsp:sp>
    <dsp:sp modelId="{FA24BF9E-CAAA-4EEC-A1E9-D29BF4801C00}">
      <dsp:nvSpPr>
        <dsp:cNvPr id="0" name=""/>
        <dsp:cNvSpPr/>
      </dsp:nvSpPr>
      <dsp:spPr>
        <a:xfrm>
          <a:off x="454281" y="1917339"/>
          <a:ext cx="3634253" cy="165821"/>
        </a:xfrm>
        <a:prstGeom prst="roundRect">
          <a:avLst>
            <a:gd name="adj" fmla="val 10000"/>
          </a:avLst>
        </a:prstGeom>
        <a:solidFill>
          <a:schemeClr val="accent4">
            <a:hueOff val="-2909548"/>
            <a:satOff val="17155"/>
            <a:lumOff val="186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Cómics</a:t>
          </a:r>
        </a:p>
      </dsp:txBody>
      <dsp:txXfrm>
        <a:off x="459138" y="1922196"/>
        <a:ext cx="3624539" cy="156107"/>
      </dsp:txXfrm>
    </dsp:sp>
    <dsp:sp modelId="{5501A742-F7BB-4A71-AC3F-D27E81B1AA30}">
      <dsp:nvSpPr>
        <dsp:cNvPr id="0" name=""/>
        <dsp:cNvSpPr/>
      </dsp:nvSpPr>
      <dsp:spPr>
        <a:xfrm>
          <a:off x="454281" y="2108671"/>
          <a:ext cx="3634253" cy="165821"/>
        </a:xfrm>
        <a:prstGeom prst="roundRect">
          <a:avLst>
            <a:gd name="adj" fmla="val 10000"/>
          </a:avLst>
        </a:prstGeom>
        <a:solidFill>
          <a:schemeClr val="accent4">
            <a:hueOff val="-3491458"/>
            <a:satOff val="20587"/>
            <a:lumOff val="2236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 err="1"/>
            <a:t>Grabacións</a:t>
          </a:r>
          <a:r>
            <a:rPr lang="es-ES" sz="900" kern="1200" dirty="0"/>
            <a:t> sonoras</a:t>
          </a:r>
        </a:p>
      </dsp:txBody>
      <dsp:txXfrm>
        <a:off x="459138" y="2113528"/>
        <a:ext cx="3624539" cy="156107"/>
      </dsp:txXfrm>
    </dsp:sp>
    <dsp:sp modelId="{59632B31-97AA-4313-B0B4-B3E0FDDBCDC4}">
      <dsp:nvSpPr>
        <dsp:cNvPr id="0" name=""/>
        <dsp:cNvSpPr/>
      </dsp:nvSpPr>
      <dsp:spPr>
        <a:xfrm>
          <a:off x="454281" y="2300004"/>
          <a:ext cx="3634253" cy="165821"/>
        </a:xfrm>
        <a:prstGeom prst="roundRect">
          <a:avLst>
            <a:gd name="adj" fmla="val 10000"/>
          </a:avLst>
        </a:prstGeom>
        <a:solidFill>
          <a:schemeClr val="accent4">
            <a:hueOff val="-4073367"/>
            <a:satOff val="24018"/>
            <a:lumOff val="2608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Programas informáticos</a:t>
          </a:r>
        </a:p>
      </dsp:txBody>
      <dsp:txXfrm>
        <a:off x="459138" y="2304861"/>
        <a:ext cx="3624539" cy="156107"/>
      </dsp:txXfrm>
    </dsp:sp>
    <dsp:sp modelId="{D1F30DA1-9F42-4F7C-B250-1DECA978EF46}">
      <dsp:nvSpPr>
        <dsp:cNvPr id="0" name=""/>
        <dsp:cNvSpPr/>
      </dsp:nvSpPr>
      <dsp:spPr>
        <a:xfrm>
          <a:off x="454281" y="2491336"/>
          <a:ext cx="3634253" cy="165821"/>
        </a:xfrm>
        <a:prstGeom prst="roundRect">
          <a:avLst>
            <a:gd name="adj" fmla="val 10000"/>
          </a:avLst>
        </a:prstGeom>
        <a:solidFill>
          <a:schemeClr val="accent4">
            <a:hueOff val="-4655277"/>
            <a:satOff val="27449"/>
            <a:lumOff val="2981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Entrevistas</a:t>
          </a:r>
        </a:p>
      </dsp:txBody>
      <dsp:txXfrm>
        <a:off x="459138" y="2496193"/>
        <a:ext cx="3624539" cy="156107"/>
      </dsp:txXfrm>
    </dsp:sp>
    <dsp:sp modelId="{8D4E314F-DF1A-454D-8C1D-72E1B08598EE}">
      <dsp:nvSpPr>
        <dsp:cNvPr id="0" name=""/>
        <dsp:cNvSpPr/>
      </dsp:nvSpPr>
      <dsp:spPr>
        <a:xfrm>
          <a:off x="454281" y="2682669"/>
          <a:ext cx="3634253" cy="165821"/>
        </a:xfrm>
        <a:prstGeom prst="roundRect">
          <a:avLst>
            <a:gd name="adj" fmla="val 10000"/>
          </a:avLst>
        </a:prstGeom>
        <a:solidFill>
          <a:schemeClr val="accent4">
            <a:hueOff val="-5237186"/>
            <a:satOff val="30880"/>
            <a:lumOff val="335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 err="1"/>
            <a:t>Páxinas</a:t>
          </a:r>
          <a:r>
            <a:rPr lang="es-ES" sz="900" kern="1200" dirty="0"/>
            <a:t> web</a:t>
          </a:r>
        </a:p>
      </dsp:txBody>
      <dsp:txXfrm>
        <a:off x="459138" y="2687526"/>
        <a:ext cx="3624539" cy="156107"/>
      </dsp:txXfrm>
    </dsp:sp>
    <dsp:sp modelId="{CA9EB180-6A8C-42F1-89A2-122881E02F2C}">
      <dsp:nvSpPr>
        <dsp:cNvPr id="0" name=""/>
        <dsp:cNvSpPr/>
      </dsp:nvSpPr>
      <dsp:spPr>
        <a:xfrm>
          <a:off x="454281" y="2874001"/>
          <a:ext cx="3634253" cy="165821"/>
        </a:xfrm>
        <a:prstGeom prst="roundRect">
          <a:avLst>
            <a:gd name="adj" fmla="val 10000"/>
          </a:avLst>
        </a:prstGeom>
        <a:solidFill>
          <a:schemeClr val="accent4">
            <a:hueOff val="-5819096"/>
            <a:satOff val="34311"/>
            <a:lumOff val="3726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Ilustraciones, mapas, planos, croquis, …</a:t>
          </a:r>
        </a:p>
      </dsp:txBody>
      <dsp:txXfrm>
        <a:off x="459138" y="2878858"/>
        <a:ext cx="3624539" cy="156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374A0-A3CD-4595-AA54-160ABF5286F9}">
      <dsp:nvSpPr>
        <dsp:cNvPr id="0" name=""/>
        <dsp:cNvSpPr/>
      </dsp:nvSpPr>
      <dsp:spPr>
        <a:xfrm rot="16200000">
          <a:off x="671208" y="-671208"/>
          <a:ext cx="3200400" cy="4542817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0" tIns="0" rIns="263922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200" kern="1200" dirty="0"/>
            <a:t>A protección legal e moral </a:t>
          </a:r>
          <a:r>
            <a:rPr lang="es-ES" sz="4200" kern="1200" dirty="0" err="1"/>
            <a:t>dunha</a:t>
          </a:r>
          <a:r>
            <a:rPr lang="es-ES" sz="4200" kern="1200" dirty="0"/>
            <a:t> obra é automática</a:t>
          </a:r>
        </a:p>
      </dsp:txBody>
      <dsp:txXfrm rot="5400000">
        <a:off x="0" y="640080"/>
        <a:ext cx="4542817" cy="1920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0F2CE-53ED-44F3-A6CE-FA23D02EE99F}">
      <dsp:nvSpPr>
        <dsp:cNvPr id="0" name=""/>
        <dsp:cNvSpPr/>
      </dsp:nvSpPr>
      <dsp:spPr>
        <a:xfrm>
          <a:off x="3568779" y="650"/>
          <a:ext cx="1951751" cy="882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COPYRIGHT</a:t>
          </a:r>
        </a:p>
      </dsp:txBody>
      <dsp:txXfrm>
        <a:off x="3568779" y="650"/>
        <a:ext cx="1951751" cy="882746"/>
      </dsp:txXfrm>
    </dsp:sp>
    <dsp:sp modelId="{64F3A587-C4CB-4F87-81A8-B61ADED9F575}">
      <dsp:nvSpPr>
        <dsp:cNvPr id="0" name=""/>
        <dsp:cNvSpPr/>
      </dsp:nvSpPr>
      <dsp:spPr>
        <a:xfrm>
          <a:off x="2607468" y="650"/>
          <a:ext cx="873918" cy="8827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2E7A1-0BDB-4515-B33C-179D9F70EBF2}">
      <dsp:nvSpPr>
        <dsp:cNvPr id="0" name=""/>
        <dsp:cNvSpPr/>
      </dsp:nvSpPr>
      <dsp:spPr>
        <a:xfrm>
          <a:off x="2607468" y="1029050"/>
          <a:ext cx="1951751" cy="882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COPYLEFT</a:t>
          </a:r>
        </a:p>
      </dsp:txBody>
      <dsp:txXfrm>
        <a:off x="2607468" y="1029050"/>
        <a:ext cx="1951751" cy="882746"/>
      </dsp:txXfrm>
    </dsp:sp>
    <dsp:sp modelId="{D7F1F6ED-8BC0-412F-BB4A-F015419FFB6A}">
      <dsp:nvSpPr>
        <dsp:cNvPr id="0" name=""/>
        <dsp:cNvSpPr/>
      </dsp:nvSpPr>
      <dsp:spPr>
        <a:xfrm>
          <a:off x="4646612" y="1029050"/>
          <a:ext cx="873918" cy="88274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5B3E0-19D4-424F-B29E-3670E1A9509C}">
      <dsp:nvSpPr>
        <dsp:cNvPr id="0" name=""/>
        <dsp:cNvSpPr/>
      </dsp:nvSpPr>
      <dsp:spPr>
        <a:xfrm>
          <a:off x="3568779" y="2057449"/>
          <a:ext cx="1951751" cy="882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CREATIVE COMMONS</a:t>
          </a:r>
        </a:p>
      </dsp:txBody>
      <dsp:txXfrm>
        <a:off x="3568779" y="2057449"/>
        <a:ext cx="1951751" cy="882746"/>
      </dsp:txXfrm>
    </dsp:sp>
    <dsp:sp modelId="{469A358E-9471-49A0-B990-C088D6E05454}">
      <dsp:nvSpPr>
        <dsp:cNvPr id="0" name=""/>
        <dsp:cNvSpPr/>
      </dsp:nvSpPr>
      <dsp:spPr>
        <a:xfrm>
          <a:off x="2607468" y="2057449"/>
          <a:ext cx="873918" cy="8827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D46C9-74B9-466F-8DA0-CD1B0D8C2DB0}">
      <dsp:nvSpPr>
        <dsp:cNvPr id="0" name=""/>
        <dsp:cNvSpPr/>
      </dsp:nvSpPr>
      <dsp:spPr>
        <a:xfrm>
          <a:off x="2607468" y="3085848"/>
          <a:ext cx="1951751" cy="882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DOMINIO PÚBLICO</a:t>
          </a:r>
        </a:p>
      </dsp:txBody>
      <dsp:txXfrm>
        <a:off x="2607468" y="3085848"/>
        <a:ext cx="1951751" cy="882746"/>
      </dsp:txXfrm>
    </dsp:sp>
    <dsp:sp modelId="{9EA0369E-8622-46F5-A2D3-9EA0EF9B1988}">
      <dsp:nvSpPr>
        <dsp:cNvPr id="0" name=""/>
        <dsp:cNvSpPr/>
      </dsp:nvSpPr>
      <dsp:spPr>
        <a:xfrm>
          <a:off x="4646612" y="3085848"/>
          <a:ext cx="873918" cy="88274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0F2CE-53ED-44F3-A6CE-FA23D02EE99F}">
      <dsp:nvSpPr>
        <dsp:cNvPr id="0" name=""/>
        <dsp:cNvSpPr/>
      </dsp:nvSpPr>
      <dsp:spPr>
        <a:xfrm>
          <a:off x="1059925" y="682"/>
          <a:ext cx="1915934" cy="86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COPYRIGHT</a:t>
          </a:r>
        </a:p>
      </dsp:txBody>
      <dsp:txXfrm>
        <a:off x="1059925" y="682"/>
        <a:ext cx="1915934" cy="866546"/>
      </dsp:txXfrm>
    </dsp:sp>
    <dsp:sp modelId="{64F3A587-C4CB-4F87-81A8-B61ADED9F575}">
      <dsp:nvSpPr>
        <dsp:cNvPr id="0" name=""/>
        <dsp:cNvSpPr/>
      </dsp:nvSpPr>
      <dsp:spPr>
        <a:xfrm>
          <a:off x="116256" y="682"/>
          <a:ext cx="857881" cy="8665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2E7A1-0BDB-4515-B33C-179D9F70EBF2}">
      <dsp:nvSpPr>
        <dsp:cNvPr id="0" name=""/>
        <dsp:cNvSpPr/>
      </dsp:nvSpPr>
      <dsp:spPr>
        <a:xfrm>
          <a:off x="116256" y="1010209"/>
          <a:ext cx="1915934" cy="866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COPYLEFT</a:t>
          </a:r>
        </a:p>
      </dsp:txBody>
      <dsp:txXfrm>
        <a:off x="116256" y="1010209"/>
        <a:ext cx="1915934" cy="866546"/>
      </dsp:txXfrm>
    </dsp:sp>
    <dsp:sp modelId="{D7F1F6ED-8BC0-412F-BB4A-F015419FFB6A}">
      <dsp:nvSpPr>
        <dsp:cNvPr id="0" name=""/>
        <dsp:cNvSpPr/>
      </dsp:nvSpPr>
      <dsp:spPr>
        <a:xfrm>
          <a:off x="2117978" y="1010209"/>
          <a:ext cx="857881" cy="86654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FEB0C-EEB6-4C96-9D64-214B1F3D2038}">
      <dsp:nvSpPr>
        <dsp:cNvPr id="0" name=""/>
        <dsp:cNvSpPr/>
      </dsp:nvSpPr>
      <dsp:spPr>
        <a:xfrm>
          <a:off x="0" y="368067"/>
          <a:ext cx="5843081" cy="5615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Copyright</a:t>
          </a:r>
        </a:p>
      </dsp:txBody>
      <dsp:txXfrm>
        <a:off x="27415" y="395482"/>
        <a:ext cx="5788251" cy="506769"/>
      </dsp:txXfrm>
    </dsp:sp>
    <dsp:sp modelId="{EE226809-8047-4515-BEB7-F8FFB05466A5}">
      <dsp:nvSpPr>
        <dsp:cNvPr id="0" name=""/>
        <dsp:cNvSpPr/>
      </dsp:nvSpPr>
      <dsp:spPr>
        <a:xfrm>
          <a:off x="0" y="929667"/>
          <a:ext cx="5843081" cy="208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51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900" b="0" kern="1200" dirty="0"/>
            <a:t>O </a:t>
          </a:r>
          <a:r>
            <a:rPr lang="pt-BR" sz="1900" b="1" kern="1200" dirty="0"/>
            <a:t>copyright</a:t>
          </a:r>
          <a:r>
            <a:rPr lang="pt-BR" sz="1900" b="0" kern="1200" dirty="0"/>
            <a:t> é o </a:t>
          </a:r>
          <a:r>
            <a:rPr lang="pt-BR" sz="1900" b="0" kern="1200" dirty="0" err="1"/>
            <a:t>dereito</a:t>
          </a:r>
          <a:r>
            <a:rPr lang="pt-BR" sz="1900" b="0" kern="1200" dirty="0"/>
            <a:t> exclusivo </a:t>
          </a:r>
          <a:r>
            <a:rPr lang="pt-BR" sz="1900" b="0" kern="1200" dirty="0" err="1"/>
            <a:t>dun</a:t>
          </a:r>
          <a:r>
            <a:rPr lang="pt-BR" sz="1900" b="0" kern="1200" dirty="0"/>
            <a:t> autor, editor ou </a:t>
          </a:r>
          <a:r>
            <a:rPr lang="pt-BR" sz="1900" b="0" kern="1200" dirty="0" err="1"/>
            <a:t>xestor</a:t>
          </a:r>
          <a:r>
            <a:rPr lang="pt-BR" sz="1900" b="0" kern="1200" dirty="0"/>
            <a:t> para explotar unha obra </a:t>
          </a:r>
          <a:r>
            <a:rPr lang="pt-BR" sz="1900" b="0" kern="1200" dirty="0" err="1"/>
            <a:t>literaria</a:t>
          </a:r>
          <a:r>
            <a:rPr lang="pt-BR" sz="1900" b="0" kern="1200" dirty="0"/>
            <a:t>, científica ou artística durante certo tempo. Isto significa que non podemos </a:t>
          </a:r>
          <a:r>
            <a:rPr lang="pt-BR" sz="1900" b="0" kern="1200" dirty="0" err="1"/>
            <a:t>facer</a:t>
          </a:r>
          <a:r>
            <a:rPr lang="pt-BR" sz="1900" b="0" kern="1200" dirty="0"/>
            <a:t> uso de </a:t>
          </a:r>
          <a:r>
            <a:rPr lang="pt-BR" sz="1900" b="1" kern="1200" dirty="0" err="1"/>
            <a:t>ningún</a:t>
          </a:r>
          <a:r>
            <a:rPr lang="pt-BR" sz="1900" b="0" kern="1200" dirty="0"/>
            <a:t> tipo </a:t>
          </a:r>
          <a:r>
            <a:rPr lang="pt-BR" sz="1900" b="0" kern="1200" dirty="0" err="1"/>
            <a:t>sen</a:t>
          </a:r>
          <a:r>
            <a:rPr lang="pt-BR" sz="1900" b="0" kern="1200" dirty="0"/>
            <a:t> pedir </a:t>
          </a:r>
          <a:r>
            <a:rPr lang="pt-BR" sz="1900" b="0" kern="1200" dirty="0" err="1"/>
            <a:t>permiso</a:t>
          </a:r>
          <a:r>
            <a:rPr lang="pt-BR" sz="1900" b="0" kern="1200" dirty="0"/>
            <a:t> a </a:t>
          </a:r>
          <a:r>
            <a:rPr lang="pt-BR" sz="1900" b="0" kern="1200" dirty="0" err="1"/>
            <a:t>quen</a:t>
          </a:r>
          <a:r>
            <a:rPr lang="pt-BR" sz="1900" b="0" kern="1200" dirty="0"/>
            <a:t> </a:t>
          </a:r>
          <a:r>
            <a:rPr lang="pt-BR" sz="1900" b="0" kern="1200" dirty="0" err="1"/>
            <a:t>posúa</a:t>
          </a:r>
          <a:r>
            <a:rPr lang="pt-BR" sz="1900" b="0" kern="1200" dirty="0"/>
            <a:t> os </a:t>
          </a:r>
          <a:r>
            <a:rPr lang="pt-BR" sz="1900" b="0" kern="1200" dirty="0" err="1"/>
            <a:t>dereitos</a:t>
          </a:r>
          <a:r>
            <a:rPr lang="pt-BR" sz="1900" b="0" kern="1200" dirty="0"/>
            <a:t> </a:t>
          </a:r>
          <a:r>
            <a:rPr lang="pt-BR" sz="1900" b="0" kern="1200" dirty="0" err="1"/>
            <a:t>desa</a:t>
          </a:r>
          <a:r>
            <a:rPr lang="pt-BR" sz="1900" b="0" kern="1200" dirty="0"/>
            <a:t> obra. O símbolo do Copyright © informa de que unha obra é </a:t>
          </a:r>
          <a:r>
            <a:rPr lang="pt-BR" sz="1900" b="0" kern="1200" dirty="0" err="1"/>
            <a:t>orixinal</a:t>
          </a:r>
          <a:r>
            <a:rPr lang="pt-BR" sz="1900" b="0" kern="1200" dirty="0"/>
            <a:t> e que o seu uso, </a:t>
          </a:r>
          <a:r>
            <a:rPr lang="pt-BR" sz="1900" b="0" kern="1200" dirty="0" err="1"/>
            <a:t>reprodución</a:t>
          </a:r>
          <a:r>
            <a:rPr lang="pt-BR" sz="1900" b="0" kern="1200" dirty="0"/>
            <a:t>, </a:t>
          </a:r>
          <a:r>
            <a:rPr lang="pt-BR" sz="1900" b="0" kern="1200" dirty="0" err="1"/>
            <a:t>transformación</a:t>
          </a:r>
          <a:r>
            <a:rPr lang="pt-BR" sz="1900" b="0" kern="1200" dirty="0"/>
            <a:t> e/ou </a:t>
          </a:r>
          <a:r>
            <a:rPr lang="pt-BR" sz="1900" b="0" kern="1200" dirty="0" err="1"/>
            <a:t>publicación</a:t>
          </a:r>
          <a:r>
            <a:rPr lang="pt-BR" sz="1900" b="0" kern="1200" dirty="0"/>
            <a:t> está </a:t>
          </a:r>
          <a:r>
            <a:rPr lang="pt-BR" sz="1900" b="0" kern="1200" dirty="0" err="1"/>
            <a:t>suxeita</a:t>
          </a:r>
          <a:r>
            <a:rPr lang="pt-BR" sz="1900" b="0" kern="1200" dirty="0"/>
            <a:t> a </a:t>
          </a:r>
          <a:r>
            <a:rPr lang="pt-BR" sz="1900" b="0" kern="1200" dirty="0" err="1"/>
            <a:t>dereitos</a:t>
          </a:r>
          <a:r>
            <a:rPr lang="pt-BR" sz="1900" b="0" kern="1200" dirty="0"/>
            <a:t> de autor.</a:t>
          </a:r>
          <a:endParaRPr lang="es-ES" sz="1900" b="0" kern="1200" dirty="0"/>
        </a:p>
      </dsp:txBody>
      <dsp:txXfrm>
        <a:off x="0" y="929667"/>
        <a:ext cx="5843081" cy="2086560"/>
      </dsp:txXfrm>
    </dsp:sp>
    <dsp:sp modelId="{4CE8A9D1-F057-4FD0-82DA-8675CA5EE9CC}">
      <dsp:nvSpPr>
        <dsp:cNvPr id="0" name=""/>
        <dsp:cNvSpPr/>
      </dsp:nvSpPr>
      <dsp:spPr>
        <a:xfrm>
          <a:off x="0" y="3016227"/>
          <a:ext cx="5843081" cy="561599"/>
        </a:xfrm>
        <a:prstGeom prst="roundRect">
          <a:avLst/>
        </a:prstGeom>
        <a:solidFill>
          <a:schemeClr val="accent3">
            <a:hueOff val="-4842705"/>
            <a:satOff val="-23661"/>
            <a:lumOff val="882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Copyleft</a:t>
          </a:r>
        </a:p>
      </dsp:txBody>
      <dsp:txXfrm>
        <a:off x="27415" y="3043642"/>
        <a:ext cx="5788251" cy="506769"/>
      </dsp:txXfrm>
    </dsp:sp>
    <dsp:sp modelId="{9FD0EF84-B611-4133-A4F9-37A97BE07408}">
      <dsp:nvSpPr>
        <dsp:cNvPr id="0" name=""/>
        <dsp:cNvSpPr/>
      </dsp:nvSpPr>
      <dsp:spPr>
        <a:xfrm>
          <a:off x="0" y="3577827"/>
          <a:ext cx="5843081" cy="134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51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900" kern="1200"/>
            <a:t>O </a:t>
          </a:r>
          <a:r>
            <a:rPr lang="pt-BR" sz="1900" b="1" kern="1200"/>
            <a:t>copyleft</a:t>
          </a:r>
          <a:r>
            <a:rPr lang="pt-BR" sz="1900" kern="1200"/>
            <a:t> propón compartir e reutilizar as obras impulsando o uso de licenzas libres, coas que o autor posuidor dos dereitos de autor resérvase o modo en que se pode compartir, alterar ou republicar as súas obras. (p.e: GPL, LGPL, MPL, BSD, ...)</a:t>
          </a:r>
          <a:endParaRPr lang="es-ES" sz="1900" kern="1200" dirty="0"/>
        </a:p>
      </dsp:txBody>
      <dsp:txXfrm>
        <a:off x="0" y="3577827"/>
        <a:ext cx="5843081" cy="13413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5B3E0-19D4-424F-B29E-3670E1A9509C}">
      <dsp:nvSpPr>
        <dsp:cNvPr id="0" name=""/>
        <dsp:cNvSpPr/>
      </dsp:nvSpPr>
      <dsp:spPr>
        <a:xfrm>
          <a:off x="1084601" y="65863"/>
          <a:ext cx="2202068" cy="995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CREATIVE COMMONS</a:t>
          </a:r>
        </a:p>
      </dsp:txBody>
      <dsp:txXfrm>
        <a:off x="1084601" y="65863"/>
        <a:ext cx="2202068" cy="995960"/>
      </dsp:txXfrm>
    </dsp:sp>
    <dsp:sp modelId="{469A358E-9471-49A0-B990-C088D6E05454}">
      <dsp:nvSpPr>
        <dsp:cNvPr id="0" name=""/>
        <dsp:cNvSpPr/>
      </dsp:nvSpPr>
      <dsp:spPr>
        <a:xfrm>
          <a:off x="0" y="65863"/>
          <a:ext cx="986001" cy="9959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752B690-AD15-44D1-A54C-9F3D22D08F8F}" type="datetime1">
              <a:rPr lang="es-ES" smtClean="0"/>
              <a:t>16/01/2023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79B2A-BF25-4862-8EEB-C1ACE5554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355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807B44-A917-4DFA-BA7A-93CF41F4DD79}" type="datetime1">
              <a:rPr lang="es-ES" noProof="0" smtClean="0"/>
              <a:t>16/01/2023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B46F2B-1084-40BA-9F0A-B1F6847335C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120763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825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 6" title="círculo festoneado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F416A68-961C-4F44-A139-E97D5306069E}" type="datetime1">
              <a:rPr lang="es-ES" noProof="0" smtClean="0"/>
              <a:t>16/01/2023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3" name="Rectángulo 12" title="borde derecho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0032E4-A6B0-4AC9-A67E-ADB8D850C182}" type="datetime1">
              <a:rPr lang="es-ES" noProof="0" smtClean="0"/>
              <a:t>16/01/2023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D332EC-2C48-4A28-9F06-B291F149C06C}" type="datetime1">
              <a:rPr lang="es-ES" noProof="0" smtClean="0"/>
              <a:t>16/01/2023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20118E-238F-4015-A9B2-34E45FDFB3A6}" type="datetime1">
              <a:rPr lang="es-ES" noProof="0" smtClean="0"/>
              <a:t>16/01/2023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35A85E9D-6AD6-4D18-9509-E2ACD0CC352D}" type="datetime1">
              <a:rPr lang="es-ES" noProof="0" smtClean="0"/>
              <a:t>16/01/2023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grpSp>
        <p:nvGrpSpPr>
          <p:cNvPr id="7" name="Grupo 6" title="borde izquierdo festoneado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orma libre 6" title="borde izquierdo festoneado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orma libre 11" title="festón izquierdo en línea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103045-0DFA-408F-AD46-0461FDC7FF68}" type="datetime1">
              <a:rPr lang="es-ES" noProof="0" smtClean="0"/>
              <a:t>16/01/2023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5CAFB3-C6C6-4703-86F3-C9CD34DB549C}" type="datetime1">
              <a:rPr lang="es-ES" noProof="0" smtClean="0"/>
              <a:t>16/01/2023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0E0ABB-3AF7-4BC6-B261-B7633A6257A7}" type="datetime1">
              <a:rPr lang="es-ES" noProof="0" smtClean="0"/>
              <a:t>16/01/2023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4BD953-B883-4578-BFAD-52B1F1A04C43}" type="datetime1">
              <a:rPr lang="es-ES" noProof="0" smtClean="0"/>
              <a:t>16/01/2023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bre 11" title="forma de fondo de festoneado derecho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7C4450AB-7A9A-4B4F-B7FC-25D7B6A8E7FF}" type="datetime1">
              <a:rPr lang="es-ES" noProof="0" smtClean="0"/>
              <a:t>16/01/2023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Rectángulo 7" title="borde derecho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1" name="Forma libre 11" title="forma de fondo de festoneado derecho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ángulo 11" title="borde derecho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994262A9-D3C6-4020-8A13-33AD458A5F69}" type="datetime1">
              <a:rPr lang="es-ES" noProof="0" smtClean="0"/>
              <a:t>16/01/2023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5D87D21-3E7B-45F3-874B-03D38B68B03C}" type="datetime1">
              <a:rPr lang="es-ES" noProof="0" smtClean="0"/>
              <a:t>16/01/2023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Forma libre 6" title="Borde izquierdo festoneado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ángulo 11" title="borde derecho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4.0/deed.gl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juLIO.MOSQUERA@EDU.XUNTA.GA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about/downloads/" TargetMode="External"/><Relationship Id="rId13" Type="http://schemas.openxmlformats.org/officeDocument/2006/relationships/hyperlink" Target="https://commons.wikimedia.org/wiki/User:Jonathasmello" TargetMode="External"/><Relationship Id="rId3" Type="http://schemas.openxmlformats.org/officeDocument/2006/relationships/hyperlink" Target="https://www.enriquedans.com/2010/04/espana-y-las-licencias-creative-commons.html" TargetMode="External"/><Relationship Id="rId7" Type="http://schemas.openxmlformats.org/officeDocument/2006/relationships/hyperlink" Target="https://www.freepik.es/vector-premium/mujer-creativa_763301.htm" TargetMode="External"/><Relationship Id="rId12" Type="http://schemas.openxmlformats.org/officeDocument/2006/relationships/hyperlink" Target="https://gl.wikipedia.org/wiki/Recursos_educativos_abertos" TargetMode="External"/><Relationship Id="rId2" Type="http://schemas.openxmlformats.org/officeDocument/2006/relationships/hyperlink" Target="mailto:juLIO.MOSQUERA@EDU.XUNTA.GA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sa/4.0/deed.gl" TargetMode="External"/><Relationship Id="rId11" Type="http://schemas.openxmlformats.org/officeDocument/2006/relationships/hyperlink" Target="https://creativecommons.org/publicdomain/zero/1.0/" TargetMode="External"/><Relationship Id="rId5" Type="http://schemas.openxmlformats.org/officeDocument/2006/relationships/hyperlink" Target="https://biblioguias.unex.es/derechos_de_autor/derechos-de-autor-y-docencia" TargetMode="External"/><Relationship Id="rId15" Type="http://schemas.openxmlformats.org/officeDocument/2006/relationships/hyperlink" Target="https://creativecommons.org/licenses/by-sa/4.0/deed.gl" TargetMode="External"/><Relationship Id="rId10" Type="http://schemas.openxmlformats.org/officeDocument/2006/relationships/hyperlink" Target="https://commons.wikimedia.org/wiki/Category:Images" TargetMode="External"/><Relationship Id="rId4" Type="http://schemas.openxmlformats.org/officeDocument/2006/relationships/hyperlink" Target="https://creativecommons.org/licenses/by/3.0/es/deed.gl" TargetMode="External"/><Relationship Id="rId9" Type="http://schemas.openxmlformats.org/officeDocument/2006/relationships/hyperlink" Target="https://creativecommons.org/licenses/by/4.0/deed.gl" TargetMode="External"/><Relationship Id="rId14" Type="http://schemas.openxmlformats.org/officeDocument/2006/relationships/hyperlink" Target="https://cedec.intef.es/recursos/?buscador=infografia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hyperlink" Target="http://www.culturaydeporte.gob.es/cultura/propiedadintelectual/la-propiedad-intelectual/definicion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" TargetMode="External"/><Relationship Id="rId3" Type="http://schemas.openxmlformats.org/officeDocument/2006/relationships/diagramLayout" Target="../diagrams/layout9.xml"/><Relationship Id="rId7" Type="http://schemas.openxmlformats.org/officeDocument/2006/relationships/image" Target="../media/image1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6A1A43-B750-4259-AA02-68777493B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862" y="188804"/>
            <a:ext cx="5875694" cy="4504620"/>
          </a:xfrm>
        </p:spPr>
        <p:txBody>
          <a:bodyPr rtlCol="0">
            <a:normAutofit fontScale="90000"/>
          </a:bodyPr>
          <a:lstStyle/>
          <a:p>
            <a:r>
              <a:rPr lang="es-ES" sz="9600" dirty="0" err="1"/>
              <a:t>Dereitos</a:t>
            </a:r>
            <a:r>
              <a:rPr lang="es-ES" sz="9600" dirty="0"/>
              <a:t> de autor e </a:t>
            </a:r>
            <a:r>
              <a:rPr lang="es-ES" sz="9600" dirty="0" err="1"/>
              <a:t>licenzas</a:t>
            </a:r>
            <a:endParaRPr lang="es-ES" sz="9600" dirty="0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A9FCFF-9C73-432F-B1A5-ED9C98BBB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417" y="0"/>
            <a:ext cx="5033276" cy="5033276"/>
          </a:xfrm>
          <a:prstGeom prst="rect">
            <a:avLst/>
          </a:prstGeom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D800EE49-E4DD-43DE-9989-35EC22A27910}"/>
              </a:ext>
            </a:extLst>
          </p:cNvPr>
          <p:cNvSpPr txBox="1">
            <a:spLocks/>
          </p:cNvSpPr>
          <p:nvPr/>
        </p:nvSpPr>
        <p:spPr>
          <a:xfrm>
            <a:off x="6928449" y="5600019"/>
            <a:ext cx="4957967" cy="691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/>
              <a:t>Julio Mosquera González</a:t>
            </a:r>
          </a:p>
          <a:p>
            <a:r>
              <a:rPr lang="es-ES" sz="1200" dirty="0" err="1">
                <a:solidFill>
                  <a:schemeClr val="bg2"/>
                </a:solidFill>
                <a:hlinkClick r:id="rId4"/>
              </a:rPr>
              <a:t>juLIO.MOSQUERA@EDU.XUNTA.GAL</a:t>
            </a:r>
            <a:endParaRPr lang="es-ES" sz="1200" dirty="0">
              <a:solidFill>
                <a:schemeClr val="bg2"/>
              </a:solidFill>
            </a:endParaRP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3CB12FA8-CF03-4015-9CCF-C5857FE45F39}"/>
              </a:ext>
            </a:extLst>
          </p:cNvPr>
          <p:cNvSpPr txBox="1">
            <a:spLocks/>
          </p:cNvSpPr>
          <p:nvPr/>
        </p:nvSpPr>
        <p:spPr>
          <a:xfrm>
            <a:off x="4277519" y="4342654"/>
            <a:ext cx="2345351" cy="5395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>
                <a:solidFill>
                  <a:schemeClr val="bg1"/>
                </a:solidFill>
              </a:rPr>
              <a:t>XANEIRO 2023</a:t>
            </a:r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1DD6FC9-A87D-441D-97C7-806FADDAF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37" y="6007574"/>
            <a:ext cx="567365" cy="56736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A2D182D-EE5A-4264-9EAE-C24DE42C26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399" y="6010594"/>
            <a:ext cx="567365" cy="56736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101A442-C574-4815-B938-0941E3810E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0794" y="6007574"/>
            <a:ext cx="567365" cy="56736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BABED49-295E-4E29-A7C9-864C2FBB527B}"/>
              </a:ext>
            </a:extLst>
          </p:cNvPr>
          <p:cNvSpPr txBox="1"/>
          <p:nvPr/>
        </p:nvSpPr>
        <p:spPr>
          <a:xfrm>
            <a:off x="2856016" y="5998868"/>
            <a:ext cx="366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Os </a:t>
            </a:r>
            <a:r>
              <a:rPr lang="es-ES" sz="1600" dirty="0" err="1"/>
              <a:t>contidos</a:t>
            </a:r>
            <a:r>
              <a:rPr lang="es-ES" sz="1600" dirty="0"/>
              <a:t> </a:t>
            </a:r>
            <a:r>
              <a:rPr lang="es-ES" sz="1600" dirty="0" err="1"/>
              <a:t>desta</a:t>
            </a:r>
            <a:r>
              <a:rPr lang="es-ES" sz="1600" dirty="0"/>
              <a:t> obra </a:t>
            </a:r>
            <a:r>
              <a:rPr lang="es-ES" sz="1600" dirty="0" err="1"/>
              <a:t>distribúense</a:t>
            </a:r>
            <a:r>
              <a:rPr lang="es-ES" sz="1600" dirty="0"/>
              <a:t> </a:t>
            </a:r>
            <a:r>
              <a:rPr lang="es-ES" sz="1600" dirty="0" err="1"/>
              <a:t>baixo</a:t>
            </a:r>
            <a:r>
              <a:rPr lang="es-ES" sz="1600" dirty="0"/>
              <a:t> </a:t>
            </a:r>
            <a:r>
              <a:rPr lang="es-ES" sz="1600" dirty="0" err="1"/>
              <a:t>licenciamento</a:t>
            </a:r>
            <a:r>
              <a:rPr lang="es-ES" sz="1600" dirty="0"/>
              <a:t> </a:t>
            </a:r>
            <a:r>
              <a:rPr lang="es-ES" sz="1600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</a:t>
            </a:r>
            <a:endParaRPr lang="es-E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7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529B475-4058-47FA-B90F-3E8145DD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RECURSOS EDUCATIVOS ABERTOS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8B24B41-2A1F-4A4A-A511-915915C061F5}"/>
              </a:ext>
            </a:extLst>
          </p:cNvPr>
          <p:cNvSpPr txBox="1"/>
          <p:nvPr/>
        </p:nvSpPr>
        <p:spPr>
          <a:xfrm>
            <a:off x="483139" y="155644"/>
            <a:ext cx="6462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Os </a:t>
            </a:r>
            <a:r>
              <a:rPr lang="pt-BR" sz="1600" b="1" dirty="0"/>
              <a:t>Recursos Educativos Abertos</a:t>
            </a:r>
            <a:r>
              <a:rPr lang="pt-BR" sz="1600" dirty="0"/>
              <a:t> (</a:t>
            </a:r>
            <a:r>
              <a:rPr lang="pt-BR" sz="1600" b="1" dirty="0">
                <a:solidFill>
                  <a:srgbClr val="3366FF"/>
                </a:solidFill>
                <a:effectLst/>
              </a:rPr>
              <a:t>REA</a:t>
            </a:r>
            <a:r>
              <a:rPr lang="pt-BR" sz="1600" dirty="0"/>
              <a:t>), </a:t>
            </a:r>
            <a:r>
              <a:rPr lang="pt-BR" sz="1600" dirty="0" err="1"/>
              <a:t>tamén</a:t>
            </a:r>
            <a:r>
              <a:rPr lang="pt-BR" sz="1600" dirty="0"/>
              <a:t> </a:t>
            </a:r>
            <a:r>
              <a:rPr lang="pt-BR" sz="1600" dirty="0" err="1"/>
              <a:t>coñecidos</a:t>
            </a:r>
            <a:r>
              <a:rPr lang="pt-BR" sz="1600" dirty="0"/>
              <a:t> </a:t>
            </a:r>
            <a:r>
              <a:rPr lang="pt-BR" sz="1600" dirty="0" err="1"/>
              <a:t>en</a:t>
            </a:r>
            <a:r>
              <a:rPr lang="pt-BR" sz="1600" dirty="0"/>
              <a:t> </a:t>
            </a:r>
            <a:r>
              <a:rPr lang="pt-BR" sz="1600" dirty="0" err="1"/>
              <a:t>inglés</a:t>
            </a:r>
            <a:r>
              <a:rPr lang="pt-BR" sz="1600" dirty="0"/>
              <a:t> como Open </a:t>
            </a:r>
            <a:r>
              <a:rPr lang="pt-BR" sz="1600" dirty="0" err="1"/>
              <a:t>Educational</a:t>
            </a:r>
            <a:r>
              <a:rPr lang="pt-BR" sz="1600" dirty="0"/>
              <a:t> </a:t>
            </a:r>
            <a:r>
              <a:rPr lang="pt-BR" sz="1600" dirty="0" err="1"/>
              <a:t>Resources</a:t>
            </a:r>
            <a:r>
              <a:rPr lang="pt-BR" sz="1600" dirty="0"/>
              <a:t> (</a:t>
            </a:r>
            <a:r>
              <a:rPr lang="pt-BR" sz="1600" b="1" dirty="0">
                <a:solidFill>
                  <a:srgbClr val="3366FF"/>
                </a:solidFill>
                <a:effectLst/>
              </a:rPr>
              <a:t>OER</a:t>
            </a:r>
            <a:r>
              <a:rPr lang="pt-BR" sz="1600" dirty="0"/>
              <a:t>), </a:t>
            </a:r>
            <a:r>
              <a:rPr lang="pt-BR" sz="1600" dirty="0" err="1"/>
              <a:t>son</a:t>
            </a:r>
            <a:r>
              <a:rPr lang="pt-BR" sz="1600" dirty="0"/>
              <a:t> documentos, materiais e contidos educativos </a:t>
            </a:r>
            <a:r>
              <a:rPr lang="pt-BR" sz="1600" dirty="0" err="1"/>
              <a:t>ofrecidos</a:t>
            </a:r>
            <a:r>
              <a:rPr lang="pt-BR" sz="1600" dirty="0"/>
              <a:t> libre e abertamente para que </a:t>
            </a:r>
            <a:r>
              <a:rPr lang="pt-BR" sz="1600" dirty="0" err="1"/>
              <a:t>calquera</a:t>
            </a:r>
            <a:r>
              <a:rPr lang="pt-BR" sz="1600" dirty="0"/>
              <a:t> os </a:t>
            </a:r>
            <a:r>
              <a:rPr lang="pt-BR" sz="1600" dirty="0" err="1"/>
              <a:t>poida</a:t>
            </a:r>
            <a:r>
              <a:rPr lang="pt-BR" sz="1600" dirty="0"/>
              <a:t> empregar para ensinar, aprender ou investigar.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725362-048B-44DD-975C-7D2A062AB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883" y="2002303"/>
            <a:ext cx="3190711" cy="21288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7272BEA-0DB1-4E51-A81E-4EF4750A1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306" y="1424905"/>
            <a:ext cx="3635164" cy="514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57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529B475-4058-47FA-B90F-3E8145DD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RECURSOS EDUCATIVOS ABERTOS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8B24B41-2A1F-4A4A-A511-915915C061F5}"/>
              </a:ext>
            </a:extLst>
          </p:cNvPr>
          <p:cNvSpPr txBox="1"/>
          <p:nvPr/>
        </p:nvSpPr>
        <p:spPr>
          <a:xfrm>
            <a:off x="483139" y="155644"/>
            <a:ext cx="6462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Para que </a:t>
            </a:r>
            <a:r>
              <a:rPr lang="es-ES" dirty="0" err="1"/>
              <a:t>unha</a:t>
            </a:r>
            <a:r>
              <a:rPr lang="es-ES" dirty="0"/>
              <a:t> obra se considere REA debe distribuirse con </a:t>
            </a:r>
            <a:r>
              <a:rPr lang="es-ES" dirty="0" err="1"/>
              <a:t>licenciamento</a:t>
            </a:r>
            <a:r>
              <a:rPr lang="es-ES" dirty="0"/>
              <a:t> </a:t>
            </a:r>
            <a:r>
              <a:rPr lang="es-ES" b="1" dirty="0">
                <a:solidFill>
                  <a:srgbClr val="00B0F0"/>
                </a:solidFill>
              </a:rPr>
              <a:t>CC0</a:t>
            </a:r>
            <a:r>
              <a:rPr lang="es-ES" dirty="0"/>
              <a:t>, </a:t>
            </a:r>
            <a:r>
              <a:rPr lang="es-ES" b="1" dirty="0">
                <a:solidFill>
                  <a:srgbClr val="00B0F0"/>
                </a:solidFill>
              </a:rPr>
              <a:t>CC-BY</a:t>
            </a:r>
            <a:r>
              <a:rPr lang="es-ES" dirty="0"/>
              <a:t> </a:t>
            </a:r>
            <a:r>
              <a:rPr lang="es-ES" dirty="0" err="1"/>
              <a:t>ou</a:t>
            </a:r>
            <a:r>
              <a:rPr lang="es-ES" dirty="0"/>
              <a:t> </a:t>
            </a:r>
            <a:r>
              <a:rPr lang="es-ES" b="1" dirty="0">
                <a:solidFill>
                  <a:srgbClr val="00B0F0"/>
                </a:solidFill>
              </a:rPr>
              <a:t>CC-BY-SA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725362-048B-44DD-975C-7D2A062AB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883" y="2002303"/>
            <a:ext cx="3190711" cy="21288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2CAD7DF-BC8E-44F8-A698-C53333E77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15" y="1420237"/>
            <a:ext cx="7003806" cy="49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95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54161-932E-4A4B-B228-23235337A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712" y="543248"/>
            <a:ext cx="10318418" cy="1547452"/>
          </a:xfrm>
        </p:spPr>
        <p:txBody>
          <a:bodyPr/>
          <a:lstStyle/>
          <a:p>
            <a:r>
              <a:rPr lang="es-ES" dirty="0"/>
              <a:t>GRACIÑAS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0D426CAB-79EE-47A1-9548-9B339EADFB99}"/>
              </a:ext>
            </a:extLst>
          </p:cNvPr>
          <p:cNvSpPr txBox="1">
            <a:spLocks/>
          </p:cNvSpPr>
          <p:nvPr/>
        </p:nvSpPr>
        <p:spPr>
          <a:xfrm>
            <a:off x="6623649" y="2156973"/>
            <a:ext cx="4957967" cy="691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/>
              <a:t>Julio Mosquera González</a:t>
            </a:r>
          </a:p>
          <a:p>
            <a:r>
              <a:rPr lang="es-ES" sz="1200" dirty="0" err="1">
                <a:solidFill>
                  <a:schemeClr val="bg2"/>
                </a:solidFill>
                <a:hlinkClick r:id="rId2"/>
              </a:rPr>
              <a:t>juLIO.MOSQUERA@EDU.XUNTA.GAL</a:t>
            </a:r>
            <a:endParaRPr lang="es-ES" sz="1200" dirty="0">
              <a:solidFill>
                <a:schemeClr val="bg2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63921B9-D10D-48F4-ACC9-6EAA5F005F4F}"/>
              </a:ext>
            </a:extLst>
          </p:cNvPr>
          <p:cNvSpPr txBox="1"/>
          <p:nvPr/>
        </p:nvSpPr>
        <p:spPr>
          <a:xfrm>
            <a:off x="1037332" y="3605723"/>
            <a:ext cx="886454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i="1" dirty="0" err="1"/>
              <a:t>Atribución</a:t>
            </a:r>
            <a:r>
              <a:rPr lang="pt-BR" sz="1300" b="1" i="1" dirty="0"/>
              <a:t> das </a:t>
            </a:r>
            <a:r>
              <a:rPr lang="pt-BR" sz="1300" b="1" i="1" dirty="0" err="1"/>
              <a:t>imaxes</a:t>
            </a:r>
            <a:r>
              <a:rPr lang="pt-BR" sz="1300" b="1" i="1" dirty="0"/>
              <a:t> empregadas:</a:t>
            </a:r>
            <a:endParaRPr lang="pt-BR" sz="13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i="1" dirty="0" err="1"/>
              <a:t>Composición</a:t>
            </a:r>
            <a:r>
              <a:rPr lang="pt-BR" sz="1300" i="1" dirty="0"/>
              <a:t> de portada obtida do blog de </a:t>
            </a:r>
            <a:r>
              <a:rPr lang="pt-BR" sz="1300" i="1" dirty="0">
                <a:hlinkClick r:id="rId3"/>
              </a:rPr>
              <a:t>Enrique Dans </a:t>
            </a:r>
            <a:r>
              <a:rPr lang="pt-BR" sz="1300" i="1" dirty="0"/>
              <a:t>baixo licencia </a:t>
            </a:r>
            <a:r>
              <a:rPr lang="pt-BR" sz="1300" i="1" dirty="0">
                <a:hlinkClick r:id="rId4"/>
              </a:rPr>
              <a:t>CC BY 3.0</a:t>
            </a:r>
            <a:endParaRPr lang="pt-BR" sz="1300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i="1" dirty="0" err="1"/>
              <a:t>Imaxe</a:t>
            </a:r>
            <a:r>
              <a:rPr lang="pt-BR" sz="1300" i="1" dirty="0"/>
              <a:t> de citas e libro obtida da </a:t>
            </a:r>
            <a:r>
              <a:rPr lang="pt-BR" sz="1300" i="1" dirty="0" err="1">
                <a:hlinkClick r:id="rId5"/>
              </a:rPr>
              <a:t>biblioguía</a:t>
            </a:r>
            <a:r>
              <a:rPr lang="pt-BR" sz="1300" i="1" dirty="0">
                <a:hlinkClick r:id="rId5"/>
              </a:rPr>
              <a:t> da </a:t>
            </a:r>
            <a:r>
              <a:rPr lang="pt-BR" sz="1300" i="1" dirty="0" err="1">
                <a:hlinkClick r:id="rId5"/>
              </a:rPr>
              <a:t>Unex</a:t>
            </a:r>
            <a:r>
              <a:rPr lang="pt-BR" sz="1300" i="1" dirty="0">
                <a:hlinkClick r:id="rId5"/>
              </a:rPr>
              <a:t> </a:t>
            </a:r>
            <a:r>
              <a:rPr lang="pt-BR" sz="1300" i="1" dirty="0"/>
              <a:t>baixo licencia </a:t>
            </a:r>
            <a:r>
              <a:rPr lang="pt-BR" sz="1300" i="1" dirty="0">
                <a:hlinkClick r:id="rId6"/>
              </a:rPr>
              <a:t>CC BY-NC-SA 4.0</a:t>
            </a:r>
            <a:endParaRPr lang="pt-BR" sz="1300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i="1" dirty="0" err="1"/>
              <a:t>Imaxe</a:t>
            </a:r>
            <a:r>
              <a:rPr lang="pt-BR" sz="1300" i="1" dirty="0"/>
              <a:t> de </a:t>
            </a:r>
            <a:r>
              <a:rPr lang="pt-BR" sz="1300" i="1" dirty="0" err="1"/>
              <a:t>cabeza</a:t>
            </a:r>
            <a:r>
              <a:rPr lang="pt-BR" sz="1300" i="1" dirty="0"/>
              <a:t> </a:t>
            </a:r>
            <a:r>
              <a:rPr lang="pt-BR" sz="1300" i="1" dirty="0" err="1"/>
              <a:t>con</a:t>
            </a:r>
            <a:r>
              <a:rPr lang="pt-BR" sz="1300" i="1" dirty="0"/>
              <a:t> </a:t>
            </a:r>
            <a:r>
              <a:rPr lang="pt-BR" sz="1300" i="1" dirty="0" err="1"/>
              <a:t>engranaxes</a:t>
            </a:r>
            <a:r>
              <a:rPr lang="pt-BR" sz="1300" i="1" dirty="0"/>
              <a:t> obtida de </a:t>
            </a:r>
            <a:r>
              <a:rPr lang="pt-BR" sz="1300" i="1" dirty="0">
                <a:hlinkClick r:id="rId7"/>
              </a:rPr>
              <a:t>Freepik.es</a:t>
            </a:r>
            <a:r>
              <a:rPr lang="pt-BR" sz="1300" i="1" dirty="0"/>
              <a:t> e posteriormente modificada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i="1" dirty="0" err="1"/>
              <a:t>Iconas</a:t>
            </a:r>
            <a:r>
              <a:rPr lang="pt-BR" sz="1300" i="1" dirty="0"/>
              <a:t> dos licenciamentos de </a:t>
            </a:r>
            <a:r>
              <a:rPr lang="pt-BR" sz="1300" i="1" dirty="0" err="1"/>
              <a:t>Creative</a:t>
            </a:r>
            <a:r>
              <a:rPr lang="pt-BR" sz="1300" i="1" dirty="0"/>
              <a:t> Commons extraídas da Web </a:t>
            </a:r>
            <a:r>
              <a:rPr lang="pt-BR" sz="1300" i="1" dirty="0" err="1">
                <a:hlinkClick r:id="rId8"/>
              </a:rPr>
              <a:t>Creative</a:t>
            </a:r>
            <a:r>
              <a:rPr lang="pt-BR" sz="1300" i="1" dirty="0">
                <a:hlinkClick r:id="rId8"/>
              </a:rPr>
              <a:t> Commons Downloads</a:t>
            </a:r>
            <a:r>
              <a:rPr lang="pt-BR" sz="1300" i="1" dirty="0"/>
              <a:t> baixo licencia </a:t>
            </a:r>
            <a:r>
              <a:rPr lang="pt-BR" sz="1300" i="1" dirty="0">
                <a:hlinkClick r:id="rId9"/>
              </a:rPr>
              <a:t>CC BY 4.0</a:t>
            </a:r>
            <a:endParaRPr lang="pt-BR" sz="1300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i="1" dirty="0" err="1"/>
              <a:t>Iconas</a:t>
            </a:r>
            <a:r>
              <a:rPr lang="pt-BR" sz="1300" i="1" dirty="0"/>
              <a:t> de </a:t>
            </a:r>
            <a:r>
              <a:rPr lang="pt-BR" sz="1300" i="1" dirty="0" err="1"/>
              <a:t>Copyleft</a:t>
            </a:r>
            <a:r>
              <a:rPr lang="pt-BR" sz="1300" i="1" dirty="0"/>
              <a:t>, Copyright extraídas de </a:t>
            </a:r>
            <a:r>
              <a:rPr lang="pt-BR" sz="1300" i="1" dirty="0" err="1">
                <a:hlinkClick r:id="rId10"/>
              </a:rPr>
              <a:t>Wikimedia</a:t>
            </a:r>
            <a:r>
              <a:rPr lang="pt-BR" sz="1300" i="1" dirty="0">
                <a:hlinkClick r:id="rId10"/>
              </a:rPr>
              <a:t> Commons</a:t>
            </a:r>
            <a:r>
              <a:rPr lang="pt-BR" sz="1300" i="1" dirty="0"/>
              <a:t>, </a:t>
            </a:r>
            <a:r>
              <a:rPr lang="pt-BR" sz="1300" i="1" dirty="0" err="1"/>
              <a:t>con</a:t>
            </a:r>
            <a:r>
              <a:rPr lang="pt-BR" sz="1300" i="1" dirty="0"/>
              <a:t> </a:t>
            </a:r>
            <a:r>
              <a:rPr lang="pt-BR" sz="1300" i="1" dirty="0" err="1"/>
              <a:t>dominio</a:t>
            </a:r>
            <a:r>
              <a:rPr lang="pt-BR" sz="1300" i="1" dirty="0"/>
              <a:t> público </a:t>
            </a:r>
            <a:r>
              <a:rPr lang="pt-BR" sz="1300" i="1" dirty="0">
                <a:hlinkClick r:id="rId11"/>
              </a:rPr>
              <a:t>CC0</a:t>
            </a:r>
            <a:endParaRPr lang="pt-BR" sz="1300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i="1" dirty="0" err="1"/>
              <a:t>Imaxe</a:t>
            </a:r>
            <a:r>
              <a:rPr lang="pt-BR" sz="1300" i="1" dirty="0"/>
              <a:t> de Recursos Educativos Abertos extraído da </a:t>
            </a:r>
            <a:r>
              <a:rPr lang="pt-BR" sz="1300" i="1" dirty="0">
                <a:hlinkClick r:id="rId12"/>
              </a:rPr>
              <a:t>Wikipedia</a:t>
            </a:r>
            <a:r>
              <a:rPr lang="pt-BR" sz="1300" i="1" dirty="0"/>
              <a:t>, de </a:t>
            </a:r>
            <a:r>
              <a:rPr lang="es-ES" sz="1300" dirty="0" err="1">
                <a:hlinkClick r:id="rId13" tooltip="User:Jonathasmello"/>
              </a:rPr>
              <a:t>Jonathasmello</a:t>
            </a:r>
            <a:r>
              <a:rPr lang="pt-BR" sz="1300" i="1" dirty="0"/>
              <a:t> baixo licencia </a:t>
            </a:r>
            <a:r>
              <a:rPr lang="pt-BR" sz="1300" i="1" dirty="0">
                <a:hlinkClick r:id="rId9"/>
              </a:rPr>
              <a:t>CC BY 4.0</a:t>
            </a:r>
            <a:endParaRPr lang="pt-BR" sz="1300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i="1" dirty="0" err="1"/>
              <a:t>Infografías</a:t>
            </a:r>
            <a:r>
              <a:rPr lang="pt-BR" sz="1300" i="1" dirty="0"/>
              <a:t> de REA, Semáforo de </a:t>
            </a:r>
            <a:r>
              <a:rPr lang="pt-BR" sz="1300" i="1" dirty="0" err="1"/>
              <a:t>licenzas</a:t>
            </a:r>
            <a:r>
              <a:rPr lang="pt-BR" sz="1300" i="1" dirty="0"/>
              <a:t>, tipos de licencia, e ¿</a:t>
            </a:r>
            <a:r>
              <a:rPr lang="pt-BR" sz="1300" i="1" dirty="0" err="1"/>
              <a:t>Quién</a:t>
            </a:r>
            <a:r>
              <a:rPr lang="pt-BR" sz="1300" i="1" dirty="0"/>
              <a:t> protege </a:t>
            </a:r>
            <a:r>
              <a:rPr lang="pt-BR" sz="1300" i="1" dirty="0" err="1"/>
              <a:t>nuestros</a:t>
            </a:r>
            <a:r>
              <a:rPr lang="pt-BR" sz="1300" i="1" dirty="0"/>
              <a:t> </a:t>
            </a:r>
            <a:r>
              <a:rPr lang="pt-BR" sz="1300" i="1" dirty="0" err="1"/>
              <a:t>derechos</a:t>
            </a:r>
            <a:r>
              <a:rPr lang="pt-BR" sz="1300" i="1" dirty="0"/>
              <a:t>? CC extraídas do </a:t>
            </a:r>
            <a:r>
              <a:rPr lang="pt-BR" sz="1300" i="1" dirty="0" err="1">
                <a:hlinkClick r:id="rId14"/>
              </a:rPr>
              <a:t>Cedec</a:t>
            </a:r>
            <a:r>
              <a:rPr lang="pt-BR" sz="1300" i="1" dirty="0">
                <a:hlinkClick r:id="rId14"/>
              </a:rPr>
              <a:t> </a:t>
            </a:r>
            <a:r>
              <a:rPr lang="pt-BR" sz="1300" i="1" dirty="0" err="1">
                <a:hlinkClick r:id="rId14"/>
              </a:rPr>
              <a:t>Intef</a:t>
            </a:r>
            <a:r>
              <a:rPr lang="pt-BR" sz="1300" i="1" dirty="0"/>
              <a:t> baixo licencia </a:t>
            </a:r>
            <a:r>
              <a:rPr lang="pt-BR" sz="1300" i="1" dirty="0">
                <a:hlinkClick r:id="rId15"/>
              </a:rPr>
              <a:t>CC BY-SA 4.0</a:t>
            </a:r>
            <a:endParaRPr lang="pt-BR" sz="13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49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19D89-123A-4568-984E-DC4A890F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Que </a:t>
            </a:r>
            <a:r>
              <a:rPr lang="es-ES" sz="2400" dirty="0" err="1"/>
              <a:t>imos</a:t>
            </a:r>
            <a:r>
              <a:rPr lang="es-ES" sz="2400" dirty="0"/>
              <a:t> ver?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0C51E8-4D5F-472F-98C6-643FA658E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5" name="Marcador de contenido 2" descr="Marcador de posición de escala de tiempo de SmartArt">
            <a:extLst>
              <a:ext uri="{FF2B5EF4-FFF2-40B4-BE49-F238E27FC236}">
                <a16:creationId xmlns:a16="http://schemas.microsoft.com/office/drawing/2014/main" id="{B861EEE8-7B0A-4F62-84E6-B654C17030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784526"/>
              </p:ext>
            </p:extLst>
          </p:nvPr>
        </p:nvGraphicFramePr>
        <p:xfrm>
          <a:off x="414977" y="457199"/>
          <a:ext cx="6948861" cy="6322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850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35BA5C4-94DA-4FB4-AD23-9D26D9CE9FF1}"/>
              </a:ext>
            </a:extLst>
          </p:cNvPr>
          <p:cNvSpPr txBox="1">
            <a:spLocks/>
          </p:cNvSpPr>
          <p:nvPr/>
        </p:nvSpPr>
        <p:spPr>
          <a:xfrm>
            <a:off x="1450701" y="223735"/>
            <a:ext cx="10057120" cy="1361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err="1">
                <a:latin typeface="+mn-lt"/>
              </a:rPr>
              <a:t>Propiedade</a:t>
            </a:r>
            <a:r>
              <a:rPr lang="es-ES" sz="3600" dirty="0">
                <a:latin typeface="+mn-lt"/>
              </a:rPr>
              <a:t> intelectual. </a:t>
            </a:r>
            <a:r>
              <a:rPr lang="es-ES" sz="3600" dirty="0" err="1">
                <a:latin typeface="+mn-lt"/>
              </a:rPr>
              <a:t>Dereitos</a:t>
            </a:r>
            <a:r>
              <a:rPr lang="es-ES" sz="3600" dirty="0">
                <a:latin typeface="+mn-lt"/>
              </a:rPr>
              <a:t> de autor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C1976C-92BE-4C28-90EA-64FD89460ADB}"/>
              </a:ext>
            </a:extLst>
          </p:cNvPr>
          <p:cNvSpPr txBox="1"/>
          <p:nvPr/>
        </p:nvSpPr>
        <p:spPr>
          <a:xfrm>
            <a:off x="1450700" y="1398870"/>
            <a:ext cx="9969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 </a:t>
            </a:r>
            <a:r>
              <a:rPr lang="pt-BR" b="1" dirty="0" err="1">
                <a:hlinkClick r:id="rId2"/>
              </a:rPr>
              <a:t>Propiedade</a:t>
            </a:r>
            <a:r>
              <a:rPr lang="pt-BR" b="1" dirty="0">
                <a:hlinkClick r:id="rId2"/>
              </a:rPr>
              <a:t> Intelectual </a:t>
            </a:r>
            <a:r>
              <a:rPr lang="pt-BR" dirty="0"/>
              <a:t>é o </a:t>
            </a:r>
            <a:r>
              <a:rPr lang="pt-BR" dirty="0" err="1"/>
              <a:t>conxunto</a:t>
            </a:r>
            <a:r>
              <a:rPr lang="pt-BR" dirty="0"/>
              <a:t> de </a:t>
            </a:r>
            <a:r>
              <a:rPr lang="pt-BR" dirty="0" err="1"/>
              <a:t>dereitos</a:t>
            </a:r>
            <a:r>
              <a:rPr lang="pt-BR" dirty="0"/>
              <a:t> que </a:t>
            </a:r>
            <a:r>
              <a:rPr lang="pt-BR" dirty="0" err="1"/>
              <a:t>lles</a:t>
            </a:r>
            <a:r>
              <a:rPr lang="pt-BR" dirty="0"/>
              <a:t> </a:t>
            </a:r>
            <a:r>
              <a:rPr lang="pt-BR" dirty="0" err="1"/>
              <a:t>corresponden</a:t>
            </a:r>
            <a:r>
              <a:rPr lang="pt-BR" dirty="0"/>
              <a:t> aos autores e outros titulares (artistas, </a:t>
            </a:r>
            <a:r>
              <a:rPr lang="pt-BR" dirty="0" err="1"/>
              <a:t>productores</a:t>
            </a:r>
            <a:r>
              <a:rPr lang="pt-BR" dirty="0"/>
              <a:t>, organismos de </a:t>
            </a:r>
            <a:r>
              <a:rPr lang="pt-BR" dirty="0" err="1"/>
              <a:t>radiodifusión</a:t>
            </a:r>
            <a:r>
              <a:rPr lang="pt-BR" dirty="0"/>
              <a:t>, etc.) </a:t>
            </a:r>
            <a:r>
              <a:rPr lang="pt-BR" dirty="0" err="1"/>
              <a:t>respecto</a:t>
            </a:r>
            <a:r>
              <a:rPr lang="pt-BR" dirty="0"/>
              <a:t> das obras e </a:t>
            </a:r>
            <a:r>
              <a:rPr lang="pt-BR" dirty="0" err="1"/>
              <a:t>prestacións</a:t>
            </a:r>
            <a:r>
              <a:rPr lang="pt-BR" dirty="0"/>
              <a:t> </a:t>
            </a:r>
            <a:r>
              <a:rPr lang="pt-BR" dirty="0" err="1"/>
              <a:t>froito</a:t>
            </a:r>
            <a:r>
              <a:rPr lang="pt-BR" dirty="0"/>
              <a:t> da </a:t>
            </a:r>
            <a:r>
              <a:rPr lang="pt-BR" dirty="0" err="1"/>
              <a:t>súa</a:t>
            </a:r>
            <a:r>
              <a:rPr lang="pt-BR" dirty="0"/>
              <a:t> </a:t>
            </a:r>
            <a:r>
              <a:rPr lang="pt-BR" dirty="0" err="1"/>
              <a:t>creación</a:t>
            </a:r>
            <a:r>
              <a:rPr lang="pt-BR" dirty="0"/>
              <a:t>.</a:t>
            </a:r>
            <a:endParaRPr lang="es-ES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92596B87-ED45-43FA-8100-EA161EF536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283714"/>
              </p:ext>
            </p:extLst>
          </p:nvPr>
        </p:nvGraphicFramePr>
        <p:xfrm>
          <a:off x="8738681" y="3574118"/>
          <a:ext cx="3453319" cy="192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99273AA2-B376-4772-9732-B467C026C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795603"/>
              </p:ext>
            </p:extLst>
          </p:nvPr>
        </p:nvGraphicFramePr>
        <p:xfrm>
          <a:off x="1653701" y="2675106"/>
          <a:ext cx="7441661" cy="3745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0629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35BA5C4-94DA-4FB4-AD23-9D26D9CE9FF1}"/>
              </a:ext>
            </a:extLst>
          </p:cNvPr>
          <p:cNvSpPr txBox="1">
            <a:spLocks/>
          </p:cNvSpPr>
          <p:nvPr/>
        </p:nvSpPr>
        <p:spPr>
          <a:xfrm>
            <a:off x="1450701" y="223735"/>
            <a:ext cx="10057120" cy="1361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err="1">
                <a:latin typeface="+mn-lt"/>
              </a:rPr>
              <a:t>Propiedade</a:t>
            </a:r>
            <a:r>
              <a:rPr lang="es-ES" sz="3600" dirty="0">
                <a:latin typeface="+mn-lt"/>
              </a:rPr>
              <a:t> intelectual. </a:t>
            </a:r>
            <a:r>
              <a:rPr lang="es-ES" sz="3600" dirty="0" err="1">
                <a:latin typeface="+mn-lt"/>
              </a:rPr>
              <a:t>Dereitos</a:t>
            </a:r>
            <a:r>
              <a:rPr lang="es-ES" sz="3600" dirty="0">
                <a:latin typeface="+mn-lt"/>
              </a:rPr>
              <a:t> de autor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99273AA2-B376-4772-9732-B467C026C4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192715"/>
              </p:ext>
            </p:extLst>
          </p:nvPr>
        </p:nvGraphicFramePr>
        <p:xfrm>
          <a:off x="1352145" y="1828800"/>
          <a:ext cx="4542817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CCB9FFE-A602-4917-B3FC-881F3809F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7771720"/>
              </p:ext>
            </p:extLst>
          </p:nvPr>
        </p:nvGraphicFramePr>
        <p:xfrm>
          <a:off x="6650477" y="1828800"/>
          <a:ext cx="4542817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9501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529B475-4058-47FA-B90F-3E8145DD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TIPOS DE LICENCIAS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70DD3C6-758B-4D55-A403-2D420EB37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763825"/>
              </p:ext>
            </p:extLst>
          </p:nvPr>
        </p:nvGraphicFramePr>
        <p:xfrm>
          <a:off x="5819941" y="1974715"/>
          <a:ext cx="8128000" cy="3969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EFC9A36C-EBA6-4208-812F-BED43B590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287" y="914039"/>
            <a:ext cx="6685661" cy="50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6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529B475-4058-47FA-B90F-3E8145DD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TIPOS DE LICENCIAS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70DD3C6-758B-4D55-A403-2D420EB37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912796"/>
              </p:ext>
            </p:extLst>
          </p:nvPr>
        </p:nvGraphicFramePr>
        <p:xfrm>
          <a:off x="8337883" y="1964988"/>
          <a:ext cx="3092116" cy="187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2A638CB-428C-4C5B-B9C9-4068CA779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99523"/>
              </p:ext>
            </p:extLst>
          </p:nvPr>
        </p:nvGraphicFramePr>
        <p:xfrm>
          <a:off x="761999" y="490975"/>
          <a:ext cx="5843081" cy="5287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1727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529B475-4058-47FA-B90F-3E8145DD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TIPOS DE LICENCIAS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70DD3C6-758B-4D55-A403-2D420EB37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951213"/>
              </p:ext>
            </p:extLst>
          </p:nvPr>
        </p:nvGraphicFramePr>
        <p:xfrm>
          <a:off x="8337884" y="1868431"/>
          <a:ext cx="3286670" cy="112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9357A177-0687-401B-AE68-4A28EACBBE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473" y="1780522"/>
            <a:ext cx="6962014" cy="49218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8B24B41-2A1F-4A4A-A511-915915C061F5}"/>
              </a:ext>
            </a:extLst>
          </p:cNvPr>
          <p:cNvSpPr txBox="1"/>
          <p:nvPr/>
        </p:nvSpPr>
        <p:spPr>
          <a:xfrm>
            <a:off x="483139" y="155644"/>
            <a:ext cx="64624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err="1">
                <a:hlinkClick r:id="rId8"/>
              </a:rPr>
              <a:t>Creative</a:t>
            </a:r>
            <a:r>
              <a:rPr lang="pt-BR" sz="1600" b="1" dirty="0">
                <a:hlinkClick r:id="rId8"/>
              </a:rPr>
              <a:t> Commons</a:t>
            </a:r>
            <a:r>
              <a:rPr lang="pt-BR" sz="1600" dirty="0"/>
              <a:t> é unha </a:t>
            </a:r>
            <a:r>
              <a:rPr lang="pt-BR" sz="1600" b="1" dirty="0" err="1">
                <a:solidFill>
                  <a:srgbClr val="007BC4"/>
                </a:solidFill>
                <a:effectLst/>
              </a:rPr>
              <a:t>organización</a:t>
            </a:r>
            <a:r>
              <a:rPr lang="pt-BR" sz="1600" b="1" dirty="0">
                <a:solidFill>
                  <a:srgbClr val="007BC4"/>
                </a:solidFill>
                <a:effectLst/>
              </a:rPr>
              <a:t> non </a:t>
            </a:r>
            <a:r>
              <a:rPr lang="pt-BR" sz="1600" b="1" dirty="0" err="1">
                <a:solidFill>
                  <a:srgbClr val="007BC4"/>
                </a:solidFill>
                <a:effectLst/>
              </a:rPr>
              <a:t>gobernamental</a:t>
            </a:r>
            <a:r>
              <a:rPr lang="pt-BR" sz="1600" b="1" dirty="0">
                <a:solidFill>
                  <a:srgbClr val="007BC4"/>
                </a:solidFill>
                <a:effectLst/>
              </a:rPr>
              <a:t> e </a:t>
            </a:r>
            <a:r>
              <a:rPr lang="pt-BR" sz="1600" b="1" dirty="0" err="1">
                <a:solidFill>
                  <a:srgbClr val="007BC4"/>
                </a:solidFill>
                <a:effectLst/>
              </a:rPr>
              <a:t>sen</a:t>
            </a:r>
            <a:r>
              <a:rPr lang="pt-BR" sz="1600" b="1" dirty="0">
                <a:solidFill>
                  <a:srgbClr val="007BC4"/>
                </a:solidFill>
                <a:effectLst/>
              </a:rPr>
              <a:t> </a:t>
            </a:r>
            <a:r>
              <a:rPr lang="pt-BR" sz="1600" b="1" dirty="0" err="1">
                <a:solidFill>
                  <a:srgbClr val="007BC4"/>
                </a:solidFill>
                <a:effectLst/>
              </a:rPr>
              <a:t>ánimo</a:t>
            </a:r>
            <a:r>
              <a:rPr lang="pt-BR" sz="1600" b="1" dirty="0">
                <a:solidFill>
                  <a:srgbClr val="007BC4"/>
                </a:solidFill>
                <a:effectLst/>
              </a:rPr>
              <a:t> de lucro</a:t>
            </a:r>
            <a:r>
              <a:rPr lang="pt-BR" sz="1600" dirty="0"/>
              <a:t> que brinda a todas as </a:t>
            </a:r>
            <a:r>
              <a:rPr lang="pt-BR" sz="1600" dirty="0" err="1"/>
              <a:t>persoas</a:t>
            </a:r>
            <a:r>
              <a:rPr lang="pt-BR" sz="1600" dirty="0"/>
              <a:t> e </a:t>
            </a:r>
            <a:r>
              <a:rPr lang="pt-BR" sz="1600" dirty="0" err="1"/>
              <a:t>organizacións</a:t>
            </a:r>
            <a:r>
              <a:rPr lang="pt-BR" sz="1600" dirty="0"/>
              <a:t> do mundo </a:t>
            </a:r>
            <a:r>
              <a:rPr lang="pt-BR" sz="1600" dirty="0" err="1"/>
              <a:t>un</a:t>
            </a:r>
            <a:r>
              <a:rPr lang="pt-BR" sz="1600" dirty="0"/>
              <a:t> sistema </a:t>
            </a:r>
            <a:r>
              <a:rPr lang="pt-BR" sz="1600" dirty="0" err="1"/>
              <a:t>gratuíto</a:t>
            </a:r>
            <a:r>
              <a:rPr lang="pt-BR" sz="1600" dirty="0"/>
              <a:t>, </a:t>
            </a:r>
            <a:r>
              <a:rPr lang="pt-BR" sz="1600" dirty="0" err="1"/>
              <a:t>simple</a:t>
            </a:r>
            <a:r>
              <a:rPr lang="pt-BR" sz="1600" dirty="0"/>
              <a:t> e </a:t>
            </a:r>
            <a:r>
              <a:rPr lang="pt-BR" sz="1600" dirty="0" err="1"/>
              <a:t>estandarizado</a:t>
            </a:r>
            <a:r>
              <a:rPr lang="pt-BR" sz="1600" dirty="0"/>
              <a:t> para conceder </a:t>
            </a:r>
            <a:r>
              <a:rPr lang="pt-BR" sz="1600" dirty="0" err="1"/>
              <a:t>permisos</a:t>
            </a:r>
            <a:r>
              <a:rPr lang="pt-BR" sz="1600" dirty="0"/>
              <a:t> de </a:t>
            </a:r>
            <a:r>
              <a:rPr lang="pt-BR" sz="1600" dirty="0" err="1"/>
              <a:t>dereitos</a:t>
            </a:r>
            <a:r>
              <a:rPr lang="pt-BR" sz="1600" dirty="0"/>
              <a:t> de autor </a:t>
            </a:r>
            <a:r>
              <a:rPr lang="pt-BR" sz="1600" dirty="0" err="1"/>
              <a:t>en</a:t>
            </a:r>
            <a:r>
              <a:rPr lang="pt-BR" sz="1600" dirty="0"/>
              <a:t> </a:t>
            </a:r>
            <a:r>
              <a:rPr lang="pt-BR" sz="1600" dirty="0" err="1"/>
              <a:t>traballos</a:t>
            </a:r>
            <a:r>
              <a:rPr lang="pt-BR" sz="1600" dirty="0"/>
              <a:t> </a:t>
            </a:r>
            <a:r>
              <a:rPr lang="pt-BR" sz="1600" dirty="0" err="1"/>
              <a:t>creativos</a:t>
            </a:r>
            <a:r>
              <a:rPr lang="pt-BR" sz="1600" dirty="0"/>
              <a:t>; garantir a </a:t>
            </a:r>
            <a:r>
              <a:rPr lang="pt-BR" sz="1600" dirty="0" err="1"/>
              <a:t>atribución</a:t>
            </a:r>
            <a:r>
              <a:rPr lang="pt-BR" sz="1600" dirty="0"/>
              <a:t> </a:t>
            </a:r>
            <a:r>
              <a:rPr lang="pt-BR" sz="1600" dirty="0" err="1"/>
              <a:t>adecuada</a:t>
            </a:r>
            <a:r>
              <a:rPr lang="pt-BR" sz="1600" dirty="0"/>
              <a:t>; e permitir que outros </a:t>
            </a:r>
            <a:r>
              <a:rPr lang="pt-BR" sz="1600" dirty="0" err="1"/>
              <a:t>copien</a:t>
            </a:r>
            <a:r>
              <a:rPr lang="pt-BR" sz="1600" dirty="0"/>
              <a:t>, </a:t>
            </a:r>
            <a:r>
              <a:rPr lang="pt-BR" sz="1600" dirty="0" err="1"/>
              <a:t>distribúan</a:t>
            </a:r>
            <a:r>
              <a:rPr lang="pt-BR" sz="1600" dirty="0"/>
              <a:t> e </a:t>
            </a:r>
            <a:r>
              <a:rPr lang="pt-BR" sz="1600" dirty="0" err="1"/>
              <a:t>fagan</a:t>
            </a:r>
            <a:r>
              <a:rPr lang="pt-BR" sz="1600" dirty="0"/>
              <a:t> uso </a:t>
            </a:r>
            <a:r>
              <a:rPr lang="pt-BR" sz="1600" dirty="0" err="1"/>
              <a:t>desas</a:t>
            </a:r>
            <a:r>
              <a:rPr lang="pt-BR" sz="1600" dirty="0"/>
              <a:t> obras dentro da lei e os </a:t>
            </a:r>
            <a:r>
              <a:rPr lang="pt-BR" sz="1600" dirty="0" err="1"/>
              <a:t>desexos</a:t>
            </a:r>
            <a:r>
              <a:rPr lang="pt-BR" sz="1600" dirty="0"/>
              <a:t> dos autores.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97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529B475-4058-47FA-B90F-3E8145DD2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883" y="486551"/>
            <a:ext cx="3092117" cy="1196670"/>
          </a:xfrm>
        </p:spPr>
        <p:txBody>
          <a:bodyPr>
            <a:normAutofit/>
          </a:bodyPr>
          <a:lstStyle/>
          <a:p>
            <a:r>
              <a:rPr lang="es-ES" sz="2400" dirty="0"/>
              <a:t>TIPOS DE LICENCIAS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70DD3C6-758B-4D55-A403-2D420EB37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437665"/>
              </p:ext>
            </p:extLst>
          </p:nvPr>
        </p:nvGraphicFramePr>
        <p:xfrm>
          <a:off x="8337883" y="1605400"/>
          <a:ext cx="3228304" cy="1683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3CD9EE0-13FF-4F36-8C7C-3C540585A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274708"/>
              </p:ext>
            </p:extLst>
          </p:nvPr>
        </p:nvGraphicFramePr>
        <p:xfrm>
          <a:off x="1439694" y="1683221"/>
          <a:ext cx="4659549" cy="366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CA05358-C58F-40D4-A710-87041E79DFB2}"/>
              </a:ext>
            </a:extLst>
          </p:cNvPr>
          <p:cNvSpPr txBox="1"/>
          <p:nvPr/>
        </p:nvSpPr>
        <p:spPr>
          <a:xfrm>
            <a:off x="622913" y="541161"/>
            <a:ext cx="6462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Unha obra pode </a:t>
            </a:r>
            <a:r>
              <a:rPr lang="pt-BR" sz="2000" dirty="0" err="1"/>
              <a:t>acadar</a:t>
            </a:r>
            <a:r>
              <a:rPr lang="pt-BR" sz="2000" dirty="0"/>
              <a:t> o “status” de domínio público de duas formas: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52339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35BA5C4-94DA-4FB4-AD23-9D26D9CE9FF1}"/>
              </a:ext>
            </a:extLst>
          </p:cNvPr>
          <p:cNvSpPr txBox="1">
            <a:spLocks/>
          </p:cNvSpPr>
          <p:nvPr/>
        </p:nvSpPr>
        <p:spPr>
          <a:xfrm>
            <a:off x="1450701" y="223735"/>
            <a:ext cx="10057120" cy="13618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err="1">
                <a:latin typeface="+mn-lt"/>
              </a:rPr>
              <a:t>Limitacións</a:t>
            </a:r>
            <a:r>
              <a:rPr lang="es-ES" sz="3600" dirty="0">
                <a:latin typeface="+mn-lt"/>
              </a:rPr>
              <a:t> </a:t>
            </a:r>
            <a:r>
              <a:rPr lang="es-ES" sz="3600" dirty="0" err="1">
                <a:latin typeface="+mn-lt"/>
              </a:rPr>
              <a:t>aos</a:t>
            </a:r>
            <a:r>
              <a:rPr lang="es-ES" sz="3600" dirty="0">
                <a:latin typeface="+mn-lt"/>
              </a:rPr>
              <a:t> </a:t>
            </a:r>
            <a:r>
              <a:rPr lang="es-ES" sz="3600" dirty="0" err="1">
                <a:latin typeface="+mn-lt"/>
              </a:rPr>
              <a:t>dereitos</a:t>
            </a:r>
            <a:r>
              <a:rPr lang="es-ES" sz="3600" dirty="0">
                <a:latin typeface="+mn-lt"/>
              </a:rPr>
              <a:t> de autor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C1976C-92BE-4C28-90EA-64FD89460ADB}"/>
              </a:ext>
            </a:extLst>
          </p:cNvPr>
          <p:cNvSpPr txBox="1"/>
          <p:nvPr/>
        </p:nvSpPr>
        <p:spPr>
          <a:xfrm>
            <a:off x="1450700" y="1398870"/>
            <a:ext cx="996957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Existen </a:t>
            </a:r>
            <a:r>
              <a:rPr lang="es-ES" dirty="0" err="1"/>
              <a:t>limitacións</a:t>
            </a:r>
            <a:r>
              <a:rPr lang="es-ES" dirty="0"/>
              <a:t> á </a:t>
            </a:r>
            <a:r>
              <a:rPr lang="es-ES" dirty="0" err="1"/>
              <a:t>propiedade</a:t>
            </a:r>
            <a:r>
              <a:rPr lang="es-ES" dirty="0"/>
              <a:t> intelectual referidos </a:t>
            </a:r>
            <a:r>
              <a:rPr lang="es-ES" dirty="0" err="1"/>
              <a:t>aos</a:t>
            </a:r>
            <a:r>
              <a:rPr lang="es-ES" dirty="0"/>
              <a:t> </a:t>
            </a:r>
            <a:r>
              <a:rPr lang="es-ES" dirty="0" err="1"/>
              <a:t>dereitos</a:t>
            </a:r>
            <a:r>
              <a:rPr lang="es-ES" dirty="0"/>
              <a:t> de explotación.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</a:t>
            </a:r>
            <a:r>
              <a:rPr lang="pt-BR" dirty="0" err="1"/>
              <a:t>utilización</a:t>
            </a:r>
            <a:r>
              <a:rPr lang="pt-BR" dirty="0"/>
              <a:t> de obras </a:t>
            </a:r>
            <a:r>
              <a:rPr lang="pt-BR" b="1" dirty="0" err="1"/>
              <a:t>con</a:t>
            </a:r>
            <a:r>
              <a:rPr lang="pt-BR" b="1" dirty="0"/>
              <a:t> </a:t>
            </a:r>
            <a:r>
              <a:rPr lang="pt-BR" b="1" dirty="0" err="1"/>
              <a:t>obxectivos</a:t>
            </a:r>
            <a:r>
              <a:rPr lang="pt-BR" b="1" dirty="0"/>
              <a:t> paródicos ou humorísticos</a:t>
            </a:r>
            <a:r>
              <a:rPr lang="pt-B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</a:t>
            </a:r>
            <a:r>
              <a:rPr lang="pt-BR" dirty="0" err="1"/>
              <a:t>utilización</a:t>
            </a:r>
            <a:r>
              <a:rPr lang="pt-BR" dirty="0"/>
              <a:t> de </a:t>
            </a:r>
            <a:r>
              <a:rPr lang="pt-BR" b="1" dirty="0" err="1"/>
              <a:t>extractos</a:t>
            </a:r>
            <a:r>
              <a:rPr lang="pt-BR" dirty="0"/>
              <a:t> ou partes </a:t>
            </a:r>
            <a:r>
              <a:rPr lang="pt-BR" dirty="0" err="1"/>
              <a:t>dunha</a:t>
            </a:r>
            <a:r>
              <a:rPr lang="pt-BR" dirty="0"/>
              <a:t> obra para </a:t>
            </a:r>
            <a:r>
              <a:rPr lang="pt-BR" dirty="0" err="1"/>
              <a:t>información</a:t>
            </a:r>
            <a:r>
              <a:rPr lang="pt-BR" dirty="0"/>
              <a:t> de </a:t>
            </a:r>
            <a:r>
              <a:rPr lang="pt-BR" dirty="0" err="1"/>
              <a:t>actualidade</a:t>
            </a:r>
            <a:r>
              <a:rPr lang="pt-B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Obras situadas na </a:t>
            </a:r>
            <a:r>
              <a:rPr lang="pt-BR" b="1" dirty="0" err="1"/>
              <a:t>vía</a:t>
            </a:r>
            <a:r>
              <a:rPr lang="pt-BR" b="1" dirty="0"/>
              <a:t> pública</a:t>
            </a:r>
            <a:r>
              <a:rPr lang="pt-B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O </a:t>
            </a:r>
            <a:r>
              <a:rPr lang="pt-BR" b="1" dirty="0" err="1"/>
              <a:t>desenvolvemento</a:t>
            </a:r>
            <a:r>
              <a:rPr lang="pt-BR" b="1" dirty="0"/>
              <a:t> de </a:t>
            </a:r>
            <a:r>
              <a:rPr lang="pt-BR" b="1" dirty="0" err="1"/>
              <a:t>procedementos</a:t>
            </a:r>
            <a:r>
              <a:rPr lang="pt-BR" b="1" dirty="0"/>
              <a:t> administrativos</a:t>
            </a:r>
            <a:r>
              <a:rPr lang="pt-BR" dirty="0"/>
              <a:t>, </a:t>
            </a:r>
            <a:r>
              <a:rPr lang="pt-BR" dirty="0" err="1"/>
              <a:t>xudiciais</a:t>
            </a:r>
            <a:r>
              <a:rPr lang="pt-BR" dirty="0"/>
              <a:t> ou </a:t>
            </a:r>
            <a:r>
              <a:rPr lang="pt-BR" dirty="0" err="1"/>
              <a:t>parlamentarios</a:t>
            </a:r>
            <a:r>
              <a:rPr lang="pt-B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As entidades de </a:t>
            </a:r>
            <a:r>
              <a:rPr lang="pt-BR" b="1" dirty="0" err="1"/>
              <a:t>interese</a:t>
            </a:r>
            <a:r>
              <a:rPr lang="pt-BR" b="1" dirty="0"/>
              <a:t> público </a:t>
            </a:r>
            <a:r>
              <a:rPr lang="pt-BR" dirty="0"/>
              <a:t>e de carácter cultural, científico ou educativo, e </a:t>
            </a:r>
            <a:r>
              <a:rPr lang="pt-BR" dirty="0" err="1"/>
              <a:t>sen</a:t>
            </a:r>
            <a:r>
              <a:rPr lang="pt-BR" dirty="0"/>
              <a:t> </a:t>
            </a:r>
            <a:r>
              <a:rPr lang="pt-BR" dirty="0" err="1"/>
              <a:t>ánimo</a:t>
            </a:r>
            <a:r>
              <a:rPr lang="pt-BR" dirty="0"/>
              <a:t> de lucro, </a:t>
            </a:r>
            <a:r>
              <a:rPr lang="pt-BR" dirty="0" err="1"/>
              <a:t>poden</a:t>
            </a:r>
            <a:r>
              <a:rPr lang="pt-BR" dirty="0"/>
              <a:t> utilizar, </a:t>
            </a:r>
            <a:r>
              <a:rPr lang="pt-BR" dirty="0" err="1"/>
              <a:t>reproducir</a:t>
            </a:r>
            <a:r>
              <a:rPr lang="pt-BR" dirty="0"/>
              <a:t> e prestar gratuitamente obras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dereitos</a:t>
            </a:r>
            <a:r>
              <a:rPr lang="pt-BR" dirty="0"/>
              <a:t> sempre que o </a:t>
            </a:r>
            <a:r>
              <a:rPr lang="pt-BR" dirty="0" err="1"/>
              <a:t>fagan</a:t>
            </a:r>
            <a:r>
              <a:rPr lang="pt-BR" dirty="0"/>
              <a:t> </a:t>
            </a:r>
            <a:r>
              <a:rPr lang="pt-BR" dirty="0" err="1"/>
              <a:t>sen</a:t>
            </a:r>
            <a:r>
              <a:rPr lang="pt-BR" dirty="0"/>
              <a:t> </a:t>
            </a:r>
            <a:r>
              <a:rPr lang="pt-BR" dirty="0" err="1"/>
              <a:t>afán</a:t>
            </a:r>
            <a:r>
              <a:rPr lang="pt-BR" dirty="0"/>
              <a:t> </a:t>
            </a:r>
            <a:r>
              <a:rPr lang="pt-BR" dirty="0" err="1"/>
              <a:t>pecuniario</a:t>
            </a:r>
            <a:r>
              <a:rPr lang="pt-BR" dirty="0"/>
              <a:t>, é </a:t>
            </a:r>
            <a:r>
              <a:rPr lang="pt-BR" dirty="0" err="1"/>
              <a:t>dicir</a:t>
            </a:r>
            <a:r>
              <a:rPr lang="pt-BR" dirty="0"/>
              <a:t>, só </a:t>
            </a:r>
            <a:r>
              <a:rPr lang="pt-BR" dirty="0" err="1"/>
              <a:t>con</a:t>
            </a:r>
            <a:r>
              <a:rPr lang="pt-BR" dirty="0"/>
              <a:t> fins de </a:t>
            </a:r>
            <a:r>
              <a:rPr lang="pt-BR" dirty="0" err="1"/>
              <a:t>investigación</a:t>
            </a:r>
            <a:r>
              <a:rPr lang="pt-BR" dirty="0"/>
              <a:t> ou para facilitar o </a:t>
            </a:r>
            <a:r>
              <a:rPr lang="pt-BR" dirty="0" err="1"/>
              <a:t>acceso</a:t>
            </a:r>
            <a:r>
              <a:rPr lang="pt-BR" dirty="0"/>
              <a:t> á </a:t>
            </a:r>
            <a:r>
              <a:rPr lang="pt-BR" dirty="0" err="1"/>
              <a:t>información</a:t>
            </a:r>
            <a:r>
              <a:rPr lang="pt-BR" dirty="0"/>
              <a:t> cultural.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A copia privada</a:t>
            </a:r>
            <a:r>
              <a:rPr lang="pt-BR" dirty="0"/>
              <a:t>: permite a </a:t>
            </a:r>
            <a:r>
              <a:rPr lang="pt-BR" dirty="0" err="1"/>
              <a:t>reprodución</a:t>
            </a:r>
            <a:r>
              <a:rPr lang="pt-BR" dirty="0"/>
              <a:t> de obras </a:t>
            </a:r>
            <a:r>
              <a:rPr lang="pt-BR" dirty="0" err="1"/>
              <a:t>xa</a:t>
            </a:r>
            <a:r>
              <a:rPr lang="pt-BR" dirty="0"/>
              <a:t> divulgadas </a:t>
            </a:r>
            <a:r>
              <a:rPr lang="pt-BR" dirty="0" err="1"/>
              <a:t>sen</a:t>
            </a:r>
            <a:r>
              <a:rPr lang="pt-BR" dirty="0"/>
              <a:t> </a:t>
            </a:r>
            <a:r>
              <a:rPr lang="pt-BR" dirty="0" err="1"/>
              <a:t>autorización</a:t>
            </a:r>
            <a:r>
              <a:rPr lang="pt-BR" dirty="0"/>
              <a:t> sempre que se </a:t>
            </a:r>
            <a:r>
              <a:rPr lang="pt-BR" dirty="0" err="1"/>
              <a:t>accedera</a:t>
            </a:r>
            <a:r>
              <a:rPr lang="pt-BR" dirty="0"/>
              <a:t> a ela legalmente e se </a:t>
            </a:r>
            <a:r>
              <a:rPr lang="pt-BR" dirty="0" err="1"/>
              <a:t>faga</a:t>
            </a:r>
            <a:r>
              <a:rPr lang="pt-BR" dirty="0"/>
              <a:t> a título </a:t>
            </a:r>
            <a:r>
              <a:rPr lang="pt-BR" dirty="0" err="1"/>
              <a:t>persoal</a:t>
            </a:r>
            <a:r>
              <a:rPr lang="pt-BR" dirty="0"/>
              <a:t>, para uso privado e non comercial.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i="1" dirty="0"/>
              <a:t>Fins educativos</a:t>
            </a:r>
            <a:r>
              <a:rPr lang="pt-BR" i="1" dirty="0"/>
              <a:t> ou científicos: o </a:t>
            </a:r>
            <a:r>
              <a:rPr lang="pt-BR" i="1" dirty="0" err="1"/>
              <a:t>profesorado</a:t>
            </a:r>
            <a:r>
              <a:rPr lang="pt-BR" i="1" dirty="0"/>
              <a:t> de ensino regulado </a:t>
            </a:r>
            <a:r>
              <a:rPr lang="pt-BR" i="1" dirty="0" err="1"/>
              <a:t>en</a:t>
            </a:r>
            <a:r>
              <a:rPr lang="pt-BR" i="1" dirty="0"/>
              <a:t> centros integrados no sistema educativo </a:t>
            </a:r>
            <a:r>
              <a:rPr lang="pt-BR" i="1" dirty="0" err="1"/>
              <a:t>español</a:t>
            </a:r>
            <a:r>
              <a:rPr lang="pt-BR" i="1" dirty="0"/>
              <a:t> e o </a:t>
            </a:r>
            <a:r>
              <a:rPr lang="pt-BR" i="1" dirty="0" err="1"/>
              <a:t>persoal</a:t>
            </a:r>
            <a:r>
              <a:rPr lang="pt-BR" i="1" dirty="0"/>
              <a:t> de universidades e organismos públicos de </a:t>
            </a:r>
            <a:r>
              <a:rPr lang="pt-BR" i="1" dirty="0" err="1"/>
              <a:t>investigación</a:t>
            </a:r>
            <a:r>
              <a:rPr lang="pt-BR" i="1" dirty="0"/>
              <a:t> na </a:t>
            </a:r>
            <a:r>
              <a:rPr lang="pt-BR" i="1" dirty="0" err="1"/>
              <a:t>súa</a:t>
            </a:r>
            <a:r>
              <a:rPr lang="pt-BR" i="1" dirty="0"/>
              <a:t> </a:t>
            </a:r>
            <a:r>
              <a:rPr lang="pt-BR" i="1" dirty="0" err="1"/>
              <a:t>función</a:t>
            </a:r>
            <a:r>
              <a:rPr lang="pt-BR" i="1" dirty="0"/>
              <a:t> de ensino e </a:t>
            </a:r>
            <a:r>
              <a:rPr lang="pt-BR" i="1" dirty="0" err="1"/>
              <a:t>investigación</a:t>
            </a:r>
            <a:r>
              <a:rPr lang="pt-BR" i="1" dirty="0"/>
              <a:t> científica non </a:t>
            </a:r>
            <a:r>
              <a:rPr lang="pt-BR" i="1" dirty="0" err="1"/>
              <a:t>requirirán</a:t>
            </a:r>
            <a:r>
              <a:rPr lang="pt-BR" i="1" dirty="0"/>
              <a:t> </a:t>
            </a:r>
            <a:r>
              <a:rPr lang="pt-BR" i="1" dirty="0" err="1"/>
              <a:t>autorización</a:t>
            </a:r>
            <a:r>
              <a:rPr lang="pt-BR" i="1" dirty="0"/>
              <a:t> do </a:t>
            </a:r>
            <a:r>
              <a:rPr lang="pt-BR" i="1" dirty="0" err="1"/>
              <a:t>posuidor</a:t>
            </a:r>
            <a:r>
              <a:rPr lang="pt-BR" i="1" dirty="0"/>
              <a:t> dos </a:t>
            </a:r>
            <a:r>
              <a:rPr lang="pt-BR" i="1" dirty="0" err="1"/>
              <a:t>dereitos</a:t>
            </a:r>
            <a:r>
              <a:rPr lang="pt-BR" i="1" dirty="0"/>
              <a:t> de autor. Nestes casos </a:t>
            </a:r>
            <a:r>
              <a:rPr lang="pt-BR" i="1" dirty="0" err="1"/>
              <a:t>considérase</a:t>
            </a:r>
            <a:r>
              <a:rPr lang="pt-BR" i="1" dirty="0"/>
              <a:t> que o que se </a:t>
            </a:r>
            <a:r>
              <a:rPr lang="pt-BR" i="1" dirty="0" err="1"/>
              <a:t>distribúe</a:t>
            </a:r>
            <a:r>
              <a:rPr lang="pt-BR" i="1" dirty="0"/>
              <a:t> ou pública </a:t>
            </a:r>
            <a:r>
              <a:rPr lang="pt-BR" i="1" dirty="0" err="1"/>
              <a:t>son</a:t>
            </a:r>
            <a:r>
              <a:rPr lang="pt-BR" i="1" dirty="0"/>
              <a:t> fragmentos das obras e non estas na </a:t>
            </a:r>
            <a:r>
              <a:rPr lang="pt-BR" i="1" dirty="0" err="1"/>
              <a:t>súa</a:t>
            </a:r>
            <a:r>
              <a:rPr lang="pt-BR" i="1" dirty="0"/>
              <a:t> totalidade.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Citas</a:t>
            </a:r>
            <a:r>
              <a:rPr lang="pt-BR" dirty="0"/>
              <a:t>: a </a:t>
            </a:r>
            <a:r>
              <a:rPr lang="pt-BR" dirty="0" err="1"/>
              <a:t>inclusión</a:t>
            </a:r>
            <a:r>
              <a:rPr lang="pt-BR" dirty="0"/>
              <a:t> de fragmentos </a:t>
            </a:r>
            <a:r>
              <a:rPr lang="pt-BR" dirty="0" err="1"/>
              <a:t>dunha</a:t>
            </a:r>
            <a:r>
              <a:rPr lang="pt-BR" dirty="0"/>
              <a:t> obra procedentes doutra non require o </a:t>
            </a:r>
            <a:r>
              <a:rPr lang="pt-BR" dirty="0" err="1"/>
              <a:t>permiso</a:t>
            </a:r>
            <a:r>
              <a:rPr lang="pt-BR" dirty="0"/>
              <a:t> do autor da esta obra, sempre que sexa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obxectivos</a:t>
            </a:r>
            <a:r>
              <a:rPr lang="pt-BR" dirty="0"/>
              <a:t> de cita, análise, </a:t>
            </a:r>
            <a:r>
              <a:rPr lang="pt-BR" dirty="0" err="1"/>
              <a:t>comentario</a:t>
            </a:r>
            <a:r>
              <a:rPr lang="pt-BR" dirty="0"/>
              <a:t> ou </a:t>
            </a:r>
            <a:r>
              <a:rPr lang="pt-BR" dirty="0" err="1"/>
              <a:t>recensión</a:t>
            </a:r>
            <a:r>
              <a:rPr lang="pt-BR" dirty="0"/>
              <a:t> crítica. </a:t>
            </a:r>
            <a:r>
              <a:rPr lang="pt-BR" dirty="0" err="1"/>
              <a:t>Aquí</a:t>
            </a:r>
            <a:r>
              <a:rPr lang="pt-BR" dirty="0"/>
              <a:t> aplica o anteriormente descrito como </a:t>
            </a:r>
            <a:r>
              <a:rPr lang="pt-BR" dirty="0" err="1"/>
              <a:t>fin</a:t>
            </a:r>
            <a:r>
              <a:rPr lang="pt-BR" dirty="0"/>
              <a:t> educativo ou de </a:t>
            </a:r>
            <a:r>
              <a:rPr lang="pt-BR" dirty="0" err="1"/>
              <a:t>investigación</a:t>
            </a:r>
            <a:r>
              <a:rPr lang="pt-BR" dirty="0"/>
              <a:t>. O que si é fundamental </a:t>
            </a:r>
            <a:r>
              <a:rPr lang="pt-BR" dirty="0" err="1"/>
              <a:t>nunha</a:t>
            </a:r>
            <a:r>
              <a:rPr lang="pt-BR" dirty="0"/>
              <a:t> cita é o </a:t>
            </a:r>
            <a:r>
              <a:rPr lang="pt-BR" dirty="0" err="1"/>
              <a:t>recoñecemento</a:t>
            </a:r>
            <a:r>
              <a:rPr lang="pt-BR" dirty="0"/>
              <a:t> da fonte e o nome do autor da obra citada.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3340459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981_TF67530480.potx" id="{AC4D283F-62B7-4852-8842-09914151EB98}" vid="{B29C4673-2832-4C87-B751-D7599654F76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5D5C12-9048-448D-A69C-F00736C0732E}">
  <ds:schemaRefs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32C9D10-CA80-4BC9-9D59-B4B9486E93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0DBFED-7AB5-403D-9982-F81C20C3F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1367</TotalTime>
  <Words>958</Words>
  <Application>Microsoft Office PowerPoint</Application>
  <PresentationFormat>Panorámica</PresentationFormat>
  <Paragraphs>99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Impact</vt:lpstr>
      <vt:lpstr>Distintivo</vt:lpstr>
      <vt:lpstr>Dereitos de autor e licenzas</vt:lpstr>
      <vt:lpstr>Que imos ver?</vt:lpstr>
      <vt:lpstr>Presentación de PowerPoint</vt:lpstr>
      <vt:lpstr>Presentación de PowerPoint</vt:lpstr>
      <vt:lpstr>TIPOS DE LICENCIAS</vt:lpstr>
      <vt:lpstr>TIPOS DE LICENCIAS</vt:lpstr>
      <vt:lpstr>TIPOS DE LICENCIAS</vt:lpstr>
      <vt:lpstr>TIPOS DE LICENCIAS</vt:lpstr>
      <vt:lpstr>Presentación de PowerPoint</vt:lpstr>
      <vt:lpstr>RECURSOS EDUCATIVOS ABERTOS</vt:lpstr>
      <vt:lpstr>RECURSOS EDUCATIVOS ABERTOS</vt:lpstr>
      <vt:lpstr>GRACIÑAS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Dereitos de autor e licenzas</dc:title>
  <dc:creator>Julio Mosquera González</dc:creator>
  <cp:lastModifiedBy>Julio Mosquera González</cp:lastModifiedBy>
  <cp:revision>44</cp:revision>
  <dcterms:created xsi:type="dcterms:W3CDTF">2023-01-14T20:32:08Z</dcterms:created>
  <dcterms:modified xsi:type="dcterms:W3CDTF">2023-01-16T09:07:56Z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