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1315" r:id="rId2"/>
    <p:sldId id="256" r:id="rId3"/>
    <p:sldId id="1316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61B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707"/>
  </p:normalViewPr>
  <p:slideViewPr>
    <p:cSldViewPr snapToGrid="0" snapToObjects="1">
      <p:cViewPr>
        <p:scale>
          <a:sx n="80" d="100"/>
          <a:sy n="80" d="100"/>
        </p:scale>
        <p:origin x="116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BACF9-1C05-2C45-8AC0-609A111E46AA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F0312-21C3-EB4E-AAB4-DE9AB805EF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9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slide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Google Drive.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0E6DD-7E42-43B5-A4D5-BB36A2333E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1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E3DA1-7287-AB48-ACEA-B193553DA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ED462D-2B69-1946-B163-93F8FA685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9F589A-0410-A140-BAF6-BE34A906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1A93-9682-3F48-B0E4-E57F7986B7B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5AD094-6810-EC4F-8093-81BCF751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5DCCC8-1FEF-CD4D-9B24-75C4D3B1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90BD-5052-3648-9446-A46F1C300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69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EA7A1-A96E-DB43-A19B-7A635D1C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0CFA5F-36A6-5C47-86A9-D6947CB9D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BEB23A-4170-4244-82C5-5A44F167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1A93-9682-3F48-B0E4-E57F7986B7B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60266-0E54-AF49-A525-8800466A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DBCEE0-78F0-494E-B407-C48BE904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90BD-5052-3648-9446-A46F1C300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75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8BE50C-CC99-D646-B3BB-E858B3C56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8A7701-B20B-BF4C-9F89-6DD246755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647BC-6C7E-E947-82DB-23985725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1A93-9682-3F48-B0E4-E57F7986B7B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E48B7-9CC5-E74C-BD3B-890E933E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A2A1A8-24BC-B144-9D71-336853EB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90BD-5052-3648-9446-A46F1C300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27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Donna\Pictures\Scaffoldingmagic logo 4.jpg">
            <a:extLst>
              <a:ext uri="{FF2B5EF4-FFF2-40B4-BE49-F238E27FC236}">
                <a16:creationId xmlns:a16="http://schemas.microsoft.com/office/drawing/2014/main" id="{7FA3B56A-6290-3346-B23A-F7F9DEBFC6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-2841651" y="2841651"/>
            <a:ext cx="6858001" cy="1174699"/>
          </a:xfrm>
          <a:prstGeom prst="rect">
            <a:avLst/>
          </a:prstGeom>
          <a:noFill/>
        </p:spPr>
      </p:pic>
      <p:pic>
        <p:nvPicPr>
          <p:cNvPr id="6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71E98CFC-4699-3C40-A149-F475ED8981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1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75B90-E2F9-6B47-880F-C3612151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386FE-2108-1247-95C9-21D15AB79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CB2126-E761-0C43-88EF-6DEF6DCA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1A93-9682-3F48-B0E4-E57F7986B7B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410D8E-1285-2E4E-8B58-4C8D91D5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C4FF91-A88D-5144-B31C-F1CBBD8A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90BD-5052-3648-9446-A46F1C300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68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F09B0-E494-4443-B523-FAD3F7DA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7887B6-53E9-B54D-A6E4-F7862DABC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EA6636-5D1B-CE48-81F7-F3CFD1AF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1A93-9682-3F48-B0E4-E57F7986B7B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27453A-07CA-944F-BDDA-611DC405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C84E5-594F-604B-9A4D-1C3449A4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90BD-5052-3648-9446-A46F1C300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22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A08B1-F636-4345-A133-A294962D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1C93FB-C294-4248-B1C7-DC653E927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828F34-989A-3E43-9AF5-3445DDFAD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18B36F-4DD6-3044-94F9-407376F2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1A93-9682-3F48-B0E4-E57F7986B7B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7AD6B6-8D10-E648-BF50-69564126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2768D5-70C5-8C47-87D3-0CF7C3AF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90BD-5052-3648-9446-A46F1C300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65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0194D-B6DE-794A-BFE6-61AAAA9A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8DD009-C320-394D-80F8-B79074D7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E81EAB-3141-0A40-8590-C16AA849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0BB727-AFE0-F840-AB93-7CAE926D6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043245-7F06-C24C-9417-808C0CACE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BC7B38-E74C-5541-A4A2-7AEB9EF8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1A93-9682-3F48-B0E4-E57F7986B7B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103DE8-8AF9-C041-B54B-A997AEB1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E6FD09-3072-9F42-9115-F67D1DB1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90BD-5052-3648-9446-A46F1C300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3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9937E-9FF0-C24F-BFC8-17C76903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DFDEA7-44C6-3B42-9533-6E4589E8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1A93-9682-3F48-B0E4-E57F7986B7B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EF1326-53E8-5D4B-A1A4-43F1D310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F5AFEE-13B4-E44D-8EA0-10C17532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90BD-5052-3648-9446-A46F1C300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88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5E30A5-2143-774C-A439-E0A4D6EC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1A93-9682-3F48-B0E4-E57F7986B7B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001B27-45D2-A041-9150-42D077E6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A45B4D-4308-8146-8191-089828E2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90BD-5052-3648-9446-A46F1C300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23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CADF2-AE51-C74C-9BAA-0A7D0EDF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60F08-7510-5E47-AE64-B25370CD1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737052-5013-8F4C-85B8-C48EE30F4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5CDCFD-9831-2543-B1E3-644F773B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1A93-9682-3F48-B0E4-E57F7986B7B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5D8494-37BB-2747-94CC-EF4639EB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87827-CE04-714E-BC23-68391227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90BD-5052-3648-9446-A46F1C300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76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25ECF-2B48-A547-81F1-9239C4DD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094868A-B318-5B44-B732-BBC7890C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FF95EE-C4BC-BC48-8A19-EA2450EE4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F45CA4-4A25-334A-8346-E9F6DCAC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1A93-9682-3F48-B0E4-E57F7986B7B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A66288-A197-8C44-89D9-9AC0850A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C4EBC-401F-6941-AA5B-531CDC23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90BD-5052-3648-9446-A46F1C300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58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50A34F-D42F-2742-8176-D3B42354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4D172C-8C72-B94C-8DC2-C72FD314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A27D3-CDCF-DA44-A150-DB2D9E1A0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21A93-9682-3F48-B0E4-E57F7986B7BC}" type="datetimeFigureOut">
              <a:rPr lang="es-ES" smtClean="0"/>
              <a:t>22/11/21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B66431-F32C-4841-B261-6C2A55CBD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F1C62B-B52F-FC47-9E74-FA8888986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390BD-5052-3648-9446-A46F1C300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72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>
            <a:extLst>
              <a:ext uri="{FF2B5EF4-FFF2-40B4-BE49-F238E27FC236}">
                <a16:creationId xmlns:a16="http://schemas.microsoft.com/office/drawing/2014/main" id="{3EA37D6A-E7B4-7D43-A4DD-230AB2E478ED}"/>
              </a:ext>
            </a:extLst>
          </p:cNvPr>
          <p:cNvSpPr txBox="1"/>
          <p:nvPr/>
        </p:nvSpPr>
        <p:spPr>
          <a:xfrm>
            <a:off x="7074569" y="1797635"/>
            <a:ext cx="4727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endParaRPr lang="es-ES" sz="20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85763" indent="-385763">
              <a:buAutoNum type="arabicPeriod"/>
            </a:pP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Decipher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sentence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Slide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2.</a:t>
            </a:r>
          </a:p>
          <a:p>
            <a:pPr marL="385763" indent="-385763">
              <a:buAutoNum type="arabicPeriod"/>
            </a:pPr>
            <a:endParaRPr lang="es-ES" sz="20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85763" indent="-385763">
              <a:buAutoNum type="arabicPeriod"/>
            </a:pP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Rewrite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that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sentence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at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top of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Slide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3.</a:t>
            </a:r>
          </a:p>
          <a:p>
            <a:pPr marL="385763" indent="-385763">
              <a:buAutoNum type="arabicPeriod"/>
            </a:pPr>
            <a:endParaRPr lang="es-ES" sz="20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85763" indent="-385763">
              <a:buAutoNum type="arabicPeriod"/>
            </a:pP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Write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5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sentences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predicting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how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sentence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other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images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connected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. *</a:t>
            </a:r>
          </a:p>
          <a:p>
            <a:pPr marL="385763" indent="-385763">
              <a:buAutoNum type="arabicPeriod"/>
            </a:pPr>
            <a:endParaRPr lang="es-ES" sz="20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***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There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are no ‘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correct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predictions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only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those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you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can </a:t>
            </a:r>
            <a:r>
              <a:rPr lang="es-ES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justify</a:t>
            </a:r>
            <a:r>
              <a:rPr lang="es-ES" sz="20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!!!</a:t>
            </a:r>
          </a:p>
        </p:txBody>
      </p:sp>
      <p:pic>
        <p:nvPicPr>
          <p:cNvPr id="5" name="Picture 2" descr="Morse code - Wikipedia">
            <a:extLst>
              <a:ext uri="{FF2B5EF4-FFF2-40B4-BE49-F238E27FC236}">
                <a16:creationId xmlns:a16="http://schemas.microsoft.com/office/drawing/2014/main" id="{B1EBF616-98CE-C847-91B8-CBE07EC9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39" y="1587543"/>
            <a:ext cx="3652732" cy="470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6" name="1 CuadroTexto">
            <a:extLst>
              <a:ext uri="{FF2B5EF4-FFF2-40B4-BE49-F238E27FC236}">
                <a16:creationId xmlns:a16="http://schemas.microsoft.com/office/drawing/2014/main" id="{6B653468-9D87-3B43-9DFC-594FE9CBD3D0}"/>
              </a:ext>
            </a:extLst>
          </p:cNvPr>
          <p:cNvSpPr txBox="1"/>
          <p:nvPr/>
        </p:nvSpPr>
        <p:spPr>
          <a:xfrm>
            <a:off x="969021" y="64793"/>
            <a:ext cx="8801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7ª Mini-</a:t>
            </a:r>
            <a:r>
              <a:rPr lang="es-ES" sz="32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Lesson</a:t>
            </a:r>
            <a:endParaRPr lang="es-ES" sz="3200" b="1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28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International Morse </a:t>
            </a:r>
            <a:r>
              <a:rPr lang="es-ES" sz="28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Code</a:t>
            </a:r>
            <a:r>
              <a:rPr lang="es-ES" sz="28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s-ES" sz="28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Language</a:t>
            </a:r>
            <a:r>
              <a:rPr lang="es-ES" sz="28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Acquisition</a:t>
            </a:r>
            <a:r>
              <a:rPr lang="es-ES" sz="28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7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rse code - Wikipedia">
            <a:extLst>
              <a:ext uri="{FF2B5EF4-FFF2-40B4-BE49-F238E27FC236}">
                <a16:creationId xmlns:a16="http://schemas.microsoft.com/office/drawing/2014/main" id="{702521FC-E61A-6D4E-BFE1-949355730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431"/>
            <a:ext cx="4280659" cy="55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5A7F4D-1AB8-E94A-A107-C4ABDB6254E0}"/>
              </a:ext>
            </a:extLst>
          </p:cNvPr>
          <p:cNvSpPr txBox="1"/>
          <p:nvPr/>
        </p:nvSpPr>
        <p:spPr>
          <a:xfrm>
            <a:off x="4280659" y="1047157"/>
            <a:ext cx="78262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0" i="0" dirty="0">
                <a:solidFill>
                  <a:srgbClr val="A261BF"/>
                </a:solidFill>
                <a:effectLst/>
                <a:latin typeface="SFMono-Regular"/>
              </a:rPr>
              <a:t>.-.. .- -. --. ..- .- --. .  	 _______________</a:t>
            </a:r>
          </a:p>
          <a:p>
            <a:r>
              <a:rPr lang="es-ES" sz="3200" b="0" i="0" dirty="0">
                <a:solidFill>
                  <a:srgbClr val="A261BF"/>
                </a:solidFill>
                <a:effectLst/>
                <a:latin typeface="SFMono-Regular"/>
              </a:rPr>
              <a:t> .. ... 				 _______________</a:t>
            </a:r>
          </a:p>
          <a:p>
            <a:r>
              <a:rPr lang="es-ES" sz="3200" b="0" i="0" dirty="0">
                <a:solidFill>
                  <a:srgbClr val="A261BF"/>
                </a:solidFill>
                <a:effectLst/>
                <a:latin typeface="SFMono-Regular"/>
              </a:rPr>
              <a:t> .- 				 _______________</a:t>
            </a:r>
          </a:p>
          <a:p>
            <a:r>
              <a:rPr lang="es-ES" sz="3200" b="0" i="0" dirty="0">
                <a:solidFill>
                  <a:srgbClr val="A261BF"/>
                </a:solidFill>
                <a:effectLst/>
                <a:latin typeface="SFMono-Regular"/>
              </a:rPr>
              <a:t> ... -.- .. .-.. .-.. 		 _______________</a:t>
            </a:r>
          </a:p>
          <a:p>
            <a:r>
              <a:rPr lang="es-ES" sz="3200" b="0" i="0" dirty="0">
                <a:solidFill>
                  <a:srgbClr val="A261BF"/>
                </a:solidFill>
                <a:effectLst/>
                <a:latin typeface="SFMono-Regular"/>
              </a:rPr>
              <a:t> - .. . -.. 			 _______________</a:t>
            </a:r>
          </a:p>
          <a:p>
            <a:r>
              <a:rPr lang="es-ES" sz="3200" b="0" i="0" dirty="0">
                <a:solidFill>
                  <a:srgbClr val="A261BF"/>
                </a:solidFill>
                <a:effectLst/>
                <a:latin typeface="SFMono-Regular"/>
              </a:rPr>
              <a:t> - --- 				 _______________</a:t>
            </a:r>
            <a:endParaRPr lang="es-ES" sz="3200" dirty="0">
              <a:solidFill>
                <a:srgbClr val="A261BF"/>
              </a:solidFill>
              <a:latin typeface="SFMono-Regular"/>
            </a:endParaRPr>
          </a:p>
          <a:p>
            <a:r>
              <a:rPr lang="es-ES" sz="3200" b="0" i="0" dirty="0">
                <a:solidFill>
                  <a:srgbClr val="A261BF"/>
                </a:solidFill>
                <a:effectLst/>
                <a:latin typeface="SFMono-Regular"/>
              </a:rPr>
              <a:t> .-.. .. ...- .. -. --. 		 _______________</a:t>
            </a:r>
          </a:p>
          <a:p>
            <a:r>
              <a:rPr lang="es-ES" sz="3200" b="0" i="0" dirty="0">
                <a:solidFill>
                  <a:srgbClr val="A261BF"/>
                </a:solidFill>
                <a:effectLst/>
                <a:latin typeface="SFMono-Regular"/>
              </a:rPr>
              <a:t> .-- .. - .... .. -. 		 _______________</a:t>
            </a:r>
          </a:p>
          <a:p>
            <a:r>
              <a:rPr lang="es-ES" sz="3200" b="0" i="0" dirty="0">
                <a:solidFill>
                  <a:srgbClr val="A261BF"/>
                </a:solidFill>
                <a:effectLst/>
                <a:latin typeface="SFMono-Regular"/>
              </a:rPr>
              <a:t> .- 				 _______________</a:t>
            </a:r>
          </a:p>
          <a:p>
            <a:r>
              <a:rPr lang="es-ES" sz="3200" dirty="0">
                <a:solidFill>
                  <a:srgbClr val="A261BF"/>
                </a:solidFill>
                <a:latin typeface="SFMono-Regular"/>
              </a:rPr>
              <a:t> </a:t>
            </a:r>
            <a:r>
              <a:rPr lang="es-ES" sz="3200" b="0" i="0" dirty="0">
                <a:solidFill>
                  <a:srgbClr val="A261BF"/>
                </a:solidFill>
                <a:effectLst/>
                <a:latin typeface="SFMono-Regular"/>
              </a:rPr>
              <a:t>... --- -.-. .. . - -.-- .-.-.-	 _______________</a:t>
            </a:r>
            <a:endParaRPr lang="es-ES" sz="3200" dirty="0">
              <a:solidFill>
                <a:srgbClr val="A261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2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834AA40-5B0A-204A-AF0C-3C44BAB147E7}"/>
              </a:ext>
            </a:extLst>
          </p:cNvPr>
          <p:cNvSpPr txBox="1"/>
          <p:nvPr/>
        </p:nvSpPr>
        <p:spPr>
          <a:xfrm>
            <a:off x="577516" y="513347"/>
            <a:ext cx="10844463" cy="627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_____________________________________________________________________________________</a:t>
            </a:r>
          </a:p>
          <a:p>
            <a:pPr algn="ctr"/>
            <a:r>
              <a:rPr lang="es-ES" sz="1000" dirty="0">
                <a:latin typeface="Century Gothic" panose="020B0502020202020204" pitchFamily="34" charset="0"/>
              </a:rPr>
              <a:t>(</a:t>
            </a:r>
            <a:r>
              <a:rPr lang="es-ES" sz="1000" dirty="0" err="1">
                <a:latin typeface="Century Gothic" panose="020B0502020202020204" pitchFamily="34" charset="0"/>
              </a:rPr>
              <a:t>Sentence</a:t>
            </a:r>
            <a:r>
              <a:rPr lang="es-ES" sz="1000" dirty="0">
                <a:latin typeface="Century Gothic" panose="020B0502020202020204" pitchFamily="34" charset="0"/>
              </a:rPr>
              <a:t> </a:t>
            </a:r>
            <a:r>
              <a:rPr lang="es-ES" sz="1000" dirty="0" err="1">
                <a:latin typeface="Century Gothic" panose="020B0502020202020204" pitchFamily="34" charset="0"/>
              </a:rPr>
              <a:t>deciphered</a:t>
            </a:r>
            <a:r>
              <a:rPr lang="es-ES" sz="1000" dirty="0">
                <a:latin typeface="Century Gothic" panose="020B0502020202020204" pitchFamily="34" charset="0"/>
              </a:rPr>
              <a:t> </a:t>
            </a:r>
            <a:r>
              <a:rPr lang="es-ES" sz="1000" dirty="0" err="1">
                <a:latin typeface="Century Gothic" panose="020B0502020202020204" pitchFamily="34" charset="0"/>
              </a:rPr>
              <a:t>from</a:t>
            </a:r>
            <a:r>
              <a:rPr lang="es-ES" sz="1000" dirty="0">
                <a:latin typeface="Century Gothic" panose="020B0502020202020204" pitchFamily="34" charset="0"/>
              </a:rPr>
              <a:t> </a:t>
            </a:r>
            <a:r>
              <a:rPr lang="es-ES" sz="1000" dirty="0" err="1">
                <a:latin typeface="Century Gothic" panose="020B0502020202020204" pitchFamily="34" charset="0"/>
              </a:rPr>
              <a:t>Slide</a:t>
            </a:r>
            <a:r>
              <a:rPr lang="es-ES" sz="1000" dirty="0">
                <a:latin typeface="Century Gothic" panose="020B0502020202020204" pitchFamily="34" charset="0"/>
              </a:rPr>
              <a:t> 2)</a:t>
            </a: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pPr algn="ctr"/>
            <a:endParaRPr lang="es-ES" dirty="0">
              <a:latin typeface="Century Gothic" panose="020B0502020202020204" pitchFamily="34" charset="0"/>
            </a:endParaRPr>
          </a:p>
          <a:p>
            <a:endParaRPr lang="es-ES" dirty="0">
              <a:latin typeface="Century Gothic" panose="020B0502020202020204" pitchFamily="34" charset="0"/>
            </a:endParaRPr>
          </a:p>
          <a:p>
            <a:r>
              <a:rPr lang="es-ES" dirty="0" err="1">
                <a:latin typeface="Century Gothic" panose="020B0502020202020204" pitchFamily="34" charset="0"/>
              </a:rPr>
              <a:t>How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might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some</a:t>
            </a:r>
            <a:r>
              <a:rPr lang="es-ES" dirty="0">
                <a:latin typeface="Century Gothic" panose="020B0502020202020204" pitchFamily="34" charset="0"/>
              </a:rPr>
              <a:t> of </a:t>
            </a:r>
            <a:r>
              <a:rPr lang="es-ES" dirty="0" err="1">
                <a:latin typeface="Century Gothic" panose="020B0502020202020204" pitchFamily="34" charset="0"/>
              </a:rPr>
              <a:t>these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images</a:t>
            </a:r>
            <a:r>
              <a:rPr lang="es-ES" dirty="0">
                <a:latin typeface="Century Gothic" panose="020B0502020202020204" pitchFamily="34" charset="0"/>
              </a:rPr>
              <a:t> be </a:t>
            </a:r>
            <a:r>
              <a:rPr lang="es-ES" dirty="0" err="1">
                <a:latin typeface="Century Gothic" panose="020B0502020202020204" pitchFamily="34" charset="0"/>
              </a:rPr>
              <a:t>connected</a:t>
            </a:r>
            <a:r>
              <a:rPr lang="es-ES" dirty="0">
                <a:latin typeface="Century Gothic" panose="020B0502020202020204" pitchFamily="34" charset="0"/>
              </a:rPr>
              <a:t>? (English, </a:t>
            </a:r>
            <a:r>
              <a:rPr lang="es-ES" dirty="0" err="1">
                <a:latin typeface="Century Gothic" panose="020B0502020202020204" pitchFamily="34" charset="0"/>
              </a:rPr>
              <a:t>Spanish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or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Galician</a:t>
            </a:r>
            <a:r>
              <a:rPr lang="es-ES">
                <a:latin typeface="Century Gothic" panose="020B0502020202020204" pitchFamily="34" charset="0"/>
              </a:rPr>
              <a:t>)</a:t>
            </a:r>
            <a:endParaRPr lang="es-ES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>
                <a:latin typeface="Century Gothic" panose="020B0502020202020204" pitchFamily="34" charset="0"/>
              </a:rPr>
              <a:t>__________________________________________________________________________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>
                <a:latin typeface="Century Gothic" panose="020B0502020202020204" pitchFamily="34" charset="0"/>
              </a:rPr>
              <a:t>__________________________________________________________________________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>
                <a:latin typeface="Century Gothic" panose="020B0502020202020204" pitchFamily="34" charset="0"/>
              </a:rPr>
              <a:t>__________________________________________________________________________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>
                <a:latin typeface="Century Gothic" panose="020B0502020202020204" pitchFamily="34" charset="0"/>
              </a:rPr>
              <a:t>__________________________________________________________________________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>
                <a:latin typeface="Century Gothic" panose="020B0502020202020204" pitchFamily="34" charset="0"/>
              </a:rPr>
              <a:t>__________________________________________________________________________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CDA50E7A-B4FE-8C4E-B5E9-F8CDF6E9F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4802">
            <a:off x="751169" y="1266645"/>
            <a:ext cx="2609973" cy="980503"/>
          </a:xfrm>
          <a:prstGeom prst="rect">
            <a:avLst/>
          </a:prstGeom>
        </p:spPr>
      </p:pic>
      <p:pic>
        <p:nvPicPr>
          <p:cNvPr id="13" name="Imagen 1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5315E957-C5EB-6746-BD37-80883A284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5729">
            <a:off x="7321110" y="2470116"/>
            <a:ext cx="1516251" cy="1440266"/>
          </a:xfrm>
          <a:prstGeom prst="rect">
            <a:avLst/>
          </a:prstGeom>
        </p:spPr>
      </p:pic>
      <p:pic>
        <p:nvPicPr>
          <p:cNvPr id="15" name="Imagen 1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0846AE8-B645-A64F-BFAA-4ED53F30A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360" y="1112117"/>
            <a:ext cx="4108400" cy="879733"/>
          </a:xfrm>
          <a:prstGeom prst="rect">
            <a:avLst/>
          </a:prstGeom>
        </p:spPr>
      </p:pic>
      <p:pic>
        <p:nvPicPr>
          <p:cNvPr id="17" name="Imagen 16" descr="Un grupo de personas sentad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CD6D1C77-5434-BB44-A974-8FD76DC4F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54085">
            <a:off x="1496061" y="2336450"/>
            <a:ext cx="2727761" cy="1504159"/>
          </a:xfrm>
          <a:prstGeom prst="rect">
            <a:avLst/>
          </a:prstGeom>
        </p:spPr>
      </p:pic>
      <p:pic>
        <p:nvPicPr>
          <p:cNvPr id="18" name="Imagen 17" descr="Calendario&#10;&#10;Descripción generada automáticamente">
            <a:extLst>
              <a:ext uri="{FF2B5EF4-FFF2-40B4-BE49-F238E27FC236}">
                <a16:creationId xmlns:a16="http://schemas.microsoft.com/office/drawing/2014/main" id="{17228D0C-1B71-814B-A554-799212171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101" y="1298208"/>
            <a:ext cx="2804663" cy="167364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92166D-276B-CF41-B366-B451F6D4D90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47767" flipH="1">
            <a:off x="5569132" y="2403576"/>
            <a:ext cx="1776788" cy="1776788"/>
          </a:xfrm>
          <a:prstGeom prst="rect">
            <a:avLst/>
          </a:prstGeom>
        </p:spPr>
      </p:pic>
      <p:pic>
        <p:nvPicPr>
          <p:cNvPr id="20" name="Picture 13" descr="Resultado de imagen de high school subjects">
            <a:extLst>
              <a:ext uri="{FF2B5EF4-FFF2-40B4-BE49-F238E27FC236}">
                <a16:creationId xmlns:a16="http://schemas.microsoft.com/office/drawing/2014/main" id="{7F121F1B-4552-794E-8543-1C7174140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131588">
            <a:off x="8893307" y="2384958"/>
            <a:ext cx="2436327" cy="1621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474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192</Words>
  <Application>Microsoft Macintosh PowerPoint</Application>
  <PresentationFormat>Panorámica</PresentationFormat>
  <Paragraphs>43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SFMono-Regular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Edgar Tordera Juan</dc:creator>
  <cp:lastModifiedBy>Jordi Edgar Tordera Juan</cp:lastModifiedBy>
  <cp:revision>6</cp:revision>
  <dcterms:created xsi:type="dcterms:W3CDTF">2021-11-22T15:40:23Z</dcterms:created>
  <dcterms:modified xsi:type="dcterms:W3CDTF">2021-11-22T16:15:52Z</dcterms:modified>
</cp:coreProperties>
</file>