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9144000"/>
  <p:notesSz cx="6858000" cy="9144000"/>
  <p:embeddedFontLst>
    <p:embeddedFont>
      <p:font typeface="Meddon"/>
      <p:regular r:id="rId25"/>
    </p:embeddedFont>
    <p:embeddedFont>
      <p:font typeface="Ribeye"/>
      <p:regular r:id="rId26"/>
    </p:embeddedFont>
    <p:embeddedFont>
      <p:font typeface="Courgette"/>
      <p:regular r:id="rId27"/>
    </p:embeddedFont>
    <p:embeddedFont>
      <p:font typeface="Kaushan Script"/>
      <p:regular r:id="rId28"/>
    </p:embeddedFont>
    <p:embeddedFont>
      <p:font typeface="Questrial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ibeye-regular.fntdata"/><Relationship Id="rId25" Type="http://schemas.openxmlformats.org/officeDocument/2006/relationships/font" Target="fonts/Meddon-regular.fntdata"/><Relationship Id="rId28" Type="http://schemas.openxmlformats.org/officeDocument/2006/relationships/font" Target="fonts/KaushanScript-regular.fntdata"/><Relationship Id="rId27" Type="http://schemas.openxmlformats.org/officeDocument/2006/relationships/font" Target="fonts/Courgette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Questrial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3" name="Shape 25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1" name="Shape 26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7" name="Shape 26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3" name="Shape 27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9" name="Shape 27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8" name="Shape 28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5" name="Shape 29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2" name="Shape 30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9" name="Shape 30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6" name="Shape 31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3" name="Shape 32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0" name="Shape 33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8" name="Shape 33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5" name="Shape 34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2" name="Shape 35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0" name="Shape 36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8" name="Shape 36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4" name="Shape 37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1" name="Shape 38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8" name="Shape 38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Diapositiva de título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Shape 54"/>
          <p:cNvGrpSpPr/>
          <p:nvPr/>
        </p:nvGrpSpPr>
        <p:grpSpPr>
          <a:xfrm>
            <a:off x="-644958" y="0"/>
            <a:ext cx="10458653" cy="7117070"/>
            <a:chOff x="-644958" y="0"/>
            <a:chExt cx="10458653" cy="7117070"/>
          </a:xfrm>
        </p:grpSpPr>
        <p:grpSp>
          <p:nvGrpSpPr>
            <p:cNvPr id="55" name="Shape 55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6" name="Shape 56"/>
              <p:cNvGrpSpPr/>
              <p:nvPr/>
            </p:nvGrpSpPr>
            <p:grpSpPr>
              <a:xfrm>
                <a:off x="0" y="0"/>
                <a:ext cx="2514599" cy="6858000"/>
                <a:chOff x="0" y="0"/>
                <a:chExt cx="2514599" cy="6858000"/>
              </a:xfrm>
            </p:grpSpPr>
            <p:sp>
              <p:nvSpPr>
                <p:cNvPr id="57" name="Shape 57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58" name="Shape 5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59" name="Shape 5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60" name="Shape 60"/>
              <p:cNvGrpSpPr/>
              <p:nvPr/>
            </p:nvGrpSpPr>
            <p:grpSpPr>
              <a:xfrm>
                <a:off x="422910" y="0"/>
                <a:ext cx="2514599" cy="6858000"/>
                <a:chOff x="0" y="0"/>
                <a:chExt cx="2514599" cy="6858000"/>
              </a:xfrm>
            </p:grpSpPr>
            <p:sp>
              <p:nvSpPr>
                <p:cNvPr id="61" name="Shape 61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2" name="Shape 6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3" name="Shape 6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64" name="Shape 64"/>
              <p:cNvGrpSpPr/>
              <p:nvPr/>
            </p:nvGrpSpPr>
            <p:grpSpPr>
              <a:xfrm rot="10800000">
                <a:off x="6629400" y="0"/>
                <a:ext cx="2514599" cy="6858000"/>
                <a:chOff x="0" y="0"/>
                <a:chExt cx="2514599" cy="6858000"/>
              </a:xfrm>
            </p:grpSpPr>
            <p:sp>
              <p:nvSpPr>
                <p:cNvPr id="65" name="Shape 65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6" name="Shape 66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67" name="Shape 67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68" name="Shape 68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69" name="Shape 69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70" name="Shape 70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71" name="Shape 71"/>
            <p:cNvSpPr/>
            <p:nvPr/>
          </p:nvSpPr>
          <p:spPr>
            <a:xfrm>
              <a:off x="-11875" y="5035137"/>
              <a:ext cx="9144000" cy="1175655"/>
            </a:xfrm>
            <a:custGeom>
              <a:pathLst>
                <a:path extrusionOk="0" h="120000" w="120000">
                  <a:moveTo>
                    <a:pt x="0" y="113939"/>
                  </a:moveTo>
                  <a:cubicBezTo>
                    <a:pt x="6480" y="116969"/>
                    <a:pt x="12961" y="120000"/>
                    <a:pt x="21974" y="118787"/>
                  </a:cubicBezTo>
                  <a:cubicBezTo>
                    <a:pt x="30986" y="117575"/>
                    <a:pt x="42051" y="116161"/>
                    <a:pt x="54077" y="106666"/>
                  </a:cubicBezTo>
                  <a:cubicBezTo>
                    <a:pt x="66103" y="97171"/>
                    <a:pt x="83142" y="79595"/>
                    <a:pt x="94129" y="61818"/>
                  </a:cubicBezTo>
                  <a:cubicBezTo>
                    <a:pt x="105116" y="44040"/>
                    <a:pt x="116363" y="15757"/>
                    <a:pt x="120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-11875" y="3467594"/>
              <a:ext cx="9144000" cy="890650"/>
            </a:xfrm>
            <a:custGeom>
              <a:pathLst>
                <a:path extrusionOk="0" h="120000" w="120000">
                  <a:moveTo>
                    <a:pt x="0" y="120000"/>
                  </a:moveTo>
                  <a:cubicBezTo>
                    <a:pt x="3454" y="101199"/>
                    <a:pt x="6909" y="82399"/>
                    <a:pt x="13714" y="63999"/>
                  </a:cubicBezTo>
                  <a:cubicBezTo>
                    <a:pt x="20519" y="45600"/>
                    <a:pt x="30181" y="18666"/>
                    <a:pt x="40831" y="9600"/>
                  </a:cubicBezTo>
                  <a:cubicBezTo>
                    <a:pt x="51480" y="533"/>
                    <a:pt x="64415" y="0"/>
                    <a:pt x="77610" y="9600"/>
                  </a:cubicBezTo>
                  <a:cubicBezTo>
                    <a:pt x="90805" y="19200"/>
                    <a:pt x="112805" y="57600"/>
                    <a:pt x="120000" y="6720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>
              <a:off x="-23750" y="5640778"/>
              <a:ext cx="3004457" cy="1211282"/>
            </a:xfrm>
            <a:custGeom>
              <a:pathLst>
                <a:path extrusionOk="0" h="120000" w="120000">
                  <a:moveTo>
                    <a:pt x="0" y="0"/>
                  </a:moveTo>
                  <a:cubicBezTo>
                    <a:pt x="44071" y="49705"/>
                    <a:pt x="88142" y="99411"/>
                    <a:pt x="120000" y="12000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>
              <a:off x="-11875" y="5284519"/>
              <a:ext cx="9144000" cy="1478478"/>
            </a:xfrm>
            <a:custGeom>
              <a:pathLst>
                <a:path extrusionOk="0" h="120000" w="120000">
                  <a:moveTo>
                    <a:pt x="0" y="0"/>
                  </a:moveTo>
                  <a:cubicBezTo>
                    <a:pt x="3753" y="8112"/>
                    <a:pt x="7506" y="16224"/>
                    <a:pt x="14493" y="27951"/>
                  </a:cubicBezTo>
                  <a:cubicBezTo>
                    <a:pt x="21480" y="39678"/>
                    <a:pt x="31922" y="57670"/>
                    <a:pt x="41922" y="70361"/>
                  </a:cubicBezTo>
                  <a:cubicBezTo>
                    <a:pt x="51922" y="83052"/>
                    <a:pt x="64571" y="96224"/>
                    <a:pt x="74493" y="104096"/>
                  </a:cubicBezTo>
                  <a:cubicBezTo>
                    <a:pt x="84415" y="111967"/>
                    <a:pt x="95116" y="115180"/>
                    <a:pt x="101454" y="117590"/>
                  </a:cubicBezTo>
                  <a:cubicBezTo>
                    <a:pt x="107792" y="120000"/>
                    <a:pt x="109428" y="118875"/>
                    <a:pt x="112519" y="118554"/>
                  </a:cubicBezTo>
                  <a:cubicBezTo>
                    <a:pt x="115610" y="118232"/>
                    <a:pt x="117805" y="116947"/>
                    <a:pt x="120000" y="11566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2137558" y="5132119"/>
              <a:ext cx="6982691" cy="1719942"/>
            </a:xfrm>
            <a:custGeom>
              <a:pathLst>
                <a:path extrusionOk="0" h="120000" w="120000">
                  <a:moveTo>
                    <a:pt x="0" y="120000"/>
                  </a:moveTo>
                  <a:cubicBezTo>
                    <a:pt x="2789" y="107226"/>
                    <a:pt x="5578" y="94453"/>
                    <a:pt x="9387" y="82715"/>
                  </a:cubicBezTo>
                  <a:cubicBezTo>
                    <a:pt x="13197" y="70978"/>
                    <a:pt x="18469" y="58273"/>
                    <a:pt x="22857" y="49574"/>
                  </a:cubicBezTo>
                  <a:cubicBezTo>
                    <a:pt x="27244" y="40874"/>
                    <a:pt x="29931" y="37007"/>
                    <a:pt x="35714" y="30517"/>
                  </a:cubicBezTo>
                  <a:cubicBezTo>
                    <a:pt x="41496" y="24027"/>
                    <a:pt x="52040" y="14913"/>
                    <a:pt x="57551" y="10632"/>
                  </a:cubicBezTo>
                  <a:cubicBezTo>
                    <a:pt x="63061" y="6352"/>
                    <a:pt x="63911" y="6490"/>
                    <a:pt x="68775" y="4833"/>
                  </a:cubicBezTo>
                  <a:cubicBezTo>
                    <a:pt x="73639" y="3176"/>
                    <a:pt x="81326" y="1380"/>
                    <a:pt x="86734" y="690"/>
                  </a:cubicBezTo>
                  <a:cubicBezTo>
                    <a:pt x="92142" y="0"/>
                    <a:pt x="101224" y="690"/>
                    <a:pt x="101224" y="690"/>
                  </a:cubicBezTo>
                  <a:lnTo>
                    <a:pt x="111632" y="690"/>
                  </a:lnTo>
                  <a:cubicBezTo>
                    <a:pt x="114523" y="966"/>
                    <a:pt x="117176" y="1933"/>
                    <a:pt x="118571" y="2347"/>
                  </a:cubicBezTo>
                  <a:cubicBezTo>
                    <a:pt x="119965" y="2761"/>
                    <a:pt x="119489" y="2623"/>
                    <a:pt x="120000" y="3176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6" name="Shape 76"/>
            <p:cNvSpPr/>
            <p:nvPr/>
          </p:nvSpPr>
          <p:spPr>
            <a:xfrm rot="1800000">
              <a:off x="2996164" y="2859251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7" name="Shape 77"/>
            <p:cNvSpPr/>
            <p:nvPr/>
          </p:nvSpPr>
          <p:spPr>
            <a:xfrm rot="1800000">
              <a:off x="3720064" y="41260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8" name="Shape 78"/>
            <p:cNvSpPr/>
            <p:nvPr/>
          </p:nvSpPr>
          <p:spPr>
            <a:xfrm rot="1800000">
              <a:off x="3729590" y="1592427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 rot="1800000">
              <a:off x="2977114" y="325603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 rot="1800000">
              <a:off x="4463014" y="53833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882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 rot="1800000">
              <a:off x="-382403" y="4201527"/>
              <a:ext cx="1261499" cy="1388235"/>
            </a:xfrm>
            <a:custGeom>
              <a:pathLst>
                <a:path extrusionOk="0" h="120000" w="120000">
                  <a:moveTo>
                    <a:pt x="0" y="9084"/>
                  </a:moveTo>
                  <a:lnTo>
                    <a:pt x="5360" y="0"/>
                  </a:lnTo>
                  <a:lnTo>
                    <a:pt x="82305" y="0"/>
                  </a:lnTo>
                  <a:lnTo>
                    <a:pt x="120000" y="60000"/>
                  </a:lnTo>
                  <a:lnTo>
                    <a:pt x="82305" y="120000"/>
                  </a:lnTo>
                  <a:lnTo>
                    <a:pt x="70827" y="119970"/>
                  </a:lnTo>
                  <a:lnTo>
                    <a:pt x="0" y="9084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2" name="Shape 82"/>
            <p:cNvSpPr/>
            <p:nvPr/>
          </p:nvSpPr>
          <p:spPr>
            <a:xfrm rot="1800000">
              <a:off x="24364" y="54024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3" name="Shape 83"/>
            <p:cNvSpPr/>
            <p:nvPr/>
          </p:nvSpPr>
          <p:spPr>
            <a:xfrm rot="1800000">
              <a:off x="52940" y="28497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4" name="Shape 84"/>
            <p:cNvSpPr/>
            <p:nvPr/>
          </p:nvSpPr>
          <p:spPr>
            <a:xfrm rot="1800000">
              <a:off x="776839" y="4126076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5" name="Shape 85"/>
            <p:cNvSpPr/>
            <p:nvPr/>
          </p:nvSpPr>
          <p:spPr>
            <a:xfrm rot="1800000">
              <a:off x="1510264" y="5411953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6" name="Shape 86"/>
            <p:cNvSpPr/>
            <p:nvPr/>
          </p:nvSpPr>
          <p:spPr>
            <a:xfrm rot="1800000">
              <a:off x="1529315" y="2859251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7" name="Shape 87"/>
            <p:cNvSpPr/>
            <p:nvPr/>
          </p:nvSpPr>
          <p:spPr>
            <a:xfrm rot="1800000">
              <a:off x="795889" y="1563852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8" name="Shape 88"/>
            <p:cNvSpPr/>
            <p:nvPr/>
          </p:nvSpPr>
          <p:spPr>
            <a:xfrm rot="1800000">
              <a:off x="6806165" y="41451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89" name="Shape 89"/>
            <p:cNvSpPr/>
            <p:nvPr/>
          </p:nvSpPr>
          <p:spPr>
            <a:xfrm rot="1800000">
              <a:off x="7549115" y="54214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 rot="1800000">
              <a:off x="7549116" y="28687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1" name="Shape 91"/>
            <p:cNvSpPr/>
            <p:nvPr/>
          </p:nvSpPr>
          <p:spPr>
            <a:xfrm rot="1800000">
              <a:off x="8306521" y="4055629"/>
              <a:ext cx="1243407" cy="1388235"/>
            </a:xfrm>
            <a:custGeom>
              <a:pathLst>
                <a:path extrusionOk="0" h="120000" w="120000">
                  <a:moveTo>
                    <a:pt x="0" y="60000"/>
                  </a:moveTo>
                  <a:lnTo>
                    <a:pt x="38242" y="0"/>
                  </a:lnTo>
                  <a:lnTo>
                    <a:pt x="45748" y="347"/>
                  </a:lnTo>
                  <a:lnTo>
                    <a:pt x="120000" y="114618"/>
                  </a:lnTo>
                  <a:lnTo>
                    <a:pt x="116307" y="120000"/>
                  </a:lnTo>
                  <a:lnTo>
                    <a:pt x="38242" y="120000"/>
                  </a:lnTo>
                  <a:lnTo>
                    <a:pt x="0" y="60000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 rot="1800000">
              <a:off x="8306771" y="1511523"/>
              <a:ext cx="1241871" cy="1388821"/>
            </a:xfrm>
            <a:custGeom>
              <a:pathLst>
                <a:path extrusionOk="0" h="120000" w="120000">
                  <a:moveTo>
                    <a:pt x="0" y="60025"/>
                  </a:moveTo>
                  <a:lnTo>
                    <a:pt x="38289" y="50"/>
                  </a:lnTo>
                  <a:lnTo>
                    <a:pt x="46575" y="0"/>
                  </a:lnTo>
                  <a:lnTo>
                    <a:pt x="120000" y="114391"/>
                  </a:lnTo>
                  <a:lnTo>
                    <a:pt x="116450" y="120000"/>
                  </a:lnTo>
                  <a:lnTo>
                    <a:pt x="38289" y="120000"/>
                  </a:lnTo>
                  <a:lnTo>
                    <a:pt x="0" y="60025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93" name="Shap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98E4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" name="Shape 94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" name="Shape 95"/>
          <p:cNvSpPr txBox="1"/>
          <p:nvPr>
            <p:ph type="ctrTitle"/>
          </p:nvPr>
        </p:nvSpPr>
        <p:spPr>
          <a:xfrm>
            <a:off x="4733364" y="2708475"/>
            <a:ext cx="3313354" cy="17021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36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6" name="Shape 96"/>
          <p:cNvSpPr txBox="1"/>
          <p:nvPr>
            <p:ph idx="1" type="subTitle"/>
          </p:nvPr>
        </p:nvSpPr>
        <p:spPr>
          <a:xfrm>
            <a:off x="4733364" y="4421080"/>
            <a:ext cx="3309803" cy="12606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b="0" i="0" sz="1800" u="none" cap="none" strike="noStrike">
                <a:solidFill>
                  <a:srgbClr val="42424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ctr">
              <a:spcBef>
                <a:spcPts val="440"/>
              </a:spcBef>
              <a:buClr>
                <a:schemeClr val="accent1"/>
              </a:buClr>
              <a:buFont typeface="Noto Sans Symbols"/>
              <a:buNone/>
              <a:defRPr b="0" i="0" sz="22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ctr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ctr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b="0" i="0" sz="18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ctr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ctr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ctr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ctr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ctr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97" name="Shape 97"/>
          <p:cNvSpPr txBox="1"/>
          <p:nvPr>
            <p:ph idx="10" type="dt"/>
          </p:nvPr>
        </p:nvSpPr>
        <p:spPr>
          <a:xfrm>
            <a:off x="4738744" y="1516828"/>
            <a:ext cx="2133599" cy="7509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98" name="Shape 98"/>
          <p:cNvSpPr/>
          <p:nvPr/>
        </p:nvSpPr>
        <p:spPr>
          <a:xfrm>
            <a:off x="4650889" y="6088283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" name="Shape 99"/>
          <p:cNvSpPr txBox="1"/>
          <p:nvPr>
            <p:ph idx="11" type="ftr"/>
          </p:nvPr>
        </p:nvSpPr>
        <p:spPr>
          <a:xfrm>
            <a:off x="5303519" y="5719966"/>
            <a:ext cx="28315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00" name="Shape 100"/>
          <p:cNvSpPr txBox="1"/>
          <p:nvPr>
            <p:ph idx="12" type="sldNum"/>
          </p:nvPr>
        </p:nvSpPr>
        <p:spPr>
          <a:xfrm>
            <a:off x="4649096" y="5719966"/>
            <a:ext cx="64366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gl" sz="12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  <p:sp>
        <p:nvSpPr>
          <p:cNvPr id="101" name="Shape 101"/>
          <p:cNvSpPr/>
          <p:nvPr/>
        </p:nvSpPr>
        <p:spPr>
          <a:xfrm>
            <a:off x="4650889" y="6088283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En blanco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04" name="Shape 104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05" name="Shape 105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gl"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Imagen con título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Shape 107"/>
          <p:cNvGrpSpPr/>
          <p:nvPr/>
        </p:nvGrpSpPr>
        <p:grpSpPr>
          <a:xfrm>
            <a:off x="-644958" y="0"/>
            <a:ext cx="10458653" cy="7117070"/>
            <a:chOff x="-644958" y="0"/>
            <a:chExt cx="10458653" cy="7117070"/>
          </a:xfrm>
        </p:grpSpPr>
        <p:grpSp>
          <p:nvGrpSpPr>
            <p:cNvPr id="108" name="Shape 108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9" name="Shape 109"/>
              <p:cNvGrpSpPr/>
              <p:nvPr/>
            </p:nvGrpSpPr>
            <p:grpSpPr>
              <a:xfrm>
                <a:off x="0" y="0"/>
                <a:ext cx="2514599" cy="6858000"/>
                <a:chOff x="0" y="0"/>
                <a:chExt cx="2514599" cy="6858000"/>
              </a:xfrm>
            </p:grpSpPr>
            <p:sp>
              <p:nvSpPr>
                <p:cNvPr id="110" name="Shape 110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11" name="Shape 11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12" name="Shape 11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13" name="Shape 113"/>
              <p:cNvGrpSpPr/>
              <p:nvPr/>
            </p:nvGrpSpPr>
            <p:grpSpPr>
              <a:xfrm>
                <a:off x="422910" y="0"/>
                <a:ext cx="2514599" cy="6858000"/>
                <a:chOff x="0" y="0"/>
                <a:chExt cx="2514599" cy="6858000"/>
              </a:xfrm>
            </p:grpSpPr>
            <p:sp>
              <p:nvSpPr>
                <p:cNvPr id="114" name="Shape 114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15" name="Shape 11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16" name="Shape 116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17" name="Shape 117"/>
              <p:cNvGrpSpPr/>
              <p:nvPr/>
            </p:nvGrpSpPr>
            <p:grpSpPr>
              <a:xfrm rot="10800000">
                <a:off x="6629400" y="0"/>
                <a:ext cx="2514599" cy="6858000"/>
                <a:chOff x="0" y="0"/>
                <a:chExt cx="2514599" cy="6858000"/>
              </a:xfrm>
            </p:grpSpPr>
            <p:sp>
              <p:nvSpPr>
                <p:cNvPr id="118" name="Shape 118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19" name="Shape 11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20" name="Shape 12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121" name="Shape 121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22" name="Shape 122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23" name="Shape 123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24" name="Shape 124"/>
            <p:cNvSpPr/>
            <p:nvPr/>
          </p:nvSpPr>
          <p:spPr>
            <a:xfrm>
              <a:off x="-11875" y="5035137"/>
              <a:ext cx="9144000" cy="1175655"/>
            </a:xfrm>
            <a:custGeom>
              <a:pathLst>
                <a:path extrusionOk="0" h="120000" w="120000">
                  <a:moveTo>
                    <a:pt x="0" y="113939"/>
                  </a:moveTo>
                  <a:cubicBezTo>
                    <a:pt x="6480" y="116969"/>
                    <a:pt x="12961" y="120000"/>
                    <a:pt x="21974" y="118787"/>
                  </a:cubicBezTo>
                  <a:cubicBezTo>
                    <a:pt x="30986" y="117575"/>
                    <a:pt x="42051" y="116161"/>
                    <a:pt x="54077" y="106666"/>
                  </a:cubicBezTo>
                  <a:cubicBezTo>
                    <a:pt x="66103" y="97171"/>
                    <a:pt x="83142" y="79595"/>
                    <a:pt x="94129" y="61818"/>
                  </a:cubicBezTo>
                  <a:cubicBezTo>
                    <a:pt x="105116" y="44040"/>
                    <a:pt x="116363" y="15757"/>
                    <a:pt x="120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5" name="Shape 125"/>
            <p:cNvSpPr/>
            <p:nvPr/>
          </p:nvSpPr>
          <p:spPr>
            <a:xfrm>
              <a:off x="-11875" y="3467594"/>
              <a:ext cx="9144000" cy="890650"/>
            </a:xfrm>
            <a:custGeom>
              <a:pathLst>
                <a:path extrusionOk="0" h="120000" w="120000">
                  <a:moveTo>
                    <a:pt x="0" y="120000"/>
                  </a:moveTo>
                  <a:cubicBezTo>
                    <a:pt x="3454" y="101199"/>
                    <a:pt x="6909" y="82399"/>
                    <a:pt x="13714" y="63999"/>
                  </a:cubicBezTo>
                  <a:cubicBezTo>
                    <a:pt x="20519" y="45600"/>
                    <a:pt x="30181" y="18666"/>
                    <a:pt x="40831" y="9600"/>
                  </a:cubicBezTo>
                  <a:cubicBezTo>
                    <a:pt x="51480" y="533"/>
                    <a:pt x="64415" y="0"/>
                    <a:pt x="77610" y="9600"/>
                  </a:cubicBezTo>
                  <a:cubicBezTo>
                    <a:pt x="90805" y="19200"/>
                    <a:pt x="112805" y="57600"/>
                    <a:pt x="120000" y="6720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6" name="Shape 126"/>
            <p:cNvSpPr/>
            <p:nvPr/>
          </p:nvSpPr>
          <p:spPr>
            <a:xfrm>
              <a:off x="-23750" y="5640778"/>
              <a:ext cx="3004457" cy="1211282"/>
            </a:xfrm>
            <a:custGeom>
              <a:pathLst>
                <a:path extrusionOk="0" h="120000" w="120000">
                  <a:moveTo>
                    <a:pt x="0" y="0"/>
                  </a:moveTo>
                  <a:cubicBezTo>
                    <a:pt x="44071" y="49705"/>
                    <a:pt x="88142" y="99411"/>
                    <a:pt x="120000" y="12000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7" name="Shape 127"/>
            <p:cNvSpPr/>
            <p:nvPr/>
          </p:nvSpPr>
          <p:spPr>
            <a:xfrm>
              <a:off x="-11875" y="5284519"/>
              <a:ext cx="9144000" cy="1478478"/>
            </a:xfrm>
            <a:custGeom>
              <a:pathLst>
                <a:path extrusionOk="0" h="120000" w="120000">
                  <a:moveTo>
                    <a:pt x="0" y="0"/>
                  </a:moveTo>
                  <a:cubicBezTo>
                    <a:pt x="3753" y="8112"/>
                    <a:pt x="7506" y="16224"/>
                    <a:pt x="14493" y="27951"/>
                  </a:cubicBezTo>
                  <a:cubicBezTo>
                    <a:pt x="21480" y="39678"/>
                    <a:pt x="31922" y="57670"/>
                    <a:pt x="41922" y="70361"/>
                  </a:cubicBezTo>
                  <a:cubicBezTo>
                    <a:pt x="51922" y="83052"/>
                    <a:pt x="64571" y="96224"/>
                    <a:pt x="74493" y="104096"/>
                  </a:cubicBezTo>
                  <a:cubicBezTo>
                    <a:pt x="84415" y="111967"/>
                    <a:pt x="95116" y="115180"/>
                    <a:pt x="101454" y="117590"/>
                  </a:cubicBezTo>
                  <a:cubicBezTo>
                    <a:pt x="107792" y="120000"/>
                    <a:pt x="109428" y="118875"/>
                    <a:pt x="112519" y="118554"/>
                  </a:cubicBezTo>
                  <a:cubicBezTo>
                    <a:pt x="115610" y="118232"/>
                    <a:pt x="117805" y="116947"/>
                    <a:pt x="120000" y="11566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8" name="Shape 128"/>
            <p:cNvSpPr/>
            <p:nvPr/>
          </p:nvSpPr>
          <p:spPr>
            <a:xfrm>
              <a:off x="2137558" y="5132119"/>
              <a:ext cx="6982691" cy="1719942"/>
            </a:xfrm>
            <a:custGeom>
              <a:pathLst>
                <a:path extrusionOk="0" h="120000" w="120000">
                  <a:moveTo>
                    <a:pt x="0" y="120000"/>
                  </a:moveTo>
                  <a:cubicBezTo>
                    <a:pt x="2789" y="107226"/>
                    <a:pt x="5578" y="94453"/>
                    <a:pt x="9387" y="82715"/>
                  </a:cubicBezTo>
                  <a:cubicBezTo>
                    <a:pt x="13197" y="70978"/>
                    <a:pt x="18469" y="58273"/>
                    <a:pt x="22857" y="49574"/>
                  </a:cubicBezTo>
                  <a:cubicBezTo>
                    <a:pt x="27244" y="40874"/>
                    <a:pt x="29931" y="37007"/>
                    <a:pt x="35714" y="30517"/>
                  </a:cubicBezTo>
                  <a:cubicBezTo>
                    <a:pt x="41496" y="24027"/>
                    <a:pt x="52040" y="14913"/>
                    <a:pt x="57551" y="10632"/>
                  </a:cubicBezTo>
                  <a:cubicBezTo>
                    <a:pt x="63061" y="6352"/>
                    <a:pt x="63911" y="6490"/>
                    <a:pt x="68775" y="4833"/>
                  </a:cubicBezTo>
                  <a:cubicBezTo>
                    <a:pt x="73639" y="3176"/>
                    <a:pt x="81326" y="1380"/>
                    <a:pt x="86734" y="690"/>
                  </a:cubicBezTo>
                  <a:cubicBezTo>
                    <a:pt x="92142" y="0"/>
                    <a:pt x="101224" y="690"/>
                    <a:pt x="101224" y="690"/>
                  </a:cubicBezTo>
                  <a:lnTo>
                    <a:pt x="111632" y="690"/>
                  </a:lnTo>
                  <a:cubicBezTo>
                    <a:pt x="114523" y="966"/>
                    <a:pt x="117176" y="1933"/>
                    <a:pt x="118571" y="2347"/>
                  </a:cubicBezTo>
                  <a:cubicBezTo>
                    <a:pt x="119965" y="2761"/>
                    <a:pt x="119489" y="2623"/>
                    <a:pt x="120000" y="3176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9" name="Shape 129"/>
            <p:cNvSpPr/>
            <p:nvPr/>
          </p:nvSpPr>
          <p:spPr>
            <a:xfrm rot="1800000">
              <a:off x="2996164" y="2859251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0" name="Shape 130"/>
            <p:cNvSpPr/>
            <p:nvPr/>
          </p:nvSpPr>
          <p:spPr>
            <a:xfrm rot="1800000">
              <a:off x="3720064" y="41260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1" name="Shape 131"/>
            <p:cNvSpPr/>
            <p:nvPr/>
          </p:nvSpPr>
          <p:spPr>
            <a:xfrm rot="1800000">
              <a:off x="3729590" y="1592427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2" name="Shape 132"/>
            <p:cNvSpPr/>
            <p:nvPr/>
          </p:nvSpPr>
          <p:spPr>
            <a:xfrm rot="1800000">
              <a:off x="2977114" y="325603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3" name="Shape 133"/>
            <p:cNvSpPr/>
            <p:nvPr/>
          </p:nvSpPr>
          <p:spPr>
            <a:xfrm rot="1800000">
              <a:off x="4463014" y="53833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882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 rot="1800000">
              <a:off x="-382403" y="4201527"/>
              <a:ext cx="1261499" cy="1388235"/>
            </a:xfrm>
            <a:custGeom>
              <a:pathLst>
                <a:path extrusionOk="0" h="120000" w="120000">
                  <a:moveTo>
                    <a:pt x="0" y="9084"/>
                  </a:moveTo>
                  <a:lnTo>
                    <a:pt x="5360" y="0"/>
                  </a:lnTo>
                  <a:lnTo>
                    <a:pt x="82305" y="0"/>
                  </a:lnTo>
                  <a:lnTo>
                    <a:pt x="120000" y="60000"/>
                  </a:lnTo>
                  <a:lnTo>
                    <a:pt x="82305" y="120000"/>
                  </a:lnTo>
                  <a:lnTo>
                    <a:pt x="70827" y="119970"/>
                  </a:lnTo>
                  <a:lnTo>
                    <a:pt x="0" y="9084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5" name="Shape 135"/>
            <p:cNvSpPr/>
            <p:nvPr/>
          </p:nvSpPr>
          <p:spPr>
            <a:xfrm rot="1800000">
              <a:off x="24364" y="54024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6" name="Shape 136"/>
            <p:cNvSpPr/>
            <p:nvPr/>
          </p:nvSpPr>
          <p:spPr>
            <a:xfrm rot="1800000">
              <a:off x="52940" y="28497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7" name="Shape 137"/>
            <p:cNvSpPr/>
            <p:nvPr/>
          </p:nvSpPr>
          <p:spPr>
            <a:xfrm rot="1800000">
              <a:off x="776839" y="4126076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8" name="Shape 138"/>
            <p:cNvSpPr/>
            <p:nvPr/>
          </p:nvSpPr>
          <p:spPr>
            <a:xfrm rot="1800000">
              <a:off x="1510264" y="5411953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9" name="Shape 139"/>
            <p:cNvSpPr/>
            <p:nvPr/>
          </p:nvSpPr>
          <p:spPr>
            <a:xfrm rot="1800000">
              <a:off x="1529315" y="2859251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0" name="Shape 140"/>
            <p:cNvSpPr/>
            <p:nvPr/>
          </p:nvSpPr>
          <p:spPr>
            <a:xfrm rot="1800000">
              <a:off x="795889" y="1563852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1" name="Shape 141"/>
            <p:cNvSpPr/>
            <p:nvPr/>
          </p:nvSpPr>
          <p:spPr>
            <a:xfrm rot="1800000">
              <a:off x="6806165" y="41451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2" name="Shape 142"/>
            <p:cNvSpPr/>
            <p:nvPr/>
          </p:nvSpPr>
          <p:spPr>
            <a:xfrm rot="1800000">
              <a:off x="7549115" y="54214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" name="Shape 143"/>
            <p:cNvSpPr/>
            <p:nvPr/>
          </p:nvSpPr>
          <p:spPr>
            <a:xfrm rot="1800000">
              <a:off x="7549116" y="28687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" name="Shape 144"/>
            <p:cNvSpPr/>
            <p:nvPr/>
          </p:nvSpPr>
          <p:spPr>
            <a:xfrm rot="1800000">
              <a:off x="8306521" y="4055629"/>
              <a:ext cx="1243407" cy="1388235"/>
            </a:xfrm>
            <a:custGeom>
              <a:pathLst>
                <a:path extrusionOk="0" h="120000" w="120000">
                  <a:moveTo>
                    <a:pt x="0" y="60000"/>
                  </a:moveTo>
                  <a:lnTo>
                    <a:pt x="38242" y="0"/>
                  </a:lnTo>
                  <a:lnTo>
                    <a:pt x="45748" y="347"/>
                  </a:lnTo>
                  <a:lnTo>
                    <a:pt x="120000" y="114618"/>
                  </a:lnTo>
                  <a:lnTo>
                    <a:pt x="116307" y="120000"/>
                  </a:lnTo>
                  <a:lnTo>
                    <a:pt x="38242" y="120000"/>
                  </a:lnTo>
                  <a:lnTo>
                    <a:pt x="0" y="60000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" name="Shape 145"/>
            <p:cNvSpPr/>
            <p:nvPr/>
          </p:nvSpPr>
          <p:spPr>
            <a:xfrm rot="1800000">
              <a:off x="8306771" y="1511523"/>
              <a:ext cx="1241871" cy="1388821"/>
            </a:xfrm>
            <a:custGeom>
              <a:pathLst>
                <a:path extrusionOk="0" h="120000" w="120000">
                  <a:moveTo>
                    <a:pt x="0" y="60025"/>
                  </a:moveTo>
                  <a:lnTo>
                    <a:pt x="38289" y="50"/>
                  </a:lnTo>
                  <a:lnTo>
                    <a:pt x="46575" y="0"/>
                  </a:lnTo>
                  <a:lnTo>
                    <a:pt x="120000" y="114391"/>
                  </a:lnTo>
                  <a:lnTo>
                    <a:pt x="116450" y="120000"/>
                  </a:lnTo>
                  <a:lnTo>
                    <a:pt x="38289" y="120000"/>
                  </a:lnTo>
                  <a:lnTo>
                    <a:pt x="0" y="60025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46" name="Shape 146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98E4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7" name="Shape 147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905570" y="601883"/>
            <a:ext cx="3562257" cy="564844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4725B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4650889" y="6088283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0" name="Shape 150"/>
          <p:cNvSpPr txBox="1"/>
          <p:nvPr>
            <p:ph type="title"/>
          </p:nvPr>
        </p:nvSpPr>
        <p:spPr>
          <a:xfrm>
            <a:off x="4734423" y="2660903"/>
            <a:ext cx="3300983" cy="146303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28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1" name="Shape 151"/>
          <p:cNvSpPr/>
          <p:nvPr>
            <p:ph idx="2" type="pic"/>
          </p:nvPr>
        </p:nvSpPr>
        <p:spPr>
          <a:xfrm>
            <a:off x="1005208" y="693795"/>
            <a:ext cx="3359623" cy="54681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buClr>
                <a:schemeClr val="accent1"/>
              </a:buClr>
              <a:buFont typeface="Noto Sans Symbols"/>
              <a:buNone/>
              <a:defRPr b="0" i="0" sz="32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560"/>
              </a:spcBef>
              <a:buClr>
                <a:schemeClr val="accent1"/>
              </a:buClr>
              <a:buFont typeface="Noto Sans Symbols"/>
              <a:buNone/>
              <a:defRPr b="0" i="0" sz="2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b="0" i="0" sz="2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4734630" y="4133087"/>
            <a:ext cx="3300572" cy="15195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rgbClr val="42424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accent1"/>
              </a:buClr>
              <a:buFont typeface="Noto Sans Symbols"/>
              <a:buNone/>
              <a:defRPr b="0" i="0" sz="12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accent1"/>
              </a:buClr>
              <a:buFont typeface="Noto Sans Symbols"/>
              <a:buNone/>
              <a:defRPr b="0" i="0" sz="1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53" name="Shape 153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54" name="Shape 154"/>
          <p:cNvSpPr txBox="1"/>
          <p:nvPr>
            <p:ph idx="11" type="ftr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55" name="Shape 155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gl"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ido con título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Shape 157"/>
          <p:cNvGrpSpPr/>
          <p:nvPr/>
        </p:nvGrpSpPr>
        <p:grpSpPr>
          <a:xfrm>
            <a:off x="-644958" y="0"/>
            <a:ext cx="10458653" cy="7117070"/>
            <a:chOff x="-644958" y="0"/>
            <a:chExt cx="10458653" cy="7117070"/>
          </a:xfrm>
        </p:grpSpPr>
        <p:grpSp>
          <p:nvGrpSpPr>
            <p:cNvPr id="158" name="Shape 158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9" name="Shape 159"/>
              <p:cNvGrpSpPr/>
              <p:nvPr/>
            </p:nvGrpSpPr>
            <p:grpSpPr>
              <a:xfrm>
                <a:off x="0" y="0"/>
                <a:ext cx="2514599" cy="6858000"/>
                <a:chOff x="0" y="0"/>
                <a:chExt cx="2514599" cy="6858000"/>
              </a:xfrm>
            </p:grpSpPr>
            <p:sp>
              <p:nvSpPr>
                <p:cNvPr id="160" name="Shape 160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61" name="Shape 16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62" name="Shape 16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63" name="Shape 163"/>
              <p:cNvGrpSpPr/>
              <p:nvPr/>
            </p:nvGrpSpPr>
            <p:grpSpPr>
              <a:xfrm>
                <a:off x="422910" y="0"/>
                <a:ext cx="2514599" cy="6858000"/>
                <a:chOff x="0" y="0"/>
                <a:chExt cx="2514599" cy="6858000"/>
              </a:xfrm>
            </p:grpSpPr>
            <p:sp>
              <p:nvSpPr>
                <p:cNvPr id="164" name="Shape 164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65" name="Shape 16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66" name="Shape 166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67" name="Shape 167"/>
              <p:cNvGrpSpPr/>
              <p:nvPr/>
            </p:nvGrpSpPr>
            <p:grpSpPr>
              <a:xfrm rot="10800000">
                <a:off x="6629400" y="0"/>
                <a:ext cx="2514599" cy="6858000"/>
                <a:chOff x="0" y="0"/>
                <a:chExt cx="2514599" cy="6858000"/>
              </a:xfrm>
            </p:grpSpPr>
            <p:sp>
              <p:nvSpPr>
                <p:cNvPr id="168" name="Shape 168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69" name="Shape 16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70" name="Shape 17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171" name="Shape 171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72" name="Shape 172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73" name="Shape 173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74" name="Shape 174"/>
            <p:cNvSpPr/>
            <p:nvPr/>
          </p:nvSpPr>
          <p:spPr>
            <a:xfrm>
              <a:off x="-11875" y="5035137"/>
              <a:ext cx="9144000" cy="1175655"/>
            </a:xfrm>
            <a:custGeom>
              <a:pathLst>
                <a:path extrusionOk="0" h="120000" w="120000">
                  <a:moveTo>
                    <a:pt x="0" y="113939"/>
                  </a:moveTo>
                  <a:cubicBezTo>
                    <a:pt x="6480" y="116969"/>
                    <a:pt x="12961" y="120000"/>
                    <a:pt x="21974" y="118787"/>
                  </a:cubicBezTo>
                  <a:cubicBezTo>
                    <a:pt x="30986" y="117575"/>
                    <a:pt x="42051" y="116161"/>
                    <a:pt x="54077" y="106666"/>
                  </a:cubicBezTo>
                  <a:cubicBezTo>
                    <a:pt x="66103" y="97171"/>
                    <a:pt x="83142" y="79595"/>
                    <a:pt x="94129" y="61818"/>
                  </a:cubicBezTo>
                  <a:cubicBezTo>
                    <a:pt x="105116" y="44040"/>
                    <a:pt x="116363" y="15757"/>
                    <a:pt x="120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5" name="Shape 175"/>
            <p:cNvSpPr/>
            <p:nvPr/>
          </p:nvSpPr>
          <p:spPr>
            <a:xfrm>
              <a:off x="-11875" y="3467594"/>
              <a:ext cx="9144000" cy="890650"/>
            </a:xfrm>
            <a:custGeom>
              <a:pathLst>
                <a:path extrusionOk="0" h="120000" w="120000">
                  <a:moveTo>
                    <a:pt x="0" y="120000"/>
                  </a:moveTo>
                  <a:cubicBezTo>
                    <a:pt x="3454" y="101199"/>
                    <a:pt x="6909" y="82399"/>
                    <a:pt x="13714" y="63999"/>
                  </a:cubicBezTo>
                  <a:cubicBezTo>
                    <a:pt x="20519" y="45600"/>
                    <a:pt x="30181" y="18666"/>
                    <a:pt x="40831" y="9600"/>
                  </a:cubicBezTo>
                  <a:cubicBezTo>
                    <a:pt x="51480" y="533"/>
                    <a:pt x="64415" y="0"/>
                    <a:pt x="77610" y="9600"/>
                  </a:cubicBezTo>
                  <a:cubicBezTo>
                    <a:pt x="90805" y="19200"/>
                    <a:pt x="112805" y="57600"/>
                    <a:pt x="120000" y="6720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6" name="Shape 176"/>
            <p:cNvSpPr/>
            <p:nvPr/>
          </p:nvSpPr>
          <p:spPr>
            <a:xfrm>
              <a:off x="-23750" y="5640778"/>
              <a:ext cx="3004457" cy="1211282"/>
            </a:xfrm>
            <a:custGeom>
              <a:pathLst>
                <a:path extrusionOk="0" h="120000" w="120000">
                  <a:moveTo>
                    <a:pt x="0" y="0"/>
                  </a:moveTo>
                  <a:cubicBezTo>
                    <a:pt x="44071" y="49705"/>
                    <a:pt x="88142" y="99411"/>
                    <a:pt x="120000" y="12000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7" name="Shape 177"/>
            <p:cNvSpPr/>
            <p:nvPr/>
          </p:nvSpPr>
          <p:spPr>
            <a:xfrm>
              <a:off x="-11875" y="5284519"/>
              <a:ext cx="9144000" cy="1478478"/>
            </a:xfrm>
            <a:custGeom>
              <a:pathLst>
                <a:path extrusionOk="0" h="120000" w="120000">
                  <a:moveTo>
                    <a:pt x="0" y="0"/>
                  </a:moveTo>
                  <a:cubicBezTo>
                    <a:pt x="3753" y="8112"/>
                    <a:pt x="7506" y="16224"/>
                    <a:pt x="14493" y="27951"/>
                  </a:cubicBezTo>
                  <a:cubicBezTo>
                    <a:pt x="21480" y="39678"/>
                    <a:pt x="31922" y="57670"/>
                    <a:pt x="41922" y="70361"/>
                  </a:cubicBezTo>
                  <a:cubicBezTo>
                    <a:pt x="51922" y="83052"/>
                    <a:pt x="64571" y="96224"/>
                    <a:pt x="74493" y="104096"/>
                  </a:cubicBezTo>
                  <a:cubicBezTo>
                    <a:pt x="84415" y="111967"/>
                    <a:pt x="95116" y="115180"/>
                    <a:pt x="101454" y="117590"/>
                  </a:cubicBezTo>
                  <a:cubicBezTo>
                    <a:pt x="107792" y="120000"/>
                    <a:pt x="109428" y="118875"/>
                    <a:pt x="112519" y="118554"/>
                  </a:cubicBezTo>
                  <a:cubicBezTo>
                    <a:pt x="115610" y="118232"/>
                    <a:pt x="117805" y="116947"/>
                    <a:pt x="120000" y="11566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8" name="Shape 178"/>
            <p:cNvSpPr/>
            <p:nvPr/>
          </p:nvSpPr>
          <p:spPr>
            <a:xfrm>
              <a:off x="2137558" y="5132119"/>
              <a:ext cx="6982691" cy="1719942"/>
            </a:xfrm>
            <a:custGeom>
              <a:pathLst>
                <a:path extrusionOk="0" h="120000" w="120000">
                  <a:moveTo>
                    <a:pt x="0" y="120000"/>
                  </a:moveTo>
                  <a:cubicBezTo>
                    <a:pt x="2789" y="107226"/>
                    <a:pt x="5578" y="94453"/>
                    <a:pt x="9387" y="82715"/>
                  </a:cubicBezTo>
                  <a:cubicBezTo>
                    <a:pt x="13197" y="70978"/>
                    <a:pt x="18469" y="58273"/>
                    <a:pt x="22857" y="49574"/>
                  </a:cubicBezTo>
                  <a:cubicBezTo>
                    <a:pt x="27244" y="40874"/>
                    <a:pt x="29931" y="37007"/>
                    <a:pt x="35714" y="30517"/>
                  </a:cubicBezTo>
                  <a:cubicBezTo>
                    <a:pt x="41496" y="24027"/>
                    <a:pt x="52040" y="14913"/>
                    <a:pt x="57551" y="10632"/>
                  </a:cubicBezTo>
                  <a:cubicBezTo>
                    <a:pt x="63061" y="6352"/>
                    <a:pt x="63911" y="6490"/>
                    <a:pt x="68775" y="4833"/>
                  </a:cubicBezTo>
                  <a:cubicBezTo>
                    <a:pt x="73639" y="3176"/>
                    <a:pt x="81326" y="1380"/>
                    <a:pt x="86734" y="690"/>
                  </a:cubicBezTo>
                  <a:cubicBezTo>
                    <a:pt x="92142" y="0"/>
                    <a:pt x="101224" y="690"/>
                    <a:pt x="101224" y="690"/>
                  </a:cubicBezTo>
                  <a:lnTo>
                    <a:pt x="111632" y="690"/>
                  </a:lnTo>
                  <a:cubicBezTo>
                    <a:pt x="114523" y="966"/>
                    <a:pt x="117176" y="1933"/>
                    <a:pt x="118571" y="2347"/>
                  </a:cubicBezTo>
                  <a:cubicBezTo>
                    <a:pt x="119965" y="2761"/>
                    <a:pt x="119489" y="2623"/>
                    <a:pt x="120000" y="3176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79" name="Shape 179"/>
            <p:cNvSpPr/>
            <p:nvPr/>
          </p:nvSpPr>
          <p:spPr>
            <a:xfrm rot="1800000">
              <a:off x="2996164" y="2859251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0" name="Shape 180"/>
            <p:cNvSpPr/>
            <p:nvPr/>
          </p:nvSpPr>
          <p:spPr>
            <a:xfrm rot="1800000">
              <a:off x="3720064" y="41260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1" name="Shape 181"/>
            <p:cNvSpPr/>
            <p:nvPr/>
          </p:nvSpPr>
          <p:spPr>
            <a:xfrm rot="1800000">
              <a:off x="3729590" y="1592427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2" name="Shape 182"/>
            <p:cNvSpPr/>
            <p:nvPr/>
          </p:nvSpPr>
          <p:spPr>
            <a:xfrm rot="1800000">
              <a:off x="2977114" y="325603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3" name="Shape 183"/>
            <p:cNvSpPr/>
            <p:nvPr/>
          </p:nvSpPr>
          <p:spPr>
            <a:xfrm rot="1800000">
              <a:off x="4463014" y="53833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882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4" name="Shape 184"/>
            <p:cNvSpPr/>
            <p:nvPr/>
          </p:nvSpPr>
          <p:spPr>
            <a:xfrm rot="1800000">
              <a:off x="-382403" y="4201527"/>
              <a:ext cx="1261499" cy="1388235"/>
            </a:xfrm>
            <a:custGeom>
              <a:pathLst>
                <a:path extrusionOk="0" h="120000" w="120000">
                  <a:moveTo>
                    <a:pt x="0" y="9084"/>
                  </a:moveTo>
                  <a:lnTo>
                    <a:pt x="5360" y="0"/>
                  </a:lnTo>
                  <a:lnTo>
                    <a:pt x="82305" y="0"/>
                  </a:lnTo>
                  <a:lnTo>
                    <a:pt x="120000" y="60000"/>
                  </a:lnTo>
                  <a:lnTo>
                    <a:pt x="82305" y="120000"/>
                  </a:lnTo>
                  <a:lnTo>
                    <a:pt x="70827" y="119970"/>
                  </a:lnTo>
                  <a:lnTo>
                    <a:pt x="0" y="9084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5" name="Shape 185"/>
            <p:cNvSpPr/>
            <p:nvPr/>
          </p:nvSpPr>
          <p:spPr>
            <a:xfrm rot="1800000">
              <a:off x="24364" y="54024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6" name="Shape 186"/>
            <p:cNvSpPr/>
            <p:nvPr/>
          </p:nvSpPr>
          <p:spPr>
            <a:xfrm rot="1800000">
              <a:off x="52940" y="28497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7" name="Shape 187"/>
            <p:cNvSpPr/>
            <p:nvPr/>
          </p:nvSpPr>
          <p:spPr>
            <a:xfrm rot="1800000">
              <a:off x="776839" y="4126076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8" name="Shape 188"/>
            <p:cNvSpPr/>
            <p:nvPr/>
          </p:nvSpPr>
          <p:spPr>
            <a:xfrm rot="1800000">
              <a:off x="1510264" y="5411953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89" name="Shape 189"/>
            <p:cNvSpPr/>
            <p:nvPr/>
          </p:nvSpPr>
          <p:spPr>
            <a:xfrm rot="1800000">
              <a:off x="1529315" y="2859251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90" name="Shape 190"/>
            <p:cNvSpPr/>
            <p:nvPr/>
          </p:nvSpPr>
          <p:spPr>
            <a:xfrm rot="1800000">
              <a:off x="795889" y="1563852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91" name="Shape 191"/>
            <p:cNvSpPr/>
            <p:nvPr/>
          </p:nvSpPr>
          <p:spPr>
            <a:xfrm rot="1800000">
              <a:off x="6806165" y="41451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92" name="Shape 192"/>
            <p:cNvSpPr/>
            <p:nvPr/>
          </p:nvSpPr>
          <p:spPr>
            <a:xfrm rot="1800000">
              <a:off x="7549115" y="54214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93" name="Shape 193"/>
            <p:cNvSpPr/>
            <p:nvPr/>
          </p:nvSpPr>
          <p:spPr>
            <a:xfrm rot="1800000">
              <a:off x="7549116" y="28687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94" name="Shape 194"/>
            <p:cNvSpPr/>
            <p:nvPr/>
          </p:nvSpPr>
          <p:spPr>
            <a:xfrm rot="1800000">
              <a:off x="8306521" y="4055629"/>
              <a:ext cx="1243407" cy="1388235"/>
            </a:xfrm>
            <a:custGeom>
              <a:pathLst>
                <a:path extrusionOk="0" h="120000" w="120000">
                  <a:moveTo>
                    <a:pt x="0" y="60000"/>
                  </a:moveTo>
                  <a:lnTo>
                    <a:pt x="38242" y="0"/>
                  </a:lnTo>
                  <a:lnTo>
                    <a:pt x="45748" y="347"/>
                  </a:lnTo>
                  <a:lnTo>
                    <a:pt x="120000" y="114618"/>
                  </a:lnTo>
                  <a:lnTo>
                    <a:pt x="116307" y="120000"/>
                  </a:lnTo>
                  <a:lnTo>
                    <a:pt x="38242" y="120000"/>
                  </a:lnTo>
                  <a:lnTo>
                    <a:pt x="0" y="60000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95" name="Shape 195"/>
            <p:cNvSpPr/>
            <p:nvPr/>
          </p:nvSpPr>
          <p:spPr>
            <a:xfrm rot="1800000">
              <a:off x="8306771" y="1511523"/>
              <a:ext cx="1241871" cy="1388821"/>
            </a:xfrm>
            <a:custGeom>
              <a:pathLst>
                <a:path extrusionOk="0" h="120000" w="120000">
                  <a:moveTo>
                    <a:pt x="0" y="60025"/>
                  </a:moveTo>
                  <a:lnTo>
                    <a:pt x="38289" y="50"/>
                  </a:lnTo>
                  <a:lnTo>
                    <a:pt x="46575" y="0"/>
                  </a:lnTo>
                  <a:lnTo>
                    <a:pt x="120000" y="114391"/>
                  </a:lnTo>
                  <a:lnTo>
                    <a:pt x="116450" y="120000"/>
                  </a:lnTo>
                  <a:lnTo>
                    <a:pt x="38289" y="120000"/>
                  </a:lnTo>
                  <a:lnTo>
                    <a:pt x="0" y="60025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96" name="Shape 196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98E4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8" name="Shape 198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199" name="Shape 199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gl"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  <p:sp>
        <p:nvSpPr>
          <p:cNvPr id="200" name="Shape 200"/>
          <p:cNvSpPr/>
          <p:nvPr/>
        </p:nvSpPr>
        <p:spPr>
          <a:xfrm>
            <a:off x="905570" y="601883"/>
            <a:ext cx="3562257" cy="564844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x="1145894" y="856526"/>
            <a:ext cx="3090440" cy="51507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3576" lvl="0" marL="342900" marR="0" rtl="0" algn="l">
              <a:spcBef>
                <a:spcPts val="4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178308" lvl="1" marL="640080" marR="0" rtl="0" algn="l">
              <a:spcBef>
                <a:spcPts val="44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132080" lvl="2" marL="914400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148844" lvl="3" marL="1124712" marR="0" rtl="0" algn="l">
              <a:spcBef>
                <a:spcPts val="36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156464" lvl="4" marL="132588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138683" lvl="5" marL="1517904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136652" lvl="6" marL="1719072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134619" lvl="7" marL="1920240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132587" lvl="8" marL="2121408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02" name="Shape 202"/>
          <p:cNvSpPr/>
          <p:nvPr/>
        </p:nvSpPr>
        <p:spPr>
          <a:xfrm>
            <a:off x="4650889" y="6088283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3" name="Shape 203"/>
          <p:cNvSpPr txBox="1"/>
          <p:nvPr>
            <p:ph idx="11" type="ftr"/>
          </p:nvPr>
        </p:nvSpPr>
        <p:spPr>
          <a:xfrm>
            <a:off x="4641448" y="5724835"/>
            <a:ext cx="34936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04" name="Shape 204"/>
          <p:cNvSpPr txBox="1"/>
          <p:nvPr>
            <p:ph type="title"/>
          </p:nvPr>
        </p:nvSpPr>
        <p:spPr>
          <a:xfrm>
            <a:off x="4739832" y="2657433"/>
            <a:ext cx="3304571" cy="146315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28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05" name="Shape 205"/>
          <p:cNvSpPr txBox="1"/>
          <p:nvPr>
            <p:ph idx="2" type="body"/>
          </p:nvPr>
        </p:nvSpPr>
        <p:spPr>
          <a:xfrm>
            <a:off x="4736592" y="4136994"/>
            <a:ext cx="3298784" cy="15179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rgbClr val="42424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accent1"/>
              </a:buClr>
              <a:buFont typeface="Noto Sans Symbols"/>
              <a:buNone/>
              <a:defRPr b="0" i="0" sz="12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accent1"/>
              </a:buClr>
              <a:buFont typeface="Noto Sans Symbols"/>
              <a:buNone/>
              <a:defRPr b="0" i="0" sz="1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ítulo y objetos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/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40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08" name="Shape 208"/>
          <p:cNvSpPr txBox="1"/>
          <p:nvPr>
            <p:ph idx="1" type="body"/>
          </p:nvPr>
        </p:nvSpPr>
        <p:spPr>
          <a:xfrm>
            <a:off x="1043491" y="2323651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3576" lvl="0" marL="342900" marR="0" rtl="0" algn="l">
              <a:spcBef>
                <a:spcPts val="4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178308" lvl="1" marL="640080" marR="0" rtl="0" algn="l">
              <a:spcBef>
                <a:spcPts val="44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132080" lvl="2" marL="914400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148844" lvl="3" marL="1124712" marR="0" rtl="0" algn="l">
              <a:spcBef>
                <a:spcPts val="36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156464" lvl="4" marL="132588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167639" lvl="5" marL="1517904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165608" lvl="6" marL="1719072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163575" lvl="7" marL="1920240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161543" lvl="8" marL="2121408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09" name="Shape 209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10" name="Shape 210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11" name="Shape 211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gl"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Encabezado de sección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>
            <p:ph type="title"/>
          </p:nvPr>
        </p:nvSpPr>
        <p:spPr>
          <a:xfrm>
            <a:off x="1258645" y="2900828"/>
            <a:ext cx="6637468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40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4" name="Shape 214"/>
          <p:cNvSpPr txBox="1"/>
          <p:nvPr>
            <p:ph idx="1" type="body"/>
          </p:nvPr>
        </p:nvSpPr>
        <p:spPr>
          <a:xfrm>
            <a:off x="1258645" y="4267200"/>
            <a:ext cx="6637466" cy="15204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b="0" i="0" sz="18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D7E1DB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15" name="Shape 215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16" name="Shape 216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17" name="Shape 217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gl"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Dos objetos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/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40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0" name="Shape 220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21" name="Shape 221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22" name="Shape 222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gl"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  <p:sp>
        <p:nvSpPr>
          <p:cNvPr id="223" name="Shape 223"/>
          <p:cNvSpPr txBox="1"/>
          <p:nvPr>
            <p:ph idx="1" type="body"/>
          </p:nvPr>
        </p:nvSpPr>
        <p:spPr>
          <a:xfrm>
            <a:off x="1042416" y="2313432"/>
            <a:ext cx="3419855" cy="34930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3576" lvl="0" marL="342900" marR="0" rtl="0" algn="l">
              <a:spcBef>
                <a:spcPts val="4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178308" lvl="1" marL="640080" marR="0" rtl="0" algn="l">
              <a:spcBef>
                <a:spcPts val="44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132080" lvl="2" marL="914400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148844" lvl="3" marL="1124712" marR="0" rtl="0" algn="l">
              <a:spcBef>
                <a:spcPts val="36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156464" lvl="4" marL="132588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167639" lvl="5" marL="1517904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165608" lvl="6" marL="1719072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163575" lvl="7" marL="1920240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161543" lvl="8" marL="2121408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24" name="Shape 224"/>
          <p:cNvSpPr txBox="1"/>
          <p:nvPr>
            <p:ph idx="2" type="body"/>
          </p:nvPr>
        </p:nvSpPr>
        <p:spPr>
          <a:xfrm>
            <a:off x="4645151" y="2313431"/>
            <a:ext cx="3419855" cy="34930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3576" lvl="0" marL="342900" marR="0" rtl="0" algn="l">
              <a:spcBef>
                <a:spcPts val="4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178308" lvl="1" marL="640080" marR="0" rtl="0" algn="l">
              <a:spcBef>
                <a:spcPts val="44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132080" lvl="2" marL="914400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148844" lvl="3" marL="1124712" marR="0" rtl="0" algn="l">
              <a:spcBef>
                <a:spcPts val="36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156464" lvl="4" marL="132588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167639" lvl="5" marL="1517904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165608" lvl="6" marL="1719072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163575" lvl="7" marL="1920240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161543" lvl="8" marL="2121408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ación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/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40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7" name="Shape 227"/>
          <p:cNvSpPr txBox="1"/>
          <p:nvPr>
            <p:ph idx="1" type="body"/>
          </p:nvPr>
        </p:nvSpPr>
        <p:spPr>
          <a:xfrm>
            <a:off x="1412111" y="2316008"/>
            <a:ext cx="305714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b="1" i="0" sz="24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1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b="1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28" name="Shape 228"/>
          <p:cNvSpPr txBox="1"/>
          <p:nvPr>
            <p:ph idx="2" type="body"/>
          </p:nvPr>
        </p:nvSpPr>
        <p:spPr>
          <a:xfrm>
            <a:off x="1041720" y="2974693"/>
            <a:ext cx="3419855" cy="28357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3576" lvl="0" marL="342900" marR="0" rtl="0" algn="l">
              <a:spcBef>
                <a:spcPts val="4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187960" lvl="1" marL="640080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141732" lvl="2" marL="914400" marR="0" rtl="0" algn="l">
              <a:spcBef>
                <a:spcPts val="36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158495" lvl="3" marL="1124712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156464" lvl="4" marL="132588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157987" lvl="5" marL="1517904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155955" lvl="6" marL="1719072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153923" lvl="7" marL="192024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151891" lvl="8" marL="2121408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29" name="Shape 229"/>
          <p:cNvSpPr txBox="1"/>
          <p:nvPr>
            <p:ph idx="3" type="body"/>
          </p:nvPr>
        </p:nvSpPr>
        <p:spPr>
          <a:xfrm>
            <a:off x="5011837" y="2316009"/>
            <a:ext cx="3055716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b="1" i="0" sz="24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1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b="1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30" name="Shape 230"/>
          <p:cNvSpPr txBox="1"/>
          <p:nvPr>
            <p:ph idx="4" type="body"/>
          </p:nvPr>
        </p:nvSpPr>
        <p:spPr>
          <a:xfrm>
            <a:off x="4645151" y="2974693"/>
            <a:ext cx="3419855" cy="28357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3576" lvl="0" marL="342900" marR="0" rtl="0" algn="l">
              <a:spcBef>
                <a:spcPts val="4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187960" lvl="1" marL="640080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141732" lvl="2" marL="914400" marR="0" rtl="0" algn="l">
              <a:spcBef>
                <a:spcPts val="36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158495" lvl="3" marL="1124712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156464" lvl="4" marL="132588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157987" lvl="5" marL="1517904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155955" lvl="6" marL="1719072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153923" lvl="7" marL="192024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151891" lvl="8" marL="2121408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31" name="Shape 231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32" name="Shape 232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33" name="Shape 233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gl"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Sólo el título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40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6" name="Shape 236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37" name="Shape 237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38" name="Shape 238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gl"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ítulo y texto vertical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/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40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1" name="Shape 241"/>
          <p:cNvSpPr txBox="1"/>
          <p:nvPr>
            <p:ph idx="1" type="body"/>
          </p:nvPr>
        </p:nvSpPr>
        <p:spPr>
          <a:xfrm rot="5400000">
            <a:off x="2677662" y="689481"/>
            <a:ext cx="3508977" cy="67773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3576" lvl="0" marL="342900" marR="0" rtl="0" algn="l">
              <a:spcBef>
                <a:spcPts val="4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178308" lvl="1" marL="640080" marR="0" rtl="0" algn="l">
              <a:spcBef>
                <a:spcPts val="44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132080" lvl="2" marL="914400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148844" lvl="3" marL="1124712" marR="0" rtl="0" algn="l">
              <a:spcBef>
                <a:spcPts val="36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156464" lvl="4" marL="132588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167639" lvl="5" marL="1517904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165608" lvl="6" marL="1719072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163575" lvl="7" marL="1920240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161543" lvl="8" marL="2121408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42" name="Shape 242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43" name="Shape 243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44" name="Shape 244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gl"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Título vertical y texto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/>
          <p:nvPr>
            <p:ph type="title"/>
          </p:nvPr>
        </p:nvSpPr>
        <p:spPr>
          <a:xfrm rot="5400000">
            <a:off x="4981454" y="2678092"/>
            <a:ext cx="4780344" cy="148445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40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7" name="Shape 247"/>
          <p:cNvSpPr txBox="1"/>
          <p:nvPr>
            <p:ph idx="1" type="body"/>
          </p:nvPr>
        </p:nvSpPr>
        <p:spPr>
          <a:xfrm rot="5400000">
            <a:off x="1374975" y="708466"/>
            <a:ext cx="4780344" cy="54237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3576" lvl="0" marL="342900" marR="0" rtl="0" algn="l">
              <a:spcBef>
                <a:spcPts val="4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178308" lvl="1" marL="640080" marR="0" rtl="0" algn="l">
              <a:spcBef>
                <a:spcPts val="44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132080" lvl="2" marL="914400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148844" lvl="3" marL="1124712" marR="0" rtl="0" algn="l">
              <a:spcBef>
                <a:spcPts val="36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156464" lvl="4" marL="132588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167639" lvl="5" marL="1517904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165608" lvl="6" marL="1719072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163575" lvl="7" marL="1920240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161543" lvl="8" marL="2121408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48" name="Shape 248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49" name="Shape 249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250" name="Shape 250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gl" sz="1200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rgbClr val="D0D9BD"/>
            </a:gs>
            <a:gs pos="62000">
              <a:srgbClr val="989F84"/>
            </a:gs>
            <a:gs pos="100000">
              <a:srgbClr val="858E73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6"/>
          <p:cNvGrpSpPr/>
          <p:nvPr/>
        </p:nvGrpSpPr>
        <p:grpSpPr>
          <a:xfrm>
            <a:off x="-567354" y="0"/>
            <a:ext cx="10458653" cy="7117070"/>
            <a:chOff x="-644958" y="0"/>
            <a:chExt cx="10458653" cy="7117070"/>
          </a:xfrm>
        </p:grpSpPr>
        <p:grpSp>
          <p:nvGrpSpPr>
            <p:cNvPr id="7" name="Shape 7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Shape 8"/>
              <p:cNvGrpSpPr/>
              <p:nvPr/>
            </p:nvGrpSpPr>
            <p:grpSpPr>
              <a:xfrm>
                <a:off x="0" y="0"/>
                <a:ext cx="2514599" cy="6858000"/>
                <a:chOff x="0" y="0"/>
                <a:chExt cx="2514599" cy="6858000"/>
              </a:xfrm>
            </p:grpSpPr>
            <p:sp>
              <p:nvSpPr>
                <p:cNvPr id="9" name="Shape 9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0" name="Shape 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1" name="Shape 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2" name="Shape 12"/>
              <p:cNvGrpSpPr/>
              <p:nvPr/>
            </p:nvGrpSpPr>
            <p:grpSpPr>
              <a:xfrm>
                <a:off x="422910" y="0"/>
                <a:ext cx="2514599" cy="6858000"/>
                <a:chOff x="0" y="0"/>
                <a:chExt cx="2514599" cy="6858000"/>
              </a:xfrm>
            </p:grpSpPr>
            <p:sp>
              <p:nvSpPr>
                <p:cNvPr id="13" name="Shape 13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4" name="Shape 1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5" name="Shape 1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grpSp>
            <p:nvGrpSpPr>
              <p:cNvPr id="16" name="Shape 16"/>
              <p:cNvGrpSpPr/>
              <p:nvPr/>
            </p:nvGrpSpPr>
            <p:grpSpPr>
              <a:xfrm rot="10800000">
                <a:off x="6629400" y="0"/>
                <a:ext cx="2514599" cy="6858000"/>
                <a:chOff x="0" y="0"/>
                <a:chExt cx="2514599" cy="6858000"/>
              </a:xfrm>
            </p:grpSpPr>
            <p:sp>
              <p:nvSpPr>
                <p:cNvPr id="17" name="Shape 17"/>
                <p:cNvSpPr/>
                <p:nvPr/>
              </p:nvSpPr>
              <p:spPr>
                <a:xfrm>
                  <a:off x="914400" y="0"/>
                  <a:ext cx="1600199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8" name="Shape 1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  <p:sp>
              <p:nvSpPr>
                <p:cNvPr id="19" name="Shape 1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803"/>
                  </a:schemeClr>
                </a:solidFill>
                <a:ln>
                  <a:noFill/>
                </a:ln>
              </p:spPr>
              <p:txBody>
                <a:bodyPr anchorCtr="0" anchor="ctr" bIns="45700" lIns="91425" rIns="91425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Questrial"/>
                    <a:ea typeface="Questrial"/>
                    <a:cs typeface="Questrial"/>
                    <a:sym typeface="Questrial"/>
                  </a:endParaRPr>
                </a:p>
              </p:txBody>
            </p:sp>
          </p:grpSp>
          <p:sp>
            <p:nvSpPr>
              <p:cNvPr id="20" name="Shape 20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22" name="Shape 22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803"/>
                </a:schemeClr>
              </a:solidFill>
              <a:ln>
                <a:noFill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23" name="Shape 23"/>
            <p:cNvSpPr/>
            <p:nvPr/>
          </p:nvSpPr>
          <p:spPr>
            <a:xfrm>
              <a:off x="-11875" y="5035137"/>
              <a:ext cx="9144000" cy="1175655"/>
            </a:xfrm>
            <a:custGeom>
              <a:pathLst>
                <a:path extrusionOk="0" h="120000" w="120000">
                  <a:moveTo>
                    <a:pt x="0" y="113939"/>
                  </a:moveTo>
                  <a:cubicBezTo>
                    <a:pt x="6480" y="116969"/>
                    <a:pt x="12961" y="120000"/>
                    <a:pt x="21974" y="118787"/>
                  </a:cubicBezTo>
                  <a:cubicBezTo>
                    <a:pt x="30986" y="117575"/>
                    <a:pt x="42051" y="116161"/>
                    <a:pt x="54077" y="106666"/>
                  </a:cubicBezTo>
                  <a:cubicBezTo>
                    <a:pt x="66103" y="97171"/>
                    <a:pt x="83142" y="79595"/>
                    <a:pt x="94129" y="61818"/>
                  </a:cubicBezTo>
                  <a:cubicBezTo>
                    <a:pt x="105116" y="44040"/>
                    <a:pt x="116363" y="15757"/>
                    <a:pt x="120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4" name="Shape 24"/>
            <p:cNvSpPr/>
            <p:nvPr/>
          </p:nvSpPr>
          <p:spPr>
            <a:xfrm>
              <a:off x="-11875" y="3467594"/>
              <a:ext cx="9144000" cy="890650"/>
            </a:xfrm>
            <a:custGeom>
              <a:pathLst>
                <a:path extrusionOk="0" h="120000" w="120000">
                  <a:moveTo>
                    <a:pt x="0" y="120000"/>
                  </a:moveTo>
                  <a:cubicBezTo>
                    <a:pt x="3454" y="101199"/>
                    <a:pt x="6909" y="82399"/>
                    <a:pt x="13714" y="63999"/>
                  </a:cubicBezTo>
                  <a:cubicBezTo>
                    <a:pt x="20519" y="45600"/>
                    <a:pt x="30181" y="18666"/>
                    <a:pt x="40831" y="9600"/>
                  </a:cubicBezTo>
                  <a:cubicBezTo>
                    <a:pt x="51480" y="533"/>
                    <a:pt x="64415" y="0"/>
                    <a:pt x="77610" y="9600"/>
                  </a:cubicBezTo>
                  <a:cubicBezTo>
                    <a:pt x="90805" y="19200"/>
                    <a:pt x="112805" y="57600"/>
                    <a:pt x="120000" y="6720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>
              <a:off x="-23750" y="5640778"/>
              <a:ext cx="3004457" cy="1211282"/>
            </a:xfrm>
            <a:custGeom>
              <a:pathLst>
                <a:path extrusionOk="0" h="120000" w="120000">
                  <a:moveTo>
                    <a:pt x="0" y="0"/>
                  </a:moveTo>
                  <a:cubicBezTo>
                    <a:pt x="44071" y="49705"/>
                    <a:pt x="88142" y="99411"/>
                    <a:pt x="120000" y="12000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6" name="Shape 26"/>
            <p:cNvSpPr/>
            <p:nvPr/>
          </p:nvSpPr>
          <p:spPr>
            <a:xfrm>
              <a:off x="-11875" y="5284519"/>
              <a:ext cx="9144000" cy="1478478"/>
            </a:xfrm>
            <a:custGeom>
              <a:pathLst>
                <a:path extrusionOk="0" h="120000" w="120000">
                  <a:moveTo>
                    <a:pt x="0" y="0"/>
                  </a:moveTo>
                  <a:cubicBezTo>
                    <a:pt x="3753" y="8112"/>
                    <a:pt x="7506" y="16224"/>
                    <a:pt x="14493" y="27951"/>
                  </a:cubicBezTo>
                  <a:cubicBezTo>
                    <a:pt x="21480" y="39678"/>
                    <a:pt x="31922" y="57670"/>
                    <a:pt x="41922" y="70361"/>
                  </a:cubicBezTo>
                  <a:cubicBezTo>
                    <a:pt x="51922" y="83052"/>
                    <a:pt x="64571" y="96224"/>
                    <a:pt x="74493" y="104096"/>
                  </a:cubicBezTo>
                  <a:cubicBezTo>
                    <a:pt x="84415" y="111967"/>
                    <a:pt x="95116" y="115180"/>
                    <a:pt x="101454" y="117590"/>
                  </a:cubicBezTo>
                  <a:cubicBezTo>
                    <a:pt x="107792" y="120000"/>
                    <a:pt x="109428" y="118875"/>
                    <a:pt x="112519" y="118554"/>
                  </a:cubicBezTo>
                  <a:cubicBezTo>
                    <a:pt x="115610" y="118232"/>
                    <a:pt x="117805" y="116947"/>
                    <a:pt x="120000" y="11566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7" name="Shape 27"/>
            <p:cNvSpPr/>
            <p:nvPr/>
          </p:nvSpPr>
          <p:spPr>
            <a:xfrm>
              <a:off x="2137558" y="5132119"/>
              <a:ext cx="6982691" cy="1719942"/>
            </a:xfrm>
            <a:custGeom>
              <a:pathLst>
                <a:path extrusionOk="0" h="120000" w="120000">
                  <a:moveTo>
                    <a:pt x="0" y="120000"/>
                  </a:moveTo>
                  <a:cubicBezTo>
                    <a:pt x="2789" y="107226"/>
                    <a:pt x="5578" y="94453"/>
                    <a:pt x="9387" y="82715"/>
                  </a:cubicBezTo>
                  <a:cubicBezTo>
                    <a:pt x="13197" y="70978"/>
                    <a:pt x="18469" y="58273"/>
                    <a:pt x="22857" y="49574"/>
                  </a:cubicBezTo>
                  <a:cubicBezTo>
                    <a:pt x="27244" y="40874"/>
                    <a:pt x="29931" y="37007"/>
                    <a:pt x="35714" y="30517"/>
                  </a:cubicBezTo>
                  <a:cubicBezTo>
                    <a:pt x="41496" y="24027"/>
                    <a:pt x="52040" y="14913"/>
                    <a:pt x="57551" y="10632"/>
                  </a:cubicBezTo>
                  <a:cubicBezTo>
                    <a:pt x="63061" y="6352"/>
                    <a:pt x="63911" y="6490"/>
                    <a:pt x="68775" y="4833"/>
                  </a:cubicBezTo>
                  <a:cubicBezTo>
                    <a:pt x="73639" y="3176"/>
                    <a:pt x="81326" y="1380"/>
                    <a:pt x="86734" y="690"/>
                  </a:cubicBezTo>
                  <a:cubicBezTo>
                    <a:pt x="92142" y="0"/>
                    <a:pt x="101224" y="690"/>
                    <a:pt x="101224" y="690"/>
                  </a:cubicBezTo>
                  <a:lnTo>
                    <a:pt x="111632" y="690"/>
                  </a:lnTo>
                  <a:cubicBezTo>
                    <a:pt x="114523" y="966"/>
                    <a:pt x="117176" y="1933"/>
                    <a:pt x="118571" y="2347"/>
                  </a:cubicBezTo>
                  <a:cubicBezTo>
                    <a:pt x="119965" y="2761"/>
                    <a:pt x="119489" y="2623"/>
                    <a:pt x="120000" y="3176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8" name="Shape 28"/>
            <p:cNvSpPr/>
            <p:nvPr/>
          </p:nvSpPr>
          <p:spPr>
            <a:xfrm rot="1800000">
              <a:off x="2996164" y="2859251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29" name="Shape 29"/>
            <p:cNvSpPr/>
            <p:nvPr/>
          </p:nvSpPr>
          <p:spPr>
            <a:xfrm rot="1800000">
              <a:off x="3720064" y="41260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 rot="1800000">
              <a:off x="3729590" y="1592427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1" name="Shape 31"/>
            <p:cNvSpPr/>
            <p:nvPr/>
          </p:nvSpPr>
          <p:spPr>
            <a:xfrm rot="1800000">
              <a:off x="2977114" y="325603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" name="Shape 32"/>
            <p:cNvSpPr/>
            <p:nvPr/>
          </p:nvSpPr>
          <p:spPr>
            <a:xfrm rot="1800000">
              <a:off x="4463014" y="53833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882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" name="Shape 33"/>
            <p:cNvSpPr/>
            <p:nvPr/>
          </p:nvSpPr>
          <p:spPr>
            <a:xfrm rot="1800000">
              <a:off x="-382403" y="4201527"/>
              <a:ext cx="1261499" cy="1388235"/>
            </a:xfrm>
            <a:custGeom>
              <a:pathLst>
                <a:path extrusionOk="0" h="120000" w="120000">
                  <a:moveTo>
                    <a:pt x="0" y="9084"/>
                  </a:moveTo>
                  <a:lnTo>
                    <a:pt x="5360" y="0"/>
                  </a:lnTo>
                  <a:lnTo>
                    <a:pt x="82305" y="0"/>
                  </a:lnTo>
                  <a:lnTo>
                    <a:pt x="120000" y="60000"/>
                  </a:lnTo>
                  <a:lnTo>
                    <a:pt x="82305" y="120000"/>
                  </a:lnTo>
                  <a:lnTo>
                    <a:pt x="70827" y="119970"/>
                  </a:lnTo>
                  <a:lnTo>
                    <a:pt x="0" y="9084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" name="Shape 34"/>
            <p:cNvSpPr/>
            <p:nvPr/>
          </p:nvSpPr>
          <p:spPr>
            <a:xfrm rot="1800000">
              <a:off x="24364" y="54024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" name="Shape 35"/>
            <p:cNvSpPr/>
            <p:nvPr/>
          </p:nvSpPr>
          <p:spPr>
            <a:xfrm rot="1800000">
              <a:off x="52940" y="28497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" name="Shape 36"/>
            <p:cNvSpPr/>
            <p:nvPr/>
          </p:nvSpPr>
          <p:spPr>
            <a:xfrm rot="1800000">
              <a:off x="776839" y="4126076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" name="Shape 37"/>
            <p:cNvSpPr/>
            <p:nvPr/>
          </p:nvSpPr>
          <p:spPr>
            <a:xfrm rot="1800000">
              <a:off x="1510264" y="5411953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" name="Shape 38"/>
            <p:cNvSpPr/>
            <p:nvPr/>
          </p:nvSpPr>
          <p:spPr>
            <a:xfrm rot="1800000">
              <a:off x="1529315" y="2859251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" name="Shape 39"/>
            <p:cNvSpPr/>
            <p:nvPr/>
          </p:nvSpPr>
          <p:spPr>
            <a:xfrm rot="1800000">
              <a:off x="795889" y="1563852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" name="Shape 40"/>
            <p:cNvSpPr/>
            <p:nvPr/>
          </p:nvSpPr>
          <p:spPr>
            <a:xfrm rot="1800000">
              <a:off x="6806165" y="414512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 rot="1800000">
              <a:off x="7549115" y="54214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2" name="Shape 42"/>
            <p:cNvSpPr/>
            <p:nvPr/>
          </p:nvSpPr>
          <p:spPr>
            <a:xfrm rot="1800000">
              <a:off x="7549116" y="2868778"/>
              <a:ext cx="1601399" cy="1388235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666"/>
              </a:schemeClr>
            </a:solidFill>
            <a:ln cap="flat" cmpd="sng" w="12700">
              <a:solidFill>
                <a:schemeClr val="lt1">
                  <a:alpha val="7843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3" name="Shape 43"/>
            <p:cNvSpPr/>
            <p:nvPr/>
          </p:nvSpPr>
          <p:spPr>
            <a:xfrm rot="1800000">
              <a:off x="8306521" y="4055629"/>
              <a:ext cx="1243407" cy="1388235"/>
            </a:xfrm>
            <a:custGeom>
              <a:pathLst>
                <a:path extrusionOk="0" h="120000" w="120000">
                  <a:moveTo>
                    <a:pt x="0" y="60000"/>
                  </a:moveTo>
                  <a:lnTo>
                    <a:pt x="38242" y="0"/>
                  </a:lnTo>
                  <a:lnTo>
                    <a:pt x="45748" y="347"/>
                  </a:lnTo>
                  <a:lnTo>
                    <a:pt x="120000" y="114618"/>
                  </a:lnTo>
                  <a:lnTo>
                    <a:pt x="116307" y="120000"/>
                  </a:lnTo>
                  <a:lnTo>
                    <a:pt x="38242" y="120000"/>
                  </a:lnTo>
                  <a:lnTo>
                    <a:pt x="0" y="60000"/>
                  </a:lnTo>
                  <a:close/>
                </a:path>
              </a:pathLst>
            </a:custGeom>
            <a:solidFill>
              <a:schemeClr val="lt1">
                <a:alpha val="3921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4" name="Shape 44"/>
            <p:cNvSpPr/>
            <p:nvPr/>
          </p:nvSpPr>
          <p:spPr>
            <a:xfrm rot="1800000">
              <a:off x="8306771" y="1511523"/>
              <a:ext cx="1241871" cy="1388821"/>
            </a:xfrm>
            <a:custGeom>
              <a:pathLst>
                <a:path extrusionOk="0" h="120000" w="120000">
                  <a:moveTo>
                    <a:pt x="0" y="60025"/>
                  </a:moveTo>
                  <a:lnTo>
                    <a:pt x="38289" y="50"/>
                  </a:lnTo>
                  <a:lnTo>
                    <a:pt x="46575" y="0"/>
                  </a:lnTo>
                  <a:lnTo>
                    <a:pt x="120000" y="114391"/>
                  </a:lnTo>
                  <a:lnTo>
                    <a:pt x="116450" y="120000"/>
                  </a:lnTo>
                  <a:lnTo>
                    <a:pt x="38289" y="120000"/>
                  </a:lnTo>
                  <a:lnTo>
                    <a:pt x="0" y="60025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764"/>
                </a:schemeClr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45" name="Shape 45"/>
          <p:cNvSpPr/>
          <p:nvPr/>
        </p:nvSpPr>
        <p:spPr>
          <a:xfrm>
            <a:off x="457200" y="333487"/>
            <a:ext cx="8229600" cy="618564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4561242" y="-21511"/>
            <a:ext cx="3679116" cy="699243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98E4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" name="Shape 48"/>
          <p:cNvSpPr txBox="1"/>
          <p:nvPr>
            <p:ph type="title"/>
          </p:nvPr>
        </p:nvSpPr>
        <p:spPr>
          <a:xfrm>
            <a:off x="1043490" y="1027663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accent1"/>
              </a:buClr>
              <a:buFont typeface="Questrial"/>
              <a:buNone/>
              <a:defRPr b="0" i="0" sz="40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x="1043491" y="2323651"/>
            <a:ext cx="6777317" cy="35089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3576" lvl="0" marL="342900" marR="0" rtl="0" algn="l">
              <a:spcBef>
                <a:spcPts val="4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178308" lvl="1" marL="640080" marR="0" rtl="0" algn="l">
              <a:spcBef>
                <a:spcPts val="44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2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132080" lvl="2" marL="914400" marR="0" rtl="0" algn="l">
              <a:spcBef>
                <a:spcPts val="40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20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148844" lvl="3" marL="1124712" marR="0" rtl="0" algn="l">
              <a:spcBef>
                <a:spcPts val="36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8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156464" lvl="4" marL="1325880" marR="0" rtl="0" algn="l">
              <a:spcBef>
                <a:spcPts val="32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6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167639" lvl="5" marL="1517904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165608" lvl="6" marL="1719072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163575" lvl="7" marL="1920240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161543" lvl="8" marL="2121408" marR="0" rtl="0" algn="l">
              <a:spcBef>
                <a:spcPts val="280"/>
              </a:spcBef>
              <a:buClr>
                <a:schemeClr val="accent1"/>
              </a:buClr>
              <a:buSzPct val="76000"/>
              <a:buFont typeface="Noto Sans Symbols"/>
              <a:buChar char="○"/>
              <a:defRPr b="0" i="0" sz="1400" u="none" cap="none" strike="noStrik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0" type="dt"/>
          </p:nvPr>
        </p:nvSpPr>
        <p:spPr>
          <a:xfrm>
            <a:off x="5997387" y="22449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1" type="ftr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4649096" y="224490"/>
            <a:ext cx="1332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gl" sz="1200" u="none" cap="none" strike="noStrike">
                <a:solidFill>
                  <a:srgbClr val="FEFEFE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1.png"/><Relationship Id="rId4" Type="http://schemas.openxmlformats.org/officeDocument/2006/relationships/image" Target="../media/image0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2.png"/><Relationship Id="rId4" Type="http://schemas.openxmlformats.org/officeDocument/2006/relationships/image" Target="../media/image0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/>
          <p:nvPr/>
        </p:nvSpPr>
        <p:spPr>
          <a:xfrm rot="798103">
            <a:off x="541422" y="620379"/>
            <a:ext cx="3816424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gl" sz="8800" u="none" cap="none" strike="noStrike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Xogos</a:t>
            </a:r>
            <a:r>
              <a:rPr b="0" i="0" lang="gl" sz="1800" u="none" cap="none" strike="noStrike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 </a:t>
            </a:r>
          </a:p>
        </p:txBody>
      </p:sp>
      <p:sp>
        <p:nvSpPr>
          <p:cNvPr id="256" name="Shape 256"/>
          <p:cNvSpPr txBox="1"/>
          <p:nvPr/>
        </p:nvSpPr>
        <p:spPr>
          <a:xfrm rot="-1579175">
            <a:off x="117674" y="2250588"/>
            <a:ext cx="7632848" cy="1200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gl" sz="7200">
                <a:solidFill>
                  <a:schemeClr val="lt1"/>
                </a:solidFill>
                <a:latin typeface="Ribeye"/>
                <a:ea typeface="Ribeye"/>
                <a:cs typeface="Ribeye"/>
                <a:sym typeface="Ribeye"/>
              </a:rPr>
              <a:t>POPULARES</a:t>
            </a:r>
          </a:p>
        </p:txBody>
      </p:sp>
      <p:pic>
        <p:nvPicPr>
          <p:cNvPr id="257" name="Shape 2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1221" y="2854943"/>
            <a:ext cx="2721040" cy="2834415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  <p:pic>
        <p:nvPicPr>
          <p:cNvPr id="258" name="Shape 2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708919" y="2245343"/>
            <a:ext cx="609599" cy="60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/>
          <p:nvPr/>
        </p:nvSpPr>
        <p:spPr>
          <a:xfrm>
            <a:off x="4644007" y="-229318"/>
            <a:ext cx="4824535" cy="861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5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Introdución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499325" y="836700"/>
            <a:ext cx="8213400" cy="57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3600">
                <a:solidFill>
                  <a:srgbClr val="111713"/>
                </a:solidFill>
                <a:latin typeface="Courgette"/>
                <a:ea typeface="Courgette"/>
                <a:cs typeface="Courgette"/>
                <a:sym typeface="Courgette"/>
              </a:rPr>
              <a:t>Os  xogos  que  os  nenos  practicaron  nas  distintas  épocas  son  moi  similares   uns  a  outros. Así  os  xogos  como  o  aro,  o  trompo , o  balón , as   bolas  ou  corro  xogáronse  en  todo as  os  tempos  e  en  todos  os  sitios  con  lixeiras  modificacións. O  xogo  permite  o  neno  mesturar  a  realidade  coa  ficción. O   neno  xoga a imitar o mundo  dos  adultos.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1" i="1" sz="4800">
              <a:solidFill>
                <a:schemeClr val="dk1"/>
              </a:solidFill>
              <a:latin typeface="Meddon"/>
              <a:ea typeface="Meddon"/>
              <a:cs typeface="Meddon"/>
              <a:sym typeface="Meddon"/>
            </a:endParaRPr>
          </a:p>
        </p:txBody>
      </p:sp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/>
        </p:nvSpPr>
        <p:spPr>
          <a:xfrm>
            <a:off x="539550" y="836699"/>
            <a:ext cx="8208900" cy="56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i="1" lang="gl" sz="3600">
                <a:solidFill>
                  <a:srgbClr val="111713"/>
                </a:solidFill>
                <a:latin typeface="Courgette"/>
                <a:ea typeface="Courgette"/>
                <a:cs typeface="Courgette"/>
                <a:sym typeface="Courgette"/>
              </a:rPr>
              <a:t>xogos  que  recrean diversas  profesións: mestres, médicos, camioneiros ...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i="1" lang="gl" sz="3600">
                <a:solidFill>
                  <a:srgbClr val="111713"/>
                </a:solidFill>
                <a:latin typeface="Courgette"/>
                <a:ea typeface="Courgette"/>
                <a:cs typeface="Courgette"/>
                <a:sym typeface="Courgette"/>
              </a:rPr>
              <a:t>Co  xogo o neno o mesmo tempo que se acerca o mundo dos maiores alónxase do mesmo a través do compoñente de fantasía e irrealidade que ten todo xogo. O xogo é unha actividade tan importante coma a alimentación e o vestido para o neno. 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4634019" y="-206933"/>
            <a:ext cx="3528391" cy="861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5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Introdución</a:t>
            </a:r>
          </a:p>
        </p:txBody>
      </p:sp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/>
          <p:nvPr/>
        </p:nvSpPr>
        <p:spPr>
          <a:xfrm>
            <a:off x="540075" y="621600"/>
            <a:ext cx="8111400" cy="59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3500">
                <a:solidFill>
                  <a:srgbClr val="111713"/>
                </a:solidFill>
                <a:latin typeface="Courgette"/>
                <a:ea typeface="Courgette"/>
                <a:cs typeface="Courgette"/>
                <a:sym typeface="Courgette"/>
              </a:rPr>
              <a:t>Un neno que non xoga é un neno que ten incompleto o seu desenrolo físico, psíquico e social por iso é difícil ver a un neno que non practique ningún tipo de xogo, a través do xogo o neno aprende a ter seguridade en si mesmo a familiarizarse co fracaso e co éxito e ademais aprende a compartir o propio cos demais,o neno faise autosuficiente medrando en autonomía e responsabilidade.</a:t>
            </a:r>
          </a:p>
        </p:txBody>
      </p:sp>
      <p:sp>
        <p:nvSpPr>
          <p:cNvPr id="276" name="Shape 276"/>
          <p:cNvSpPr txBox="1"/>
          <p:nvPr/>
        </p:nvSpPr>
        <p:spPr>
          <a:xfrm>
            <a:off x="4572000" y="-171400"/>
            <a:ext cx="3672407" cy="861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5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Indrodución</a:t>
            </a:r>
          </a:p>
        </p:txBody>
      </p:sp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/>
          <p:nvPr>
            <p:ph idx="1" type="body"/>
          </p:nvPr>
        </p:nvSpPr>
        <p:spPr>
          <a:xfrm>
            <a:off x="4555025" y="548675"/>
            <a:ext cx="3761400" cy="56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gl" sz="3400" u="none" cap="none" strike="noStrike">
                <a:solidFill>
                  <a:srgbClr val="111713"/>
                </a:solidFill>
                <a:latin typeface="Courgette"/>
                <a:ea typeface="Courgette"/>
                <a:cs typeface="Courgette"/>
                <a:sym typeface="Courgette"/>
              </a:rPr>
              <a:t>Tamén coñecido como  zompo, trompa ou peonza xogábase no século XVII a unha modalidade que consistía en manter en movem. o trompo a base de latigazos.</a:t>
            </a:r>
          </a:p>
        </p:txBody>
      </p:sp>
      <p:sp>
        <p:nvSpPr>
          <p:cNvPr id="282" name="Shape 282"/>
          <p:cNvSpPr txBox="1"/>
          <p:nvPr/>
        </p:nvSpPr>
        <p:spPr>
          <a:xfrm>
            <a:off x="937500" y="3169150"/>
            <a:ext cx="3512700" cy="28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3000">
                <a:solidFill>
                  <a:srgbClr val="111713"/>
                </a:solidFill>
                <a:latin typeface="Courgette"/>
                <a:ea typeface="Courgette"/>
                <a:cs typeface="Courgette"/>
                <a:sym typeface="Courgette"/>
              </a:rPr>
              <a:t>Nesta foto podemos ver a varios nenos, provistos de ramas, intentan que o  trompo «dormite»</a:t>
            </a:r>
          </a:p>
        </p:txBody>
      </p:sp>
      <p:sp>
        <p:nvSpPr>
          <p:cNvPr id="283" name="Shape 283"/>
          <p:cNvSpPr txBox="1"/>
          <p:nvPr/>
        </p:nvSpPr>
        <p:spPr>
          <a:xfrm>
            <a:off x="5247664" y="-192889"/>
            <a:ext cx="2664295" cy="861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5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Trompo</a:t>
            </a:r>
          </a:p>
        </p:txBody>
      </p:sp>
      <p:sp>
        <p:nvSpPr>
          <p:cNvPr id="284" name="Shape 284"/>
          <p:cNvSpPr txBox="1"/>
          <p:nvPr/>
        </p:nvSpPr>
        <p:spPr>
          <a:xfrm>
            <a:off x="1027498" y="465085"/>
            <a:ext cx="3422700" cy="280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85" name="Shape 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3930" y="976141"/>
            <a:ext cx="2920603" cy="2088232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/>
          <p:nvPr/>
        </p:nvSpPr>
        <p:spPr>
          <a:xfrm>
            <a:off x="4636550" y="620700"/>
            <a:ext cx="3607200" cy="5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3200">
                <a:solidFill>
                  <a:srgbClr val="111713"/>
                </a:solidFill>
                <a:latin typeface="Courgette"/>
                <a:ea typeface="Courgette"/>
                <a:cs typeface="Courgette"/>
                <a:sym typeface="Courgette"/>
              </a:rPr>
              <a:t>Outra modalidade é a que chegou ata os nosos días , consiste en lanzar o trompo ó chan, mediante unha corda que leva liada na punta , para acadar que baile o maior tempo posible.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5264900" y="-200406"/>
            <a:ext cx="3228109" cy="861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5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Trompo</a:t>
            </a:r>
          </a:p>
        </p:txBody>
      </p:sp>
      <p:pic>
        <p:nvPicPr>
          <p:cNvPr id="292" name="Shape 2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2250" y="1885175"/>
            <a:ext cx="3059400" cy="30057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/>
          <p:nvPr>
            <p:ph idx="1" type="body"/>
          </p:nvPr>
        </p:nvSpPr>
        <p:spPr>
          <a:xfrm>
            <a:off x="4734625" y="1052725"/>
            <a:ext cx="3478800" cy="49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gl" sz="30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Consistía en lanzar un trompo o chán, facelo bailar e entre dos xogadores, coa corda, coller o trompo por a punta e mantelo no aire intentando que s</a:t>
            </a:r>
            <a:r>
              <a:rPr lang="gl" sz="3000">
                <a:latin typeface="Courgette"/>
                <a:ea typeface="Courgette"/>
                <a:cs typeface="Courgette"/>
                <a:sym typeface="Courgette"/>
              </a:rPr>
              <a:t>e</a:t>
            </a:r>
            <a:r>
              <a:rPr b="0" i="0" lang="gl" sz="30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ga bailando.</a:t>
            </a:r>
          </a:p>
        </p:txBody>
      </p:sp>
      <p:pic>
        <p:nvPicPr>
          <p:cNvPr id="298" name="Shape 2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616" y="1844823"/>
            <a:ext cx="3024335" cy="2585807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  <p:sp>
        <p:nvSpPr>
          <p:cNvPr id="299" name="Shape 299"/>
          <p:cNvSpPr txBox="1"/>
          <p:nvPr/>
        </p:nvSpPr>
        <p:spPr>
          <a:xfrm>
            <a:off x="5076055" y="-171400"/>
            <a:ext cx="2520279" cy="830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8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Trompo</a:t>
            </a:r>
          </a:p>
        </p:txBody>
      </p:sp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/>
          <p:nvPr>
            <p:ph type="title"/>
          </p:nvPr>
        </p:nvSpPr>
        <p:spPr>
          <a:xfrm>
            <a:off x="4575400" y="682750"/>
            <a:ext cx="3635100" cy="5338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rgbClr val="000000"/>
              </a:buClr>
              <a:buSzPct val="25000"/>
              <a:buFont typeface="Courgette"/>
              <a:buNone/>
            </a:pPr>
            <a:r>
              <a:rPr b="0" i="0" lang="gl" sz="24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Un dos xogos máis </a:t>
            </a:r>
            <a:r>
              <a:rPr b="0" i="0" lang="gl" sz="27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crue</a:t>
            </a:r>
            <a:r>
              <a:rPr lang="gl" sz="27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i</a:t>
            </a:r>
            <a:r>
              <a:rPr b="0" i="0" lang="gl" sz="27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s  era  a vítima. Un neno facía de vítima sendo arrastrado por dous ou tres,mentres que o resto de xogadores </a:t>
            </a:r>
            <a:r>
              <a:rPr lang="gl" sz="27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í</a:t>
            </a:r>
            <a:r>
              <a:rPr b="0" i="0" lang="gl" sz="27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an azout</a:t>
            </a:r>
            <a:r>
              <a:rPr lang="gl" sz="27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á</a:t>
            </a:r>
            <a:r>
              <a:rPr b="0" i="0" lang="gl" sz="27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ndoo con varas ou gorros, ganaba aquela vítima que máis tempo agu</a:t>
            </a:r>
            <a:r>
              <a:rPr lang="gl" sz="27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á</a:t>
            </a:r>
            <a:r>
              <a:rPr b="0" i="0" lang="gl" sz="27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ntase  suxeitando  a corda mentres que o maltrataban.</a:t>
            </a:r>
          </a:p>
        </p:txBody>
      </p:sp>
      <p:sp>
        <p:nvSpPr>
          <p:cNvPr id="305" name="Shape 305"/>
          <p:cNvSpPr txBox="1"/>
          <p:nvPr/>
        </p:nvSpPr>
        <p:spPr>
          <a:xfrm>
            <a:off x="5004048" y="-99391"/>
            <a:ext cx="2952328" cy="830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8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A  Vítima</a:t>
            </a:r>
          </a:p>
        </p:txBody>
      </p:sp>
      <p:pic>
        <p:nvPicPr>
          <p:cNvPr id="306" name="Shape 3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349" y="2286681"/>
            <a:ext cx="2952300" cy="20076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 txBox="1"/>
          <p:nvPr>
            <p:ph idx="1" type="body"/>
          </p:nvPr>
        </p:nvSpPr>
        <p:spPr>
          <a:xfrm>
            <a:off x="4636550" y="908725"/>
            <a:ext cx="3576600" cy="50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gl" sz="27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Os bolos era un xogo moi corrente na Idade Moderna, so</a:t>
            </a:r>
            <a:r>
              <a:rPr lang="gl" sz="2700">
                <a:latin typeface="Courgette"/>
                <a:ea typeface="Courgette"/>
                <a:cs typeface="Courgette"/>
                <a:sym typeface="Courgette"/>
              </a:rPr>
              <a:t>í</a:t>
            </a:r>
            <a:r>
              <a:rPr b="0" i="0" lang="gl" sz="27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ase </a:t>
            </a:r>
            <a:r>
              <a:rPr lang="gl" sz="2700">
                <a:latin typeface="Courgette"/>
                <a:ea typeface="Courgette"/>
                <a:cs typeface="Courgette"/>
                <a:sym typeface="Courgette"/>
              </a:rPr>
              <a:t>u</a:t>
            </a:r>
            <a:r>
              <a:rPr b="0" i="0" lang="gl" sz="27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tilizar simples </a:t>
            </a:r>
            <a:r>
              <a:rPr lang="gl" sz="2700">
                <a:latin typeface="Courgette"/>
                <a:ea typeface="Courgette"/>
                <a:cs typeface="Courgette"/>
                <a:sym typeface="Courgette"/>
              </a:rPr>
              <a:t>anacos</a:t>
            </a:r>
            <a:r>
              <a:rPr b="0" i="0" lang="gl" sz="27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 de madeira apenas traballados.O equilibrio, a forza e puntería eran calidades imprescindibles para </a:t>
            </a:r>
            <a:r>
              <a:rPr lang="gl" sz="2700">
                <a:latin typeface="Courgette"/>
                <a:ea typeface="Courgette"/>
                <a:cs typeface="Courgette"/>
                <a:sym typeface="Courgette"/>
              </a:rPr>
              <a:t>acadar</a:t>
            </a:r>
            <a:r>
              <a:rPr b="0" i="0" lang="gl" sz="27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 derribar todos os bolos.</a:t>
            </a:r>
          </a:p>
        </p:txBody>
      </p:sp>
      <p:sp>
        <p:nvSpPr>
          <p:cNvPr id="312" name="Shape 312"/>
          <p:cNvSpPr txBox="1"/>
          <p:nvPr/>
        </p:nvSpPr>
        <p:spPr>
          <a:xfrm>
            <a:off x="4932039" y="-172827"/>
            <a:ext cx="2736303" cy="861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5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Os bolos</a:t>
            </a:r>
          </a:p>
        </p:txBody>
      </p:sp>
      <p:pic>
        <p:nvPicPr>
          <p:cNvPr id="313" name="Shape 3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4024" y="2272426"/>
            <a:ext cx="2820300" cy="1875599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/>
          <p:nvPr>
            <p:ph idx="1" type="body"/>
          </p:nvPr>
        </p:nvSpPr>
        <p:spPr>
          <a:xfrm>
            <a:off x="4603600" y="836700"/>
            <a:ext cx="3497400" cy="48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gl" sz="30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O xogo de balón consistía en lanzar unha pelota uns a outros </a:t>
            </a:r>
            <a:r>
              <a:rPr lang="gl" sz="3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i</a:t>
            </a:r>
            <a:r>
              <a:rPr b="0" i="0" lang="gl" sz="30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mpuls</a:t>
            </a:r>
            <a:r>
              <a:rPr lang="gl" sz="3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á</a:t>
            </a:r>
            <a:r>
              <a:rPr b="0" i="0" lang="gl" sz="30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ndoa cu </a:t>
            </a:r>
            <a:r>
              <a:rPr lang="gl" sz="3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brazalete </a:t>
            </a:r>
            <a:r>
              <a:rPr b="0" i="0" lang="gl" sz="30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de madeira que cada neno colocaba no brazo.</a:t>
            </a:r>
          </a:p>
        </p:txBody>
      </p:sp>
      <p:sp>
        <p:nvSpPr>
          <p:cNvPr id="319" name="Shape 319"/>
          <p:cNvSpPr txBox="1"/>
          <p:nvPr/>
        </p:nvSpPr>
        <p:spPr>
          <a:xfrm>
            <a:off x="4726423" y="-19028"/>
            <a:ext cx="352839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Xogo do balón</a:t>
            </a:r>
          </a:p>
        </p:txBody>
      </p:sp>
      <p:pic>
        <p:nvPicPr>
          <p:cNvPr id="320" name="Shape 3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5600" y="2506800"/>
            <a:ext cx="2757600" cy="1930199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/>
          <p:nvPr>
            <p:ph idx="1" type="body"/>
          </p:nvPr>
        </p:nvSpPr>
        <p:spPr>
          <a:xfrm>
            <a:off x="4679775" y="836700"/>
            <a:ext cx="3533400" cy="49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gl" sz="2400">
                <a:latin typeface="Courgette"/>
                <a:ea typeface="Courgette"/>
                <a:cs typeface="Courgette"/>
                <a:sym typeface="Courgette"/>
              </a:rPr>
              <a:t>O</a:t>
            </a:r>
            <a:r>
              <a:rPr b="0" i="0" lang="gl" sz="24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 “</a:t>
            </a:r>
            <a:r>
              <a:rPr lang="gl" sz="2400">
                <a:latin typeface="Courgette"/>
                <a:ea typeface="Courgette"/>
                <a:cs typeface="Courgette"/>
                <a:sym typeface="Courgette"/>
              </a:rPr>
              <a:t>pelete</a:t>
            </a:r>
            <a:r>
              <a:rPr b="0" i="0" lang="gl" sz="24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” e outro dos xogos que chegou ata os nosos días. É un xogo de equilibrio e habilidade; xógase sobre unha figura con varios compartimentos d</a:t>
            </a:r>
            <a:r>
              <a:rPr lang="gl" sz="2400">
                <a:latin typeface="Courgette"/>
                <a:ea typeface="Courgette"/>
                <a:cs typeface="Courgette"/>
                <a:sym typeface="Courgette"/>
              </a:rPr>
              <a:t>e</a:t>
            </a:r>
            <a:r>
              <a:rPr b="0" i="0" lang="gl" sz="24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buxados no solo e consiste en ir pasando un </a:t>
            </a:r>
            <a:r>
              <a:rPr lang="gl" sz="2400">
                <a:latin typeface="Courgette"/>
                <a:ea typeface="Courgette"/>
                <a:cs typeface="Courgette"/>
                <a:sym typeface="Courgette"/>
              </a:rPr>
              <a:t>anaco</a:t>
            </a:r>
            <a:r>
              <a:rPr b="0" i="0" lang="gl" sz="24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 de baldosa que se empuxa co pé saltando sobre </a:t>
            </a:r>
            <a:r>
              <a:rPr lang="gl" sz="2400">
                <a:latin typeface="Courgette"/>
                <a:ea typeface="Courgette"/>
                <a:cs typeface="Courgette"/>
                <a:sym typeface="Courgette"/>
              </a:rPr>
              <a:t>e</a:t>
            </a:r>
            <a:r>
              <a:rPr b="0" i="0" lang="gl" sz="24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l a pata coxa.</a:t>
            </a:r>
          </a:p>
        </p:txBody>
      </p:sp>
      <p:sp>
        <p:nvSpPr>
          <p:cNvPr id="326" name="Shape 326"/>
          <p:cNvSpPr txBox="1"/>
          <p:nvPr/>
        </p:nvSpPr>
        <p:spPr>
          <a:xfrm>
            <a:off x="4679774" y="-141625"/>
            <a:ext cx="3230999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O  pelete</a:t>
            </a:r>
          </a:p>
        </p:txBody>
      </p:sp>
      <p:pic>
        <p:nvPicPr>
          <p:cNvPr id="327" name="Shape 3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2326" y="2119550"/>
            <a:ext cx="2922000" cy="23523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/>
          <p:nvPr>
            <p:ph type="title"/>
          </p:nvPr>
        </p:nvSpPr>
        <p:spPr>
          <a:xfrm>
            <a:off x="4555025" y="866175"/>
            <a:ext cx="3546300" cy="50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rgbClr val="000000"/>
              </a:buClr>
              <a:buSzPct val="25000"/>
              <a:buFont typeface="Courgette"/>
              <a:buNone/>
            </a:pPr>
            <a:r>
              <a:t/>
            </a:r>
            <a:endParaRPr sz="4000">
              <a:solidFill>
                <a:srgbClr val="000000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indent="0" lvl="0" marL="0" marR="0" rtl="0" algn="l">
              <a:spcBef>
                <a:spcPts val="0"/>
              </a:spcBef>
              <a:buClr>
                <a:srgbClr val="000000"/>
              </a:buClr>
              <a:buSzPct val="25000"/>
              <a:buFont typeface="Courgette"/>
              <a:buNone/>
            </a:pPr>
            <a:r>
              <a:t/>
            </a:r>
            <a:endParaRPr sz="4000">
              <a:solidFill>
                <a:srgbClr val="000000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indent="0" lvl="0" marL="0" marR="0" rtl="0" algn="l">
              <a:spcBef>
                <a:spcPts val="0"/>
              </a:spcBef>
              <a:buClr>
                <a:srgbClr val="000000"/>
              </a:buClr>
              <a:buSzPct val="25000"/>
              <a:buFont typeface="Courgette"/>
              <a:buNone/>
            </a:pPr>
            <a:r>
              <a:t/>
            </a:r>
            <a:endParaRPr sz="4000">
              <a:solidFill>
                <a:srgbClr val="000000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indent="0" lvl="0" marL="0" marR="0" rtl="0" algn="l">
              <a:spcBef>
                <a:spcPts val="0"/>
              </a:spcBef>
              <a:buClr>
                <a:srgbClr val="000000"/>
              </a:buClr>
              <a:buSzPct val="25000"/>
              <a:buFont typeface="Courgette"/>
              <a:buNone/>
            </a:pPr>
            <a:r>
              <a:t/>
            </a:r>
            <a:endParaRPr sz="4000">
              <a:solidFill>
                <a:srgbClr val="000000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indent="0" lvl="0" marL="0" marR="0" rtl="0" algn="l">
              <a:spcBef>
                <a:spcPts val="0"/>
              </a:spcBef>
              <a:buClr>
                <a:srgbClr val="000000"/>
              </a:buClr>
              <a:buSzPct val="25000"/>
              <a:buFont typeface="Courgette"/>
              <a:buNone/>
            </a:pPr>
            <a:r>
              <a:t/>
            </a:r>
            <a:endParaRPr sz="4000">
              <a:solidFill>
                <a:srgbClr val="000000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indent="0" lvl="0" marL="0" marR="0" rtl="0" algn="l">
              <a:spcBef>
                <a:spcPts val="0"/>
              </a:spcBef>
              <a:buClr>
                <a:srgbClr val="000000"/>
              </a:buClr>
              <a:buSzPct val="25000"/>
              <a:buFont typeface="Courgette"/>
              <a:buNone/>
            </a:pPr>
            <a:r>
              <a:rPr b="0" i="0" lang="gl" sz="36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O aro tamén se practicaba nos séculos XV11 e XV111. Facíase rodar  polo  solo dándolle golpes coa m</a:t>
            </a:r>
            <a:r>
              <a:rPr lang="gl" sz="36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a</a:t>
            </a:r>
            <a:r>
              <a:rPr b="0" i="0" lang="gl" sz="36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n  ou cunha vara de madeira.</a:t>
            </a:r>
          </a:p>
        </p:txBody>
      </p:sp>
      <p:sp>
        <p:nvSpPr>
          <p:cNvPr id="333" name="Shape 333"/>
          <p:cNvSpPr txBox="1"/>
          <p:nvPr/>
        </p:nvSpPr>
        <p:spPr>
          <a:xfrm>
            <a:off x="5508103" y="-171400"/>
            <a:ext cx="2533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8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O Aro</a:t>
            </a:r>
          </a:p>
        </p:txBody>
      </p:sp>
      <p:pic>
        <p:nvPicPr>
          <p:cNvPr id="334" name="Shape 3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552" y="659597"/>
            <a:ext cx="3677003" cy="2592287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  <p:pic>
        <p:nvPicPr>
          <p:cNvPr id="335" name="Shape 3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18762" y="3784787"/>
            <a:ext cx="2433529" cy="2190176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/>
          <p:nvPr/>
        </p:nvSpPr>
        <p:spPr>
          <a:xfrm>
            <a:off x="4555475" y="548675"/>
            <a:ext cx="3647700" cy="56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24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O boliche  chegou ata os nosos día sen apenas variación , salvo o material e a decoración.É un xoguete consistente nun pau de madeira ou oso rematado nunha punta por un lado e cunha cazoleta no outro; leva unha bola perforada suxeita cun fío no seu centro e o xogo consiste en lanzar esta bola e recollela ben na cazoleta ou insert</a:t>
            </a:r>
            <a:r>
              <a:rPr lang="gl" sz="2400">
                <a:latin typeface="Courgette"/>
                <a:ea typeface="Courgette"/>
                <a:cs typeface="Courgette"/>
                <a:sym typeface="Courgette"/>
              </a:rPr>
              <a:t>á</a:t>
            </a:r>
            <a:r>
              <a:rPr lang="gl" sz="24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ndoa na punta.</a:t>
            </a:r>
          </a:p>
        </p:txBody>
      </p:sp>
      <p:sp>
        <p:nvSpPr>
          <p:cNvPr id="341" name="Shape 341"/>
          <p:cNvSpPr txBox="1"/>
          <p:nvPr/>
        </p:nvSpPr>
        <p:spPr>
          <a:xfrm>
            <a:off x="4836119" y="-99391"/>
            <a:ext cx="302433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4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O Boliche</a:t>
            </a:r>
          </a:p>
        </p:txBody>
      </p:sp>
      <p:pic>
        <p:nvPicPr>
          <p:cNvPr id="342" name="Shape 3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799" y="1803675"/>
            <a:ext cx="2913599" cy="37341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/>
          <p:nvPr>
            <p:ph idx="1" type="body"/>
          </p:nvPr>
        </p:nvSpPr>
        <p:spPr>
          <a:xfrm>
            <a:off x="4585575" y="764700"/>
            <a:ext cx="3546300" cy="54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gl" sz="26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Consiste en apoiar unha man sobre a do compañeiro e golpeala con forza.No século XIX tamén se xogaba « </a:t>
            </a:r>
            <a:r>
              <a:rPr b="1" i="0" lang="gl" sz="26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O Marro </a:t>
            </a:r>
            <a:r>
              <a:rPr b="0" i="0" lang="gl" sz="26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» que consistía en librar o neno que estaba cos brazos en cruz , tocando o seu corpo coas mans mentres que os outros nenos llo impedían</a:t>
            </a:r>
            <a:r>
              <a:rPr b="0" i="0" lang="gl" sz="306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.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x="4788025" y="0"/>
            <a:ext cx="3343800" cy="6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4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Quentamáns</a:t>
            </a:r>
          </a:p>
        </p:txBody>
      </p:sp>
      <p:pic>
        <p:nvPicPr>
          <p:cNvPr id="349" name="Shape 3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5099" y="2282599"/>
            <a:ext cx="2742900" cy="2320199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/>
          <p:nvPr>
            <p:ph idx="2" type="body"/>
          </p:nvPr>
        </p:nvSpPr>
        <p:spPr>
          <a:xfrm>
            <a:off x="4736600" y="908725"/>
            <a:ext cx="3405300" cy="5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gl" sz="33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Os nenos movíanse libremente por un espazo, intentando non ser tocados polo que tiña os ollos vendados que era a galiña cega.</a:t>
            </a:r>
          </a:p>
          <a:p>
            <a:pPr indent="0" lvl="0" marL="0" marR="0" rtl="0" algn="l">
              <a:spcBef>
                <a:spcPts val="80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0" i="0" sz="4000" u="none" cap="none" strike="noStrike">
              <a:solidFill>
                <a:srgbClr val="424242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355" name="Shape 3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5298" y="908726"/>
            <a:ext cx="2885399" cy="20919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  <p:sp>
        <p:nvSpPr>
          <p:cNvPr id="356" name="Shape 356"/>
          <p:cNvSpPr txBox="1"/>
          <p:nvPr/>
        </p:nvSpPr>
        <p:spPr>
          <a:xfrm>
            <a:off x="947700" y="3297950"/>
            <a:ext cx="3479400" cy="29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26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Outro  xogo moi parecido e o do cacharon  pero neste caso o neno que ten os ollos vendados móvese dentro dunha roda</a:t>
            </a:r>
            <a:r>
              <a:rPr lang="gl" sz="26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.</a:t>
            </a:r>
          </a:p>
        </p:txBody>
      </p:sp>
      <p:sp>
        <p:nvSpPr>
          <p:cNvPr id="357" name="Shape 357"/>
          <p:cNvSpPr txBox="1"/>
          <p:nvPr/>
        </p:nvSpPr>
        <p:spPr>
          <a:xfrm>
            <a:off x="5076055" y="-3245"/>
            <a:ext cx="280831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Galiña cega</a:t>
            </a:r>
          </a:p>
        </p:txBody>
      </p:sp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/>
          <p:nvPr>
            <p:ph idx="1" type="body"/>
          </p:nvPr>
        </p:nvSpPr>
        <p:spPr>
          <a:xfrm>
            <a:off x="4636550" y="980725"/>
            <a:ext cx="3535800" cy="47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gl" sz="36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É unha especie de tenis , onde a pelota vai dun xogador a outro, cruzando unha raia que se pintaba no ch</a:t>
            </a:r>
            <a:r>
              <a:rPr lang="gl" sz="3600">
                <a:latin typeface="Courgette"/>
                <a:ea typeface="Courgette"/>
                <a:cs typeface="Courgette"/>
                <a:sym typeface="Courgette"/>
              </a:rPr>
              <a:t>a</a:t>
            </a:r>
            <a:r>
              <a:rPr b="0" i="0" lang="gl" sz="36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n.</a:t>
            </a:r>
          </a:p>
        </p:txBody>
      </p:sp>
      <p:sp>
        <p:nvSpPr>
          <p:cNvPr id="363" name="Shape 363"/>
          <p:cNvSpPr txBox="1"/>
          <p:nvPr/>
        </p:nvSpPr>
        <p:spPr>
          <a:xfrm>
            <a:off x="1100475" y="1151474"/>
            <a:ext cx="3067800" cy="49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364" name="Shape 3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3550" y="2343750"/>
            <a:ext cx="2664600" cy="2078399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  <p:sp>
        <p:nvSpPr>
          <p:cNvPr id="365" name="Shape 365"/>
          <p:cNvSpPr txBox="1"/>
          <p:nvPr/>
        </p:nvSpPr>
        <p:spPr>
          <a:xfrm>
            <a:off x="5148064" y="-58395"/>
            <a:ext cx="302433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O volante</a:t>
            </a:r>
          </a:p>
        </p:txBody>
      </p:sp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/>
          <p:nvPr>
            <p:ph type="title"/>
          </p:nvPr>
        </p:nvSpPr>
        <p:spPr>
          <a:xfrm>
            <a:off x="4616125" y="621600"/>
            <a:ext cx="3515700" cy="372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Kaushan Script"/>
              <a:buNone/>
            </a:pPr>
            <a:r>
              <a:rPr b="0" i="0" lang="gl" sz="3600" u="none" cap="none" strike="noStrike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  Xogo dos </a:t>
            </a:r>
            <a:r>
              <a:rPr lang="gl" sz="36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ó</a:t>
            </a:r>
            <a:r>
              <a:rPr b="0" i="0" lang="gl" sz="3600" u="none" cap="none" strike="noStrike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sos </a:t>
            </a:r>
          </a:p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Kaushan Script"/>
              <a:buNone/>
            </a:pPr>
            <a:r>
              <a:t/>
            </a:r>
            <a:endParaRPr sz="3000">
              <a:solidFill>
                <a:srgbClr val="000000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indent="0" lvl="0" marL="0" marR="0" rtl="0" algn="l">
              <a:spcBef>
                <a:spcPts val="0"/>
              </a:spcBef>
              <a:buClr>
                <a:schemeClr val="lt1"/>
              </a:buClr>
              <a:buSzPct val="25000"/>
              <a:buFont typeface="Kaushan Script"/>
              <a:buNone/>
            </a:pPr>
            <a:r>
              <a:rPr b="0" i="0" lang="gl" sz="30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Os nenos tiñan que intentar meter nun burato varios </a:t>
            </a:r>
            <a:r>
              <a:rPr lang="gl" sz="3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ó</a:t>
            </a:r>
            <a:r>
              <a:rPr b="0" i="0" lang="gl" sz="30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sos de froitas, ga</a:t>
            </a:r>
            <a:r>
              <a:rPr lang="gl" sz="3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ñ</a:t>
            </a:r>
            <a:r>
              <a:rPr b="0" i="0" lang="gl" sz="3000" u="none" cap="none" strike="noStrike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ando aquel xogador que o conseguía nun intento.</a:t>
            </a:r>
          </a:p>
        </p:txBody>
      </p:sp>
      <p:pic>
        <p:nvPicPr>
          <p:cNvPr id="371" name="Shape 3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8048" y="2353923"/>
            <a:ext cx="2950799" cy="20508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 txBox="1"/>
          <p:nvPr>
            <p:ph idx="1" type="body"/>
          </p:nvPr>
        </p:nvSpPr>
        <p:spPr>
          <a:xfrm>
            <a:off x="4673474" y="827875"/>
            <a:ext cx="3438000" cy="50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gl" sz="30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Un neno ou unha nena colócase  no centro dun cadrado grande e tiña que evitar que os outros que estaban nas esquinas cambiasen de lugar.</a:t>
            </a:r>
          </a:p>
        </p:txBody>
      </p:sp>
      <p:pic>
        <p:nvPicPr>
          <p:cNvPr id="377" name="Shape 3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1675" y="2343750"/>
            <a:ext cx="2687400" cy="20289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  <p:sp>
        <p:nvSpPr>
          <p:cNvPr id="378" name="Shape 378"/>
          <p:cNvSpPr txBox="1"/>
          <p:nvPr/>
        </p:nvSpPr>
        <p:spPr>
          <a:xfrm>
            <a:off x="4860032" y="9490"/>
            <a:ext cx="316835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36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Catro esquinas</a:t>
            </a:r>
          </a:p>
        </p:txBody>
      </p:sp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/>
          <p:nvPr>
            <p:ph idx="1" type="body"/>
          </p:nvPr>
        </p:nvSpPr>
        <p:spPr>
          <a:xfrm>
            <a:off x="4716025" y="1052725"/>
            <a:ext cx="3436200" cy="41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gl" sz="30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Xogo de saltar varios nenos, un tras outro, sucesivamente, </a:t>
            </a:r>
            <a:r>
              <a:rPr lang="gl" sz="3000">
                <a:latin typeface="Courgette"/>
                <a:ea typeface="Courgette"/>
                <a:cs typeface="Courgette"/>
                <a:sym typeface="Courgette"/>
              </a:rPr>
              <a:t>ó</a:t>
            </a:r>
            <a:r>
              <a:rPr b="0" i="0" lang="gl" sz="30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 longo dun camiño , sen tocar cos pés o que fa</a:t>
            </a:r>
            <a:r>
              <a:rPr lang="gl" sz="3000">
                <a:latin typeface="Courgette"/>
                <a:ea typeface="Courgette"/>
                <a:cs typeface="Courgette"/>
                <a:sym typeface="Courgette"/>
              </a:rPr>
              <a:t>i</a:t>
            </a:r>
            <a:r>
              <a:rPr b="0" i="0" lang="gl" sz="30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 de pandote.</a:t>
            </a:r>
          </a:p>
        </p:txBody>
      </p:sp>
      <p:sp>
        <p:nvSpPr>
          <p:cNvPr id="384" name="Shape 384"/>
          <p:cNvSpPr txBox="1"/>
          <p:nvPr/>
        </p:nvSpPr>
        <p:spPr>
          <a:xfrm>
            <a:off x="5148076" y="-171400"/>
            <a:ext cx="2861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4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Correrrúas</a:t>
            </a:r>
          </a:p>
        </p:txBody>
      </p:sp>
      <p:pic>
        <p:nvPicPr>
          <p:cNvPr id="385" name="Shape 3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3001" y="2326201"/>
            <a:ext cx="2947500" cy="19602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/>
          <p:nvPr>
            <p:ph idx="1" type="body"/>
          </p:nvPr>
        </p:nvSpPr>
        <p:spPr>
          <a:xfrm>
            <a:off x="4734625" y="908725"/>
            <a:ext cx="3427800" cy="47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gl" sz="33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Este trat</a:t>
            </a:r>
            <a:r>
              <a:rPr lang="gl" sz="3300">
                <a:latin typeface="Courgette"/>
                <a:ea typeface="Courgette"/>
                <a:cs typeface="Courgette"/>
                <a:sym typeface="Courgette"/>
              </a:rPr>
              <a:t>ábase</a:t>
            </a:r>
            <a:r>
              <a:rPr b="0" i="0" lang="gl" sz="33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 de lanzar pequenas pedr</a:t>
            </a:r>
            <a:r>
              <a:rPr lang="gl" sz="3300">
                <a:latin typeface="Courgette"/>
                <a:ea typeface="Courgette"/>
                <a:cs typeface="Courgette"/>
                <a:sym typeface="Courgette"/>
              </a:rPr>
              <a:t>as</a:t>
            </a:r>
            <a:r>
              <a:rPr b="0" i="0" lang="gl" sz="33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, uns nenos contra outros , mediante  unhas simples ondas ou tira</a:t>
            </a:r>
            <a:r>
              <a:rPr lang="gl" sz="3300">
                <a:latin typeface="Courgette"/>
                <a:ea typeface="Courgette"/>
                <a:cs typeface="Courgette"/>
                <a:sym typeface="Courgette"/>
              </a:rPr>
              <a:t>croios</a:t>
            </a:r>
            <a:r>
              <a:rPr b="0" i="0" lang="gl" sz="3300" u="none" cap="none" strike="noStrike">
                <a:solidFill>
                  <a:srgbClr val="424242"/>
                </a:solidFill>
                <a:latin typeface="Courgette"/>
                <a:ea typeface="Courgette"/>
                <a:cs typeface="Courgette"/>
                <a:sym typeface="Courgette"/>
              </a:rPr>
              <a:t>.</a:t>
            </a:r>
          </a:p>
        </p:txBody>
      </p:sp>
      <p:sp>
        <p:nvSpPr>
          <p:cNvPr id="391" name="Shape 391"/>
          <p:cNvSpPr txBox="1"/>
          <p:nvPr/>
        </p:nvSpPr>
        <p:spPr>
          <a:xfrm>
            <a:off x="5076055" y="-89871"/>
            <a:ext cx="295232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gl" sz="400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Tirachinas</a:t>
            </a:r>
          </a:p>
        </p:txBody>
      </p:sp>
      <p:pic>
        <p:nvPicPr>
          <p:cNvPr id="392" name="Shape 3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8773" y="2272425"/>
            <a:ext cx="2750400" cy="187020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pic>
    </p:spTree>
  </p:cSld>
  <p:clrMapOvr>
    <a:masterClrMapping/>
  </p:clrMapOvr>
  <mc:AlternateContent>
    <mc:Choice Requires="p14">
      <p:transition spd="slow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Austin">
  <a:themeElements>
    <a:clrScheme name="Personalizado 8">
      <a:dk1>
        <a:srgbClr val="C8D6CD"/>
      </a:dk1>
      <a:lt1>
        <a:srgbClr val="FFFFFF"/>
      </a:lt1>
      <a:dk2>
        <a:srgbClr val="D6D5CB"/>
      </a:dk2>
      <a:lt2>
        <a:srgbClr val="DFE6D0"/>
      </a:lt2>
      <a:accent1>
        <a:srgbClr val="759AA5"/>
      </a:accent1>
      <a:accent2>
        <a:srgbClr val="65876D"/>
      </a:accent2>
      <a:accent3>
        <a:srgbClr val="79B532"/>
      </a:accent3>
      <a:accent4>
        <a:srgbClr val="E9F5DB"/>
      </a:accent4>
      <a:accent5>
        <a:srgbClr val="E9F5DB"/>
      </a:accent5>
      <a:accent6>
        <a:srgbClr val="CCDAD1"/>
      </a:accent6>
      <a:hlink>
        <a:srgbClr val="D3E4EB"/>
      </a:hlink>
      <a:folHlink>
        <a:srgbClr val="B7D2D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