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73"/>
  </p:notesMasterIdLst>
  <p:sldIdLst>
    <p:sldId id="275" r:id="rId2"/>
    <p:sldId id="2483" r:id="rId3"/>
    <p:sldId id="2484" r:id="rId4"/>
    <p:sldId id="2515" r:id="rId5"/>
    <p:sldId id="2482" r:id="rId6"/>
    <p:sldId id="2485" r:id="rId7"/>
    <p:sldId id="2516" r:id="rId8"/>
    <p:sldId id="2822" r:id="rId9"/>
    <p:sldId id="2821" r:id="rId10"/>
    <p:sldId id="2820" r:id="rId11"/>
    <p:sldId id="2824" r:id="rId12"/>
    <p:sldId id="2825" r:id="rId13"/>
    <p:sldId id="2826" r:id="rId14"/>
    <p:sldId id="2827" r:id="rId15"/>
    <p:sldId id="2828" r:id="rId16"/>
    <p:sldId id="2829" r:id="rId17"/>
    <p:sldId id="2830" r:id="rId18"/>
    <p:sldId id="2831" r:id="rId19"/>
    <p:sldId id="2832" r:id="rId20"/>
    <p:sldId id="2833" r:id="rId21"/>
    <p:sldId id="2834" r:id="rId22"/>
    <p:sldId id="2835" r:id="rId23"/>
    <p:sldId id="2836" r:id="rId24"/>
    <p:sldId id="2837" r:id="rId25"/>
    <p:sldId id="2838" r:id="rId26"/>
    <p:sldId id="2839" r:id="rId27"/>
    <p:sldId id="2840" r:id="rId28"/>
    <p:sldId id="2841" r:id="rId29"/>
    <p:sldId id="2842" r:id="rId30"/>
    <p:sldId id="2843" r:id="rId31"/>
    <p:sldId id="2844" r:id="rId32"/>
    <p:sldId id="2846" r:id="rId33"/>
    <p:sldId id="2847" r:id="rId34"/>
    <p:sldId id="2848" r:id="rId35"/>
    <p:sldId id="2849" r:id="rId36"/>
    <p:sldId id="2850" r:id="rId37"/>
    <p:sldId id="2851" r:id="rId38"/>
    <p:sldId id="2852" r:id="rId39"/>
    <p:sldId id="2853" r:id="rId40"/>
    <p:sldId id="2854" r:id="rId41"/>
    <p:sldId id="2855" r:id="rId42"/>
    <p:sldId id="2856" r:id="rId43"/>
    <p:sldId id="2857" r:id="rId44"/>
    <p:sldId id="2858" r:id="rId45"/>
    <p:sldId id="2859" r:id="rId46"/>
    <p:sldId id="2860" r:id="rId47"/>
    <p:sldId id="2861" r:id="rId48"/>
    <p:sldId id="2862" r:id="rId49"/>
    <p:sldId id="2863" r:id="rId50"/>
    <p:sldId id="2864" r:id="rId51"/>
    <p:sldId id="2865" r:id="rId52"/>
    <p:sldId id="2866" r:id="rId53"/>
    <p:sldId id="2488" r:id="rId54"/>
    <p:sldId id="2884" r:id="rId55"/>
    <p:sldId id="2899" r:id="rId56"/>
    <p:sldId id="2898" r:id="rId57"/>
    <p:sldId id="2897" r:id="rId58"/>
    <p:sldId id="2896" r:id="rId59"/>
    <p:sldId id="2895" r:id="rId60"/>
    <p:sldId id="2894" r:id="rId61"/>
    <p:sldId id="2893" r:id="rId62"/>
    <p:sldId id="2892" r:id="rId63"/>
    <p:sldId id="2891" r:id="rId64"/>
    <p:sldId id="2890" r:id="rId65"/>
    <p:sldId id="2889" r:id="rId66"/>
    <p:sldId id="2888" r:id="rId67"/>
    <p:sldId id="2887" r:id="rId68"/>
    <p:sldId id="2886" r:id="rId69"/>
    <p:sldId id="2885" r:id="rId70"/>
    <p:sldId id="2523" r:id="rId71"/>
    <p:sldId id="2818" r:id="rId72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383" autoAdjust="0"/>
    <p:restoredTop sz="95196" autoAdjust="0"/>
  </p:normalViewPr>
  <p:slideViewPr>
    <p:cSldViewPr snapToGrid="0">
      <p:cViewPr varScale="1">
        <p:scale>
          <a:sx n="85" d="100"/>
          <a:sy n="85" d="100"/>
        </p:scale>
        <p:origin x="389" y="6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97" d="100"/>
          <a:sy n="97" d="100"/>
        </p:scale>
        <p:origin x="4328" y="20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280E622-C657-E345-B840-29EE9523E39D}" type="datetimeFigureOut">
              <a:rPr lang="es-ES" smtClean="0"/>
              <a:t>17/04/2024</a:t>
            </a:fld>
            <a:endParaRPr lang="es-ES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70121AF-1E30-B148-934E-CCC90456D8F7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232591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70121AF-1E30-B148-934E-CCC90456D8F7}" type="slidenum">
              <a:rPr lang="es-ES" smtClean="0"/>
              <a:t>2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70962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63118B9-1F0E-9E13-54CB-4B938972052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550BCCA-F848-EC00-0418-57D6CCBCF1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504055E-C15B-D93D-D6C1-F3B47C61B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0AC59-B978-5C4A-AD4C-151BB3EBF353}" type="datetimeFigureOut">
              <a:rPr lang="es-ES" smtClean="0"/>
              <a:t>17/04/2024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24C9B53-2561-5098-1D99-67F78F1B12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6AF094E-AF44-F6B9-245B-4D2B265251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2A4F6-1235-0A41-9C99-6AEA5BE21C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4051463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60B6C6F-3D8C-6B49-B9C2-CC1862D1BB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A73FCBA-06A3-4A40-53EE-94ED0FD1501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0AE7AC2-49B3-B503-F19D-A86C1414ECB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0AC59-B978-5C4A-AD4C-151BB3EBF353}" type="datetimeFigureOut">
              <a:rPr lang="es-ES" smtClean="0"/>
              <a:t>17/04/2024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319FB00-3319-8D88-ECDE-FF68F598E3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996F9987-FC6F-ED76-A1CE-820A8BFC4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2A4F6-1235-0A41-9C99-6AEA5BE21C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75926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207F0B2-7E8E-25C3-3592-275C8DC85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CB4FEA3-2042-2E31-937B-FF6E8577CBE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AAA786A-31EE-1748-5D8E-8800CF536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0AC59-B978-5C4A-AD4C-151BB3EBF353}" type="datetimeFigureOut">
              <a:rPr lang="es-ES" smtClean="0"/>
              <a:t>17/04/2024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2D4D519-7E8D-7FA8-83BC-6CF39672C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22B6274-D53B-710F-10B6-512EBB2851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2A4F6-1235-0A41-9C99-6AEA5BE21C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641270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CC2E761-7A14-FC33-DEEF-07C07EB25E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07FB4440-E8ED-184F-6825-219F2C3A84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6C20F22-098B-9876-8C28-F807BF9D83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7DD60F5-5FE8-00DD-2016-8204D73E58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0AC59-B978-5C4A-AD4C-151BB3EBF353}" type="datetimeFigureOut">
              <a:rPr lang="es-ES" smtClean="0"/>
              <a:t>17/04/2024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08C922CE-C735-0DB0-52F5-FBEA75D78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ECBC349C-BDA4-C771-3A50-154E89D36B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2A4F6-1235-0A41-9C99-6AEA5BE21C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546520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68B4F93-8197-4642-8A10-49A33DC469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E98DBA1-C93D-6ED1-0B74-AD4CEBEEA0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20BDE81-CC95-737E-F21F-B37857B4A2E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2F534E7D-B77B-39F4-7148-6D5D77D9C83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F5E88471-6BC1-3AB0-D4D9-4726E880A7E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9C533BD2-99D0-9D81-F950-A63A4D11E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0AC59-B978-5C4A-AD4C-151BB3EBF353}" type="datetimeFigureOut">
              <a:rPr lang="es-ES" smtClean="0"/>
              <a:t>17/04/2024</a:t>
            </a:fld>
            <a:endParaRPr lang="es-ES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8FEF629-9E8F-4DF4-FD95-A7DF5C10B0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EA888F76-93A9-48AA-DB0F-5A2E5A3668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2A4F6-1235-0A41-9C99-6AEA5BE21C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226357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94DB8E6E-88D2-A822-4E3F-8F9654E34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715C6797-C679-70AE-C7EA-C603178798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0AC59-B978-5C4A-AD4C-151BB3EBF353}" type="datetimeFigureOut">
              <a:rPr lang="es-ES" smtClean="0"/>
              <a:t>17/04/2024</a:t>
            </a:fld>
            <a:endParaRPr lang="es-ES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31350F86-C267-3646-D062-5E1CBB1BBA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A3B6A1B2-2CBA-3B7B-9A0B-0DDB6610C1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2A4F6-1235-0A41-9C99-6AEA5BE21C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77765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5F73448B-757E-AB67-7987-1FA8F4DCF2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0AC59-B978-5C4A-AD4C-151BB3EBF353}" type="datetimeFigureOut">
              <a:rPr lang="es-ES" smtClean="0"/>
              <a:t>17/04/2024</a:t>
            </a:fld>
            <a:endParaRPr lang="es-ES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16B75068-DAD4-B792-3F9E-DCB6A3DC749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D847FF1B-1A64-E79D-03D9-BD2795544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2A4F6-1235-0A41-9C99-6AEA5BE21C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60805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E78C13C-557D-2EFE-2E86-289B3C20F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22066C9-435E-5D6E-ED49-01B6AC50A9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203F3A4E-FA54-EC8E-8B66-A5DAC37E2F7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0BA00D2-2F80-6F77-DF43-A03BDE3CB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0AC59-B978-5C4A-AD4C-151BB3EBF353}" type="datetimeFigureOut">
              <a:rPr lang="es-ES" smtClean="0"/>
              <a:t>17/04/2024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78D6BCC1-2619-1F19-A84B-C258B93E5E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FF4B17F1-E7E7-2992-3B8B-965500D0D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2A4F6-1235-0A41-9C99-6AEA5BE21C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353835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12167A3-DEA3-37AB-87CB-113B195C06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5E66C84D-38C8-F14D-2E94-59C1473FE3E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A94F5F2-FE69-7CE1-A3F0-7B7C1B88EE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44A953C1-027C-9BA5-C1C6-2C81323FDF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0AC59-B978-5C4A-AD4C-151BB3EBF353}" type="datetimeFigureOut">
              <a:rPr lang="es-ES" smtClean="0"/>
              <a:t>17/04/2024</a:t>
            </a:fld>
            <a:endParaRPr lang="es-ES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CC1B5E-8C74-4723-1302-A71CE47B10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B9923DF9-39C0-7817-CBD8-43D14232F9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2A4F6-1235-0A41-9C99-6AEA5BE21C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20355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0F3DC37-91CE-D619-49CB-12E2BF994B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EC8DC1FF-B6AE-5B9D-F8EF-FFE679B34E3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28BC87D-D76E-2568-2637-69AFB26338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0AC59-B978-5C4A-AD4C-151BB3EBF353}" type="datetimeFigureOut">
              <a:rPr lang="es-ES" smtClean="0"/>
              <a:t>17/04/2024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CF86C84D-D962-FC2A-03F7-47C78E99DA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BCE33309-2E61-5DB5-1915-A22C7139D8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2A4F6-1235-0A41-9C99-6AEA5BE21C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796257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A2EC950F-F83A-567F-BA91-41FBF6A304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095F5032-93F0-BBFA-A3CA-031801D4EC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DFB83C2E-1C15-5DDB-75D3-085270AED0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20AC59-B978-5C4A-AD4C-151BB3EBF353}" type="datetimeFigureOut">
              <a:rPr lang="es-ES" smtClean="0"/>
              <a:t>17/04/2024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88C5815A-66DC-2535-F25D-A40E9BC0DC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25DF62F-CF50-9CE0-DD37-58148BDE1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12A4F6-1235-0A41-9C99-6AEA5BE21C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706738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3EEED9F3-9D68-8689-0401-1E845DD8C5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980D1768-EDEB-0EDC-78C1-99F4B40CA0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C9532A11-CE4D-99C8-17E3-FEE7A755779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420AC59-B978-5C4A-AD4C-151BB3EBF353}" type="datetimeFigureOut">
              <a:rPr lang="es-ES" smtClean="0"/>
              <a:t>17/04/2024</a:t>
            </a:fld>
            <a:endParaRPr lang="es-ES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9182E9BE-2EE6-383F-B450-AA69998CA00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11A83679-9099-5100-555D-B942D9AE24C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12A4F6-1235-0A41-9C99-6AEA5BE21C1F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60556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5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5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5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5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5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60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61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6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6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6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6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6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6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69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13" Type="http://schemas.openxmlformats.org/officeDocument/2006/relationships/image" Target="../media/image14.png"/><Relationship Id="rId3" Type="http://schemas.openxmlformats.org/officeDocument/2006/relationships/image" Target="../media/image4.png"/><Relationship Id="rId7" Type="http://schemas.openxmlformats.org/officeDocument/2006/relationships/image" Target="../media/image8.png"/><Relationship Id="rId12" Type="http://schemas.openxmlformats.org/officeDocument/2006/relationships/image" Target="../media/image13.png"/><Relationship Id="rId17" Type="http://schemas.openxmlformats.org/officeDocument/2006/relationships/image" Target="../media/image18.png"/><Relationship Id="rId2" Type="http://schemas.openxmlformats.org/officeDocument/2006/relationships/image" Target="../media/image3.png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12.png"/><Relationship Id="rId5" Type="http://schemas.openxmlformats.org/officeDocument/2006/relationships/image" Target="../media/image6.png"/><Relationship Id="rId15" Type="http://schemas.openxmlformats.org/officeDocument/2006/relationships/image" Target="../media/image16.png"/><Relationship Id="rId10" Type="http://schemas.openxmlformats.org/officeDocument/2006/relationships/image" Target="../media/image11.png"/><Relationship Id="rId4" Type="http://schemas.openxmlformats.org/officeDocument/2006/relationships/image" Target="../media/image5.png"/><Relationship Id="rId9" Type="http://schemas.openxmlformats.org/officeDocument/2006/relationships/image" Target="../media/image10.png"/><Relationship Id="rId14" Type="http://schemas.openxmlformats.org/officeDocument/2006/relationships/image" Target="../media/image15.png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C5DB452B-C8B0-9744-350A-BF1F1B4F1B07}"/>
              </a:ext>
            </a:extLst>
          </p:cNvPr>
          <p:cNvSpPr txBox="1"/>
          <p:nvPr/>
        </p:nvSpPr>
        <p:spPr>
          <a:xfrm>
            <a:off x="473528" y="430641"/>
            <a:ext cx="11244943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ES" sz="2800" b="1" dirty="0">
                <a:solidFill>
                  <a:srgbClr val="002060"/>
                </a:solidFill>
                <a:latin typeface="Tenorite" pitchFamily="2" charset="0"/>
              </a:rPr>
              <a:t>Enseñanza de vocabulario inicial por campos semánticos</a:t>
            </a:r>
          </a:p>
          <a:p>
            <a:pPr algn="l"/>
            <a:r>
              <a:rPr lang="es-ES" b="1" i="0" dirty="0">
                <a:solidFill>
                  <a:srgbClr val="002060"/>
                </a:solidFill>
                <a:effectLst/>
                <a:latin typeface="Tenorite" pitchFamily="2" charset="0"/>
              </a:rPr>
              <a:t>Incluye: reformulación de preguntas con estructura: Partícula + verbo + sujeto + CCL</a:t>
            </a:r>
          </a:p>
          <a:p>
            <a:pPr algn="l"/>
            <a:endParaRPr lang="es-ES" sz="2800" b="1" dirty="0">
              <a:solidFill>
                <a:srgbClr val="002060"/>
              </a:solidFill>
              <a:latin typeface="Tenorite" pitchFamily="2" charset="0"/>
            </a:endParaRPr>
          </a:p>
          <a:p>
            <a:pPr algn="l"/>
            <a:r>
              <a:rPr lang="es-ES" sz="2000" i="0" dirty="0">
                <a:solidFill>
                  <a:srgbClr val="002060"/>
                </a:solidFill>
                <a:effectLst/>
                <a:latin typeface="Tenorite" pitchFamily="2" charset="0"/>
              </a:rPr>
              <a:t>Semana 8. </a:t>
            </a:r>
            <a:r>
              <a:rPr lang="es-ES" sz="2000" dirty="0">
                <a:solidFill>
                  <a:srgbClr val="002060"/>
                </a:solidFill>
                <a:latin typeface="Tenorite" pitchFamily="2" charset="0"/>
              </a:rPr>
              <a:t>Acciones del colegio</a:t>
            </a:r>
            <a:br>
              <a:rPr lang="es-ES" b="1" i="0" dirty="0">
                <a:solidFill>
                  <a:srgbClr val="002060"/>
                </a:solidFill>
                <a:effectLst/>
                <a:latin typeface="Tenorite" pitchFamily="2" charset="0"/>
              </a:rPr>
            </a:br>
            <a:endParaRPr lang="es-ES" b="1" i="0" dirty="0">
              <a:solidFill>
                <a:srgbClr val="002060"/>
              </a:solidFill>
              <a:effectLst/>
              <a:latin typeface="Tenorite" pitchFamily="2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AE342F0-D78C-C479-AAB1-AF9698409724}"/>
              </a:ext>
            </a:extLst>
          </p:cNvPr>
          <p:cNvSpPr txBox="1"/>
          <p:nvPr/>
        </p:nvSpPr>
        <p:spPr>
          <a:xfrm>
            <a:off x="473528" y="5781028"/>
            <a:ext cx="98436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0" i="0" dirty="0" err="1">
                <a:solidFill>
                  <a:srgbClr val="222222"/>
                </a:solidFill>
                <a:effectLst/>
                <a:latin typeface="Tenorite" pitchFamily="2" charset="0"/>
              </a:rPr>
              <a:t>Manyak</a:t>
            </a:r>
            <a:r>
              <a:rPr lang="es-ES" b="0" i="0" dirty="0">
                <a:solidFill>
                  <a:srgbClr val="222222"/>
                </a:solidFill>
                <a:effectLst/>
                <a:latin typeface="Tenorite" pitchFamily="2" charset="0"/>
              </a:rPr>
              <a:t>, P. C. y </a:t>
            </a:r>
            <a:r>
              <a:rPr lang="es-ES" b="0" i="0" dirty="0" err="1">
                <a:solidFill>
                  <a:srgbClr val="222222"/>
                </a:solidFill>
                <a:effectLst/>
                <a:latin typeface="Tenorite" pitchFamily="2" charset="0"/>
              </a:rPr>
              <a:t>Kappus</a:t>
            </a:r>
            <a:r>
              <a:rPr lang="es-ES" b="0" i="0" dirty="0">
                <a:solidFill>
                  <a:srgbClr val="222222"/>
                </a:solidFill>
                <a:effectLst/>
                <a:latin typeface="Tenorite" pitchFamily="2" charset="0"/>
              </a:rPr>
              <a:t>, E. M. (2021). </a:t>
            </a:r>
            <a:r>
              <a:rPr lang="es-ES" b="0" i="0" dirty="0" err="1">
                <a:solidFill>
                  <a:srgbClr val="222222"/>
                </a:solidFill>
                <a:effectLst/>
                <a:latin typeface="Tenorite" pitchFamily="2" charset="0"/>
              </a:rPr>
              <a:t>Multifaceted</a:t>
            </a:r>
            <a:r>
              <a:rPr lang="es-ES" b="0" i="0" dirty="0">
                <a:solidFill>
                  <a:srgbClr val="222222"/>
                </a:solidFill>
                <a:effectLst/>
                <a:latin typeface="Tenorite" pitchFamily="2" charset="0"/>
              </a:rPr>
              <a:t> </a:t>
            </a:r>
            <a:r>
              <a:rPr lang="es-ES" b="0" i="0" dirty="0" err="1">
                <a:solidFill>
                  <a:srgbClr val="222222"/>
                </a:solidFill>
                <a:effectLst/>
                <a:latin typeface="Tenorite" pitchFamily="2" charset="0"/>
              </a:rPr>
              <a:t>vocabulary</a:t>
            </a:r>
            <a:r>
              <a:rPr lang="es-ES" b="0" i="0" dirty="0">
                <a:solidFill>
                  <a:srgbClr val="222222"/>
                </a:solidFill>
                <a:effectLst/>
                <a:latin typeface="Tenorite" pitchFamily="2" charset="0"/>
              </a:rPr>
              <a:t> </a:t>
            </a:r>
            <a:r>
              <a:rPr lang="es-ES" b="0" i="0" dirty="0" err="1">
                <a:solidFill>
                  <a:srgbClr val="222222"/>
                </a:solidFill>
                <a:effectLst/>
                <a:latin typeface="Tenorite" pitchFamily="2" charset="0"/>
              </a:rPr>
              <a:t>instruction</a:t>
            </a:r>
            <a:r>
              <a:rPr lang="es-ES" b="0" i="0" dirty="0">
                <a:solidFill>
                  <a:srgbClr val="222222"/>
                </a:solidFill>
                <a:effectLst/>
                <a:latin typeface="Tenorite" pitchFamily="2" charset="0"/>
              </a:rPr>
              <a:t> in </a:t>
            </a:r>
            <a:r>
              <a:rPr lang="es-ES" b="0" i="0" dirty="0" err="1">
                <a:solidFill>
                  <a:srgbClr val="222222"/>
                </a:solidFill>
                <a:effectLst/>
                <a:latin typeface="Tenorite" pitchFamily="2" charset="0"/>
              </a:rPr>
              <a:t>second</a:t>
            </a:r>
            <a:r>
              <a:rPr lang="es-ES" b="0" i="0" dirty="0">
                <a:solidFill>
                  <a:srgbClr val="222222"/>
                </a:solidFill>
                <a:effectLst/>
                <a:latin typeface="Tenorite" pitchFamily="2" charset="0"/>
              </a:rPr>
              <a:t>-grade dual-</a:t>
            </a:r>
            <a:r>
              <a:rPr lang="es-ES" b="0" i="0" dirty="0" err="1">
                <a:solidFill>
                  <a:srgbClr val="222222"/>
                </a:solidFill>
                <a:effectLst/>
                <a:latin typeface="Tenorite" pitchFamily="2" charset="0"/>
              </a:rPr>
              <a:t>immersion</a:t>
            </a:r>
            <a:r>
              <a:rPr lang="es-ES" b="0" i="0" dirty="0">
                <a:solidFill>
                  <a:srgbClr val="222222"/>
                </a:solidFill>
                <a:effectLst/>
                <a:latin typeface="Tenorite" pitchFamily="2" charset="0"/>
              </a:rPr>
              <a:t> </a:t>
            </a:r>
            <a:r>
              <a:rPr lang="es-ES" b="0" i="0" dirty="0" err="1">
                <a:solidFill>
                  <a:srgbClr val="222222"/>
                </a:solidFill>
                <a:effectLst/>
                <a:latin typeface="Tenorite" pitchFamily="2" charset="0"/>
              </a:rPr>
              <a:t>classes</a:t>
            </a:r>
            <a:r>
              <a:rPr lang="es-ES" b="0" i="0" dirty="0">
                <a:solidFill>
                  <a:srgbClr val="222222"/>
                </a:solidFill>
                <a:effectLst/>
                <a:latin typeface="Tenorite" pitchFamily="2" charset="0"/>
              </a:rPr>
              <a:t>: </a:t>
            </a:r>
            <a:r>
              <a:rPr lang="es-ES" b="0" i="0" dirty="0" err="1">
                <a:solidFill>
                  <a:srgbClr val="222222"/>
                </a:solidFill>
                <a:effectLst/>
                <a:latin typeface="Tenorite" pitchFamily="2" charset="0"/>
              </a:rPr>
              <a:t>quantitative</a:t>
            </a:r>
            <a:r>
              <a:rPr lang="es-ES" b="0" i="0" dirty="0">
                <a:solidFill>
                  <a:srgbClr val="222222"/>
                </a:solidFill>
                <a:effectLst/>
                <a:latin typeface="Tenorite" pitchFamily="2" charset="0"/>
              </a:rPr>
              <a:t> </a:t>
            </a:r>
            <a:r>
              <a:rPr lang="es-ES" b="0" i="0" dirty="0" err="1">
                <a:solidFill>
                  <a:srgbClr val="222222"/>
                </a:solidFill>
                <a:effectLst/>
                <a:latin typeface="Tenorite" pitchFamily="2" charset="0"/>
              </a:rPr>
              <a:t>findings</a:t>
            </a:r>
            <a:r>
              <a:rPr lang="es-ES" b="0" i="0" dirty="0">
                <a:solidFill>
                  <a:srgbClr val="222222"/>
                </a:solidFill>
                <a:effectLst/>
                <a:latin typeface="Tenorite" pitchFamily="2" charset="0"/>
              </a:rPr>
              <a:t>. </a:t>
            </a:r>
            <a:r>
              <a:rPr lang="es-ES" b="0" i="1" dirty="0" err="1">
                <a:solidFill>
                  <a:srgbClr val="222222"/>
                </a:solidFill>
                <a:effectLst/>
                <a:latin typeface="Tenorite" pitchFamily="2" charset="0"/>
              </a:rPr>
              <a:t>The</a:t>
            </a:r>
            <a:r>
              <a:rPr lang="es-ES" b="0" i="1" dirty="0">
                <a:solidFill>
                  <a:srgbClr val="222222"/>
                </a:solidFill>
                <a:effectLst/>
                <a:latin typeface="Tenorite" pitchFamily="2" charset="0"/>
              </a:rPr>
              <a:t> </a:t>
            </a:r>
            <a:r>
              <a:rPr lang="es-ES" b="0" i="1" dirty="0" err="1">
                <a:solidFill>
                  <a:srgbClr val="222222"/>
                </a:solidFill>
                <a:effectLst/>
                <a:latin typeface="Tenorite" pitchFamily="2" charset="0"/>
              </a:rPr>
              <a:t>Journal</a:t>
            </a:r>
            <a:r>
              <a:rPr lang="es-ES" b="0" i="1" dirty="0">
                <a:solidFill>
                  <a:srgbClr val="222222"/>
                </a:solidFill>
                <a:effectLst/>
                <a:latin typeface="Tenorite" pitchFamily="2" charset="0"/>
              </a:rPr>
              <a:t> </a:t>
            </a:r>
            <a:r>
              <a:rPr lang="es-ES" b="0" i="1" dirty="0" err="1">
                <a:solidFill>
                  <a:srgbClr val="222222"/>
                </a:solidFill>
                <a:effectLst/>
                <a:latin typeface="Tenorite" pitchFamily="2" charset="0"/>
              </a:rPr>
              <a:t>of</a:t>
            </a:r>
            <a:r>
              <a:rPr lang="es-ES" b="0" i="1" dirty="0">
                <a:solidFill>
                  <a:srgbClr val="222222"/>
                </a:solidFill>
                <a:effectLst/>
                <a:latin typeface="Tenorite" pitchFamily="2" charset="0"/>
              </a:rPr>
              <a:t> </a:t>
            </a:r>
            <a:r>
              <a:rPr lang="es-ES" b="0" i="1" dirty="0" err="1">
                <a:solidFill>
                  <a:srgbClr val="222222"/>
                </a:solidFill>
                <a:effectLst/>
                <a:latin typeface="Tenorite" pitchFamily="2" charset="0"/>
              </a:rPr>
              <a:t>Educational</a:t>
            </a:r>
            <a:r>
              <a:rPr lang="es-ES" b="0" i="1" dirty="0">
                <a:solidFill>
                  <a:srgbClr val="222222"/>
                </a:solidFill>
                <a:effectLst/>
                <a:latin typeface="Tenorite" pitchFamily="2" charset="0"/>
              </a:rPr>
              <a:t> </a:t>
            </a:r>
            <a:r>
              <a:rPr lang="es-ES" b="0" i="1" dirty="0" err="1">
                <a:solidFill>
                  <a:srgbClr val="222222"/>
                </a:solidFill>
                <a:effectLst/>
                <a:latin typeface="Tenorite" pitchFamily="2" charset="0"/>
              </a:rPr>
              <a:t>Research</a:t>
            </a:r>
            <a:r>
              <a:rPr lang="es-ES" b="0" i="0" dirty="0">
                <a:solidFill>
                  <a:srgbClr val="222222"/>
                </a:solidFill>
                <a:effectLst/>
                <a:latin typeface="Tenorite" pitchFamily="2" charset="0"/>
              </a:rPr>
              <a:t>, </a:t>
            </a:r>
            <a:r>
              <a:rPr lang="es-ES" b="0" i="1" dirty="0">
                <a:solidFill>
                  <a:srgbClr val="222222"/>
                </a:solidFill>
                <a:effectLst/>
                <a:latin typeface="Tenorite" pitchFamily="2" charset="0"/>
              </a:rPr>
              <a:t>114</a:t>
            </a:r>
            <a:r>
              <a:rPr lang="es-ES" b="0" i="0" dirty="0">
                <a:solidFill>
                  <a:srgbClr val="222222"/>
                </a:solidFill>
                <a:effectLst/>
                <a:latin typeface="Tenorite" pitchFamily="2" charset="0"/>
              </a:rPr>
              <a:t>(6), 537-549.</a:t>
            </a:r>
            <a:endParaRPr lang="es-ES" dirty="0">
              <a:latin typeface="Tenorite" pitchFamily="2" charset="0"/>
            </a:endParaRPr>
          </a:p>
        </p:txBody>
      </p:sp>
      <p:sp>
        <p:nvSpPr>
          <p:cNvPr id="2" name="AutoShape 2" descr="Alquiler de pisos compartidos por habitaciones a estudiantes">
            <a:extLst>
              <a:ext uri="{FF2B5EF4-FFF2-40B4-BE49-F238E27FC236}">
                <a16:creationId xmlns:a16="http://schemas.microsoft.com/office/drawing/2014/main" id="{2CE605A0-496C-3417-3520-7F7BB8544B2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76605C9-33FE-8710-72FC-6FECF2CB3C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4921" y="328883"/>
            <a:ext cx="1533834" cy="1528134"/>
          </a:xfrm>
          <a:prstGeom prst="rect">
            <a:avLst/>
          </a:prstGeom>
        </p:spPr>
      </p:pic>
      <p:pic>
        <p:nvPicPr>
          <p:cNvPr id="1026" name="Picture 2" descr="Niños de la escuela de dibujos animados lindo feliz | Vector Premium">
            <a:extLst>
              <a:ext uri="{FF2B5EF4-FFF2-40B4-BE49-F238E27FC236}">
                <a16:creationId xmlns:a16="http://schemas.microsoft.com/office/drawing/2014/main" id="{43F2EFB9-5F23-BCE2-1D29-D0A3EEAA969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8129" y="2115393"/>
            <a:ext cx="4200541" cy="3227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55710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C5DB452B-C8B0-9744-350A-BF1F1B4F1B07}"/>
              </a:ext>
            </a:extLst>
          </p:cNvPr>
          <p:cNvSpPr txBox="1"/>
          <p:nvPr/>
        </p:nvSpPr>
        <p:spPr>
          <a:xfrm>
            <a:off x="473528" y="430641"/>
            <a:ext cx="11244943" cy="52014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ES" sz="2800" b="1" dirty="0">
                <a:solidFill>
                  <a:srgbClr val="002060"/>
                </a:solidFill>
                <a:latin typeface="Tenorite" pitchFamily="2" charset="0"/>
              </a:rPr>
              <a:t>Enseñanza de vocabulario inicial por campos semánticos</a:t>
            </a:r>
            <a:endParaRPr lang="es-ES" sz="2800" b="1" i="0" dirty="0">
              <a:solidFill>
                <a:srgbClr val="002060"/>
              </a:solidFill>
              <a:effectLst/>
              <a:latin typeface="Tenorite" pitchFamily="2" charset="0"/>
            </a:endParaRPr>
          </a:p>
          <a:p>
            <a:pPr algn="l"/>
            <a:endParaRPr lang="es-ES" sz="3600" b="1" dirty="0">
              <a:solidFill>
                <a:srgbClr val="002060"/>
              </a:solidFill>
              <a:latin typeface="Tenorite" pitchFamily="2" charset="0"/>
            </a:endParaRPr>
          </a:p>
          <a:p>
            <a:pPr algn="l"/>
            <a:endParaRPr lang="es-ES" sz="3600" b="1" dirty="0">
              <a:solidFill>
                <a:srgbClr val="002060"/>
              </a:solidFill>
              <a:latin typeface="Tenorite" pitchFamily="2" charset="0"/>
            </a:endParaRPr>
          </a:p>
          <a:p>
            <a:pPr algn="l"/>
            <a:r>
              <a:rPr lang="es-ES" sz="2800" b="1" dirty="0">
                <a:solidFill>
                  <a:srgbClr val="002060"/>
                </a:solidFill>
                <a:latin typeface="Tenorite" pitchFamily="2" charset="0"/>
              </a:rPr>
              <a:t>3</a:t>
            </a:r>
            <a:r>
              <a:rPr lang="es-ES" sz="2800" b="1" i="0" dirty="0">
                <a:solidFill>
                  <a:srgbClr val="002060"/>
                </a:solidFill>
                <a:effectLst/>
                <a:latin typeface="Tenorite" pitchFamily="2" charset="0"/>
              </a:rPr>
              <a:t> pasos</a:t>
            </a:r>
          </a:p>
          <a:p>
            <a:pPr algn="l"/>
            <a:endParaRPr lang="es-ES" sz="2800" dirty="0">
              <a:solidFill>
                <a:srgbClr val="002060"/>
              </a:solidFill>
              <a:latin typeface="Tenorite" pitchFamily="2" charset="0"/>
            </a:endParaRPr>
          </a:p>
          <a:p>
            <a:pPr algn="l"/>
            <a:endParaRPr lang="es-ES" sz="2800" i="0" dirty="0">
              <a:solidFill>
                <a:srgbClr val="002060"/>
              </a:solidFill>
              <a:effectLst/>
              <a:latin typeface="Tenorite" pitchFamily="2" charset="0"/>
            </a:endParaRPr>
          </a:p>
          <a:p>
            <a:pPr algn="l"/>
            <a:endParaRPr lang="es-ES" sz="2800" dirty="0">
              <a:solidFill>
                <a:srgbClr val="002060"/>
              </a:solidFill>
              <a:latin typeface="Tenorite" pitchFamily="2" charset="0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es-ES" sz="2800" i="0" dirty="0">
                <a:solidFill>
                  <a:srgbClr val="002060"/>
                </a:solidFill>
                <a:effectLst/>
                <a:latin typeface="Tenorite" pitchFamily="2" charset="0"/>
              </a:rPr>
              <a:t>Presentamos el póster</a:t>
            </a:r>
          </a:p>
          <a:p>
            <a:pPr marL="457200" indent="-457200" algn="l">
              <a:buFont typeface="+mj-lt"/>
              <a:buAutoNum type="arabicPeriod"/>
            </a:pPr>
            <a:r>
              <a:rPr lang="es-ES" sz="2800" i="0" dirty="0">
                <a:solidFill>
                  <a:srgbClr val="002060"/>
                </a:solidFill>
                <a:effectLst/>
                <a:latin typeface="Tenorite" pitchFamily="2" charset="0"/>
              </a:rPr>
              <a:t>Definimos las palabras y luego las evocamos</a:t>
            </a:r>
          </a:p>
          <a:p>
            <a:pPr marL="457200" indent="-457200" algn="l">
              <a:buFont typeface="+mj-lt"/>
              <a:buAutoNum type="arabicPeriod"/>
            </a:pPr>
            <a:r>
              <a:rPr lang="es-ES" sz="2800" dirty="0">
                <a:solidFill>
                  <a:srgbClr val="002060"/>
                </a:solidFill>
                <a:latin typeface="Tenorite" pitchFamily="2" charset="0"/>
              </a:rPr>
              <a:t>Recuperamos la información de todo el póster</a:t>
            </a:r>
            <a:endParaRPr lang="es-ES" sz="2800" i="0" dirty="0">
              <a:solidFill>
                <a:srgbClr val="002060"/>
              </a:solidFill>
              <a:effectLst/>
              <a:latin typeface="Tenorite" pitchFamily="2" charset="0"/>
            </a:endParaRPr>
          </a:p>
          <a:p>
            <a:pPr algn="l"/>
            <a:br>
              <a:rPr lang="es-ES" b="1" i="0" dirty="0">
                <a:solidFill>
                  <a:srgbClr val="002060"/>
                </a:solidFill>
                <a:effectLst/>
                <a:latin typeface="Tenorite" pitchFamily="2" charset="0"/>
              </a:rPr>
            </a:br>
            <a:endParaRPr lang="es-ES" b="1" i="0" dirty="0">
              <a:solidFill>
                <a:srgbClr val="002060"/>
              </a:solidFill>
              <a:effectLst/>
              <a:latin typeface="Tenorite" pitchFamily="2" charset="0"/>
            </a:endParaRPr>
          </a:p>
        </p:txBody>
      </p:sp>
      <p:pic>
        <p:nvPicPr>
          <p:cNvPr id="2" name="Picture 2" descr="Niños de la escuela de dibujos animados lindo feliz | Vector Premium">
            <a:extLst>
              <a:ext uri="{FF2B5EF4-FFF2-40B4-BE49-F238E27FC236}">
                <a16:creationId xmlns:a16="http://schemas.microsoft.com/office/drawing/2014/main" id="{3C06E80B-7A1E-72D7-F6C3-50509E0157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6964" y="1503841"/>
            <a:ext cx="2593330" cy="1992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46757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C5DB452B-C8B0-9744-350A-BF1F1B4F1B07}"/>
              </a:ext>
            </a:extLst>
          </p:cNvPr>
          <p:cNvSpPr txBox="1"/>
          <p:nvPr/>
        </p:nvSpPr>
        <p:spPr>
          <a:xfrm>
            <a:off x="947057" y="1593275"/>
            <a:ext cx="11244943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s-ES" sz="2800" dirty="0">
              <a:solidFill>
                <a:srgbClr val="002060"/>
              </a:solidFill>
              <a:latin typeface="Tenorite" pitchFamily="2" charset="0"/>
            </a:endParaRPr>
          </a:p>
          <a:p>
            <a:pPr algn="l"/>
            <a:endParaRPr lang="es-ES" sz="2800" i="0" dirty="0">
              <a:solidFill>
                <a:srgbClr val="002060"/>
              </a:solidFill>
              <a:effectLst/>
              <a:latin typeface="Tenorite" pitchFamily="2" charset="0"/>
            </a:endParaRPr>
          </a:p>
          <a:p>
            <a:pPr algn="l"/>
            <a:endParaRPr lang="es-ES" sz="2800" dirty="0">
              <a:solidFill>
                <a:srgbClr val="002060"/>
              </a:solidFill>
              <a:latin typeface="Tenorite" pitchFamily="2" charset="0"/>
            </a:endParaRPr>
          </a:p>
          <a:p>
            <a:pPr marL="457200" indent="-457200" algn="l">
              <a:buFont typeface="+mj-lt"/>
              <a:buAutoNum type="arabicPeriod"/>
            </a:pPr>
            <a:r>
              <a:rPr lang="es-ES" sz="2800" b="1" i="0" dirty="0">
                <a:solidFill>
                  <a:srgbClr val="002060"/>
                </a:solidFill>
                <a:effectLst/>
                <a:latin typeface="Tenorite" pitchFamily="2" charset="0"/>
              </a:rPr>
              <a:t>Presentamos el póster</a:t>
            </a:r>
          </a:p>
          <a:p>
            <a:pPr algn="l"/>
            <a:br>
              <a:rPr lang="es-ES" b="1" i="0" dirty="0">
                <a:solidFill>
                  <a:srgbClr val="002060"/>
                </a:solidFill>
                <a:effectLst/>
                <a:latin typeface="Tenorite" pitchFamily="2" charset="0"/>
              </a:rPr>
            </a:br>
            <a:endParaRPr lang="es-ES" b="1" i="0" dirty="0">
              <a:solidFill>
                <a:srgbClr val="002060"/>
              </a:solidFill>
              <a:effectLst/>
              <a:latin typeface="Tenorite" pitchFamily="2" charset="0"/>
            </a:endParaRPr>
          </a:p>
        </p:txBody>
      </p:sp>
      <p:pic>
        <p:nvPicPr>
          <p:cNvPr id="2" name="Picture 2" descr="Niños de la escuela de dibujos animados lindo feliz | Vector Premium">
            <a:extLst>
              <a:ext uri="{FF2B5EF4-FFF2-40B4-BE49-F238E27FC236}">
                <a16:creationId xmlns:a16="http://schemas.microsoft.com/office/drawing/2014/main" id="{8432DC73-0A6D-B25A-1383-97A0C7E3A8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15564" y="1425110"/>
            <a:ext cx="4200541" cy="3227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698093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C5DB452B-C8B0-9744-350A-BF1F1B4F1B07}"/>
              </a:ext>
            </a:extLst>
          </p:cNvPr>
          <p:cNvSpPr txBox="1"/>
          <p:nvPr/>
        </p:nvSpPr>
        <p:spPr>
          <a:xfrm>
            <a:off x="947057" y="1593275"/>
            <a:ext cx="9133645" cy="38164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s-ES" sz="2800" dirty="0">
              <a:solidFill>
                <a:srgbClr val="002060"/>
              </a:solidFill>
              <a:latin typeface="Tenorite" pitchFamily="2" charset="0"/>
            </a:endParaRPr>
          </a:p>
          <a:p>
            <a:pPr algn="l"/>
            <a:endParaRPr lang="es-ES" sz="2800" dirty="0">
              <a:solidFill>
                <a:srgbClr val="002060"/>
              </a:solidFill>
              <a:latin typeface="Tenorite" pitchFamily="2" charset="0"/>
            </a:endParaRPr>
          </a:p>
          <a:p>
            <a:pPr algn="l"/>
            <a:r>
              <a:rPr lang="es-ES" sz="2800" b="1" i="0" dirty="0">
                <a:solidFill>
                  <a:srgbClr val="002060"/>
                </a:solidFill>
                <a:effectLst/>
                <a:latin typeface="Tenorite" pitchFamily="2" charset="0"/>
              </a:rPr>
              <a:t>Instrucciones</a:t>
            </a:r>
          </a:p>
          <a:p>
            <a:pPr algn="l"/>
            <a:endParaRPr lang="es-ES" sz="2800" b="1" dirty="0">
              <a:solidFill>
                <a:srgbClr val="002060"/>
              </a:solidFill>
              <a:latin typeface="Tenorite" pitchFamily="2" charset="0"/>
            </a:endParaRPr>
          </a:p>
          <a:p>
            <a:pPr algn="l"/>
            <a:endParaRPr lang="es-ES" sz="2800" b="1" i="0" dirty="0">
              <a:solidFill>
                <a:srgbClr val="002060"/>
              </a:solidFill>
              <a:effectLst/>
              <a:latin typeface="Tenorite" pitchFamily="2" charset="0"/>
            </a:endParaRPr>
          </a:p>
          <a:p>
            <a:pPr algn="l"/>
            <a:endParaRPr lang="es-ES" sz="2800" b="1" i="0" dirty="0">
              <a:solidFill>
                <a:srgbClr val="002060"/>
              </a:solidFill>
              <a:effectLst/>
              <a:latin typeface="Tenorite" pitchFamily="2" charset="0"/>
            </a:endParaRPr>
          </a:p>
          <a:p>
            <a:pPr algn="l"/>
            <a:r>
              <a:rPr lang="es-ES" sz="2800" b="1" dirty="0">
                <a:solidFill>
                  <a:schemeClr val="bg1">
                    <a:lumMod val="65000"/>
                  </a:schemeClr>
                </a:solidFill>
                <a:latin typeface="Tenorite" pitchFamily="2" charset="0"/>
              </a:rPr>
              <a:t>El profesional nombra las palabras </a:t>
            </a:r>
            <a:r>
              <a:rPr lang="es-ES" sz="2800" b="1" i="0" dirty="0">
                <a:solidFill>
                  <a:schemeClr val="bg1">
                    <a:lumMod val="65000"/>
                  </a:schemeClr>
                </a:solidFill>
                <a:effectLst/>
                <a:latin typeface="Tenorite" pitchFamily="2" charset="0"/>
              </a:rPr>
              <a:t>del póster dos veces y los niños repiten las palabras</a:t>
            </a:r>
            <a:br>
              <a:rPr lang="es-ES" b="1" i="0" dirty="0">
                <a:solidFill>
                  <a:srgbClr val="002060"/>
                </a:solidFill>
                <a:effectLst/>
                <a:latin typeface="Tenorite" pitchFamily="2" charset="0"/>
              </a:rPr>
            </a:br>
            <a:endParaRPr lang="es-ES" b="1" i="0" dirty="0">
              <a:solidFill>
                <a:srgbClr val="002060"/>
              </a:solidFill>
              <a:effectLst/>
              <a:latin typeface="Tenorite" pitchFamily="2" charset="0"/>
            </a:endParaRPr>
          </a:p>
        </p:txBody>
      </p:sp>
      <p:pic>
        <p:nvPicPr>
          <p:cNvPr id="2" name="Picture 2" descr="Niños de la escuela de dibujos animados lindo feliz | Vector Premium">
            <a:extLst>
              <a:ext uri="{FF2B5EF4-FFF2-40B4-BE49-F238E27FC236}">
                <a16:creationId xmlns:a16="http://schemas.microsoft.com/office/drawing/2014/main" id="{3EFC4188-ED02-15CD-C5A8-6F3891115D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1470" y="573463"/>
            <a:ext cx="4200541" cy="3227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174582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66F92A8-5128-EE14-DB9C-08AFBC9CF426}"/>
              </a:ext>
            </a:extLst>
          </p:cNvPr>
          <p:cNvSpPr txBox="1"/>
          <p:nvPr/>
        </p:nvSpPr>
        <p:spPr>
          <a:xfrm>
            <a:off x="4611459" y="2091274"/>
            <a:ext cx="318951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rgbClr val="002060"/>
                </a:solidFill>
                <a:latin typeface="ESCOLAR1" pitchFamily="2" charset="0"/>
              </a:rPr>
              <a:t>Acciones del colegio</a:t>
            </a:r>
            <a:endParaRPr lang="es-ES" sz="2800" b="1" dirty="0">
              <a:solidFill>
                <a:srgbClr val="002060"/>
              </a:solidFill>
              <a:latin typeface="ESCOLAR1" pitchFamily="2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EC4EB58-446C-0C4A-9F0A-06CADCF44A54}"/>
              </a:ext>
            </a:extLst>
          </p:cNvPr>
          <p:cNvSpPr txBox="1"/>
          <p:nvPr/>
        </p:nvSpPr>
        <p:spPr>
          <a:xfrm>
            <a:off x="963386" y="435428"/>
            <a:ext cx="27486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atin typeface="ESCOLAR1" pitchFamily="2" charset="0"/>
              </a:rPr>
              <a:t>Acciones dentro de clase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20CCCA0-73D4-35DE-5ACB-1F8F633CC250}"/>
              </a:ext>
            </a:extLst>
          </p:cNvPr>
          <p:cNvSpPr txBox="1"/>
          <p:nvPr/>
        </p:nvSpPr>
        <p:spPr>
          <a:xfrm>
            <a:off x="8756531" y="421942"/>
            <a:ext cx="27486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atin typeface="ESCOLAR1" pitchFamily="2" charset="0"/>
              </a:rPr>
              <a:t>Acciones fuera de clase</a:t>
            </a:r>
            <a:endParaRPr lang="es-ES" sz="1400" dirty="0">
              <a:latin typeface="ESCOLAR1" pitchFamily="2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0BF8738-852E-203C-F749-9CBB924D83C4}"/>
              </a:ext>
            </a:extLst>
          </p:cNvPr>
          <p:cNvSpPr txBox="1"/>
          <p:nvPr/>
        </p:nvSpPr>
        <p:spPr>
          <a:xfrm>
            <a:off x="3969200" y="4341165"/>
            <a:ext cx="42495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atin typeface="ESCOLAR1" pitchFamily="2" charset="0"/>
              </a:rPr>
              <a:t>Acciones en casa</a:t>
            </a:r>
            <a:endParaRPr lang="es-ES" sz="1400" dirty="0">
              <a:latin typeface="ESCOLAR1" pitchFamily="2" charset="0"/>
            </a:endParaRPr>
          </a:p>
        </p:txBody>
      </p:sp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1800CFC6-AA50-287C-84AD-68652695C8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38554617"/>
              </p:ext>
            </p:extLst>
          </p:nvPr>
        </p:nvGraphicFramePr>
        <p:xfrm>
          <a:off x="794659" y="1400188"/>
          <a:ext cx="2778576" cy="36396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89288">
                  <a:extLst>
                    <a:ext uri="{9D8B030D-6E8A-4147-A177-3AD203B41FA5}">
                      <a16:colId xmlns:a16="http://schemas.microsoft.com/office/drawing/2014/main" val="2773951873"/>
                    </a:ext>
                  </a:extLst>
                </a:gridCol>
                <a:gridCol w="1389288">
                  <a:extLst>
                    <a:ext uri="{9D8B030D-6E8A-4147-A177-3AD203B41FA5}">
                      <a16:colId xmlns:a16="http://schemas.microsoft.com/office/drawing/2014/main" val="2299944302"/>
                    </a:ext>
                  </a:extLst>
                </a:gridCol>
              </a:tblGrid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Recortar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00612986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Dibujar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5827835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Escribir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57448500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Subrayar 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82036252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Atender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24218479"/>
                  </a:ext>
                </a:extLst>
              </a:tr>
            </a:tbl>
          </a:graphicData>
        </a:graphic>
      </p:graphicFrame>
      <p:graphicFrame>
        <p:nvGraphicFramePr>
          <p:cNvPr id="18" name="Tabla 17">
            <a:extLst>
              <a:ext uri="{FF2B5EF4-FFF2-40B4-BE49-F238E27FC236}">
                <a16:creationId xmlns:a16="http://schemas.microsoft.com/office/drawing/2014/main" id="{EA7792F5-3BB5-112C-F4C3-A10DCAA6E1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0769210"/>
              </p:ext>
            </p:extLst>
          </p:nvPr>
        </p:nvGraphicFramePr>
        <p:xfrm>
          <a:off x="8839199" y="1400188"/>
          <a:ext cx="2558142" cy="36396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79071">
                  <a:extLst>
                    <a:ext uri="{9D8B030D-6E8A-4147-A177-3AD203B41FA5}">
                      <a16:colId xmlns:a16="http://schemas.microsoft.com/office/drawing/2014/main" val="2773951873"/>
                    </a:ext>
                  </a:extLst>
                </a:gridCol>
                <a:gridCol w="1279071">
                  <a:extLst>
                    <a:ext uri="{9D8B030D-6E8A-4147-A177-3AD203B41FA5}">
                      <a16:colId xmlns:a16="http://schemas.microsoft.com/office/drawing/2014/main" val="2299944302"/>
                    </a:ext>
                  </a:extLst>
                </a:gridCol>
              </a:tblGrid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Perseguir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00612986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Jugar   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5827835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Correr 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57448500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Ayudar  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82036252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Esperar 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24218479"/>
                  </a:ext>
                </a:extLst>
              </a:tr>
            </a:tbl>
          </a:graphicData>
        </a:graphic>
      </p:graphicFrame>
      <p:graphicFrame>
        <p:nvGraphicFramePr>
          <p:cNvPr id="19" name="Tabla 18">
            <a:extLst>
              <a:ext uri="{FF2B5EF4-FFF2-40B4-BE49-F238E27FC236}">
                <a16:creationId xmlns:a16="http://schemas.microsoft.com/office/drawing/2014/main" id="{9BDC62AC-5349-9478-2347-AEB523F7B7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86067161"/>
              </p:ext>
            </p:extLst>
          </p:nvPr>
        </p:nvGraphicFramePr>
        <p:xfrm>
          <a:off x="1956703" y="5323114"/>
          <a:ext cx="8128000" cy="11501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2836241402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154822863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92301574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96597843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101294994"/>
                    </a:ext>
                  </a:extLst>
                </a:gridCol>
              </a:tblGrid>
              <a:tr h="575090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Estudiar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Memorizar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Preparar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   Repasar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Buscar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859591"/>
                  </a:ext>
                </a:extLst>
              </a:tr>
              <a:tr h="575090"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044252"/>
                  </a:ext>
                </a:extLst>
              </a:tr>
            </a:tbl>
          </a:graphicData>
        </a:graphic>
      </p:graphicFrame>
      <p:cxnSp>
        <p:nvCxnSpPr>
          <p:cNvPr id="22" name="Conector recto de flecha 21">
            <a:extLst>
              <a:ext uri="{FF2B5EF4-FFF2-40B4-BE49-F238E27FC236}">
                <a16:creationId xmlns:a16="http://schemas.microsoft.com/office/drawing/2014/main" id="{E8D02A4A-47CC-4E97-DED3-F5BF97F06F30}"/>
              </a:ext>
            </a:extLst>
          </p:cNvPr>
          <p:cNvCxnSpPr>
            <a:cxnSpLocks/>
          </p:cNvCxnSpPr>
          <p:nvPr/>
        </p:nvCxnSpPr>
        <p:spPr>
          <a:xfrm flipH="1" flipV="1">
            <a:off x="3712030" y="947057"/>
            <a:ext cx="1303315" cy="738781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de flecha 23">
            <a:extLst>
              <a:ext uri="{FF2B5EF4-FFF2-40B4-BE49-F238E27FC236}">
                <a16:creationId xmlns:a16="http://schemas.microsoft.com/office/drawing/2014/main" id="{7FEFD023-9A24-40D3-9E7A-4D8E293E2FB3}"/>
              </a:ext>
            </a:extLst>
          </p:cNvPr>
          <p:cNvCxnSpPr>
            <a:cxnSpLocks/>
          </p:cNvCxnSpPr>
          <p:nvPr/>
        </p:nvCxnSpPr>
        <p:spPr>
          <a:xfrm>
            <a:off x="6219469" y="3505316"/>
            <a:ext cx="0" cy="730350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de flecha 25">
            <a:extLst>
              <a:ext uri="{FF2B5EF4-FFF2-40B4-BE49-F238E27FC236}">
                <a16:creationId xmlns:a16="http://schemas.microsoft.com/office/drawing/2014/main" id="{2B33E2A0-49F3-C1F6-DEBA-398EECAEC079}"/>
              </a:ext>
            </a:extLst>
          </p:cNvPr>
          <p:cNvCxnSpPr>
            <a:cxnSpLocks/>
          </p:cNvCxnSpPr>
          <p:nvPr/>
        </p:nvCxnSpPr>
        <p:spPr>
          <a:xfrm flipV="1">
            <a:off x="7481204" y="1079819"/>
            <a:ext cx="1254581" cy="639464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40" name="Picture 20">
            <a:extLst>
              <a:ext uri="{FF2B5EF4-FFF2-40B4-BE49-F238E27FC236}">
                <a16:creationId xmlns:a16="http://schemas.microsoft.com/office/drawing/2014/main" id="{2A317318-257A-A98F-DA8D-8597B13634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7561" y="7315137"/>
            <a:ext cx="64963" cy="6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D6470911-045D-C19C-B1C9-E0D0C67F11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9771" y="1445548"/>
            <a:ext cx="612338" cy="612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8AE3DE16-0DDC-4FC1-9702-EAA8F1E76D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997" y="2198186"/>
            <a:ext cx="648564" cy="648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C78946BD-4676-45EF-BB6F-AC3E364D8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9495" y="2978700"/>
            <a:ext cx="658887" cy="658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60276281-F620-A5FA-7CFA-D524C6496A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997" y="3704344"/>
            <a:ext cx="433107" cy="433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>
            <a:extLst>
              <a:ext uri="{FF2B5EF4-FFF2-40B4-BE49-F238E27FC236}">
                <a16:creationId xmlns:a16="http://schemas.microsoft.com/office/drawing/2014/main" id="{09B42B37-22C1-89F3-8E9F-6BA2E44E2F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9378" y="4326905"/>
            <a:ext cx="601801" cy="601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>
            <a:extLst>
              <a:ext uri="{FF2B5EF4-FFF2-40B4-BE49-F238E27FC236}">
                <a16:creationId xmlns:a16="http://schemas.microsoft.com/office/drawing/2014/main" id="{03AC8A2D-6AC3-55C6-B45C-7F17006E28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7306" y="5714110"/>
            <a:ext cx="732650" cy="73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>
            <a:extLst>
              <a:ext uri="{FF2B5EF4-FFF2-40B4-BE49-F238E27FC236}">
                <a16:creationId xmlns:a16="http://schemas.microsoft.com/office/drawing/2014/main" id="{B734546A-792D-2CA6-F1AB-D7DB72B842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4023" y="5733210"/>
            <a:ext cx="673915" cy="673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>
            <a:extLst>
              <a:ext uri="{FF2B5EF4-FFF2-40B4-BE49-F238E27FC236}">
                <a16:creationId xmlns:a16="http://schemas.microsoft.com/office/drawing/2014/main" id="{8BF7A345-CE0E-93D3-EEE1-57B0D2A797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6767" y="5741728"/>
            <a:ext cx="731566" cy="731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>
            <a:extLst>
              <a:ext uri="{FF2B5EF4-FFF2-40B4-BE49-F238E27FC236}">
                <a16:creationId xmlns:a16="http://schemas.microsoft.com/office/drawing/2014/main" id="{470746F9-EC25-B77C-D623-99E8C145D0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4749" y="5691452"/>
            <a:ext cx="673915" cy="673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>
            <a:extLst>
              <a:ext uri="{FF2B5EF4-FFF2-40B4-BE49-F238E27FC236}">
                <a16:creationId xmlns:a16="http://schemas.microsoft.com/office/drawing/2014/main" id="{B1DAA593-99B9-4324-00B4-39950D58B8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5080" y="5782042"/>
            <a:ext cx="576249" cy="576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>
            <a:extLst>
              <a:ext uri="{FF2B5EF4-FFF2-40B4-BE49-F238E27FC236}">
                <a16:creationId xmlns:a16="http://schemas.microsoft.com/office/drawing/2014/main" id="{774E60B9-914F-2F5E-2357-1A38E1417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8270" y="1432712"/>
            <a:ext cx="706056" cy="706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2" name="Picture 24">
            <a:extLst>
              <a:ext uri="{FF2B5EF4-FFF2-40B4-BE49-F238E27FC236}">
                <a16:creationId xmlns:a16="http://schemas.microsoft.com/office/drawing/2014/main" id="{5F162567-0C97-61F7-0982-83B5B52508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4703" y="2082185"/>
            <a:ext cx="707828" cy="707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4" name="Picture 26">
            <a:extLst>
              <a:ext uri="{FF2B5EF4-FFF2-40B4-BE49-F238E27FC236}">
                <a16:creationId xmlns:a16="http://schemas.microsoft.com/office/drawing/2014/main" id="{EFA43A9D-2C3F-0332-AAC1-500F31DC04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5111" y="2941020"/>
            <a:ext cx="789215" cy="789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6" name="Picture 28">
            <a:extLst>
              <a:ext uri="{FF2B5EF4-FFF2-40B4-BE49-F238E27FC236}">
                <a16:creationId xmlns:a16="http://schemas.microsoft.com/office/drawing/2014/main" id="{ABFFFA61-3880-0F09-FC7E-A7B56B4F0C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7930" y="3647529"/>
            <a:ext cx="546735" cy="546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8" name="Picture 30">
            <a:extLst>
              <a:ext uri="{FF2B5EF4-FFF2-40B4-BE49-F238E27FC236}">
                <a16:creationId xmlns:a16="http://schemas.microsoft.com/office/drawing/2014/main" id="{958B015E-0D99-02E5-448B-3D6C3FCD5C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431" y="4296606"/>
            <a:ext cx="632100" cy="63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34888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C5DB452B-C8B0-9744-350A-BF1F1B4F1B07}"/>
              </a:ext>
            </a:extLst>
          </p:cNvPr>
          <p:cNvSpPr txBox="1"/>
          <p:nvPr/>
        </p:nvSpPr>
        <p:spPr>
          <a:xfrm>
            <a:off x="1267690" y="2068288"/>
            <a:ext cx="11244943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s-ES" sz="2800" dirty="0">
              <a:solidFill>
                <a:srgbClr val="002060"/>
              </a:solidFill>
              <a:latin typeface="Tenorite" pitchFamily="2" charset="0"/>
            </a:endParaRPr>
          </a:p>
          <a:p>
            <a:pPr algn="l"/>
            <a:endParaRPr lang="es-ES" sz="2800" i="0" dirty="0">
              <a:solidFill>
                <a:srgbClr val="002060"/>
              </a:solidFill>
              <a:effectLst/>
              <a:latin typeface="Tenorite" pitchFamily="2" charset="0"/>
            </a:endParaRPr>
          </a:p>
          <a:p>
            <a:pPr algn="l"/>
            <a:r>
              <a:rPr lang="es-ES" sz="2800" b="1" i="0" dirty="0">
                <a:solidFill>
                  <a:srgbClr val="002060"/>
                </a:solidFill>
                <a:effectLst/>
                <a:latin typeface="Tenorite" pitchFamily="2" charset="0"/>
              </a:rPr>
              <a:t>2. Definimos las palabras y </a:t>
            </a:r>
          </a:p>
          <a:p>
            <a:pPr algn="l"/>
            <a:r>
              <a:rPr lang="es-ES" sz="2800" b="1" i="0" dirty="0">
                <a:solidFill>
                  <a:srgbClr val="002060"/>
                </a:solidFill>
                <a:effectLst/>
                <a:latin typeface="Tenorite" pitchFamily="2" charset="0"/>
              </a:rPr>
              <a:t>    luego las evocamos</a:t>
            </a:r>
          </a:p>
          <a:p>
            <a:pPr algn="l"/>
            <a:br>
              <a:rPr lang="es-ES" b="1" i="0" dirty="0">
                <a:solidFill>
                  <a:srgbClr val="002060"/>
                </a:solidFill>
                <a:effectLst/>
                <a:latin typeface="Tenorite" pitchFamily="2" charset="0"/>
              </a:rPr>
            </a:br>
            <a:endParaRPr lang="es-ES" b="1" i="0" dirty="0">
              <a:solidFill>
                <a:srgbClr val="002060"/>
              </a:solidFill>
              <a:effectLst/>
              <a:latin typeface="Tenorite" pitchFamily="2" charset="0"/>
            </a:endParaRPr>
          </a:p>
        </p:txBody>
      </p:sp>
      <p:pic>
        <p:nvPicPr>
          <p:cNvPr id="2" name="Picture 2" descr="Niños de la escuela de dibujos animados lindo feliz | Vector Premium">
            <a:extLst>
              <a:ext uri="{FF2B5EF4-FFF2-40B4-BE49-F238E27FC236}">
                <a16:creationId xmlns:a16="http://schemas.microsoft.com/office/drawing/2014/main" id="{1C1582EA-234F-82B0-15C2-A73430DC0C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2058" y="1550616"/>
            <a:ext cx="4200541" cy="3227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966452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C5DB452B-C8B0-9744-350A-BF1F1B4F1B07}"/>
              </a:ext>
            </a:extLst>
          </p:cNvPr>
          <p:cNvSpPr txBox="1"/>
          <p:nvPr/>
        </p:nvSpPr>
        <p:spPr>
          <a:xfrm>
            <a:off x="947057" y="1593275"/>
            <a:ext cx="9133645" cy="510909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s-ES" sz="2800" dirty="0">
              <a:solidFill>
                <a:srgbClr val="002060"/>
              </a:solidFill>
              <a:latin typeface="Tenorite" pitchFamily="2" charset="0"/>
            </a:endParaRPr>
          </a:p>
          <a:p>
            <a:pPr algn="l"/>
            <a:endParaRPr lang="es-ES" sz="2800" dirty="0">
              <a:solidFill>
                <a:srgbClr val="002060"/>
              </a:solidFill>
              <a:latin typeface="Tenorite" pitchFamily="2" charset="0"/>
            </a:endParaRPr>
          </a:p>
          <a:p>
            <a:pPr algn="l"/>
            <a:r>
              <a:rPr lang="es-ES" sz="2800" b="1" i="0" dirty="0">
                <a:solidFill>
                  <a:srgbClr val="002060"/>
                </a:solidFill>
                <a:effectLst/>
                <a:latin typeface="Tenorite" pitchFamily="2" charset="0"/>
              </a:rPr>
              <a:t>Instrucciones</a:t>
            </a:r>
          </a:p>
          <a:p>
            <a:pPr algn="l"/>
            <a:endParaRPr lang="es-ES" sz="2800" b="1" dirty="0">
              <a:solidFill>
                <a:srgbClr val="002060"/>
              </a:solidFill>
              <a:latin typeface="Tenorite" pitchFamily="2" charset="0"/>
            </a:endParaRPr>
          </a:p>
          <a:p>
            <a:pPr algn="l"/>
            <a:endParaRPr lang="es-ES" sz="2800" b="1" i="0" dirty="0">
              <a:solidFill>
                <a:srgbClr val="002060"/>
              </a:solidFill>
              <a:effectLst/>
              <a:latin typeface="Tenorite" pitchFamily="2" charset="0"/>
            </a:endParaRPr>
          </a:p>
          <a:p>
            <a:pPr algn="l"/>
            <a:endParaRPr lang="es-ES" sz="2800" b="1" i="0" dirty="0">
              <a:solidFill>
                <a:srgbClr val="002060"/>
              </a:solidFill>
              <a:effectLst/>
              <a:latin typeface="Tenorite" pitchFamily="2" charset="0"/>
            </a:endParaRPr>
          </a:p>
          <a:p>
            <a:pPr algn="l"/>
            <a:r>
              <a:rPr lang="es-ES" sz="2800" b="1" dirty="0">
                <a:solidFill>
                  <a:schemeClr val="bg1">
                    <a:lumMod val="65000"/>
                  </a:schemeClr>
                </a:solidFill>
                <a:latin typeface="Tenorite" pitchFamily="2" charset="0"/>
              </a:rPr>
              <a:t>El profesional elabora cada frase dos veces. Primero palabra a palabra y, después, de forma global. Los niños deben ir repitiendo todo lo que el profesional dice.</a:t>
            </a:r>
          </a:p>
          <a:p>
            <a:pPr algn="l"/>
            <a:endParaRPr lang="es-ES" sz="2800" b="1" i="0" dirty="0">
              <a:solidFill>
                <a:schemeClr val="bg1">
                  <a:lumMod val="65000"/>
                </a:schemeClr>
              </a:solidFill>
              <a:effectLst/>
              <a:latin typeface="Tenorite" pitchFamily="2" charset="0"/>
            </a:endParaRPr>
          </a:p>
          <a:p>
            <a:pPr algn="l"/>
            <a:r>
              <a:rPr lang="es-ES" sz="2800" b="1" dirty="0">
                <a:solidFill>
                  <a:schemeClr val="bg1">
                    <a:lumMod val="65000"/>
                  </a:schemeClr>
                </a:solidFill>
                <a:latin typeface="Tenorite" pitchFamily="2" charset="0"/>
              </a:rPr>
              <a:t>Finalmente, los niños responden a la pregunta.</a:t>
            </a:r>
            <a:br>
              <a:rPr lang="es-ES" b="1" i="0" dirty="0">
                <a:solidFill>
                  <a:srgbClr val="002060"/>
                </a:solidFill>
                <a:effectLst/>
                <a:latin typeface="Tenorite" pitchFamily="2" charset="0"/>
              </a:rPr>
            </a:br>
            <a:endParaRPr lang="es-ES" b="1" i="0" dirty="0">
              <a:solidFill>
                <a:srgbClr val="002060"/>
              </a:solidFill>
              <a:effectLst/>
              <a:latin typeface="Tenorite" pitchFamily="2" charset="0"/>
            </a:endParaRPr>
          </a:p>
        </p:txBody>
      </p:sp>
      <p:pic>
        <p:nvPicPr>
          <p:cNvPr id="2" name="Picture 2" descr="Niños de la escuela de dibujos animados lindo feliz | Vector Premium">
            <a:extLst>
              <a:ext uri="{FF2B5EF4-FFF2-40B4-BE49-F238E27FC236}">
                <a16:creationId xmlns:a16="http://schemas.microsoft.com/office/drawing/2014/main" id="{6F2D7632-2DD9-CB6D-C680-566DD0AE70F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11269" y="1436361"/>
            <a:ext cx="2593330" cy="19926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454209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C5DB452B-C8B0-9744-350A-BF1F1B4F1B07}"/>
              </a:ext>
            </a:extLst>
          </p:cNvPr>
          <p:cNvSpPr txBox="1"/>
          <p:nvPr/>
        </p:nvSpPr>
        <p:spPr>
          <a:xfrm>
            <a:off x="1267690" y="2068288"/>
            <a:ext cx="5563416" cy="2523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s-ES" sz="2800" dirty="0">
              <a:solidFill>
                <a:srgbClr val="002060"/>
              </a:solidFill>
              <a:latin typeface="Tenorite" pitchFamily="2" charset="0"/>
            </a:endParaRPr>
          </a:p>
          <a:p>
            <a:pPr algn="l"/>
            <a:endParaRPr lang="es-ES" sz="2800" b="1" i="0" dirty="0">
              <a:solidFill>
                <a:schemeClr val="bg1">
                  <a:lumMod val="85000"/>
                </a:schemeClr>
              </a:solidFill>
              <a:effectLst/>
              <a:latin typeface="Tenorite" pitchFamily="2" charset="0"/>
            </a:endParaRPr>
          </a:p>
          <a:p>
            <a:pPr algn="l"/>
            <a:r>
              <a:rPr lang="es-ES" sz="2800" b="1" dirty="0">
                <a:solidFill>
                  <a:schemeClr val="bg1">
                    <a:lumMod val="50000"/>
                  </a:schemeClr>
                </a:solidFill>
                <a:latin typeface="Tenorite" pitchFamily="2" charset="0"/>
              </a:rPr>
              <a:t>Podemos recortar papel y cartón</a:t>
            </a:r>
          </a:p>
          <a:p>
            <a:pPr algn="l"/>
            <a:endParaRPr lang="es-ES" sz="2800" b="1" i="0" dirty="0">
              <a:solidFill>
                <a:schemeClr val="bg1">
                  <a:lumMod val="50000"/>
                </a:schemeClr>
              </a:solidFill>
              <a:effectLst/>
              <a:latin typeface="Tenorite" pitchFamily="2" charset="0"/>
            </a:endParaRPr>
          </a:p>
          <a:p>
            <a:pPr algn="l"/>
            <a:r>
              <a:rPr lang="es-ES" sz="2800" i="1" dirty="0">
                <a:solidFill>
                  <a:schemeClr val="bg1">
                    <a:lumMod val="50000"/>
                  </a:schemeClr>
                </a:solidFill>
                <a:latin typeface="Tenorite" pitchFamily="2" charset="0"/>
              </a:rPr>
              <a:t>Repite la frase</a:t>
            </a:r>
            <a:br>
              <a:rPr lang="es-ES" i="1" dirty="0">
                <a:solidFill>
                  <a:schemeClr val="bg1">
                    <a:lumMod val="85000"/>
                  </a:schemeClr>
                </a:solidFill>
                <a:effectLst/>
                <a:latin typeface="Tenorite" pitchFamily="2" charset="0"/>
              </a:rPr>
            </a:br>
            <a:endParaRPr lang="es-ES" i="1" dirty="0">
              <a:solidFill>
                <a:schemeClr val="bg1">
                  <a:lumMod val="85000"/>
                </a:schemeClr>
              </a:solidFill>
              <a:effectLst/>
              <a:latin typeface="Tenorite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67A9AB2-0403-F6A8-BBA4-9B29A44AF9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493" y="1944029"/>
            <a:ext cx="2313646" cy="2313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86717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26A30A5C-4D7C-501B-D528-261DA0642214}"/>
              </a:ext>
            </a:extLst>
          </p:cNvPr>
          <p:cNvSpPr txBox="1"/>
          <p:nvPr/>
        </p:nvSpPr>
        <p:spPr>
          <a:xfrm>
            <a:off x="1168685" y="5235841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ES" sz="1800" i="1" dirty="0">
                <a:solidFill>
                  <a:schemeClr val="bg1">
                    <a:lumMod val="50000"/>
                  </a:schemeClr>
                </a:solidFill>
                <a:latin typeface="Tenorite" pitchFamily="2" charset="0"/>
              </a:rPr>
              <a:t>Repite la frase</a:t>
            </a:r>
            <a:endParaRPr lang="es-ES" i="1" dirty="0">
              <a:solidFill>
                <a:schemeClr val="bg1">
                  <a:lumMod val="85000"/>
                </a:schemeClr>
              </a:solidFill>
              <a:effectLst/>
              <a:latin typeface="Tenorite" pitchFamily="2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CC788CCD-0E3B-577E-C252-BC04E6B08DD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728" y="2338235"/>
            <a:ext cx="11412543" cy="2181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92469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C5DB452B-C8B0-9744-350A-BF1F1B4F1B07}"/>
              </a:ext>
            </a:extLst>
          </p:cNvPr>
          <p:cNvSpPr txBox="1"/>
          <p:nvPr/>
        </p:nvSpPr>
        <p:spPr>
          <a:xfrm>
            <a:off x="1267691" y="2068288"/>
            <a:ext cx="498763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s-ES" sz="2800" dirty="0">
              <a:solidFill>
                <a:srgbClr val="002060"/>
              </a:solidFill>
              <a:latin typeface="Tenorite" pitchFamily="2" charset="0"/>
            </a:endParaRPr>
          </a:p>
          <a:p>
            <a:pPr algn="l"/>
            <a:endParaRPr lang="es-ES" sz="2800" i="0" dirty="0">
              <a:solidFill>
                <a:srgbClr val="002060"/>
              </a:solidFill>
              <a:effectLst/>
              <a:latin typeface="Tenorite" pitchFamily="2" charset="0"/>
            </a:endParaRPr>
          </a:p>
          <a:p>
            <a:pPr algn="l"/>
            <a:r>
              <a:rPr lang="es-ES" sz="2800" b="1" i="0" dirty="0">
                <a:solidFill>
                  <a:srgbClr val="002060"/>
                </a:solidFill>
                <a:effectLst/>
                <a:latin typeface="Tenorite" pitchFamily="2" charset="0"/>
              </a:rPr>
              <a:t>¿Qué hace la niña en clase?</a:t>
            </a:r>
          </a:p>
          <a:p>
            <a:pPr algn="l"/>
            <a:br>
              <a:rPr lang="es-ES" b="1" i="0" dirty="0">
                <a:solidFill>
                  <a:srgbClr val="002060"/>
                </a:solidFill>
                <a:effectLst/>
                <a:latin typeface="Tenorite" pitchFamily="2" charset="0"/>
              </a:rPr>
            </a:br>
            <a:endParaRPr lang="es-ES" b="1" i="0" dirty="0">
              <a:solidFill>
                <a:srgbClr val="002060"/>
              </a:solidFill>
              <a:effectLst/>
              <a:latin typeface="Tenorite" pitchFamily="2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4E5BCEF-A683-DB35-3221-2E7723ACE9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8493" y="1944029"/>
            <a:ext cx="2313646" cy="23136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888131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C5DB452B-C8B0-9744-350A-BF1F1B4F1B07}"/>
              </a:ext>
            </a:extLst>
          </p:cNvPr>
          <p:cNvSpPr txBox="1"/>
          <p:nvPr/>
        </p:nvSpPr>
        <p:spPr>
          <a:xfrm>
            <a:off x="1267690" y="2068288"/>
            <a:ext cx="5518591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s-ES" sz="2800" dirty="0">
              <a:solidFill>
                <a:srgbClr val="002060"/>
              </a:solidFill>
              <a:latin typeface="Tenorite" pitchFamily="2" charset="0"/>
            </a:endParaRPr>
          </a:p>
          <a:p>
            <a:pPr algn="l"/>
            <a:endParaRPr lang="es-ES" sz="2800" b="1" i="0" dirty="0">
              <a:solidFill>
                <a:schemeClr val="bg1">
                  <a:lumMod val="85000"/>
                </a:schemeClr>
              </a:solidFill>
              <a:effectLst/>
              <a:latin typeface="Tenorite" pitchFamily="2" charset="0"/>
            </a:endParaRPr>
          </a:p>
          <a:p>
            <a:pPr algn="l"/>
            <a:r>
              <a:rPr lang="es-ES" sz="2800" b="1" i="0" dirty="0">
                <a:solidFill>
                  <a:schemeClr val="bg1">
                    <a:lumMod val="50000"/>
                  </a:schemeClr>
                </a:solidFill>
                <a:effectLst/>
                <a:latin typeface="Tenorite" pitchFamily="2" charset="0"/>
              </a:rPr>
              <a:t>Dibujo un paisaje con mi lápiz</a:t>
            </a:r>
          </a:p>
          <a:p>
            <a:pPr algn="l"/>
            <a:r>
              <a:rPr lang="es-ES" sz="2800" i="1" dirty="0">
                <a:solidFill>
                  <a:schemeClr val="bg1">
                    <a:lumMod val="50000"/>
                  </a:schemeClr>
                </a:solidFill>
                <a:latin typeface="Tenorite" pitchFamily="2" charset="0"/>
              </a:rPr>
              <a:t>Repite la frase</a:t>
            </a:r>
            <a:br>
              <a:rPr lang="es-ES" i="1" dirty="0">
                <a:solidFill>
                  <a:schemeClr val="bg1">
                    <a:lumMod val="85000"/>
                  </a:schemeClr>
                </a:solidFill>
                <a:effectLst/>
                <a:latin typeface="Tenorite" pitchFamily="2" charset="0"/>
              </a:rPr>
            </a:br>
            <a:endParaRPr lang="es-ES" i="1" dirty="0">
              <a:solidFill>
                <a:schemeClr val="bg1">
                  <a:lumMod val="85000"/>
                </a:schemeClr>
              </a:solidFill>
              <a:effectLst/>
              <a:latin typeface="Tenorite" pitchFamily="2" charset="0"/>
            </a:endParaRPr>
          </a:p>
        </p:txBody>
      </p:sp>
      <p:pic>
        <p:nvPicPr>
          <p:cNvPr id="4" name="Picture 4">
            <a:extLst>
              <a:ext uri="{FF2B5EF4-FFF2-40B4-BE49-F238E27FC236}">
                <a16:creationId xmlns:a16="http://schemas.microsoft.com/office/drawing/2014/main" id="{258D26E4-5DE4-9EDF-4D5C-9D6969C2F5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4909" y="1981200"/>
            <a:ext cx="2360975" cy="2360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35550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26A30A5C-4D7C-501B-D528-261DA0642214}"/>
              </a:ext>
            </a:extLst>
          </p:cNvPr>
          <p:cNvSpPr txBox="1"/>
          <p:nvPr/>
        </p:nvSpPr>
        <p:spPr>
          <a:xfrm>
            <a:off x="1168685" y="5235841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ES" sz="1800" i="1" dirty="0">
                <a:solidFill>
                  <a:schemeClr val="bg1">
                    <a:lumMod val="50000"/>
                  </a:schemeClr>
                </a:solidFill>
                <a:latin typeface="Tenorite" pitchFamily="2" charset="0"/>
              </a:rPr>
              <a:t>Repite la frase</a:t>
            </a:r>
            <a:endParaRPr lang="es-ES" i="1" dirty="0">
              <a:solidFill>
                <a:schemeClr val="bg1">
                  <a:lumMod val="85000"/>
                </a:schemeClr>
              </a:solidFill>
              <a:effectLst/>
              <a:latin typeface="Tenorite" pitchFamily="2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DF814CB-53F2-66A7-1D43-0015B0EF95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059" y="2448001"/>
            <a:ext cx="11045326" cy="1961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045635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C5DB452B-C8B0-9744-350A-BF1F1B4F1B07}"/>
              </a:ext>
            </a:extLst>
          </p:cNvPr>
          <p:cNvSpPr txBox="1"/>
          <p:nvPr/>
        </p:nvSpPr>
        <p:spPr>
          <a:xfrm>
            <a:off x="1267691" y="2068288"/>
            <a:ext cx="4987636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s-ES" sz="2800" dirty="0">
              <a:solidFill>
                <a:srgbClr val="002060"/>
              </a:solidFill>
              <a:latin typeface="Tenorite" pitchFamily="2" charset="0"/>
            </a:endParaRPr>
          </a:p>
          <a:p>
            <a:pPr algn="l"/>
            <a:endParaRPr lang="es-ES" sz="2800" i="0" dirty="0">
              <a:solidFill>
                <a:srgbClr val="002060"/>
              </a:solidFill>
              <a:effectLst/>
              <a:latin typeface="Tenorite" pitchFamily="2" charset="0"/>
            </a:endParaRPr>
          </a:p>
          <a:p>
            <a:pPr algn="l"/>
            <a:r>
              <a:rPr lang="es-ES" sz="2800" b="1" i="0" dirty="0">
                <a:solidFill>
                  <a:srgbClr val="002060"/>
                </a:solidFill>
                <a:effectLst/>
                <a:latin typeface="Tenorite" pitchFamily="2" charset="0"/>
              </a:rPr>
              <a:t>¿</a:t>
            </a:r>
            <a:r>
              <a:rPr lang="es-ES" sz="2800" b="1" dirty="0">
                <a:solidFill>
                  <a:srgbClr val="002060"/>
                </a:solidFill>
                <a:latin typeface="Tenorite" pitchFamily="2" charset="0"/>
              </a:rPr>
              <a:t>Qué hace la maestra en la pizarra</a:t>
            </a:r>
            <a:r>
              <a:rPr lang="es-ES" sz="2800" b="1" i="0" dirty="0">
                <a:solidFill>
                  <a:srgbClr val="002060"/>
                </a:solidFill>
                <a:effectLst/>
                <a:latin typeface="Tenorite" pitchFamily="2" charset="0"/>
              </a:rPr>
              <a:t>?</a:t>
            </a:r>
          </a:p>
          <a:p>
            <a:pPr algn="l"/>
            <a:br>
              <a:rPr lang="es-ES" b="1" i="0" dirty="0">
                <a:solidFill>
                  <a:srgbClr val="002060"/>
                </a:solidFill>
                <a:effectLst/>
                <a:latin typeface="Tenorite" pitchFamily="2" charset="0"/>
              </a:rPr>
            </a:br>
            <a:endParaRPr lang="es-ES" b="1" i="0" dirty="0">
              <a:solidFill>
                <a:srgbClr val="002060"/>
              </a:solidFill>
              <a:effectLst/>
              <a:latin typeface="Tenorite" pitchFamily="2" charset="0"/>
            </a:endParaRPr>
          </a:p>
        </p:txBody>
      </p:sp>
      <p:pic>
        <p:nvPicPr>
          <p:cNvPr id="2" name="Picture 4">
            <a:extLst>
              <a:ext uri="{FF2B5EF4-FFF2-40B4-BE49-F238E27FC236}">
                <a16:creationId xmlns:a16="http://schemas.microsoft.com/office/drawing/2014/main" id="{DA9E18E4-B687-020A-CEE9-CF9CB6E15EA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4909" y="1981200"/>
            <a:ext cx="2360975" cy="2360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284807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C5DB452B-C8B0-9744-350A-BF1F1B4F1B07}"/>
              </a:ext>
            </a:extLst>
          </p:cNvPr>
          <p:cNvSpPr txBox="1"/>
          <p:nvPr/>
        </p:nvSpPr>
        <p:spPr>
          <a:xfrm>
            <a:off x="1267690" y="2068288"/>
            <a:ext cx="5933209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s-ES" sz="2800" dirty="0">
              <a:solidFill>
                <a:srgbClr val="002060"/>
              </a:solidFill>
              <a:latin typeface="Tenorite" pitchFamily="2" charset="0"/>
            </a:endParaRPr>
          </a:p>
          <a:p>
            <a:pPr algn="l"/>
            <a:endParaRPr lang="es-ES" sz="2800" b="1" i="0" dirty="0">
              <a:solidFill>
                <a:schemeClr val="bg1">
                  <a:lumMod val="85000"/>
                </a:schemeClr>
              </a:solidFill>
              <a:effectLst/>
              <a:latin typeface="Tenorite" pitchFamily="2" charset="0"/>
            </a:endParaRPr>
          </a:p>
          <a:p>
            <a:pPr algn="l"/>
            <a:r>
              <a:rPr lang="es-ES" sz="2800" b="1" i="0" dirty="0">
                <a:solidFill>
                  <a:schemeClr val="bg1">
                    <a:lumMod val="50000"/>
                  </a:schemeClr>
                </a:solidFill>
                <a:effectLst/>
                <a:latin typeface="Tenorite" pitchFamily="2" charset="0"/>
              </a:rPr>
              <a:t>Escribo mi nombre en la libreta</a:t>
            </a:r>
          </a:p>
          <a:p>
            <a:pPr algn="l"/>
            <a:r>
              <a:rPr lang="es-ES" sz="2800" i="1" dirty="0">
                <a:solidFill>
                  <a:schemeClr val="bg1">
                    <a:lumMod val="50000"/>
                  </a:schemeClr>
                </a:solidFill>
                <a:latin typeface="Tenorite" pitchFamily="2" charset="0"/>
              </a:rPr>
              <a:t>Repite la frase</a:t>
            </a:r>
            <a:br>
              <a:rPr lang="es-ES" i="1" dirty="0">
                <a:solidFill>
                  <a:schemeClr val="bg1">
                    <a:lumMod val="85000"/>
                  </a:schemeClr>
                </a:solidFill>
                <a:effectLst/>
                <a:latin typeface="Tenorite" pitchFamily="2" charset="0"/>
              </a:rPr>
            </a:br>
            <a:endParaRPr lang="es-ES" i="1" dirty="0">
              <a:solidFill>
                <a:schemeClr val="bg1">
                  <a:lumMod val="85000"/>
                </a:schemeClr>
              </a:solidFill>
              <a:effectLst/>
              <a:latin typeface="Tenorite" pitchFamily="2" charset="0"/>
            </a:endParaRPr>
          </a:p>
        </p:txBody>
      </p:sp>
      <p:pic>
        <p:nvPicPr>
          <p:cNvPr id="6" name="Picture 6">
            <a:extLst>
              <a:ext uri="{FF2B5EF4-FFF2-40B4-BE49-F238E27FC236}">
                <a16:creationId xmlns:a16="http://schemas.microsoft.com/office/drawing/2014/main" id="{0CFDF5A7-AADB-9D17-38B5-0D8122BADB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1758" y="1612758"/>
            <a:ext cx="2854867" cy="2854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70261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26A30A5C-4D7C-501B-D528-261DA0642214}"/>
              </a:ext>
            </a:extLst>
          </p:cNvPr>
          <p:cNvSpPr txBox="1"/>
          <p:nvPr/>
        </p:nvSpPr>
        <p:spPr>
          <a:xfrm>
            <a:off x="1168685" y="5235841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ES" sz="1800" i="1" dirty="0">
                <a:solidFill>
                  <a:schemeClr val="bg1">
                    <a:lumMod val="50000"/>
                  </a:schemeClr>
                </a:solidFill>
                <a:latin typeface="Tenorite" pitchFamily="2" charset="0"/>
              </a:rPr>
              <a:t>Repite la frase</a:t>
            </a:r>
            <a:endParaRPr lang="es-ES" i="1" dirty="0">
              <a:solidFill>
                <a:schemeClr val="bg1">
                  <a:lumMod val="85000"/>
                </a:schemeClr>
              </a:solidFill>
              <a:effectLst/>
              <a:latin typeface="Tenorite" pitchFamily="2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26D4305-C4EC-64F2-74A3-3B5D564D57E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2782" y="2342998"/>
            <a:ext cx="9926435" cy="2172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399062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C5DB452B-C8B0-9744-350A-BF1F1B4F1B07}"/>
              </a:ext>
            </a:extLst>
          </p:cNvPr>
          <p:cNvSpPr txBox="1"/>
          <p:nvPr/>
        </p:nvSpPr>
        <p:spPr>
          <a:xfrm>
            <a:off x="1267691" y="2068288"/>
            <a:ext cx="498763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s-ES" sz="2800" dirty="0">
              <a:solidFill>
                <a:srgbClr val="002060"/>
              </a:solidFill>
              <a:latin typeface="Tenorite" pitchFamily="2" charset="0"/>
            </a:endParaRPr>
          </a:p>
          <a:p>
            <a:pPr algn="l"/>
            <a:endParaRPr lang="es-ES" sz="2800" i="0" dirty="0">
              <a:solidFill>
                <a:srgbClr val="002060"/>
              </a:solidFill>
              <a:effectLst/>
              <a:latin typeface="Tenorite" pitchFamily="2" charset="0"/>
            </a:endParaRPr>
          </a:p>
          <a:p>
            <a:pPr algn="l"/>
            <a:r>
              <a:rPr lang="es-ES" sz="2800" b="1" i="0" dirty="0">
                <a:solidFill>
                  <a:srgbClr val="002060"/>
                </a:solidFill>
                <a:effectLst/>
                <a:latin typeface="Tenorite" pitchFamily="2" charset="0"/>
              </a:rPr>
              <a:t>¿</a:t>
            </a:r>
            <a:r>
              <a:rPr lang="es-ES" sz="2800" b="1" dirty="0">
                <a:solidFill>
                  <a:srgbClr val="002060"/>
                </a:solidFill>
                <a:latin typeface="Tenorite" pitchFamily="2" charset="0"/>
              </a:rPr>
              <a:t>Qué hace Mario</a:t>
            </a:r>
            <a:r>
              <a:rPr lang="es-ES" sz="2800" b="1" i="0" dirty="0">
                <a:solidFill>
                  <a:srgbClr val="002060"/>
                </a:solidFill>
                <a:effectLst/>
                <a:latin typeface="Tenorite" pitchFamily="2" charset="0"/>
              </a:rPr>
              <a:t>?</a:t>
            </a:r>
          </a:p>
          <a:p>
            <a:pPr algn="l"/>
            <a:br>
              <a:rPr lang="es-ES" b="1" i="0" dirty="0">
                <a:solidFill>
                  <a:srgbClr val="002060"/>
                </a:solidFill>
                <a:effectLst/>
                <a:latin typeface="Tenorite" pitchFamily="2" charset="0"/>
              </a:rPr>
            </a:br>
            <a:endParaRPr lang="es-ES" b="1" i="0" dirty="0">
              <a:solidFill>
                <a:srgbClr val="002060"/>
              </a:solidFill>
              <a:effectLst/>
              <a:latin typeface="Tenorite" pitchFamily="2" charset="0"/>
            </a:endParaRPr>
          </a:p>
        </p:txBody>
      </p:sp>
      <p:pic>
        <p:nvPicPr>
          <p:cNvPr id="3" name="Picture 6">
            <a:extLst>
              <a:ext uri="{FF2B5EF4-FFF2-40B4-BE49-F238E27FC236}">
                <a16:creationId xmlns:a16="http://schemas.microsoft.com/office/drawing/2014/main" id="{B7E60FFF-6D44-1E63-D9C0-9F704A18E3B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1758" y="1612758"/>
            <a:ext cx="2854867" cy="2854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819486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C5DB452B-C8B0-9744-350A-BF1F1B4F1B07}"/>
              </a:ext>
            </a:extLst>
          </p:cNvPr>
          <p:cNvSpPr txBox="1"/>
          <p:nvPr/>
        </p:nvSpPr>
        <p:spPr>
          <a:xfrm>
            <a:off x="742950" y="2068288"/>
            <a:ext cx="6724649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s-ES" sz="2800" dirty="0">
              <a:solidFill>
                <a:srgbClr val="002060"/>
              </a:solidFill>
              <a:latin typeface="Tenorite" pitchFamily="2" charset="0"/>
            </a:endParaRPr>
          </a:p>
          <a:p>
            <a:pPr algn="l"/>
            <a:endParaRPr lang="es-ES" sz="2800" b="1" i="0" dirty="0">
              <a:solidFill>
                <a:schemeClr val="bg1">
                  <a:lumMod val="85000"/>
                </a:schemeClr>
              </a:solidFill>
              <a:effectLst/>
              <a:latin typeface="Tenorite" pitchFamily="2" charset="0"/>
            </a:endParaRPr>
          </a:p>
          <a:p>
            <a:pPr algn="l"/>
            <a:r>
              <a:rPr lang="es-ES" sz="2800" b="1" dirty="0">
                <a:solidFill>
                  <a:schemeClr val="bg1">
                    <a:lumMod val="50000"/>
                  </a:schemeClr>
                </a:solidFill>
                <a:latin typeface="Tenorite" pitchFamily="2" charset="0"/>
              </a:rPr>
              <a:t>Subrayo las palabras más importantes</a:t>
            </a:r>
          </a:p>
          <a:p>
            <a:pPr algn="l"/>
            <a:r>
              <a:rPr lang="es-ES" sz="2800" i="1" dirty="0">
                <a:solidFill>
                  <a:schemeClr val="bg1">
                    <a:lumMod val="50000"/>
                  </a:schemeClr>
                </a:solidFill>
                <a:latin typeface="Tenorite" pitchFamily="2" charset="0"/>
              </a:rPr>
              <a:t>Repite la frase</a:t>
            </a:r>
            <a:br>
              <a:rPr lang="es-ES" i="1" dirty="0">
                <a:solidFill>
                  <a:schemeClr val="bg1">
                    <a:lumMod val="85000"/>
                  </a:schemeClr>
                </a:solidFill>
                <a:effectLst/>
                <a:latin typeface="Tenorite" pitchFamily="2" charset="0"/>
              </a:rPr>
            </a:br>
            <a:endParaRPr lang="es-ES" i="1" dirty="0">
              <a:solidFill>
                <a:schemeClr val="bg1">
                  <a:lumMod val="85000"/>
                </a:schemeClr>
              </a:solidFill>
              <a:effectLst/>
              <a:latin typeface="Tenorite" pitchFamily="2" charset="0"/>
            </a:endParaRPr>
          </a:p>
        </p:txBody>
      </p:sp>
      <p:pic>
        <p:nvPicPr>
          <p:cNvPr id="7" name="Picture 8">
            <a:extLst>
              <a:ext uri="{FF2B5EF4-FFF2-40B4-BE49-F238E27FC236}">
                <a16:creationId xmlns:a16="http://schemas.microsoft.com/office/drawing/2014/main" id="{A19BDD28-BE19-6D64-2DF3-B95B4C806B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5360" y="1943100"/>
            <a:ext cx="2594401" cy="2594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092053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26A30A5C-4D7C-501B-D528-261DA0642214}"/>
              </a:ext>
            </a:extLst>
          </p:cNvPr>
          <p:cNvSpPr txBox="1"/>
          <p:nvPr/>
        </p:nvSpPr>
        <p:spPr>
          <a:xfrm>
            <a:off x="1168685" y="5235841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ES" sz="1800" i="1" dirty="0">
                <a:solidFill>
                  <a:schemeClr val="bg1">
                    <a:lumMod val="50000"/>
                  </a:schemeClr>
                </a:solidFill>
                <a:latin typeface="Tenorite" pitchFamily="2" charset="0"/>
              </a:rPr>
              <a:t>Repite la frase</a:t>
            </a:r>
            <a:endParaRPr lang="es-ES" i="1" dirty="0">
              <a:solidFill>
                <a:schemeClr val="bg1">
                  <a:lumMod val="85000"/>
                </a:schemeClr>
              </a:solidFill>
              <a:effectLst/>
              <a:latin typeface="Tenorite" pitchFamily="2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A112CE12-C7EF-C08E-DD24-2D17119141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5267" y="2385866"/>
            <a:ext cx="10261465" cy="1869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31742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C5DB452B-C8B0-9744-350A-BF1F1B4F1B07}"/>
              </a:ext>
            </a:extLst>
          </p:cNvPr>
          <p:cNvSpPr txBox="1"/>
          <p:nvPr/>
        </p:nvSpPr>
        <p:spPr>
          <a:xfrm>
            <a:off x="1267690" y="2068288"/>
            <a:ext cx="582339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s-ES" sz="2800" dirty="0">
              <a:solidFill>
                <a:srgbClr val="002060"/>
              </a:solidFill>
              <a:latin typeface="Tenorite" pitchFamily="2" charset="0"/>
            </a:endParaRPr>
          </a:p>
          <a:p>
            <a:pPr algn="l"/>
            <a:endParaRPr lang="es-ES" sz="2800" i="0" dirty="0">
              <a:solidFill>
                <a:srgbClr val="002060"/>
              </a:solidFill>
              <a:effectLst/>
              <a:latin typeface="Tenorite" pitchFamily="2" charset="0"/>
            </a:endParaRPr>
          </a:p>
          <a:p>
            <a:pPr algn="l"/>
            <a:r>
              <a:rPr lang="es-ES" sz="2800" b="1" i="0" dirty="0">
                <a:solidFill>
                  <a:srgbClr val="002060"/>
                </a:solidFill>
                <a:effectLst/>
                <a:latin typeface="Tenorite" pitchFamily="2" charset="0"/>
              </a:rPr>
              <a:t>¿</a:t>
            </a:r>
            <a:r>
              <a:rPr lang="es-ES" sz="2800" b="1" dirty="0">
                <a:solidFill>
                  <a:srgbClr val="002060"/>
                </a:solidFill>
                <a:latin typeface="Tenorite" pitchFamily="2" charset="0"/>
              </a:rPr>
              <a:t>Qué hay que hacer en el libro</a:t>
            </a:r>
            <a:r>
              <a:rPr lang="es-ES" sz="2800" b="1" i="0" dirty="0">
                <a:solidFill>
                  <a:srgbClr val="002060"/>
                </a:solidFill>
                <a:effectLst/>
                <a:latin typeface="Tenorite" pitchFamily="2" charset="0"/>
              </a:rPr>
              <a:t>?</a:t>
            </a:r>
          </a:p>
          <a:p>
            <a:pPr algn="l"/>
            <a:br>
              <a:rPr lang="es-ES" b="1" i="0" dirty="0">
                <a:solidFill>
                  <a:srgbClr val="002060"/>
                </a:solidFill>
                <a:effectLst/>
                <a:latin typeface="Tenorite" pitchFamily="2" charset="0"/>
              </a:rPr>
            </a:br>
            <a:endParaRPr lang="es-ES" b="1" i="0" dirty="0">
              <a:solidFill>
                <a:srgbClr val="002060"/>
              </a:solidFill>
              <a:effectLst/>
              <a:latin typeface="Tenorite" pitchFamily="2" charset="0"/>
            </a:endParaRPr>
          </a:p>
        </p:txBody>
      </p:sp>
      <p:pic>
        <p:nvPicPr>
          <p:cNvPr id="2" name="Picture 8">
            <a:extLst>
              <a:ext uri="{FF2B5EF4-FFF2-40B4-BE49-F238E27FC236}">
                <a16:creationId xmlns:a16="http://schemas.microsoft.com/office/drawing/2014/main" id="{34EC1A0A-78E9-2B80-F96B-86A9AA4207E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95360" y="1943100"/>
            <a:ext cx="2594401" cy="25944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537175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C5DB452B-C8B0-9744-350A-BF1F1B4F1B07}"/>
              </a:ext>
            </a:extLst>
          </p:cNvPr>
          <p:cNvSpPr txBox="1"/>
          <p:nvPr/>
        </p:nvSpPr>
        <p:spPr>
          <a:xfrm>
            <a:off x="1075765" y="2086217"/>
            <a:ext cx="5672621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s-ES" sz="2800" dirty="0">
              <a:solidFill>
                <a:srgbClr val="002060"/>
              </a:solidFill>
              <a:latin typeface="Tenorite" pitchFamily="2" charset="0"/>
            </a:endParaRPr>
          </a:p>
          <a:p>
            <a:pPr algn="l"/>
            <a:endParaRPr lang="es-ES" sz="2800" b="1" i="0" dirty="0">
              <a:solidFill>
                <a:schemeClr val="bg1">
                  <a:lumMod val="85000"/>
                </a:schemeClr>
              </a:solidFill>
              <a:effectLst/>
              <a:latin typeface="Tenorite" pitchFamily="2" charset="0"/>
            </a:endParaRPr>
          </a:p>
          <a:p>
            <a:pPr algn="l"/>
            <a:r>
              <a:rPr lang="es-ES" sz="2800" b="1" dirty="0">
                <a:solidFill>
                  <a:schemeClr val="bg1">
                    <a:lumMod val="50000"/>
                  </a:schemeClr>
                </a:solidFill>
                <a:latin typeface="Tenorite" pitchFamily="2" charset="0"/>
              </a:rPr>
              <a:t>Atendemos a la maestra en clase</a:t>
            </a:r>
          </a:p>
          <a:p>
            <a:pPr algn="l"/>
            <a:r>
              <a:rPr lang="es-ES" sz="2800" i="1" dirty="0">
                <a:solidFill>
                  <a:schemeClr val="bg1">
                    <a:lumMod val="50000"/>
                  </a:schemeClr>
                </a:solidFill>
                <a:latin typeface="Tenorite" pitchFamily="2" charset="0"/>
              </a:rPr>
              <a:t>Repite la frase</a:t>
            </a:r>
            <a:br>
              <a:rPr lang="es-ES" i="1" dirty="0">
                <a:solidFill>
                  <a:schemeClr val="bg1">
                    <a:lumMod val="85000"/>
                  </a:schemeClr>
                </a:solidFill>
                <a:effectLst/>
                <a:latin typeface="Tenorite" pitchFamily="2" charset="0"/>
              </a:rPr>
            </a:br>
            <a:endParaRPr lang="es-ES" i="1" dirty="0">
              <a:solidFill>
                <a:schemeClr val="bg1">
                  <a:lumMod val="85000"/>
                </a:schemeClr>
              </a:solidFill>
              <a:effectLst/>
              <a:latin typeface="Tenorite" pitchFamily="2" charset="0"/>
            </a:endParaRPr>
          </a:p>
        </p:txBody>
      </p:sp>
      <p:pic>
        <p:nvPicPr>
          <p:cNvPr id="8" name="Picture 10">
            <a:extLst>
              <a:ext uri="{FF2B5EF4-FFF2-40B4-BE49-F238E27FC236}">
                <a16:creationId xmlns:a16="http://schemas.microsoft.com/office/drawing/2014/main" id="{E1083E7A-A664-FD76-B31C-7CE11DEBE5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7149" y="1948751"/>
            <a:ext cx="2960497" cy="2960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470277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26A30A5C-4D7C-501B-D528-261DA0642214}"/>
              </a:ext>
            </a:extLst>
          </p:cNvPr>
          <p:cNvSpPr txBox="1"/>
          <p:nvPr/>
        </p:nvSpPr>
        <p:spPr>
          <a:xfrm>
            <a:off x="1168685" y="5235841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ES" sz="1800" i="1" dirty="0">
                <a:solidFill>
                  <a:schemeClr val="bg1">
                    <a:lumMod val="50000"/>
                  </a:schemeClr>
                </a:solidFill>
                <a:latin typeface="Tenorite" pitchFamily="2" charset="0"/>
              </a:rPr>
              <a:t>Repite la frase</a:t>
            </a:r>
            <a:endParaRPr lang="es-ES" i="1" dirty="0">
              <a:solidFill>
                <a:schemeClr val="bg1">
                  <a:lumMod val="85000"/>
                </a:schemeClr>
              </a:solidFill>
              <a:effectLst/>
              <a:latin typeface="Tenorite" pitchFamily="2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D4CA8197-59EC-B866-6636-A74D467DFB7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51615"/>
          <a:stretch/>
        </p:blipFill>
        <p:spPr>
          <a:xfrm>
            <a:off x="855624" y="2725686"/>
            <a:ext cx="7869958" cy="140662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7053A2D-836C-0EB1-D256-ED75D0C116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0000" r="70762" b="3378"/>
          <a:stretch/>
        </p:blipFill>
        <p:spPr>
          <a:xfrm>
            <a:off x="8725582" y="2725686"/>
            <a:ext cx="2388060" cy="1406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007836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C5DB452B-C8B0-9744-350A-BF1F1B4F1B07}"/>
              </a:ext>
            </a:extLst>
          </p:cNvPr>
          <p:cNvSpPr txBox="1"/>
          <p:nvPr/>
        </p:nvSpPr>
        <p:spPr>
          <a:xfrm>
            <a:off x="1267691" y="2068288"/>
            <a:ext cx="4987636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s-ES" sz="2800" dirty="0">
              <a:solidFill>
                <a:srgbClr val="002060"/>
              </a:solidFill>
              <a:latin typeface="Tenorite" pitchFamily="2" charset="0"/>
            </a:endParaRPr>
          </a:p>
          <a:p>
            <a:pPr algn="l"/>
            <a:endParaRPr lang="es-ES" sz="2800" i="0" dirty="0">
              <a:solidFill>
                <a:srgbClr val="002060"/>
              </a:solidFill>
              <a:effectLst/>
              <a:latin typeface="Tenorite" pitchFamily="2" charset="0"/>
            </a:endParaRPr>
          </a:p>
          <a:p>
            <a:pPr algn="l"/>
            <a:r>
              <a:rPr lang="es-ES" sz="2800" b="1" i="0" dirty="0">
                <a:solidFill>
                  <a:srgbClr val="002060"/>
                </a:solidFill>
                <a:effectLst/>
                <a:latin typeface="Tenorite" pitchFamily="2" charset="0"/>
              </a:rPr>
              <a:t>¿</a:t>
            </a:r>
            <a:r>
              <a:rPr lang="es-ES" sz="2800" b="1" dirty="0">
                <a:solidFill>
                  <a:srgbClr val="002060"/>
                </a:solidFill>
                <a:latin typeface="Tenorite" pitchFamily="2" charset="0"/>
              </a:rPr>
              <a:t>Qué hacen los niños durante la clase</a:t>
            </a:r>
            <a:r>
              <a:rPr lang="es-ES" sz="2800" b="1" i="0" dirty="0">
                <a:solidFill>
                  <a:srgbClr val="002060"/>
                </a:solidFill>
                <a:effectLst/>
                <a:latin typeface="Tenorite" pitchFamily="2" charset="0"/>
              </a:rPr>
              <a:t>?</a:t>
            </a:r>
          </a:p>
          <a:p>
            <a:pPr algn="l"/>
            <a:br>
              <a:rPr lang="es-ES" b="1" i="0" dirty="0">
                <a:solidFill>
                  <a:srgbClr val="002060"/>
                </a:solidFill>
                <a:effectLst/>
                <a:latin typeface="Tenorite" pitchFamily="2" charset="0"/>
              </a:rPr>
            </a:br>
            <a:endParaRPr lang="es-ES" b="1" i="0" dirty="0">
              <a:solidFill>
                <a:srgbClr val="002060"/>
              </a:solidFill>
              <a:effectLst/>
              <a:latin typeface="Tenorite" pitchFamily="2" charset="0"/>
            </a:endParaRPr>
          </a:p>
        </p:txBody>
      </p:sp>
      <p:pic>
        <p:nvPicPr>
          <p:cNvPr id="3" name="Picture 10">
            <a:extLst>
              <a:ext uri="{FF2B5EF4-FFF2-40B4-BE49-F238E27FC236}">
                <a16:creationId xmlns:a16="http://schemas.microsoft.com/office/drawing/2014/main" id="{514EB833-B105-6C61-59E0-F95812A21D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7149" y="1948751"/>
            <a:ext cx="2960497" cy="29604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703485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C5DB452B-C8B0-9744-350A-BF1F1B4F1B07}"/>
              </a:ext>
            </a:extLst>
          </p:cNvPr>
          <p:cNvSpPr txBox="1"/>
          <p:nvPr/>
        </p:nvSpPr>
        <p:spPr>
          <a:xfrm>
            <a:off x="968188" y="2068288"/>
            <a:ext cx="6580093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s-ES" sz="2800" dirty="0">
              <a:solidFill>
                <a:srgbClr val="002060"/>
              </a:solidFill>
              <a:latin typeface="Tenorite" pitchFamily="2" charset="0"/>
            </a:endParaRPr>
          </a:p>
          <a:p>
            <a:pPr algn="l"/>
            <a:endParaRPr lang="es-ES" sz="2800" b="1" i="0" dirty="0">
              <a:solidFill>
                <a:schemeClr val="bg1">
                  <a:lumMod val="85000"/>
                </a:schemeClr>
              </a:solidFill>
              <a:effectLst/>
              <a:latin typeface="Tenorite" pitchFamily="2" charset="0"/>
            </a:endParaRPr>
          </a:p>
          <a:p>
            <a:pPr algn="l"/>
            <a:r>
              <a:rPr lang="es-ES" sz="2800" b="1" i="1" dirty="0">
                <a:solidFill>
                  <a:schemeClr val="bg1">
                    <a:lumMod val="50000"/>
                  </a:schemeClr>
                </a:solidFill>
                <a:latin typeface="Tenorite" pitchFamily="2" charset="0"/>
              </a:rPr>
              <a:t>Estudiamos para aprender cosas nuevas</a:t>
            </a:r>
          </a:p>
          <a:p>
            <a:pPr algn="l"/>
            <a:r>
              <a:rPr lang="es-ES" sz="2800" i="1" dirty="0">
                <a:solidFill>
                  <a:schemeClr val="bg1">
                    <a:lumMod val="50000"/>
                  </a:schemeClr>
                </a:solidFill>
                <a:latin typeface="Tenorite" pitchFamily="2" charset="0"/>
              </a:rPr>
              <a:t>Repite la frase</a:t>
            </a:r>
            <a:br>
              <a:rPr lang="es-ES" i="1" dirty="0">
                <a:solidFill>
                  <a:schemeClr val="bg1">
                    <a:lumMod val="85000"/>
                  </a:schemeClr>
                </a:solidFill>
                <a:effectLst/>
                <a:latin typeface="Tenorite" pitchFamily="2" charset="0"/>
              </a:rPr>
            </a:br>
            <a:endParaRPr lang="es-ES" i="1" dirty="0">
              <a:solidFill>
                <a:schemeClr val="bg1">
                  <a:lumMod val="85000"/>
                </a:schemeClr>
              </a:solidFill>
              <a:effectLst/>
              <a:latin typeface="Tenorite" pitchFamily="2" charset="0"/>
            </a:endParaRPr>
          </a:p>
        </p:txBody>
      </p:sp>
      <p:pic>
        <p:nvPicPr>
          <p:cNvPr id="2" name="Picture 12">
            <a:extLst>
              <a:ext uri="{FF2B5EF4-FFF2-40B4-BE49-F238E27FC236}">
                <a16:creationId xmlns:a16="http://schemas.microsoft.com/office/drawing/2014/main" id="{1294F072-C2A2-3791-BE75-BD5FCD371C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093" y="2184829"/>
            <a:ext cx="2871265" cy="2871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896353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26A30A5C-4D7C-501B-D528-261DA0642214}"/>
              </a:ext>
            </a:extLst>
          </p:cNvPr>
          <p:cNvSpPr txBox="1"/>
          <p:nvPr/>
        </p:nvSpPr>
        <p:spPr>
          <a:xfrm>
            <a:off x="1168685" y="5235841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ES" sz="1800" i="1" dirty="0">
                <a:solidFill>
                  <a:schemeClr val="bg1">
                    <a:lumMod val="50000"/>
                  </a:schemeClr>
                </a:solidFill>
                <a:latin typeface="Tenorite" pitchFamily="2" charset="0"/>
              </a:rPr>
              <a:t>Repite la frase</a:t>
            </a:r>
            <a:endParaRPr lang="es-ES" i="1" dirty="0">
              <a:solidFill>
                <a:schemeClr val="bg1">
                  <a:lumMod val="85000"/>
                </a:schemeClr>
              </a:solidFill>
              <a:effectLst/>
              <a:latin typeface="Tenorite" pitchFamily="2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5ED552E4-2424-A8F1-2E84-047FDED6480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96" r="2328" b="51684"/>
          <a:stretch/>
        </p:blipFill>
        <p:spPr>
          <a:xfrm>
            <a:off x="968188" y="2621057"/>
            <a:ext cx="8166846" cy="141456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A01B7A0F-9774-D60B-B1D7-0BC26787A6C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65" t="50000" r="84650"/>
          <a:stretch/>
        </p:blipFill>
        <p:spPr>
          <a:xfrm>
            <a:off x="9135034" y="2621057"/>
            <a:ext cx="1162789" cy="1414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59919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C5DB452B-C8B0-9744-350A-BF1F1B4F1B07}"/>
              </a:ext>
            </a:extLst>
          </p:cNvPr>
          <p:cNvSpPr txBox="1"/>
          <p:nvPr/>
        </p:nvSpPr>
        <p:spPr>
          <a:xfrm>
            <a:off x="1267691" y="2068288"/>
            <a:ext cx="5599274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s-ES" sz="2800" dirty="0">
              <a:solidFill>
                <a:srgbClr val="002060"/>
              </a:solidFill>
              <a:latin typeface="Tenorite" pitchFamily="2" charset="0"/>
            </a:endParaRPr>
          </a:p>
          <a:p>
            <a:pPr algn="l"/>
            <a:endParaRPr lang="es-ES" sz="2800" i="0" dirty="0">
              <a:solidFill>
                <a:srgbClr val="002060"/>
              </a:solidFill>
              <a:effectLst/>
              <a:latin typeface="Tenorite" pitchFamily="2" charset="0"/>
            </a:endParaRPr>
          </a:p>
          <a:p>
            <a:pPr algn="l"/>
            <a:r>
              <a:rPr lang="es-ES" sz="2800" b="1" i="0" dirty="0">
                <a:solidFill>
                  <a:srgbClr val="002060"/>
                </a:solidFill>
                <a:effectLst/>
                <a:latin typeface="Tenorite" pitchFamily="2" charset="0"/>
              </a:rPr>
              <a:t>¿</a:t>
            </a:r>
            <a:r>
              <a:rPr lang="es-ES" sz="2800" b="1" dirty="0">
                <a:solidFill>
                  <a:srgbClr val="002060"/>
                </a:solidFill>
                <a:latin typeface="Tenorite" pitchFamily="2" charset="0"/>
              </a:rPr>
              <a:t>Qué hace María en su casa</a:t>
            </a:r>
            <a:r>
              <a:rPr lang="es-ES" sz="2800" b="1" i="0" dirty="0">
                <a:solidFill>
                  <a:srgbClr val="002060"/>
                </a:solidFill>
                <a:effectLst/>
                <a:latin typeface="Tenorite" pitchFamily="2" charset="0"/>
              </a:rPr>
              <a:t>?</a:t>
            </a:r>
          </a:p>
          <a:p>
            <a:pPr algn="l"/>
            <a:br>
              <a:rPr lang="es-ES" b="1" i="0" dirty="0">
                <a:solidFill>
                  <a:srgbClr val="002060"/>
                </a:solidFill>
                <a:effectLst/>
                <a:latin typeface="Tenorite" pitchFamily="2" charset="0"/>
              </a:rPr>
            </a:br>
            <a:endParaRPr lang="es-ES" b="1" i="0" dirty="0">
              <a:solidFill>
                <a:srgbClr val="002060"/>
              </a:solidFill>
              <a:effectLst/>
              <a:latin typeface="Tenorite" pitchFamily="2" charset="0"/>
            </a:endParaRPr>
          </a:p>
        </p:txBody>
      </p:sp>
      <p:pic>
        <p:nvPicPr>
          <p:cNvPr id="3" name="Picture 12">
            <a:extLst>
              <a:ext uri="{FF2B5EF4-FFF2-40B4-BE49-F238E27FC236}">
                <a16:creationId xmlns:a16="http://schemas.microsoft.com/office/drawing/2014/main" id="{7FBFDF2D-4189-4700-1EE2-81986E2AE6C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85093" y="2184829"/>
            <a:ext cx="2871265" cy="2871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3973218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C5DB452B-C8B0-9744-350A-BF1F1B4F1B07}"/>
              </a:ext>
            </a:extLst>
          </p:cNvPr>
          <p:cNvSpPr txBox="1"/>
          <p:nvPr/>
        </p:nvSpPr>
        <p:spPr>
          <a:xfrm>
            <a:off x="1267690" y="2068288"/>
            <a:ext cx="6390410" cy="252376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s-ES" sz="2800" dirty="0">
              <a:solidFill>
                <a:srgbClr val="002060"/>
              </a:solidFill>
              <a:latin typeface="Tenorite" pitchFamily="2" charset="0"/>
            </a:endParaRPr>
          </a:p>
          <a:p>
            <a:pPr algn="l"/>
            <a:endParaRPr lang="es-ES" sz="2800" b="1" i="0" dirty="0">
              <a:solidFill>
                <a:schemeClr val="bg1">
                  <a:lumMod val="85000"/>
                </a:schemeClr>
              </a:solidFill>
              <a:effectLst/>
              <a:latin typeface="Tenorite" pitchFamily="2" charset="0"/>
            </a:endParaRPr>
          </a:p>
          <a:p>
            <a:pPr algn="l"/>
            <a:r>
              <a:rPr lang="es-ES" sz="2800" b="1" i="1" dirty="0">
                <a:solidFill>
                  <a:schemeClr val="bg1">
                    <a:lumMod val="50000"/>
                  </a:schemeClr>
                </a:solidFill>
                <a:latin typeface="Tenorite" pitchFamily="2" charset="0"/>
              </a:rPr>
              <a:t>Memorizamos algo para que no se nos olvide</a:t>
            </a:r>
          </a:p>
          <a:p>
            <a:pPr algn="l"/>
            <a:r>
              <a:rPr lang="es-ES" sz="2800" i="1" dirty="0">
                <a:solidFill>
                  <a:schemeClr val="bg1">
                    <a:lumMod val="50000"/>
                  </a:schemeClr>
                </a:solidFill>
                <a:latin typeface="Tenorite" pitchFamily="2" charset="0"/>
              </a:rPr>
              <a:t>Repite la frase</a:t>
            </a:r>
            <a:br>
              <a:rPr lang="es-ES" i="1" dirty="0">
                <a:solidFill>
                  <a:schemeClr val="bg1">
                    <a:lumMod val="85000"/>
                  </a:schemeClr>
                </a:solidFill>
                <a:effectLst/>
                <a:latin typeface="Tenorite" pitchFamily="2" charset="0"/>
              </a:rPr>
            </a:br>
            <a:endParaRPr lang="es-ES" i="1" dirty="0">
              <a:solidFill>
                <a:schemeClr val="bg1">
                  <a:lumMod val="85000"/>
                </a:schemeClr>
              </a:solidFill>
              <a:effectLst/>
              <a:latin typeface="Tenorite" pitchFamily="2" charset="0"/>
            </a:endParaRPr>
          </a:p>
        </p:txBody>
      </p:sp>
      <p:pic>
        <p:nvPicPr>
          <p:cNvPr id="4" name="Picture 14">
            <a:extLst>
              <a:ext uri="{FF2B5EF4-FFF2-40B4-BE49-F238E27FC236}">
                <a16:creationId xmlns:a16="http://schemas.microsoft.com/office/drawing/2014/main" id="{4E2B62F3-185D-FBA0-909B-04C6089573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0723" y="1915213"/>
            <a:ext cx="2245956" cy="2245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527167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26A30A5C-4D7C-501B-D528-261DA0642214}"/>
              </a:ext>
            </a:extLst>
          </p:cNvPr>
          <p:cNvSpPr txBox="1"/>
          <p:nvPr/>
        </p:nvSpPr>
        <p:spPr>
          <a:xfrm>
            <a:off x="1168685" y="5235841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ES" sz="1800" i="1" dirty="0">
                <a:solidFill>
                  <a:schemeClr val="bg1">
                    <a:lumMod val="50000"/>
                  </a:schemeClr>
                </a:solidFill>
                <a:latin typeface="Tenorite" pitchFamily="2" charset="0"/>
              </a:rPr>
              <a:t>Repite la frase</a:t>
            </a:r>
            <a:endParaRPr lang="es-ES" i="1" dirty="0">
              <a:solidFill>
                <a:schemeClr val="bg1">
                  <a:lumMod val="85000"/>
                </a:schemeClr>
              </a:solidFill>
              <a:effectLst/>
              <a:latin typeface="Tenorite" pitchFamily="2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280755E5-CE05-3612-CF68-26C9D27774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06071" y="2362612"/>
            <a:ext cx="9504498" cy="1776093"/>
          </a:xfrm>
          <a:prstGeom prst="rect">
            <a:avLst/>
          </a:prstGeom>
        </p:spPr>
      </p:pic>
      <p:pic>
        <p:nvPicPr>
          <p:cNvPr id="6" name="Picture 14">
            <a:extLst>
              <a:ext uri="{FF2B5EF4-FFF2-40B4-BE49-F238E27FC236}">
                <a16:creationId xmlns:a16="http://schemas.microsoft.com/office/drawing/2014/main" id="{4E7C836E-F111-57C2-8CBF-539BCFB30E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4886" y="2946154"/>
            <a:ext cx="806867" cy="8068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194509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C5DB452B-C8B0-9744-350A-BF1F1B4F1B07}"/>
              </a:ext>
            </a:extLst>
          </p:cNvPr>
          <p:cNvSpPr txBox="1"/>
          <p:nvPr/>
        </p:nvSpPr>
        <p:spPr>
          <a:xfrm>
            <a:off x="1267690" y="2068288"/>
            <a:ext cx="567099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s-ES" sz="2800" dirty="0">
              <a:solidFill>
                <a:srgbClr val="002060"/>
              </a:solidFill>
              <a:latin typeface="Tenorite" pitchFamily="2" charset="0"/>
            </a:endParaRPr>
          </a:p>
          <a:p>
            <a:pPr algn="l"/>
            <a:endParaRPr lang="es-ES" sz="2800" i="0" dirty="0">
              <a:solidFill>
                <a:srgbClr val="002060"/>
              </a:solidFill>
              <a:effectLst/>
              <a:latin typeface="Tenorite" pitchFamily="2" charset="0"/>
            </a:endParaRPr>
          </a:p>
          <a:p>
            <a:pPr algn="l"/>
            <a:r>
              <a:rPr lang="es-ES" sz="2800" b="1" i="0" dirty="0">
                <a:solidFill>
                  <a:srgbClr val="002060"/>
                </a:solidFill>
                <a:effectLst/>
                <a:latin typeface="Tenorite" pitchFamily="2" charset="0"/>
              </a:rPr>
              <a:t>¿</a:t>
            </a:r>
            <a:r>
              <a:rPr lang="es-ES" sz="2800" b="1" dirty="0">
                <a:solidFill>
                  <a:srgbClr val="002060"/>
                </a:solidFill>
                <a:latin typeface="Tenorite" pitchFamily="2" charset="0"/>
              </a:rPr>
              <a:t>Qué ha que hacer en clase</a:t>
            </a:r>
            <a:r>
              <a:rPr lang="es-ES" sz="2800" b="1" i="0" dirty="0">
                <a:solidFill>
                  <a:srgbClr val="002060"/>
                </a:solidFill>
                <a:effectLst/>
                <a:latin typeface="Tenorite" pitchFamily="2" charset="0"/>
              </a:rPr>
              <a:t>?</a:t>
            </a:r>
          </a:p>
          <a:p>
            <a:pPr algn="l"/>
            <a:br>
              <a:rPr lang="es-ES" b="1" i="0" dirty="0">
                <a:solidFill>
                  <a:srgbClr val="002060"/>
                </a:solidFill>
                <a:effectLst/>
                <a:latin typeface="Tenorite" pitchFamily="2" charset="0"/>
              </a:rPr>
            </a:br>
            <a:endParaRPr lang="es-ES" b="1" i="0" dirty="0">
              <a:solidFill>
                <a:srgbClr val="002060"/>
              </a:solidFill>
              <a:effectLst/>
              <a:latin typeface="Tenorite" pitchFamily="2" charset="0"/>
            </a:endParaRPr>
          </a:p>
        </p:txBody>
      </p:sp>
      <p:pic>
        <p:nvPicPr>
          <p:cNvPr id="3" name="Picture 14">
            <a:extLst>
              <a:ext uri="{FF2B5EF4-FFF2-40B4-BE49-F238E27FC236}">
                <a16:creationId xmlns:a16="http://schemas.microsoft.com/office/drawing/2014/main" id="{632F31CC-6F00-8B08-A9A4-0AB442EC978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60723" y="1915213"/>
            <a:ext cx="2245956" cy="22459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8787112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C5DB452B-C8B0-9744-350A-BF1F1B4F1B07}"/>
              </a:ext>
            </a:extLst>
          </p:cNvPr>
          <p:cNvSpPr txBox="1"/>
          <p:nvPr/>
        </p:nvSpPr>
        <p:spPr>
          <a:xfrm>
            <a:off x="723900" y="2068288"/>
            <a:ext cx="7181850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s-ES" sz="2800" dirty="0">
              <a:solidFill>
                <a:srgbClr val="002060"/>
              </a:solidFill>
              <a:latin typeface="Tenorite" pitchFamily="2" charset="0"/>
            </a:endParaRPr>
          </a:p>
          <a:p>
            <a:pPr algn="l"/>
            <a:endParaRPr lang="es-ES" sz="2800" b="1" i="0" dirty="0">
              <a:solidFill>
                <a:schemeClr val="bg1">
                  <a:lumMod val="85000"/>
                </a:schemeClr>
              </a:solidFill>
              <a:effectLst/>
              <a:latin typeface="Tenorite" pitchFamily="2" charset="0"/>
            </a:endParaRPr>
          </a:p>
          <a:p>
            <a:pPr algn="l"/>
            <a:r>
              <a:rPr lang="es-ES" sz="2800" b="1" i="1" dirty="0">
                <a:solidFill>
                  <a:schemeClr val="bg1">
                    <a:lumMod val="50000"/>
                  </a:schemeClr>
                </a:solidFill>
                <a:latin typeface="Tenorite" pitchFamily="2" charset="0"/>
              </a:rPr>
              <a:t>Preparamos las cosas que necesitamos</a:t>
            </a:r>
          </a:p>
          <a:p>
            <a:pPr algn="l"/>
            <a:r>
              <a:rPr lang="es-ES" sz="2800" i="1" dirty="0">
                <a:solidFill>
                  <a:schemeClr val="bg1">
                    <a:lumMod val="50000"/>
                  </a:schemeClr>
                </a:solidFill>
                <a:latin typeface="Tenorite" pitchFamily="2" charset="0"/>
              </a:rPr>
              <a:t>Repite la frase</a:t>
            </a:r>
            <a:br>
              <a:rPr lang="es-ES" i="1" dirty="0">
                <a:solidFill>
                  <a:schemeClr val="bg1">
                    <a:lumMod val="85000"/>
                  </a:schemeClr>
                </a:solidFill>
                <a:effectLst/>
                <a:latin typeface="Tenorite" pitchFamily="2" charset="0"/>
              </a:rPr>
            </a:br>
            <a:endParaRPr lang="es-ES" i="1" dirty="0">
              <a:solidFill>
                <a:schemeClr val="bg1">
                  <a:lumMod val="85000"/>
                </a:schemeClr>
              </a:solidFill>
              <a:effectLst/>
              <a:latin typeface="Tenorite" pitchFamily="2" charset="0"/>
            </a:endParaRPr>
          </a:p>
        </p:txBody>
      </p:sp>
      <p:pic>
        <p:nvPicPr>
          <p:cNvPr id="6" name="Picture 16">
            <a:extLst>
              <a:ext uri="{FF2B5EF4-FFF2-40B4-BE49-F238E27FC236}">
                <a16:creationId xmlns:a16="http://schemas.microsoft.com/office/drawing/2014/main" id="{25D89E6F-E753-D6CF-FC3D-D1122447EF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7794" y="2250350"/>
            <a:ext cx="1910819" cy="191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884612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26A30A5C-4D7C-501B-D528-261DA0642214}"/>
              </a:ext>
            </a:extLst>
          </p:cNvPr>
          <p:cNvSpPr txBox="1"/>
          <p:nvPr/>
        </p:nvSpPr>
        <p:spPr>
          <a:xfrm>
            <a:off x="1168685" y="5235841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ES" sz="1800" i="1" dirty="0">
                <a:solidFill>
                  <a:schemeClr val="bg1">
                    <a:lumMod val="50000"/>
                  </a:schemeClr>
                </a:solidFill>
                <a:latin typeface="Tenorite" pitchFamily="2" charset="0"/>
              </a:rPr>
              <a:t>Repite la frase</a:t>
            </a:r>
            <a:endParaRPr lang="es-ES" i="1" dirty="0">
              <a:solidFill>
                <a:schemeClr val="bg1">
                  <a:lumMod val="85000"/>
                </a:schemeClr>
              </a:solidFill>
              <a:effectLst/>
              <a:latin typeface="Tenorite" pitchFamily="2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2CC3C96-D2ED-2856-17A2-63DEE9C60E4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80" t="4928" r="2680" b="52279"/>
          <a:stretch/>
        </p:blipFill>
        <p:spPr>
          <a:xfrm>
            <a:off x="810097" y="2692586"/>
            <a:ext cx="8441480" cy="1472827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0226B21-6770-B117-316B-DD8F3EFA20D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527" t="47722" r="83560" b="8495"/>
          <a:stretch/>
        </p:blipFill>
        <p:spPr>
          <a:xfrm>
            <a:off x="9251577" y="2692586"/>
            <a:ext cx="1212915" cy="1472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187842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C5DB452B-C8B0-9744-350A-BF1F1B4F1B07}"/>
              </a:ext>
            </a:extLst>
          </p:cNvPr>
          <p:cNvSpPr txBox="1"/>
          <p:nvPr/>
        </p:nvSpPr>
        <p:spPr>
          <a:xfrm>
            <a:off x="977153" y="2068288"/>
            <a:ext cx="576430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s-ES" sz="2800" dirty="0">
              <a:solidFill>
                <a:srgbClr val="002060"/>
              </a:solidFill>
              <a:latin typeface="Tenorite" pitchFamily="2" charset="0"/>
            </a:endParaRPr>
          </a:p>
          <a:p>
            <a:pPr algn="l"/>
            <a:endParaRPr lang="es-ES" sz="2800" i="0" dirty="0">
              <a:solidFill>
                <a:srgbClr val="002060"/>
              </a:solidFill>
              <a:effectLst/>
              <a:latin typeface="Tenorite" pitchFamily="2" charset="0"/>
            </a:endParaRPr>
          </a:p>
          <a:p>
            <a:pPr algn="l"/>
            <a:r>
              <a:rPr lang="es-ES" sz="2800" b="1" i="0" dirty="0">
                <a:solidFill>
                  <a:srgbClr val="002060"/>
                </a:solidFill>
                <a:effectLst/>
                <a:latin typeface="Tenorite" pitchFamily="2" charset="0"/>
              </a:rPr>
              <a:t>¿</a:t>
            </a:r>
            <a:r>
              <a:rPr lang="es-ES" sz="2800" b="1" dirty="0">
                <a:solidFill>
                  <a:srgbClr val="002060"/>
                </a:solidFill>
                <a:latin typeface="Tenorite" pitchFamily="2" charset="0"/>
              </a:rPr>
              <a:t>Qué hacen los niños en casa</a:t>
            </a:r>
            <a:r>
              <a:rPr lang="es-ES" sz="2800" b="1" i="0" dirty="0">
                <a:solidFill>
                  <a:srgbClr val="002060"/>
                </a:solidFill>
                <a:effectLst/>
                <a:latin typeface="Tenorite" pitchFamily="2" charset="0"/>
              </a:rPr>
              <a:t>?</a:t>
            </a:r>
          </a:p>
          <a:p>
            <a:pPr algn="l"/>
            <a:br>
              <a:rPr lang="es-ES" b="1" i="0" dirty="0">
                <a:solidFill>
                  <a:srgbClr val="002060"/>
                </a:solidFill>
                <a:effectLst/>
                <a:latin typeface="Tenorite" pitchFamily="2" charset="0"/>
              </a:rPr>
            </a:br>
            <a:endParaRPr lang="es-ES" b="1" i="0" dirty="0">
              <a:solidFill>
                <a:srgbClr val="002060"/>
              </a:solidFill>
              <a:effectLst/>
              <a:latin typeface="Tenorite" pitchFamily="2" charset="0"/>
            </a:endParaRPr>
          </a:p>
        </p:txBody>
      </p:sp>
      <p:pic>
        <p:nvPicPr>
          <p:cNvPr id="2" name="Picture 16">
            <a:extLst>
              <a:ext uri="{FF2B5EF4-FFF2-40B4-BE49-F238E27FC236}">
                <a16:creationId xmlns:a16="http://schemas.microsoft.com/office/drawing/2014/main" id="{F73BC004-BB02-F2B6-1DB3-B1333B202DE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7794" y="2250350"/>
            <a:ext cx="1910819" cy="19108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2176521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C5DB452B-C8B0-9744-350A-BF1F1B4F1B07}"/>
              </a:ext>
            </a:extLst>
          </p:cNvPr>
          <p:cNvSpPr txBox="1"/>
          <p:nvPr/>
        </p:nvSpPr>
        <p:spPr>
          <a:xfrm>
            <a:off x="1267690" y="2068288"/>
            <a:ext cx="5939934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s-ES" sz="2800" dirty="0">
              <a:solidFill>
                <a:srgbClr val="002060"/>
              </a:solidFill>
              <a:latin typeface="Tenorite" pitchFamily="2" charset="0"/>
            </a:endParaRPr>
          </a:p>
          <a:p>
            <a:pPr algn="l"/>
            <a:endParaRPr lang="es-ES" sz="2800" b="1" i="0" dirty="0">
              <a:solidFill>
                <a:schemeClr val="bg1">
                  <a:lumMod val="85000"/>
                </a:schemeClr>
              </a:solidFill>
              <a:effectLst/>
              <a:latin typeface="Tenorite" pitchFamily="2" charset="0"/>
            </a:endParaRPr>
          </a:p>
          <a:p>
            <a:pPr algn="l"/>
            <a:r>
              <a:rPr lang="es-ES" sz="2800" b="1" i="1" dirty="0">
                <a:solidFill>
                  <a:schemeClr val="bg1">
                    <a:lumMod val="50000"/>
                  </a:schemeClr>
                </a:solidFill>
                <a:latin typeface="Tenorite" pitchFamily="2" charset="0"/>
              </a:rPr>
              <a:t>Repaso los puntitos con el lápiz</a:t>
            </a:r>
          </a:p>
          <a:p>
            <a:pPr algn="l"/>
            <a:r>
              <a:rPr lang="es-ES" sz="2800" i="1" dirty="0">
                <a:solidFill>
                  <a:schemeClr val="bg1">
                    <a:lumMod val="50000"/>
                  </a:schemeClr>
                </a:solidFill>
                <a:latin typeface="Tenorite" pitchFamily="2" charset="0"/>
              </a:rPr>
              <a:t>Repite la frase</a:t>
            </a:r>
            <a:br>
              <a:rPr lang="es-ES" i="1" dirty="0">
                <a:solidFill>
                  <a:schemeClr val="bg1">
                    <a:lumMod val="85000"/>
                  </a:schemeClr>
                </a:solidFill>
                <a:effectLst/>
                <a:latin typeface="Tenorite" pitchFamily="2" charset="0"/>
              </a:rPr>
            </a:br>
            <a:endParaRPr lang="es-ES" i="1" dirty="0">
              <a:solidFill>
                <a:schemeClr val="bg1">
                  <a:lumMod val="85000"/>
                </a:schemeClr>
              </a:solidFill>
              <a:effectLst/>
              <a:latin typeface="Tenorite" pitchFamily="2" charset="0"/>
            </a:endParaRPr>
          </a:p>
        </p:txBody>
      </p:sp>
      <p:pic>
        <p:nvPicPr>
          <p:cNvPr id="7" name="Picture 18">
            <a:extLst>
              <a:ext uri="{FF2B5EF4-FFF2-40B4-BE49-F238E27FC236}">
                <a16:creationId xmlns:a16="http://schemas.microsoft.com/office/drawing/2014/main" id="{17494FB5-06B6-E3D6-6D67-7FE9489239D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4849" y="2068288"/>
            <a:ext cx="2355342" cy="2355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1362781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26A30A5C-4D7C-501B-D528-261DA0642214}"/>
              </a:ext>
            </a:extLst>
          </p:cNvPr>
          <p:cNvSpPr txBox="1"/>
          <p:nvPr/>
        </p:nvSpPr>
        <p:spPr>
          <a:xfrm>
            <a:off x="1168685" y="5235841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ES" sz="1800" i="1" dirty="0">
                <a:solidFill>
                  <a:schemeClr val="bg1">
                    <a:lumMod val="50000"/>
                  </a:schemeClr>
                </a:solidFill>
                <a:latin typeface="Tenorite" pitchFamily="2" charset="0"/>
              </a:rPr>
              <a:t>Repite la frase</a:t>
            </a:r>
            <a:endParaRPr lang="es-ES" i="1" dirty="0">
              <a:solidFill>
                <a:schemeClr val="bg1">
                  <a:lumMod val="85000"/>
                </a:schemeClr>
              </a:solidFill>
              <a:effectLst/>
              <a:latin typeface="Tenorite" pitchFamily="2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1DB07E8A-FCFB-229C-E7EB-11436B73E51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92508" y="2403235"/>
            <a:ext cx="7806984" cy="1670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051389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C5DB452B-C8B0-9744-350A-BF1F1B4F1B07}"/>
              </a:ext>
            </a:extLst>
          </p:cNvPr>
          <p:cNvSpPr txBox="1"/>
          <p:nvPr/>
        </p:nvSpPr>
        <p:spPr>
          <a:xfrm>
            <a:off x="1267690" y="2068288"/>
            <a:ext cx="5841321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s-ES" sz="2800" dirty="0">
              <a:solidFill>
                <a:srgbClr val="002060"/>
              </a:solidFill>
              <a:latin typeface="Tenorite" pitchFamily="2" charset="0"/>
            </a:endParaRPr>
          </a:p>
          <a:p>
            <a:pPr algn="l"/>
            <a:endParaRPr lang="es-ES" sz="2800" i="0" dirty="0">
              <a:solidFill>
                <a:srgbClr val="002060"/>
              </a:solidFill>
              <a:effectLst/>
              <a:latin typeface="Tenorite" pitchFamily="2" charset="0"/>
            </a:endParaRPr>
          </a:p>
          <a:p>
            <a:pPr algn="l"/>
            <a:r>
              <a:rPr lang="es-ES" sz="2800" b="1" i="0" dirty="0">
                <a:solidFill>
                  <a:srgbClr val="002060"/>
                </a:solidFill>
                <a:effectLst/>
                <a:latin typeface="Tenorite" pitchFamily="2" charset="0"/>
              </a:rPr>
              <a:t>¿</a:t>
            </a:r>
            <a:r>
              <a:rPr lang="es-ES" sz="2800" b="1" dirty="0">
                <a:solidFill>
                  <a:srgbClr val="002060"/>
                </a:solidFill>
                <a:latin typeface="Tenorite" pitchFamily="2" charset="0"/>
              </a:rPr>
              <a:t>Qué hace Elena en su libreta</a:t>
            </a:r>
            <a:r>
              <a:rPr lang="es-ES" sz="2800" b="1" i="0" dirty="0">
                <a:solidFill>
                  <a:srgbClr val="002060"/>
                </a:solidFill>
                <a:effectLst/>
                <a:latin typeface="Tenorite" pitchFamily="2" charset="0"/>
              </a:rPr>
              <a:t>?</a:t>
            </a:r>
          </a:p>
          <a:p>
            <a:pPr algn="l"/>
            <a:br>
              <a:rPr lang="es-ES" b="1" i="0" dirty="0">
                <a:solidFill>
                  <a:srgbClr val="002060"/>
                </a:solidFill>
                <a:effectLst/>
                <a:latin typeface="Tenorite" pitchFamily="2" charset="0"/>
              </a:rPr>
            </a:br>
            <a:endParaRPr lang="es-ES" b="1" i="0" dirty="0">
              <a:solidFill>
                <a:srgbClr val="002060"/>
              </a:solidFill>
              <a:effectLst/>
              <a:latin typeface="Tenorite" pitchFamily="2" charset="0"/>
            </a:endParaRPr>
          </a:p>
        </p:txBody>
      </p:sp>
      <p:pic>
        <p:nvPicPr>
          <p:cNvPr id="3" name="Picture 18">
            <a:extLst>
              <a:ext uri="{FF2B5EF4-FFF2-40B4-BE49-F238E27FC236}">
                <a16:creationId xmlns:a16="http://schemas.microsoft.com/office/drawing/2014/main" id="{63CA9C62-2BAE-C2BC-6E26-30B5242C4A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4849" y="2068288"/>
            <a:ext cx="2355342" cy="23553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796107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C5DB452B-C8B0-9744-350A-BF1F1B4F1B07}"/>
              </a:ext>
            </a:extLst>
          </p:cNvPr>
          <p:cNvSpPr txBox="1"/>
          <p:nvPr/>
        </p:nvSpPr>
        <p:spPr>
          <a:xfrm>
            <a:off x="762000" y="2068288"/>
            <a:ext cx="6895186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s-ES" sz="2800" dirty="0">
              <a:solidFill>
                <a:srgbClr val="002060"/>
              </a:solidFill>
              <a:latin typeface="Tenorite" pitchFamily="2" charset="0"/>
            </a:endParaRPr>
          </a:p>
          <a:p>
            <a:pPr algn="l"/>
            <a:endParaRPr lang="es-ES" sz="2800" b="1" i="0" dirty="0">
              <a:solidFill>
                <a:schemeClr val="bg1">
                  <a:lumMod val="85000"/>
                </a:schemeClr>
              </a:solidFill>
              <a:effectLst/>
              <a:latin typeface="Tenorite" pitchFamily="2" charset="0"/>
            </a:endParaRPr>
          </a:p>
          <a:p>
            <a:pPr algn="l"/>
            <a:r>
              <a:rPr lang="es-ES" sz="2800" b="1" i="1" dirty="0">
                <a:solidFill>
                  <a:schemeClr val="bg1">
                    <a:lumMod val="50000"/>
                  </a:schemeClr>
                </a:solidFill>
                <a:latin typeface="Tenorite" pitchFamily="2" charset="0"/>
              </a:rPr>
              <a:t>Busco información en el ordenador</a:t>
            </a:r>
          </a:p>
          <a:p>
            <a:pPr algn="l"/>
            <a:r>
              <a:rPr lang="es-ES" sz="2800" i="1" dirty="0">
                <a:solidFill>
                  <a:schemeClr val="bg1">
                    <a:lumMod val="50000"/>
                  </a:schemeClr>
                </a:solidFill>
                <a:latin typeface="Tenorite" pitchFamily="2" charset="0"/>
              </a:rPr>
              <a:t>Repite la frase</a:t>
            </a:r>
            <a:br>
              <a:rPr lang="es-ES" i="1" dirty="0">
                <a:solidFill>
                  <a:schemeClr val="bg1">
                    <a:lumMod val="85000"/>
                  </a:schemeClr>
                </a:solidFill>
                <a:effectLst/>
                <a:latin typeface="Tenorite" pitchFamily="2" charset="0"/>
              </a:rPr>
            </a:br>
            <a:endParaRPr lang="es-ES" i="1" dirty="0">
              <a:solidFill>
                <a:schemeClr val="bg1">
                  <a:lumMod val="85000"/>
                </a:schemeClr>
              </a:solidFill>
              <a:effectLst/>
              <a:latin typeface="Tenorite" pitchFamily="2" charset="0"/>
            </a:endParaRPr>
          </a:p>
        </p:txBody>
      </p:sp>
      <p:pic>
        <p:nvPicPr>
          <p:cNvPr id="8" name="Picture 20">
            <a:extLst>
              <a:ext uri="{FF2B5EF4-FFF2-40B4-BE49-F238E27FC236}">
                <a16:creationId xmlns:a16="http://schemas.microsoft.com/office/drawing/2014/main" id="{8D551590-DD68-6672-9E03-41B4AD2EC1A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3105" y="2068288"/>
            <a:ext cx="2357791" cy="2357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480478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26A30A5C-4D7C-501B-D528-261DA0642214}"/>
              </a:ext>
            </a:extLst>
          </p:cNvPr>
          <p:cNvSpPr txBox="1"/>
          <p:nvPr/>
        </p:nvSpPr>
        <p:spPr>
          <a:xfrm>
            <a:off x="1168685" y="5235841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ES" sz="1800" i="1" dirty="0">
                <a:solidFill>
                  <a:schemeClr val="bg1">
                    <a:lumMod val="50000"/>
                  </a:schemeClr>
                </a:solidFill>
                <a:latin typeface="Tenorite" pitchFamily="2" charset="0"/>
              </a:rPr>
              <a:t>Repite la frase</a:t>
            </a:r>
            <a:endParaRPr lang="es-ES" i="1" dirty="0">
              <a:solidFill>
                <a:schemeClr val="bg1">
                  <a:lumMod val="85000"/>
                </a:schemeClr>
              </a:solidFill>
              <a:effectLst/>
              <a:latin typeface="Tenorite" pitchFamily="2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8B38E37-2804-F9E2-98E0-ED79A04D09A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8324"/>
          <a:stretch/>
        </p:blipFill>
        <p:spPr>
          <a:xfrm>
            <a:off x="1777032" y="2733111"/>
            <a:ext cx="7510403" cy="1391778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C51BD95F-3DE2-B472-8CD8-3035F63C534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1676" r="85349"/>
          <a:stretch/>
        </p:blipFill>
        <p:spPr>
          <a:xfrm>
            <a:off x="9303068" y="2733111"/>
            <a:ext cx="1176673" cy="13917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151571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C5DB452B-C8B0-9744-350A-BF1F1B4F1B07}"/>
              </a:ext>
            </a:extLst>
          </p:cNvPr>
          <p:cNvSpPr txBox="1"/>
          <p:nvPr/>
        </p:nvSpPr>
        <p:spPr>
          <a:xfrm>
            <a:off x="1267691" y="2068288"/>
            <a:ext cx="4987636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s-ES" sz="2800" dirty="0">
              <a:solidFill>
                <a:srgbClr val="002060"/>
              </a:solidFill>
              <a:latin typeface="Tenorite" pitchFamily="2" charset="0"/>
            </a:endParaRPr>
          </a:p>
          <a:p>
            <a:pPr algn="l"/>
            <a:endParaRPr lang="es-ES" sz="2800" i="0" dirty="0">
              <a:solidFill>
                <a:srgbClr val="002060"/>
              </a:solidFill>
              <a:effectLst/>
              <a:latin typeface="Tenorite" pitchFamily="2" charset="0"/>
            </a:endParaRPr>
          </a:p>
          <a:p>
            <a:pPr algn="l"/>
            <a:r>
              <a:rPr lang="es-ES" sz="2800" b="1" i="0" dirty="0">
                <a:solidFill>
                  <a:srgbClr val="002060"/>
                </a:solidFill>
                <a:effectLst/>
                <a:latin typeface="Tenorite" pitchFamily="2" charset="0"/>
              </a:rPr>
              <a:t>¿Qué hace el profesor en el ordenador?</a:t>
            </a:r>
          </a:p>
          <a:p>
            <a:pPr algn="l"/>
            <a:br>
              <a:rPr lang="es-ES" b="1" i="0" dirty="0">
                <a:solidFill>
                  <a:srgbClr val="002060"/>
                </a:solidFill>
                <a:effectLst/>
                <a:latin typeface="Tenorite" pitchFamily="2" charset="0"/>
              </a:rPr>
            </a:br>
            <a:endParaRPr lang="es-ES" b="1" i="0" dirty="0">
              <a:solidFill>
                <a:srgbClr val="002060"/>
              </a:solidFill>
              <a:effectLst/>
              <a:latin typeface="Tenorite" pitchFamily="2" charset="0"/>
            </a:endParaRPr>
          </a:p>
        </p:txBody>
      </p:sp>
      <p:pic>
        <p:nvPicPr>
          <p:cNvPr id="2" name="Picture 20">
            <a:extLst>
              <a:ext uri="{FF2B5EF4-FFF2-40B4-BE49-F238E27FC236}">
                <a16:creationId xmlns:a16="http://schemas.microsoft.com/office/drawing/2014/main" id="{E905D1BF-6C97-82A5-209B-0B56C7F9E19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53105" y="2068288"/>
            <a:ext cx="2357791" cy="23577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3293554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C5DB452B-C8B0-9744-350A-BF1F1B4F1B07}"/>
              </a:ext>
            </a:extLst>
          </p:cNvPr>
          <p:cNvSpPr txBox="1"/>
          <p:nvPr/>
        </p:nvSpPr>
        <p:spPr>
          <a:xfrm>
            <a:off x="1267690" y="2068288"/>
            <a:ext cx="5939934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s-ES" sz="2800" dirty="0">
              <a:solidFill>
                <a:srgbClr val="002060"/>
              </a:solidFill>
              <a:latin typeface="Tenorite" pitchFamily="2" charset="0"/>
            </a:endParaRPr>
          </a:p>
          <a:p>
            <a:pPr algn="l"/>
            <a:endParaRPr lang="es-ES" sz="2800" b="1" i="0" dirty="0">
              <a:solidFill>
                <a:schemeClr val="bg1">
                  <a:lumMod val="85000"/>
                </a:schemeClr>
              </a:solidFill>
              <a:effectLst/>
              <a:latin typeface="Tenorite" pitchFamily="2" charset="0"/>
            </a:endParaRPr>
          </a:p>
          <a:p>
            <a:pPr algn="l"/>
            <a:r>
              <a:rPr lang="es-ES" sz="2800" b="1" i="1" dirty="0">
                <a:solidFill>
                  <a:schemeClr val="bg1">
                    <a:lumMod val="50000"/>
                  </a:schemeClr>
                </a:solidFill>
                <a:latin typeface="Tenorite" pitchFamily="2" charset="0"/>
              </a:rPr>
              <a:t>Persigo a mi amigo en el patio</a:t>
            </a:r>
          </a:p>
          <a:p>
            <a:pPr algn="l"/>
            <a:r>
              <a:rPr lang="es-ES" sz="2800" i="1" dirty="0">
                <a:solidFill>
                  <a:schemeClr val="bg1">
                    <a:lumMod val="50000"/>
                  </a:schemeClr>
                </a:solidFill>
                <a:latin typeface="Tenorite" pitchFamily="2" charset="0"/>
              </a:rPr>
              <a:t>Repite la frase</a:t>
            </a:r>
            <a:br>
              <a:rPr lang="es-ES" i="1" dirty="0">
                <a:solidFill>
                  <a:schemeClr val="bg1">
                    <a:lumMod val="85000"/>
                  </a:schemeClr>
                </a:solidFill>
                <a:effectLst/>
                <a:latin typeface="Tenorite" pitchFamily="2" charset="0"/>
              </a:rPr>
            </a:br>
            <a:endParaRPr lang="es-ES" i="1" dirty="0">
              <a:solidFill>
                <a:schemeClr val="bg1">
                  <a:lumMod val="85000"/>
                </a:schemeClr>
              </a:solidFill>
              <a:effectLst/>
              <a:latin typeface="Tenorite" pitchFamily="2" charset="0"/>
            </a:endParaRPr>
          </a:p>
        </p:txBody>
      </p:sp>
      <p:pic>
        <p:nvPicPr>
          <p:cNvPr id="3" name="Picture 22">
            <a:extLst>
              <a:ext uri="{FF2B5EF4-FFF2-40B4-BE49-F238E27FC236}">
                <a16:creationId xmlns:a16="http://schemas.microsoft.com/office/drawing/2014/main" id="{16DCD703-41E5-AC2E-C7C3-FD28244872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7513" y="2293888"/>
            <a:ext cx="2411462" cy="2411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353876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26A30A5C-4D7C-501B-D528-261DA0642214}"/>
              </a:ext>
            </a:extLst>
          </p:cNvPr>
          <p:cNvSpPr txBox="1"/>
          <p:nvPr/>
        </p:nvSpPr>
        <p:spPr>
          <a:xfrm>
            <a:off x="1168685" y="5235841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ES" sz="1800" i="1" dirty="0">
                <a:solidFill>
                  <a:schemeClr val="bg1">
                    <a:lumMod val="50000"/>
                  </a:schemeClr>
                </a:solidFill>
                <a:latin typeface="Tenorite" pitchFamily="2" charset="0"/>
              </a:rPr>
              <a:t>Repite la frase</a:t>
            </a:r>
            <a:endParaRPr lang="es-ES" i="1" dirty="0">
              <a:solidFill>
                <a:schemeClr val="bg1">
                  <a:lumMod val="85000"/>
                </a:schemeClr>
              </a:solidFill>
              <a:effectLst/>
              <a:latin typeface="Tenorite" pitchFamily="2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0785AE9F-EC5F-4050-0E99-B439A7FF270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65" r="765" b="50000"/>
          <a:stretch/>
        </p:blipFill>
        <p:spPr>
          <a:xfrm>
            <a:off x="524636" y="2758415"/>
            <a:ext cx="7385809" cy="1341170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00A66970-55FD-E927-25F0-A0E8806D7B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29" t="51873" r="56384"/>
          <a:stretch/>
        </p:blipFill>
        <p:spPr>
          <a:xfrm>
            <a:off x="7910445" y="2758415"/>
            <a:ext cx="3279604" cy="1341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0499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C5DB452B-C8B0-9744-350A-BF1F1B4F1B07}"/>
              </a:ext>
            </a:extLst>
          </p:cNvPr>
          <p:cNvSpPr txBox="1"/>
          <p:nvPr/>
        </p:nvSpPr>
        <p:spPr>
          <a:xfrm>
            <a:off x="1267690" y="2068288"/>
            <a:ext cx="5895109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s-ES" sz="2800" dirty="0">
              <a:solidFill>
                <a:srgbClr val="002060"/>
              </a:solidFill>
              <a:latin typeface="Tenorite" pitchFamily="2" charset="0"/>
            </a:endParaRPr>
          </a:p>
          <a:p>
            <a:pPr algn="l"/>
            <a:endParaRPr lang="es-ES" sz="2800" i="0" dirty="0">
              <a:solidFill>
                <a:srgbClr val="002060"/>
              </a:solidFill>
              <a:effectLst/>
              <a:latin typeface="Tenorite" pitchFamily="2" charset="0"/>
            </a:endParaRPr>
          </a:p>
          <a:p>
            <a:pPr algn="l"/>
            <a:r>
              <a:rPr lang="es-ES" sz="2800" b="1" i="0" dirty="0">
                <a:solidFill>
                  <a:srgbClr val="002060"/>
                </a:solidFill>
                <a:effectLst/>
                <a:latin typeface="Tenorite" pitchFamily="2" charset="0"/>
              </a:rPr>
              <a:t>¿</a:t>
            </a:r>
            <a:r>
              <a:rPr lang="es-ES" sz="2800" b="1" dirty="0">
                <a:solidFill>
                  <a:srgbClr val="002060"/>
                </a:solidFill>
                <a:latin typeface="Tenorite" pitchFamily="2" charset="0"/>
              </a:rPr>
              <a:t>Qué hace Lucía en el patio</a:t>
            </a:r>
            <a:r>
              <a:rPr lang="es-ES" sz="2800" b="1" i="0" dirty="0">
                <a:solidFill>
                  <a:srgbClr val="002060"/>
                </a:solidFill>
                <a:effectLst/>
                <a:latin typeface="Tenorite" pitchFamily="2" charset="0"/>
              </a:rPr>
              <a:t>?</a:t>
            </a:r>
          </a:p>
          <a:p>
            <a:pPr algn="l"/>
            <a:br>
              <a:rPr lang="es-ES" b="1" i="0" dirty="0">
                <a:solidFill>
                  <a:srgbClr val="002060"/>
                </a:solidFill>
                <a:effectLst/>
                <a:latin typeface="Tenorite" pitchFamily="2" charset="0"/>
              </a:rPr>
            </a:br>
            <a:endParaRPr lang="es-ES" b="1" i="0" dirty="0">
              <a:solidFill>
                <a:srgbClr val="002060"/>
              </a:solidFill>
              <a:effectLst/>
              <a:latin typeface="Tenorite" pitchFamily="2" charset="0"/>
            </a:endParaRPr>
          </a:p>
        </p:txBody>
      </p:sp>
      <p:pic>
        <p:nvPicPr>
          <p:cNvPr id="3" name="Picture 22">
            <a:extLst>
              <a:ext uri="{FF2B5EF4-FFF2-40B4-BE49-F238E27FC236}">
                <a16:creationId xmlns:a16="http://schemas.microsoft.com/office/drawing/2014/main" id="{0B2038CD-0191-2B90-D4D4-36214E72CA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37513" y="2293888"/>
            <a:ext cx="2411462" cy="2411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5861343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C5DB452B-C8B0-9744-350A-BF1F1B4F1B07}"/>
              </a:ext>
            </a:extLst>
          </p:cNvPr>
          <p:cNvSpPr txBox="1"/>
          <p:nvPr/>
        </p:nvSpPr>
        <p:spPr>
          <a:xfrm>
            <a:off x="1088395" y="2113111"/>
            <a:ext cx="6884029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s-ES" sz="2800" dirty="0">
              <a:solidFill>
                <a:srgbClr val="002060"/>
              </a:solidFill>
              <a:latin typeface="Tenorite" pitchFamily="2" charset="0"/>
            </a:endParaRPr>
          </a:p>
          <a:p>
            <a:pPr algn="l"/>
            <a:endParaRPr lang="es-ES" sz="2800" b="1" i="0" dirty="0">
              <a:solidFill>
                <a:schemeClr val="bg1">
                  <a:lumMod val="85000"/>
                </a:schemeClr>
              </a:solidFill>
              <a:effectLst/>
              <a:latin typeface="Tenorite" pitchFamily="2" charset="0"/>
            </a:endParaRPr>
          </a:p>
          <a:p>
            <a:pPr algn="l"/>
            <a:r>
              <a:rPr lang="es-ES" sz="2800" b="1" i="1" dirty="0">
                <a:solidFill>
                  <a:schemeClr val="bg1">
                    <a:lumMod val="50000"/>
                  </a:schemeClr>
                </a:solidFill>
                <a:latin typeface="Tenorite" pitchFamily="2" charset="0"/>
              </a:rPr>
              <a:t>Mis amigos y yo jugamos en el recreo</a:t>
            </a:r>
          </a:p>
          <a:p>
            <a:pPr algn="l"/>
            <a:r>
              <a:rPr lang="es-ES" sz="2800" i="1" dirty="0">
                <a:solidFill>
                  <a:schemeClr val="bg1">
                    <a:lumMod val="50000"/>
                  </a:schemeClr>
                </a:solidFill>
                <a:latin typeface="Tenorite" pitchFamily="2" charset="0"/>
              </a:rPr>
              <a:t>Repite la frase</a:t>
            </a:r>
            <a:br>
              <a:rPr lang="es-ES" i="1" dirty="0">
                <a:solidFill>
                  <a:schemeClr val="bg1">
                    <a:lumMod val="85000"/>
                  </a:schemeClr>
                </a:solidFill>
                <a:effectLst/>
                <a:latin typeface="Tenorite" pitchFamily="2" charset="0"/>
              </a:rPr>
            </a:br>
            <a:endParaRPr lang="es-ES" i="1" dirty="0">
              <a:solidFill>
                <a:schemeClr val="bg1">
                  <a:lumMod val="85000"/>
                </a:schemeClr>
              </a:solidFill>
              <a:effectLst/>
              <a:latin typeface="Tenorite" pitchFamily="2" charset="0"/>
            </a:endParaRPr>
          </a:p>
        </p:txBody>
      </p:sp>
      <p:pic>
        <p:nvPicPr>
          <p:cNvPr id="4" name="Picture 24">
            <a:extLst>
              <a:ext uri="{FF2B5EF4-FFF2-40B4-BE49-F238E27FC236}">
                <a16:creationId xmlns:a16="http://schemas.microsoft.com/office/drawing/2014/main" id="{5F647242-3060-73A6-10EA-949EBFDAEE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5396" y="2082184"/>
            <a:ext cx="2497135" cy="2497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12587888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26A30A5C-4D7C-501B-D528-261DA0642214}"/>
              </a:ext>
            </a:extLst>
          </p:cNvPr>
          <p:cNvSpPr txBox="1"/>
          <p:nvPr/>
        </p:nvSpPr>
        <p:spPr>
          <a:xfrm>
            <a:off x="1168685" y="5235841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ES" sz="1800" i="1" dirty="0">
                <a:solidFill>
                  <a:schemeClr val="bg1">
                    <a:lumMod val="50000"/>
                  </a:schemeClr>
                </a:solidFill>
                <a:latin typeface="Tenorite" pitchFamily="2" charset="0"/>
              </a:rPr>
              <a:t>Repite la frase</a:t>
            </a:r>
            <a:endParaRPr lang="es-ES" i="1" dirty="0">
              <a:solidFill>
                <a:schemeClr val="bg1">
                  <a:lumMod val="85000"/>
                </a:schemeClr>
              </a:solidFill>
              <a:effectLst/>
              <a:latin typeface="Tenorite" pitchFamily="2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D9E67872-ACBA-7D54-ED88-DBE55ACD19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78" b="50000"/>
          <a:stretch/>
        </p:blipFill>
        <p:spPr>
          <a:xfrm>
            <a:off x="1084728" y="2568469"/>
            <a:ext cx="7687742" cy="1425551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407DD12A-DB6A-1345-D33A-A76AF503224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78" t="50000" r="84524" b="2406"/>
          <a:stretch/>
        </p:blipFill>
        <p:spPr>
          <a:xfrm>
            <a:off x="8772470" y="2568468"/>
            <a:ext cx="1175512" cy="14255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953012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C5DB452B-C8B0-9744-350A-BF1F1B4F1B07}"/>
              </a:ext>
            </a:extLst>
          </p:cNvPr>
          <p:cNvSpPr txBox="1"/>
          <p:nvPr/>
        </p:nvSpPr>
        <p:spPr>
          <a:xfrm>
            <a:off x="1267691" y="2068288"/>
            <a:ext cx="4987636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s-ES" sz="2800" dirty="0">
              <a:solidFill>
                <a:srgbClr val="002060"/>
              </a:solidFill>
              <a:latin typeface="Tenorite" pitchFamily="2" charset="0"/>
            </a:endParaRPr>
          </a:p>
          <a:p>
            <a:pPr algn="l"/>
            <a:endParaRPr lang="es-ES" sz="2800" i="0" dirty="0">
              <a:solidFill>
                <a:srgbClr val="002060"/>
              </a:solidFill>
              <a:effectLst/>
              <a:latin typeface="Tenorite" pitchFamily="2" charset="0"/>
            </a:endParaRPr>
          </a:p>
          <a:p>
            <a:pPr algn="l"/>
            <a:r>
              <a:rPr lang="es-ES" sz="2800" b="1" i="0" dirty="0">
                <a:solidFill>
                  <a:srgbClr val="002060"/>
                </a:solidFill>
                <a:effectLst/>
                <a:latin typeface="Tenorite" pitchFamily="2" charset="0"/>
              </a:rPr>
              <a:t>¿</a:t>
            </a:r>
            <a:r>
              <a:rPr lang="es-ES" sz="2800" b="1" dirty="0">
                <a:solidFill>
                  <a:srgbClr val="002060"/>
                </a:solidFill>
                <a:latin typeface="Tenorite" pitchFamily="2" charset="0"/>
              </a:rPr>
              <a:t>Qué hacen los niños en la pista</a:t>
            </a:r>
            <a:r>
              <a:rPr lang="es-ES" sz="2800" b="1" i="0" dirty="0">
                <a:solidFill>
                  <a:srgbClr val="002060"/>
                </a:solidFill>
                <a:effectLst/>
                <a:latin typeface="Tenorite" pitchFamily="2" charset="0"/>
              </a:rPr>
              <a:t>?</a:t>
            </a:r>
          </a:p>
          <a:p>
            <a:pPr algn="l"/>
            <a:br>
              <a:rPr lang="es-ES" b="1" i="0" dirty="0">
                <a:solidFill>
                  <a:srgbClr val="002060"/>
                </a:solidFill>
                <a:effectLst/>
                <a:latin typeface="Tenorite" pitchFamily="2" charset="0"/>
              </a:rPr>
            </a:br>
            <a:endParaRPr lang="es-ES" b="1" i="0" dirty="0">
              <a:solidFill>
                <a:srgbClr val="002060"/>
              </a:solidFill>
              <a:effectLst/>
              <a:latin typeface="Tenorite" pitchFamily="2" charset="0"/>
            </a:endParaRPr>
          </a:p>
        </p:txBody>
      </p:sp>
      <p:pic>
        <p:nvPicPr>
          <p:cNvPr id="2" name="Picture 24">
            <a:extLst>
              <a:ext uri="{FF2B5EF4-FFF2-40B4-BE49-F238E27FC236}">
                <a16:creationId xmlns:a16="http://schemas.microsoft.com/office/drawing/2014/main" id="{0E01F70E-52CE-E1C4-3EE6-BA1057DCA58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5396" y="2082184"/>
            <a:ext cx="2497135" cy="24971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9414566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C5DB452B-C8B0-9744-350A-BF1F1B4F1B07}"/>
              </a:ext>
            </a:extLst>
          </p:cNvPr>
          <p:cNvSpPr txBox="1"/>
          <p:nvPr/>
        </p:nvSpPr>
        <p:spPr>
          <a:xfrm>
            <a:off x="1267689" y="2068288"/>
            <a:ext cx="6190945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s-ES" sz="2800" dirty="0">
              <a:solidFill>
                <a:srgbClr val="002060"/>
              </a:solidFill>
              <a:latin typeface="Tenorite" pitchFamily="2" charset="0"/>
            </a:endParaRPr>
          </a:p>
          <a:p>
            <a:pPr algn="l"/>
            <a:endParaRPr lang="es-ES" sz="2800" b="1" i="0" dirty="0">
              <a:solidFill>
                <a:schemeClr val="bg1">
                  <a:lumMod val="85000"/>
                </a:schemeClr>
              </a:solidFill>
              <a:effectLst/>
              <a:latin typeface="Tenorite" pitchFamily="2" charset="0"/>
            </a:endParaRPr>
          </a:p>
          <a:p>
            <a:pPr algn="l"/>
            <a:r>
              <a:rPr lang="es-ES" sz="2800" b="1" i="1" dirty="0">
                <a:solidFill>
                  <a:schemeClr val="bg1">
                    <a:lumMod val="50000"/>
                  </a:schemeClr>
                </a:solidFill>
                <a:latin typeface="Tenorite" pitchFamily="2" charset="0"/>
              </a:rPr>
              <a:t>Corremos en clase de educación física </a:t>
            </a:r>
          </a:p>
          <a:p>
            <a:pPr algn="l"/>
            <a:r>
              <a:rPr lang="es-ES" sz="2800" i="1" dirty="0">
                <a:solidFill>
                  <a:schemeClr val="bg1">
                    <a:lumMod val="50000"/>
                  </a:schemeClr>
                </a:solidFill>
                <a:latin typeface="Tenorite" pitchFamily="2" charset="0"/>
              </a:rPr>
              <a:t>Repite la frase</a:t>
            </a:r>
            <a:br>
              <a:rPr lang="es-ES" i="1" dirty="0">
                <a:solidFill>
                  <a:schemeClr val="bg1">
                    <a:lumMod val="85000"/>
                  </a:schemeClr>
                </a:solidFill>
                <a:effectLst/>
                <a:latin typeface="Tenorite" pitchFamily="2" charset="0"/>
              </a:rPr>
            </a:br>
            <a:endParaRPr lang="es-ES" i="1" dirty="0">
              <a:solidFill>
                <a:schemeClr val="bg1">
                  <a:lumMod val="85000"/>
                </a:schemeClr>
              </a:solidFill>
              <a:effectLst/>
              <a:latin typeface="Tenorite" pitchFamily="2" charset="0"/>
            </a:endParaRPr>
          </a:p>
        </p:txBody>
      </p:sp>
      <p:pic>
        <p:nvPicPr>
          <p:cNvPr id="6" name="Picture 26">
            <a:extLst>
              <a:ext uri="{FF2B5EF4-FFF2-40B4-BE49-F238E27FC236}">
                <a16:creationId xmlns:a16="http://schemas.microsoft.com/office/drawing/2014/main" id="{968D429A-01FB-D494-CB09-7C4BD7442DA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6290" y="2382559"/>
            <a:ext cx="2092881" cy="2092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353517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26A30A5C-4D7C-501B-D528-261DA0642214}"/>
              </a:ext>
            </a:extLst>
          </p:cNvPr>
          <p:cNvSpPr txBox="1"/>
          <p:nvPr/>
        </p:nvSpPr>
        <p:spPr>
          <a:xfrm>
            <a:off x="1168685" y="5235841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ES" sz="1800" i="1" dirty="0">
                <a:solidFill>
                  <a:schemeClr val="bg1">
                    <a:lumMod val="50000"/>
                  </a:schemeClr>
                </a:solidFill>
                <a:latin typeface="Tenorite" pitchFamily="2" charset="0"/>
              </a:rPr>
              <a:t>Repite la frase</a:t>
            </a:r>
            <a:endParaRPr lang="es-ES" i="1" dirty="0">
              <a:solidFill>
                <a:schemeClr val="bg1">
                  <a:lumMod val="85000"/>
                </a:schemeClr>
              </a:solidFill>
              <a:effectLst/>
              <a:latin typeface="Tenorite" pitchFamily="2" charset="0"/>
            </a:endParaRPr>
          </a:p>
        </p:txBody>
      </p:sp>
      <p:pic>
        <p:nvPicPr>
          <p:cNvPr id="3" name="Imagen 2">
            <a:extLst>
              <a:ext uri="{FF2B5EF4-FFF2-40B4-BE49-F238E27FC236}">
                <a16:creationId xmlns:a16="http://schemas.microsoft.com/office/drawing/2014/main" id="{A64D2C1D-3B16-4E69-4A1C-D950EE019B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3817" b="48370"/>
          <a:stretch/>
        </p:blipFill>
        <p:spPr>
          <a:xfrm>
            <a:off x="559480" y="2602128"/>
            <a:ext cx="9361866" cy="1653743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D1FFDC20-7E69-CFAF-5F9E-DB009631D6C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1847" r="84928"/>
          <a:stretch/>
        </p:blipFill>
        <p:spPr>
          <a:xfrm>
            <a:off x="9921346" y="2602127"/>
            <a:ext cx="1401077" cy="16537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08142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C5DB452B-C8B0-9744-350A-BF1F1B4F1B07}"/>
              </a:ext>
            </a:extLst>
          </p:cNvPr>
          <p:cNvSpPr txBox="1"/>
          <p:nvPr/>
        </p:nvSpPr>
        <p:spPr>
          <a:xfrm>
            <a:off x="1267691" y="2068288"/>
            <a:ext cx="4987636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s-ES" sz="2800" dirty="0">
              <a:solidFill>
                <a:srgbClr val="002060"/>
              </a:solidFill>
              <a:latin typeface="Tenorite" pitchFamily="2" charset="0"/>
            </a:endParaRPr>
          </a:p>
          <a:p>
            <a:pPr algn="l"/>
            <a:endParaRPr lang="es-ES" sz="2800" i="0" dirty="0">
              <a:solidFill>
                <a:srgbClr val="002060"/>
              </a:solidFill>
              <a:effectLst/>
              <a:latin typeface="Tenorite" pitchFamily="2" charset="0"/>
            </a:endParaRPr>
          </a:p>
          <a:p>
            <a:pPr algn="l"/>
            <a:r>
              <a:rPr lang="es-ES" sz="2800" b="1" i="0" dirty="0">
                <a:solidFill>
                  <a:srgbClr val="002060"/>
                </a:solidFill>
                <a:effectLst/>
                <a:latin typeface="Tenorite" pitchFamily="2" charset="0"/>
              </a:rPr>
              <a:t>¿</a:t>
            </a:r>
            <a:r>
              <a:rPr lang="es-ES" sz="2800" b="1" dirty="0">
                <a:solidFill>
                  <a:srgbClr val="002060"/>
                </a:solidFill>
                <a:latin typeface="Tenorite" pitchFamily="2" charset="0"/>
              </a:rPr>
              <a:t>Qué hacen los niños por los pasillos</a:t>
            </a:r>
            <a:r>
              <a:rPr lang="es-ES" sz="2800" b="1" i="0" dirty="0">
                <a:solidFill>
                  <a:srgbClr val="002060"/>
                </a:solidFill>
                <a:effectLst/>
                <a:latin typeface="Tenorite" pitchFamily="2" charset="0"/>
              </a:rPr>
              <a:t>?</a:t>
            </a:r>
          </a:p>
          <a:p>
            <a:pPr algn="l"/>
            <a:br>
              <a:rPr lang="es-ES" b="1" i="0" dirty="0">
                <a:solidFill>
                  <a:srgbClr val="002060"/>
                </a:solidFill>
                <a:effectLst/>
                <a:latin typeface="Tenorite" pitchFamily="2" charset="0"/>
              </a:rPr>
            </a:br>
            <a:endParaRPr lang="es-ES" b="1" i="0" dirty="0">
              <a:solidFill>
                <a:srgbClr val="002060"/>
              </a:solidFill>
              <a:effectLst/>
              <a:latin typeface="Tenorite" pitchFamily="2" charset="0"/>
            </a:endParaRPr>
          </a:p>
        </p:txBody>
      </p:sp>
      <p:pic>
        <p:nvPicPr>
          <p:cNvPr id="3" name="Picture 26">
            <a:extLst>
              <a:ext uri="{FF2B5EF4-FFF2-40B4-BE49-F238E27FC236}">
                <a16:creationId xmlns:a16="http://schemas.microsoft.com/office/drawing/2014/main" id="{3FDECD22-E0AC-A44E-5A71-E9F02BC474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6290" y="2382559"/>
            <a:ext cx="2092881" cy="20928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119675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C5DB452B-C8B0-9744-350A-BF1F1B4F1B07}"/>
              </a:ext>
            </a:extLst>
          </p:cNvPr>
          <p:cNvSpPr txBox="1"/>
          <p:nvPr/>
        </p:nvSpPr>
        <p:spPr>
          <a:xfrm>
            <a:off x="1267689" y="2068288"/>
            <a:ext cx="7203957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s-ES" sz="2800" dirty="0">
              <a:solidFill>
                <a:srgbClr val="002060"/>
              </a:solidFill>
              <a:latin typeface="Tenorite" pitchFamily="2" charset="0"/>
            </a:endParaRPr>
          </a:p>
          <a:p>
            <a:pPr algn="l"/>
            <a:endParaRPr lang="es-ES" sz="2800" b="1" i="0" dirty="0">
              <a:solidFill>
                <a:schemeClr val="bg1">
                  <a:lumMod val="85000"/>
                </a:schemeClr>
              </a:solidFill>
              <a:effectLst/>
              <a:latin typeface="Tenorite" pitchFamily="2" charset="0"/>
            </a:endParaRPr>
          </a:p>
          <a:p>
            <a:pPr algn="l"/>
            <a:r>
              <a:rPr lang="es-ES" sz="2800" b="1" i="1" dirty="0">
                <a:solidFill>
                  <a:schemeClr val="bg1">
                    <a:lumMod val="50000"/>
                  </a:schemeClr>
                </a:solidFill>
                <a:latin typeface="Tenorite" pitchFamily="2" charset="0"/>
              </a:rPr>
              <a:t>Ayudo a los compañeros que lo necesitan</a:t>
            </a:r>
          </a:p>
          <a:p>
            <a:pPr algn="l"/>
            <a:r>
              <a:rPr lang="es-ES" sz="2800" i="1" dirty="0">
                <a:solidFill>
                  <a:schemeClr val="bg1">
                    <a:lumMod val="50000"/>
                  </a:schemeClr>
                </a:solidFill>
                <a:latin typeface="Tenorite" pitchFamily="2" charset="0"/>
              </a:rPr>
              <a:t>Repite la frase</a:t>
            </a:r>
            <a:br>
              <a:rPr lang="es-ES" i="1" dirty="0">
                <a:solidFill>
                  <a:schemeClr val="bg1">
                    <a:lumMod val="85000"/>
                  </a:schemeClr>
                </a:solidFill>
                <a:effectLst/>
                <a:latin typeface="Tenorite" pitchFamily="2" charset="0"/>
              </a:rPr>
            </a:br>
            <a:endParaRPr lang="es-ES" i="1" dirty="0">
              <a:solidFill>
                <a:schemeClr val="bg1">
                  <a:lumMod val="85000"/>
                </a:schemeClr>
              </a:solidFill>
              <a:effectLst/>
              <a:latin typeface="Tenorite" pitchFamily="2" charset="0"/>
            </a:endParaRPr>
          </a:p>
        </p:txBody>
      </p:sp>
      <p:pic>
        <p:nvPicPr>
          <p:cNvPr id="7" name="Picture 28">
            <a:extLst>
              <a:ext uri="{FF2B5EF4-FFF2-40B4-BE49-F238E27FC236}">
                <a16:creationId xmlns:a16="http://schemas.microsoft.com/office/drawing/2014/main" id="{93F359DF-00A0-F455-F6E2-33B5ADE811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9630" y="1847851"/>
            <a:ext cx="2613114" cy="2613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5701839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26A30A5C-4D7C-501B-D528-261DA0642214}"/>
              </a:ext>
            </a:extLst>
          </p:cNvPr>
          <p:cNvSpPr txBox="1"/>
          <p:nvPr/>
        </p:nvSpPr>
        <p:spPr>
          <a:xfrm>
            <a:off x="1168685" y="5235841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ES" sz="1800" i="1" dirty="0">
                <a:solidFill>
                  <a:schemeClr val="bg1">
                    <a:lumMod val="50000"/>
                  </a:schemeClr>
                </a:solidFill>
                <a:latin typeface="Tenorite" pitchFamily="2" charset="0"/>
              </a:rPr>
              <a:t>Repite la frase</a:t>
            </a:r>
            <a:endParaRPr lang="es-ES" i="1" dirty="0">
              <a:solidFill>
                <a:schemeClr val="bg1">
                  <a:lumMod val="85000"/>
                </a:schemeClr>
              </a:solidFill>
              <a:effectLst/>
              <a:latin typeface="Tenorite" pitchFamily="2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CD294F2-5262-F254-4C01-FA4CD950FD7A}"/>
              </a:ext>
            </a:extLst>
          </p:cNvPr>
          <p:cNvSpPr txBox="1"/>
          <p:nvPr/>
        </p:nvSpPr>
        <p:spPr>
          <a:xfrm>
            <a:off x="8498541" y="3164541"/>
            <a:ext cx="681318" cy="4213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0B23872-6A4E-DA25-FD13-AD48676BCE7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49888"/>
          <a:stretch/>
        </p:blipFill>
        <p:spPr>
          <a:xfrm>
            <a:off x="708210" y="3164541"/>
            <a:ext cx="7131087" cy="1253709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50CBC2C3-A99C-5BEC-44EF-8562DBEFC54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0000" r="56979"/>
          <a:stretch/>
        </p:blipFill>
        <p:spPr>
          <a:xfrm>
            <a:off x="7839297" y="3164541"/>
            <a:ext cx="3074697" cy="12537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0456877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C5DB452B-C8B0-9744-350A-BF1F1B4F1B07}"/>
              </a:ext>
            </a:extLst>
          </p:cNvPr>
          <p:cNvSpPr txBox="1"/>
          <p:nvPr/>
        </p:nvSpPr>
        <p:spPr>
          <a:xfrm>
            <a:off x="1267691" y="2068288"/>
            <a:ext cx="4987636" cy="23698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s-ES" sz="2800" dirty="0">
              <a:solidFill>
                <a:srgbClr val="002060"/>
              </a:solidFill>
              <a:latin typeface="Tenorite" pitchFamily="2" charset="0"/>
            </a:endParaRPr>
          </a:p>
          <a:p>
            <a:pPr algn="l"/>
            <a:endParaRPr lang="es-ES" sz="2800" i="0" dirty="0">
              <a:solidFill>
                <a:srgbClr val="002060"/>
              </a:solidFill>
              <a:effectLst/>
              <a:latin typeface="Tenorite" pitchFamily="2" charset="0"/>
            </a:endParaRPr>
          </a:p>
          <a:p>
            <a:pPr algn="l"/>
            <a:r>
              <a:rPr lang="es-ES" sz="2800" b="1" i="0" dirty="0">
                <a:solidFill>
                  <a:srgbClr val="002060"/>
                </a:solidFill>
                <a:effectLst/>
                <a:latin typeface="Tenorite" pitchFamily="2" charset="0"/>
              </a:rPr>
              <a:t>¿</a:t>
            </a:r>
            <a:r>
              <a:rPr lang="es-ES" sz="2800" b="1" dirty="0">
                <a:solidFill>
                  <a:srgbClr val="002060"/>
                </a:solidFill>
                <a:latin typeface="Tenorite" pitchFamily="2" charset="0"/>
              </a:rPr>
              <a:t>Qué podemos hacer en la excursión</a:t>
            </a:r>
            <a:r>
              <a:rPr lang="es-ES" sz="2800" b="1" i="0" dirty="0">
                <a:solidFill>
                  <a:srgbClr val="002060"/>
                </a:solidFill>
                <a:effectLst/>
                <a:latin typeface="Tenorite" pitchFamily="2" charset="0"/>
              </a:rPr>
              <a:t>?</a:t>
            </a:r>
          </a:p>
          <a:p>
            <a:pPr algn="l"/>
            <a:br>
              <a:rPr lang="es-ES" b="1" i="0" dirty="0">
                <a:solidFill>
                  <a:srgbClr val="002060"/>
                </a:solidFill>
                <a:effectLst/>
                <a:latin typeface="Tenorite" pitchFamily="2" charset="0"/>
              </a:rPr>
            </a:br>
            <a:endParaRPr lang="es-ES" b="1" i="0" dirty="0">
              <a:solidFill>
                <a:srgbClr val="002060"/>
              </a:solidFill>
              <a:effectLst/>
              <a:latin typeface="Tenorite" pitchFamily="2" charset="0"/>
            </a:endParaRPr>
          </a:p>
        </p:txBody>
      </p:sp>
      <p:pic>
        <p:nvPicPr>
          <p:cNvPr id="2" name="Picture 28">
            <a:extLst>
              <a:ext uri="{FF2B5EF4-FFF2-40B4-BE49-F238E27FC236}">
                <a16:creationId xmlns:a16="http://schemas.microsoft.com/office/drawing/2014/main" id="{D1BDFB2D-9C68-0A85-5C0C-CC1950FDF50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59630" y="1847851"/>
            <a:ext cx="2613114" cy="26131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8935407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C5DB452B-C8B0-9744-350A-BF1F1B4F1B07}"/>
              </a:ext>
            </a:extLst>
          </p:cNvPr>
          <p:cNvSpPr txBox="1"/>
          <p:nvPr/>
        </p:nvSpPr>
        <p:spPr>
          <a:xfrm>
            <a:off x="600076" y="2050359"/>
            <a:ext cx="6886574" cy="20928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s-ES" sz="2800" dirty="0">
              <a:solidFill>
                <a:srgbClr val="002060"/>
              </a:solidFill>
              <a:latin typeface="Tenorite" pitchFamily="2" charset="0"/>
            </a:endParaRPr>
          </a:p>
          <a:p>
            <a:pPr algn="l"/>
            <a:endParaRPr lang="es-ES" sz="2800" b="1" i="0" dirty="0">
              <a:solidFill>
                <a:schemeClr val="bg1">
                  <a:lumMod val="85000"/>
                </a:schemeClr>
              </a:solidFill>
              <a:effectLst/>
              <a:latin typeface="Tenorite" pitchFamily="2" charset="0"/>
            </a:endParaRPr>
          </a:p>
          <a:p>
            <a:pPr algn="l"/>
            <a:r>
              <a:rPr lang="es-ES" sz="2800" b="1" i="1" dirty="0">
                <a:solidFill>
                  <a:schemeClr val="bg1">
                    <a:lumMod val="50000"/>
                  </a:schemeClr>
                </a:solidFill>
                <a:latin typeface="Tenorite" pitchFamily="2" charset="0"/>
              </a:rPr>
              <a:t>Esperamos bien sentados en clase</a:t>
            </a:r>
          </a:p>
          <a:p>
            <a:pPr algn="l"/>
            <a:r>
              <a:rPr lang="es-ES" sz="2800" i="1" dirty="0">
                <a:solidFill>
                  <a:schemeClr val="bg1">
                    <a:lumMod val="50000"/>
                  </a:schemeClr>
                </a:solidFill>
                <a:latin typeface="Tenorite" pitchFamily="2" charset="0"/>
              </a:rPr>
              <a:t>Repite la frase</a:t>
            </a:r>
            <a:br>
              <a:rPr lang="es-ES" i="1" dirty="0">
                <a:solidFill>
                  <a:schemeClr val="bg1">
                    <a:lumMod val="85000"/>
                  </a:schemeClr>
                </a:solidFill>
                <a:effectLst/>
                <a:latin typeface="Tenorite" pitchFamily="2" charset="0"/>
              </a:rPr>
            </a:br>
            <a:endParaRPr lang="es-ES" i="1" dirty="0">
              <a:solidFill>
                <a:schemeClr val="bg1">
                  <a:lumMod val="85000"/>
                </a:schemeClr>
              </a:solidFill>
              <a:effectLst/>
              <a:latin typeface="Tenorite" pitchFamily="2" charset="0"/>
            </a:endParaRPr>
          </a:p>
        </p:txBody>
      </p:sp>
      <p:pic>
        <p:nvPicPr>
          <p:cNvPr id="2" name="Picture 30">
            <a:extLst>
              <a:ext uri="{FF2B5EF4-FFF2-40B4-BE49-F238E27FC236}">
                <a16:creationId xmlns:a16="http://schemas.microsoft.com/office/drawing/2014/main" id="{1A1574A1-C7BE-CEA7-2F2C-B7D411627A0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0884" y="1609726"/>
            <a:ext cx="2964402" cy="2964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7794084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uadroTexto 3">
            <a:extLst>
              <a:ext uri="{FF2B5EF4-FFF2-40B4-BE49-F238E27FC236}">
                <a16:creationId xmlns:a16="http://schemas.microsoft.com/office/drawing/2014/main" id="{26A30A5C-4D7C-501B-D528-261DA0642214}"/>
              </a:ext>
            </a:extLst>
          </p:cNvPr>
          <p:cNvSpPr txBox="1"/>
          <p:nvPr/>
        </p:nvSpPr>
        <p:spPr>
          <a:xfrm>
            <a:off x="1168685" y="5235841"/>
            <a:ext cx="609771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ES" sz="1800" i="1" dirty="0">
                <a:solidFill>
                  <a:schemeClr val="bg1">
                    <a:lumMod val="50000"/>
                  </a:schemeClr>
                </a:solidFill>
                <a:latin typeface="Tenorite" pitchFamily="2" charset="0"/>
              </a:rPr>
              <a:t>Repite la frase</a:t>
            </a:r>
            <a:endParaRPr lang="es-ES" i="1" dirty="0">
              <a:solidFill>
                <a:schemeClr val="bg1">
                  <a:lumMod val="85000"/>
                </a:schemeClr>
              </a:solidFill>
              <a:effectLst/>
              <a:latin typeface="Tenorite" pitchFamily="2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0CD294F2-5262-F254-4C01-FA4CD950FD7A}"/>
              </a:ext>
            </a:extLst>
          </p:cNvPr>
          <p:cNvSpPr txBox="1"/>
          <p:nvPr/>
        </p:nvSpPr>
        <p:spPr>
          <a:xfrm>
            <a:off x="8498541" y="3164541"/>
            <a:ext cx="681318" cy="4213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s-ES" dirty="0"/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id="{0ED58871-505E-36F2-61BA-3601B654376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321" t="2838" b="47691"/>
          <a:stretch/>
        </p:blipFill>
        <p:spPr>
          <a:xfrm>
            <a:off x="224117" y="2720529"/>
            <a:ext cx="7844117" cy="1416942"/>
          </a:xfrm>
          <a:prstGeom prst="rect">
            <a:avLst/>
          </a:prstGeom>
        </p:spPr>
      </p:pic>
      <p:pic>
        <p:nvPicPr>
          <p:cNvPr id="11" name="Imagen 10">
            <a:extLst>
              <a:ext uri="{FF2B5EF4-FFF2-40B4-BE49-F238E27FC236}">
                <a16:creationId xmlns:a16="http://schemas.microsoft.com/office/drawing/2014/main" id="{B9E1E446-5418-E528-C0A2-CB7F7CE25F0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712" t="52309" r="55489"/>
          <a:stretch/>
        </p:blipFill>
        <p:spPr>
          <a:xfrm>
            <a:off x="8068233" y="2720530"/>
            <a:ext cx="3404721" cy="1385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087947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C5DB452B-C8B0-9744-350A-BF1F1B4F1B07}"/>
              </a:ext>
            </a:extLst>
          </p:cNvPr>
          <p:cNvSpPr txBox="1"/>
          <p:nvPr/>
        </p:nvSpPr>
        <p:spPr>
          <a:xfrm>
            <a:off x="1267691" y="2068288"/>
            <a:ext cx="4987636" cy="19389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s-ES" sz="2800" dirty="0">
              <a:solidFill>
                <a:srgbClr val="002060"/>
              </a:solidFill>
              <a:latin typeface="Tenorite" pitchFamily="2" charset="0"/>
            </a:endParaRPr>
          </a:p>
          <a:p>
            <a:pPr algn="l"/>
            <a:endParaRPr lang="es-ES" sz="2800" i="0" dirty="0">
              <a:solidFill>
                <a:srgbClr val="002060"/>
              </a:solidFill>
              <a:effectLst/>
              <a:latin typeface="Tenorite" pitchFamily="2" charset="0"/>
            </a:endParaRPr>
          </a:p>
          <a:p>
            <a:pPr algn="l"/>
            <a:r>
              <a:rPr lang="es-ES" sz="2800" b="1" i="0" dirty="0">
                <a:solidFill>
                  <a:srgbClr val="002060"/>
                </a:solidFill>
                <a:effectLst/>
                <a:latin typeface="Tenorite" pitchFamily="2" charset="0"/>
              </a:rPr>
              <a:t>¿Qué hace Lucas en la calle?</a:t>
            </a:r>
          </a:p>
          <a:p>
            <a:pPr algn="l"/>
            <a:br>
              <a:rPr lang="es-ES" b="1" i="0" dirty="0">
                <a:solidFill>
                  <a:srgbClr val="002060"/>
                </a:solidFill>
                <a:effectLst/>
                <a:latin typeface="Tenorite" pitchFamily="2" charset="0"/>
              </a:rPr>
            </a:br>
            <a:endParaRPr lang="es-ES" b="1" i="0" dirty="0">
              <a:solidFill>
                <a:srgbClr val="002060"/>
              </a:solidFill>
              <a:effectLst/>
              <a:latin typeface="Tenorite" pitchFamily="2" charset="0"/>
            </a:endParaRPr>
          </a:p>
        </p:txBody>
      </p:sp>
      <p:pic>
        <p:nvPicPr>
          <p:cNvPr id="3" name="Picture 30">
            <a:extLst>
              <a:ext uri="{FF2B5EF4-FFF2-40B4-BE49-F238E27FC236}">
                <a16:creationId xmlns:a16="http://schemas.microsoft.com/office/drawing/2014/main" id="{A336EB48-FA42-236A-BAEB-7157DD7673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0884" y="1609726"/>
            <a:ext cx="2964402" cy="29644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312794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C5DB452B-C8B0-9744-350A-BF1F1B4F1B07}"/>
              </a:ext>
            </a:extLst>
          </p:cNvPr>
          <p:cNvSpPr txBox="1"/>
          <p:nvPr/>
        </p:nvSpPr>
        <p:spPr>
          <a:xfrm>
            <a:off x="947057" y="1593275"/>
            <a:ext cx="11244943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s-ES" sz="2800" dirty="0">
              <a:solidFill>
                <a:srgbClr val="002060"/>
              </a:solidFill>
              <a:latin typeface="Tenorite" pitchFamily="2" charset="0"/>
            </a:endParaRPr>
          </a:p>
          <a:p>
            <a:pPr algn="l"/>
            <a:endParaRPr lang="es-ES" sz="2800" i="0" dirty="0">
              <a:solidFill>
                <a:srgbClr val="002060"/>
              </a:solidFill>
              <a:effectLst/>
              <a:latin typeface="Tenorite" pitchFamily="2" charset="0"/>
            </a:endParaRPr>
          </a:p>
          <a:p>
            <a:pPr algn="l"/>
            <a:endParaRPr lang="es-ES" sz="2800" dirty="0">
              <a:solidFill>
                <a:srgbClr val="002060"/>
              </a:solidFill>
              <a:latin typeface="Tenorite" pitchFamily="2" charset="0"/>
            </a:endParaRPr>
          </a:p>
          <a:p>
            <a:pPr algn="l"/>
            <a:r>
              <a:rPr lang="es-ES" sz="2800" b="1" dirty="0">
                <a:solidFill>
                  <a:srgbClr val="002060"/>
                </a:solidFill>
                <a:latin typeface="Tenorite" pitchFamily="2" charset="0"/>
              </a:rPr>
              <a:t>3. Recuperamos la</a:t>
            </a:r>
          </a:p>
          <a:p>
            <a:pPr algn="l"/>
            <a:r>
              <a:rPr lang="es-ES" sz="2800" b="1" i="0" dirty="0">
                <a:solidFill>
                  <a:srgbClr val="002060"/>
                </a:solidFill>
                <a:effectLst/>
                <a:latin typeface="Tenorite" pitchFamily="2" charset="0"/>
              </a:rPr>
              <a:t>    información de todo </a:t>
            </a:r>
          </a:p>
          <a:p>
            <a:pPr algn="l"/>
            <a:r>
              <a:rPr lang="es-ES" sz="2800" b="1" dirty="0">
                <a:solidFill>
                  <a:srgbClr val="002060"/>
                </a:solidFill>
                <a:latin typeface="Tenorite" pitchFamily="2" charset="0"/>
              </a:rPr>
              <a:t>    el póster</a:t>
            </a:r>
            <a:endParaRPr lang="es-ES" sz="2800" b="1" i="0" dirty="0">
              <a:solidFill>
                <a:srgbClr val="002060"/>
              </a:solidFill>
              <a:effectLst/>
              <a:latin typeface="Tenorite" pitchFamily="2" charset="0"/>
            </a:endParaRPr>
          </a:p>
          <a:p>
            <a:pPr algn="l"/>
            <a:br>
              <a:rPr lang="es-ES" b="1" i="0" dirty="0">
                <a:solidFill>
                  <a:srgbClr val="002060"/>
                </a:solidFill>
                <a:effectLst/>
                <a:latin typeface="Tenorite" pitchFamily="2" charset="0"/>
              </a:rPr>
            </a:br>
            <a:endParaRPr lang="es-ES" b="1" i="0" dirty="0">
              <a:solidFill>
                <a:srgbClr val="002060"/>
              </a:solidFill>
              <a:effectLst/>
              <a:latin typeface="Tenorite" pitchFamily="2" charset="0"/>
            </a:endParaRPr>
          </a:p>
        </p:txBody>
      </p:sp>
      <p:pic>
        <p:nvPicPr>
          <p:cNvPr id="2" name="Picture 2" descr="Niños de la escuela de dibujos animados lindo feliz | Vector Premium">
            <a:extLst>
              <a:ext uri="{FF2B5EF4-FFF2-40B4-BE49-F238E27FC236}">
                <a16:creationId xmlns:a16="http://schemas.microsoft.com/office/drawing/2014/main" id="{0BC53462-BA13-329B-2B91-439B23A4D1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65941" y="1909205"/>
            <a:ext cx="4200541" cy="3227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3000326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66F92A8-5128-EE14-DB9C-08AFBC9CF426}"/>
              </a:ext>
            </a:extLst>
          </p:cNvPr>
          <p:cNvSpPr txBox="1"/>
          <p:nvPr/>
        </p:nvSpPr>
        <p:spPr>
          <a:xfrm>
            <a:off x="4611459" y="2091274"/>
            <a:ext cx="318951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rgbClr val="002060"/>
                </a:solidFill>
                <a:latin typeface="ESCOLAR1" pitchFamily="2" charset="0"/>
              </a:rPr>
              <a:t>Acciones del colegio</a:t>
            </a:r>
            <a:endParaRPr lang="es-ES" sz="2800" b="1" dirty="0">
              <a:solidFill>
                <a:srgbClr val="002060"/>
              </a:solidFill>
              <a:latin typeface="ESCOLAR1" pitchFamily="2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EC4EB58-446C-0C4A-9F0A-06CADCF44A54}"/>
              </a:ext>
            </a:extLst>
          </p:cNvPr>
          <p:cNvSpPr txBox="1"/>
          <p:nvPr/>
        </p:nvSpPr>
        <p:spPr>
          <a:xfrm>
            <a:off x="963386" y="435428"/>
            <a:ext cx="27486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atin typeface="ESCOLAR1" pitchFamily="2" charset="0"/>
              </a:rPr>
              <a:t>Acciones dentro de clase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20CCCA0-73D4-35DE-5ACB-1F8F633CC250}"/>
              </a:ext>
            </a:extLst>
          </p:cNvPr>
          <p:cNvSpPr txBox="1"/>
          <p:nvPr/>
        </p:nvSpPr>
        <p:spPr>
          <a:xfrm>
            <a:off x="8756531" y="421942"/>
            <a:ext cx="27486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atin typeface="ESCOLAR1" pitchFamily="2" charset="0"/>
              </a:rPr>
              <a:t>Acciones fuera de clase</a:t>
            </a:r>
            <a:endParaRPr lang="es-ES" sz="1400" dirty="0">
              <a:latin typeface="ESCOLAR1" pitchFamily="2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0BF8738-852E-203C-F749-9CBB924D83C4}"/>
              </a:ext>
            </a:extLst>
          </p:cNvPr>
          <p:cNvSpPr txBox="1"/>
          <p:nvPr/>
        </p:nvSpPr>
        <p:spPr>
          <a:xfrm>
            <a:off x="3969200" y="4341165"/>
            <a:ext cx="42495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atin typeface="ESCOLAR1" pitchFamily="2" charset="0"/>
              </a:rPr>
              <a:t>Acciones en casa</a:t>
            </a:r>
            <a:endParaRPr lang="es-ES" sz="1400" dirty="0">
              <a:latin typeface="ESCOLAR1" pitchFamily="2" charset="0"/>
            </a:endParaRPr>
          </a:p>
        </p:txBody>
      </p:sp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1800CFC6-AA50-287C-84AD-68652695C87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39855467"/>
              </p:ext>
            </p:extLst>
          </p:nvPr>
        </p:nvGraphicFramePr>
        <p:xfrm>
          <a:off x="794659" y="1400188"/>
          <a:ext cx="2778576" cy="36396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89288">
                  <a:extLst>
                    <a:ext uri="{9D8B030D-6E8A-4147-A177-3AD203B41FA5}">
                      <a16:colId xmlns:a16="http://schemas.microsoft.com/office/drawing/2014/main" val="2773951873"/>
                    </a:ext>
                  </a:extLst>
                </a:gridCol>
                <a:gridCol w="1389288">
                  <a:extLst>
                    <a:ext uri="{9D8B030D-6E8A-4147-A177-3AD203B41FA5}">
                      <a16:colId xmlns:a16="http://schemas.microsoft.com/office/drawing/2014/main" val="2299944302"/>
                    </a:ext>
                  </a:extLst>
                </a:gridCol>
              </a:tblGrid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00612986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5827835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57448500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endParaRPr lang="es-ES" sz="2000" b="0" dirty="0">
                        <a:solidFill>
                          <a:schemeClr val="tx1"/>
                        </a:solidFill>
                        <a:latin typeface="ESCOLAR1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82036252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24218479"/>
                  </a:ext>
                </a:extLst>
              </a:tr>
            </a:tbl>
          </a:graphicData>
        </a:graphic>
      </p:graphicFrame>
      <p:graphicFrame>
        <p:nvGraphicFramePr>
          <p:cNvPr id="18" name="Tabla 17">
            <a:extLst>
              <a:ext uri="{FF2B5EF4-FFF2-40B4-BE49-F238E27FC236}">
                <a16:creationId xmlns:a16="http://schemas.microsoft.com/office/drawing/2014/main" id="{EA7792F5-3BB5-112C-F4C3-A10DCAA6E12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9987236"/>
              </p:ext>
            </p:extLst>
          </p:nvPr>
        </p:nvGraphicFramePr>
        <p:xfrm>
          <a:off x="8839199" y="1400188"/>
          <a:ext cx="2558142" cy="36396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79071">
                  <a:extLst>
                    <a:ext uri="{9D8B030D-6E8A-4147-A177-3AD203B41FA5}">
                      <a16:colId xmlns:a16="http://schemas.microsoft.com/office/drawing/2014/main" val="2773951873"/>
                    </a:ext>
                  </a:extLst>
                </a:gridCol>
                <a:gridCol w="1279071">
                  <a:extLst>
                    <a:ext uri="{9D8B030D-6E8A-4147-A177-3AD203B41FA5}">
                      <a16:colId xmlns:a16="http://schemas.microsoft.com/office/drawing/2014/main" val="2299944302"/>
                    </a:ext>
                  </a:extLst>
                </a:gridCol>
              </a:tblGrid>
              <a:tr h="727923">
                <a:tc>
                  <a:txBody>
                    <a:bodyPr/>
                    <a:lstStyle/>
                    <a:p>
                      <a:pPr algn="ctr"/>
                      <a:endParaRPr lang="es-ES" sz="2000" dirty="0">
                        <a:latin typeface="ESCOLAR1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00612986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   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5827835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 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57448500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  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82036252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 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24218479"/>
                  </a:ext>
                </a:extLst>
              </a:tr>
            </a:tbl>
          </a:graphicData>
        </a:graphic>
      </p:graphicFrame>
      <p:graphicFrame>
        <p:nvGraphicFramePr>
          <p:cNvPr id="19" name="Tabla 18">
            <a:extLst>
              <a:ext uri="{FF2B5EF4-FFF2-40B4-BE49-F238E27FC236}">
                <a16:creationId xmlns:a16="http://schemas.microsoft.com/office/drawing/2014/main" id="{9BDC62AC-5349-9478-2347-AEB523F7B78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24456942"/>
              </p:ext>
            </p:extLst>
          </p:nvPr>
        </p:nvGraphicFramePr>
        <p:xfrm>
          <a:off x="1956703" y="5323114"/>
          <a:ext cx="8128000" cy="11501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2836241402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154822863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92301574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96597843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101294994"/>
                    </a:ext>
                  </a:extLst>
                </a:gridCol>
              </a:tblGrid>
              <a:tr h="575090">
                <a:tc>
                  <a:txBody>
                    <a:bodyPr/>
                    <a:lstStyle/>
                    <a:p>
                      <a:pPr algn="ctr"/>
                      <a:endParaRPr lang="es-ES" sz="2000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000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000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000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000" dirty="0">
                        <a:latin typeface="ESCOLAR1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859591"/>
                  </a:ext>
                </a:extLst>
              </a:tr>
              <a:tr h="575090"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044252"/>
                  </a:ext>
                </a:extLst>
              </a:tr>
            </a:tbl>
          </a:graphicData>
        </a:graphic>
      </p:graphicFrame>
      <p:cxnSp>
        <p:nvCxnSpPr>
          <p:cNvPr id="22" name="Conector recto de flecha 21">
            <a:extLst>
              <a:ext uri="{FF2B5EF4-FFF2-40B4-BE49-F238E27FC236}">
                <a16:creationId xmlns:a16="http://schemas.microsoft.com/office/drawing/2014/main" id="{E8D02A4A-47CC-4E97-DED3-F5BF97F06F30}"/>
              </a:ext>
            </a:extLst>
          </p:cNvPr>
          <p:cNvCxnSpPr>
            <a:cxnSpLocks/>
          </p:cNvCxnSpPr>
          <p:nvPr/>
        </p:nvCxnSpPr>
        <p:spPr>
          <a:xfrm flipH="1" flipV="1">
            <a:off x="3712030" y="947057"/>
            <a:ext cx="1303315" cy="738781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de flecha 23">
            <a:extLst>
              <a:ext uri="{FF2B5EF4-FFF2-40B4-BE49-F238E27FC236}">
                <a16:creationId xmlns:a16="http://schemas.microsoft.com/office/drawing/2014/main" id="{7FEFD023-9A24-40D3-9E7A-4D8E293E2FB3}"/>
              </a:ext>
            </a:extLst>
          </p:cNvPr>
          <p:cNvCxnSpPr>
            <a:cxnSpLocks/>
          </p:cNvCxnSpPr>
          <p:nvPr/>
        </p:nvCxnSpPr>
        <p:spPr>
          <a:xfrm>
            <a:off x="6219469" y="3505316"/>
            <a:ext cx="0" cy="730350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de flecha 25">
            <a:extLst>
              <a:ext uri="{FF2B5EF4-FFF2-40B4-BE49-F238E27FC236}">
                <a16:creationId xmlns:a16="http://schemas.microsoft.com/office/drawing/2014/main" id="{2B33E2A0-49F3-C1F6-DEBA-398EECAEC079}"/>
              </a:ext>
            </a:extLst>
          </p:cNvPr>
          <p:cNvCxnSpPr>
            <a:cxnSpLocks/>
          </p:cNvCxnSpPr>
          <p:nvPr/>
        </p:nvCxnSpPr>
        <p:spPr>
          <a:xfrm flipV="1">
            <a:off x="7481204" y="1079819"/>
            <a:ext cx="1254581" cy="639464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40" name="Picture 20">
            <a:extLst>
              <a:ext uri="{FF2B5EF4-FFF2-40B4-BE49-F238E27FC236}">
                <a16:creationId xmlns:a16="http://schemas.microsoft.com/office/drawing/2014/main" id="{2A317318-257A-A98F-DA8D-8597B13634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7561" y="7315137"/>
            <a:ext cx="64963" cy="6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D6470911-045D-C19C-B1C9-E0D0C67F11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9771" y="1445548"/>
            <a:ext cx="612338" cy="612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8AE3DE16-0DDC-4FC1-9702-EAA8F1E76D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997" y="2198186"/>
            <a:ext cx="648564" cy="648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C78946BD-4676-45EF-BB6F-AC3E364D8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9495" y="2978700"/>
            <a:ext cx="658887" cy="658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60276281-F620-A5FA-7CFA-D524C6496A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997" y="3704344"/>
            <a:ext cx="433107" cy="433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>
            <a:extLst>
              <a:ext uri="{FF2B5EF4-FFF2-40B4-BE49-F238E27FC236}">
                <a16:creationId xmlns:a16="http://schemas.microsoft.com/office/drawing/2014/main" id="{09B42B37-22C1-89F3-8E9F-6BA2E44E2F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9378" y="4326905"/>
            <a:ext cx="601801" cy="601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>
            <a:extLst>
              <a:ext uri="{FF2B5EF4-FFF2-40B4-BE49-F238E27FC236}">
                <a16:creationId xmlns:a16="http://schemas.microsoft.com/office/drawing/2014/main" id="{03AC8A2D-6AC3-55C6-B45C-7F17006E28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7306" y="5714110"/>
            <a:ext cx="732650" cy="73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>
            <a:extLst>
              <a:ext uri="{FF2B5EF4-FFF2-40B4-BE49-F238E27FC236}">
                <a16:creationId xmlns:a16="http://schemas.microsoft.com/office/drawing/2014/main" id="{B734546A-792D-2CA6-F1AB-D7DB72B842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4023" y="5733210"/>
            <a:ext cx="673915" cy="673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>
            <a:extLst>
              <a:ext uri="{FF2B5EF4-FFF2-40B4-BE49-F238E27FC236}">
                <a16:creationId xmlns:a16="http://schemas.microsoft.com/office/drawing/2014/main" id="{8BF7A345-CE0E-93D3-EEE1-57B0D2A797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6767" y="5741728"/>
            <a:ext cx="731566" cy="731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>
            <a:extLst>
              <a:ext uri="{FF2B5EF4-FFF2-40B4-BE49-F238E27FC236}">
                <a16:creationId xmlns:a16="http://schemas.microsoft.com/office/drawing/2014/main" id="{470746F9-EC25-B77C-D623-99E8C145D0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4749" y="5691452"/>
            <a:ext cx="673915" cy="673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>
            <a:extLst>
              <a:ext uri="{FF2B5EF4-FFF2-40B4-BE49-F238E27FC236}">
                <a16:creationId xmlns:a16="http://schemas.microsoft.com/office/drawing/2014/main" id="{B1DAA593-99B9-4324-00B4-39950D58B8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5080" y="5782042"/>
            <a:ext cx="576249" cy="576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>
            <a:extLst>
              <a:ext uri="{FF2B5EF4-FFF2-40B4-BE49-F238E27FC236}">
                <a16:creationId xmlns:a16="http://schemas.microsoft.com/office/drawing/2014/main" id="{774E60B9-914F-2F5E-2357-1A38E1417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8270" y="1432712"/>
            <a:ext cx="706056" cy="706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2" name="Picture 24">
            <a:extLst>
              <a:ext uri="{FF2B5EF4-FFF2-40B4-BE49-F238E27FC236}">
                <a16:creationId xmlns:a16="http://schemas.microsoft.com/office/drawing/2014/main" id="{5F162567-0C97-61F7-0982-83B5B52508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4703" y="2082185"/>
            <a:ext cx="707828" cy="707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4" name="Picture 26">
            <a:extLst>
              <a:ext uri="{FF2B5EF4-FFF2-40B4-BE49-F238E27FC236}">
                <a16:creationId xmlns:a16="http://schemas.microsoft.com/office/drawing/2014/main" id="{EFA43A9D-2C3F-0332-AAC1-500F31DC04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5111" y="2941020"/>
            <a:ext cx="789215" cy="789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6" name="Picture 28">
            <a:extLst>
              <a:ext uri="{FF2B5EF4-FFF2-40B4-BE49-F238E27FC236}">
                <a16:creationId xmlns:a16="http://schemas.microsoft.com/office/drawing/2014/main" id="{ABFFFA61-3880-0F09-FC7E-A7B56B4F0C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7930" y="3647529"/>
            <a:ext cx="546735" cy="546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8" name="Picture 30">
            <a:extLst>
              <a:ext uri="{FF2B5EF4-FFF2-40B4-BE49-F238E27FC236}">
                <a16:creationId xmlns:a16="http://schemas.microsoft.com/office/drawing/2014/main" id="{958B015E-0D99-02E5-448B-3D6C3FCD5C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431" y="4296606"/>
            <a:ext cx="632100" cy="63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99314669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66F92A8-5128-EE14-DB9C-08AFBC9CF426}"/>
              </a:ext>
            </a:extLst>
          </p:cNvPr>
          <p:cNvSpPr txBox="1"/>
          <p:nvPr/>
        </p:nvSpPr>
        <p:spPr>
          <a:xfrm>
            <a:off x="4611459" y="2091274"/>
            <a:ext cx="318951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rgbClr val="002060"/>
                </a:solidFill>
                <a:latin typeface="ESCOLAR1" pitchFamily="2" charset="0"/>
              </a:rPr>
              <a:t>Acciones del colegio</a:t>
            </a:r>
            <a:endParaRPr lang="es-ES" sz="2800" b="1" dirty="0">
              <a:solidFill>
                <a:srgbClr val="002060"/>
              </a:solidFill>
              <a:latin typeface="ESCOLAR1" pitchFamily="2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EC4EB58-446C-0C4A-9F0A-06CADCF44A54}"/>
              </a:ext>
            </a:extLst>
          </p:cNvPr>
          <p:cNvSpPr txBox="1"/>
          <p:nvPr/>
        </p:nvSpPr>
        <p:spPr>
          <a:xfrm>
            <a:off x="963386" y="435428"/>
            <a:ext cx="27486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atin typeface="ESCOLAR1" pitchFamily="2" charset="0"/>
              </a:rPr>
              <a:t>Acciones dentro de clase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20CCCA0-73D4-35DE-5ACB-1F8F633CC250}"/>
              </a:ext>
            </a:extLst>
          </p:cNvPr>
          <p:cNvSpPr txBox="1"/>
          <p:nvPr/>
        </p:nvSpPr>
        <p:spPr>
          <a:xfrm>
            <a:off x="8756531" y="421942"/>
            <a:ext cx="27486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atin typeface="ESCOLAR1" pitchFamily="2" charset="0"/>
              </a:rPr>
              <a:t>Acciones fuera de clase</a:t>
            </a:r>
            <a:endParaRPr lang="es-ES" sz="1400" dirty="0">
              <a:latin typeface="ESCOLAR1" pitchFamily="2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0BF8738-852E-203C-F749-9CBB924D83C4}"/>
              </a:ext>
            </a:extLst>
          </p:cNvPr>
          <p:cNvSpPr txBox="1"/>
          <p:nvPr/>
        </p:nvSpPr>
        <p:spPr>
          <a:xfrm>
            <a:off x="3969200" y="4341165"/>
            <a:ext cx="42495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atin typeface="ESCOLAR1" pitchFamily="2" charset="0"/>
              </a:rPr>
              <a:t>Acciones en casa</a:t>
            </a:r>
            <a:endParaRPr lang="es-ES" sz="1400" dirty="0">
              <a:latin typeface="ESCOLAR1" pitchFamily="2" charset="0"/>
            </a:endParaRPr>
          </a:p>
        </p:txBody>
      </p:sp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1800CFC6-AA50-287C-84AD-68652695C873}"/>
              </a:ext>
            </a:extLst>
          </p:cNvPr>
          <p:cNvGraphicFramePr>
            <a:graphicFrameLocks noGrp="1"/>
          </p:cNvGraphicFramePr>
          <p:nvPr/>
        </p:nvGraphicFramePr>
        <p:xfrm>
          <a:off x="794659" y="1400188"/>
          <a:ext cx="2778576" cy="36396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89288">
                  <a:extLst>
                    <a:ext uri="{9D8B030D-6E8A-4147-A177-3AD203B41FA5}">
                      <a16:colId xmlns:a16="http://schemas.microsoft.com/office/drawing/2014/main" val="2773951873"/>
                    </a:ext>
                  </a:extLst>
                </a:gridCol>
                <a:gridCol w="1389288">
                  <a:extLst>
                    <a:ext uri="{9D8B030D-6E8A-4147-A177-3AD203B41FA5}">
                      <a16:colId xmlns:a16="http://schemas.microsoft.com/office/drawing/2014/main" val="2299944302"/>
                    </a:ext>
                  </a:extLst>
                </a:gridCol>
              </a:tblGrid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Recortar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00612986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5827835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57448500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endParaRPr lang="es-ES" sz="2000" b="0" dirty="0">
                        <a:solidFill>
                          <a:schemeClr val="tx1"/>
                        </a:solidFill>
                        <a:latin typeface="ESCOLAR1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82036252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24218479"/>
                  </a:ext>
                </a:extLst>
              </a:tr>
            </a:tbl>
          </a:graphicData>
        </a:graphic>
      </p:graphicFrame>
      <p:graphicFrame>
        <p:nvGraphicFramePr>
          <p:cNvPr id="18" name="Tabla 17">
            <a:extLst>
              <a:ext uri="{FF2B5EF4-FFF2-40B4-BE49-F238E27FC236}">
                <a16:creationId xmlns:a16="http://schemas.microsoft.com/office/drawing/2014/main" id="{EA7792F5-3BB5-112C-F4C3-A10DCAA6E12A}"/>
              </a:ext>
            </a:extLst>
          </p:cNvPr>
          <p:cNvGraphicFramePr>
            <a:graphicFrameLocks noGrp="1"/>
          </p:cNvGraphicFramePr>
          <p:nvPr/>
        </p:nvGraphicFramePr>
        <p:xfrm>
          <a:off x="8839199" y="1400188"/>
          <a:ext cx="2558142" cy="36396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79071">
                  <a:extLst>
                    <a:ext uri="{9D8B030D-6E8A-4147-A177-3AD203B41FA5}">
                      <a16:colId xmlns:a16="http://schemas.microsoft.com/office/drawing/2014/main" val="2773951873"/>
                    </a:ext>
                  </a:extLst>
                </a:gridCol>
                <a:gridCol w="1279071">
                  <a:extLst>
                    <a:ext uri="{9D8B030D-6E8A-4147-A177-3AD203B41FA5}">
                      <a16:colId xmlns:a16="http://schemas.microsoft.com/office/drawing/2014/main" val="2299944302"/>
                    </a:ext>
                  </a:extLst>
                </a:gridCol>
              </a:tblGrid>
              <a:tr h="727923">
                <a:tc>
                  <a:txBody>
                    <a:bodyPr/>
                    <a:lstStyle/>
                    <a:p>
                      <a:pPr algn="ctr"/>
                      <a:endParaRPr lang="es-ES" sz="2000" dirty="0">
                        <a:latin typeface="ESCOLAR1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00612986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   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5827835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 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57448500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  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82036252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 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24218479"/>
                  </a:ext>
                </a:extLst>
              </a:tr>
            </a:tbl>
          </a:graphicData>
        </a:graphic>
      </p:graphicFrame>
      <p:graphicFrame>
        <p:nvGraphicFramePr>
          <p:cNvPr id="19" name="Tabla 18">
            <a:extLst>
              <a:ext uri="{FF2B5EF4-FFF2-40B4-BE49-F238E27FC236}">
                <a16:creationId xmlns:a16="http://schemas.microsoft.com/office/drawing/2014/main" id="{9BDC62AC-5349-9478-2347-AEB523F7B78A}"/>
              </a:ext>
            </a:extLst>
          </p:cNvPr>
          <p:cNvGraphicFramePr>
            <a:graphicFrameLocks noGrp="1"/>
          </p:cNvGraphicFramePr>
          <p:nvPr/>
        </p:nvGraphicFramePr>
        <p:xfrm>
          <a:off x="1956703" y="5323114"/>
          <a:ext cx="8128000" cy="11501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2836241402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154822863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92301574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96597843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101294994"/>
                    </a:ext>
                  </a:extLst>
                </a:gridCol>
              </a:tblGrid>
              <a:tr h="575090">
                <a:tc>
                  <a:txBody>
                    <a:bodyPr/>
                    <a:lstStyle/>
                    <a:p>
                      <a:pPr algn="ctr"/>
                      <a:endParaRPr lang="es-ES" sz="2000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000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000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000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000" dirty="0">
                        <a:latin typeface="ESCOLAR1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859591"/>
                  </a:ext>
                </a:extLst>
              </a:tr>
              <a:tr h="575090"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044252"/>
                  </a:ext>
                </a:extLst>
              </a:tr>
            </a:tbl>
          </a:graphicData>
        </a:graphic>
      </p:graphicFrame>
      <p:cxnSp>
        <p:nvCxnSpPr>
          <p:cNvPr id="22" name="Conector recto de flecha 21">
            <a:extLst>
              <a:ext uri="{FF2B5EF4-FFF2-40B4-BE49-F238E27FC236}">
                <a16:creationId xmlns:a16="http://schemas.microsoft.com/office/drawing/2014/main" id="{E8D02A4A-47CC-4E97-DED3-F5BF97F06F30}"/>
              </a:ext>
            </a:extLst>
          </p:cNvPr>
          <p:cNvCxnSpPr>
            <a:cxnSpLocks/>
          </p:cNvCxnSpPr>
          <p:nvPr/>
        </p:nvCxnSpPr>
        <p:spPr>
          <a:xfrm flipH="1" flipV="1">
            <a:off x="3712030" y="947057"/>
            <a:ext cx="1303315" cy="738781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de flecha 23">
            <a:extLst>
              <a:ext uri="{FF2B5EF4-FFF2-40B4-BE49-F238E27FC236}">
                <a16:creationId xmlns:a16="http://schemas.microsoft.com/office/drawing/2014/main" id="{7FEFD023-9A24-40D3-9E7A-4D8E293E2FB3}"/>
              </a:ext>
            </a:extLst>
          </p:cNvPr>
          <p:cNvCxnSpPr>
            <a:cxnSpLocks/>
          </p:cNvCxnSpPr>
          <p:nvPr/>
        </p:nvCxnSpPr>
        <p:spPr>
          <a:xfrm>
            <a:off x="6219469" y="3505316"/>
            <a:ext cx="0" cy="730350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de flecha 25">
            <a:extLst>
              <a:ext uri="{FF2B5EF4-FFF2-40B4-BE49-F238E27FC236}">
                <a16:creationId xmlns:a16="http://schemas.microsoft.com/office/drawing/2014/main" id="{2B33E2A0-49F3-C1F6-DEBA-398EECAEC079}"/>
              </a:ext>
            </a:extLst>
          </p:cNvPr>
          <p:cNvCxnSpPr>
            <a:cxnSpLocks/>
          </p:cNvCxnSpPr>
          <p:nvPr/>
        </p:nvCxnSpPr>
        <p:spPr>
          <a:xfrm flipV="1">
            <a:off x="7481204" y="1079819"/>
            <a:ext cx="1254581" cy="639464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40" name="Picture 20">
            <a:extLst>
              <a:ext uri="{FF2B5EF4-FFF2-40B4-BE49-F238E27FC236}">
                <a16:creationId xmlns:a16="http://schemas.microsoft.com/office/drawing/2014/main" id="{2A317318-257A-A98F-DA8D-8597B13634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7561" y="7315137"/>
            <a:ext cx="64963" cy="6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D6470911-045D-C19C-B1C9-E0D0C67F11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9771" y="1445548"/>
            <a:ext cx="612338" cy="612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8AE3DE16-0DDC-4FC1-9702-EAA8F1E76D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997" y="2198186"/>
            <a:ext cx="648564" cy="648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C78946BD-4676-45EF-BB6F-AC3E364D8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9495" y="2978700"/>
            <a:ext cx="658887" cy="658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60276281-F620-A5FA-7CFA-D524C6496A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997" y="3704344"/>
            <a:ext cx="433107" cy="433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>
            <a:extLst>
              <a:ext uri="{FF2B5EF4-FFF2-40B4-BE49-F238E27FC236}">
                <a16:creationId xmlns:a16="http://schemas.microsoft.com/office/drawing/2014/main" id="{09B42B37-22C1-89F3-8E9F-6BA2E44E2F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9378" y="4326905"/>
            <a:ext cx="601801" cy="601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>
            <a:extLst>
              <a:ext uri="{FF2B5EF4-FFF2-40B4-BE49-F238E27FC236}">
                <a16:creationId xmlns:a16="http://schemas.microsoft.com/office/drawing/2014/main" id="{03AC8A2D-6AC3-55C6-B45C-7F17006E28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7306" y="5714110"/>
            <a:ext cx="732650" cy="73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>
            <a:extLst>
              <a:ext uri="{FF2B5EF4-FFF2-40B4-BE49-F238E27FC236}">
                <a16:creationId xmlns:a16="http://schemas.microsoft.com/office/drawing/2014/main" id="{B734546A-792D-2CA6-F1AB-D7DB72B842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4023" y="5733210"/>
            <a:ext cx="673915" cy="673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>
            <a:extLst>
              <a:ext uri="{FF2B5EF4-FFF2-40B4-BE49-F238E27FC236}">
                <a16:creationId xmlns:a16="http://schemas.microsoft.com/office/drawing/2014/main" id="{8BF7A345-CE0E-93D3-EEE1-57B0D2A797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6767" y="5741728"/>
            <a:ext cx="731566" cy="731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>
            <a:extLst>
              <a:ext uri="{FF2B5EF4-FFF2-40B4-BE49-F238E27FC236}">
                <a16:creationId xmlns:a16="http://schemas.microsoft.com/office/drawing/2014/main" id="{470746F9-EC25-B77C-D623-99E8C145D0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4749" y="5691452"/>
            <a:ext cx="673915" cy="673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>
            <a:extLst>
              <a:ext uri="{FF2B5EF4-FFF2-40B4-BE49-F238E27FC236}">
                <a16:creationId xmlns:a16="http://schemas.microsoft.com/office/drawing/2014/main" id="{B1DAA593-99B9-4324-00B4-39950D58B8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5080" y="5782042"/>
            <a:ext cx="576249" cy="576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>
            <a:extLst>
              <a:ext uri="{FF2B5EF4-FFF2-40B4-BE49-F238E27FC236}">
                <a16:creationId xmlns:a16="http://schemas.microsoft.com/office/drawing/2014/main" id="{774E60B9-914F-2F5E-2357-1A38E1417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8270" y="1432712"/>
            <a:ext cx="706056" cy="706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2" name="Picture 24">
            <a:extLst>
              <a:ext uri="{FF2B5EF4-FFF2-40B4-BE49-F238E27FC236}">
                <a16:creationId xmlns:a16="http://schemas.microsoft.com/office/drawing/2014/main" id="{5F162567-0C97-61F7-0982-83B5B52508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4703" y="2082185"/>
            <a:ext cx="707828" cy="707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4" name="Picture 26">
            <a:extLst>
              <a:ext uri="{FF2B5EF4-FFF2-40B4-BE49-F238E27FC236}">
                <a16:creationId xmlns:a16="http://schemas.microsoft.com/office/drawing/2014/main" id="{EFA43A9D-2C3F-0332-AAC1-500F31DC04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5111" y="2941020"/>
            <a:ext cx="789215" cy="789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6" name="Picture 28">
            <a:extLst>
              <a:ext uri="{FF2B5EF4-FFF2-40B4-BE49-F238E27FC236}">
                <a16:creationId xmlns:a16="http://schemas.microsoft.com/office/drawing/2014/main" id="{ABFFFA61-3880-0F09-FC7E-A7B56B4F0C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7930" y="3647529"/>
            <a:ext cx="546735" cy="546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8" name="Picture 30">
            <a:extLst>
              <a:ext uri="{FF2B5EF4-FFF2-40B4-BE49-F238E27FC236}">
                <a16:creationId xmlns:a16="http://schemas.microsoft.com/office/drawing/2014/main" id="{958B015E-0D99-02E5-448B-3D6C3FCD5C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431" y="4296606"/>
            <a:ext cx="632100" cy="63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247143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66F92A8-5128-EE14-DB9C-08AFBC9CF426}"/>
              </a:ext>
            </a:extLst>
          </p:cNvPr>
          <p:cNvSpPr txBox="1"/>
          <p:nvPr/>
        </p:nvSpPr>
        <p:spPr>
          <a:xfrm>
            <a:off x="4611459" y="2091274"/>
            <a:ext cx="318951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rgbClr val="002060"/>
                </a:solidFill>
                <a:latin typeface="ESCOLAR1" pitchFamily="2" charset="0"/>
              </a:rPr>
              <a:t>Acciones del colegio</a:t>
            </a:r>
            <a:endParaRPr lang="es-ES" sz="2800" b="1" dirty="0">
              <a:solidFill>
                <a:srgbClr val="002060"/>
              </a:solidFill>
              <a:latin typeface="ESCOLAR1" pitchFamily="2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EC4EB58-446C-0C4A-9F0A-06CADCF44A54}"/>
              </a:ext>
            </a:extLst>
          </p:cNvPr>
          <p:cNvSpPr txBox="1"/>
          <p:nvPr/>
        </p:nvSpPr>
        <p:spPr>
          <a:xfrm>
            <a:off x="963386" y="435428"/>
            <a:ext cx="27486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atin typeface="ESCOLAR1" pitchFamily="2" charset="0"/>
              </a:rPr>
              <a:t>Acciones dentro de clase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20CCCA0-73D4-35DE-5ACB-1F8F633CC250}"/>
              </a:ext>
            </a:extLst>
          </p:cNvPr>
          <p:cNvSpPr txBox="1"/>
          <p:nvPr/>
        </p:nvSpPr>
        <p:spPr>
          <a:xfrm>
            <a:off x="8756531" y="421942"/>
            <a:ext cx="27486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atin typeface="ESCOLAR1" pitchFamily="2" charset="0"/>
              </a:rPr>
              <a:t>Acciones fuera de clase</a:t>
            </a:r>
            <a:endParaRPr lang="es-ES" sz="1400" dirty="0">
              <a:latin typeface="ESCOLAR1" pitchFamily="2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0BF8738-852E-203C-F749-9CBB924D83C4}"/>
              </a:ext>
            </a:extLst>
          </p:cNvPr>
          <p:cNvSpPr txBox="1"/>
          <p:nvPr/>
        </p:nvSpPr>
        <p:spPr>
          <a:xfrm>
            <a:off x="3969200" y="4341165"/>
            <a:ext cx="42495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atin typeface="ESCOLAR1" pitchFamily="2" charset="0"/>
              </a:rPr>
              <a:t>Acciones en casa</a:t>
            </a:r>
            <a:endParaRPr lang="es-ES" sz="1400" dirty="0">
              <a:latin typeface="ESCOLAR1" pitchFamily="2" charset="0"/>
            </a:endParaRPr>
          </a:p>
        </p:txBody>
      </p:sp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1800CFC6-AA50-287C-84AD-68652695C873}"/>
              </a:ext>
            </a:extLst>
          </p:cNvPr>
          <p:cNvGraphicFramePr>
            <a:graphicFrameLocks noGrp="1"/>
          </p:cNvGraphicFramePr>
          <p:nvPr/>
        </p:nvGraphicFramePr>
        <p:xfrm>
          <a:off x="794659" y="1400188"/>
          <a:ext cx="2778576" cy="36396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89288">
                  <a:extLst>
                    <a:ext uri="{9D8B030D-6E8A-4147-A177-3AD203B41FA5}">
                      <a16:colId xmlns:a16="http://schemas.microsoft.com/office/drawing/2014/main" val="2773951873"/>
                    </a:ext>
                  </a:extLst>
                </a:gridCol>
                <a:gridCol w="1389288">
                  <a:extLst>
                    <a:ext uri="{9D8B030D-6E8A-4147-A177-3AD203B41FA5}">
                      <a16:colId xmlns:a16="http://schemas.microsoft.com/office/drawing/2014/main" val="2299944302"/>
                    </a:ext>
                  </a:extLst>
                </a:gridCol>
              </a:tblGrid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Recortar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00612986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Dibujar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5827835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57448500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endParaRPr lang="es-ES" sz="2000" b="0" dirty="0">
                        <a:solidFill>
                          <a:schemeClr val="tx1"/>
                        </a:solidFill>
                        <a:latin typeface="ESCOLAR1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82036252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24218479"/>
                  </a:ext>
                </a:extLst>
              </a:tr>
            </a:tbl>
          </a:graphicData>
        </a:graphic>
      </p:graphicFrame>
      <p:graphicFrame>
        <p:nvGraphicFramePr>
          <p:cNvPr id="18" name="Tabla 17">
            <a:extLst>
              <a:ext uri="{FF2B5EF4-FFF2-40B4-BE49-F238E27FC236}">
                <a16:creationId xmlns:a16="http://schemas.microsoft.com/office/drawing/2014/main" id="{EA7792F5-3BB5-112C-F4C3-A10DCAA6E12A}"/>
              </a:ext>
            </a:extLst>
          </p:cNvPr>
          <p:cNvGraphicFramePr>
            <a:graphicFrameLocks noGrp="1"/>
          </p:cNvGraphicFramePr>
          <p:nvPr/>
        </p:nvGraphicFramePr>
        <p:xfrm>
          <a:off x="8839199" y="1400188"/>
          <a:ext cx="2558142" cy="36396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79071">
                  <a:extLst>
                    <a:ext uri="{9D8B030D-6E8A-4147-A177-3AD203B41FA5}">
                      <a16:colId xmlns:a16="http://schemas.microsoft.com/office/drawing/2014/main" val="2773951873"/>
                    </a:ext>
                  </a:extLst>
                </a:gridCol>
                <a:gridCol w="1279071">
                  <a:extLst>
                    <a:ext uri="{9D8B030D-6E8A-4147-A177-3AD203B41FA5}">
                      <a16:colId xmlns:a16="http://schemas.microsoft.com/office/drawing/2014/main" val="2299944302"/>
                    </a:ext>
                  </a:extLst>
                </a:gridCol>
              </a:tblGrid>
              <a:tr h="727923">
                <a:tc>
                  <a:txBody>
                    <a:bodyPr/>
                    <a:lstStyle/>
                    <a:p>
                      <a:pPr algn="ctr"/>
                      <a:endParaRPr lang="es-ES" sz="2000" dirty="0">
                        <a:latin typeface="ESCOLAR1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00612986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   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5827835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 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57448500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  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82036252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 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24218479"/>
                  </a:ext>
                </a:extLst>
              </a:tr>
            </a:tbl>
          </a:graphicData>
        </a:graphic>
      </p:graphicFrame>
      <p:graphicFrame>
        <p:nvGraphicFramePr>
          <p:cNvPr id="19" name="Tabla 18">
            <a:extLst>
              <a:ext uri="{FF2B5EF4-FFF2-40B4-BE49-F238E27FC236}">
                <a16:creationId xmlns:a16="http://schemas.microsoft.com/office/drawing/2014/main" id="{9BDC62AC-5349-9478-2347-AEB523F7B78A}"/>
              </a:ext>
            </a:extLst>
          </p:cNvPr>
          <p:cNvGraphicFramePr>
            <a:graphicFrameLocks noGrp="1"/>
          </p:cNvGraphicFramePr>
          <p:nvPr/>
        </p:nvGraphicFramePr>
        <p:xfrm>
          <a:off x="1956703" y="5323114"/>
          <a:ext cx="8128000" cy="11501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2836241402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154822863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92301574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96597843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101294994"/>
                    </a:ext>
                  </a:extLst>
                </a:gridCol>
              </a:tblGrid>
              <a:tr h="575090">
                <a:tc>
                  <a:txBody>
                    <a:bodyPr/>
                    <a:lstStyle/>
                    <a:p>
                      <a:pPr algn="ctr"/>
                      <a:endParaRPr lang="es-ES" sz="2000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000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000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000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000" dirty="0">
                        <a:latin typeface="ESCOLAR1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859591"/>
                  </a:ext>
                </a:extLst>
              </a:tr>
              <a:tr h="575090"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044252"/>
                  </a:ext>
                </a:extLst>
              </a:tr>
            </a:tbl>
          </a:graphicData>
        </a:graphic>
      </p:graphicFrame>
      <p:cxnSp>
        <p:nvCxnSpPr>
          <p:cNvPr id="22" name="Conector recto de flecha 21">
            <a:extLst>
              <a:ext uri="{FF2B5EF4-FFF2-40B4-BE49-F238E27FC236}">
                <a16:creationId xmlns:a16="http://schemas.microsoft.com/office/drawing/2014/main" id="{E8D02A4A-47CC-4E97-DED3-F5BF97F06F30}"/>
              </a:ext>
            </a:extLst>
          </p:cNvPr>
          <p:cNvCxnSpPr>
            <a:cxnSpLocks/>
          </p:cNvCxnSpPr>
          <p:nvPr/>
        </p:nvCxnSpPr>
        <p:spPr>
          <a:xfrm flipH="1" flipV="1">
            <a:off x="3712030" y="947057"/>
            <a:ext cx="1303315" cy="738781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de flecha 23">
            <a:extLst>
              <a:ext uri="{FF2B5EF4-FFF2-40B4-BE49-F238E27FC236}">
                <a16:creationId xmlns:a16="http://schemas.microsoft.com/office/drawing/2014/main" id="{7FEFD023-9A24-40D3-9E7A-4D8E293E2FB3}"/>
              </a:ext>
            </a:extLst>
          </p:cNvPr>
          <p:cNvCxnSpPr>
            <a:cxnSpLocks/>
          </p:cNvCxnSpPr>
          <p:nvPr/>
        </p:nvCxnSpPr>
        <p:spPr>
          <a:xfrm>
            <a:off x="6219469" y="3505316"/>
            <a:ext cx="0" cy="730350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de flecha 25">
            <a:extLst>
              <a:ext uri="{FF2B5EF4-FFF2-40B4-BE49-F238E27FC236}">
                <a16:creationId xmlns:a16="http://schemas.microsoft.com/office/drawing/2014/main" id="{2B33E2A0-49F3-C1F6-DEBA-398EECAEC079}"/>
              </a:ext>
            </a:extLst>
          </p:cNvPr>
          <p:cNvCxnSpPr>
            <a:cxnSpLocks/>
          </p:cNvCxnSpPr>
          <p:nvPr/>
        </p:nvCxnSpPr>
        <p:spPr>
          <a:xfrm flipV="1">
            <a:off x="7481204" y="1079819"/>
            <a:ext cx="1254581" cy="639464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40" name="Picture 20">
            <a:extLst>
              <a:ext uri="{FF2B5EF4-FFF2-40B4-BE49-F238E27FC236}">
                <a16:creationId xmlns:a16="http://schemas.microsoft.com/office/drawing/2014/main" id="{2A317318-257A-A98F-DA8D-8597B13634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7561" y="7315137"/>
            <a:ext cx="64963" cy="6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D6470911-045D-C19C-B1C9-E0D0C67F11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9771" y="1445548"/>
            <a:ext cx="612338" cy="612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8AE3DE16-0DDC-4FC1-9702-EAA8F1E76D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997" y="2198186"/>
            <a:ext cx="648564" cy="648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C78946BD-4676-45EF-BB6F-AC3E364D8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9495" y="2978700"/>
            <a:ext cx="658887" cy="658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60276281-F620-A5FA-7CFA-D524C6496A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997" y="3704344"/>
            <a:ext cx="433107" cy="433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>
            <a:extLst>
              <a:ext uri="{FF2B5EF4-FFF2-40B4-BE49-F238E27FC236}">
                <a16:creationId xmlns:a16="http://schemas.microsoft.com/office/drawing/2014/main" id="{09B42B37-22C1-89F3-8E9F-6BA2E44E2F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9378" y="4326905"/>
            <a:ext cx="601801" cy="601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>
            <a:extLst>
              <a:ext uri="{FF2B5EF4-FFF2-40B4-BE49-F238E27FC236}">
                <a16:creationId xmlns:a16="http://schemas.microsoft.com/office/drawing/2014/main" id="{03AC8A2D-6AC3-55C6-B45C-7F17006E28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7306" y="5714110"/>
            <a:ext cx="732650" cy="73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>
            <a:extLst>
              <a:ext uri="{FF2B5EF4-FFF2-40B4-BE49-F238E27FC236}">
                <a16:creationId xmlns:a16="http://schemas.microsoft.com/office/drawing/2014/main" id="{B734546A-792D-2CA6-F1AB-D7DB72B842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4023" y="5733210"/>
            <a:ext cx="673915" cy="673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>
            <a:extLst>
              <a:ext uri="{FF2B5EF4-FFF2-40B4-BE49-F238E27FC236}">
                <a16:creationId xmlns:a16="http://schemas.microsoft.com/office/drawing/2014/main" id="{8BF7A345-CE0E-93D3-EEE1-57B0D2A797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6767" y="5741728"/>
            <a:ext cx="731566" cy="731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>
            <a:extLst>
              <a:ext uri="{FF2B5EF4-FFF2-40B4-BE49-F238E27FC236}">
                <a16:creationId xmlns:a16="http://schemas.microsoft.com/office/drawing/2014/main" id="{470746F9-EC25-B77C-D623-99E8C145D0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4749" y="5691452"/>
            <a:ext cx="673915" cy="673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>
            <a:extLst>
              <a:ext uri="{FF2B5EF4-FFF2-40B4-BE49-F238E27FC236}">
                <a16:creationId xmlns:a16="http://schemas.microsoft.com/office/drawing/2014/main" id="{B1DAA593-99B9-4324-00B4-39950D58B8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5080" y="5782042"/>
            <a:ext cx="576249" cy="576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>
            <a:extLst>
              <a:ext uri="{FF2B5EF4-FFF2-40B4-BE49-F238E27FC236}">
                <a16:creationId xmlns:a16="http://schemas.microsoft.com/office/drawing/2014/main" id="{774E60B9-914F-2F5E-2357-1A38E1417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8270" y="1432712"/>
            <a:ext cx="706056" cy="706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2" name="Picture 24">
            <a:extLst>
              <a:ext uri="{FF2B5EF4-FFF2-40B4-BE49-F238E27FC236}">
                <a16:creationId xmlns:a16="http://schemas.microsoft.com/office/drawing/2014/main" id="{5F162567-0C97-61F7-0982-83B5B52508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4703" y="2082185"/>
            <a:ext cx="707828" cy="707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4" name="Picture 26">
            <a:extLst>
              <a:ext uri="{FF2B5EF4-FFF2-40B4-BE49-F238E27FC236}">
                <a16:creationId xmlns:a16="http://schemas.microsoft.com/office/drawing/2014/main" id="{EFA43A9D-2C3F-0332-AAC1-500F31DC04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5111" y="2941020"/>
            <a:ext cx="789215" cy="789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6" name="Picture 28">
            <a:extLst>
              <a:ext uri="{FF2B5EF4-FFF2-40B4-BE49-F238E27FC236}">
                <a16:creationId xmlns:a16="http://schemas.microsoft.com/office/drawing/2014/main" id="{ABFFFA61-3880-0F09-FC7E-A7B56B4F0C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7930" y="3647529"/>
            <a:ext cx="546735" cy="546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8" name="Picture 30">
            <a:extLst>
              <a:ext uri="{FF2B5EF4-FFF2-40B4-BE49-F238E27FC236}">
                <a16:creationId xmlns:a16="http://schemas.microsoft.com/office/drawing/2014/main" id="{958B015E-0D99-02E5-448B-3D6C3FCD5C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431" y="4296606"/>
            <a:ext cx="632100" cy="63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5116148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66F92A8-5128-EE14-DB9C-08AFBC9CF426}"/>
              </a:ext>
            </a:extLst>
          </p:cNvPr>
          <p:cNvSpPr txBox="1"/>
          <p:nvPr/>
        </p:nvSpPr>
        <p:spPr>
          <a:xfrm>
            <a:off x="4611459" y="2091274"/>
            <a:ext cx="318951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rgbClr val="002060"/>
                </a:solidFill>
                <a:latin typeface="ESCOLAR1" pitchFamily="2" charset="0"/>
              </a:rPr>
              <a:t>Acciones del colegio</a:t>
            </a:r>
            <a:endParaRPr lang="es-ES" sz="2800" b="1" dirty="0">
              <a:solidFill>
                <a:srgbClr val="002060"/>
              </a:solidFill>
              <a:latin typeface="ESCOLAR1" pitchFamily="2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EC4EB58-446C-0C4A-9F0A-06CADCF44A54}"/>
              </a:ext>
            </a:extLst>
          </p:cNvPr>
          <p:cNvSpPr txBox="1"/>
          <p:nvPr/>
        </p:nvSpPr>
        <p:spPr>
          <a:xfrm>
            <a:off x="963386" y="435428"/>
            <a:ext cx="27486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atin typeface="ESCOLAR1" pitchFamily="2" charset="0"/>
              </a:rPr>
              <a:t>Acciones dentro de clase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20CCCA0-73D4-35DE-5ACB-1F8F633CC250}"/>
              </a:ext>
            </a:extLst>
          </p:cNvPr>
          <p:cNvSpPr txBox="1"/>
          <p:nvPr/>
        </p:nvSpPr>
        <p:spPr>
          <a:xfrm>
            <a:off x="8756531" y="421942"/>
            <a:ext cx="27486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atin typeface="ESCOLAR1" pitchFamily="2" charset="0"/>
              </a:rPr>
              <a:t>Acciones fuera de clase</a:t>
            </a:r>
            <a:endParaRPr lang="es-ES" sz="1400" dirty="0">
              <a:latin typeface="ESCOLAR1" pitchFamily="2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0BF8738-852E-203C-F749-9CBB924D83C4}"/>
              </a:ext>
            </a:extLst>
          </p:cNvPr>
          <p:cNvSpPr txBox="1"/>
          <p:nvPr/>
        </p:nvSpPr>
        <p:spPr>
          <a:xfrm>
            <a:off x="3969200" y="4341165"/>
            <a:ext cx="42495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atin typeface="ESCOLAR1" pitchFamily="2" charset="0"/>
              </a:rPr>
              <a:t>Acciones en casa</a:t>
            </a:r>
            <a:endParaRPr lang="es-ES" sz="1400" dirty="0">
              <a:latin typeface="ESCOLAR1" pitchFamily="2" charset="0"/>
            </a:endParaRPr>
          </a:p>
        </p:txBody>
      </p:sp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1800CFC6-AA50-287C-84AD-68652695C873}"/>
              </a:ext>
            </a:extLst>
          </p:cNvPr>
          <p:cNvGraphicFramePr>
            <a:graphicFrameLocks noGrp="1"/>
          </p:cNvGraphicFramePr>
          <p:nvPr/>
        </p:nvGraphicFramePr>
        <p:xfrm>
          <a:off x="794659" y="1400188"/>
          <a:ext cx="2778576" cy="36396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89288">
                  <a:extLst>
                    <a:ext uri="{9D8B030D-6E8A-4147-A177-3AD203B41FA5}">
                      <a16:colId xmlns:a16="http://schemas.microsoft.com/office/drawing/2014/main" val="2773951873"/>
                    </a:ext>
                  </a:extLst>
                </a:gridCol>
                <a:gridCol w="1389288">
                  <a:extLst>
                    <a:ext uri="{9D8B030D-6E8A-4147-A177-3AD203B41FA5}">
                      <a16:colId xmlns:a16="http://schemas.microsoft.com/office/drawing/2014/main" val="2299944302"/>
                    </a:ext>
                  </a:extLst>
                </a:gridCol>
              </a:tblGrid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Recortar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00612986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Dibujar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5827835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Escribir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57448500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endParaRPr lang="es-ES" sz="2000" b="0" dirty="0">
                        <a:solidFill>
                          <a:schemeClr val="tx1"/>
                        </a:solidFill>
                        <a:latin typeface="ESCOLAR1" pitchFamily="2" charset="0"/>
                      </a:endParaRP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82036252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24218479"/>
                  </a:ext>
                </a:extLst>
              </a:tr>
            </a:tbl>
          </a:graphicData>
        </a:graphic>
      </p:graphicFrame>
      <p:graphicFrame>
        <p:nvGraphicFramePr>
          <p:cNvPr id="18" name="Tabla 17">
            <a:extLst>
              <a:ext uri="{FF2B5EF4-FFF2-40B4-BE49-F238E27FC236}">
                <a16:creationId xmlns:a16="http://schemas.microsoft.com/office/drawing/2014/main" id="{EA7792F5-3BB5-112C-F4C3-A10DCAA6E12A}"/>
              </a:ext>
            </a:extLst>
          </p:cNvPr>
          <p:cNvGraphicFramePr>
            <a:graphicFrameLocks noGrp="1"/>
          </p:cNvGraphicFramePr>
          <p:nvPr/>
        </p:nvGraphicFramePr>
        <p:xfrm>
          <a:off x="8839199" y="1400188"/>
          <a:ext cx="2558142" cy="36396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79071">
                  <a:extLst>
                    <a:ext uri="{9D8B030D-6E8A-4147-A177-3AD203B41FA5}">
                      <a16:colId xmlns:a16="http://schemas.microsoft.com/office/drawing/2014/main" val="2773951873"/>
                    </a:ext>
                  </a:extLst>
                </a:gridCol>
                <a:gridCol w="1279071">
                  <a:extLst>
                    <a:ext uri="{9D8B030D-6E8A-4147-A177-3AD203B41FA5}">
                      <a16:colId xmlns:a16="http://schemas.microsoft.com/office/drawing/2014/main" val="2299944302"/>
                    </a:ext>
                  </a:extLst>
                </a:gridCol>
              </a:tblGrid>
              <a:tr h="727923">
                <a:tc>
                  <a:txBody>
                    <a:bodyPr/>
                    <a:lstStyle/>
                    <a:p>
                      <a:pPr algn="ctr"/>
                      <a:endParaRPr lang="es-ES" sz="2000" dirty="0">
                        <a:latin typeface="ESCOLAR1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00612986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   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5827835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 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57448500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  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82036252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 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24218479"/>
                  </a:ext>
                </a:extLst>
              </a:tr>
            </a:tbl>
          </a:graphicData>
        </a:graphic>
      </p:graphicFrame>
      <p:graphicFrame>
        <p:nvGraphicFramePr>
          <p:cNvPr id="19" name="Tabla 18">
            <a:extLst>
              <a:ext uri="{FF2B5EF4-FFF2-40B4-BE49-F238E27FC236}">
                <a16:creationId xmlns:a16="http://schemas.microsoft.com/office/drawing/2014/main" id="{9BDC62AC-5349-9478-2347-AEB523F7B78A}"/>
              </a:ext>
            </a:extLst>
          </p:cNvPr>
          <p:cNvGraphicFramePr>
            <a:graphicFrameLocks noGrp="1"/>
          </p:cNvGraphicFramePr>
          <p:nvPr/>
        </p:nvGraphicFramePr>
        <p:xfrm>
          <a:off x="1956703" y="5323114"/>
          <a:ext cx="8128000" cy="11501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2836241402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154822863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92301574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96597843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101294994"/>
                    </a:ext>
                  </a:extLst>
                </a:gridCol>
              </a:tblGrid>
              <a:tr h="575090">
                <a:tc>
                  <a:txBody>
                    <a:bodyPr/>
                    <a:lstStyle/>
                    <a:p>
                      <a:pPr algn="ctr"/>
                      <a:endParaRPr lang="es-ES" sz="2000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000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000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000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000" dirty="0">
                        <a:latin typeface="ESCOLAR1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859591"/>
                  </a:ext>
                </a:extLst>
              </a:tr>
              <a:tr h="575090"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044252"/>
                  </a:ext>
                </a:extLst>
              </a:tr>
            </a:tbl>
          </a:graphicData>
        </a:graphic>
      </p:graphicFrame>
      <p:cxnSp>
        <p:nvCxnSpPr>
          <p:cNvPr id="22" name="Conector recto de flecha 21">
            <a:extLst>
              <a:ext uri="{FF2B5EF4-FFF2-40B4-BE49-F238E27FC236}">
                <a16:creationId xmlns:a16="http://schemas.microsoft.com/office/drawing/2014/main" id="{E8D02A4A-47CC-4E97-DED3-F5BF97F06F30}"/>
              </a:ext>
            </a:extLst>
          </p:cNvPr>
          <p:cNvCxnSpPr>
            <a:cxnSpLocks/>
          </p:cNvCxnSpPr>
          <p:nvPr/>
        </p:nvCxnSpPr>
        <p:spPr>
          <a:xfrm flipH="1" flipV="1">
            <a:off x="3712030" y="947057"/>
            <a:ext cx="1303315" cy="738781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de flecha 23">
            <a:extLst>
              <a:ext uri="{FF2B5EF4-FFF2-40B4-BE49-F238E27FC236}">
                <a16:creationId xmlns:a16="http://schemas.microsoft.com/office/drawing/2014/main" id="{7FEFD023-9A24-40D3-9E7A-4D8E293E2FB3}"/>
              </a:ext>
            </a:extLst>
          </p:cNvPr>
          <p:cNvCxnSpPr>
            <a:cxnSpLocks/>
          </p:cNvCxnSpPr>
          <p:nvPr/>
        </p:nvCxnSpPr>
        <p:spPr>
          <a:xfrm>
            <a:off x="6219469" y="3505316"/>
            <a:ext cx="0" cy="730350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de flecha 25">
            <a:extLst>
              <a:ext uri="{FF2B5EF4-FFF2-40B4-BE49-F238E27FC236}">
                <a16:creationId xmlns:a16="http://schemas.microsoft.com/office/drawing/2014/main" id="{2B33E2A0-49F3-C1F6-DEBA-398EECAEC079}"/>
              </a:ext>
            </a:extLst>
          </p:cNvPr>
          <p:cNvCxnSpPr>
            <a:cxnSpLocks/>
          </p:cNvCxnSpPr>
          <p:nvPr/>
        </p:nvCxnSpPr>
        <p:spPr>
          <a:xfrm flipV="1">
            <a:off x="7481204" y="1079819"/>
            <a:ext cx="1254581" cy="639464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40" name="Picture 20">
            <a:extLst>
              <a:ext uri="{FF2B5EF4-FFF2-40B4-BE49-F238E27FC236}">
                <a16:creationId xmlns:a16="http://schemas.microsoft.com/office/drawing/2014/main" id="{2A317318-257A-A98F-DA8D-8597B13634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7561" y="7315137"/>
            <a:ext cx="64963" cy="6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D6470911-045D-C19C-B1C9-E0D0C67F11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9771" y="1445548"/>
            <a:ext cx="612338" cy="612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8AE3DE16-0DDC-4FC1-9702-EAA8F1E76D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997" y="2198186"/>
            <a:ext cx="648564" cy="648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C78946BD-4676-45EF-BB6F-AC3E364D8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9495" y="2978700"/>
            <a:ext cx="658887" cy="658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60276281-F620-A5FA-7CFA-D524C6496A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997" y="3704344"/>
            <a:ext cx="433107" cy="433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>
            <a:extLst>
              <a:ext uri="{FF2B5EF4-FFF2-40B4-BE49-F238E27FC236}">
                <a16:creationId xmlns:a16="http://schemas.microsoft.com/office/drawing/2014/main" id="{09B42B37-22C1-89F3-8E9F-6BA2E44E2F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9378" y="4326905"/>
            <a:ext cx="601801" cy="601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>
            <a:extLst>
              <a:ext uri="{FF2B5EF4-FFF2-40B4-BE49-F238E27FC236}">
                <a16:creationId xmlns:a16="http://schemas.microsoft.com/office/drawing/2014/main" id="{03AC8A2D-6AC3-55C6-B45C-7F17006E28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7306" y="5714110"/>
            <a:ext cx="732650" cy="73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>
            <a:extLst>
              <a:ext uri="{FF2B5EF4-FFF2-40B4-BE49-F238E27FC236}">
                <a16:creationId xmlns:a16="http://schemas.microsoft.com/office/drawing/2014/main" id="{B734546A-792D-2CA6-F1AB-D7DB72B842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4023" y="5733210"/>
            <a:ext cx="673915" cy="673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>
            <a:extLst>
              <a:ext uri="{FF2B5EF4-FFF2-40B4-BE49-F238E27FC236}">
                <a16:creationId xmlns:a16="http://schemas.microsoft.com/office/drawing/2014/main" id="{8BF7A345-CE0E-93D3-EEE1-57B0D2A797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6767" y="5741728"/>
            <a:ext cx="731566" cy="731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>
            <a:extLst>
              <a:ext uri="{FF2B5EF4-FFF2-40B4-BE49-F238E27FC236}">
                <a16:creationId xmlns:a16="http://schemas.microsoft.com/office/drawing/2014/main" id="{470746F9-EC25-B77C-D623-99E8C145D0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4749" y="5691452"/>
            <a:ext cx="673915" cy="673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>
            <a:extLst>
              <a:ext uri="{FF2B5EF4-FFF2-40B4-BE49-F238E27FC236}">
                <a16:creationId xmlns:a16="http://schemas.microsoft.com/office/drawing/2014/main" id="{B1DAA593-99B9-4324-00B4-39950D58B8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5080" y="5782042"/>
            <a:ext cx="576249" cy="576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>
            <a:extLst>
              <a:ext uri="{FF2B5EF4-FFF2-40B4-BE49-F238E27FC236}">
                <a16:creationId xmlns:a16="http://schemas.microsoft.com/office/drawing/2014/main" id="{774E60B9-914F-2F5E-2357-1A38E1417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8270" y="1432712"/>
            <a:ext cx="706056" cy="706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2" name="Picture 24">
            <a:extLst>
              <a:ext uri="{FF2B5EF4-FFF2-40B4-BE49-F238E27FC236}">
                <a16:creationId xmlns:a16="http://schemas.microsoft.com/office/drawing/2014/main" id="{5F162567-0C97-61F7-0982-83B5B52508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4703" y="2082185"/>
            <a:ext cx="707828" cy="707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4" name="Picture 26">
            <a:extLst>
              <a:ext uri="{FF2B5EF4-FFF2-40B4-BE49-F238E27FC236}">
                <a16:creationId xmlns:a16="http://schemas.microsoft.com/office/drawing/2014/main" id="{EFA43A9D-2C3F-0332-AAC1-500F31DC04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5111" y="2941020"/>
            <a:ext cx="789215" cy="789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6" name="Picture 28">
            <a:extLst>
              <a:ext uri="{FF2B5EF4-FFF2-40B4-BE49-F238E27FC236}">
                <a16:creationId xmlns:a16="http://schemas.microsoft.com/office/drawing/2014/main" id="{ABFFFA61-3880-0F09-FC7E-A7B56B4F0C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7930" y="3647529"/>
            <a:ext cx="546735" cy="546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8" name="Picture 30">
            <a:extLst>
              <a:ext uri="{FF2B5EF4-FFF2-40B4-BE49-F238E27FC236}">
                <a16:creationId xmlns:a16="http://schemas.microsoft.com/office/drawing/2014/main" id="{958B015E-0D99-02E5-448B-3D6C3FCD5C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431" y="4296606"/>
            <a:ext cx="632100" cy="63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7341899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66F92A8-5128-EE14-DB9C-08AFBC9CF426}"/>
              </a:ext>
            </a:extLst>
          </p:cNvPr>
          <p:cNvSpPr txBox="1"/>
          <p:nvPr/>
        </p:nvSpPr>
        <p:spPr>
          <a:xfrm>
            <a:off x="4611459" y="2091274"/>
            <a:ext cx="318951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rgbClr val="002060"/>
                </a:solidFill>
                <a:latin typeface="ESCOLAR1" pitchFamily="2" charset="0"/>
              </a:rPr>
              <a:t>Acciones del colegio</a:t>
            </a:r>
            <a:endParaRPr lang="es-ES" sz="2800" b="1" dirty="0">
              <a:solidFill>
                <a:srgbClr val="002060"/>
              </a:solidFill>
              <a:latin typeface="ESCOLAR1" pitchFamily="2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EC4EB58-446C-0C4A-9F0A-06CADCF44A54}"/>
              </a:ext>
            </a:extLst>
          </p:cNvPr>
          <p:cNvSpPr txBox="1"/>
          <p:nvPr/>
        </p:nvSpPr>
        <p:spPr>
          <a:xfrm>
            <a:off x="963386" y="435428"/>
            <a:ext cx="27486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atin typeface="ESCOLAR1" pitchFamily="2" charset="0"/>
              </a:rPr>
              <a:t>Acciones dentro de clase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20CCCA0-73D4-35DE-5ACB-1F8F633CC250}"/>
              </a:ext>
            </a:extLst>
          </p:cNvPr>
          <p:cNvSpPr txBox="1"/>
          <p:nvPr/>
        </p:nvSpPr>
        <p:spPr>
          <a:xfrm>
            <a:off x="8756531" y="421942"/>
            <a:ext cx="27486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atin typeface="ESCOLAR1" pitchFamily="2" charset="0"/>
              </a:rPr>
              <a:t>Acciones fuera de clase</a:t>
            </a:r>
            <a:endParaRPr lang="es-ES" sz="1400" dirty="0">
              <a:latin typeface="ESCOLAR1" pitchFamily="2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0BF8738-852E-203C-F749-9CBB924D83C4}"/>
              </a:ext>
            </a:extLst>
          </p:cNvPr>
          <p:cNvSpPr txBox="1"/>
          <p:nvPr/>
        </p:nvSpPr>
        <p:spPr>
          <a:xfrm>
            <a:off x="3969200" y="4341165"/>
            <a:ext cx="42495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atin typeface="ESCOLAR1" pitchFamily="2" charset="0"/>
              </a:rPr>
              <a:t>Acciones en casa</a:t>
            </a:r>
            <a:endParaRPr lang="es-ES" sz="1400" dirty="0">
              <a:latin typeface="ESCOLAR1" pitchFamily="2" charset="0"/>
            </a:endParaRPr>
          </a:p>
        </p:txBody>
      </p:sp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1800CFC6-AA50-287C-84AD-68652695C873}"/>
              </a:ext>
            </a:extLst>
          </p:cNvPr>
          <p:cNvGraphicFramePr>
            <a:graphicFrameLocks noGrp="1"/>
          </p:cNvGraphicFramePr>
          <p:nvPr/>
        </p:nvGraphicFramePr>
        <p:xfrm>
          <a:off x="794659" y="1400188"/>
          <a:ext cx="2778576" cy="36396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89288">
                  <a:extLst>
                    <a:ext uri="{9D8B030D-6E8A-4147-A177-3AD203B41FA5}">
                      <a16:colId xmlns:a16="http://schemas.microsoft.com/office/drawing/2014/main" val="2773951873"/>
                    </a:ext>
                  </a:extLst>
                </a:gridCol>
                <a:gridCol w="1389288">
                  <a:extLst>
                    <a:ext uri="{9D8B030D-6E8A-4147-A177-3AD203B41FA5}">
                      <a16:colId xmlns:a16="http://schemas.microsoft.com/office/drawing/2014/main" val="2299944302"/>
                    </a:ext>
                  </a:extLst>
                </a:gridCol>
              </a:tblGrid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Recortar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00612986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Dibujar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5827835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Escribir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57448500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Subrayar 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82036252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24218479"/>
                  </a:ext>
                </a:extLst>
              </a:tr>
            </a:tbl>
          </a:graphicData>
        </a:graphic>
      </p:graphicFrame>
      <p:graphicFrame>
        <p:nvGraphicFramePr>
          <p:cNvPr id="18" name="Tabla 17">
            <a:extLst>
              <a:ext uri="{FF2B5EF4-FFF2-40B4-BE49-F238E27FC236}">
                <a16:creationId xmlns:a16="http://schemas.microsoft.com/office/drawing/2014/main" id="{EA7792F5-3BB5-112C-F4C3-A10DCAA6E12A}"/>
              </a:ext>
            </a:extLst>
          </p:cNvPr>
          <p:cNvGraphicFramePr>
            <a:graphicFrameLocks noGrp="1"/>
          </p:cNvGraphicFramePr>
          <p:nvPr/>
        </p:nvGraphicFramePr>
        <p:xfrm>
          <a:off x="8839199" y="1400188"/>
          <a:ext cx="2558142" cy="36396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79071">
                  <a:extLst>
                    <a:ext uri="{9D8B030D-6E8A-4147-A177-3AD203B41FA5}">
                      <a16:colId xmlns:a16="http://schemas.microsoft.com/office/drawing/2014/main" val="2773951873"/>
                    </a:ext>
                  </a:extLst>
                </a:gridCol>
                <a:gridCol w="1279071">
                  <a:extLst>
                    <a:ext uri="{9D8B030D-6E8A-4147-A177-3AD203B41FA5}">
                      <a16:colId xmlns:a16="http://schemas.microsoft.com/office/drawing/2014/main" val="2299944302"/>
                    </a:ext>
                  </a:extLst>
                </a:gridCol>
              </a:tblGrid>
              <a:tr h="727923">
                <a:tc>
                  <a:txBody>
                    <a:bodyPr/>
                    <a:lstStyle/>
                    <a:p>
                      <a:pPr algn="ctr"/>
                      <a:endParaRPr lang="es-ES" sz="2000" dirty="0">
                        <a:latin typeface="ESCOLAR1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00612986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   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5827835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 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57448500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  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82036252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 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24218479"/>
                  </a:ext>
                </a:extLst>
              </a:tr>
            </a:tbl>
          </a:graphicData>
        </a:graphic>
      </p:graphicFrame>
      <p:graphicFrame>
        <p:nvGraphicFramePr>
          <p:cNvPr id="19" name="Tabla 18">
            <a:extLst>
              <a:ext uri="{FF2B5EF4-FFF2-40B4-BE49-F238E27FC236}">
                <a16:creationId xmlns:a16="http://schemas.microsoft.com/office/drawing/2014/main" id="{9BDC62AC-5349-9478-2347-AEB523F7B78A}"/>
              </a:ext>
            </a:extLst>
          </p:cNvPr>
          <p:cNvGraphicFramePr>
            <a:graphicFrameLocks noGrp="1"/>
          </p:cNvGraphicFramePr>
          <p:nvPr/>
        </p:nvGraphicFramePr>
        <p:xfrm>
          <a:off x="1956703" y="5323114"/>
          <a:ext cx="8128000" cy="11501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2836241402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154822863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92301574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96597843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101294994"/>
                    </a:ext>
                  </a:extLst>
                </a:gridCol>
              </a:tblGrid>
              <a:tr h="575090">
                <a:tc>
                  <a:txBody>
                    <a:bodyPr/>
                    <a:lstStyle/>
                    <a:p>
                      <a:pPr algn="ctr"/>
                      <a:endParaRPr lang="es-ES" sz="2000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000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000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000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000" dirty="0">
                        <a:latin typeface="ESCOLAR1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859591"/>
                  </a:ext>
                </a:extLst>
              </a:tr>
              <a:tr h="575090"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044252"/>
                  </a:ext>
                </a:extLst>
              </a:tr>
            </a:tbl>
          </a:graphicData>
        </a:graphic>
      </p:graphicFrame>
      <p:cxnSp>
        <p:nvCxnSpPr>
          <p:cNvPr id="22" name="Conector recto de flecha 21">
            <a:extLst>
              <a:ext uri="{FF2B5EF4-FFF2-40B4-BE49-F238E27FC236}">
                <a16:creationId xmlns:a16="http://schemas.microsoft.com/office/drawing/2014/main" id="{E8D02A4A-47CC-4E97-DED3-F5BF97F06F30}"/>
              </a:ext>
            </a:extLst>
          </p:cNvPr>
          <p:cNvCxnSpPr>
            <a:cxnSpLocks/>
          </p:cNvCxnSpPr>
          <p:nvPr/>
        </p:nvCxnSpPr>
        <p:spPr>
          <a:xfrm flipH="1" flipV="1">
            <a:off x="3712030" y="947057"/>
            <a:ext cx="1303315" cy="738781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de flecha 23">
            <a:extLst>
              <a:ext uri="{FF2B5EF4-FFF2-40B4-BE49-F238E27FC236}">
                <a16:creationId xmlns:a16="http://schemas.microsoft.com/office/drawing/2014/main" id="{7FEFD023-9A24-40D3-9E7A-4D8E293E2FB3}"/>
              </a:ext>
            </a:extLst>
          </p:cNvPr>
          <p:cNvCxnSpPr>
            <a:cxnSpLocks/>
          </p:cNvCxnSpPr>
          <p:nvPr/>
        </p:nvCxnSpPr>
        <p:spPr>
          <a:xfrm>
            <a:off x="6219469" y="3505316"/>
            <a:ext cx="0" cy="730350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de flecha 25">
            <a:extLst>
              <a:ext uri="{FF2B5EF4-FFF2-40B4-BE49-F238E27FC236}">
                <a16:creationId xmlns:a16="http://schemas.microsoft.com/office/drawing/2014/main" id="{2B33E2A0-49F3-C1F6-DEBA-398EECAEC079}"/>
              </a:ext>
            </a:extLst>
          </p:cNvPr>
          <p:cNvCxnSpPr>
            <a:cxnSpLocks/>
          </p:cNvCxnSpPr>
          <p:nvPr/>
        </p:nvCxnSpPr>
        <p:spPr>
          <a:xfrm flipV="1">
            <a:off x="7481204" y="1079819"/>
            <a:ext cx="1254581" cy="639464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40" name="Picture 20">
            <a:extLst>
              <a:ext uri="{FF2B5EF4-FFF2-40B4-BE49-F238E27FC236}">
                <a16:creationId xmlns:a16="http://schemas.microsoft.com/office/drawing/2014/main" id="{2A317318-257A-A98F-DA8D-8597B13634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7561" y="7315137"/>
            <a:ext cx="64963" cy="6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D6470911-045D-C19C-B1C9-E0D0C67F11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9771" y="1445548"/>
            <a:ext cx="612338" cy="612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8AE3DE16-0DDC-4FC1-9702-EAA8F1E76D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997" y="2198186"/>
            <a:ext cx="648564" cy="648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C78946BD-4676-45EF-BB6F-AC3E364D8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9495" y="2978700"/>
            <a:ext cx="658887" cy="658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60276281-F620-A5FA-7CFA-D524C6496A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997" y="3704344"/>
            <a:ext cx="433107" cy="433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>
            <a:extLst>
              <a:ext uri="{FF2B5EF4-FFF2-40B4-BE49-F238E27FC236}">
                <a16:creationId xmlns:a16="http://schemas.microsoft.com/office/drawing/2014/main" id="{09B42B37-22C1-89F3-8E9F-6BA2E44E2F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9378" y="4326905"/>
            <a:ext cx="601801" cy="601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>
            <a:extLst>
              <a:ext uri="{FF2B5EF4-FFF2-40B4-BE49-F238E27FC236}">
                <a16:creationId xmlns:a16="http://schemas.microsoft.com/office/drawing/2014/main" id="{03AC8A2D-6AC3-55C6-B45C-7F17006E28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7306" y="5714110"/>
            <a:ext cx="732650" cy="73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>
            <a:extLst>
              <a:ext uri="{FF2B5EF4-FFF2-40B4-BE49-F238E27FC236}">
                <a16:creationId xmlns:a16="http://schemas.microsoft.com/office/drawing/2014/main" id="{B734546A-792D-2CA6-F1AB-D7DB72B842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4023" y="5733210"/>
            <a:ext cx="673915" cy="673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>
            <a:extLst>
              <a:ext uri="{FF2B5EF4-FFF2-40B4-BE49-F238E27FC236}">
                <a16:creationId xmlns:a16="http://schemas.microsoft.com/office/drawing/2014/main" id="{8BF7A345-CE0E-93D3-EEE1-57B0D2A797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6767" y="5741728"/>
            <a:ext cx="731566" cy="731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>
            <a:extLst>
              <a:ext uri="{FF2B5EF4-FFF2-40B4-BE49-F238E27FC236}">
                <a16:creationId xmlns:a16="http://schemas.microsoft.com/office/drawing/2014/main" id="{470746F9-EC25-B77C-D623-99E8C145D0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4749" y="5691452"/>
            <a:ext cx="673915" cy="673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>
            <a:extLst>
              <a:ext uri="{FF2B5EF4-FFF2-40B4-BE49-F238E27FC236}">
                <a16:creationId xmlns:a16="http://schemas.microsoft.com/office/drawing/2014/main" id="{B1DAA593-99B9-4324-00B4-39950D58B8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5080" y="5782042"/>
            <a:ext cx="576249" cy="576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>
            <a:extLst>
              <a:ext uri="{FF2B5EF4-FFF2-40B4-BE49-F238E27FC236}">
                <a16:creationId xmlns:a16="http://schemas.microsoft.com/office/drawing/2014/main" id="{774E60B9-914F-2F5E-2357-1A38E1417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8270" y="1432712"/>
            <a:ext cx="706056" cy="706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2" name="Picture 24">
            <a:extLst>
              <a:ext uri="{FF2B5EF4-FFF2-40B4-BE49-F238E27FC236}">
                <a16:creationId xmlns:a16="http://schemas.microsoft.com/office/drawing/2014/main" id="{5F162567-0C97-61F7-0982-83B5B52508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4703" y="2082185"/>
            <a:ext cx="707828" cy="707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4" name="Picture 26">
            <a:extLst>
              <a:ext uri="{FF2B5EF4-FFF2-40B4-BE49-F238E27FC236}">
                <a16:creationId xmlns:a16="http://schemas.microsoft.com/office/drawing/2014/main" id="{EFA43A9D-2C3F-0332-AAC1-500F31DC04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5111" y="2941020"/>
            <a:ext cx="789215" cy="789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6" name="Picture 28">
            <a:extLst>
              <a:ext uri="{FF2B5EF4-FFF2-40B4-BE49-F238E27FC236}">
                <a16:creationId xmlns:a16="http://schemas.microsoft.com/office/drawing/2014/main" id="{ABFFFA61-3880-0F09-FC7E-A7B56B4F0C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7930" y="3647529"/>
            <a:ext cx="546735" cy="546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8" name="Picture 30">
            <a:extLst>
              <a:ext uri="{FF2B5EF4-FFF2-40B4-BE49-F238E27FC236}">
                <a16:creationId xmlns:a16="http://schemas.microsoft.com/office/drawing/2014/main" id="{958B015E-0D99-02E5-448B-3D6C3FCD5C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431" y="4296606"/>
            <a:ext cx="632100" cy="63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195620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66F92A8-5128-EE14-DB9C-08AFBC9CF426}"/>
              </a:ext>
            </a:extLst>
          </p:cNvPr>
          <p:cNvSpPr txBox="1"/>
          <p:nvPr/>
        </p:nvSpPr>
        <p:spPr>
          <a:xfrm>
            <a:off x="4611459" y="2091274"/>
            <a:ext cx="318951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rgbClr val="002060"/>
                </a:solidFill>
                <a:latin typeface="ESCOLAR1" pitchFamily="2" charset="0"/>
              </a:rPr>
              <a:t>Acciones del colegio</a:t>
            </a:r>
            <a:endParaRPr lang="es-ES" sz="2800" b="1" dirty="0">
              <a:solidFill>
                <a:srgbClr val="002060"/>
              </a:solidFill>
              <a:latin typeface="ESCOLAR1" pitchFamily="2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EC4EB58-446C-0C4A-9F0A-06CADCF44A54}"/>
              </a:ext>
            </a:extLst>
          </p:cNvPr>
          <p:cNvSpPr txBox="1"/>
          <p:nvPr/>
        </p:nvSpPr>
        <p:spPr>
          <a:xfrm>
            <a:off x="963386" y="435428"/>
            <a:ext cx="27486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atin typeface="ESCOLAR1" pitchFamily="2" charset="0"/>
              </a:rPr>
              <a:t>Acciones dentro de clase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20CCCA0-73D4-35DE-5ACB-1F8F633CC250}"/>
              </a:ext>
            </a:extLst>
          </p:cNvPr>
          <p:cNvSpPr txBox="1"/>
          <p:nvPr/>
        </p:nvSpPr>
        <p:spPr>
          <a:xfrm>
            <a:off x="8756531" y="421942"/>
            <a:ext cx="27486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atin typeface="ESCOLAR1" pitchFamily="2" charset="0"/>
              </a:rPr>
              <a:t>Acciones fuera de clase</a:t>
            </a:r>
            <a:endParaRPr lang="es-ES" sz="1400" dirty="0">
              <a:latin typeface="ESCOLAR1" pitchFamily="2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0BF8738-852E-203C-F749-9CBB924D83C4}"/>
              </a:ext>
            </a:extLst>
          </p:cNvPr>
          <p:cNvSpPr txBox="1"/>
          <p:nvPr/>
        </p:nvSpPr>
        <p:spPr>
          <a:xfrm>
            <a:off x="3969200" y="4341165"/>
            <a:ext cx="42495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atin typeface="ESCOLAR1" pitchFamily="2" charset="0"/>
              </a:rPr>
              <a:t>Acciones en casa</a:t>
            </a:r>
            <a:endParaRPr lang="es-ES" sz="1400" dirty="0">
              <a:latin typeface="ESCOLAR1" pitchFamily="2" charset="0"/>
            </a:endParaRPr>
          </a:p>
        </p:txBody>
      </p:sp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1800CFC6-AA50-287C-84AD-68652695C873}"/>
              </a:ext>
            </a:extLst>
          </p:cNvPr>
          <p:cNvGraphicFramePr>
            <a:graphicFrameLocks noGrp="1"/>
          </p:cNvGraphicFramePr>
          <p:nvPr/>
        </p:nvGraphicFramePr>
        <p:xfrm>
          <a:off x="794659" y="1400188"/>
          <a:ext cx="2778576" cy="36396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89288">
                  <a:extLst>
                    <a:ext uri="{9D8B030D-6E8A-4147-A177-3AD203B41FA5}">
                      <a16:colId xmlns:a16="http://schemas.microsoft.com/office/drawing/2014/main" val="2773951873"/>
                    </a:ext>
                  </a:extLst>
                </a:gridCol>
                <a:gridCol w="1389288">
                  <a:extLst>
                    <a:ext uri="{9D8B030D-6E8A-4147-A177-3AD203B41FA5}">
                      <a16:colId xmlns:a16="http://schemas.microsoft.com/office/drawing/2014/main" val="2299944302"/>
                    </a:ext>
                  </a:extLst>
                </a:gridCol>
              </a:tblGrid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Recortar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00612986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Dibujar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5827835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Escribir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57448500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Subrayar 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82036252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Atender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24218479"/>
                  </a:ext>
                </a:extLst>
              </a:tr>
            </a:tbl>
          </a:graphicData>
        </a:graphic>
      </p:graphicFrame>
      <p:graphicFrame>
        <p:nvGraphicFramePr>
          <p:cNvPr id="18" name="Tabla 17">
            <a:extLst>
              <a:ext uri="{FF2B5EF4-FFF2-40B4-BE49-F238E27FC236}">
                <a16:creationId xmlns:a16="http://schemas.microsoft.com/office/drawing/2014/main" id="{EA7792F5-3BB5-112C-F4C3-A10DCAA6E12A}"/>
              </a:ext>
            </a:extLst>
          </p:cNvPr>
          <p:cNvGraphicFramePr>
            <a:graphicFrameLocks noGrp="1"/>
          </p:cNvGraphicFramePr>
          <p:nvPr/>
        </p:nvGraphicFramePr>
        <p:xfrm>
          <a:off x="8839199" y="1400188"/>
          <a:ext cx="2558142" cy="36396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79071">
                  <a:extLst>
                    <a:ext uri="{9D8B030D-6E8A-4147-A177-3AD203B41FA5}">
                      <a16:colId xmlns:a16="http://schemas.microsoft.com/office/drawing/2014/main" val="2773951873"/>
                    </a:ext>
                  </a:extLst>
                </a:gridCol>
                <a:gridCol w="1279071">
                  <a:extLst>
                    <a:ext uri="{9D8B030D-6E8A-4147-A177-3AD203B41FA5}">
                      <a16:colId xmlns:a16="http://schemas.microsoft.com/office/drawing/2014/main" val="2299944302"/>
                    </a:ext>
                  </a:extLst>
                </a:gridCol>
              </a:tblGrid>
              <a:tr h="727923">
                <a:tc>
                  <a:txBody>
                    <a:bodyPr/>
                    <a:lstStyle/>
                    <a:p>
                      <a:pPr algn="ctr"/>
                      <a:endParaRPr lang="es-ES" sz="2000" dirty="0">
                        <a:latin typeface="ESCOLAR1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00612986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   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5827835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 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57448500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  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82036252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 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24218479"/>
                  </a:ext>
                </a:extLst>
              </a:tr>
            </a:tbl>
          </a:graphicData>
        </a:graphic>
      </p:graphicFrame>
      <p:graphicFrame>
        <p:nvGraphicFramePr>
          <p:cNvPr id="19" name="Tabla 18">
            <a:extLst>
              <a:ext uri="{FF2B5EF4-FFF2-40B4-BE49-F238E27FC236}">
                <a16:creationId xmlns:a16="http://schemas.microsoft.com/office/drawing/2014/main" id="{9BDC62AC-5349-9478-2347-AEB523F7B78A}"/>
              </a:ext>
            </a:extLst>
          </p:cNvPr>
          <p:cNvGraphicFramePr>
            <a:graphicFrameLocks noGrp="1"/>
          </p:cNvGraphicFramePr>
          <p:nvPr/>
        </p:nvGraphicFramePr>
        <p:xfrm>
          <a:off x="1956703" y="5323114"/>
          <a:ext cx="8128000" cy="11501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2836241402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154822863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92301574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96597843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101294994"/>
                    </a:ext>
                  </a:extLst>
                </a:gridCol>
              </a:tblGrid>
              <a:tr h="575090">
                <a:tc>
                  <a:txBody>
                    <a:bodyPr/>
                    <a:lstStyle/>
                    <a:p>
                      <a:pPr algn="ctr"/>
                      <a:endParaRPr lang="es-ES" sz="2000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000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000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000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000" dirty="0">
                        <a:latin typeface="ESCOLAR1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859591"/>
                  </a:ext>
                </a:extLst>
              </a:tr>
              <a:tr h="575090"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044252"/>
                  </a:ext>
                </a:extLst>
              </a:tr>
            </a:tbl>
          </a:graphicData>
        </a:graphic>
      </p:graphicFrame>
      <p:cxnSp>
        <p:nvCxnSpPr>
          <p:cNvPr id="22" name="Conector recto de flecha 21">
            <a:extLst>
              <a:ext uri="{FF2B5EF4-FFF2-40B4-BE49-F238E27FC236}">
                <a16:creationId xmlns:a16="http://schemas.microsoft.com/office/drawing/2014/main" id="{E8D02A4A-47CC-4E97-DED3-F5BF97F06F30}"/>
              </a:ext>
            </a:extLst>
          </p:cNvPr>
          <p:cNvCxnSpPr>
            <a:cxnSpLocks/>
          </p:cNvCxnSpPr>
          <p:nvPr/>
        </p:nvCxnSpPr>
        <p:spPr>
          <a:xfrm flipH="1" flipV="1">
            <a:off x="3712030" y="947057"/>
            <a:ext cx="1303315" cy="738781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de flecha 23">
            <a:extLst>
              <a:ext uri="{FF2B5EF4-FFF2-40B4-BE49-F238E27FC236}">
                <a16:creationId xmlns:a16="http://schemas.microsoft.com/office/drawing/2014/main" id="{7FEFD023-9A24-40D3-9E7A-4D8E293E2FB3}"/>
              </a:ext>
            </a:extLst>
          </p:cNvPr>
          <p:cNvCxnSpPr>
            <a:cxnSpLocks/>
          </p:cNvCxnSpPr>
          <p:nvPr/>
        </p:nvCxnSpPr>
        <p:spPr>
          <a:xfrm>
            <a:off x="6219469" y="3505316"/>
            <a:ext cx="0" cy="730350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de flecha 25">
            <a:extLst>
              <a:ext uri="{FF2B5EF4-FFF2-40B4-BE49-F238E27FC236}">
                <a16:creationId xmlns:a16="http://schemas.microsoft.com/office/drawing/2014/main" id="{2B33E2A0-49F3-C1F6-DEBA-398EECAEC079}"/>
              </a:ext>
            </a:extLst>
          </p:cNvPr>
          <p:cNvCxnSpPr>
            <a:cxnSpLocks/>
          </p:cNvCxnSpPr>
          <p:nvPr/>
        </p:nvCxnSpPr>
        <p:spPr>
          <a:xfrm flipV="1">
            <a:off x="7481204" y="1079819"/>
            <a:ext cx="1254581" cy="639464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40" name="Picture 20">
            <a:extLst>
              <a:ext uri="{FF2B5EF4-FFF2-40B4-BE49-F238E27FC236}">
                <a16:creationId xmlns:a16="http://schemas.microsoft.com/office/drawing/2014/main" id="{2A317318-257A-A98F-DA8D-8597B13634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7561" y="7315137"/>
            <a:ext cx="64963" cy="6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D6470911-045D-C19C-B1C9-E0D0C67F11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9771" y="1445548"/>
            <a:ext cx="612338" cy="612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8AE3DE16-0DDC-4FC1-9702-EAA8F1E76D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997" y="2198186"/>
            <a:ext cx="648564" cy="648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C78946BD-4676-45EF-BB6F-AC3E364D8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9495" y="2978700"/>
            <a:ext cx="658887" cy="658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60276281-F620-A5FA-7CFA-D524C6496A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997" y="3704344"/>
            <a:ext cx="433107" cy="433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>
            <a:extLst>
              <a:ext uri="{FF2B5EF4-FFF2-40B4-BE49-F238E27FC236}">
                <a16:creationId xmlns:a16="http://schemas.microsoft.com/office/drawing/2014/main" id="{09B42B37-22C1-89F3-8E9F-6BA2E44E2F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9378" y="4326905"/>
            <a:ext cx="601801" cy="601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>
            <a:extLst>
              <a:ext uri="{FF2B5EF4-FFF2-40B4-BE49-F238E27FC236}">
                <a16:creationId xmlns:a16="http://schemas.microsoft.com/office/drawing/2014/main" id="{03AC8A2D-6AC3-55C6-B45C-7F17006E28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7306" y="5714110"/>
            <a:ext cx="732650" cy="73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>
            <a:extLst>
              <a:ext uri="{FF2B5EF4-FFF2-40B4-BE49-F238E27FC236}">
                <a16:creationId xmlns:a16="http://schemas.microsoft.com/office/drawing/2014/main" id="{B734546A-792D-2CA6-F1AB-D7DB72B842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4023" y="5733210"/>
            <a:ext cx="673915" cy="673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>
            <a:extLst>
              <a:ext uri="{FF2B5EF4-FFF2-40B4-BE49-F238E27FC236}">
                <a16:creationId xmlns:a16="http://schemas.microsoft.com/office/drawing/2014/main" id="{8BF7A345-CE0E-93D3-EEE1-57B0D2A797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6767" y="5741728"/>
            <a:ext cx="731566" cy="731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>
            <a:extLst>
              <a:ext uri="{FF2B5EF4-FFF2-40B4-BE49-F238E27FC236}">
                <a16:creationId xmlns:a16="http://schemas.microsoft.com/office/drawing/2014/main" id="{470746F9-EC25-B77C-D623-99E8C145D0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4749" y="5691452"/>
            <a:ext cx="673915" cy="673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>
            <a:extLst>
              <a:ext uri="{FF2B5EF4-FFF2-40B4-BE49-F238E27FC236}">
                <a16:creationId xmlns:a16="http://schemas.microsoft.com/office/drawing/2014/main" id="{B1DAA593-99B9-4324-00B4-39950D58B8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5080" y="5782042"/>
            <a:ext cx="576249" cy="576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>
            <a:extLst>
              <a:ext uri="{FF2B5EF4-FFF2-40B4-BE49-F238E27FC236}">
                <a16:creationId xmlns:a16="http://schemas.microsoft.com/office/drawing/2014/main" id="{774E60B9-914F-2F5E-2357-1A38E1417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8270" y="1432712"/>
            <a:ext cx="706056" cy="706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2" name="Picture 24">
            <a:extLst>
              <a:ext uri="{FF2B5EF4-FFF2-40B4-BE49-F238E27FC236}">
                <a16:creationId xmlns:a16="http://schemas.microsoft.com/office/drawing/2014/main" id="{5F162567-0C97-61F7-0982-83B5B52508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4703" y="2082185"/>
            <a:ext cx="707828" cy="707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4" name="Picture 26">
            <a:extLst>
              <a:ext uri="{FF2B5EF4-FFF2-40B4-BE49-F238E27FC236}">
                <a16:creationId xmlns:a16="http://schemas.microsoft.com/office/drawing/2014/main" id="{EFA43A9D-2C3F-0332-AAC1-500F31DC04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5111" y="2941020"/>
            <a:ext cx="789215" cy="789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6" name="Picture 28">
            <a:extLst>
              <a:ext uri="{FF2B5EF4-FFF2-40B4-BE49-F238E27FC236}">
                <a16:creationId xmlns:a16="http://schemas.microsoft.com/office/drawing/2014/main" id="{ABFFFA61-3880-0F09-FC7E-A7B56B4F0C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7930" y="3647529"/>
            <a:ext cx="546735" cy="546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8" name="Picture 30">
            <a:extLst>
              <a:ext uri="{FF2B5EF4-FFF2-40B4-BE49-F238E27FC236}">
                <a16:creationId xmlns:a16="http://schemas.microsoft.com/office/drawing/2014/main" id="{958B015E-0D99-02E5-448B-3D6C3FCD5C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431" y="4296606"/>
            <a:ext cx="632100" cy="63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7989964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66F92A8-5128-EE14-DB9C-08AFBC9CF426}"/>
              </a:ext>
            </a:extLst>
          </p:cNvPr>
          <p:cNvSpPr txBox="1"/>
          <p:nvPr/>
        </p:nvSpPr>
        <p:spPr>
          <a:xfrm>
            <a:off x="4611459" y="2091274"/>
            <a:ext cx="318951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rgbClr val="002060"/>
                </a:solidFill>
                <a:latin typeface="ESCOLAR1" pitchFamily="2" charset="0"/>
              </a:rPr>
              <a:t>Acciones del colegio</a:t>
            </a:r>
            <a:endParaRPr lang="es-ES" sz="2800" b="1" dirty="0">
              <a:solidFill>
                <a:srgbClr val="002060"/>
              </a:solidFill>
              <a:latin typeface="ESCOLAR1" pitchFamily="2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EC4EB58-446C-0C4A-9F0A-06CADCF44A54}"/>
              </a:ext>
            </a:extLst>
          </p:cNvPr>
          <p:cNvSpPr txBox="1"/>
          <p:nvPr/>
        </p:nvSpPr>
        <p:spPr>
          <a:xfrm>
            <a:off x="963386" y="435428"/>
            <a:ext cx="27486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atin typeface="ESCOLAR1" pitchFamily="2" charset="0"/>
              </a:rPr>
              <a:t>Acciones dentro de clase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20CCCA0-73D4-35DE-5ACB-1F8F633CC250}"/>
              </a:ext>
            </a:extLst>
          </p:cNvPr>
          <p:cNvSpPr txBox="1"/>
          <p:nvPr/>
        </p:nvSpPr>
        <p:spPr>
          <a:xfrm>
            <a:off x="8756531" y="421942"/>
            <a:ext cx="27486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atin typeface="ESCOLAR1" pitchFamily="2" charset="0"/>
              </a:rPr>
              <a:t>Acciones fuera de clase</a:t>
            </a:r>
            <a:endParaRPr lang="es-ES" sz="1400" dirty="0">
              <a:latin typeface="ESCOLAR1" pitchFamily="2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0BF8738-852E-203C-F749-9CBB924D83C4}"/>
              </a:ext>
            </a:extLst>
          </p:cNvPr>
          <p:cNvSpPr txBox="1"/>
          <p:nvPr/>
        </p:nvSpPr>
        <p:spPr>
          <a:xfrm>
            <a:off x="3969200" y="4341165"/>
            <a:ext cx="42495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atin typeface="ESCOLAR1" pitchFamily="2" charset="0"/>
              </a:rPr>
              <a:t>Acciones en casa</a:t>
            </a:r>
            <a:endParaRPr lang="es-ES" sz="1400" dirty="0">
              <a:latin typeface="ESCOLAR1" pitchFamily="2" charset="0"/>
            </a:endParaRPr>
          </a:p>
        </p:txBody>
      </p:sp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1800CFC6-AA50-287C-84AD-68652695C873}"/>
              </a:ext>
            </a:extLst>
          </p:cNvPr>
          <p:cNvGraphicFramePr>
            <a:graphicFrameLocks noGrp="1"/>
          </p:cNvGraphicFramePr>
          <p:nvPr/>
        </p:nvGraphicFramePr>
        <p:xfrm>
          <a:off x="794659" y="1400188"/>
          <a:ext cx="2778576" cy="36396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89288">
                  <a:extLst>
                    <a:ext uri="{9D8B030D-6E8A-4147-A177-3AD203B41FA5}">
                      <a16:colId xmlns:a16="http://schemas.microsoft.com/office/drawing/2014/main" val="2773951873"/>
                    </a:ext>
                  </a:extLst>
                </a:gridCol>
                <a:gridCol w="1389288">
                  <a:extLst>
                    <a:ext uri="{9D8B030D-6E8A-4147-A177-3AD203B41FA5}">
                      <a16:colId xmlns:a16="http://schemas.microsoft.com/office/drawing/2014/main" val="2299944302"/>
                    </a:ext>
                  </a:extLst>
                </a:gridCol>
              </a:tblGrid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Recortar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00612986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Dibujar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5827835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Escribir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57448500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Subrayar 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82036252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Atender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24218479"/>
                  </a:ext>
                </a:extLst>
              </a:tr>
            </a:tbl>
          </a:graphicData>
        </a:graphic>
      </p:graphicFrame>
      <p:graphicFrame>
        <p:nvGraphicFramePr>
          <p:cNvPr id="18" name="Tabla 17">
            <a:extLst>
              <a:ext uri="{FF2B5EF4-FFF2-40B4-BE49-F238E27FC236}">
                <a16:creationId xmlns:a16="http://schemas.microsoft.com/office/drawing/2014/main" id="{EA7792F5-3BB5-112C-F4C3-A10DCAA6E12A}"/>
              </a:ext>
            </a:extLst>
          </p:cNvPr>
          <p:cNvGraphicFramePr>
            <a:graphicFrameLocks noGrp="1"/>
          </p:cNvGraphicFramePr>
          <p:nvPr/>
        </p:nvGraphicFramePr>
        <p:xfrm>
          <a:off x="8839199" y="1400188"/>
          <a:ext cx="2558142" cy="36396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79071">
                  <a:extLst>
                    <a:ext uri="{9D8B030D-6E8A-4147-A177-3AD203B41FA5}">
                      <a16:colId xmlns:a16="http://schemas.microsoft.com/office/drawing/2014/main" val="2773951873"/>
                    </a:ext>
                  </a:extLst>
                </a:gridCol>
                <a:gridCol w="1279071">
                  <a:extLst>
                    <a:ext uri="{9D8B030D-6E8A-4147-A177-3AD203B41FA5}">
                      <a16:colId xmlns:a16="http://schemas.microsoft.com/office/drawing/2014/main" val="2299944302"/>
                    </a:ext>
                  </a:extLst>
                </a:gridCol>
              </a:tblGrid>
              <a:tr h="727923">
                <a:tc>
                  <a:txBody>
                    <a:bodyPr/>
                    <a:lstStyle/>
                    <a:p>
                      <a:pPr algn="ctr"/>
                      <a:endParaRPr lang="es-ES" sz="2000" dirty="0">
                        <a:latin typeface="ESCOLAR1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00612986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   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5827835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 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57448500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  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82036252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 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24218479"/>
                  </a:ext>
                </a:extLst>
              </a:tr>
            </a:tbl>
          </a:graphicData>
        </a:graphic>
      </p:graphicFrame>
      <p:graphicFrame>
        <p:nvGraphicFramePr>
          <p:cNvPr id="19" name="Tabla 18">
            <a:extLst>
              <a:ext uri="{FF2B5EF4-FFF2-40B4-BE49-F238E27FC236}">
                <a16:creationId xmlns:a16="http://schemas.microsoft.com/office/drawing/2014/main" id="{9BDC62AC-5349-9478-2347-AEB523F7B78A}"/>
              </a:ext>
            </a:extLst>
          </p:cNvPr>
          <p:cNvGraphicFramePr>
            <a:graphicFrameLocks noGrp="1"/>
          </p:cNvGraphicFramePr>
          <p:nvPr/>
        </p:nvGraphicFramePr>
        <p:xfrm>
          <a:off x="1956703" y="5323114"/>
          <a:ext cx="8128000" cy="11501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2836241402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154822863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92301574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96597843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101294994"/>
                    </a:ext>
                  </a:extLst>
                </a:gridCol>
              </a:tblGrid>
              <a:tr h="575090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Estudiar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000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000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000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000" dirty="0">
                        <a:latin typeface="ESCOLAR1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859591"/>
                  </a:ext>
                </a:extLst>
              </a:tr>
              <a:tr h="575090"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044252"/>
                  </a:ext>
                </a:extLst>
              </a:tr>
            </a:tbl>
          </a:graphicData>
        </a:graphic>
      </p:graphicFrame>
      <p:cxnSp>
        <p:nvCxnSpPr>
          <p:cNvPr id="22" name="Conector recto de flecha 21">
            <a:extLst>
              <a:ext uri="{FF2B5EF4-FFF2-40B4-BE49-F238E27FC236}">
                <a16:creationId xmlns:a16="http://schemas.microsoft.com/office/drawing/2014/main" id="{E8D02A4A-47CC-4E97-DED3-F5BF97F06F30}"/>
              </a:ext>
            </a:extLst>
          </p:cNvPr>
          <p:cNvCxnSpPr>
            <a:cxnSpLocks/>
          </p:cNvCxnSpPr>
          <p:nvPr/>
        </p:nvCxnSpPr>
        <p:spPr>
          <a:xfrm flipH="1" flipV="1">
            <a:off x="3712030" y="947057"/>
            <a:ext cx="1303315" cy="738781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de flecha 23">
            <a:extLst>
              <a:ext uri="{FF2B5EF4-FFF2-40B4-BE49-F238E27FC236}">
                <a16:creationId xmlns:a16="http://schemas.microsoft.com/office/drawing/2014/main" id="{7FEFD023-9A24-40D3-9E7A-4D8E293E2FB3}"/>
              </a:ext>
            </a:extLst>
          </p:cNvPr>
          <p:cNvCxnSpPr>
            <a:cxnSpLocks/>
          </p:cNvCxnSpPr>
          <p:nvPr/>
        </p:nvCxnSpPr>
        <p:spPr>
          <a:xfrm>
            <a:off x="6219469" y="3505316"/>
            <a:ext cx="0" cy="730350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de flecha 25">
            <a:extLst>
              <a:ext uri="{FF2B5EF4-FFF2-40B4-BE49-F238E27FC236}">
                <a16:creationId xmlns:a16="http://schemas.microsoft.com/office/drawing/2014/main" id="{2B33E2A0-49F3-C1F6-DEBA-398EECAEC079}"/>
              </a:ext>
            </a:extLst>
          </p:cNvPr>
          <p:cNvCxnSpPr>
            <a:cxnSpLocks/>
          </p:cNvCxnSpPr>
          <p:nvPr/>
        </p:nvCxnSpPr>
        <p:spPr>
          <a:xfrm flipV="1">
            <a:off x="7481204" y="1079819"/>
            <a:ext cx="1254581" cy="639464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40" name="Picture 20">
            <a:extLst>
              <a:ext uri="{FF2B5EF4-FFF2-40B4-BE49-F238E27FC236}">
                <a16:creationId xmlns:a16="http://schemas.microsoft.com/office/drawing/2014/main" id="{2A317318-257A-A98F-DA8D-8597B13634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7561" y="7315137"/>
            <a:ext cx="64963" cy="6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D6470911-045D-C19C-B1C9-E0D0C67F11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9771" y="1445548"/>
            <a:ext cx="612338" cy="612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8AE3DE16-0DDC-4FC1-9702-EAA8F1E76D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997" y="2198186"/>
            <a:ext cx="648564" cy="648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C78946BD-4676-45EF-BB6F-AC3E364D8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9495" y="2978700"/>
            <a:ext cx="658887" cy="658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60276281-F620-A5FA-7CFA-D524C6496A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997" y="3704344"/>
            <a:ext cx="433107" cy="433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>
            <a:extLst>
              <a:ext uri="{FF2B5EF4-FFF2-40B4-BE49-F238E27FC236}">
                <a16:creationId xmlns:a16="http://schemas.microsoft.com/office/drawing/2014/main" id="{09B42B37-22C1-89F3-8E9F-6BA2E44E2F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9378" y="4326905"/>
            <a:ext cx="601801" cy="601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>
            <a:extLst>
              <a:ext uri="{FF2B5EF4-FFF2-40B4-BE49-F238E27FC236}">
                <a16:creationId xmlns:a16="http://schemas.microsoft.com/office/drawing/2014/main" id="{03AC8A2D-6AC3-55C6-B45C-7F17006E28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7306" y="5714110"/>
            <a:ext cx="732650" cy="73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>
            <a:extLst>
              <a:ext uri="{FF2B5EF4-FFF2-40B4-BE49-F238E27FC236}">
                <a16:creationId xmlns:a16="http://schemas.microsoft.com/office/drawing/2014/main" id="{B734546A-792D-2CA6-F1AB-D7DB72B842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4023" y="5733210"/>
            <a:ext cx="673915" cy="673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>
            <a:extLst>
              <a:ext uri="{FF2B5EF4-FFF2-40B4-BE49-F238E27FC236}">
                <a16:creationId xmlns:a16="http://schemas.microsoft.com/office/drawing/2014/main" id="{8BF7A345-CE0E-93D3-EEE1-57B0D2A797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6767" y="5741728"/>
            <a:ext cx="731566" cy="731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>
            <a:extLst>
              <a:ext uri="{FF2B5EF4-FFF2-40B4-BE49-F238E27FC236}">
                <a16:creationId xmlns:a16="http://schemas.microsoft.com/office/drawing/2014/main" id="{470746F9-EC25-B77C-D623-99E8C145D0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4749" y="5691452"/>
            <a:ext cx="673915" cy="673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>
            <a:extLst>
              <a:ext uri="{FF2B5EF4-FFF2-40B4-BE49-F238E27FC236}">
                <a16:creationId xmlns:a16="http://schemas.microsoft.com/office/drawing/2014/main" id="{B1DAA593-99B9-4324-00B4-39950D58B8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5080" y="5782042"/>
            <a:ext cx="576249" cy="576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>
            <a:extLst>
              <a:ext uri="{FF2B5EF4-FFF2-40B4-BE49-F238E27FC236}">
                <a16:creationId xmlns:a16="http://schemas.microsoft.com/office/drawing/2014/main" id="{774E60B9-914F-2F5E-2357-1A38E1417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8270" y="1432712"/>
            <a:ext cx="706056" cy="706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2" name="Picture 24">
            <a:extLst>
              <a:ext uri="{FF2B5EF4-FFF2-40B4-BE49-F238E27FC236}">
                <a16:creationId xmlns:a16="http://schemas.microsoft.com/office/drawing/2014/main" id="{5F162567-0C97-61F7-0982-83B5B52508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4703" y="2082185"/>
            <a:ext cx="707828" cy="707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4" name="Picture 26">
            <a:extLst>
              <a:ext uri="{FF2B5EF4-FFF2-40B4-BE49-F238E27FC236}">
                <a16:creationId xmlns:a16="http://schemas.microsoft.com/office/drawing/2014/main" id="{EFA43A9D-2C3F-0332-AAC1-500F31DC04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5111" y="2941020"/>
            <a:ext cx="789215" cy="789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6" name="Picture 28">
            <a:extLst>
              <a:ext uri="{FF2B5EF4-FFF2-40B4-BE49-F238E27FC236}">
                <a16:creationId xmlns:a16="http://schemas.microsoft.com/office/drawing/2014/main" id="{ABFFFA61-3880-0F09-FC7E-A7B56B4F0C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7930" y="3647529"/>
            <a:ext cx="546735" cy="546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8" name="Picture 30">
            <a:extLst>
              <a:ext uri="{FF2B5EF4-FFF2-40B4-BE49-F238E27FC236}">
                <a16:creationId xmlns:a16="http://schemas.microsoft.com/office/drawing/2014/main" id="{958B015E-0D99-02E5-448B-3D6C3FCD5C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431" y="4296606"/>
            <a:ext cx="632100" cy="63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4065528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66F92A8-5128-EE14-DB9C-08AFBC9CF426}"/>
              </a:ext>
            </a:extLst>
          </p:cNvPr>
          <p:cNvSpPr txBox="1"/>
          <p:nvPr/>
        </p:nvSpPr>
        <p:spPr>
          <a:xfrm>
            <a:off x="4611459" y="2091274"/>
            <a:ext cx="318951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rgbClr val="002060"/>
                </a:solidFill>
                <a:latin typeface="ESCOLAR1" pitchFamily="2" charset="0"/>
              </a:rPr>
              <a:t>Acciones del colegio</a:t>
            </a:r>
            <a:endParaRPr lang="es-ES" sz="2800" b="1" dirty="0">
              <a:solidFill>
                <a:srgbClr val="002060"/>
              </a:solidFill>
              <a:latin typeface="ESCOLAR1" pitchFamily="2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EC4EB58-446C-0C4A-9F0A-06CADCF44A54}"/>
              </a:ext>
            </a:extLst>
          </p:cNvPr>
          <p:cNvSpPr txBox="1"/>
          <p:nvPr/>
        </p:nvSpPr>
        <p:spPr>
          <a:xfrm>
            <a:off x="963386" y="435428"/>
            <a:ext cx="27486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atin typeface="ESCOLAR1" pitchFamily="2" charset="0"/>
              </a:rPr>
              <a:t>Acciones dentro de clase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20CCCA0-73D4-35DE-5ACB-1F8F633CC250}"/>
              </a:ext>
            </a:extLst>
          </p:cNvPr>
          <p:cNvSpPr txBox="1"/>
          <p:nvPr/>
        </p:nvSpPr>
        <p:spPr>
          <a:xfrm>
            <a:off x="8756531" y="421942"/>
            <a:ext cx="27486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atin typeface="ESCOLAR1" pitchFamily="2" charset="0"/>
              </a:rPr>
              <a:t>Acciones fuera de clase</a:t>
            </a:r>
            <a:endParaRPr lang="es-ES" sz="1400" dirty="0">
              <a:latin typeface="ESCOLAR1" pitchFamily="2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0BF8738-852E-203C-F749-9CBB924D83C4}"/>
              </a:ext>
            </a:extLst>
          </p:cNvPr>
          <p:cNvSpPr txBox="1"/>
          <p:nvPr/>
        </p:nvSpPr>
        <p:spPr>
          <a:xfrm>
            <a:off x="3969200" y="4341165"/>
            <a:ext cx="42495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atin typeface="ESCOLAR1" pitchFamily="2" charset="0"/>
              </a:rPr>
              <a:t>Acciones en casa</a:t>
            </a:r>
            <a:endParaRPr lang="es-ES" sz="1400" dirty="0">
              <a:latin typeface="ESCOLAR1" pitchFamily="2" charset="0"/>
            </a:endParaRPr>
          </a:p>
        </p:txBody>
      </p:sp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1800CFC6-AA50-287C-84AD-68652695C873}"/>
              </a:ext>
            </a:extLst>
          </p:cNvPr>
          <p:cNvGraphicFramePr>
            <a:graphicFrameLocks noGrp="1"/>
          </p:cNvGraphicFramePr>
          <p:nvPr/>
        </p:nvGraphicFramePr>
        <p:xfrm>
          <a:off x="794659" y="1400188"/>
          <a:ext cx="2778576" cy="36396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89288">
                  <a:extLst>
                    <a:ext uri="{9D8B030D-6E8A-4147-A177-3AD203B41FA5}">
                      <a16:colId xmlns:a16="http://schemas.microsoft.com/office/drawing/2014/main" val="2773951873"/>
                    </a:ext>
                  </a:extLst>
                </a:gridCol>
                <a:gridCol w="1389288">
                  <a:extLst>
                    <a:ext uri="{9D8B030D-6E8A-4147-A177-3AD203B41FA5}">
                      <a16:colId xmlns:a16="http://schemas.microsoft.com/office/drawing/2014/main" val="2299944302"/>
                    </a:ext>
                  </a:extLst>
                </a:gridCol>
              </a:tblGrid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Recortar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00612986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Dibujar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5827835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Escribir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57448500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Subrayar 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82036252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Atender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24218479"/>
                  </a:ext>
                </a:extLst>
              </a:tr>
            </a:tbl>
          </a:graphicData>
        </a:graphic>
      </p:graphicFrame>
      <p:graphicFrame>
        <p:nvGraphicFramePr>
          <p:cNvPr id="18" name="Tabla 17">
            <a:extLst>
              <a:ext uri="{FF2B5EF4-FFF2-40B4-BE49-F238E27FC236}">
                <a16:creationId xmlns:a16="http://schemas.microsoft.com/office/drawing/2014/main" id="{EA7792F5-3BB5-112C-F4C3-A10DCAA6E12A}"/>
              </a:ext>
            </a:extLst>
          </p:cNvPr>
          <p:cNvGraphicFramePr>
            <a:graphicFrameLocks noGrp="1"/>
          </p:cNvGraphicFramePr>
          <p:nvPr/>
        </p:nvGraphicFramePr>
        <p:xfrm>
          <a:off x="8839199" y="1400188"/>
          <a:ext cx="2558142" cy="36396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79071">
                  <a:extLst>
                    <a:ext uri="{9D8B030D-6E8A-4147-A177-3AD203B41FA5}">
                      <a16:colId xmlns:a16="http://schemas.microsoft.com/office/drawing/2014/main" val="2773951873"/>
                    </a:ext>
                  </a:extLst>
                </a:gridCol>
                <a:gridCol w="1279071">
                  <a:extLst>
                    <a:ext uri="{9D8B030D-6E8A-4147-A177-3AD203B41FA5}">
                      <a16:colId xmlns:a16="http://schemas.microsoft.com/office/drawing/2014/main" val="2299944302"/>
                    </a:ext>
                  </a:extLst>
                </a:gridCol>
              </a:tblGrid>
              <a:tr h="727923">
                <a:tc>
                  <a:txBody>
                    <a:bodyPr/>
                    <a:lstStyle/>
                    <a:p>
                      <a:pPr algn="ctr"/>
                      <a:endParaRPr lang="es-ES" sz="2000" dirty="0">
                        <a:latin typeface="ESCOLAR1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00612986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   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5827835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 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57448500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  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82036252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 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24218479"/>
                  </a:ext>
                </a:extLst>
              </a:tr>
            </a:tbl>
          </a:graphicData>
        </a:graphic>
      </p:graphicFrame>
      <p:graphicFrame>
        <p:nvGraphicFramePr>
          <p:cNvPr id="19" name="Tabla 18">
            <a:extLst>
              <a:ext uri="{FF2B5EF4-FFF2-40B4-BE49-F238E27FC236}">
                <a16:creationId xmlns:a16="http://schemas.microsoft.com/office/drawing/2014/main" id="{9BDC62AC-5349-9478-2347-AEB523F7B78A}"/>
              </a:ext>
            </a:extLst>
          </p:cNvPr>
          <p:cNvGraphicFramePr>
            <a:graphicFrameLocks noGrp="1"/>
          </p:cNvGraphicFramePr>
          <p:nvPr/>
        </p:nvGraphicFramePr>
        <p:xfrm>
          <a:off x="1956703" y="5323114"/>
          <a:ext cx="8128000" cy="11501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2836241402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154822863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92301574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96597843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101294994"/>
                    </a:ext>
                  </a:extLst>
                </a:gridCol>
              </a:tblGrid>
              <a:tr h="575090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Estudiar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Memorizar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000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000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000" dirty="0">
                        <a:latin typeface="ESCOLAR1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859591"/>
                  </a:ext>
                </a:extLst>
              </a:tr>
              <a:tr h="575090"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044252"/>
                  </a:ext>
                </a:extLst>
              </a:tr>
            </a:tbl>
          </a:graphicData>
        </a:graphic>
      </p:graphicFrame>
      <p:cxnSp>
        <p:nvCxnSpPr>
          <p:cNvPr id="22" name="Conector recto de flecha 21">
            <a:extLst>
              <a:ext uri="{FF2B5EF4-FFF2-40B4-BE49-F238E27FC236}">
                <a16:creationId xmlns:a16="http://schemas.microsoft.com/office/drawing/2014/main" id="{E8D02A4A-47CC-4E97-DED3-F5BF97F06F30}"/>
              </a:ext>
            </a:extLst>
          </p:cNvPr>
          <p:cNvCxnSpPr>
            <a:cxnSpLocks/>
          </p:cNvCxnSpPr>
          <p:nvPr/>
        </p:nvCxnSpPr>
        <p:spPr>
          <a:xfrm flipH="1" flipV="1">
            <a:off x="3712030" y="947057"/>
            <a:ext cx="1303315" cy="738781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de flecha 23">
            <a:extLst>
              <a:ext uri="{FF2B5EF4-FFF2-40B4-BE49-F238E27FC236}">
                <a16:creationId xmlns:a16="http://schemas.microsoft.com/office/drawing/2014/main" id="{7FEFD023-9A24-40D3-9E7A-4D8E293E2FB3}"/>
              </a:ext>
            </a:extLst>
          </p:cNvPr>
          <p:cNvCxnSpPr>
            <a:cxnSpLocks/>
          </p:cNvCxnSpPr>
          <p:nvPr/>
        </p:nvCxnSpPr>
        <p:spPr>
          <a:xfrm>
            <a:off x="6219469" y="3505316"/>
            <a:ext cx="0" cy="730350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de flecha 25">
            <a:extLst>
              <a:ext uri="{FF2B5EF4-FFF2-40B4-BE49-F238E27FC236}">
                <a16:creationId xmlns:a16="http://schemas.microsoft.com/office/drawing/2014/main" id="{2B33E2A0-49F3-C1F6-DEBA-398EECAEC079}"/>
              </a:ext>
            </a:extLst>
          </p:cNvPr>
          <p:cNvCxnSpPr>
            <a:cxnSpLocks/>
          </p:cNvCxnSpPr>
          <p:nvPr/>
        </p:nvCxnSpPr>
        <p:spPr>
          <a:xfrm flipV="1">
            <a:off x="7481204" y="1079819"/>
            <a:ext cx="1254581" cy="639464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40" name="Picture 20">
            <a:extLst>
              <a:ext uri="{FF2B5EF4-FFF2-40B4-BE49-F238E27FC236}">
                <a16:creationId xmlns:a16="http://schemas.microsoft.com/office/drawing/2014/main" id="{2A317318-257A-A98F-DA8D-8597B13634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7561" y="7315137"/>
            <a:ext cx="64963" cy="6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D6470911-045D-C19C-B1C9-E0D0C67F11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9771" y="1445548"/>
            <a:ext cx="612338" cy="612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8AE3DE16-0DDC-4FC1-9702-EAA8F1E76D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997" y="2198186"/>
            <a:ext cx="648564" cy="648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C78946BD-4676-45EF-BB6F-AC3E364D8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9495" y="2978700"/>
            <a:ext cx="658887" cy="658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60276281-F620-A5FA-7CFA-D524C6496A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997" y="3704344"/>
            <a:ext cx="433107" cy="433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>
            <a:extLst>
              <a:ext uri="{FF2B5EF4-FFF2-40B4-BE49-F238E27FC236}">
                <a16:creationId xmlns:a16="http://schemas.microsoft.com/office/drawing/2014/main" id="{09B42B37-22C1-89F3-8E9F-6BA2E44E2F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9378" y="4326905"/>
            <a:ext cx="601801" cy="601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>
            <a:extLst>
              <a:ext uri="{FF2B5EF4-FFF2-40B4-BE49-F238E27FC236}">
                <a16:creationId xmlns:a16="http://schemas.microsoft.com/office/drawing/2014/main" id="{03AC8A2D-6AC3-55C6-B45C-7F17006E28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7306" y="5714110"/>
            <a:ext cx="732650" cy="73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>
            <a:extLst>
              <a:ext uri="{FF2B5EF4-FFF2-40B4-BE49-F238E27FC236}">
                <a16:creationId xmlns:a16="http://schemas.microsoft.com/office/drawing/2014/main" id="{B734546A-792D-2CA6-F1AB-D7DB72B842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4023" y="5733210"/>
            <a:ext cx="673915" cy="673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>
            <a:extLst>
              <a:ext uri="{FF2B5EF4-FFF2-40B4-BE49-F238E27FC236}">
                <a16:creationId xmlns:a16="http://schemas.microsoft.com/office/drawing/2014/main" id="{8BF7A345-CE0E-93D3-EEE1-57B0D2A797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6767" y="5741728"/>
            <a:ext cx="731566" cy="731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>
            <a:extLst>
              <a:ext uri="{FF2B5EF4-FFF2-40B4-BE49-F238E27FC236}">
                <a16:creationId xmlns:a16="http://schemas.microsoft.com/office/drawing/2014/main" id="{470746F9-EC25-B77C-D623-99E8C145D0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4749" y="5691452"/>
            <a:ext cx="673915" cy="673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>
            <a:extLst>
              <a:ext uri="{FF2B5EF4-FFF2-40B4-BE49-F238E27FC236}">
                <a16:creationId xmlns:a16="http://schemas.microsoft.com/office/drawing/2014/main" id="{B1DAA593-99B9-4324-00B4-39950D58B8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5080" y="5782042"/>
            <a:ext cx="576249" cy="576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>
            <a:extLst>
              <a:ext uri="{FF2B5EF4-FFF2-40B4-BE49-F238E27FC236}">
                <a16:creationId xmlns:a16="http://schemas.microsoft.com/office/drawing/2014/main" id="{774E60B9-914F-2F5E-2357-1A38E1417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8270" y="1432712"/>
            <a:ext cx="706056" cy="706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2" name="Picture 24">
            <a:extLst>
              <a:ext uri="{FF2B5EF4-FFF2-40B4-BE49-F238E27FC236}">
                <a16:creationId xmlns:a16="http://schemas.microsoft.com/office/drawing/2014/main" id="{5F162567-0C97-61F7-0982-83B5B52508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4703" y="2082185"/>
            <a:ext cx="707828" cy="707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4" name="Picture 26">
            <a:extLst>
              <a:ext uri="{FF2B5EF4-FFF2-40B4-BE49-F238E27FC236}">
                <a16:creationId xmlns:a16="http://schemas.microsoft.com/office/drawing/2014/main" id="{EFA43A9D-2C3F-0332-AAC1-500F31DC04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5111" y="2941020"/>
            <a:ext cx="789215" cy="789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6" name="Picture 28">
            <a:extLst>
              <a:ext uri="{FF2B5EF4-FFF2-40B4-BE49-F238E27FC236}">
                <a16:creationId xmlns:a16="http://schemas.microsoft.com/office/drawing/2014/main" id="{ABFFFA61-3880-0F09-FC7E-A7B56B4F0C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7930" y="3647529"/>
            <a:ext cx="546735" cy="546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8" name="Picture 30">
            <a:extLst>
              <a:ext uri="{FF2B5EF4-FFF2-40B4-BE49-F238E27FC236}">
                <a16:creationId xmlns:a16="http://schemas.microsoft.com/office/drawing/2014/main" id="{958B015E-0D99-02E5-448B-3D6C3FCD5C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431" y="4296606"/>
            <a:ext cx="632100" cy="63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7940959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66F92A8-5128-EE14-DB9C-08AFBC9CF426}"/>
              </a:ext>
            </a:extLst>
          </p:cNvPr>
          <p:cNvSpPr txBox="1"/>
          <p:nvPr/>
        </p:nvSpPr>
        <p:spPr>
          <a:xfrm>
            <a:off x="4611459" y="2091274"/>
            <a:ext cx="318951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rgbClr val="002060"/>
                </a:solidFill>
                <a:latin typeface="ESCOLAR1" pitchFamily="2" charset="0"/>
              </a:rPr>
              <a:t>Acciones del colegio</a:t>
            </a:r>
            <a:endParaRPr lang="es-ES" sz="2800" b="1" dirty="0">
              <a:solidFill>
                <a:srgbClr val="002060"/>
              </a:solidFill>
              <a:latin typeface="ESCOLAR1" pitchFamily="2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EC4EB58-446C-0C4A-9F0A-06CADCF44A54}"/>
              </a:ext>
            </a:extLst>
          </p:cNvPr>
          <p:cNvSpPr txBox="1"/>
          <p:nvPr/>
        </p:nvSpPr>
        <p:spPr>
          <a:xfrm>
            <a:off x="963386" y="435428"/>
            <a:ext cx="27486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atin typeface="ESCOLAR1" pitchFamily="2" charset="0"/>
              </a:rPr>
              <a:t>Acciones dentro de clase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20CCCA0-73D4-35DE-5ACB-1F8F633CC250}"/>
              </a:ext>
            </a:extLst>
          </p:cNvPr>
          <p:cNvSpPr txBox="1"/>
          <p:nvPr/>
        </p:nvSpPr>
        <p:spPr>
          <a:xfrm>
            <a:off x="8756531" y="421942"/>
            <a:ext cx="27486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atin typeface="ESCOLAR1" pitchFamily="2" charset="0"/>
              </a:rPr>
              <a:t>Acciones fuera de clase</a:t>
            </a:r>
            <a:endParaRPr lang="es-ES" sz="1400" dirty="0">
              <a:latin typeface="ESCOLAR1" pitchFamily="2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0BF8738-852E-203C-F749-9CBB924D83C4}"/>
              </a:ext>
            </a:extLst>
          </p:cNvPr>
          <p:cNvSpPr txBox="1"/>
          <p:nvPr/>
        </p:nvSpPr>
        <p:spPr>
          <a:xfrm>
            <a:off x="3969200" y="4341165"/>
            <a:ext cx="42495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atin typeface="ESCOLAR1" pitchFamily="2" charset="0"/>
              </a:rPr>
              <a:t>Acciones en casa</a:t>
            </a:r>
            <a:endParaRPr lang="es-ES" sz="1400" dirty="0">
              <a:latin typeface="ESCOLAR1" pitchFamily="2" charset="0"/>
            </a:endParaRPr>
          </a:p>
        </p:txBody>
      </p:sp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1800CFC6-AA50-287C-84AD-68652695C873}"/>
              </a:ext>
            </a:extLst>
          </p:cNvPr>
          <p:cNvGraphicFramePr>
            <a:graphicFrameLocks noGrp="1"/>
          </p:cNvGraphicFramePr>
          <p:nvPr/>
        </p:nvGraphicFramePr>
        <p:xfrm>
          <a:off x="794659" y="1400188"/>
          <a:ext cx="2778576" cy="36396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89288">
                  <a:extLst>
                    <a:ext uri="{9D8B030D-6E8A-4147-A177-3AD203B41FA5}">
                      <a16:colId xmlns:a16="http://schemas.microsoft.com/office/drawing/2014/main" val="2773951873"/>
                    </a:ext>
                  </a:extLst>
                </a:gridCol>
                <a:gridCol w="1389288">
                  <a:extLst>
                    <a:ext uri="{9D8B030D-6E8A-4147-A177-3AD203B41FA5}">
                      <a16:colId xmlns:a16="http://schemas.microsoft.com/office/drawing/2014/main" val="2299944302"/>
                    </a:ext>
                  </a:extLst>
                </a:gridCol>
              </a:tblGrid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Recortar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00612986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Dibujar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5827835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Escribir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57448500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Subrayar 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82036252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Atender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24218479"/>
                  </a:ext>
                </a:extLst>
              </a:tr>
            </a:tbl>
          </a:graphicData>
        </a:graphic>
      </p:graphicFrame>
      <p:graphicFrame>
        <p:nvGraphicFramePr>
          <p:cNvPr id="18" name="Tabla 17">
            <a:extLst>
              <a:ext uri="{FF2B5EF4-FFF2-40B4-BE49-F238E27FC236}">
                <a16:creationId xmlns:a16="http://schemas.microsoft.com/office/drawing/2014/main" id="{EA7792F5-3BB5-112C-F4C3-A10DCAA6E12A}"/>
              </a:ext>
            </a:extLst>
          </p:cNvPr>
          <p:cNvGraphicFramePr>
            <a:graphicFrameLocks noGrp="1"/>
          </p:cNvGraphicFramePr>
          <p:nvPr/>
        </p:nvGraphicFramePr>
        <p:xfrm>
          <a:off x="8839199" y="1400188"/>
          <a:ext cx="2558142" cy="36396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79071">
                  <a:extLst>
                    <a:ext uri="{9D8B030D-6E8A-4147-A177-3AD203B41FA5}">
                      <a16:colId xmlns:a16="http://schemas.microsoft.com/office/drawing/2014/main" val="2773951873"/>
                    </a:ext>
                  </a:extLst>
                </a:gridCol>
                <a:gridCol w="1279071">
                  <a:extLst>
                    <a:ext uri="{9D8B030D-6E8A-4147-A177-3AD203B41FA5}">
                      <a16:colId xmlns:a16="http://schemas.microsoft.com/office/drawing/2014/main" val="2299944302"/>
                    </a:ext>
                  </a:extLst>
                </a:gridCol>
              </a:tblGrid>
              <a:tr h="727923">
                <a:tc>
                  <a:txBody>
                    <a:bodyPr/>
                    <a:lstStyle/>
                    <a:p>
                      <a:pPr algn="ctr"/>
                      <a:endParaRPr lang="es-ES" sz="2000" dirty="0">
                        <a:latin typeface="ESCOLAR1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00612986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   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5827835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 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57448500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  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82036252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 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24218479"/>
                  </a:ext>
                </a:extLst>
              </a:tr>
            </a:tbl>
          </a:graphicData>
        </a:graphic>
      </p:graphicFrame>
      <p:graphicFrame>
        <p:nvGraphicFramePr>
          <p:cNvPr id="19" name="Tabla 18">
            <a:extLst>
              <a:ext uri="{FF2B5EF4-FFF2-40B4-BE49-F238E27FC236}">
                <a16:creationId xmlns:a16="http://schemas.microsoft.com/office/drawing/2014/main" id="{9BDC62AC-5349-9478-2347-AEB523F7B78A}"/>
              </a:ext>
            </a:extLst>
          </p:cNvPr>
          <p:cNvGraphicFramePr>
            <a:graphicFrameLocks noGrp="1"/>
          </p:cNvGraphicFramePr>
          <p:nvPr/>
        </p:nvGraphicFramePr>
        <p:xfrm>
          <a:off x="1956703" y="5323114"/>
          <a:ext cx="8128000" cy="11501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2836241402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154822863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92301574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96597843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101294994"/>
                    </a:ext>
                  </a:extLst>
                </a:gridCol>
              </a:tblGrid>
              <a:tr h="575090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Estudiar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Memorizar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Preparar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000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000" dirty="0">
                        <a:latin typeface="ESCOLAR1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859591"/>
                  </a:ext>
                </a:extLst>
              </a:tr>
              <a:tr h="575090"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044252"/>
                  </a:ext>
                </a:extLst>
              </a:tr>
            </a:tbl>
          </a:graphicData>
        </a:graphic>
      </p:graphicFrame>
      <p:cxnSp>
        <p:nvCxnSpPr>
          <p:cNvPr id="22" name="Conector recto de flecha 21">
            <a:extLst>
              <a:ext uri="{FF2B5EF4-FFF2-40B4-BE49-F238E27FC236}">
                <a16:creationId xmlns:a16="http://schemas.microsoft.com/office/drawing/2014/main" id="{E8D02A4A-47CC-4E97-DED3-F5BF97F06F30}"/>
              </a:ext>
            </a:extLst>
          </p:cNvPr>
          <p:cNvCxnSpPr>
            <a:cxnSpLocks/>
          </p:cNvCxnSpPr>
          <p:nvPr/>
        </p:nvCxnSpPr>
        <p:spPr>
          <a:xfrm flipH="1" flipV="1">
            <a:off x="3712030" y="947057"/>
            <a:ext cx="1303315" cy="738781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de flecha 23">
            <a:extLst>
              <a:ext uri="{FF2B5EF4-FFF2-40B4-BE49-F238E27FC236}">
                <a16:creationId xmlns:a16="http://schemas.microsoft.com/office/drawing/2014/main" id="{7FEFD023-9A24-40D3-9E7A-4D8E293E2FB3}"/>
              </a:ext>
            </a:extLst>
          </p:cNvPr>
          <p:cNvCxnSpPr>
            <a:cxnSpLocks/>
          </p:cNvCxnSpPr>
          <p:nvPr/>
        </p:nvCxnSpPr>
        <p:spPr>
          <a:xfrm>
            <a:off x="6219469" y="3505316"/>
            <a:ext cx="0" cy="730350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de flecha 25">
            <a:extLst>
              <a:ext uri="{FF2B5EF4-FFF2-40B4-BE49-F238E27FC236}">
                <a16:creationId xmlns:a16="http://schemas.microsoft.com/office/drawing/2014/main" id="{2B33E2A0-49F3-C1F6-DEBA-398EECAEC079}"/>
              </a:ext>
            </a:extLst>
          </p:cNvPr>
          <p:cNvCxnSpPr>
            <a:cxnSpLocks/>
          </p:cNvCxnSpPr>
          <p:nvPr/>
        </p:nvCxnSpPr>
        <p:spPr>
          <a:xfrm flipV="1">
            <a:off x="7481204" y="1079819"/>
            <a:ext cx="1254581" cy="639464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40" name="Picture 20">
            <a:extLst>
              <a:ext uri="{FF2B5EF4-FFF2-40B4-BE49-F238E27FC236}">
                <a16:creationId xmlns:a16="http://schemas.microsoft.com/office/drawing/2014/main" id="{2A317318-257A-A98F-DA8D-8597B13634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7561" y="7315137"/>
            <a:ext cx="64963" cy="6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D6470911-045D-C19C-B1C9-E0D0C67F11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9771" y="1445548"/>
            <a:ext cx="612338" cy="612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8AE3DE16-0DDC-4FC1-9702-EAA8F1E76D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997" y="2198186"/>
            <a:ext cx="648564" cy="648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C78946BD-4676-45EF-BB6F-AC3E364D8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9495" y="2978700"/>
            <a:ext cx="658887" cy="658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60276281-F620-A5FA-7CFA-D524C6496A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997" y="3704344"/>
            <a:ext cx="433107" cy="433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>
            <a:extLst>
              <a:ext uri="{FF2B5EF4-FFF2-40B4-BE49-F238E27FC236}">
                <a16:creationId xmlns:a16="http://schemas.microsoft.com/office/drawing/2014/main" id="{09B42B37-22C1-89F3-8E9F-6BA2E44E2F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9378" y="4326905"/>
            <a:ext cx="601801" cy="601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>
            <a:extLst>
              <a:ext uri="{FF2B5EF4-FFF2-40B4-BE49-F238E27FC236}">
                <a16:creationId xmlns:a16="http://schemas.microsoft.com/office/drawing/2014/main" id="{03AC8A2D-6AC3-55C6-B45C-7F17006E28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7306" y="5714110"/>
            <a:ext cx="732650" cy="73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>
            <a:extLst>
              <a:ext uri="{FF2B5EF4-FFF2-40B4-BE49-F238E27FC236}">
                <a16:creationId xmlns:a16="http://schemas.microsoft.com/office/drawing/2014/main" id="{B734546A-792D-2CA6-F1AB-D7DB72B842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4023" y="5733210"/>
            <a:ext cx="673915" cy="673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>
            <a:extLst>
              <a:ext uri="{FF2B5EF4-FFF2-40B4-BE49-F238E27FC236}">
                <a16:creationId xmlns:a16="http://schemas.microsoft.com/office/drawing/2014/main" id="{8BF7A345-CE0E-93D3-EEE1-57B0D2A797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6767" y="5741728"/>
            <a:ext cx="731566" cy="731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>
            <a:extLst>
              <a:ext uri="{FF2B5EF4-FFF2-40B4-BE49-F238E27FC236}">
                <a16:creationId xmlns:a16="http://schemas.microsoft.com/office/drawing/2014/main" id="{470746F9-EC25-B77C-D623-99E8C145D0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4749" y="5691452"/>
            <a:ext cx="673915" cy="673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>
            <a:extLst>
              <a:ext uri="{FF2B5EF4-FFF2-40B4-BE49-F238E27FC236}">
                <a16:creationId xmlns:a16="http://schemas.microsoft.com/office/drawing/2014/main" id="{B1DAA593-99B9-4324-00B4-39950D58B8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5080" y="5782042"/>
            <a:ext cx="576249" cy="576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>
            <a:extLst>
              <a:ext uri="{FF2B5EF4-FFF2-40B4-BE49-F238E27FC236}">
                <a16:creationId xmlns:a16="http://schemas.microsoft.com/office/drawing/2014/main" id="{774E60B9-914F-2F5E-2357-1A38E1417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8270" y="1432712"/>
            <a:ext cx="706056" cy="706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2" name="Picture 24">
            <a:extLst>
              <a:ext uri="{FF2B5EF4-FFF2-40B4-BE49-F238E27FC236}">
                <a16:creationId xmlns:a16="http://schemas.microsoft.com/office/drawing/2014/main" id="{5F162567-0C97-61F7-0982-83B5B52508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4703" y="2082185"/>
            <a:ext cx="707828" cy="707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4" name="Picture 26">
            <a:extLst>
              <a:ext uri="{FF2B5EF4-FFF2-40B4-BE49-F238E27FC236}">
                <a16:creationId xmlns:a16="http://schemas.microsoft.com/office/drawing/2014/main" id="{EFA43A9D-2C3F-0332-AAC1-500F31DC04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5111" y="2941020"/>
            <a:ext cx="789215" cy="789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6" name="Picture 28">
            <a:extLst>
              <a:ext uri="{FF2B5EF4-FFF2-40B4-BE49-F238E27FC236}">
                <a16:creationId xmlns:a16="http://schemas.microsoft.com/office/drawing/2014/main" id="{ABFFFA61-3880-0F09-FC7E-A7B56B4F0C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7930" y="3647529"/>
            <a:ext cx="546735" cy="546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8" name="Picture 30">
            <a:extLst>
              <a:ext uri="{FF2B5EF4-FFF2-40B4-BE49-F238E27FC236}">
                <a16:creationId xmlns:a16="http://schemas.microsoft.com/office/drawing/2014/main" id="{958B015E-0D99-02E5-448B-3D6C3FCD5C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431" y="4296606"/>
            <a:ext cx="632100" cy="63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44706118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66F92A8-5128-EE14-DB9C-08AFBC9CF426}"/>
              </a:ext>
            </a:extLst>
          </p:cNvPr>
          <p:cNvSpPr txBox="1"/>
          <p:nvPr/>
        </p:nvSpPr>
        <p:spPr>
          <a:xfrm>
            <a:off x="4611459" y="2091274"/>
            <a:ext cx="318951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rgbClr val="002060"/>
                </a:solidFill>
                <a:latin typeface="ESCOLAR1" pitchFamily="2" charset="0"/>
              </a:rPr>
              <a:t>Acciones del colegio</a:t>
            </a:r>
            <a:endParaRPr lang="es-ES" sz="2800" b="1" dirty="0">
              <a:solidFill>
                <a:srgbClr val="002060"/>
              </a:solidFill>
              <a:latin typeface="ESCOLAR1" pitchFamily="2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EC4EB58-446C-0C4A-9F0A-06CADCF44A54}"/>
              </a:ext>
            </a:extLst>
          </p:cNvPr>
          <p:cNvSpPr txBox="1"/>
          <p:nvPr/>
        </p:nvSpPr>
        <p:spPr>
          <a:xfrm>
            <a:off x="963386" y="435428"/>
            <a:ext cx="27486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atin typeface="ESCOLAR1" pitchFamily="2" charset="0"/>
              </a:rPr>
              <a:t>Acciones dentro de clase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20CCCA0-73D4-35DE-5ACB-1F8F633CC250}"/>
              </a:ext>
            </a:extLst>
          </p:cNvPr>
          <p:cNvSpPr txBox="1"/>
          <p:nvPr/>
        </p:nvSpPr>
        <p:spPr>
          <a:xfrm>
            <a:off x="8756531" y="421942"/>
            <a:ext cx="27486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atin typeface="ESCOLAR1" pitchFamily="2" charset="0"/>
              </a:rPr>
              <a:t>Acciones fuera de clase</a:t>
            </a:r>
            <a:endParaRPr lang="es-ES" sz="1400" dirty="0">
              <a:latin typeface="ESCOLAR1" pitchFamily="2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0BF8738-852E-203C-F749-9CBB924D83C4}"/>
              </a:ext>
            </a:extLst>
          </p:cNvPr>
          <p:cNvSpPr txBox="1"/>
          <p:nvPr/>
        </p:nvSpPr>
        <p:spPr>
          <a:xfrm>
            <a:off x="3969200" y="4341165"/>
            <a:ext cx="42495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atin typeface="ESCOLAR1" pitchFamily="2" charset="0"/>
              </a:rPr>
              <a:t>Acciones en casa</a:t>
            </a:r>
            <a:endParaRPr lang="es-ES" sz="1400" dirty="0">
              <a:latin typeface="ESCOLAR1" pitchFamily="2" charset="0"/>
            </a:endParaRPr>
          </a:p>
        </p:txBody>
      </p:sp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1800CFC6-AA50-287C-84AD-68652695C873}"/>
              </a:ext>
            </a:extLst>
          </p:cNvPr>
          <p:cNvGraphicFramePr>
            <a:graphicFrameLocks noGrp="1"/>
          </p:cNvGraphicFramePr>
          <p:nvPr/>
        </p:nvGraphicFramePr>
        <p:xfrm>
          <a:off x="794659" y="1400188"/>
          <a:ext cx="2778576" cy="36396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89288">
                  <a:extLst>
                    <a:ext uri="{9D8B030D-6E8A-4147-A177-3AD203B41FA5}">
                      <a16:colId xmlns:a16="http://schemas.microsoft.com/office/drawing/2014/main" val="2773951873"/>
                    </a:ext>
                  </a:extLst>
                </a:gridCol>
                <a:gridCol w="1389288">
                  <a:extLst>
                    <a:ext uri="{9D8B030D-6E8A-4147-A177-3AD203B41FA5}">
                      <a16:colId xmlns:a16="http://schemas.microsoft.com/office/drawing/2014/main" val="2299944302"/>
                    </a:ext>
                  </a:extLst>
                </a:gridCol>
              </a:tblGrid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Recortar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00612986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Dibujar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5827835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Escribir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57448500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Subrayar 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82036252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Atender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24218479"/>
                  </a:ext>
                </a:extLst>
              </a:tr>
            </a:tbl>
          </a:graphicData>
        </a:graphic>
      </p:graphicFrame>
      <p:graphicFrame>
        <p:nvGraphicFramePr>
          <p:cNvPr id="18" name="Tabla 17">
            <a:extLst>
              <a:ext uri="{FF2B5EF4-FFF2-40B4-BE49-F238E27FC236}">
                <a16:creationId xmlns:a16="http://schemas.microsoft.com/office/drawing/2014/main" id="{EA7792F5-3BB5-112C-F4C3-A10DCAA6E12A}"/>
              </a:ext>
            </a:extLst>
          </p:cNvPr>
          <p:cNvGraphicFramePr>
            <a:graphicFrameLocks noGrp="1"/>
          </p:cNvGraphicFramePr>
          <p:nvPr/>
        </p:nvGraphicFramePr>
        <p:xfrm>
          <a:off x="8839199" y="1400188"/>
          <a:ext cx="2558142" cy="36396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79071">
                  <a:extLst>
                    <a:ext uri="{9D8B030D-6E8A-4147-A177-3AD203B41FA5}">
                      <a16:colId xmlns:a16="http://schemas.microsoft.com/office/drawing/2014/main" val="2773951873"/>
                    </a:ext>
                  </a:extLst>
                </a:gridCol>
                <a:gridCol w="1279071">
                  <a:extLst>
                    <a:ext uri="{9D8B030D-6E8A-4147-A177-3AD203B41FA5}">
                      <a16:colId xmlns:a16="http://schemas.microsoft.com/office/drawing/2014/main" val="2299944302"/>
                    </a:ext>
                  </a:extLst>
                </a:gridCol>
              </a:tblGrid>
              <a:tr h="727923">
                <a:tc>
                  <a:txBody>
                    <a:bodyPr/>
                    <a:lstStyle/>
                    <a:p>
                      <a:pPr algn="ctr"/>
                      <a:endParaRPr lang="es-ES" sz="2000" dirty="0">
                        <a:latin typeface="ESCOLAR1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00612986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   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5827835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 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57448500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  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82036252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 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24218479"/>
                  </a:ext>
                </a:extLst>
              </a:tr>
            </a:tbl>
          </a:graphicData>
        </a:graphic>
      </p:graphicFrame>
      <p:graphicFrame>
        <p:nvGraphicFramePr>
          <p:cNvPr id="19" name="Tabla 18">
            <a:extLst>
              <a:ext uri="{FF2B5EF4-FFF2-40B4-BE49-F238E27FC236}">
                <a16:creationId xmlns:a16="http://schemas.microsoft.com/office/drawing/2014/main" id="{9BDC62AC-5349-9478-2347-AEB523F7B78A}"/>
              </a:ext>
            </a:extLst>
          </p:cNvPr>
          <p:cNvGraphicFramePr>
            <a:graphicFrameLocks noGrp="1"/>
          </p:cNvGraphicFramePr>
          <p:nvPr/>
        </p:nvGraphicFramePr>
        <p:xfrm>
          <a:off x="1956703" y="5323114"/>
          <a:ext cx="8128000" cy="11501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2836241402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154822863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92301574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96597843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101294994"/>
                    </a:ext>
                  </a:extLst>
                </a:gridCol>
              </a:tblGrid>
              <a:tr h="575090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Estudiar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Memorizar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Preparar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   Repasar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sz="2000" dirty="0">
                        <a:latin typeface="ESCOLAR1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859591"/>
                  </a:ext>
                </a:extLst>
              </a:tr>
              <a:tr h="575090"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044252"/>
                  </a:ext>
                </a:extLst>
              </a:tr>
            </a:tbl>
          </a:graphicData>
        </a:graphic>
      </p:graphicFrame>
      <p:cxnSp>
        <p:nvCxnSpPr>
          <p:cNvPr id="22" name="Conector recto de flecha 21">
            <a:extLst>
              <a:ext uri="{FF2B5EF4-FFF2-40B4-BE49-F238E27FC236}">
                <a16:creationId xmlns:a16="http://schemas.microsoft.com/office/drawing/2014/main" id="{E8D02A4A-47CC-4E97-DED3-F5BF97F06F30}"/>
              </a:ext>
            </a:extLst>
          </p:cNvPr>
          <p:cNvCxnSpPr>
            <a:cxnSpLocks/>
          </p:cNvCxnSpPr>
          <p:nvPr/>
        </p:nvCxnSpPr>
        <p:spPr>
          <a:xfrm flipH="1" flipV="1">
            <a:off x="3712030" y="947057"/>
            <a:ext cx="1303315" cy="738781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de flecha 23">
            <a:extLst>
              <a:ext uri="{FF2B5EF4-FFF2-40B4-BE49-F238E27FC236}">
                <a16:creationId xmlns:a16="http://schemas.microsoft.com/office/drawing/2014/main" id="{7FEFD023-9A24-40D3-9E7A-4D8E293E2FB3}"/>
              </a:ext>
            </a:extLst>
          </p:cNvPr>
          <p:cNvCxnSpPr>
            <a:cxnSpLocks/>
          </p:cNvCxnSpPr>
          <p:nvPr/>
        </p:nvCxnSpPr>
        <p:spPr>
          <a:xfrm>
            <a:off x="6219469" y="3505316"/>
            <a:ext cx="0" cy="730350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de flecha 25">
            <a:extLst>
              <a:ext uri="{FF2B5EF4-FFF2-40B4-BE49-F238E27FC236}">
                <a16:creationId xmlns:a16="http://schemas.microsoft.com/office/drawing/2014/main" id="{2B33E2A0-49F3-C1F6-DEBA-398EECAEC079}"/>
              </a:ext>
            </a:extLst>
          </p:cNvPr>
          <p:cNvCxnSpPr>
            <a:cxnSpLocks/>
          </p:cNvCxnSpPr>
          <p:nvPr/>
        </p:nvCxnSpPr>
        <p:spPr>
          <a:xfrm flipV="1">
            <a:off x="7481204" y="1079819"/>
            <a:ext cx="1254581" cy="639464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40" name="Picture 20">
            <a:extLst>
              <a:ext uri="{FF2B5EF4-FFF2-40B4-BE49-F238E27FC236}">
                <a16:creationId xmlns:a16="http://schemas.microsoft.com/office/drawing/2014/main" id="{2A317318-257A-A98F-DA8D-8597B13634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7561" y="7315137"/>
            <a:ext cx="64963" cy="6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D6470911-045D-C19C-B1C9-E0D0C67F11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9771" y="1445548"/>
            <a:ext cx="612338" cy="612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8AE3DE16-0DDC-4FC1-9702-EAA8F1E76D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997" y="2198186"/>
            <a:ext cx="648564" cy="648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C78946BD-4676-45EF-BB6F-AC3E364D8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9495" y="2978700"/>
            <a:ext cx="658887" cy="658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60276281-F620-A5FA-7CFA-D524C6496A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997" y="3704344"/>
            <a:ext cx="433107" cy="433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>
            <a:extLst>
              <a:ext uri="{FF2B5EF4-FFF2-40B4-BE49-F238E27FC236}">
                <a16:creationId xmlns:a16="http://schemas.microsoft.com/office/drawing/2014/main" id="{09B42B37-22C1-89F3-8E9F-6BA2E44E2F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9378" y="4326905"/>
            <a:ext cx="601801" cy="601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>
            <a:extLst>
              <a:ext uri="{FF2B5EF4-FFF2-40B4-BE49-F238E27FC236}">
                <a16:creationId xmlns:a16="http://schemas.microsoft.com/office/drawing/2014/main" id="{03AC8A2D-6AC3-55C6-B45C-7F17006E28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7306" y="5714110"/>
            <a:ext cx="732650" cy="73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>
            <a:extLst>
              <a:ext uri="{FF2B5EF4-FFF2-40B4-BE49-F238E27FC236}">
                <a16:creationId xmlns:a16="http://schemas.microsoft.com/office/drawing/2014/main" id="{B734546A-792D-2CA6-F1AB-D7DB72B842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4023" y="5733210"/>
            <a:ext cx="673915" cy="673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>
            <a:extLst>
              <a:ext uri="{FF2B5EF4-FFF2-40B4-BE49-F238E27FC236}">
                <a16:creationId xmlns:a16="http://schemas.microsoft.com/office/drawing/2014/main" id="{8BF7A345-CE0E-93D3-EEE1-57B0D2A797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6767" y="5741728"/>
            <a:ext cx="731566" cy="731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>
            <a:extLst>
              <a:ext uri="{FF2B5EF4-FFF2-40B4-BE49-F238E27FC236}">
                <a16:creationId xmlns:a16="http://schemas.microsoft.com/office/drawing/2014/main" id="{470746F9-EC25-B77C-D623-99E8C145D0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4749" y="5691452"/>
            <a:ext cx="673915" cy="673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>
            <a:extLst>
              <a:ext uri="{FF2B5EF4-FFF2-40B4-BE49-F238E27FC236}">
                <a16:creationId xmlns:a16="http://schemas.microsoft.com/office/drawing/2014/main" id="{B1DAA593-99B9-4324-00B4-39950D58B8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5080" y="5782042"/>
            <a:ext cx="576249" cy="576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>
            <a:extLst>
              <a:ext uri="{FF2B5EF4-FFF2-40B4-BE49-F238E27FC236}">
                <a16:creationId xmlns:a16="http://schemas.microsoft.com/office/drawing/2014/main" id="{774E60B9-914F-2F5E-2357-1A38E1417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8270" y="1432712"/>
            <a:ext cx="706056" cy="706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2" name="Picture 24">
            <a:extLst>
              <a:ext uri="{FF2B5EF4-FFF2-40B4-BE49-F238E27FC236}">
                <a16:creationId xmlns:a16="http://schemas.microsoft.com/office/drawing/2014/main" id="{5F162567-0C97-61F7-0982-83B5B52508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4703" y="2082185"/>
            <a:ext cx="707828" cy="707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4" name="Picture 26">
            <a:extLst>
              <a:ext uri="{FF2B5EF4-FFF2-40B4-BE49-F238E27FC236}">
                <a16:creationId xmlns:a16="http://schemas.microsoft.com/office/drawing/2014/main" id="{EFA43A9D-2C3F-0332-AAC1-500F31DC04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5111" y="2941020"/>
            <a:ext cx="789215" cy="789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6" name="Picture 28">
            <a:extLst>
              <a:ext uri="{FF2B5EF4-FFF2-40B4-BE49-F238E27FC236}">
                <a16:creationId xmlns:a16="http://schemas.microsoft.com/office/drawing/2014/main" id="{ABFFFA61-3880-0F09-FC7E-A7B56B4F0C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7930" y="3647529"/>
            <a:ext cx="546735" cy="546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8" name="Picture 30">
            <a:extLst>
              <a:ext uri="{FF2B5EF4-FFF2-40B4-BE49-F238E27FC236}">
                <a16:creationId xmlns:a16="http://schemas.microsoft.com/office/drawing/2014/main" id="{958B015E-0D99-02E5-448B-3D6C3FCD5C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431" y="4296606"/>
            <a:ext cx="632100" cy="63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480000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66F92A8-5128-EE14-DB9C-08AFBC9CF426}"/>
              </a:ext>
            </a:extLst>
          </p:cNvPr>
          <p:cNvSpPr txBox="1"/>
          <p:nvPr/>
        </p:nvSpPr>
        <p:spPr>
          <a:xfrm>
            <a:off x="4611459" y="2091274"/>
            <a:ext cx="318951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rgbClr val="002060"/>
                </a:solidFill>
                <a:latin typeface="ESCOLAR1" pitchFamily="2" charset="0"/>
              </a:rPr>
              <a:t>Acciones del colegio</a:t>
            </a:r>
            <a:endParaRPr lang="es-ES" sz="2800" b="1" dirty="0">
              <a:solidFill>
                <a:srgbClr val="002060"/>
              </a:solidFill>
              <a:latin typeface="ESCOLAR1" pitchFamily="2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EC4EB58-446C-0C4A-9F0A-06CADCF44A54}"/>
              </a:ext>
            </a:extLst>
          </p:cNvPr>
          <p:cNvSpPr txBox="1"/>
          <p:nvPr/>
        </p:nvSpPr>
        <p:spPr>
          <a:xfrm>
            <a:off x="963386" y="435428"/>
            <a:ext cx="27486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atin typeface="ESCOLAR1" pitchFamily="2" charset="0"/>
              </a:rPr>
              <a:t>Acciones dentro de clase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20CCCA0-73D4-35DE-5ACB-1F8F633CC250}"/>
              </a:ext>
            </a:extLst>
          </p:cNvPr>
          <p:cNvSpPr txBox="1"/>
          <p:nvPr/>
        </p:nvSpPr>
        <p:spPr>
          <a:xfrm>
            <a:off x="8756531" y="421942"/>
            <a:ext cx="27486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atin typeface="ESCOLAR1" pitchFamily="2" charset="0"/>
              </a:rPr>
              <a:t>Acciones fuera de clase</a:t>
            </a:r>
            <a:endParaRPr lang="es-ES" sz="1400" dirty="0">
              <a:latin typeface="ESCOLAR1" pitchFamily="2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0BF8738-852E-203C-F749-9CBB924D83C4}"/>
              </a:ext>
            </a:extLst>
          </p:cNvPr>
          <p:cNvSpPr txBox="1"/>
          <p:nvPr/>
        </p:nvSpPr>
        <p:spPr>
          <a:xfrm>
            <a:off x="3969200" y="4341165"/>
            <a:ext cx="42495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atin typeface="ESCOLAR1" pitchFamily="2" charset="0"/>
              </a:rPr>
              <a:t>Acciones en casa</a:t>
            </a:r>
            <a:endParaRPr lang="es-ES" sz="1400" dirty="0">
              <a:latin typeface="ESCOLAR1" pitchFamily="2" charset="0"/>
            </a:endParaRPr>
          </a:p>
        </p:txBody>
      </p:sp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1800CFC6-AA50-287C-84AD-68652695C873}"/>
              </a:ext>
            </a:extLst>
          </p:cNvPr>
          <p:cNvGraphicFramePr>
            <a:graphicFrameLocks noGrp="1"/>
          </p:cNvGraphicFramePr>
          <p:nvPr/>
        </p:nvGraphicFramePr>
        <p:xfrm>
          <a:off x="794659" y="1400188"/>
          <a:ext cx="2778576" cy="36396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89288">
                  <a:extLst>
                    <a:ext uri="{9D8B030D-6E8A-4147-A177-3AD203B41FA5}">
                      <a16:colId xmlns:a16="http://schemas.microsoft.com/office/drawing/2014/main" val="2773951873"/>
                    </a:ext>
                  </a:extLst>
                </a:gridCol>
                <a:gridCol w="1389288">
                  <a:extLst>
                    <a:ext uri="{9D8B030D-6E8A-4147-A177-3AD203B41FA5}">
                      <a16:colId xmlns:a16="http://schemas.microsoft.com/office/drawing/2014/main" val="2299944302"/>
                    </a:ext>
                  </a:extLst>
                </a:gridCol>
              </a:tblGrid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Recortar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00612986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Dibujar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5827835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Escribir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57448500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Subrayar 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82036252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Atender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24218479"/>
                  </a:ext>
                </a:extLst>
              </a:tr>
            </a:tbl>
          </a:graphicData>
        </a:graphic>
      </p:graphicFrame>
      <p:graphicFrame>
        <p:nvGraphicFramePr>
          <p:cNvPr id="18" name="Tabla 17">
            <a:extLst>
              <a:ext uri="{FF2B5EF4-FFF2-40B4-BE49-F238E27FC236}">
                <a16:creationId xmlns:a16="http://schemas.microsoft.com/office/drawing/2014/main" id="{EA7792F5-3BB5-112C-F4C3-A10DCAA6E12A}"/>
              </a:ext>
            </a:extLst>
          </p:cNvPr>
          <p:cNvGraphicFramePr>
            <a:graphicFrameLocks noGrp="1"/>
          </p:cNvGraphicFramePr>
          <p:nvPr/>
        </p:nvGraphicFramePr>
        <p:xfrm>
          <a:off x="8839199" y="1400188"/>
          <a:ext cx="2558142" cy="36396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79071">
                  <a:extLst>
                    <a:ext uri="{9D8B030D-6E8A-4147-A177-3AD203B41FA5}">
                      <a16:colId xmlns:a16="http://schemas.microsoft.com/office/drawing/2014/main" val="2773951873"/>
                    </a:ext>
                  </a:extLst>
                </a:gridCol>
                <a:gridCol w="1279071">
                  <a:extLst>
                    <a:ext uri="{9D8B030D-6E8A-4147-A177-3AD203B41FA5}">
                      <a16:colId xmlns:a16="http://schemas.microsoft.com/office/drawing/2014/main" val="2299944302"/>
                    </a:ext>
                  </a:extLst>
                </a:gridCol>
              </a:tblGrid>
              <a:tr h="727923">
                <a:tc>
                  <a:txBody>
                    <a:bodyPr/>
                    <a:lstStyle/>
                    <a:p>
                      <a:pPr algn="ctr"/>
                      <a:endParaRPr lang="es-ES" sz="2000" dirty="0">
                        <a:latin typeface="ESCOLAR1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00612986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   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5827835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 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57448500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  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82036252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 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24218479"/>
                  </a:ext>
                </a:extLst>
              </a:tr>
            </a:tbl>
          </a:graphicData>
        </a:graphic>
      </p:graphicFrame>
      <p:graphicFrame>
        <p:nvGraphicFramePr>
          <p:cNvPr id="19" name="Tabla 18">
            <a:extLst>
              <a:ext uri="{FF2B5EF4-FFF2-40B4-BE49-F238E27FC236}">
                <a16:creationId xmlns:a16="http://schemas.microsoft.com/office/drawing/2014/main" id="{9BDC62AC-5349-9478-2347-AEB523F7B78A}"/>
              </a:ext>
            </a:extLst>
          </p:cNvPr>
          <p:cNvGraphicFramePr>
            <a:graphicFrameLocks noGrp="1"/>
          </p:cNvGraphicFramePr>
          <p:nvPr/>
        </p:nvGraphicFramePr>
        <p:xfrm>
          <a:off x="1956703" y="5323114"/>
          <a:ext cx="8128000" cy="11501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2836241402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154822863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92301574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96597843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101294994"/>
                    </a:ext>
                  </a:extLst>
                </a:gridCol>
              </a:tblGrid>
              <a:tr h="575090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Estudiar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Memorizar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Preparar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   Repasar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Buscar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859591"/>
                  </a:ext>
                </a:extLst>
              </a:tr>
              <a:tr h="575090"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044252"/>
                  </a:ext>
                </a:extLst>
              </a:tr>
            </a:tbl>
          </a:graphicData>
        </a:graphic>
      </p:graphicFrame>
      <p:cxnSp>
        <p:nvCxnSpPr>
          <p:cNvPr id="22" name="Conector recto de flecha 21">
            <a:extLst>
              <a:ext uri="{FF2B5EF4-FFF2-40B4-BE49-F238E27FC236}">
                <a16:creationId xmlns:a16="http://schemas.microsoft.com/office/drawing/2014/main" id="{E8D02A4A-47CC-4E97-DED3-F5BF97F06F30}"/>
              </a:ext>
            </a:extLst>
          </p:cNvPr>
          <p:cNvCxnSpPr>
            <a:cxnSpLocks/>
          </p:cNvCxnSpPr>
          <p:nvPr/>
        </p:nvCxnSpPr>
        <p:spPr>
          <a:xfrm flipH="1" flipV="1">
            <a:off x="3712030" y="947057"/>
            <a:ext cx="1303315" cy="738781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de flecha 23">
            <a:extLst>
              <a:ext uri="{FF2B5EF4-FFF2-40B4-BE49-F238E27FC236}">
                <a16:creationId xmlns:a16="http://schemas.microsoft.com/office/drawing/2014/main" id="{7FEFD023-9A24-40D3-9E7A-4D8E293E2FB3}"/>
              </a:ext>
            </a:extLst>
          </p:cNvPr>
          <p:cNvCxnSpPr>
            <a:cxnSpLocks/>
          </p:cNvCxnSpPr>
          <p:nvPr/>
        </p:nvCxnSpPr>
        <p:spPr>
          <a:xfrm>
            <a:off x="6219469" y="3505316"/>
            <a:ext cx="0" cy="730350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de flecha 25">
            <a:extLst>
              <a:ext uri="{FF2B5EF4-FFF2-40B4-BE49-F238E27FC236}">
                <a16:creationId xmlns:a16="http://schemas.microsoft.com/office/drawing/2014/main" id="{2B33E2A0-49F3-C1F6-DEBA-398EECAEC079}"/>
              </a:ext>
            </a:extLst>
          </p:cNvPr>
          <p:cNvCxnSpPr>
            <a:cxnSpLocks/>
          </p:cNvCxnSpPr>
          <p:nvPr/>
        </p:nvCxnSpPr>
        <p:spPr>
          <a:xfrm flipV="1">
            <a:off x="7481204" y="1079819"/>
            <a:ext cx="1254581" cy="639464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40" name="Picture 20">
            <a:extLst>
              <a:ext uri="{FF2B5EF4-FFF2-40B4-BE49-F238E27FC236}">
                <a16:creationId xmlns:a16="http://schemas.microsoft.com/office/drawing/2014/main" id="{2A317318-257A-A98F-DA8D-8597B13634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7561" y="7315137"/>
            <a:ext cx="64963" cy="6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D6470911-045D-C19C-B1C9-E0D0C67F11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9771" y="1445548"/>
            <a:ext cx="612338" cy="612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8AE3DE16-0DDC-4FC1-9702-EAA8F1E76D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997" y="2198186"/>
            <a:ext cx="648564" cy="648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C78946BD-4676-45EF-BB6F-AC3E364D8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9495" y="2978700"/>
            <a:ext cx="658887" cy="658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60276281-F620-A5FA-7CFA-D524C6496A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997" y="3704344"/>
            <a:ext cx="433107" cy="433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>
            <a:extLst>
              <a:ext uri="{FF2B5EF4-FFF2-40B4-BE49-F238E27FC236}">
                <a16:creationId xmlns:a16="http://schemas.microsoft.com/office/drawing/2014/main" id="{09B42B37-22C1-89F3-8E9F-6BA2E44E2F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9378" y="4326905"/>
            <a:ext cx="601801" cy="601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>
            <a:extLst>
              <a:ext uri="{FF2B5EF4-FFF2-40B4-BE49-F238E27FC236}">
                <a16:creationId xmlns:a16="http://schemas.microsoft.com/office/drawing/2014/main" id="{03AC8A2D-6AC3-55C6-B45C-7F17006E28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7306" y="5714110"/>
            <a:ext cx="732650" cy="73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>
            <a:extLst>
              <a:ext uri="{FF2B5EF4-FFF2-40B4-BE49-F238E27FC236}">
                <a16:creationId xmlns:a16="http://schemas.microsoft.com/office/drawing/2014/main" id="{B734546A-792D-2CA6-F1AB-D7DB72B842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4023" y="5733210"/>
            <a:ext cx="673915" cy="673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>
            <a:extLst>
              <a:ext uri="{FF2B5EF4-FFF2-40B4-BE49-F238E27FC236}">
                <a16:creationId xmlns:a16="http://schemas.microsoft.com/office/drawing/2014/main" id="{8BF7A345-CE0E-93D3-EEE1-57B0D2A797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6767" y="5741728"/>
            <a:ext cx="731566" cy="731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>
            <a:extLst>
              <a:ext uri="{FF2B5EF4-FFF2-40B4-BE49-F238E27FC236}">
                <a16:creationId xmlns:a16="http://schemas.microsoft.com/office/drawing/2014/main" id="{470746F9-EC25-B77C-D623-99E8C145D0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4749" y="5691452"/>
            <a:ext cx="673915" cy="673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>
            <a:extLst>
              <a:ext uri="{FF2B5EF4-FFF2-40B4-BE49-F238E27FC236}">
                <a16:creationId xmlns:a16="http://schemas.microsoft.com/office/drawing/2014/main" id="{B1DAA593-99B9-4324-00B4-39950D58B8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5080" y="5782042"/>
            <a:ext cx="576249" cy="576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>
            <a:extLst>
              <a:ext uri="{FF2B5EF4-FFF2-40B4-BE49-F238E27FC236}">
                <a16:creationId xmlns:a16="http://schemas.microsoft.com/office/drawing/2014/main" id="{774E60B9-914F-2F5E-2357-1A38E1417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8270" y="1432712"/>
            <a:ext cx="706056" cy="706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2" name="Picture 24">
            <a:extLst>
              <a:ext uri="{FF2B5EF4-FFF2-40B4-BE49-F238E27FC236}">
                <a16:creationId xmlns:a16="http://schemas.microsoft.com/office/drawing/2014/main" id="{5F162567-0C97-61F7-0982-83B5B52508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4703" y="2082185"/>
            <a:ext cx="707828" cy="707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4" name="Picture 26">
            <a:extLst>
              <a:ext uri="{FF2B5EF4-FFF2-40B4-BE49-F238E27FC236}">
                <a16:creationId xmlns:a16="http://schemas.microsoft.com/office/drawing/2014/main" id="{EFA43A9D-2C3F-0332-AAC1-500F31DC04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5111" y="2941020"/>
            <a:ext cx="789215" cy="789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6" name="Picture 28">
            <a:extLst>
              <a:ext uri="{FF2B5EF4-FFF2-40B4-BE49-F238E27FC236}">
                <a16:creationId xmlns:a16="http://schemas.microsoft.com/office/drawing/2014/main" id="{ABFFFA61-3880-0F09-FC7E-A7B56B4F0C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7930" y="3647529"/>
            <a:ext cx="546735" cy="546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8" name="Picture 30">
            <a:extLst>
              <a:ext uri="{FF2B5EF4-FFF2-40B4-BE49-F238E27FC236}">
                <a16:creationId xmlns:a16="http://schemas.microsoft.com/office/drawing/2014/main" id="{958B015E-0D99-02E5-448B-3D6C3FCD5C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431" y="4296606"/>
            <a:ext cx="632100" cy="63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72616339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66F92A8-5128-EE14-DB9C-08AFBC9CF426}"/>
              </a:ext>
            </a:extLst>
          </p:cNvPr>
          <p:cNvSpPr txBox="1"/>
          <p:nvPr/>
        </p:nvSpPr>
        <p:spPr>
          <a:xfrm>
            <a:off x="4611459" y="2091274"/>
            <a:ext cx="318951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rgbClr val="002060"/>
                </a:solidFill>
                <a:latin typeface="ESCOLAR1" pitchFamily="2" charset="0"/>
              </a:rPr>
              <a:t>Acciones del colegio</a:t>
            </a:r>
            <a:endParaRPr lang="es-ES" sz="2800" b="1" dirty="0">
              <a:solidFill>
                <a:srgbClr val="002060"/>
              </a:solidFill>
              <a:latin typeface="ESCOLAR1" pitchFamily="2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EC4EB58-446C-0C4A-9F0A-06CADCF44A54}"/>
              </a:ext>
            </a:extLst>
          </p:cNvPr>
          <p:cNvSpPr txBox="1"/>
          <p:nvPr/>
        </p:nvSpPr>
        <p:spPr>
          <a:xfrm>
            <a:off x="963386" y="435428"/>
            <a:ext cx="27486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atin typeface="ESCOLAR1" pitchFamily="2" charset="0"/>
              </a:rPr>
              <a:t>Acciones dentro de clase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20CCCA0-73D4-35DE-5ACB-1F8F633CC250}"/>
              </a:ext>
            </a:extLst>
          </p:cNvPr>
          <p:cNvSpPr txBox="1"/>
          <p:nvPr/>
        </p:nvSpPr>
        <p:spPr>
          <a:xfrm>
            <a:off x="8756531" y="421942"/>
            <a:ext cx="27486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atin typeface="ESCOLAR1" pitchFamily="2" charset="0"/>
              </a:rPr>
              <a:t>Acciones fuera de clase</a:t>
            </a:r>
            <a:endParaRPr lang="es-ES" sz="1400" dirty="0">
              <a:latin typeface="ESCOLAR1" pitchFamily="2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0BF8738-852E-203C-F749-9CBB924D83C4}"/>
              </a:ext>
            </a:extLst>
          </p:cNvPr>
          <p:cNvSpPr txBox="1"/>
          <p:nvPr/>
        </p:nvSpPr>
        <p:spPr>
          <a:xfrm>
            <a:off x="3969200" y="4341165"/>
            <a:ext cx="42495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atin typeface="ESCOLAR1" pitchFamily="2" charset="0"/>
              </a:rPr>
              <a:t>Acciones en casa</a:t>
            </a:r>
            <a:endParaRPr lang="es-ES" sz="1400" dirty="0">
              <a:latin typeface="ESCOLAR1" pitchFamily="2" charset="0"/>
            </a:endParaRPr>
          </a:p>
        </p:txBody>
      </p:sp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1800CFC6-AA50-287C-84AD-68652695C873}"/>
              </a:ext>
            </a:extLst>
          </p:cNvPr>
          <p:cNvGraphicFramePr>
            <a:graphicFrameLocks noGrp="1"/>
          </p:cNvGraphicFramePr>
          <p:nvPr/>
        </p:nvGraphicFramePr>
        <p:xfrm>
          <a:off x="794659" y="1400188"/>
          <a:ext cx="2778576" cy="36396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89288">
                  <a:extLst>
                    <a:ext uri="{9D8B030D-6E8A-4147-A177-3AD203B41FA5}">
                      <a16:colId xmlns:a16="http://schemas.microsoft.com/office/drawing/2014/main" val="2773951873"/>
                    </a:ext>
                  </a:extLst>
                </a:gridCol>
                <a:gridCol w="1389288">
                  <a:extLst>
                    <a:ext uri="{9D8B030D-6E8A-4147-A177-3AD203B41FA5}">
                      <a16:colId xmlns:a16="http://schemas.microsoft.com/office/drawing/2014/main" val="2299944302"/>
                    </a:ext>
                  </a:extLst>
                </a:gridCol>
              </a:tblGrid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Recortar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00612986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Dibujar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5827835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Escribir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57448500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Subrayar 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82036252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Atender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24218479"/>
                  </a:ext>
                </a:extLst>
              </a:tr>
            </a:tbl>
          </a:graphicData>
        </a:graphic>
      </p:graphicFrame>
      <p:graphicFrame>
        <p:nvGraphicFramePr>
          <p:cNvPr id="18" name="Tabla 17">
            <a:extLst>
              <a:ext uri="{FF2B5EF4-FFF2-40B4-BE49-F238E27FC236}">
                <a16:creationId xmlns:a16="http://schemas.microsoft.com/office/drawing/2014/main" id="{EA7792F5-3BB5-112C-F4C3-A10DCAA6E12A}"/>
              </a:ext>
            </a:extLst>
          </p:cNvPr>
          <p:cNvGraphicFramePr>
            <a:graphicFrameLocks noGrp="1"/>
          </p:cNvGraphicFramePr>
          <p:nvPr/>
        </p:nvGraphicFramePr>
        <p:xfrm>
          <a:off x="8839199" y="1400188"/>
          <a:ext cx="2558142" cy="36396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79071">
                  <a:extLst>
                    <a:ext uri="{9D8B030D-6E8A-4147-A177-3AD203B41FA5}">
                      <a16:colId xmlns:a16="http://schemas.microsoft.com/office/drawing/2014/main" val="2773951873"/>
                    </a:ext>
                  </a:extLst>
                </a:gridCol>
                <a:gridCol w="1279071">
                  <a:extLst>
                    <a:ext uri="{9D8B030D-6E8A-4147-A177-3AD203B41FA5}">
                      <a16:colId xmlns:a16="http://schemas.microsoft.com/office/drawing/2014/main" val="2299944302"/>
                    </a:ext>
                  </a:extLst>
                </a:gridCol>
              </a:tblGrid>
              <a:tr h="727923">
                <a:tc>
                  <a:txBody>
                    <a:bodyPr/>
                    <a:lstStyle/>
                    <a:p>
                      <a:pPr algn="ctr"/>
                      <a:endParaRPr lang="es-ES" sz="2000" dirty="0">
                        <a:latin typeface="ESCOLAR1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00612986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   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5827835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 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57448500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  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82036252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Esperar 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24218479"/>
                  </a:ext>
                </a:extLst>
              </a:tr>
            </a:tbl>
          </a:graphicData>
        </a:graphic>
      </p:graphicFrame>
      <p:graphicFrame>
        <p:nvGraphicFramePr>
          <p:cNvPr id="19" name="Tabla 18">
            <a:extLst>
              <a:ext uri="{FF2B5EF4-FFF2-40B4-BE49-F238E27FC236}">
                <a16:creationId xmlns:a16="http://schemas.microsoft.com/office/drawing/2014/main" id="{9BDC62AC-5349-9478-2347-AEB523F7B78A}"/>
              </a:ext>
            </a:extLst>
          </p:cNvPr>
          <p:cNvGraphicFramePr>
            <a:graphicFrameLocks noGrp="1"/>
          </p:cNvGraphicFramePr>
          <p:nvPr/>
        </p:nvGraphicFramePr>
        <p:xfrm>
          <a:off x="1956703" y="5323114"/>
          <a:ext cx="8128000" cy="11501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2836241402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154822863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92301574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96597843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101294994"/>
                    </a:ext>
                  </a:extLst>
                </a:gridCol>
              </a:tblGrid>
              <a:tr h="575090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Estudiar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Memorizar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Preparar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   Repasar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Buscar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859591"/>
                  </a:ext>
                </a:extLst>
              </a:tr>
              <a:tr h="575090"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044252"/>
                  </a:ext>
                </a:extLst>
              </a:tr>
            </a:tbl>
          </a:graphicData>
        </a:graphic>
      </p:graphicFrame>
      <p:cxnSp>
        <p:nvCxnSpPr>
          <p:cNvPr id="22" name="Conector recto de flecha 21">
            <a:extLst>
              <a:ext uri="{FF2B5EF4-FFF2-40B4-BE49-F238E27FC236}">
                <a16:creationId xmlns:a16="http://schemas.microsoft.com/office/drawing/2014/main" id="{E8D02A4A-47CC-4E97-DED3-F5BF97F06F30}"/>
              </a:ext>
            </a:extLst>
          </p:cNvPr>
          <p:cNvCxnSpPr>
            <a:cxnSpLocks/>
          </p:cNvCxnSpPr>
          <p:nvPr/>
        </p:nvCxnSpPr>
        <p:spPr>
          <a:xfrm flipH="1" flipV="1">
            <a:off x="3712030" y="947057"/>
            <a:ext cx="1303315" cy="738781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de flecha 23">
            <a:extLst>
              <a:ext uri="{FF2B5EF4-FFF2-40B4-BE49-F238E27FC236}">
                <a16:creationId xmlns:a16="http://schemas.microsoft.com/office/drawing/2014/main" id="{7FEFD023-9A24-40D3-9E7A-4D8E293E2FB3}"/>
              </a:ext>
            </a:extLst>
          </p:cNvPr>
          <p:cNvCxnSpPr>
            <a:cxnSpLocks/>
          </p:cNvCxnSpPr>
          <p:nvPr/>
        </p:nvCxnSpPr>
        <p:spPr>
          <a:xfrm>
            <a:off x="6219469" y="3505316"/>
            <a:ext cx="0" cy="730350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de flecha 25">
            <a:extLst>
              <a:ext uri="{FF2B5EF4-FFF2-40B4-BE49-F238E27FC236}">
                <a16:creationId xmlns:a16="http://schemas.microsoft.com/office/drawing/2014/main" id="{2B33E2A0-49F3-C1F6-DEBA-398EECAEC079}"/>
              </a:ext>
            </a:extLst>
          </p:cNvPr>
          <p:cNvCxnSpPr>
            <a:cxnSpLocks/>
          </p:cNvCxnSpPr>
          <p:nvPr/>
        </p:nvCxnSpPr>
        <p:spPr>
          <a:xfrm flipV="1">
            <a:off x="7481204" y="1079819"/>
            <a:ext cx="1254581" cy="639464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40" name="Picture 20">
            <a:extLst>
              <a:ext uri="{FF2B5EF4-FFF2-40B4-BE49-F238E27FC236}">
                <a16:creationId xmlns:a16="http://schemas.microsoft.com/office/drawing/2014/main" id="{2A317318-257A-A98F-DA8D-8597B13634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7561" y="7315137"/>
            <a:ext cx="64963" cy="6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D6470911-045D-C19C-B1C9-E0D0C67F11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9771" y="1445548"/>
            <a:ext cx="612338" cy="612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8AE3DE16-0DDC-4FC1-9702-EAA8F1E76D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997" y="2198186"/>
            <a:ext cx="648564" cy="648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C78946BD-4676-45EF-BB6F-AC3E364D8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9495" y="2978700"/>
            <a:ext cx="658887" cy="658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60276281-F620-A5FA-7CFA-D524C6496A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997" y="3704344"/>
            <a:ext cx="433107" cy="433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>
            <a:extLst>
              <a:ext uri="{FF2B5EF4-FFF2-40B4-BE49-F238E27FC236}">
                <a16:creationId xmlns:a16="http://schemas.microsoft.com/office/drawing/2014/main" id="{09B42B37-22C1-89F3-8E9F-6BA2E44E2F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9378" y="4326905"/>
            <a:ext cx="601801" cy="601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>
            <a:extLst>
              <a:ext uri="{FF2B5EF4-FFF2-40B4-BE49-F238E27FC236}">
                <a16:creationId xmlns:a16="http://schemas.microsoft.com/office/drawing/2014/main" id="{03AC8A2D-6AC3-55C6-B45C-7F17006E28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7306" y="5714110"/>
            <a:ext cx="732650" cy="73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>
            <a:extLst>
              <a:ext uri="{FF2B5EF4-FFF2-40B4-BE49-F238E27FC236}">
                <a16:creationId xmlns:a16="http://schemas.microsoft.com/office/drawing/2014/main" id="{B734546A-792D-2CA6-F1AB-D7DB72B842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4023" y="5733210"/>
            <a:ext cx="673915" cy="673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>
            <a:extLst>
              <a:ext uri="{FF2B5EF4-FFF2-40B4-BE49-F238E27FC236}">
                <a16:creationId xmlns:a16="http://schemas.microsoft.com/office/drawing/2014/main" id="{8BF7A345-CE0E-93D3-EEE1-57B0D2A797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6767" y="5741728"/>
            <a:ext cx="731566" cy="731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>
            <a:extLst>
              <a:ext uri="{FF2B5EF4-FFF2-40B4-BE49-F238E27FC236}">
                <a16:creationId xmlns:a16="http://schemas.microsoft.com/office/drawing/2014/main" id="{470746F9-EC25-B77C-D623-99E8C145D0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4749" y="5691452"/>
            <a:ext cx="673915" cy="673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>
            <a:extLst>
              <a:ext uri="{FF2B5EF4-FFF2-40B4-BE49-F238E27FC236}">
                <a16:creationId xmlns:a16="http://schemas.microsoft.com/office/drawing/2014/main" id="{B1DAA593-99B9-4324-00B4-39950D58B8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5080" y="5782042"/>
            <a:ext cx="576249" cy="576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>
            <a:extLst>
              <a:ext uri="{FF2B5EF4-FFF2-40B4-BE49-F238E27FC236}">
                <a16:creationId xmlns:a16="http://schemas.microsoft.com/office/drawing/2014/main" id="{774E60B9-914F-2F5E-2357-1A38E1417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8270" y="1432712"/>
            <a:ext cx="706056" cy="706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2" name="Picture 24">
            <a:extLst>
              <a:ext uri="{FF2B5EF4-FFF2-40B4-BE49-F238E27FC236}">
                <a16:creationId xmlns:a16="http://schemas.microsoft.com/office/drawing/2014/main" id="{5F162567-0C97-61F7-0982-83B5B52508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4703" y="2082185"/>
            <a:ext cx="707828" cy="707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4" name="Picture 26">
            <a:extLst>
              <a:ext uri="{FF2B5EF4-FFF2-40B4-BE49-F238E27FC236}">
                <a16:creationId xmlns:a16="http://schemas.microsoft.com/office/drawing/2014/main" id="{EFA43A9D-2C3F-0332-AAC1-500F31DC04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5111" y="2941020"/>
            <a:ext cx="789215" cy="789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6" name="Picture 28">
            <a:extLst>
              <a:ext uri="{FF2B5EF4-FFF2-40B4-BE49-F238E27FC236}">
                <a16:creationId xmlns:a16="http://schemas.microsoft.com/office/drawing/2014/main" id="{ABFFFA61-3880-0F09-FC7E-A7B56B4F0C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7930" y="3647529"/>
            <a:ext cx="546735" cy="546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8" name="Picture 30">
            <a:extLst>
              <a:ext uri="{FF2B5EF4-FFF2-40B4-BE49-F238E27FC236}">
                <a16:creationId xmlns:a16="http://schemas.microsoft.com/office/drawing/2014/main" id="{958B015E-0D99-02E5-448B-3D6C3FCD5C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431" y="4296606"/>
            <a:ext cx="632100" cy="63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6040735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66F92A8-5128-EE14-DB9C-08AFBC9CF426}"/>
              </a:ext>
            </a:extLst>
          </p:cNvPr>
          <p:cNvSpPr txBox="1"/>
          <p:nvPr/>
        </p:nvSpPr>
        <p:spPr>
          <a:xfrm>
            <a:off x="4611459" y="2091274"/>
            <a:ext cx="318951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rgbClr val="002060"/>
                </a:solidFill>
                <a:latin typeface="ESCOLAR1" pitchFamily="2" charset="0"/>
              </a:rPr>
              <a:t>Acciones del colegio</a:t>
            </a:r>
            <a:endParaRPr lang="es-ES" sz="2800" b="1" dirty="0">
              <a:solidFill>
                <a:srgbClr val="002060"/>
              </a:solidFill>
              <a:latin typeface="ESCOLAR1" pitchFamily="2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EC4EB58-446C-0C4A-9F0A-06CADCF44A54}"/>
              </a:ext>
            </a:extLst>
          </p:cNvPr>
          <p:cNvSpPr txBox="1"/>
          <p:nvPr/>
        </p:nvSpPr>
        <p:spPr>
          <a:xfrm>
            <a:off x="963386" y="435428"/>
            <a:ext cx="27486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atin typeface="ESCOLAR1" pitchFamily="2" charset="0"/>
              </a:rPr>
              <a:t>Acciones dentro de clase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20CCCA0-73D4-35DE-5ACB-1F8F633CC250}"/>
              </a:ext>
            </a:extLst>
          </p:cNvPr>
          <p:cNvSpPr txBox="1"/>
          <p:nvPr/>
        </p:nvSpPr>
        <p:spPr>
          <a:xfrm>
            <a:off x="8756531" y="421942"/>
            <a:ext cx="27486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atin typeface="ESCOLAR1" pitchFamily="2" charset="0"/>
              </a:rPr>
              <a:t>Acciones fuera de clase</a:t>
            </a:r>
            <a:endParaRPr lang="es-ES" sz="1400" dirty="0">
              <a:latin typeface="ESCOLAR1" pitchFamily="2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0BF8738-852E-203C-F749-9CBB924D83C4}"/>
              </a:ext>
            </a:extLst>
          </p:cNvPr>
          <p:cNvSpPr txBox="1"/>
          <p:nvPr/>
        </p:nvSpPr>
        <p:spPr>
          <a:xfrm>
            <a:off x="3969200" y="4341165"/>
            <a:ext cx="42495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atin typeface="ESCOLAR1" pitchFamily="2" charset="0"/>
              </a:rPr>
              <a:t>Acciones en casa</a:t>
            </a:r>
            <a:endParaRPr lang="es-ES" sz="1400" dirty="0">
              <a:latin typeface="ESCOLAR1" pitchFamily="2" charset="0"/>
            </a:endParaRPr>
          </a:p>
        </p:txBody>
      </p:sp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1800CFC6-AA50-287C-84AD-68652695C873}"/>
              </a:ext>
            </a:extLst>
          </p:cNvPr>
          <p:cNvGraphicFramePr>
            <a:graphicFrameLocks noGrp="1"/>
          </p:cNvGraphicFramePr>
          <p:nvPr/>
        </p:nvGraphicFramePr>
        <p:xfrm>
          <a:off x="794659" y="1400188"/>
          <a:ext cx="2778576" cy="36396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89288">
                  <a:extLst>
                    <a:ext uri="{9D8B030D-6E8A-4147-A177-3AD203B41FA5}">
                      <a16:colId xmlns:a16="http://schemas.microsoft.com/office/drawing/2014/main" val="2773951873"/>
                    </a:ext>
                  </a:extLst>
                </a:gridCol>
                <a:gridCol w="1389288">
                  <a:extLst>
                    <a:ext uri="{9D8B030D-6E8A-4147-A177-3AD203B41FA5}">
                      <a16:colId xmlns:a16="http://schemas.microsoft.com/office/drawing/2014/main" val="2299944302"/>
                    </a:ext>
                  </a:extLst>
                </a:gridCol>
              </a:tblGrid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Recortar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00612986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Dibujar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5827835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Escribir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57448500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Subrayar 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82036252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Atender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24218479"/>
                  </a:ext>
                </a:extLst>
              </a:tr>
            </a:tbl>
          </a:graphicData>
        </a:graphic>
      </p:graphicFrame>
      <p:graphicFrame>
        <p:nvGraphicFramePr>
          <p:cNvPr id="18" name="Tabla 17">
            <a:extLst>
              <a:ext uri="{FF2B5EF4-FFF2-40B4-BE49-F238E27FC236}">
                <a16:creationId xmlns:a16="http://schemas.microsoft.com/office/drawing/2014/main" id="{EA7792F5-3BB5-112C-F4C3-A10DCAA6E12A}"/>
              </a:ext>
            </a:extLst>
          </p:cNvPr>
          <p:cNvGraphicFramePr>
            <a:graphicFrameLocks noGrp="1"/>
          </p:cNvGraphicFramePr>
          <p:nvPr/>
        </p:nvGraphicFramePr>
        <p:xfrm>
          <a:off x="8839199" y="1400188"/>
          <a:ext cx="2558142" cy="36396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79071">
                  <a:extLst>
                    <a:ext uri="{9D8B030D-6E8A-4147-A177-3AD203B41FA5}">
                      <a16:colId xmlns:a16="http://schemas.microsoft.com/office/drawing/2014/main" val="2773951873"/>
                    </a:ext>
                  </a:extLst>
                </a:gridCol>
                <a:gridCol w="1279071">
                  <a:extLst>
                    <a:ext uri="{9D8B030D-6E8A-4147-A177-3AD203B41FA5}">
                      <a16:colId xmlns:a16="http://schemas.microsoft.com/office/drawing/2014/main" val="2299944302"/>
                    </a:ext>
                  </a:extLst>
                </a:gridCol>
              </a:tblGrid>
              <a:tr h="727923">
                <a:tc>
                  <a:txBody>
                    <a:bodyPr/>
                    <a:lstStyle/>
                    <a:p>
                      <a:pPr algn="ctr"/>
                      <a:endParaRPr lang="es-ES" sz="2000" dirty="0">
                        <a:latin typeface="ESCOLAR1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00612986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   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5827835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 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57448500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Ayudar  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82036252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Esperar 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24218479"/>
                  </a:ext>
                </a:extLst>
              </a:tr>
            </a:tbl>
          </a:graphicData>
        </a:graphic>
      </p:graphicFrame>
      <p:graphicFrame>
        <p:nvGraphicFramePr>
          <p:cNvPr id="19" name="Tabla 18">
            <a:extLst>
              <a:ext uri="{FF2B5EF4-FFF2-40B4-BE49-F238E27FC236}">
                <a16:creationId xmlns:a16="http://schemas.microsoft.com/office/drawing/2014/main" id="{9BDC62AC-5349-9478-2347-AEB523F7B78A}"/>
              </a:ext>
            </a:extLst>
          </p:cNvPr>
          <p:cNvGraphicFramePr>
            <a:graphicFrameLocks noGrp="1"/>
          </p:cNvGraphicFramePr>
          <p:nvPr/>
        </p:nvGraphicFramePr>
        <p:xfrm>
          <a:off x="1956703" y="5323114"/>
          <a:ext cx="8128000" cy="11501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2836241402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154822863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92301574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96597843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101294994"/>
                    </a:ext>
                  </a:extLst>
                </a:gridCol>
              </a:tblGrid>
              <a:tr h="575090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Estudiar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Memorizar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Preparar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   Repasar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Buscar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859591"/>
                  </a:ext>
                </a:extLst>
              </a:tr>
              <a:tr h="575090"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044252"/>
                  </a:ext>
                </a:extLst>
              </a:tr>
            </a:tbl>
          </a:graphicData>
        </a:graphic>
      </p:graphicFrame>
      <p:cxnSp>
        <p:nvCxnSpPr>
          <p:cNvPr id="22" name="Conector recto de flecha 21">
            <a:extLst>
              <a:ext uri="{FF2B5EF4-FFF2-40B4-BE49-F238E27FC236}">
                <a16:creationId xmlns:a16="http://schemas.microsoft.com/office/drawing/2014/main" id="{E8D02A4A-47CC-4E97-DED3-F5BF97F06F30}"/>
              </a:ext>
            </a:extLst>
          </p:cNvPr>
          <p:cNvCxnSpPr>
            <a:cxnSpLocks/>
          </p:cNvCxnSpPr>
          <p:nvPr/>
        </p:nvCxnSpPr>
        <p:spPr>
          <a:xfrm flipH="1" flipV="1">
            <a:off x="3712030" y="947057"/>
            <a:ext cx="1303315" cy="738781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de flecha 23">
            <a:extLst>
              <a:ext uri="{FF2B5EF4-FFF2-40B4-BE49-F238E27FC236}">
                <a16:creationId xmlns:a16="http://schemas.microsoft.com/office/drawing/2014/main" id="{7FEFD023-9A24-40D3-9E7A-4D8E293E2FB3}"/>
              </a:ext>
            </a:extLst>
          </p:cNvPr>
          <p:cNvCxnSpPr>
            <a:cxnSpLocks/>
          </p:cNvCxnSpPr>
          <p:nvPr/>
        </p:nvCxnSpPr>
        <p:spPr>
          <a:xfrm>
            <a:off x="6219469" y="3505316"/>
            <a:ext cx="0" cy="730350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de flecha 25">
            <a:extLst>
              <a:ext uri="{FF2B5EF4-FFF2-40B4-BE49-F238E27FC236}">
                <a16:creationId xmlns:a16="http://schemas.microsoft.com/office/drawing/2014/main" id="{2B33E2A0-49F3-C1F6-DEBA-398EECAEC079}"/>
              </a:ext>
            </a:extLst>
          </p:cNvPr>
          <p:cNvCxnSpPr>
            <a:cxnSpLocks/>
          </p:cNvCxnSpPr>
          <p:nvPr/>
        </p:nvCxnSpPr>
        <p:spPr>
          <a:xfrm flipV="1">
            <a:off x="7481204" y="1079819"/>
            <a:ext cx="1254581" cy="639464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40" name="Picture 20">
            <a:extLst>
              <a:ext uri="{FF2B5EF4-FFF2-40B4-BE49-F238E27FC236}">
                <a16:creationId xmlns:a16="http://schemas.microsoft.com/office/drawing/2014/main" id="{2A317318-257A-A98F-DA8D-8597B13634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7561" y="7315137"/>
            <a:ext cx="64963" cy="6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D6470911-045D-C19C-B1C9-E0D0C67F11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9771" y="1445548"/>
            <a:ext cx="612338" cy="612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8AE3DE16-0DDC-4FC1-9702-EAA8F1E76D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997" y="2198186"/>
            <a:ext cx="648564" cy="648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C78946BD-4676-45EF-BB6F-AC3E364D8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9495" y="2978700"/>
            <a:ext cx="658887" cy="658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60276281-F620-A5FA-7CFA-D524C6496A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997" y="3704344"/>
            <a:ext cx="433107" cy="433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>
            <a:extLst>
              <a:ext uri="{FF2B5EF4-FFF2-40B4-BE49-F238E27FC236}">
                <a16:creationId xmlns:a16="http://schemas.microsoft.com/office/drawing/2014/main" id="{09B42B37-22C1-89F3-8E9F-6BA2E44E2F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9378" y="4326905"/>
            <a:ext cx="601801" cy="601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>
            <a:extLst>
              <a:ext uri="{FF2B5EF4-FFF2-40B4-BE49-F238E27FC236}">
                <a16:creationId xmlns:a16="http://schemas.microsoft.com/office/drawing/2014/main" id="{03AC8A2D-6AC3-55C6-B45C-7F17006E28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7306" y="5714110"/>
            <a:ext cx="732650" cy="73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>
            <a:extLst>
              <a:ext uri="{FF2B5EF4-FFF2-40B4-BE49-F238E27FC236}">
                <a16:creationId xmlns:a16="http://schemas.microsoft.com/office/drawing/2014/main" id="{B734546A-792D-2CA6-F1AB-D7DB72B842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4023" y="5733210"/>
            <a:ext cx="673915" cy="673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>
            <a:extLst>
              <a:ext uri="{FF2B5EF4-FFF2-40B4-BE49-F238E27FC236}">
                <a16:creationId xmlns:a16="http://schemas.microsoft.com/office/drawing/2014/main" id="{8BF7A345-CE0E-93D3-EEE1-57B0D2A797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6767" y="5741728"/>
            <a:ext cx="731566" cy="731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>
            <a:extLst>
              <a:ext uri="{FF2B5EF4-FFF2-40B4-BE49-F238E27FC236}">
                <a16:creationId xmlns:a16="http://schemas.microsoft.com/office/drawing/2014/main" id="{470746F9-EC25-B77C-D623-99E8C145D0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4749" y="5691452"/>
            <a:ext cx="673915" cy="673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>
            <a:extLst>
              <a:ext uri="{FF2B5EF4-FFF2-40B4-BE49-F238E27FC236}">
                <a16:creationId xmlns:a16="http://schemas.microsoft.com/office/drawing/2014/main" id="{B1DAA593-99B9-4324-00B4-39950D58B8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5080" y="5782042"/>
            <a:ext cx="576249" cy="576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>
            <a:extLst>
              <a:ext uri="{FF2B5EF4-FFF2-40B4-BE49-F238E27FC236}">
                <a16:creationId xmlns:a16="http://schemas.microsoft.com/office/drawing/2014/main" id="{774E60B9-914F-2F5E-2357-1A38E1417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8270" y="1432712"/>
            <a:ext cx="706056" cy="706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2" name="Picture 24">
            <a:extLst>
              <a:ext uri="{FF2B5EF4-FFF2-40B4-BE49-F238E27FC236}">
                <a16:creationId xmlns:a16="http://schemas.microsoft.com/office/drawing/2014/main" id="{5F162567-0C97-61F7-0982-83B5B52508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4703" y="2082185"/>
            <a:ext cx="707828" cy="707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4" name="Picture 26">
            <a:extLst>
              <a:ext uri="{FF2B5EF4-FFF2-40B4-BE49-F238E27FC236}">
                <a16:creationId xmlns:a16="http://schemas.microsoft.com/office/drawing/2014/main" id="{EFA43A9D-2C3F-0332-AAC1-500F31DC04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5111" y="2941020"/>
            <a:ext cx="789215" cy="789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6" name="Picture 28">
            <a:extLst>
              <a:ext uri="{FF2B5EF4-FFF2-40B4-BE49-F238E27FC236}">
                <a16:creationId xmlns:a16="http://schemas.microsoft.com/office/drawing/2014/main" id="{ABFFFA61-3880-0F09-FC7E-A7B56B4F0C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7930" y="3647529"/>
            <a:ext cx="546735" cy="546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8" name="Picture 30">
            <a:extLst>
              <a:ext uri="{FF2B5EF4-FFF2-40B4-BE49-F238E27FC236}">
                <a16:creationId xmlns:a16="http://schemas.microsoft.com/office/drawing/2014/main" id="{958B015E-0D99-02E5-448B-3D6C3FCD5C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431" y="4296606"/>
            <a:ext cx="632100" cy="63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838989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66F92A8-5128-EE14-DB9C-08AFBC9CF426}"/>
              </a:ext>
            </a:extLst>
          </p:cNvPr>
          <p:cNvSpPr txBox="1"/>
          <p:nvPr/>
        </p:nvSpPr>
        <p:spPr>
          <a:xfrm>
            <a:off x="4611459" y="2091274"/>
            <a:ext cx="318951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rgbClr val="002060"/>
                </a:solidFill>
                <a:latin typeface="ESCOLAR1" pitchFamily="2" charset="0"/>
              </a:rPr>
              <a:t>Acciones del colegio</a:t>
            </a:r>
            <a:endParaRPr lang="es-ES" sz="2800" b="1" dirty="0">
              <a:solidFill>
                <a:srgbClr val="002060"/>
              </a:solidFill>
              <a:latin typeface="ESCOLAR1" pitchFamily="2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EC4EB58-446C-0C4A-9F0A-06CADCF44A54}"/>
              </a:ext>
            </a:extLst>
          </p:cNvPr>
          <p:cNvSpPr txBox="1"/>
          <p:nvPr/>
        </p:nvSpPr>
        <p:spPr>
          <a:xfrm>
            <a:off x="963386" y="435428"/>
            <a:ext cx="27486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atin typeface="ESCOLAR1" pitchFamily="2" charset="0"/>
              </a:rPr>
              <a:t>Acciones dentro de clase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20CCCA0-73D4-35DE-5ACB-1F8F633CC250}"/>
              </a:ext>
            </a:extLst>
          </p:cNvPr>
          <p:cNvSpPr txBox="1"/>
          <p:nvPr/>
        </p:nvSpPr>
        <p:spPr>
          <a:xfrm>
            <a:off x="8756531" y="421942"/>
            <a:ext cx="27486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atin typeface="ESCOLAR1" pitchFamily="2" charset="0"/>
              </a:rPr>
              <a:t>Acciones fuera de clase</a:t>
            </a:r>
            <a:endParaRPr lang="es-ES" sz="1400" dirty="0">
              <a:latin typeface="ESCOLAR1" pitchFamily="2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0BF8738-852E-203C-F749-9CBB924D83C4}"/>
              </a:ext>
            </a:extLst>
          </p:cNvPr>
          <p:cNvSpPr txBox="1"/>
          <p:nvPr/>
        </p:nvSpPr>
        <p:spPr>
          <a:xfrm>
            <a:off x="3969200" y="4341165"/>
            <a:ext cx="42495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atin typeface="ESCOLAR1" pitchFamily="2" charset="0"/>
              </a:rPr>
              <a:t>Acciones en casa</a:t>
            </a:r>
            <a:endParaRPr lang="es-ES" sz="1400" dirty="0">
              <a:latin typeface="ESCOLAR1" pitchFamily="2" charset="0"/>
            </a:endParaRPr>
          </a:p>
        </p:txBody>
      </p:sp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1800CFC6-AA50-287C-84AD-68652695C873}"/>
              </a:ext>
            </a:extLst>
          </p:cNvPr>
          <p:cNvGraphicFramePr>
            <a:graphicFrameLocks noGrp="1"/>
          </p:cNvGraphicFramePr>
          <p:nvPr/>
        </p:nvGraphicFramePr>
        <p:xfrm>
          <a:off x="794659" y="1400188"/>
          <a:ext cx="2778576" cy="36396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89288">
                  <a:extLst>
                    <a:ext uri="{9D8B030D-6E8A-4147-A177-3AD203B41FA5}">
                      <a16:colId xmlns:a16="http://schemas.microsoft.com/office/drawing/2014/main" val="2773951873"/>
                    </a:ext>
                  </a:extLst>
                </a:gridCol>
                <a:gridCol w="1389288">
                  <a:extLst>
                    <a:ext uri="{9D8B030D-6E8A-4147-A177-3AD203B41FA5}">
                      <a16:colId xmlns:a16="http://schemas.microsoft.com/office/drawing/2014/main" val="2299944302"/>
                    </a:ext>
                  </a:extLst>
                </a:gridCol>
              </a:tblGrid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Recortar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00612986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Dibujar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5827835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Escribir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57448500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Subrayar 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82036252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Atender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24218479"/>
                  </a:ext>
                </a:extLst>
              </a:tr>
            </a:tbl>
          </a:graphicData>
        </a:graphic>
      </p:graphicFrame>
      <p:graphicFrame>
        <p:nvGraphicFramePr>
          <p:cNvPr id="18" name="Tabla 17">
            <a:extLst>
              <a:ext uri="{FF2B5EF4-FFF2-40B4-BE49-F238E27FC236}">
                <a16:creationId xmlns:a16="http://schemas.microsoft.com/office/drawing/2014/main" id="{EA7792F5-3BB5-112C-F4C3-A10DCAA6E12A}"/>
              </a:ext>
            </a:extLst>
          </p:cNvPr>
          <p:cNvGraphicFramePr>
            <a:graphicFrameLocks noGrp="1"/>
          </p:cNvGraphicFramePr>
          <p:nvPr/>
        </p:nvGraphicFramePr>
        <p:xfrm>
          <a:off x="8839199" y="1400188"/>
          <a:ext cx="2558142" cy="36396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79071">
                  <a:extLst>
                    <a:ext uri="{9D8B030D-6E8A-4147-A177-3AD203B41FA5}">
                      <a16:colId xmlns:a16="http://schemas.microsoft.com/office/drawing/2014/main" val="2773951873"/>
                    </a:ext>
                  </a:extLst>
                </a:gridCol>
                <a:gridCol w="1279071">
                  <a:extLst>
                    <a:ext uri="{9D8B030D-6E8A-4147-A177-3AD203B41FA5}">
                      <a16:colId xmlns:a16="http://schemas.microsoft.com/office/drawing/2014/main" val="2299944302"/>
                    </a:ext>
                  </a:extLst>
                </a:gridCol>
              </a:tblGrid>
              <a:tr h="727923">
                <a:tc>
                  <a:txBody>
                    <a:bodyPr/>
                    <a:lstStyle/>
                    <a:p>
                      <a:pPr algn="ctr"/>
                      <a:endParaRPr lang="es-ES" sz="2000" dirty="0">
                        <a:latin typeface="ESCOLAR1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00612986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   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5827835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Correr 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57448500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Ayudar  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82036252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Esperar 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24218479"/>
                  </a:ext>
                </a:extLst>
              </a:tr>
            </a:tbl>
          </a:graphicData>
        </a:graphic>
      </p:graphicFrame>
      <p:graphicFrame>
        <p:nvGraphicFramePr>
          <p:cNvPr id="19" name="Tabla 18">
            <a:extLst>
              <a:ext uri="{FF2B5EF4-FFF2-40B4-BE49-F238E27FC236}">
                <a16:creationId xmlns:a16="http://schemas.microsoft.com/office/drawing/2014/main" id="{9BDC62AC-5349-9478-2347-AEB523F7B78A}"/>
              </a:ext>
            </a:extLst>
          </p:cNvPr>
          <p:cNvGraphicFramePr>
            <a:graphicFrameLocks noGrp="1"/>
          </p:cNvGraphicFramePr>
          <p:nvPr/>
        </p:nvGraphicFramePr>
        <p:xfrm>
          <a:off x="1956703" y="5323114"/>
          <a:ext cx="8128000" cy="11501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2836241402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154822863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92301574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96597843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101294994"/>
                    </a:ext>
                  </a:extLst>
                </a:gridCol>
              </a:tblGrid>
              <a:tr h="575090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Estudiar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Memorizar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Preparar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   Repasar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Buscar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859591"/>
                  </a:ext>
                </a:extLst>
              </a:tr>
              <a:tr h="575090"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044252"/>
                  </a:ext>
                </a:extLst>
              </a:tr>
            </a:tbl>
          </a:graphicData>
        </a:graphic>
      </p:graphicFrame>
      <p:cxnSp>
        <p:nvCxnSpPr>
          <p:cNvPr id="22" name="Conector recto de flecha 21">
            <a:extLst>
              <a:ext uri="{FF2B5EF4-FFF2-40B4-BE49-F238E27FC236}">
                <a16:creationId xmlns:a16="http://schemas.microsoft.com/office/drawing/2014/main" id="{E8D02A4A-47CC-4E97-DED3-F5BF97F06F30}"/>
              </a:ext>
            </a:extLst>
          </p:cNvPr>
          <p:cNvCxnSpPr>
            <a:cxnSpLocks/>
          </p:cNvCxnSpPr>
          <p:nvPr/>
        </p:nvCxnSpPr>
        <p:spPr>
          <a:xfrm flipH="1" flipV="1">
            <a:off x="3712030" y="947057"/>
            <a:ext cx="1303315" cy="738781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de flecha 23">
            <a:extLst>
              <a:ext uri="{FF2B5EF4-FFF2-40B4-BE49-F238E27FC236}">
                <a16:creationId xmlns:a16="http://schemas.microsoft.com/office/drawing/2014/main" id="{7FEFD023-9A24-40D3-9E7A-4D8E293E2FB3}"/>
              </a:ext>
            </a:extLst>
          </p:cNvPr>
          <p:cNvCxnSpPr>
            <a:cxnSpLocks/>
          </p:cNvCxnSpPr>
          <p:nvPr/>
        </p:nvCxnSpPr>
        <p:spPr>
          <a:xfrm>
            <a:off x="6219469" y="3505316"/>
            <a:ext cx="0" cy="730350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de flecha 25">
            <a:extLst>
              <a:ext uri="{FF2B5EF4-FFF2-40B4-BE49-F238E27FC236}">
                <a16:creationId xmlns:a16="http://schemas.microsoft.com/office/drawing/2014/main" id="{2B33E2A0-49F3-C1F6-DEBA-398EECAEC079}"/>
              </a:ext>
            </a:extLst>
          </p:cNvPr>
          <p:cNvCxnSpPr>
            <a:cxnSpLocks/>
          </p:cNvCxnSpPr>
          <p:nvPr/>
        </p:nvCxnSpPr>
        <p:spPr>
          <a:xfrm flipV="1">
            <a:off x="7481204" y="1079819"/>
            <a:ext cx="1254581" cy="639464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40" name="Picture 20">
            <a:extLst>
              <a:ext uri="{FF2B5EF4-FFF2-40B4-BE49-F238E27FC236}">
                <a16:creationId xmlns:a16="http://schemas.microsoft.com/office/drawing/2014/main" id="{2A317318-257A-A98F-DA8D-8597B13634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7561" y="7315137"/>
            <a:ext cx="64963" cy="6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D6470911-045D-C19C-B1C9-E0D0C67F11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9771" y="1445548"/>
            <a:ext cx="612338" cy="612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8AE3DE16-0DDC-4FC1-9702-EAA8F1E76D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997" y="2198186"/>
            <a:ext cx="648564" cy="648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C78946BD-4676-45EF-BB6F-AC3E364D8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9495" y="2978700"/>
            <a:ext cx="658887" cy="658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60276281-F620-A5FA-7CFA-D524C6496A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997" y="3704344"/>
            <a:ext cx="433107" cy="433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>
            <a:extLst>
              <a:ext uri="{FF2B5EF4-FFF2-40B4-BE49-F238E27FC236}">
                <a16:creationId xmlns:a16="http://schemas.microsoft.com/office/drawing/2014/main" id="{09B42B37-22C1-89F3-8E9F-6BA2E44E2F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9378" y="4326905"/>
            <a:ext cx="601801" cy="601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>
            <a:extLst>
              <a:ext uri="{FF2B5EF4-FFF2-40B4-BE49-F238E27FC236}">
                <a16:creationId xmlns:a16="http://schemas.microsoft.com/office/drawing/2014/main" id="{03AC8A2D-6AC3-55C6-B45C-7F17006E28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7306" y="5714110"/>
            <a:ext cx="732650" cy="73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>
            <a:extLst>
              <a:ext uri="{FF2B5EF4-FFF2-40B4-BE49-F238E27FC236}">
                <a16:creationId xmlns:a16="http://schemas.microsoft.com/office/drawing/2014/main" id="{B734546A-792D-2CA6-F1AB-D7DB72B842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4023" y="5733210"/>
            <a:ext cx="673915" cy="673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>
            <a:extLst>
              <a:ext uri="{FF2B5EF4-FFF2-40B4-BE49-F238E27FC236}">
                <a16:creationId xmlns:a16="http://schemas.microsoft.com/office/drawing/2014/main" id="{8BF7A345-CE0E-93D3-EEE1-57B0D2A797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6767" y="5741728"/>
            <a:ext cx="731566" cy="731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>
            <a:extLst>
              <a:ext uri="{FF2B5EF4-FFF2-40B4-BE49-F238E27FC236}">
                <a16:creationId xmlns:a16="http://schemas.microsoft.com/office/drawing/2014/main" id="{470746F9-EC25-B77C-D623-99E8C145D0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4749" y="5691452"/>
            <a:ext cx="673915" cy="673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>
            <a:extLst>
              <a:ext uri="{FF2B5EF4-FFF2-40B4-BE49-F238E27FC236}">
                <a16:creationId xmlns:a16="http://schemas.microsoft.com/office/drawing/2014/main" id="{B1DAA593-99B9-4324-00B4-39950D58B8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5080" y="5782042"/>
            <a:ext cx="576249" cy="576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>
            <a:extLst>
              <a:ext uri="{FF2B5EF4-FFF2-40B4-BE49-F238E27FC236}">
                <a16:creationId xmlns:a16="http://schemas.microsoft.com/office/drawing/2014/main" id="{774E60B9-914F-2F5E-2357-1A38E1417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8270" y="1432712"/>
            <a:ext cx="706056" cy="706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2" name="Picture 24">
            <a:extLst>
              <a:ext uri="{FF2B5EF4-FFF2-40B4-BE49-F238E27FC236}">
                <a16:creationId xmlns:a16="http://schemas.microsoft.com/office/drawing/2014/main" id="{5F162567-0C97-61F7-0982-83B5B52508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4703" y="2082185"/>
            <a:ext cx="707828" cy="707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4" name="Picture 26">
            <a:extLst>
              <a:ext uri="{FF2B5EF4-FFF2-40B4-BE49-F238E27FC236}">
                <a16:creationId xmlns:a16="http://schemas.microsoft.com/office/drawing/2014/main" id="{EFA43A9D-2C3F-0332-AAC1-500F31DC04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5111" y="2941020"/>
            <a:ext cx="789215" cy="789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6" name="Picture 28">
            <a:extLst>
              <a:ext uri="{FF2B5EF4-FFF2-40B4-BE49-F238E27FC236}">
                <a16:creationId xmlns:a16="http://schemas.microsoft.com/office/drawing/2014/main" id="{ABFFFA61-3880-0F09-FC7E-A7B56B4F0C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7930" y="3647529"/>
            <a:ext cx="546735" cy="546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8" name="Picture 30">
            <a:extLst>
              <a:ext uri="{FF2B5EF4-FFF2-40B4-BE49-F238E27FC236}">
                <a16:creationId xmlns:a16="http://schemas.microsoft.com/office/drawing/2014/main" id="{958B015E-0D99-02E5-448B-3D6C3FCD5C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431" y="4296606"/>
            <a:ext cx="632100" cy="63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0045000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66F92A8-5128-EE14-DB9C-08AFBC9CF426}"/>
              </a:ext>
            </a:extLst>
          </p:cNvPr>
          <p:cNvSpPr txBox="1"/>
          <p:nvPr/>
        </p:nvSpPr>
        <p:spPr>
          <a:xfrm>
            <a:off x="4611459" y="2091274"/>
            <a:ext cx="318951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rgbClr val="002060"/>
                </a:solidFill>
                <a:latin typeface="ESCOLAR1" pitchFamily="2" charset="0"/>
              </a:rPr>
              <a:t>Acciones del colegio</a:t>
            </a:r>
            <a:endParaRPr lang="es-ES" sz="2800" b="1" dirty="0">
              <a:solidFill>
                <a:srgbClr val="002060"/>
              </a:solidFill>
              <a:latin typeface="ESCOLAR1" pitchFamily="2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EC4EB58-446C-0C4A-9F0A-06CADCF44A54}"/>
              </a:ext>
            </a:extLst>
          </p:cNvPr>
          <p:cNvSpPr txBox="1"/>
          <p:nvPr/>
        </p:nvSpPr>
        <p:spPr>
          <a:xfrm>
            <a:off x="963386" y="435428"/>
            <a:ext cx="27486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atin typeface="ESCOLAR1" pitchFamily="2" charset="0"/>
              </a:rPr>
              <a:t>Acciones dentro de clase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20CCCA0-73D4-35DE-5ACB-1F8F633CC250}"/>
              </a:ext>
            </a:extLst>
          </p:cNvPr>
          <p:cNvSpPr txBox="1"/>
          <p:nvPr/>
        </p:nvSpPr>
        <p:spPr>
          <a:xfrm>
            <a:off x="8756531" y="421942"/>
            <a:ext cx="27486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atin typeface="ESCOLAR1" pitchFamily="2" charset="0"/>
              </a:rPr>
              <a:t>Acciones fuera de clase</a:t>
            </a:r>
            <a:endParaRPr lang="es-ES" sz="1400" dirty="0">
              <a:latin typeface="ESCOLAR1" pitchFamily="2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0BF8738-852E-203C-F749-9CBB924D83C4}"/>
              </a:ext>
            </a:extLst>
          </p:cNvPr>
          <p:cNvSpPr txBox="1"/>
          <p:nvPr/>
        </p:nvSpPr>
        <p:spPr>
          <a:xfrm>
            <a:off x="3969200" y="4341165"/>
            <a:ext cx="42495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atin typeface="ESCOLAR1" pitchFamily="2" charset="0"/>
              </a:rPr>
              <a:t>Acciones en casa</a:t>
            </a:r>
            <a:endParaRPr lang="es-ES" sz="1400" dirty="0">
              <a:latin typeface="ESCOLAR1" pitchFamily="2" charset="0"/>
            </a:endParaRPr>
          </a:p>
        </p:txBody>
      </p:sp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1800CFC6-AA50-287C-84AD-68652695C873}"/>
              </a:ext>
            </a:extLst>
          </p:cNvPr>
          <p:cNvGraphicFramePr>
            <a:graphicFrameLocks noGrp="1"/>
          </p:cNvGraphicFramePr>
          <p:nvPr/>
        </p:nvGraphicFramePr>
        <p:xfrm>
          <a:off x="794659" y="1400188"/>
          <a:ext cx="2778576" cy="36396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89288">
                  <a:extLst>
                    <a:ext uri="{9D8B030D-6E8A-4147-A177-3AD203B41FA5}">
                      <a16:colId xmlns:a16="http://schemas.microsoft.com/office/drawing/2014/main" val="2773951873"/>
                    </a:ext>
                  </a:extLst>
                </a:gridCol>
                <a:gridCol w="1389288">
                  <a:extLst>
                    <a:ext uri="{9D8B030D-6E8A-4147-A177-3AD203B41FA5}">
                      <a16:colId xmlns:a16="http://schemas.microsoft.com/office/drawing/2014/main" val="2299944302"/>
                    </a:ext>
                  </a:extLst>
                </a:gridCol>
              </a:tblGrid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Recortar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00612986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Dibujar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5827835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Escribir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57448500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Subrayar 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82036252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Atender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24218479"/>
                  </a:ext>
                </a:extLst>
              </a:tr>
            </a:tbl>
          </a:graphicData>
        </a:graphic>
      </p:graphicFrame>
      <p:graphicFrame>
        <p:nvGraphicFramePr>
          <p:cNvPr id="18" name="Tabla 17">
            <a:extLst>
              <a:ext uri="{FF2B5EF4-FFF2-40B4-BE49-F238E27FC236}">
                <a16:creationId xmlns:a16="http://schemas.microsoft.com/office/drawing/2014/main" id="{EA7792F5-3BB5-112C-F4C3-A10DCAA6E12A}"/>
              </a:ext>
            </a:extLst>
          </p:cNvPr>
          <p:cNvGraphicFramePr>
            <a:graphicFrameLocks noGrp="1"/>
          </p:cNvGraphicFramePr>
          <p:nvPr/>
        </p:nvGraphicFramePr>
        <p:xfrm>
          <a:off x="8839199" y="1400188"/>
          <a:ext cx="2558142" cy="36396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79071">
                  <a:extLst>
                    <a:ext uri="{9D8B030D-6E8A-4147-A177-3AD203B41FA5}">
                      <a16:colId xmlns:a16="http://schemas.microsoft.com/office/drawing/2014/main" val="2773951873"/>
                    </a:ext>
                  </a:extLst>
                </a:gridCol>
                <a:gridCol w="1279071">
                  <a:extLst>
                    <a:ext uri="{9D8B030D-6E8A-4147-A177-3AD203B41FA5}">
                      <a16:colId xmlns:a16="http://schemas.microsoft.com/office/drawing/2014/main" val="2299944302"/>
                    </a:ext>
                  </a:extLst>
                </a:gridCol>
              </a:tblGrid>
              <a:tr h="727923">
                <a:tc>
                  <a:txBody>
                    <a:bodyPr/>
                    <a:lstStyle/>
                    <a:p>
                      <a:pPr algn="ctr"/>
                      <a:endParaRPr lang="es-ES" sz="2000" dirty="0">
                        <a:latin typeface="ESCOLAR1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00612986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Jugar   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5827835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Correr 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57448500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Ayudar  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82036252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Esperar 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24218479"/>
                  </a:ext>
                </a:extLst>
              </a:tr>
            </a:tbl>
          </a:graphicData>
        </a:graphic>
      </p:graphicFrame>
      <p:graphicFrame>
        <p:nvGraphicFramePr>
          <p:cNvPr id="19" name="Tabla 18">
            <a:extLst>
              <a:ext uri="{FF2B5EF4-FFF2-40B4-BE49-F238E27FC236}">
                <a16:creationId xmlns:a16="http://schemas.microsoft.com/office/drawing/2014/main" id="{9BDC62AC-5349-9478-2347-AEB523F7B78A}"/>
              </a:ext>
            </a:extLst>
          </p:cNvPr>
          <p:cNvGraphicFramePr>
            <a:graphicFrameLocks noGrp="1"/>
          </p:cNvGraphicFramePr>
          <p:nvPr/>
        </p:nvGraphicFramePr>
        <p:xfrm>
          <a:off x="1956703" y="5323114"/>
          <a:ext cx="8128000" cy="11501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2836241402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154822863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92301574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96597843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101294994"/>
                    </a:ext>
                  </a:extLst>
                </a:gridCol>
              </a:tblGrid>
              <a:tr h="575090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Estudiar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Memorizar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Preparar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   Repasar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Buscar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859591"/>
                  </a:ext>
                </a:extLst>
              </a:tr>
              <a:tr h="575090"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044252"/>
                  </a:ext>
                </a:extLst>
              </a:tr>
            </a:tbl>
          </a:graphicData>
        </a:graphic>
      </p:graphicFrame>
      <p:cxnSp>
        <p:nvCxnSpPr>
          <p:cNvPr id="22" name="Conector recto de flecha 21">
            <a:extLst>
              <a:ext uri="{FF2B5EF4-FFF2-40B4-BE49-F238E27FC236}">
                <a16:creationId xmlns:a16="http://schemas.microsoft.com/office/drawing/2014/main" id="{E8D02A4A-47CC-4E97-DED3-F5BF97F06F30}"/>
              </a:ext>
            </a:extLst>
          </p:cNvPr>
          <p:cNvCxnSpPr>
            <a:cxnSpLocks/>
          </p:cNvCxnSpPr>
          <p:nvPr/>
        </p:nvCxnSpPr>
        <p:spPr>
          <a:xfrm flipH="1" flipV="1">
            <a:off x="3712030" y="947057"/>
            <a:ext cx="1303315" cy="738781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de flecha 23">
            <a:extLst>
              <a:ext uri="{FF2B5EF4-FFF2-40B4-BE49-F238E27FC236}">
                <a16:creationId xmlns:a16="http://schemas.microsoft.com/office/drawing/2014/main" id="{7FEFD023-9A24-40D3-9E7A-4D8E293E2FB3}"/>
              </a:ext>
            </a:extLst>
          </p:cNvPr>
          <p:cNvCxnSpPr>
            <a:cxnSpLocks/>
          </p:cNvCxnSpPr>
          <p:nvPr/>
        </p:nvCxnSpPr>
        <p:spPr>
          <a:xfrm>
            <a:off x="6219469" y="3505316"/>
            <a:ext cx="0" cy="730350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de flecha 25">
            <a:extLst>
              <a:ext uri="{FF2B5EF4-FFF2-40B4-BE49-F238E27FC236}">
                <a16:creationId xmlns:a16="http://schemas.microsoft.com/office/drawing/2014/main" id="{2B33E2A0-49F3-C1F6-DEBA-398EECAEC079}"/>
              </a:ext>
            </a:extLst>
          </p:cNvPr>
          <p:cNvCxnSpPr>
            <a:cxnSpLocks/>
          </p:cNvCxnSpPr>
          <p:nvPr/>
        </p:nvCxnSpPr>
        <p:spPr>
          <a:xfrm flipV="1">
            <a:off x="7481204" y="1079819"/>
            <a:ext cx="1254581" cy="639464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40" name="Picture 20">
            <a:extLst>
              <a:ext uri="{FF2B5EF4-FFF2-40B4-BE49-F238E27FC236}">
                <a16:creationId xmlns:a16="http://schemas.microsoft.com/office/drawing/2014/main" id="{2A317318-257A-A98F-DA8D-8597B13634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7561" y="7315137"/>
            <a:ext cx="64963" cy="6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D6470911-045D-C19C-B1C9-E0D0C67F11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9771" y="1445548"/>
            <a:ext cx="612338" cy="612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8AE3DE16-0DDC-4FC1-9702-EAA8F1E76D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997" y="2198186"/>
            <a:ext cx="648564" cy="648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C78946BD-4676-45EF-BB6F-AC3E364D8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9495" y="2978700"/>
            <a:ext cx="658887" cy="658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60276281-F620-A5FA-7CFA-D524C6496A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997" y="3704344"/>
            <a:ext cx="433107" cy="433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>
            <a:extLst>
              <a:ext uri="{FF2B5EF4-FFF2-40B4-BE49-F238E27FC236}">
                <a16:creationId xmlns:a16="http://schemas.microsoft.com/office/drawing/2014/main" id="{09B42B37-22C1-89F3-8E9F-6BA2E44E2F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9378" y="4326905"/>
            <a:ext cx="601801" cy="601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>
            <a:extLst>
              <a:ext uri="{FF2B5EF4-FFF2-40B4-BE49-F238E27FC236}">
                <a16:creationId xmlns:a16="http://schemas.microsoft.com/office/drawing/2014/main" id="{03AC8A2D-6AC3-55C6-B45C-7F17006E28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7306" y="5714110"/>
            <a:ext cx="732650" cy="73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>
            <a:extLst>
              <a:ext uri="{FF2B5EF4-FFF2-40B4-BE49-F238E27FC236}">
                <a16:creationId xmlns:a16="http://schemas.microsoft.com/office/drawing/2014/main" id="{B734546A-792D-2CA6-F1AB-D7DB72B842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4023" y="5733210"/>
            <a:ext cx="673915" cy="673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>
            <a:extLst>
              <a:ext uri="{FF2B5EF4-FFF2-40B4-BE49-F238E27FC236}">
                <a16:creationId xmlns:a16="http://schemas.microsoft.com/office/drawing/2014/main" id="{8BF7A345-CE0E-93D3-EEE1-57B0D2A797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6767" y="5741728"/>
            <a:ext cx="731566" cy="731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>
            <a:extLst>
              <a:ext uri="{FF2B5EF4-FFF2-40B4-BE49-F238E27FC236}">
                <a16:creationId xmlns:a16="http://schemas.microsoft.com/office/drawing/2014/main" id="{470746F9-EC25-B77C-D623-99E8C145D0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4749" y="5691452"/>
            <a:ext cx="673915" cy="673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>
            <a:extLst>
              <a:ext uri="{FF2B5EF4-FFF2-40B4-BE49-F238E27FC236}">
                <a16:creationId xmlns:a16="http://schemas.microsoft.com/office/drawing/2014/main" id="{B1DAA593-99B9-4324-00B4-39950D58B8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5080" y="5782042"/>
            <a:ext cx="576249" cy="576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>
            <a:extLst>
              <a:ext uri="{FF2B5EF4-FFF2-40B4-BE49-F238E27FC236}">
                <a16:creationId xmlns:a16="http://schemas.microsoft.com/office/drawing/2014/main" id="{774E60B9-914F-2F5E-2357-1A38E1417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8270" y="1432712"/>
            <a:ext cx="706056" cy="706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2" name="Picture 24">
            <a:extLst>
              <a:ext uri="{FF2B5EF4-FFF2-40B4-BE49-F238E27FC236}">
                <a16:creationId xmlns:a16="http://schemas.microsoft.com/office/drawing/2014/main" id="{5F162567-0C97-61F7-0982-83B5B52508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4703" y="2082185"/>
            <a:ext cx="707828" cy="707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4" name="Picture 26">
            <a:extLst>
              <a:ext uri="{FF2B5EF4-FFF2-40B4-BE49-F238E27FC236}">
                <a16:creationId xmlns:a16="http://schemas.microsoft.com/office/drawing/2014/main" id="{EFA43A9D-2C3F-0332-AAC1-500F31DC04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5111" y="2941020"/>
            <a:ext cx="789215" cy="789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6" name="Picture 28">
            <a:extLst>
              <a:ext uri="{FF2B5EF4-FFF2-40B4-BE49-F238E27FC236}">
                <a16:creationId xmlns:a16="http://schemas.microsoft.com/office/drawing/2014/main" id="{ABFFFA61-3880-0F09-FC7E-A7B56B4F0C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7930" y="3647529"/>
            <a:ext cx="546735" cy="546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8" name="Picture 30">
            <a:extLst>
              <a:ext uri="{FF2B5EF4-FFF2-40B4-BE49-F238E27FC236}">
                <a16:creationId xmlns:a16="http://schemas.microsoft.com/office/drawing/2014/main" id="{958B015E-0D99-02E5-448B-3D6C3FCD5C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431" y="4296606"/>
            <a:ext cx="632100" cy="63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64544326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966F92A8-5128-EE14-DB9C-08AFBC9CF426}"/>
              </a:ext>
            </a:extLst>
          </p:cNvPr>
          <p:cNvSpPr txBox="1"/>
          <p:nvPr/>
        </p:nvSpPr>
        <p:spPr>
          <a:xfrm>
            <a:off x="4611459" y="2091274"/>
            <a:ext cx="318951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b="1" dirty="0">
                <a:solidFill>
                  <a:srgbClr val="002060"/>
                </a:solidFill>
                <a:latin typeface="ESCOLAR1" pitchFamily="2" charset="0"/>
              </a:rPr>
              <a:t>Acciones del colegio</a:t>
            </a:r>
            <a:endParaRPr lang="es-ES" sz="2800" b="1" dirty="0">
              <a:solidFill>
                <a:srgbClr val="002060"/>
              </a:solidFill>
              <a:latin typeface="ESCOLAR1" pitchFamily="2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9EC4EB58-446C-0C4A-9F0A-06CADCF44A54}"/>
              </a:ext>
            </a:extLst>
          </p:cNvPr>
          <p:cNvSpPr txBox="1"/>
          <p:nvPr/>
        </p:nvSpPr>
        <p:spPr>
          <a:xfrm>
            <a:off x="963386" y="435428"/>
            <a:ext cx="27486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atin typeface="ESCOLAR1" pitchFamily="2" charset="0"/>
              </a:rPr>
              <a:t>Acciones dentro de clase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420CCCA0-73D4-35DE-5ACB-1F8F633CC250}"/>
              </a:ext>
            </a:extLst>
          </p:cNvPr>
          <p:cNvSpPr txBox="1"/>
          <p:nvPr/>
        </p:nvSpPr>
        <p:spPr>
          <a:xfrm>
            <a:off x="8756531" y="421942"/>
            <a:ext cx="274864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atin typeface="ESCOLAR1" pitchFamily="2" charset="0"/>
              </a:rPr>
              <a:t>Acciones fuera de clase</a:t>
            </a:r>
            <a:endParaRPr lang="es-ES" sz="1400" dirty="0">
              <a:latin typeface="ESCOLAR1" pitchFamily="2" charset="0"/>
            </a:endParaRPr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C0BF8738-852E-203C-F749-9CBB924D83C4}"/>
              </a:ext>
            </a:extLst>
          </p:cNvPr>
          <p:cNvSpPr txBox="1"/>
          <p:nvPr/>
        </p:nvSpPr>
        <p:spPr>
          <a:xfrm>
            <a:off x="3969200" y="4341165"/>
            <a:ext cx="424951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dirty="0">
                <a:latin typeface="ESCOLAR1" pitchFamily="2" charset="0"/>
              </a:rPr>
              <a:t>Acciones en casa</a:t>
            </a:r>
            <a:endParaRPr lang="es-ES" sz="1400" dirty="0">
              <a:latin typeface="ESCOLAR1" pitchFamily="2" charset="0"/>
            </a:endParaRPr>
          </a:p>
        </p:txBody>
      </p:sp>
      <p:graphicFrame>
        <p:nvGraphicFramePr>
          <p:cNvPr id="17" name="Tabla 16">
            <a:extLst>
              <a:ext uri="{FF2B5EF4-FFF2-40B4-BE49-F238E27FC236}">
                <a16:creationId xmlns:a16="http://schemas.microsoft.com/office/drawing/2014/main" id="{1800CFC6-AA50-287C-84AD-68652695C873}"/>
              </a:ext>
            </a:extLst>
          </p:cNvPr>
          <p:cNvGraphicFramePr>
            <a:graphicFrameLocks noGrp="1"/>
          </p:cNvGraphicFramePr>
          <p:nvPr/>
        </p:nvGraphicFramePr>
        <p:xfrm>
          <a:off x="794659" y="1400188"/>
          <a:ext cx="2778576" cy="36396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389288">
                  <a:extLst>
                    <a:ext uri="{9D8B030D-6E8A-4147-A177-3AD203B41FA5}">
                      <a16:colId xmlns:a16="http://schemas.microsoft.com/office/drawing/2014/main" val="2773951873"/>
                    </a:ext>
                  </a:extLst>
                </a:gridCol>
                <a:gridCol w="1389288">
                  <a:extLst>
                    <a:ext uri="{9D8B030D-6E8A-4147-A177-3AD203B41FA5}">
                      <a16:colId xmlns:a16="http://schemas.microsoft.com/office/drawing/2014/main" val="2299944302"/>
                    </a:ext>
                  </a:extLst>
                </a:gridCol>
              </a:tblGrid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Recortar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00612986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Dibujar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5827835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Escribir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57448500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Subrayar 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82036252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b="0" dirty="0">
                          <a:solidFill>
                            <a:schemeClr val="tx1"/>
                          </a:solidFill>
                          <a:latin typeface="ESCOLAR1" pitchFamily="2" charset="0"/>
                        </a:rPr>
                        <a:t>Atender </a:t>
                      </a:r>
                    </a:p>
                  </a:txBody>
                  <a:tcPr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24218479"/>
                  </a:ext>
                </a:extLst>
              </a:tr>
            </a:tbl>
          </a:graphicData>
        </a:graphic>
      </p:graphicFrame>
      <p:graphicFrame>
        <p:nvGraphicFramePr>
          <p:cNvPr id="18" name="Tabla 17">
            <a:extLst>
              <a:ext uri="{FF2B5EF4-FFF2-40B4-BE49-F238E27FC236}">
                <a16:creationId xmlns:a16="http://schemas.microsoft.com/office/drawing/2014/main" id="{EA7792F5-3BB5-112C-F4C3-A10DCAA6E12A}"/>
              </a:ext>
            </a:extLst>
          </p:cNvPr>
          <p:cNvGraphicFramePr>
            <a:graphicFrameLocks noGrp="1"/>
          </p:cNvGraphicFramePr>
          <p:nvPr/>
        </p:nvGraphicFramePr>
        <p:xfrm>
          <a:off x="8839199" y="1400188"/>
          <a:ext cx="2558142" cy="3639615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279071">
                  <a:extLst>
                    <a:ext uri="{9D8B030D-6E8A-4147-A177-3AD203B41FA5}">
                      <a16:colId xmlns:a16="http://schemas.microsoft.com/office/drawing/2014/main" val="2773951873"/>
                    </a:ext>
                  </a:extLst>
                </a:gridCol>
                <a:gridCol w="1279071">
                  <a:extLst>
                    <a:ext uri="{9D8B030D-6E8A-4147-A177-3AD203B41FA5}">
                      <a16:colId xmlns:a16="http://schemas.microsoft.com/office/drawing/2014/main" val="2299944302"/>
                    </a:ext>
                  </a:extLst>
                </a:gridCol>
              </a:tblGrid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Perseguir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00612986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Jugar   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25827835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Correr 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057448500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Ayudar  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82036252"/>
                  </a:ext>
                </a:extLst>
              </a:tr>
              <a:tr h="727923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Esperar   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24218479"/>
                  </a:ext>
                </a:extLst>
              </a:tr>
            </a:tbl>
          </a:graphicData>
        </a:graphic>
      </p:graphicFrame>
      <p:graphicFrame>
        <p:nvGraphicFramePr>
          <p:cNvPr id="19" name="Tabla 18">
            <a:extLst>
              <a:ext uri="{FF2B5EF4-FFF2-40B4-BE49-F238E27FC236}">
                <a16:creationId xmlns:a16="http://schemas.microsoft.com/office/drawing/2014/main" id="{9BDC62AC-5349-9478-2347-AEB523F7B78A}"/>
              </a:ext>
            </a:extLst>
          </p:cNvPr>
          <p:cNvGraphicFramePr>
            <a:graphicFrameLocks noGrp="1"/>
          </p:cNvGraphicFramePr>
          <p:nvPr/>
        </p:nvGraphicFramePr>
        <p:xfrm>
          <a:off x="1956703" y="5323114"/>
          <a:ext cx="8128000" cy="11501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625600">
                  <a:extLst>
                    <a:ext uri="{9D8B030D-6E8A-4147-A177-3AD203B41FA5}">
                      <a16:colId xmlns:a16="http://schemas.microsoft.com/office/drawing/2014/main" val="2836241402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154822863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1923015740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296597843"/>
                    </a:ext>
                  </a:extLst>
                </a:gridCol>
                <a:gridCol w="1625600">
                  <a:extLst>
                    <a:ext uri="{9D8B030D-6E8A-4147-A177-3AD203B41FA5}">
                      <a16:colId xmlns:a16="http://schemas.microsoft.com/office/drawing/2014/main" val="3101294994"/>
                    </a:ext>
                  </a:extLst>
                </a:gridCol>
              </a:tblGrid>
              <a:tr h="575090"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Estudiar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Memorizar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Preparar 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   Repasar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2000" dirty="0">
                          <a:latin typeface="ESCOLAR1" pitchFamily="2" charset="0"/>
                        </a:rPr>
                        <a:t>Buscar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859591"/>
                  </a:ext>
                </a:extLst>
              </a:tr>
              <a:tr h="575090"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es-ES" dirty="0">
                        <a:latin typeface="ESCOLAR1" pitchFamily="2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8044252"/>
                  </a:ext>
                </a:extLst>
              </a:tr>
            </a:tbl>
          </a:graphicData>
        </a:graphic>
      </p:graphicFrame>
      <p:cxnSp>
        <p:nvCxnSpPr>
          <p:cNvPr id="22" name="Conector recto de flecha 21">
            <a:extLst>
              <a:ext uri="{FF2B5EF4-FFF2-40B4-BE49-F238E27FC236}">
                <a16:creationId xmlns:a16="http://schemas.microsoft.com/office/drawing/2014/main" id="{E8D02A4A-47CC-4E97-DED3-F5BF97F06F30}"/>
              </a:ext>
            </a:extLst>
          </p:cNvPr>
          <p:cNvCxnSpPr>
            <a:cxnSpLocks/>
          </p:cNvCxnSpPr>
          <p:nvPr/>
        </p:nvCxnSpPr>
        <p:spPr>
          <a:xfrm flipH="1" flipV="1">
            <a:off x="3712030" y="947057"/>
            <a:ext cx="1303315" cy="738781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ector recto de flecha 23">
            <a:extLst>
              <a:ext uri="{FF2B5EF4-FFF2-40B4-BE49-F238E27FC236}">
                <a16:creationId xmlns:a16="http://schemas.microsoft.com/office/drawing/2014/main" id="{7FEFD023-9A24-40D3-9E7A-4D8E293E2FB3}"/>
              </a:ext>
            </a:extLst>
          </p:cNvPr>
          <p:cNvCxnSpPr>
            <a:cxnSpLocks/>
          </p:cNvCxnSpPr>
          <p:nvPr/>
        </p:nvCxnSpPr>
        <p:spPr>
          <a:xfrm>
            <a:off x="6219469" y="3505316"/>
            <a:ext cx="0" cy="730350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ector recto de flecha 25">
            <a:extLst>
              <a:ext uri="{FF2B5EF4-FFF2-40B4-BE49-F238E27FC236}">
                <a16:creationId xmlns:a16="http://schemas.microsoft.com/office/drawing/2014/main" id="{2B33E2A0-49F3-C1F6-DEBA-398EECAEC079}"/>
              </a:ext>
            </a:extLst>
          </p:cNvPr>
          <p:cNvCxnSpPr>
            <a:cxnSpLocks/>
          </p:cNvCxnSpPr>
          <p:nvPr/>
        </p:nvCxnSpPr>
        <p:spPr>
          <a:xfrm flipV="1">
            <a:off x="7481204" y="1079819"/>
            <a:ext cx="1254581" cy="639464"/>
          </a:xfrm>
          <a:prstGeom prst="straightConnector1">
            <a:avLst/>
          </a:prstGeom>
          <a:ln w="57150">
            <a:solidFill>
              <a:srgbClr val="00206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140" name="Picture 20">
            <a:extLst>
              <a:ext uri="{FF2B5EF4-FFF2-40B4-BE49-F238E27FC236}">
                <a16:creationId xmlns:a16="http://schemas.microsoft.com/office/drawing/2014/main" id="{2A317318-257A-A98F-DA8D-8597B136344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87561" y="7315137"/>
            <a:ext cx="64963" cy="64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>
            <a:extLst>
              <a:ext uri="{FF2B5EF4-FFF2-40B4-BE49-F238E27FC236}">
                <a16:creationId xmlns:a16="http://schemas.microsoft.com/office/drawing/2014/main" id="{D6470911-045D-C19C-B1C9-E0D0C67F11A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9771" y="1445548"/>
            <a:ext cx="612338" cy="6123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>
            <a:extLst>
              <a:ext uri="{FF2B5EF4-FFF2-40B4-BE49-F238E27FC236}">
                <a16:creationId xmlns:a16="http://schemas.microsoft.com/office/drawing/2014/main" id="{8AE3DE16-0DDC-4FC1-9702-EAA8F1E76D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997" y="2198186"/>
            <a:ext cx="648564" cy="6485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>
            <a:extLst>
              <a:ext uri="{FF2B5EF4-FFF2-40B4-BE49-F238E27FC236}">
                <a16:creationId xmlns:a16="http://schemas.microsoft.com/office/drawing/2014/main" id="{C78946BD-4676-45EF-BB6F-AC3E364D8D3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9495" y="2978700"/>
            <a:ext cx="658887" cy="6588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6" name="Picture 8">
            <a:extLst>
              <a:ext uri="{FF2B5EF4-FFF2-40B4-BE49-F238E27FC236}">
                <a16:creationId xmlns:a16="http://schemas.microsoft.com/office/drawing/2014/main" id="{60276281-F620-A5FA-7CFA-D524C6496A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95997" y="3704344"/>
            <a:ext cx="433107" cy="4331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>
            <a:extLst>
              <a:ext uri="{FF2B5EF4-FFF2-40B4-BE49-F238E27FC236}">
                <a16:creationId xmlns:a16="http://schemas.microsoft.com/office/drawing/2014/main" id="{09B42B37-22C1-89F3-8E9F-6BA2E44E2F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9378" y="4326905"/>
            <a:ext cx="601801" cy="601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0" name="Picture 12">
            <a:extLst>
              <a:ext uri="{FF2B5EF4-FFF2-40B4-BE49-F238E27FC236}">
                <a16:creationId xmlns:a16="http://schemas.microsoft.com/office/drawing/2014/main" id="{03AC8A2D-6AC3-55C6-B45C-7F17006E28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7306" y="5714110"/>
            <a:ext cx="732650" cy="732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2" name="Picture 14">
            <a:extLst>
              <a:ext uri="{FF2B5EF4-FFF2-40B4-BE49-F238E27FC236}">
                <a16:creationId xmlns:a16="http://schemas.microsoft.com/office/drawing/2014/main" id="{B734546A-792D-2CA6-F1AB-D7DB72B8422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4023" y="5733210"/>
            <a:ext cx="673915" cy="673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4" name="Picture 16">
            <a:extLst>
              <a:ext uri="{FF2B5EF4-FFF2-40B4-BE49-F238E27FC236}">
                <a16:creationId xmlns:a16="http://schemas.microsoft.com/office/drawing/2014/main" id="{8BF7A345-CE0E-93D3-EEE1-57B0D2A797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6767" y="5741728"/>
            <a:ext cx="731566" cy="7315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6" name="Picture 18">
            <a:extLst>
              <a:ext uri="{FF2B5EF4-FFF2-40B4-BE49-F238E27FC236}">
                <a16:creationId xmlns:a16="http://schemas.microsoft.com/office/drawing/2014/main" id="{470746F9-EC25-B77C-D623-99E8C145D0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4749" y="5691452"/>
            <a:ext cx="673915" cy="6739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68" name="Picture 20">
            <a:extLst>
              <a:ext uri="{FF2B5EF4-FFF2-40B4-BE49-F238E27FC236}">
                <a16:creationId xmlns:a16="http://schemas.microsoft.com/office/drawing/2014/main" id="{B1DAA593-99B9-4324-00B4-39950D58B8A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5080" y="5782042"/>
            <a:ext cx="576249" cy="5762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0" name="Picture 22">
            <a:extLst>
              <a:ext uri="{FF2B5EF4-FFF2-40B4-BE49-F238E27FC236}">
                <a16:creationId xmlns:a16="http://schemas.microsoft.com/office/drawing/2014/main" id="{774E60B9-914F-2F5E-2357-1A38E141750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18270" y="1432712"/>
            <a:ext cx="706056" cy="7060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2" name="Picture 24">
            <a:extLst>
              <a:ext uri="{FF2B5EF4-FFF2-40B4-BE49-F238E27FC236}">
                <a16:creationId xmlns:a16="http://schemas.microsoft.com/office/drawing/2014/main" id="{5F162567-0C97-61F7-0982-83B5B52508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84703" y="2082185"/>
            <a:ext cx="707828" cy="7078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4" name="Picture 26">
            <a:extLst>
              <a:ext uri="{FF2B5EF4-FFF2-40B4-BE49-F238E27FC236}">
                <a16:creationId xmlns:a16="http://schemas.microsoft.com/office/drawing/2014/main" id="{EFA43A9D-2C3F-0332-AAC1-500F31DC04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35111" y="2941020"/>
            <a:ext cx="789215" cy="7892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6" name="Picture 28">
            <a:extLst>
              <a:ext uri="{FF2B5EF4-FFF2-40B4-BE49-F238E27FC236}">
                <a16:creationId xmlns:a16="http://schemas.microsoft.com/office/drawing/2014/main" id="{ABFFFA61-3880-0F09-FC7E-A7B56B4F0CC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97930" y="3647529"/>
            <a:ext cx="546735" cy="5467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78" name="Picture 30">
            <a:extLst>
              <a:ext uri="{FF2B5EF4-FFF2-40B4-BE49-F238E27FC236}">
                <a16:creationId xmlns:a16="http://schemas.microsoft.com/office/drawing/2014/main" id="{958B015E-0D99-02E5-448B-3D6C3FCD5C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431" y="4296606"/>
            <a:ext cx="632100" cy="632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17820202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C5DB452B-C8B0-9744-350A-BF1F1B4F1B07}"/>
              </a:ext>
            </a:extLst>
          </p:cNvPr>
          <p:cNvSpPr txBox="1"/>
          <p:nvPr/>
        </p:nvSpPr>
        <p:spPr>
          <a:xfrm>
            <a:off x="218364" y="819356"/>
            <a:ext cx="7425935" cy="80021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sz="2800" b="1" i="0" dirty="0">
                <a:solidFill>
                  <a:srgbClr val="002060"/>
                </a:solidFill>
                <a:effectLst/>
                <a:latin typeface="Tenorite" pitchFamily="2" charset="0"/>
              </a:rPr>
              <a:t>Una propuesta de campos semánticos</a:t>
            </a:r>
            <a:br>
              <a:rPr lang="es-ES" b="1" i="0" dirty="0">
                <a:solidFill>
                  <a:srgbClr val="002060"/>
                </a:solidFill>
                <a:effectLst/>
                <a:latin typeface="Tenorite" pitchFamily="2" charset="0"/>
              </a:rPr>
            </a:br>
            <a:endParaRPr lang="es-ES" b="1" i="0" dirty="0">
              <a:solidFill>
                <a:srgbClr val="002060"/>
              </a:solidFill>
              <a:effectLst/>
              <a:latin typeface="Tenorite" pitchFamily="2" charset="0"/>
            </a:endParaRPr>
          </a:p>
        </p:txBody>
      </p:sp>
      <p:graphicFrame>
        <p:nvGraphicFramePr>
          <p:cNvPr id="3" name="Tabla 2">
            <a:extLst>
              <a:ext uri="{FF2B5EF4-FFF2-40B4-BE49-F238E27FC236}">
                <a16:creationId xmlns:a16="http://schemas.microsoft.com/office/drawing/2014/main" id="{2EBF68F4-BA12-7BC8-2BEC-438C58FD50C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51867628"/>
              </p:ext>
            </p:extLst>
          </p:nvPr>
        </p:nvGraphicFramePr>
        <p:xfrm>
          <a:off x="707204" y="1998716"/>
          <a:ext cx="10777592" cy="34392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94398">
                  <a:extLst>
                    <a:ext uri="{9D8B030D-6E8A-4147-A177-3AD203B41FA5}">
                      <a16:colId xmlns:a16="http://schemas.microsoft.com/office/drawing/2014/main" val="1541299654"/>
                    </a:ext>
                  </a:extLst>
                </a:gridCol>
                <a:gridCol w="2694398">
                  <a:extLst>
                    <a:ext uri="{9D8B030D-6E8A-4147-A177-3AD203B41FA5}">
                      <a16:colId xmlns:a16="http://schemas.microsoft.com/office/drawing/2014/main" val="4260415292"/>
                    </a:ext>
                  </a:extLst>
                </a:gridCol>
                <a:gridCol w="2694398">
                  <a:extLst>
                    <a:ext uri="{9D8B030D-6E8A-4147-A177-3AD203B41FA5}">
                      <a16:colId xmlns:a16="http://schemas.microsoft.com/office/drawing/2014/main" val="663442573"/>
                    </a:ext>
                  </a:extLst>
                </a:gridCol>
                <a:gridCol w="2694398">
                  <a:extLst>
                    <a:ext uri="{9D8B030D-6E8A-4147-A177-3AD203B41FA5}">
                      <a16:colId xmlns:a16="http://schemas.microsoft.com/office/drawing/2014/main" val="2639997411"/>
                    </a:ext>
                  </a:extLst>
                </a:gridCol>
              </a:tblGrid>
              <a:tr h="313268"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Lugares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Palabras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/>
                        <a:t>Campo semántico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Palabras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381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058170"/>
                  </a:ext>
                </a:extLst>
              </a:tr>
              <a:tr h="313268">
                <a:tc>
                  <a:txBody>
                    <a:bodyPr/>
                    <a:lstStyle/>
                    <a:p>
                      <a:pPr algn="ctr"/>
                      <a:r>
                        <a:rPr lang="es-ES" b="1" dirty="0"/>
                        <a:t>Profesiones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15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/>
                        <a:t>Comidas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15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381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08674544"/>
                  </a:ext>
                </a:extLst>
              </a:tr>
              <a:tr h="313268"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Frutas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15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/>
                        <a:t>Acciones del colegio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15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69934816"/>
                  </a:ext>
                </a:extLst>
              </a:tr>
              <a:tr h="313268">
                <a:tc>
                  <a:txBody>
                    <a:bodyPr/>
                    <a:lstStyle/>
                    <a:p>
                      <a:pPr algn="ctr"/>
                      <a:r>
                        <a:rPr lang="es-ES" b="1" dirty="0"/>
                        <a:t>Partes del cuerpo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15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Acciones de casa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15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7094930"/>
                  </a:ext>
                </a:extLst>
              </a:tr>
              <a:tr h="313268">
                <a:tc>
                  <a:txBody>
                    <a:bodyPr/>
                    <a:lstStyle/>
                    <a:p>
                      <a:pPr algn="ctr"/>
                      <a:r>
                        <a:rPr lang="es-ES" b="1" dirty="0"/>
                        <a:t>Partes de la casa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15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Objetos de la calle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15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48021733"/>
                  </a:ext>
                </a:extLst>
              </a:tr>
              <a:tr h="313268"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Verduras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15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Objetos de casa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15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07188239"/>
                  </a:ext>
                </a:extLst>
              </a:tr>
              <a:tr h="313268">
                <a:tc>
                  <a:txBody>
                    <a:bodyPr/>
                    <a:lstStyle/>
                    <a:p>
                      <a:pPr algn="ctr"/>
                      <a:r>
                        <a:rPr lang="es-ES" b="1" dirty="0"/>
                        <a:t>Animales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15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b="1" dirty="0"/>
                        <a:t>Medios de transporte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15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5942123"/>
                  </a:ext>
                </a:extLst>
              </a:tr>
              <a:tr h="513186">
                <a:tc>
                  <a:txBody>
                    <a:bodyPr/>
                    <a:lstStyle/>
                    <a:p>
                      <a:pPr algn="ctr"/>
                      <a:r>
                        <a:rPr lang="es-ES" b="1" dirty="0"/>
                        <a:t>Material escolar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15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Emociones y sensaciones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15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5959078"/>
                  </a:ext>
                </a:extLst>
              </a:tr>
              <a:tr h="313268"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Lugares frecuentes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15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Partes del colegio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/>
                        <a:t>15</a:t>
                      </a:r>
                    </a:p>
                  </a:txBody>
                  <a:tcPr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35739710"/>
                  </a:ext>
                </a:extLst>
              </a:tr>
            </a:tbl>
          </a:graphicData>
        </a:graphic>
      </p:graphicFrame>
      <p:sp>
        <p:nvSpPr>
          <p:cNvPr id="6" name="CuadroTexto 5">
            <a:extLst>
              <a:ext uri="{FF2B5EF4-FFF2-40B4-BE49-F238E27FC236}">
                <a16:creationId xmlns:a16="http://schemas.microsoft.com/office/drawing/2014/main" id="{E23D5E56-967A-B1C8-8DB5-BE793065E9C6}"/>
              </a:ext>
            </a:extLst>
          </p:cNvPr>
          <p:cNvSpPr txBox="1"/>
          <p:nvPr/>
        </p:nvSpPr>
        <p:spPr>
          <a:xfrm>
            <a:off x="707204" y="6038644"/>
            <a:ext cx="2326888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ES" b="1" dirty="0">
                <a:solidFill>
                  <a:schemeClr val="bg1">
                    <a:lumMod val="65000"/>
                  </a:schemeClr>
                </a:solidFill>
                <a:latin typeface="Tenorite" pitchFamily="2" charset="0"/>
              </a:rPr>
              <a:t>Total: 240 palabras</a:t>
            </a:r>
            <a:endParaRPr lang="es-ES" b="1" i="0" dirty="0">
              <a:solidFill>
                <a:schemeClr val="bg1">
                  <a:lumMod val="65000"/>
                </a:schemeClr>
              </a:solidFill>
              <a:effectLst/>
              <a:latin typeface="Tenorite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17532346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C5DB452B-C8B0-9744-350A-BF1F1B4F1B07}"/>
              </a:ext>
            </a:extLst>
          </p:cNvPr>
          <p:cNvSpPr txBox="1"/>
          <p:nvPr/>
        </p:nvSpPr>
        <p:spPr>
          <a:xfrm>
            <a:off x="473528" y="430641"/>
            <a:ext cx="11244943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es-ES" sz="2800" b="1" dirty="0">
                <a:solidFill>
                  <a:srgbClr val="002060"/>
                </a:solidFill>
                <a:latin typeface="Tenorite" pitchFamily="2" charset="0"/>
              </a:rPr>
              <a:t>Enseñanza de vocabulario inicial por campos semánticos</a:t>
            </a:r>
          </a:p>
          <a:p>
            <a:pPr algn="l"/>
            <a:r>
              <a:rPr lang="es-ES" b="1" i="0" dirty="0">
                <a:solidFill>
                  <a:srgbClr val="002060"/>
                </a:solidFill>
                <a:effectLst/>
                <a:latin typeface="Tenorite" pitchFamily="2" charset="0"/>
              </a:rPr>
              <a:t>Incluye: reformulación de preguntas con estructura: Partícula + verbo + sujeto + CCL</a:t>
            </a:r>
          </a:p>
          <a:p>
            <a:pPr algn="l"/>
            <a:endParaRPr lang="es-ES" sz="2800" b="1" dirty="0">
              <a:solidFill>
                <a:srgbClr val="002060"/>
              </a:solidFill>
              <a:latin typeface="Tenorite" pitchFamily="2" charset="0"/>
            </a:endParaRPr>
          </a:p>
          <a:p>
            <a:pPr algn="l"/>
            <a:r>
              <a:rPr lang="es-ES" sz="2000" i="0" dirty="0">
                <a:solidFill>
                  <a:srgbClr val="002060"/>
                </a:solidFill>
                <a:effectLst/>
                <a:latin typeface="Tenorite" pitchFamily="2" charset="0"/>
              </a:rPr>
              <a:t>Semana 8. Acciones del colegio</a:t>
            </a:r>
            <a:br>
              <a:rPr lang="es-ES" b="1" i="0" dirty="0">
                <a:solidFill>
                  <a:srgbClr val="002060"/>
                </a:solidFill>
                <a:effectLst/>
                <a:latin typeface="Tenorite" pitchFamily="2" charset="0"/>
              </a:rPr>
            </a:br>
            <a:endParaRPr lang="es-ES" b="1" i="0" dirty="0">
              <a:solidFill>
                <a:srgbClr val="002060"/>
              </a:solidFill>
              <a:effectLst/>
              <a:latin typeface="Tenorite" pitchFamily="2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id="{EAE342F0-D78C-C479-AAB1-AF9698409724}"/>
              </a:ext>
            </a:extLst>
          </p:cNvPr>
          <p:cNvSpPr txBox="1"/>
          <p:nvPr/>
        </p:nvSpPr>
        <p:spPr>
          <a:xfrm>
            <a:off x="473528" y="5781028"/>
            <a:ext cx="9843655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ES" b="0" i="0" dirty="0" err="1">
                <a:solidFill>
                  <a:srgbClr val="222222"/>
                </a:solidFill>
                <a:effectLst/>
                <a:latin typeface="Tenorite" pitchFamily="2" charset="0"/>
              </a:rPr>
              <a:t>Manyak</a:t>
            </a:r>
            <a:r>
              <a:rPr lang="es-ES" b="0" i="0" dirty="0">
                <a:solidFill>
                  <a:srgbClr val="222222"/>
                </a:solidFill>
                <a:effectLst/>
                <a:latin typeface="Tenorite" pitchFamily="2" charset="0"/>
              </a:rPr>
              <a:t>, P. C. y </a:t>
            </a:r>
            <a:r>
              <a:rPr lang="es-ES" b="0" i="0" dirty="0" err="1">
                <a:solidFill>
                  <a:srgbClr val="222222"/>
                </a:solidFill>
                <a:effectLst/>
                <a:latin typeface="Tenorite" pitchFamily="2" charset="0"/>
              </a:rPr>
              <a:t>Kappus</a:t>
            </a:r>
            <a:r>
              <a:rPr lang="es-ES" b="0" i="0" dirty="0">
                <a:solidFill>
                  <a:srgbClr val="222222"/>
                </a:solidFill>
                <a:effectLst/>
                <a:latin typeface="Tenorite" pitchFamily="2" charset="0"/>
              </a:rPr>
              <a:t>, E. M. (2021). </a:t>
            </a:r>
            <a:r>
              <a:rPr lang="es-ES" b="0" i="0" dirty="0" err="1">
                <a:solidFill>
                  <a:srgbClr val="222222"/>
                </a:solidFill>
                <a:effectLst/>
                <a:latin typeface="Tenorite" pitchFamily="2" charset="0"/>
              </a:rPr>
              <a:t>Multifaceted</a:t>
            </a:r>
            <a:r>
              <a:rPr lang="es-ES" b="0" i="0" dirty="0">
                <a:solidFill>
                  <a:srgbClr val="222222"/>
                </a:solidFill>
                <a:effectLst/>
                <a:latin typeface="Tenorite" pitchFamily="2" charset="0"/>
              </a:rPr>
              <a:t> </a:t>
            </a:r>
            <a:r>
              <a:rPr lang="es-ES" b="0" i="0" dirty="0" err="1">
                <a:solidFill>
                  <a:srgbClr val="222222"/>
                </a:solidFill>
                <a:effectLst/>
                <a:latin typeface="Tenorite" pitchFamily="2" charset="0"/>
              </a:rPr>
              <a:t>vocabulary</a:t>
            </a:r>
            <a:r>
              <a:rPr lang="es-ES" b="0" i="0" dirty="0">
                <a:solidFill>
                  <a:srgbClr val="222222"/>
                </a:solidFill>
                <a:effectLst/>
                <a:latin typeface="Tenorite" pitchFamily="2" charset="0"/>
              </a:rPr>
              <a:t> </a:t>
            </a:r>
            <a:r>
              <a:rPr lang="es-ES" b="0" i="0" dirty="0" err="1">
                <a:solidFill>
                  <a:srgbClr val="222222"/>
                </a:solidFill>
                <a:effectLst/>
                <a:latin typeface="Tenorite" pitchFamily="2" charset="0"/>
              </a:rPr>
              <a:t>instruction</a:t>
            </a:r>
            <a:r>
              <a:rPr lang="es-ES" b="0" i="0" dirty="0">
                <a:solidFill>
                  <a:srgbClr val="222222"/>
                </a:solidFill>
                <a:effectLst/>
                <a:latin typeface="Tenorite" pitchFamily="2" charset="0"/>
              </a:rPr>
              <a:t> in </a:t>
            </a:r>
            <a:r>
              <a:rPr lang="es-ES" b="0" i="0" dirty="0" err="1">
                <a:solidFill>
                  <a:srgbClr val="222222"/>
                </a:solidFill>
                <a:effectLst/>
                <a:latin typeface="Tenorite" pitchFamily="2" charset="0"/>
              </a:rPr>
              <a:t>second</a:t>
            </a:r>
            <a:r>
              <a:rPr lang="es-ES" b="0" i="0" dirty="0">
                <a:solidFill>
                  <a:srgbClr val="222222"/>
                </a:solidFill>
                <a:effectLst/>
                <a:latin typeface="Tenorite" pitchFamily="2" charset="0"/>
              </a:rPr>
              <a:t>-grade dual-</a:t>
            </a:r>
            <a:r>
              <a:rPr lang="es-ES" b="0" i="0" dirty="0" err="1">
                <a:solidFill>
                  <a:srgbClr val="222222"/>
                </a:solidFill>
                <a:effectLst/>
                <a:latin typeface="Tenorite" pitchFamily="2" charset="0"/>
              </a:rPr>
              <a:t>immersion</a:t>
            </a:r>
            <a:r>
              <a:rPr lang="es-ES" b="0" i="0" dirty="0">
                <a:solidFill>
                  <a:srgbClr val="222222"/>
                </a:solidFill>
                <a:effectLst/>
                <a:latin typeface="Tenorite" pitchFamily="2" charset="0"/>
              </a:rPr>
              <a:t> </a:t>
            </a:r>
            <a:r>
              <a:rPr lang="es-ES" b="0" i="0" dirty="0" err="1">
                <a:solidFill>
                  <a:srgbClr val="222222"/>
                </a:solidFill>
                <a:effectLst/>
                <a:latin typeface="Tenorite" pitchFamily="2" charset="0"/>
              </a:rPr>
              <a:t>classes</a:t>
            </a:r>
            <a:r>
              <a:rPr lang="es-ES" b="0" i="0" dirty="0">
                <a:solidFill>
                  <a:srgbClr val="222222"/>
                </a:solidFill>
                <a:effectLst/>
                <a:latin typeface="Tenorite" pitchFamily="2" charset="0"/>
              </a:rPr>
              <a:t>: </a:t>
            </a:r>
            <a:r>
              <a:rPr lang="es-ES" b="0" i="0" dirty="0" err="1">
                <a:solidFill>
                  <a:srgbClr val="222222"/>
                </a:solidFill>
                <a:effectLst/>
                <a:latin typeface="Tenorite" pitchFamily="2" charset="0"/>
              </a:rPr>
              <a:t>quantitative</a:t>
            </a:r>
            <a:r>
              <a:rPr lang="es-ES" b="0" i="0" dirty="0">
                <a:solidFill>
                  <a:srgbClr val="222222"/>
                </a:solidFill>
                <a:effectLst/>
                <a:latin typeface="Tenorite" pitchFamily="2" charset="0"/>
              </a:rPr>
              <a:t> </a:t>
            </a:r>
            <a:r>
              <a:rPr lang="es-ES" b="0" i="0" dirty="0" err="1">
                <a:solidFill>
                  <a:srgbClr val="222222"/>
                </a:solidFill>
                <a:effectLst/>
                <a:latin typeface="Tenorite" pitchFamily="2" charset="0"/>
              </a:rPr>
              <a:t>findings</a:t>
            </a:r>
            <a:r>
              <a:rPr lang="es-ES" b="0" i="0" dirty="0">
                <a:solidFill>
                  <a:srgbClr val="222222"/>
                </a:solidFill>
                <a:effectLst/>
                <a:latin typeface="Tenorite" pitchFamily="2" charset="0"/>
              </a:rPr>
              <a:t>. </a:t>
            </a:r>
            <a:r>
              <a:rPr lang="es-ES" b="0" i="1" dirty="0" err="1">
                <a:solidFill>
                  <a:srgbClr val="222222"/>
                </a:solidFill>
                <a:effectLst/>
                <a:latin typeface="Tenorite" pitchFamily="2" charset="0"/>
              </a:rPr>
              <a:t>The</a:t>
            </a:r>
            <a:r>
              <a:rPr lang="es-ES" b="0" i="1" dirty="0">
                <a:solidFill>
                  <a:srgbClr val="222222"/>
                </a:solidFill>
                <a:effectLst/>
                <a:latin typeface="Tenorite" pitchFamily="2" charset="0"/>
              </a:rPr>
              <a:t> </a:t>
            </a:r>
            <a:r>
              <a:rPr lang="es-ES" b="0" i="1" dirty="0" err="1">
                <a:solidFill>
                  <a:srgbClr val="222222"/>
                </a:solidFill>
                <a:effectLst/>
                <a:latin typeface="Tenorite" pitchFamily="2" charset="0"/>
              </a:rPr>
              <a:t>Journal</a:t>
            </a:r>
            <a:r>
              <a:rPr lang="es-ES" b="0" i="1" dirty="0">
                <a:solidFill>
                  <a:srgbClr val="222222"/>
                </a:solidFill>
                <a:effectLst/>
                <a:latin typeface="Tenorite" pitchFamily="2" charset="0"/>
              </a:rPr>
              <a:t> </a:t>
            </a:r>
            <a:r>
              <a:rPr lang="es-ES" b="0" i="1" dirty="0" err="1">
                <a:solidFill>
                  <a:srgbClr val="222222"/>
                </a:solidFill>
                <a:effectLst/>
                <a:latin typeface="Tenorite" pitchFamily="2" charset="0"/>
              </a:rPr>
              <a:t>of</a:t>
            </a:r>
            <a:r>
              <a:rPr lang="es-ES" b="0" i="1" dirty="0">
                <a:solidFill>
                  <a:srgbClr val="222222"/>
                </a:solidFill>
                <a:effectLst/>
                <a:latin typeface="Tenorite" pitchFamily="2" charset="0"/>
              </a:rPr>
              <a:t> </a:t>
            </a:r>
            <a:r>
              <a:rPr lang="es-ES" b="0" i="1" dirty="0" err="1">
                <a:solidFill>
                  <a:srgbClr val="222222"/>
                </a:solidFill>
                <a:effectLst/>
                <a:latin typeface="Tenorite" pitchFamily="2" charset="0"/>
              </a:rPr>
              <a:t>Educational</a:t>
            </a:r>
            <a:r>
              <a:rPr lang="es-ES" b="0" i="1" dirty="0">
                <a:solidFill>
                  <a:srgbClr val="222222"/>
                </a:solidFill>
                <a:effectLst/>
                <a:latin typeface="Tenorite" pitchFamily="2" charset="0"/>
              </a:rPr>
              <a:t> </a:t>
            </a:r>
            <a:r>
              <a:rPr lang="es-ES" b="0" i="1" dirty="0" err="1">
                <a:solidFill>
                  <a:srgbClr val="222222"/>
                </a:solidFill>
                <a:effectLst/>
                <a:latin typeface="Tenorite" pitchFamily="2" charset="0"/>
              </a:rPr>
              <a:t>Research</a:t>
            </a:r>
            <a:r>
              <a:rPr lang="es-ES" b="0" i="0" dirty="0">
                <a:solidFill>
                  <a:srgbClr val="222222"/>
                </a:solidFill>
                <a:effectLst/>
                <a:latin typeface="Tenorite" pitchFamily="2" charset="0"/>
              </a:rPr>
              <a:t>, </a:t>
            </a:r>
            <a:r>
              <a:rPr lang="es-ES" b="0" i="1" dirty="0">
                <a:solidFill>
                  <a:srgbClr val="222222"/>
                </a:solidFill>
                <a:effectLst/>
                <a:latin typeface="Tenorite" pitchFamily="2" charset="0"/>
              </a:rPr>
              <a:t>114</a:t>
            </a:r>
            <a:r>
              <a:rPr lang="es-ES" b="0" i="0" dirty="0">
                <a:solidFill>
                  <a:srgbClr val="222222"/>
                </a:solidFill>
                <a:effectLst/>
                <a:latin typeface="Tenorite" pitchFamily="2" charset="0"/>
              </a:rPr>
              <a:t>(6), 537-549.</a:t>
            </a:r>
            <a:endParaRPr lang="es-ES" dirty="0">
              <a:latin typeface="Tenorite" pitchFamily="2" charset="0"/>
            </a:endParaRPr>
          </a:p>
        </p:txBody>
      </p:sp>
      <p:sp>
        <p:nvSpPr>
          <p:cNvPr id="2" name="AutoShape 2" descr="Alquiler de pisos compartidos por habitaciones a estudiantes">
            <a:extLst>
              <a:ext uri="{FF2B5EF4-FFF2-40B4-BE49-F238E27FC236}">
                <a16:creationId xmlns:a16="http://schemas.microsoft.com/office/drawing/2014/main" id="{2CE605A0-496C-3417-3520-7F7BB8544B2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876605C9-33FE-8710-72FC-6FECF2CB3CE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084921" y="328883"/>
            <a:ext cx="1533834" cy="1528134"/>
          </a:xfrm>
          <a:prstGeom prst="rect">
            <a:avLst/>
          </a:prstGeom>
        </p:spPr>
      </p:pic>
      <p:pic>
        <p:nvPicPr>
          <p:cNvPr id="6" name="Picture 2" descr="Niños de la escuela de dibujos animados lindo feliz | Vector Premium">
            <a:extLst>
              <a:ext uri="{FF2B5EF4-FFF2-40B4-BE49-F238E27FC236}">
                <a16:creationId xmlns:a16="http://schemas.microsoft.com/office/drawing/2014/main" id="{3A41EC25-2D08-5347-3F7B-DE031EB19C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0263" y="2680447"/>
            <a:ext cx="3426372" cy="26327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5938969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1235</TotalTime>
  <Words>1091</Words>
  <Application>Microsoft Office PowerPoint</Application>
  <PresentationFormat>Panorámica</PresentationFormat>
  <Paragraphs>493</Paragraphs>
  <Slides>71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71</vt:i4>
      </vt:variant>
    </vt:vector>
  </HeadingPairs>
  <TitlesOfParts>
    <vt:vector size="77" baseType="lpstr">
      <vt:lpstr>Arial</vt:lpstr>
      <vt:lpstr>Calibri</vt:lpstr>
      <vt:lpstr>Calibri Light</vt:lpstr>
      <vt:lpstr>ESCOLAR1</vt:lpstr>
      <vt:lpstr>Tenorite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MªÁngeles Ruiz Román</dc:creator>
  <cp:lastModifiedBy>Marina López López</cp:lastModifiedBy>
  <cp:revision>37</cp:revision>
  <cp:lastPrinted>2024-02-22T07:33:27Z</cp:lastPrinted>
  <dcterms:created xsi:type="dcterms:W3CDTF">2023-11-24T06:36:18Z</dcterms:created>
  <dcterms:modified xsi:type="dcterms:W3CDTF">2024-04-17T11:00:33Z</dcterms:modified>
</cp:coreProperties>
</file>