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74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7" r:id="rId19"/>
    <p:sldId id="275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6" r:id="rId31"/>
    <p:sldId id="286" r:id="rId32"/>
    <p:sldId id="285" r:id="rId33"/>
  </p:sldIdLst>
  <p:sldSz cx="9144000" cy="6858000" type="screen4x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2081"/>
    <a:srgbClr val="D62C31"/>
    <a:srgbClr val="46FAEE"/>
    <a:srgbClr val="E646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52" d="100"/>
          <a:sy n="5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742CBB-9FA3-4E9C-BC2E-32A72067DEA1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3185A-A356-4641-AA60-5F2B4EDDB4D6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104508-0C76-43B4-9CDC-904DDE398152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434F6-19EB-4E28-BC7A-8E7EC5E8EA12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ED047D-F64F-4E2D-B261-29E9F382B99D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917B4-F48F-45F2-A8FF-1D3D96DF3EBC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3E9A2E-8AF2-4B55-9BC2-3589B63C7F92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85DD37-64F1-4588-B044-9047E582E396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6E9F30-E1FD-42B5-A719-C8146EE6266F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36E68-C523-416C-8B03-1EE805A07650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8E0B7D-7036-4094-8355-17C89ED9F05E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DEF9C3-A872-478F-91BA-41757451BE67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656CDD-CEAA-476E-9C2A-14367FD9D785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C7AD9-B713-4CED-9B89-F4FA04334E67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95C29B-5545-4C23-8672-466CAC5DB252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2C0C72-90BD-47F1-BD5F-9F5B15CB51BD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10A40-2B93-40F2-8A55-EB047EF3B237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25AA7-2D59-41F5-842C-F35606E698D7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DA2A21-71ED-467D-BD83-6034D259E09E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D5B5B-9BD9-403E-833C-924D1095DB6A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584F32-01FD-4C7F-AFDC-11894E673B7E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F585E-DC38-4C96-A328-5BDB612BC2A3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 para editar título</a:t>
            </a:r>
            <a:endParaRPr lang="es-ES_tradnl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_tradnl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443F81F-D935-4FDD-B5EA-FB01F97C67C0}" type="datetime1">
              <a:rPr lang="es-ES_tradnl"/>
              <a:pPr/>
              <a:t>09/05/2017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AE11948-FB0E-48B8-A031-B950899FE32D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sz="5900" smtClean="0">
                <a:solidFill>
                  <a:srgbClr val="FF0000"/>
                </a:solidFill>
              </a:rPr>
              <a:t>      </a:t>
            </a:r>
            <a:br>
              <a:rPr lang="es-ES_tradnl" sz="5900" smtClean="0">
                <a:solidFill>
                  <a:srgbClr val="FF0000"/>
                </a:solidFill>
              </a:rPr>
            </a:br>
            <a:r>
              <a:rPr lang="es-ES_tradnl" sz="5900" smtClean="0">
                <a:solidFill>
                  <a:srgbClr val="FF0000"/>
                </a:solidFill>
              </a:rPr>
              <a:t>       DIÁLOGO?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n 1" descr="dialogo 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625475"/>
            <a:ext cx="426720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95288" y="476250"/>
            <a:ext cx="576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n 1" descr="Diálogo 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8013" y="1295400"/>
            <a:ext cx="5360987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95288" y="620713"/>
            <a:ext cx="43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n 1" descr="dia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060450"/>
            <a:ext cx="571500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908050"/>
            <a:ext cx="576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n 1" descr="dialogo 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8713" y="0"/>
            <a:ext cx="6886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79388" y="404813"/>
            <a:ext cx="72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n 1" descr="Diálogo 3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447800"/>
            <a:ext cx="66675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3850" y="404813"/>
            <a:ext cx="647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n 1" descr="Diálogo2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371600"/>
            <a:ext cx="5851525" cy="417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79388" y="549275"/>
            <a:ext cx="576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n 1" descr="Diálogo 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8463" y="533400"/>
            <a:ext cx="5646737" cy="563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95288" y="533400"/>
            <a:ext cx="576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n 1" descr="Diálogo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513" y="990600"/>
            <a:ext cx="83089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50825" y="333375"/>
            <a:ext cx="649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images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590675"/>
            <a:ext cx="532923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395288" y="765175"/>
            <a:ext cx="504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images (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304925"/>
            <a:ext cx="568960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323850" y="836613"/>
            <a:ext cx="792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35100"/>
            <a:ext cx="8208963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323850" y="620713"/>
            <a:ext cx="792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/>
          <p:cNvSpPr txBox="1">
            <a:spLocks noChangeArrowheads="1"/>
          </p:cNvSpPr>
          <p:nvPr/>
        </p:nvSpPr>
        <p:spPr bwMode="auto">
          <a:xfrm>
            <a:off x="323850" y="620713"/>
            <a:ext cx="1008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12</a:t>
            </a:r>
          </a:p>
        </p:txBody>
      </p:sp>
      <p:pic>
        <p:nvPicPr>
          <p:cNvPr id="25603" name="Picture 5" descr="Imagen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481138"/>
            <a:ext cx="5545138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025" y="981075"/>
            <a:ext cx="7510463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2 CuadroTexto"/>
          <p:cNvSpPr txBox="1">
            <a:spLocks noChangeArrowheads="1"/>
          </p:cNvSpPr>
          <p:nvPr/>
        </p:nvSpPr>
        <p:spPr bwMode="auto">
          <a:xfrm>
            <a:off x="403225" y="549275"/>
            <a:ext cx="863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4000"/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052513"/>
            <a:ext cx="635476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2 CuadroTexto"/>
          <p:cNvSpPr txBox="1">
            <a:spLocks noChangeArrowheads="1"/>
          </p:cNvSpPr>
          <p:nvPr/>
        </p:nvSpPr>
        <p:spPr bwMode="auto">
          <a:xfrm>
            <a:off x="406400" y="476250"/>
            <a:ext cx="11318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4000"/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557338"/>
            <a:ext cx="84010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2 CuadroTexto"/>
          <p:cNvSpPr txBox="1">
            <a:spLocks noChangeArrowheads="1"/>
          </p:cNvSpPr>
          <p:nvPr/>
        </p:nvSpPr>
        <p:spPr bwMode="auto">
          <a:xfrm>
            <a:off x="611188" y="549275"/>
            <a:ext cx="936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4000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900" y="1628775"/>
            <a:ext cx="77660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2 CuadroTexto"/>
          <p:cNvSpPr txBox="1">
            <a:spLocks noChangeArrowheads="1"/>
          </p:cNvSpPr>
          <p:nvPr/>
        </p:nvSpPr>
        <p:spPr bwMode="auto">
          <a:xfrm>
            <a:off x="468313" y="404813"/>
            <a:ext cx="9350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4000"/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Dialogar hace sumar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0"/>
            <a:ext cx="5029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agen 1" descr="¿Comunicación?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300" y="0"/>
            <a:ext cx="485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68313" y="620713"/>
            <a:ext cx="1008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s-ES" sz="4000"/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ángulo 1"/>
          <p:cNvSpPr>
            <a:spLocks noChangeArrowheads="1"/>
          </p:cNvSpPr>
          <p:nvPr/>
        </p:nvSpPr>
        <p:spPr bwMode="auto">
          <a:xfrm>
            <a:off x="2286000" y="1858963"/>
            <a:ext cx="45720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6000">
                <a:solidFill>
                  <a:srgbClr val="0000FF"/>
                </a:solidFill>
                <a:latin typeface="Calibri" charset="0"/>
              </a:rPr>
              <a:t>O DIÁLOGO COMO ACTITUDE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ángulo 1"/>
          <p:cNvSpPr>
            <a:spLocks noChangeArrowheads="1"/>
          </p:cNvSpPr>
          <p:nvPr/>
        </p:nvSpPr>
        <p:spPr bwMode="auto">
          <a:xfrm>
            <a:off x="1414463" y="1844675"/>
            <a:ext cx="41163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sz="4000" b="1">
                <a:solidFill>
                  <a:srgbClr val="BF2081"/>
                </a:solidFill>
                <a:latin typeface="Calibri" charset="0"/>
              </a:rPr>
              <a:t>Non é competitivo</a:t>
            </a:r>
          </a:p>
        </p:txBody>
      </p:sp>
      <p:pic>
        <p:nvPicPr>
          <p:cNvPr id="32771" name="Picture 3" descr="competi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2852738"/>
            <a:ext cx="46672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ángulo 1"/>
          <p:cNvSpPr>
            <a:spLocks noChangeArrowheads="1"/>
          </p:cNvSpPr>
          <p:nvPr/>
        </p:nvSpPr>
        <p:spPr bwMode="auto">
          <a:xfrm>
            <a:off x="2514600" y="3244850"/>
            <a:ext cx="525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4000" b="1">
                <a:solidFill>
                  <a:srgbClr val="008000"/>
                </a:solidFill>
                <a:latin typeface="Calibri" charset="0"/>
              </a:rPr>
              <a:t>Non demanda adhesión</a:t>
            </a:r>
          </a:p>
        </p:txBody>
      </p:sp>
      <p:pic>
        <p:nvPicPr>
          <p:cNvPr id="33795" name="Picture 3" descr="contratos-de-adhesion-550x1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358900"/>
            <a:ext cx="52387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ángulo 1"/>
          <p:cNvSpPr>
            <a:spLocks noChangeArrowheads="1"/>
          </p:cNvSpPr>
          <p:nvPr/>
        </p:nvSpPr>
        <p:spPr bwMode="auto">
          <a:xfrm>
            <a:off x="1600200" y="2890838"/>
            <a:ext cx="7181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4000" b="1">
                <a:solidFill>
                  <a:srgbClr val="604A7B"/>
                </a:solidFill>
                <a:latin typeface="Calibri" charset="0"/>
              </a:rPr>
              <a:t>Non pretende disuadir a ninguén</a:t>
            </a:r>
          </a:p>
        </p:txBody>
      </p:sp>
      <p:pic>
        <p:nvPicPr>
          <p:cNvPr id="34819" name="Picture 3" descr="inconscienc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1888" y="836613"/>
            <a:ext cx="17145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5" descr="convenc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716338"/>
            <a:ext cx="33337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ángulo 1"/>
          <p:cNvSpPr>
            <a:spLocks noChangeArrowheads="1"/>
          </p:cNvSpPr>
          <p:nvPr/>
        </p:nvSpPr>
        <p:spPr bwMode="auto">
          <a:xfrm>
            <a:off x="1403350" y="4090988"/>
            <a:ext cx="6324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_tradnl">
              <a:latin typeface="Calibri" charset="0"/>
            </a:endParaRPr>
          </a:p>
          <a:p>
            <a:r>
              <a:rPr lang="es-ES_tradnl" sz="4000" b="1">
                <a:solidFill>
                  <a:srgbClr val="D62C31"/>
                </a:solidFill>
                <a:latin typeface="Calibri" charset="0"/>
              </a:rPr>
              <a:t>Pon en común opinións, perspectivas, puntos de vista</a:t>
            </a:r>
          </a:p>
          <a:p>
            <a:endParaRPr lang="es-ES_tradnl" sz="4000" b="1">
              <a:solidFill>
                <a:srgbClr val="D62C31"/>
              </a:solidFill>
              <a:latin typeface="Calibri" charset="0"/>
            </a:endParaRPr>
          </a:p>
        </p:txBody>
      </p:sp>
      <p:pic>
        <p:nvPicPr>
          <p:cNvPr id="35843" name="Picture 3" descr="puesta_en_com%C3%B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77813"/>
            <a:ext cx="381635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ángulo 1"/>
          <p:cNvSpPr>
            <a:spLocks noChangeArrowheads="1"/>
          </p:cNvSpPr>
          <p:nvPr/>
        </p:nvSpPr>
        <p:spPr bwMode="auto">
          <a:xfrm>
            <a:off x="539750" y="1773238"/>
            <a:ext cx="77835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4000" b="1">
                <a:solidFill>
                  <a:srgbClr val="77933C"/>
                </a:solidFill>
                <a:latin typeface="Calibri" charset="0"/>
              </a:rPr>
              <a:t>Recoñece as opinións como parciais</a:t>
            </a:r>
          </a:p>
        </p:txBody>
      </p:sp>
      <p:pic>
        <p:nvPicPr>
          <p:cNvPr id="36867" name="Picture 3" descr="concl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2873375"/>
            <a:ext cx="2955925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ángulo 1"/>
          <p:cNvSpPr>
            <a:spLocks noChangeArrowheads="1"/>
          </p:cNvSpPr>
          <p:nvPr/>
        </p:nvSpPr>
        <p:spPr bwMode="auto">
          <a:xfrm>
            <a:off x="1257300" y="1700213"/>
            <a:ext cx="42957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4000" b="1">
                <a:solidFill>
                  <a:srgbClr val="FF6600"/>
                </a:solidFill>
                <a:latin typeface="Calibri" charset="0"/>
              </a:rPr>
              <a:t>Implica sinceridade</a:t>
            </a:r>
          </a:p>
        </p:txBody>
      </p:sp>
      <p:pic>
        <p:nvPicPr>
          <p:cNvPr id="37891" name="Picture 3" descr="sincerida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997200"/>
            <a:ext cx="47625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ángulo 1"/>
          <p:cNvSpPr>
            <a:spLocks noChangeArrowheads="1"/>
          </p:cNvSpPr>
          <p:nvPr/>
        </p:nvSpPr>
        <p:spPr bwMode="auto">
          <a:xfrm>
            <a:off x="971550" y="4797425"/>
            <a:ext cx="7924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4000">
                <a:latin typeface="Calibri" charset="0"/>
              </a:rPr>
              <a:t>    </a:t>
            </a:r>
            <a:r>
              <a:rPr lang="es-ES_tradnl" sz="4000" b="1">
                <a:solidFill>
                  <a:srgbClr val="46FAEE"/>
                </a:solidFill>
                <a:latin typeface="Calibri" charset="0"/>
              </a:rPr>
              <a:t>Analiza as ideas, non as persoas</a:t>
            </a:r>
          </a:p>
        </p:txBody>
      </p:sp>
      <p:pic>
        <p:nvPicPr>
          <p:cNvPr id="38915" name="Picture 3" descr="idea_bul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98107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ángulo 1"/>
          <p:cNvSpPr>
            <a:spLocks noChangeArrowheads="1"/>
          </p:cNvSpPr>
          <p:nvPr/>
        </p:nvSpPr>
        <p:spPr bwMode="auto">
          <a:xfrm>
            <a:off x="2362200" y="3429000"/>
            <a:ext cx="55276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4000" b="1">
                <a:solidFill>
                  <a:srgbClr val="E646CC"/>
                </a:solidFill>
                <a:latin typeface="Calibri" charset="0"/>
              </a:rPr>
              <a:t>Admite dúbidas  e tamén</a:t>
            </a:r>
          </a:p>
          <a:p>
            <a:r>
              <a:rPr lang="es-ES_tradnl" sz="4000" b="1">
                <a:solidFill>
                  <a:srgbClr val="E646CC"/>
                </a:solidFill>
                <a:latin typeface="Calibri" charset="0"/>
              </a:rPr>
              <a:t>erros</a:t>
            </a:r>
          </a:p>
          <a:p>
            <a:r>
              <a:rPr lang="es-ES_tradnl" sz="4000">
                <a:latin typeface="Calibri" charset="0"/>
              </a:rPr>
              <a:t> </a:t>
            </a:r>
          </a:p>
        </p:txBody>
      </p:sp>
      <p:pic>
        <p:nvPicPr>
          <p:cNvPr id="39939" name="Picture 4" descr="DU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19100"/>
            <a:ext cx="38100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ángulo 1"/>
          <p:cNvSpPr>
            <a:spLocks noChangeArrowheads="1"/>
          </p:cNvSpPr>
          <p:nvPr/>
        </p:nvSpPr>
        <p:spPr bwMode="auto">
          <a:xfrm>
            <a:off x="2411413" y="4581525"/>
            <a:ext cx="6483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4000" b="1">
                <a:solidFill>
                  <a:srgbClr val="800000"/>
                </a:solidFill>
                <a:latin typeface="Calibri" charset="0"/>
              </a:rPr>
              <a:t>Anima á participación</a:t>
            </a:r>
          </a:p>
        </p:txBody>
      </p:sp>
      <p:pic>
        <p:nvPicPr>
          <p:cNvPr id="40963" name="Picture 4" descr="ANd9GcTZP81Z4eYzgLrYnr-1ZNDJxlCZ5QfKfGX29iIWwnukpP2esho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382713"/>
            <a:ext cx="414655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0" y="2416175"/>
            <a:ext cx="91440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es-ES" sz="8800" b="1">
                <a:solidFill>
                  <a:schemeClr val="hlink"/>
                </a:solidFill>
              </a:rPr>
              <a:t>  dialogamos?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uadroTexto 1"/>
          <p:cNvSpPr txBox="1">
            <a:spLocks noChangeArrowheads="1"/>
          </p:cNvSpPr>
          <p:nvPr/>
        </p:nvSpPr>
        <p:spPr bwMode="auto">
          <a:xfrm>
            <a:off x="1752600" y="2971800"/>
            <a:ext cx="6477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9600" b="1">
                <a:solidFill>
                  <a:srgbClr val="FF0000"/>
                </a:solidFill>
              </a:rPr>
              <a:t>avaliamos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Niños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4725" y="228600"/>
            <a:ext cx="25749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4" descr="Niños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4725" y="2286000"/>
            <a:ext cx="2667000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 descr="Niños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4572000"/>
            <a:ext cx="14747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4" descr="Niños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228600"/>
            <a:ext cx="2303463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4" descr="Niños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00800" y="2438400"/>
            <a:ext cx="2498725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CuadroTexto 10"/>
          <p:cNvSpPr txBox="1">
            <a:spLocks noChangeArrowheads="1"/>
          </p:cNvSpPr>
          <p:nvPr/>
        </p:nvSpPr>
        <p:spPr bwMode="auto">
          <a:xfrm>
            <a:off x="609600" y="838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4040" name="CuadroTexto 11"/>
          <p:cNvSpPr txBox="1">
            <a:spLocks noChangeArrowheads="1"/>
          </p:cNvSpPr>
          <p:nvPr/>
        </p:nvSpPr>
        <p:spPr bwMode="auto">
          <a:xfrm>
            <a:off x="609600" y="31242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4041" name="CuadroTexto 12"/>
          <p:cNvSpPr txBox="1">
            <a:spLocks noChangeArrowheads="1"/>
          </p:cNvSpPr>
          <p:nvPr/>
        </p:nvSpPr>
        <p:spPr bwMode="auto">
          <a:xfrm>
            <a:off x="685800" y="52578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4042" name="CuadroTexto 13"/>
          <p:cNvSpPr txBox="1">
            <a:spLocks noChangeArrowheads="1"/>
          </p:cNvSpPr>
          <p:nvPr/>
        </p:nvSpPr>
        <p:spPr bwMode="auto">
          <a:xfrm>
            <a:off x="5943600" y="990600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4043" name="CuadroTexto 14"/>
          <p:cNvSpPr txBox="1">
            <a:spLocks noChangeArrowheads="1"/>
          </p:cNvSpPr>
          <p:nvPr/>
        </p:nvSpPr>
        <p:spPr bwMode="auto">
          <a:xfrm>
            <a:off x="5943600" y="31242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44044" name="CuadroTexto 15"/>
          <p:cNvSpPr txBox="1">
            <a:spLocks noChangeArrowheads="1"/>
          </p:cNvSpPr>
          <p:nvPr/>
        </p:nvSpPr>
        <p:spPr bwMode="auto">
          <a:xfrm>
            <a:off x="5791200" y="5443538"/>
            <a:ext cx="45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b="1">
                <a:solidFill>
                  <a:srgbClr val="0000FF"/>
                </a:solidFill>
              </a:rPr>
              <a:t>6</a:t>
            </a:r>
          </a:p>
        </p:txBody>
      </p:sp>
      <p:pic>
        <p:nvPicPr>
          <p:cNvPr id="44045" name="Picture 5" descr="Niños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0" y="4572000"/>
            <a:ext cx="2895600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77</Words>
  <Application>Microsoft Office PowerPoint</Application>
  <PresentationFormat>Presentación en pantalla (4:3)</PresentationFormat>
  <Paragraphs>39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6" baseType="lpstr">
      <vt:lpstr>Arial</vt:lpstr>
      <vt:lpstr>Calibri</vt:lpstr>
      <vt:lpstr>ＭＳ Ｐゴシック</vt:lpstr>
      <vt:lpstr>Tema de Office</vt:lpstr>
      <vt:lpstr>              DIÁLOGO?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¿DIÁLOGO?</dc:title>
  <dc:creator>Jesus</dc:creator>
  <cp:lastModifiedBy>luis</cp:lastModifiedBy>
  <cp:revision>14</cp:revision>
  <dcterms:created xsi:type="dcterms:W3CDTF">2014-10-14T18:01:31Z</dcterms:created>
  <dcterms:modified xsi:type="dcterms:W3CDTF">2017-05-09T10:16:48Z</dcterms:modified>
</cp:coreProperties>
</file>