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1024" r:id="rId2"/>
    <p:sldId id="1136" r:id="rId3"/>
    <p:sldId id="1135" r:id="rId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374"/>
    <p:restoredTop sz="77583"/>
  </p:normalViewPr>
  <p:slideViewPr>
    <p:cSldViewPr snapToGrid="0" snapToObjects="1">
      <p:cViewPr>
        <p:scale>
          <a:sx n="51" d="100"/>
          <a:sy n="51" d="100"/>
        </p:scale>
        <p:origin x="536" y="7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DD8466-5E05-1F4C-99CB-4A66A1C458EE}" type="datetimeFigureOut">
              <a:rPr lang="es-ES" smtClean="0"/>
              <a:t>18/11/21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6BC078-A67C-5049-94E3-5B81BB0962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4674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Now</a:t>
            </a:r>
            <a:r>
              <a:rPr lang="es-ES" dirty="0"/>
              <a:t> </a:t>
            </a:r>
            <a:r>
              <a:rPr lang="es-ES" dirty="0" err="1"/>
              <a:t>we’re</a:t>
            </a:r>
            <a:r>
              <a:rPr lang="es-ES" dirty="0"/>
              <a:t> </a:t>
            </a:r>
            <a:r>
              <a:rPr lang="es-ES" dirty="0" err="1"/>
              <a:t>going</a:t>
            </a:r>
            <a:r>
              <a:rPr lang="es-ES" dirty="0"/>
              <a:t> to do </a:t>
            </a:r>
            <a:r>
              <a:rPr lang="es-ES" dirty="0" err="1"/>
              <a:t>it</a:t>
            </a:r>
            <a:r>
              <a:rPr lang="es-ES" dirty="0"/>
              <a:t> </a:t>
            </a:r>
            <a:r>
              <a:rPr lang="es-ES" dirty="0" err="1"/>
              <a:t>again</a:t>
            </a:r>
            <a:r>
              <a:rPr lang="es-ES" dirty="0"/>
              <a:t>, </a:t>
            </a:r>
            <a:r>
              <a:rPr lang="es-ES" dirty="0" err="1"/>
              <a:t>this</a:t>
            </a:r>
            <a:r>
              <a:rPr lang="es-ES" dirty="0"/>
              <a:t> time </a:t>
            </a:r>
            <a:r>
              <a:rPr lang="es-ES" dirty="0" err="1"/>
              <a:t>beginning</a:t>
            </a:r>
            <a:r>
              <a:rPr lang="es-ES" dirty="0"/>
              <a:t> with a </a:t>
            </a:r>
            <a:r>
              <a:rPr lang="es-ES" dirty="0" err="1"/>
              <a:t>scaffolding</a:t>
            </a:r>
            <a:r>
              <a:rPr lang="es-ES" dirty="0"/>
              <a:t> </a:t>
            </a:r>
            <a:r>
              <a:rPr lang="es-ES" dirty="0" err="1"/>
              <a:t>activity</a:t>
            </a:r>
            <a:r>
              <a:rPr lang="es-ES" dirty="0"/>
              <a:t>. 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70E6DD-7E42-43B5-A4D5-BB36A2333E71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20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>
                <a:solidFill>
                  <a:srgbClr val="7030A0"/>
                </a:solidFill>
                <a:latin typeface="Bradley Hand" pitchFamily="2" charset="77"/>
              </a:rPr>
              <a:t>https://</a:t>
            </a:r>
            <a:r>
              <a:rPr lang="es-ES" sz="1200" dirty="0" err="1">
                <a:solidFill>
                  <a:srgbClr val="7030A0"/>
                </a:solidFill>
                <a:latin typeface="Bradley Hand" pitchFamily="2" charset="77"/>
              </a:rPr>
              <a:t>www.unir.net</a:t>
            </a:r>
            <a:r>
              <a:rPr lang="es-ES" sz="1200" dirty="0">
                <a:solidFill>
                  <a:srgbClr val="7030A0"/>
                </a:solidFill>
                <a:latin typeface="Bradley Hand" pitchFamily="2" charset="77"/>
              </a:rPr>
              <a:t>/</a:t>
            </a:r>
            <a:r>
              <a:rPr lang="es-ES" sz="1200" dirty="0" err="1">
                <a:solidFill>
                  <a:srgbClr val="7030A0"/>
                </a:solidFill>
                <a:latin typeface="Bradley Hand" pitchFamily="2" charset="77"/>
              </a:rPr>
              <a:t>educacion</a:t>
            </a:r>
            <a:r>
              <a:rPr lang="es-ES" sz="1200" dirty="0">
                <a:solidFill>
                  <a:srgbClr val="7030A0"/>
                </a:solidFill>
                <a:latin typeface="Bradley Hand" pitchFamily="2" charset="77"/>
              </a:rPr>
              <a:t>/revista/la-metodologia-aicle-clil-como-aplicarla-en-la-ensenanza-bilingue/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BC078-A67C-5049-94E3-5B81BB0962A5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8581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233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rmal 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logo-conselleria-de-educacion-e-ordenacion-universitaria-xunta – Montajes  Domínguez">
            <a:extLst>
              <a:ext uri="{FF2B5EF4-FFF2-40B4-BE49-F238E27FC236}">
                <a16:creationId xmlns:a16="http://schemas.microsoft.com/office/drawing/2014/main" id="{CF1C7FDF-EA26-BC41-9408-1AF43775D8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3733" y="0"/>
            <a:ext cx="3228267" cy="59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9401223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Donna\Pictures\Scaffoldingmagic logo 4.jpg">
            <a:extLst>
              <a:ext uri="{FF2B5EF4-FFF2-40B4-BE49-F238E27FC236}">
                <a16:creationId xmlns:a16="http://schemas.microsoft.com/office/drawing/2014/main" id="{7FA3B56A-6290-3346-B23A-F7F9DEBFC62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6200000">
            <a:off x="-2841651" y="2841651"/>
            <a:ext cx="6858001" cy="1174699"/>
          </a:xfrm>
          <a:prstGeom prst="rect">
            <a:avLst/>
          </a:prstGeom>
          <a:noFill/>
        </p:spPr>
      </p:pic>
      <p:pic>
        <p:nvPicPr>
          <p:cNvPr id="6" name="Picture 4" descr="logo-conselleria-de-educacion-e-ordenacion-universitaria-xunta – Montajes  Domínguez">
            <a:extLst>
              <a:ext uri="{FF2B5EF4-FFF2-40B4-BE49-F238E27FC236}">
                <a16:creationId xmlns:a16="http://schemas.microsoft.com/office/drawing/2014/main" id="{71E98CFC-4699-3C40-A149-F475ED89814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3733" y="0"/>
            <a:ext cx="3228267" cy="59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8682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691CB8A-4286-2C4A-B250-3DC822DFF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0059267-47D2-2646-823A-9E801E5FA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1AC21A-22D7-AB40-9D05-2693802CD9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11096-150A-3C47-B7EC-758AF357DB2A}" type="datetimeFigureOut">
              <a:rPr lang="es-ES" smtClean="0"/>
              <a:t>18/11/21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FF8551-850B-0043-98B8-4CB65A8CE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A71EF1-D92A-2C4F-AF5F-C8CEFE9C0F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7B408-A144-3945-A388-6650FAAA02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3295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E67D93EB-33A7-0D46-9122-CC47ADD2801F}"/>
              </a:ext>
            </a:extLst>
          </p:cNvPr>
          <p:cNvSpPr txBox="1"/>
          <p:nvPr/>
        </p:nvSpPr>
        <p:spPr>
          <a:xfrm>
            <a:off x="2676467" y="3923"/>
            <a:ext cx="538353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4400" b="1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5ª MINI-LESSON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502A880-FA31-514D-A54E-0DA9CE1C278A}"/>
              </a:ext>
            </a:extLst>
          </p:cNvPr>
          <p:cNvSpPr txBox="1"/>
          <p:nvPr/>
        </p:nvSpPr>
        <p:spPr>
          <a:xfrm>
            <a:off x="5037354" y="1116295"/>
            <a:ext cx="6842454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Bef>
                <a:spcPts val="1200"/>
              </a:spcBef>
              <a:buAutoNum type="arabicPeriod"/>
              <a:defRPr/>
            </a:pPr>
            <a:endParaRPr lang="es-ES" sz="2400" dirty="0">
              <a:solidFill>
                <a:srgbClr val="0070C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pPr marL="457200" indent="-457200">
              <a:spcBef>
                <a:spcPts val="1200"/>
              </a:spcBef>
              <a:buAutoNum type="arabicPeriod"/>
              <a:defRPr/>
            </a:pP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Choose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Roles</a:t>
            </a:r>
          </a:p>
          <a:p>
            <a:pPr marL="457200" indent="-457200">
              <a:spcBef>
                <a:spcPts val="1200"/>
              </a:spcBef>
              <a:buAutoNum type="arabicPeriod"/>
              <a:defRPr/>
            </a:pPr>
            <a:endParaRPr lang="es-ES" sz="2400" dirty="0">
              <a:solidFill>
                <a:srgbClr val="0070C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pPr marL="457200" indent="-457200">
              <a:spcBef>
                <a:spcPts val="1200"/>
              </a:spcBef>
              <a:buAutoNum type="arabicPeriod"/>
              <a:defRPr/>
            </a:pP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Invent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a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gesture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for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the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academic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language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in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Slides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2 &amp; 3</a:t>
            </a:r>
          </a:p>
          <a:p>
            <a:pPr>
              <a:spcBef>
                <a:spcPts val="1200"/>
              </a:spcBef>
              <a:defRPr/>
            </a:pPr>
            <a:endParaRPr lang="es-ES" sz="2400" dirty="0">
              <a:solidFill>
                <a:srgbClr val="0070C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pPr marL="457200" indent="-457200">
              <a:spcBef>
                <a:spcPts val="1200"/>
              </a:spcBef>
              <a:buFont typeface="+mj-lt"/>
              <a:buAutoNum type="arabicPeriod" startAt="4"/>
              <a:defRPr/>
            </a:pP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You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will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share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some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of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your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gestures</a:t>
            </a:r>
            <a:endParaRPr lang="es-ES" sz="2400" dirty="0">
              <a:solidFill>
                <a:srgbClr val="0070C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2" descr="Musical Instruments 2 (with key) - English ESL Worksheets for distance  learning and physical classrooms">
            <a:extLst>
              <a:ext uri="{FF2B5EF4-FFF2-40B4-BE49-F238E27FC236}">
                <a16:creationId xmlns:a16="http://schemas.microsoft.com/office/drawing/2014/main" id="{52485A2C-5E0A-1847-859B-7085EE78E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60152">
            <a:off x="1548489" y="333216"/>
            <a:ext cx="2255954" cy="3186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 descr="Interfaz de usuario gráfica, Texto, Aplicación, Word&#10;&#10;Descripción generada automáticamente">
            <a:extLst>
              <a:ext uri="{FF2B5EF4-FFF2-40B4-BE49-F238E27FC236}">
                <a16:creationId xmlns:a16="http://schemas.microsoft.com/office/drawing/2014/main" id="{D4727566-2D17-504E-AB5F-6FE988CB28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4212" y="2839844"/>
            <a:ext cx="2160145" cy="3004608"/>
          </a:xfrm>
          <a:prstGeom prst="rect">
            <a:avLst/>
          </a:prstGeom>
        </p:spPr>
      </p:pic>
      <p:pic>
        <p:nvPicPr>
          <p:cNvPr id="12" name="Imagen 11" descr="Texto&#10;&#10;Descripción generada automáticamente">
            <a:extLst>
              <a:ext uri="{FF2B5EF4-FFF2-40B4-BE49-F238E27FC236}">
                <a16:creationId xmlns:a16="http://schemas.microsoft.com/office/drawing/2014/main" id="{869D2267-0C30-C545-83A1-FEC9E0D868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351147">
            <a:off x="1559212" y="3295617"/>
            <a:ext cx="2302234" cy="3266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05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Musical Instruments 2 (with key) - English ESL Worksheets for distance  learning and physical classrooms">
            <a:extLst>
              <a:ext uri="{FF2B5EF4-FFF2-40B4-BE49-F238E27FC236}">
                <a16:creationId xmlns:a16="http://schemas.microsoft.com/office/drawing/2014/main" id="{AD509525-42DA-B840-9FA8-5E03356F5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862" y="481974"/>
            <a:ext cx="4172225" cy="5894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16F71A2-093E-0343-91DC-A130D33D53D7}"/>
              </a:ext>
            </a:extLst>
          </p:cNvPr>
          <p:cNvSpPr txBox="1"/>
          <p:nvPr/>
        </p:nvSpPr>
        <p:spPr>
          <a:xfrm>
            <a:off x="6377915" y="2422581"/>
            <a:ext cx="4629922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ctr">
              <a:spcBef>
                <a:spcPts val="1200"/>
              </a:spcBef>
              <a:buAutoNum type="arabicPeriod"/>
              <a:defRPr/>
            </a:pPr>
            <a:endParaRPr lang="es-ES" sz="2800" dirty="0">
              <a:solidFill>
                <a:srgbClr val="0070C0"/>
              </a:solidFill>
              <a:latin typeface="Modern Love Caps" pitchFamily="82" charset="0"/>
              <a:cs typeface="Calibri" panose="020F0502020204030204" pitchFamily="34" charset="0"/>
            </a:endParaRPr>
          </a:p>
          <a:p>
            <a:pPr marL="457200" indent="-457200" algn="ctr">
              <a:spcBef>
                <a:spcPts val="1200"/>
              </a:spcBef>
              <a:buAutoNum type="arabicPeriod"/>
              <a:defRPr/>
            </a:pPr>
            <a:endParaRPr lang="es-ES" sz="2800" dirty="0">
              <a:solidFill>
                <a:srgbClr val="0070C0"/>
              </a:solidFill>
              <a:latin typeface="Modern Love Caps" pitchFamily="82" charset="0"/>
              <a:cs typeface="Calibri" panose="020F0502020204030204" pitchFamily="34" charset="0"/>
            </a:endParaRPr>
          </a:p>
          <a:p>
            <a:pPr algn="ctr">
              <a:spcBef>
                <a:spcPts val="1200"/>
              </a:spcBef>
              <a:defRPr/>
            </a:pPr>
            <a:r>
              <a:rPr lang="es-ES" sz="2800" dirty="0" err="1">
                <a:solidFill>
                  <a:srgbClr val="0070C0"/>
                </a:solidFill>
                <a:latin typeface="Modern Love Caps" pitchFamily="82" charset="0"/>
                <a:cs typeface="Calibri" panose="020F0502020204030204" pitchFamily="34" charset="0"/>
              </a:rPr>
              <a:t>Invent</a:t>
            </a:r>
            <a:r>
              <a:rPr lang="es-ES" sz="2800" dirty="0">
                <a:solidFill>
                  <a:srgbClr val="0070C0"/>
                </a:solidFill>
                <a:latin typeface="Modern Love Caps" pitchFamily="82" charset="0"/>
                <a:cs typeface="Calibri" panose="020F0502020204030204" pitchFamily="34" charset="0"/>
              </a:rPr>
              <a:t> a </a:t>
            </a:r>
            <a:r>
              <a:rPr lang="es-ES" sz="2800" dirty="0" err="1">
                <a:solidFill>
                  <a:srgbClr val="0070C0"/>
                </a:solidFill>
                <a:latin typeface="Modern Love Caps" pitchFamily="82" charset="0"/>
                <a:cs typeface="Calibri" panose="020F0502020204030204" pitchFamily="34" charset="0"/>
              </a:rPr>
              <a:t>gesture</a:t>
            </a:r>
            <a:r>
              <a:rPr lang="es-ES" sz="2800" dirty="0">
                <a:solidFill>
                  <a:srgbClr val="0070C0"/>
                </a:solidFill>
                <a:latin typeface="Modern Love Caps" pitchFamily="82" charset="0"/>
                <a:cs typeface="Calibri" panose="020F0502020204030204" pitchFamily="34" charset="0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Modern Love Caps" pitchFamily="82" charset="0"/>
                <a:cs typeface="Calibri" panose="020F0502020204030204" pitchFamily="34" charset="0"/>
              </a:rPr>
              <a:t>for</a:t>
            </a:r>
            <a:r>
              <a:rPr lang="es-ES" sz="2800" dirty="0">
                <a:solidFill>
                  <a:srgbClr val="0070C0"/>
                </a:solidFill>
                <a:latin typeface="Modern Love Caps" pitchFamily="82" charset="0"/>
                <a:cs typeface="Calibri" panose="020F0502020204030204" pitchFamily="34" charset="0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Modern Love Caps" pitchFamily="82" charset="0"/>
                <a:cs typeface="Calibri" panose="020F0502020204030204" pitchFamily="34" charset="0"/>
              </a:rPr>
              <a:t>each</a:t>
            </a:r>
            <a:r>
              <a:rPr lang="es-ES" sz="2800" dirty="0">
                <a:solidFill>
                  <a:srgbClr val="0070C0"/>
                </a:solidFill>
                <a:latin typeface="Modern Love Caps" pitchFamily="82" charset="0"/>
                <a:cs typeface="Calibri" panose="020F0502020204030204" pitchFamily="34" charset="0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Modern Love Caps" pitchFamily="82" charset="0"/>
                <a:cs typeface="Calibri" panose="020F0502020204030204" pitchFamily="34" charset="0"/>
              </a:rPr>
              <a:t>instrument</a:t>
            </a:r>
            <a:endParaRPr lang="es-ES" sz="2800" dirty="0">
              <a:solidFill>
                <a:srgbClr val="0070C0"/>
              </a:solidFill>
              <a:latin typeface="Modern Love Caps" pitchFamily="82" charset="0"/>
              <a:cs typeface="Calibri" panose="020F0502020204030204" pitchFamily="34" charset="0"/>
            </a:endParaRPr>
          </a:p>
          <a:p>
            <a:pPr algn="ctr">
              <a:spcBef>
                <a:spcPts val="1200"/>
              </a:spcBef>
              <a:defRPr/>
            </a:pPr>
            <a:endParaRPr lang="es-ES" sz="2800" dirty="0">
              <a:solidFill>
                <a:srgbClr val="0070C0"/>
              </a:solidFill>
              <a:latin typeface="Modern Love Caps" pitchFamily="8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384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35DE2EF6-8F9F-E74B-9A42-16A7E84D3842}"/>
              </a:ext>
            </a:extLst>
          </p:cNvPr>
          <p:cNvSpPr txBox="1"/>
          <p:nvPr/>
        </p:nvSpPr>
        <p:spPr>
          <a:xfrm>
            <a:off x="6443229" y="1399324"/>
            <a:ext cx="4629922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ctr">
              <a:spcBef>
                <a:spcPts val="1200"/>
              </a:spcBef>
              <a:buAutoNum type="arabicPeriod"/>
              <a:defRPr/>
            </a:pPr>
            <a:endParaRPr lang="es-ES" sz="2800" dirty="0">
              <a:solidFill>
                <a:srgbClr val="0070C0"/>
              </a:solidFill>
              <a:latin typeface="Modern Love Caps" pitchFamily="82" charset="0"/>
              <a:cs typeface="Calibri" panose="020F0502020204030204" pitchFamily="34" charset="0"/>
            </a:endParaRPr>
          </a:p>
          <a:p>
            <a:pPr marL="457200" indent="-457200" algn="ctr">
              <a:spcBef>
                <a:spcPts val="1200"/>
              </a:spcBef>
              <a:buAutoNum type="arabicPeriod"/>
              <a:defRPr/>
            </a:pPr>
            <a:endParaRPr lang="es-ES" sz="2800" dirty="0">
              <a:solidFill>
                <a:srgbClr val="0070C0"/>
              </a:solidFill>
              <a:latin typeface="Modern Love Caps" pitchFamily="82" charset="0"/>
              <a:cs typeface="Calibri" panose="020F0502020204030204" pitchFamily="34" charset="0"/>
            </a:endParaRPr>
          </a:p>
          <a:p>
            <a:pPr algn="ctr">
              <a:spcBef>
                <a:spcPts val="1200"/>
              </a:spcBef>
              <a:defRPr/>
            </a:pPr>
            <a:r>
              <a:rPr lang="es-ES" sz="2800" dirty="0" err="1">
                <a:solidFill>
                  <a:srgbClr val="0070C0"/>
                </a:solidFill>
                <a:latin typeface="Modern Love Caps" pitchFamily="82" charset="0"/>
                <a:cs typeface="Calibri" panose="020F0502020204030204" pitchFamily="34" charset="0"/>
              </a:rPr>
              <a:t>Invent</a:t>
            </a:r>
            <a:r>
              <a:rPr lang="es-ES" sz="2800" dirty="0">
                <a:solidFill>
                  <a:srgbClr val="0070C0"/>
                </a:solidFill>
                <a:latin typeface="Modern Love Caps" pitchFamily="82" charset="0"/>
                <a:cs typeface="Calibri" panose="020F0502020204030204" pitchFamily="34" charset="0"/>
              </a:rPr>
              <a:t> a </a:t>
            </a:r>
            <a:r>
              <a:rPr lang="es-ES" sz="2800" dirty="0" err="1">
                <a:solidFill>
                  <a:srgbClr val="0070C0"/>
                </a:solidFill>
                <a:latin typeface="Modern Love Caps" pitchFamily="82" charset="0"/>
                <a:cs typeface="Calibri" panose="020F0502020204030204" pitchFamily="34" charset="0"/>
              </a:rPr>
              <a:t>gesture</a:t>
            </a:r>
            <a:r>
              <a:rPr lang="es-ES" sz="2800" dirty="0">
                <a:solidFill>
                  <a:srgbClr val="0070C0"/>
                </a:solidFill>
                <a:latin typeface="Modern Love Caps" pitchFamily="82" charset="0"/>
                <a:cs typeface="Calibri" panose="020F0502020204030204" pitchFamily="34" charset="0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Modern Love Caps" pitchFamily="82" charset="0"/>
                <a:cs typeface="Calibri" panose="020F0502020204030204" pitchFamily="34" charset="0"/>
              </a:rPr>
              <a:t>for</a:t>
            </a:r>
            <a:r>
              <a:rPr lang="es-ES" sz="2800" dirty="0">
                <a:solidFill>
                  <a:srgbClr val="0070C0"/>
                </a:solidFill>
                <a:latin typeface="Modern Love Caps" pitchFamily="82" charset="0"/>
                <a:cs typeface="Calibri" panose="020F0502020204030204" pitchFamily="34" charset="0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Modern Love Caps" pitchFamily="82" charset="0"/>
                <a:cs typeface="Calibri" panose="020F0502020204030204" pitchFamily="34" charset="0"/>
              </a:rPr>
              <a:t>each</a:t>
            </a:r>
            <a:r>
              <a:rPr lang="es-ES" sz="2800" dirty="0">
                <a:solidFill>
                  <a:srgbClr val="0070C0"/>
                </a:solidFill>
                <a:latin typeface="Modern Love Caps" pitchFamily="82" charset="0"/>
                <a:cs typeface="Calibri" panose="020F0502020204030204" pitchFamily="34" charset="0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Modern Love Caps" pitchFamily="82" charset="0"/>
                <a:cs typeface="Calibri" panose="020F0502020204030204" pitchFamily="34" charset="0"/>
              </a:rPr>
              <a:t>term</a:t>
            </a:r>
            <a:endParaRPr lang="es-ES" sz="2800" dirty="0">
              <a:solidFill>
                <a:srgbClr val="0070C0"/>
              </a:solidFill>
              <a:latin typeface="Modern Love Caps" pitchFamily="82" charset="0"/>
              <a:cs typeface="Calibri" panose="020F0502020204030204" pitchFamily="34" charset="0"/>
            </a:endParaRPr>
          </a:p>
          <a:p>
            <a:pPr algn="ctr">
              <a:spcBef>
                <a:spcPts val="1200"/>
              </a:spcBef>
              <a:defRPr/>
            </a:pPr>
            <a:endParaRPr lang="es-ES" sz="2800" dirty="0">
              <a:solidFill>
                <a:srgbClr val="0070C0"/>
              </a:solidFill>
              <a:latin typeface="Modern Love Caps" pitchFamily="82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ES" b="1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barbed</a:t>
            </a:r>
            <a:r>
              <a:rPr lang="es-ES" b="1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b="1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wire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: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sharp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metl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cables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ES" b="1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survelllance</a:t>
            </a:r>
            <a:r>
              <a:rPr lang="es-ES" b="1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: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close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observation</a:t>
            </a:r>
            <a:endParaRPr lang="es-ES" dirty="0">
              <a:solidFill>
                <a:srgbClr val="0070C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ES" b="1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xenophobia</a:t>
            </a:r>
            <a:r>
              <a:rPr lang="es-ES" b="1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: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fear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of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foreigners</a:t>
            </a:r>
            <a:endParaRPr lang="es-ES" dirty="0">
              <a:solidFill>
                <a:srgbClr val="0070C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ES" b="1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widespread</a:t>
            </a:r>
            <a:r>
              <a:rPr lang="es-ES" b="1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: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distributed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all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over</a:t>
            </a:r>
            <a:endParaRPr lang="es-ES" dirty="0">
              <a:solidFill>
                <a:srgbClr val="0070C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ES" b="1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abroad</a:t>
            </a:r>
            <a:r>
              <a:rPr lang="es-ES" b="1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: 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in a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foreign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country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ES" b="1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gain</a:t>
            </a:r>
            <a:r>
              <a:rPr lang="es-ES" b="1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: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benefit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from</a:t>
            </a:r>
            <a:endParaRPr lang="es-ES" dirty="0">
              <a:solidFill>
                <a:srgbClr val="0070C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ES" b="1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remaining</a:t>
            </a:r>
            <a:r>
              <a:rPr lang="es-ES" b="1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: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still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available</a:t>
            </a:r>
            <a:endParaRPr lang="es-ES" dirty="0">
              <a:solidFill>
                <a:srgbClr val="0070C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ES" b="1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savings</a:t>
            </a:r>
            <a:r>
              <a:rPr lang="es-ES" b="1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: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money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you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keep</a:t>
            </a:r>
            <a:endParaRPr lang="es-ES" dirty="0">
              <a:solidFill>
                <a:srgbClr val="0070C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ES" b="1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unbalance</a:t>
            </a:r>
            <a:r>
              <a:rPr lang="es-ES" b="1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: 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to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make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unequal</a:t>
            </a:r>
            <a:endParaRPr lang="es-ES" b="1" dirty="0">
              <a:solidFill>
                <a:srgbClr val="0070C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1200"/>
              </a:spcBef>
              <a:defRPr/>
            </a:pPr>
            <a:endParaRPr lang="es-ES" sz="2800" dirty="0">
              <a:solidFill>
                <a:srgbClr val="0070C0"/>
              </a:solidFill>
              <a:latin typeface="Modern Love Caps" pitchFamily="82" charset="0"/>
              <a:cs typeface="Calibri" panose="020F0502020204030204" pitchFamily="34" charset="0"/>
            </a:endParaRPr>
          </a:p>
        </p:txBody>
      </p:sp>
      <p:pic>
        <p:nvPicPr>
          <p:cNvPr id="13" name="Imagen 12" descr="Interfaz de usuario gráfica, Texto, Aplicación, Word&#10;&#10;Descripción generada automáticamente">
            <a:extLst>
              <a:ext uri="{FF2B5EF4-FFF2-40B4-BE49-F238E27FC236}">
                <a16:creationId xmlns:a16="http://schemas.microsoft.com/office/drawing/2014/main" id="{13DB3697-58C0-ED44-9086-056921DC1E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409" y="2181948"/>
            <a:ext cx="3361820" cy="4676052"/>
          </a:xfrm>
          <a:prstGeom prst="rect">
            <a:avLst/>
          </a:prstGeom>
        </p:spPr>
      </p:pic>
      <p:pic>
        <p:nvPicPr>
          <p:cNvPr id="14" name="Imagen 13" descr="Texto&#10;&#10;Descripción generada automáticamente">
            <a:extLst>
              <a:ext uri="{FF2B5EF4-FFF2-40B4-BE49-F238E27FC236}">
                <a16:creationId xmlns:a16="http://schemas.microsoft.com/office/drawing/2014/main" id="{D20A285E-ADC9-9446-BF13-A4EF6AAC6F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351147">
            <a:off x="502896" y="578898"/>
            <a:ext cx="3582952" cy="508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044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1165</TotalTime>
  <Words>111</Words>
  <Application>Microsoft Macintosh PowerPoint</Application>
  <PresentationFormat>Panorámica</PresentationFormat>
  <Paragraphs>27</Paragraphs>
  <Slides>3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10" baseType="lpstr">
      <vt:lpstr>Arial</vt:lpstr>
      <vt:lpstr>Bradley Hand</vt:lpstr>
      <vt:lpstr>Calibri</vt:lpstr>
      <vt:lpstr>Calibri Light</vt:lpstr>
      <vt:lpstr>Century Gothic</vt:lpstr>
      <vt:lpstr>Modern Love Caps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Donna Fields</dc:creator>
  <cp:lastModifiedBy>Jordi Edgar Tordera Juan</cp:lastModifiedBy>
  <cp:revision>32</cp:revision>
  <dcterms:created xsi:type="dcterms:W3CDTF">2021-01-21T17:14:32Z</dcterms:created>
  <dcterms:modified xsi:type="dcterms:W3CDTF">2021-11-18T13:01:59Z</dcterms:modified>
</cp:coreProperties>
</file>