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340" r:id="rId2"/>
    <p:sldId id="1284" r:id="rId3"/>
    <p:sldId id="1341" r:id="rId4"/>
    <p:sldId id="1342" r:id="rId5"/>
    <p:sldId id="1343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36"/>
    <p:restoredTop sz="95707"/>
  </p:normalViewPr>
  <p:slideViewPr>
    <p:cSldViewPr snapToGrid="0" snapToObjects="1">
      <p:cViewPr varScale="1">
        <p:scale>
          <a:sx n="101" d="100"/>
          <a:sy n="101" d="100"/>
        </p:scale>
        <p:origin x="4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DE45C-8F97-924D-BEEF-039D355FB9FD}" type="datetimeFigureOut">
              <a:rPr lang="es-ES" smtClean="0"/>
              <a:t>2/12/21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964B2-C0D6-2640-9C29-F9FABDA109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0816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Find</a:t>
            </a:r>
            <a:r>
              <a:rPr lang="es-ES" dirty="0"/>
              <a:t> </a:t>
            </a:r>
            <a:r>
              <a:rPr lang="es-ES" dirty="0" err="1"/>
              <a:t>this</a:t>
            </a:r>
            <a:r>
              <a:rPr lang="es-ES" dirty="0"/>
              <a:t> </a:t>
            </a:r>
            <a:r>
              <a:rPr lang="es-ES" dirty="0" err="1"/>
              <a:t>slide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Google Drive.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0E6DD-7E42-43B5-A4D5-BB36A2333E7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03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46F03-DF96-7340-A2B8-1A5E92D9F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98C1B5-DAD7-EF44-B3EE-23176A26D4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35BCD2-E77C-004C-885B-7EB6C1D0F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8BA3-47CA-0147-9E26-F89AEA754AF2}" type="datetimeFigureOut">
              <a:rPr lang="es-ES" smtClean="0"/>
              <a:t>2/12/21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FC8C72-1E1B-0946-AE6A-8E8CD8FD7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63AAEB-387D-0D42-8C4A-FD8AD8A70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6EDD-682B-C94F-AB5D-94C540363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6446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A7F54C-89EC-1F45-B526-301A74B51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C2101E-1A13-9D43-8840-2A6B93573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FF2CAD-C89F-464B-BEE5-80E9018EE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8BA3-47CA-0147-9E26-F89AEA754AF2}" type="datetimeFigureOut">
              <a:rPr lang="es-ES" smtClean="0"/>
              <a:t>2/12/21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728EC1-A01B-9F46-B33C-6E1841761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AE9FE5-15AD-4843-BAEA-FA236ACDB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6EDD-682B-C94F-AB5D-94C540363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4723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BB54A3-E319-A442-882D-C9C43DD5D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F25D6A-884F-3D45-9B32-D46CDC4E5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85BB33-3C11-9941-BFB1-72A0E64E1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8BA3-47CA-0147-9E26-F89AEA754AF2}" type="datetimeFigureOut">
              <a:rPr lang="es-ES" smtClean="0"/>
              <a:t>2/12/21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FE839B-75C4-514A-9ECF-34D526BEE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C0A7A6-55B4-8343-875A-61B499592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6EDD-682B-C94F-AB5D-94C540363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6365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DCC2DB-5828-764E-960E-70756B3AD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E87DE2-6847-AB4B-8DC0-5B4E2DB8E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96B7658-E46F-AA49-88E1-83016BD02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A4FA2F-7DB3-CA4A-B931-8FC66C54D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8BA3-47CA-0147-9E26-F89AEA754AF2}" type="datetimeFigureOut">
              <a:rPr lang="es-ES" smtClean="0"/>
              <a:t>2/12/21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35AB63-9385-A64D-BCBE-042C1D638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A94855-D500-CC43-A925-431E8C618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6EDD-682B-C94F-AB5D-94C540363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3777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61BC9-EDCF-284D-8527-10887023E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99D77F-3C39-9E40-A058-BCD8BE385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545CF12-FC0B-D94F-B1B0-4F8143AF7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37FB8C8-5AEE-8748-A242-451CAC4877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C149EF3-294C-2141-A702-06E5B944AD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D3F401-C778-2D45-BF53-2F917F3AB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8BA3-47CA-0147-9E26-F89AEA754AF2}" type="datetimeFigureOut">
              <a:rPr lang="es-ES" smtClean="0"/>
              <a:t>2/12/21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9171E06-39CC-2845-B3C2-B07D19456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A477D72-61A3-AE47-8FB7-98E236324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6EDD-682B-C94F-AB5D-94C540363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717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B534A8-7B7F-5D40-B968-0B9F9CC8A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4EE5EC-B028-1744-A4DC-E6E41AC41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8BA3-47CA-0147-9E26-F89AEA754AF2}" type="datetimeFigureOut">
              <a:rPr lang="es-ES" smtClean="0"/>
              <a:t>2/12/21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49394C1-9D01-7F42-8E41-B28BD9FD3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5CCABC8-2FE9-2140-8B76-AB8A85931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6EDD-682B-C94F-AB5D-94C540363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423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BC85F1B-4F8E-B541-9399-7452B738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8BA3-47CA-0147-9E26-F89AEA754AF2}" type="datetimeFigureOut">
              <a:rPr lang="es-ES" smtClean="0"/>
              <a:t>2/12/21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D7129FC-F217-C844-8CE0-FCBA92B13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891761-C5A4-0F42-994E-ED7DC5347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6EDD-682B-C94F-AB5D-94C540363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50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59A4DA-F513-7E4D-836D-ACBDB1FC7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E36305-6EFA-C446-9224-B350A99F1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4C5A63C-18E3-4F42-8856-0B51E7D90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863F76-1FD3-8046-A611-06C63F37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8BA3-47CA-0147-9E26-F89AEA754AF2}" type="datetimeFigureOut">
              <a:rPr lang="es-ES" smtClean="0"/>
              <a:t>2/12/21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72638F-73AB-8042-B344-3584A3C4B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85A7673-A64F-044B-B485-5658485B7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6EDD-682B-C94F-AB5D-94C540363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746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8483F7-A44D-A54A-9371-964C00405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7982AF1-5CA3-4C41-8C1B-0B7356FF01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ECF082-3D6D-364B-B840-847035C48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42EADC-43C9-924A-9113-1B3DCB4FB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8BA3-47CA-0147-9E26-F89AEA754AF2}" type="datetimeFigureOut">
              <a:rPr lang="es-ES" smtClean="0"/>
              <a:t>2/12/21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590E4E-CB98-6147-BB0A-BAA51C592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2DE231-590D-AF4F-92BA-2DD3F45D1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6EDD-682B-C94F-AB5D-94C540363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898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DA5D74-C249-3A46-BFC6-5F0B0932D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74DBE45-55E0-1845-84D8-2E0619A6F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B90245-EF16-2648-83C8-953EF513B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8BA3-47CA-0147-9E26-F89AEA754AF2}" type="datetimeFigureOut">
              <a:rPr lang="es-ES" smtClean="0"/>
              <a:t>2/12/21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874573-A7B8-D947-A98B-8ED89A464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81C96E-4E5F-7840-AB48-B5733BA8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6EDD-682B-C94F-AB5D-94C540363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3426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D60DC6-6B1A-464E-BB06-34698CB537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E9A1BE2-EEDC-B44E-B6E8-94C6F97EF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7C852E-06BB-6C4C-8F33-EB19B4A9C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8BA3-47CA-0147-9E26-F89AEA754AF2}" type="datetimeFigureOut">
              <a:rPr lang="es-ES" smtClean="0"/>
              <a:t>2/12/21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16A723-8F15-A846-A9D6-C2D54FCE2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C57F0B-5E4C-5943-B622-54D5BC9E1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B6EDD-682B-C94F-AB5D-94C540363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066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1946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Donna\Pictures\Scaffoldingmagic logo 4.jpg">
            <a:extLst>
              <a:ext uri="{FF2B5EF4-FFF2-40B4-BE49-F238E27FC236}">
                <a16:creationId xmlns:a16="http://schemas.microsoft.com/office/drawing/2014/main" id="{7FA3B56A-6290-3346-B23A-F7F9DEBFC6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6200000">
            <a:off x="-2841651" y="2841651"/>
            <a:ext cx="6858001" cy="1174699"/>
          </a:xfrm>
          <a:prstGeom prst="rect">
            <a:avLst/>
          </a:prstGeom>
          <a:noFill/>
        </p:spPr>
      </p:pic>
      <p:pic>
        <p:nvPicPr>
          <p:cNvPr id="6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71E98CFC-4699-3C40-A149-F475ED8981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97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411FFB4-A812-3B47-973C-2F79732EB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3917BB-C49F-F043-9129-0E9AA900D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6DD917-5E5F-074F-B59B-A74E288911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F8BA3-47CA-0147-9E26-F89AEA754AF2}" type="datetimeFigureOut">
              <a:rPr lang="es-ES" smtClean="0"/>
              <a:t>2/12/21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B29325-1E62-7140-A762-97726E5CA0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10FCB6-4CA3-3441-BC7B-140802AC6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B6EDD-682B-C94F-AB5D-94C5403637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788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CuadroTexto">
            <a:extLst>
              <a:ext uri="{FF2B5EF4-FFF2-40B4-BE49-F238E27FC236}">
                <a16:creationId xmlns:a16="http://schemas.microsoft.com/office/drawing/2014/main" id="{3EA37D6A-E7B4-7D43-A4DD-230AB2E478ED}"/>
              </a:ext>
            </a:extLst>
          </p:cNvPr>
          <p:cNvSpPr txBox="1"/>
          <p:nvPr/>
        </p:nvSpPr>
        <p:spPr>
          <a:xfrm>
            <a:off x="5969479" y="1157938"/>
            <a:ext cx="622252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Choose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Roles</a:t>
            </a:r>
          </a:p>
          <a:p>
            <a:pPr marL="514350" indent="-514350">
              <a:buAutoNum type="arabicPeriod"/>
            </a:pPr>
            <a:endParaRPr lang="es-ES" sz="28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Secretary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shares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screen</a:t>
            </a:r>
            <a:endParaRPr lang="es-ES" sz="28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endParaRPr lang="es-ES" sz="28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Slide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2: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Explain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what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appears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have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gone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wrong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each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fotos </a:t>
            </a:r>
          </a:p>
          <a:p>
            <a:pPr marL="514350" indent="-514350">
              <a:buAutoNum type="arabicPeriod"/>
            </a:pPr>
            <a:endParaRPr lang="es-ES" sz="28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Slide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3: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Based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lyrics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song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predict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what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connection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between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images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from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Slide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2 and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image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. </a:t>
            </a:r>
          </a:p>
        </p:txBody>
      </p:sp>
      <p:sp>
        <p:nvSpPr>
          <p:cNvPr id="4" name="1 CuadroTexto">
            <a:extLst>
              <a:ext uri="{FF2B5EF4-FFF2-40B4-BE49-F238E27FC236}">
                <a16:creationId xmlns:a16="http://schemas.microsoft.com/office/drawing/2014/main" id="{28F36059-E78D-C542-AA0B-1C819DCC3FF3}"/>
              </a:ext>
            </a:extLst>
          </p:cNvPr>
          <p:cNvSpPr txBox="1"/>
          <p:nvPr/>
        </p:nvSpPr>
        <p:spPr>
          <a:xfrm>
            <a:off x="2331818" y="42149"/>
            <a:ext cx="6371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10ª Mini-</a:t>
            </a:r>
            <a:r>
              <a:rPr lang="es-ES" sz="5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Lesson</a:t>
            </a:r>
            <a:r>
              <a:rPr lang="es-ES" sz="5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B</a:t>
            </a:r>
          </a:p>
        </p:txBody>
      </p:sp>
      <p:pic>
        <p:nvPicPr>
          <p:cNvPr id="5" name="Imagen 4" descr="Un joven con un traje de color negro sobre una mesa&#10;&#10;Descripción generada automáticamente con confianza baja">
            <a:extLst>
              <a:ext uri="{FF2B5EF4-FFF2-40B4-BE49-F238E27FC236}">
                <a16:creationId xmlns:a16="http://schemas.microsoft.com/office/drawing/2014/main" id="{60C14536-B7FC-0047-8D0F-B06E05F08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62878">
            <a:off x="1347801" y="2265870"/>
            <a:ext cx="4499460" cy="303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40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abla, parado, vistiendo, mujer&#10;&#10;Descripción generada automáticamente">
            <a:extLst>
              <a:ext uri="{FF2B5EF4-FFF2-40B4-BE49-F238E27FC236}">
                <a16:creationId xmlns:a16="http://schemas.microsoft.com/office/drawing/2014/main" id="{23F13E58-83E7-6A4D-9C6D-0AB8BEC5B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027" y="3600215"/>
            <a:ext cx="2818539" cy="1780130"/>
          </a:xfrm>
          <a:prstGeom prst="rect">
            <a:avLst/>
          </a:prstGeom>
        </p:spPr>
      </p:pic>
      <p:pic>
        <p:nvPicPr>
          <p:cNvPr id="6" name="Imagen 5" descr="Imagen que contiene interior, comida, tabla, frente&#10;&#10;Descripción generada automáticamente">
            <a:extLst>
              <a:ext uri="{FF2B5EF4-FFF2-40B4-BE49-F238E27FC236}">
                <a16:creationId xmlns:a16="http://schemas.microsoft.com/office/drawing/2014/main" id="{B29E3651-1A32-B74E-AC0D-5235DADBE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9435" y="24433"/>
            <a:ext cx="2445661" cy="2000724"/>
          </a:xfrm>
          <a:prstGeom prst="rect">
            <a:avLst/>
          </a:prstGeom>
        </p:spPr>
      </p:pic>
      <p:pic>
        <p:nvPicPr>
          <p:cNvPr id="10" name="Imagen 9" descr="Imagen que contiene interior, tabla, sostener, naranja&#10;&#10;Descripción generada automáticamente">
            <a:extLst>
              <a:ext uri="{FF2B5EF4-FFF2-40B4-BE49-F238E27FC236}">
                <a16:creationId xmlns:a16="http://schemas.microsoft.com/office/drawing/2014/main" id="{D54C0A53-F4C1-E441-9596-E1E4ECAE2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0797" y="75938"/>
            <a:ext cx="1611212" cy="1897713"/>
          </a:xfrm>
          <a:prstGeom prst="rect">
            <a:avLst/>
          </a:prstGeom>
        </p:spPr>
      </p:pic>
      <p:pic>
        <p:nvPicPr>
          <p:cNvPr id="12" name="Imagen 11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0A9D5D28-7753-5D49-AFD9-FDEC76852F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920" y="0"/>
            <a:ext cx="2810103" cy="1846053"/>
          </a:xfrm>
          <a:prstGeom prst="rect">
            <a:avLst/>
          </a:prstGeom>
        </p:spPr>
      </p:pic>
      <p:pic>
        <p:nvPicPr>
          <p:cNvPr id="18" name="Imagen 17" descr="Un oso de peluche de colores&#10;&#10;Descripción generada automáticamente con confianza baja">
            <a:extLst>
              <a:ext uri="{FF2B5EF4-FFF2-40B4-BE49-F238E27FC236}">
                <a16:creationId xmlns:a16="http://schemas.microsoft.com/office/drawing/2014/main" id="{07AD855A-AAD2-BA4F-8116-CC6CA62EC7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0797" y="3171570"/>
            <a:ext cx="2566694" cy="2037560"/>
          </a:xfrm>
          <a:prstGeom prst="rect">
            <a:avLst/>
          </a:prstGeom>
        </p:spPr>
      </p:pic>
      <p:pic>
        <p:nvPicPr>
          <p:cNvPr id="11" name="Imagen 10" descr="Imagen que contiene juguete, muñeca, pequeño, oso&#10;&#10;Descripción generada automáticamente">
            <a:extLst>
              <a:ext uri="{FF2B5EF4-FFF2-40B4-BE49-F238E27FC236}">
                <a16:creationId xmlns:a16="http://schemas.microsoft.com/office/drawing/2014/main" id="{2E25720E-F91F-F147-B528-977092432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7856" y="3324170"/>
            <a:ext cx="1894487" cy="205617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F77BE4F-8265-6648-A677-14009735D15B}"/>
              </a:ext>
            </a:extLst>
          </p:cNvPr>
          <p:cNvSpPr txBox="1"/>
          <p:nvPr/>
        </p:nvSpPr>
        <p:spPr>
          <a:xfrm>
            <a:off x="253920" y="2009104"/>
            <a:ext cx="3300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went</a:t>
            </a:r>
            <a:r>
              <a:rPr lang="es-ES" dirty="0"/>
              <a:t> </a:t>
            </a:r>
            <a:r>
              <a:rPr lang="es-ES" dirty="0" err="1"/>
              <a:t>wrong</a:t>
            </a:r>
            <a:r>
              <a:rPr lang="es-ES" dirty="0"/>
              <a:t>?</a:t>
            </a:r>
          </a:p>
          <a:p>
            <a:r>
              <a:rPr lang="es-ES" dirty="0"/>
              <a:t>__________________________</a:t>
            </a:r>
          </a:p>
          <a:p>
            <a:r>
              <a:rPr lang="es-ES" dirty="0"/>
              <a:t>__________________________</a:t>
            </a:r>
          </a:p>
          <a:p>
            <a:r>
              <a:rPr lang="es-ES" dirty="0"/>
              <a:t>__________________________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9286D46-A45A-FE45-9B73-69C1A69D384F}"/>
              </a:ext>
            </a:extLst>
          </p:cNvPr>
          <p:cNvSpPr txBox="1"/>
          <p:nvPr/>
        </p:nvSpPr>
        <p:spPr>
          <a:xfrm>
            <a:off x="4751246" y="2009103"/>
            <a:ext cx="3300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went</a:t>
            </a:r>
            <a:r>
              <a:rPr lang="es-ES" dirty="0"/>
              <a:t> </a:t>
            </a:r>
            <a:r>
              <a:rPr lang="es-ES" dirty="0" err="1"/>
              <a:t>wrong</a:t>
            </a:r>
            <a:r>
              <a:rPr lang="es-ES" dirty="0"/>
              <a:t>?</a:t>
            </a:r>
          </a:p>
          <a:p>
            <a:r>
              <a:rPr lang="es-ES" dirty="0"/>
              <a:t>__________________________</a:t>
            </a:r>
          </a:p>
          <a:p>
            <a:r>
              <a:rPr lang="es-ES" dirty="0"/>
              <a:t>__________________________</a:t>
            </a:r>
          </a:p>
          <a:p>
            <a:r>
              <a:rPr lang="es-ES" dirty="0"/>
              <a:t>__________________________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F48279F-DA37-2843-BE46-23FD08F0E371}"/>
              </a:ext>
            </a:extLst>
          </p:cNvPr>
          <p:cNvSpPr txBox="1"/>
          <p:nvPr/>
        </p:nvSpPr>
        <p:spPr>
          <a:xfrm>
            <a:off x="8703819" y="2009102"/>
            <a:ext cx="3300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went</a:t>
            </a:r>
            <a:r>
              <a:rPr lang="es-ES" dirty="0"/>
              <a:t> </a:t>
            </a:r>
            <a:r>
              <a:rPr lang="es-ES" dirty="0" err="1"/>
              <a:t>wrong</a:t>
            </a:r>
            <a:r>
              <a:rPr lang="es-ES" dirty="0"/>
              <a:t>?</a:t>
            </a:r>
          </a:p>
          <a:p>
            <a:r>
              <a:rPr lang="es-ES" dirty="0"/>
              <a:t>__________________________</a:t>
            </a:r>
          </a:p>
          <a:p>
            <a:r>
              <a:rPr lang="es-ES" dirty="0"/>
              <a:t>__________________________</a:t>
            </a:r>
          </a:p>
          <a:p>
            <a:r>
              <a:rPr lang="es-ES" dirty="0"/>
              <a:t>__________________________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BC2259C-5F22-1A40-A4C2-293A2EB8C292}"/>
              </a:ext>
            </a:extLst>
          </p:cNvPr>
          <p:cNvSpPr txBox="1"/>
          <p:nvPr/>
        </p:nvSpPr>
        <p:spPr>
          <a:xfrm>
            <a:off x="8891351" y="5495081"/>
            <a:ext cx="3300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went</a:t>
            </a:r>
            <a:r>
              <a:rPr lang="es-ES" dirty="0"/>
              <a:t> </a:t>
            </a:r>
            <a:r>
              <a:rPr lang="es-ES" dirty="0" err="1"/>
              <a:t>wrong</a:t>
            </a:r>
            <a:r>
              <a:rPr lang="es-ES" dirty="0"/>
              <a:t>?</a:t>
            </a:r>
          </a:p>
          <a:p>
            <a:r>
              <a:rPr lang="es-ES" dirty="0"/>
              <a:t>__________________________</a:t>
            </a:r>
          </a:p>
          <a:p>
            <a:r>
              <a:rPr lang="es-ES" dirty="0"/>
              <a:t>__________________________</a:t>
            </a:r>
          </a:p>
          <a:p>
            <a:r>
              <a:rPr lang="es-ES" dirty="0"/>
              <a:t>__________________________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B87478F-7527-034E-A998-1C6616FF2354}"/>
              </a:ext>
            </a:extLst>
          </p:cNvPr>
          <p:cNvSpPr txBox="1"/>
          <p:nvPr/>
        </p:nvSpPr>
        <p:spPr>
          <a:xfrm>
            <a:off x="4751245" y="5495081"/>
            <a:ext cx="3300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went</a:t>
            </a:r>
            <a:r>
              <a:rPr lang="es-ES" dirty="0"/>
              <a:t> </a:t>
            </a:r>
            <a:r>
              <a:rPr lang="es-ES" dirty="0" err="1"/>
              <a:t>wrong</a:t>
            </a:r>
            <a:r>
              <a:rPr lang="es-ES" dirty="0"/>
              <a:t>?</a:t>
            </a:r>
          </a:p>
          <a:p>
            <a:r>
              <a:rPr lang="es-ES" dirty="0"/>
              <a:t>__________________________</a:t>
            </a:r>
          </a:p>
          <a:p>
            <a:r>
              <a:rPr lang="es-ES" dirty="0"/>
              <a:t>__________________________</a:t>
            </a:r>
          </a:p>
          <a:p>
            <a:r>
              <a:rPr lang="es-ES" dirty="0"/>
              <a:t>__________________________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54CA239-1449-1044-A9BD-704B23DA08F2}"/>
              </a:ext>
            </a:extLst>
          </p:cNvPr>
          <p:cNvSpPr txBox="1"/>
          <p:nvPr/>
        </p:nvSpPr>
        <p:spPr>
          <a:xfrm>
            <a:off x="0" y="5495082"/>
            <a:ext cx="3300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went</a:t>
            </a:r>
            <a:r>
              <a:rPr lang="es-ES" dirty="0"/>
              <a:t> </a:t>
            </a:r>
            <a:r>
              <a:rPr lang="es-ES" dirty="0" err="1"/>
              <a:t>wrong</a:t>
            </a:r>
            <a:r>
              <a:rPr lang="es-ES" dirty="0"/>
              <a:t>?</a:t>
            </a:r>
          </a:p>
          <a:p>
            <a:r>
              <a:rPr lang="es-ES" dirty="0"/>
              <a:t>__________________________</a:t>
            </a:r>
          </a:p>
          <a:p>
            <a:r>
              <a:rPr lang="es-ES" dirty="0"/>
              <a:t>__________________________</a:t>
            </a:r>
          </a:p>
          <a:p>
            <a:r>
              <a:rPr lang="es-ES" dirty="0"/>
              <a:t>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84775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033226B-25A8-B44A-A073-09C4EDD07BED}"/>
              </a:ext>
            </a:extLst>
          </p:cNvPr>
          <p:cNvSpPr txBox="1"/>
          <p:nvPr/>
        </p:nvSpPr>
        <p:spPr>
          <a:xfrm>
            <a:off x="581175" y="0"/>
            <a:ext cx="6098146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Based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lyrics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song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predict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what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connection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between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images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from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Slide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2 and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i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image</a:t>
            </a:r>
            <a:r>
              <a:rPr lang="es-ES" sz="1200" i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endParaRPr lang="es-ES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Power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Yet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endParaRPr lang="es-ES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endParaRPr lang="es-ES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La, la, la</a:t>
            </a:r>
          </a:p>
          <a:p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Oh,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how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does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go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?</a:t>
            </a: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These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don’t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look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right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Oh,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we’ll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never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get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2 + 2…oh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boy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, Elmo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will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never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get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right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try to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add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but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numbers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came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out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wrong</a:t>
            </a:r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tried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sing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but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didn’t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know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whole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song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tried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cook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but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food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didn’t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taste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right</a:t>
            </a:r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tried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dunk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but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didn’t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get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enough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height</a:t>
            </a:r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didn’t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do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right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now</a:t>
            </a:r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But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you’re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trying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you’ll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learn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how</a:t>
            </a:r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just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didnt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’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get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yet</a:t>
            </a:r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But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you’ll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get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soon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I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bet</a:t>
            </a:r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That’s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power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yet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what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get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with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power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yet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Come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tried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write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but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couldn’t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make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letter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‘r’</a:t>
            </a: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tried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jump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but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didn’t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make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far</a:t>
            </a:r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tried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drum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but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couldn’t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find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downbeat</a:t>
            </a:r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tried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dance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but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tripped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your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own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feet</a:t>
            </a:r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F501A04-B5EA-1A4B-9191-E33651AB8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93227">
            <a:off x="6304193" y="1965674"/>
            <a:ext cx="5623320" cy="259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86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033226B-25A8-B44A-A073-09C4EDD07BED}"/>
              </a:ext>
            </a:extLst>
          </p:cNvPr>
          <p:cNvSpPr txBox="1"/>
          <p:nvPr/>
        </p:nvSpPr>
        <p:spPr>
          <a:xfrm>
            <a:off x="5848637" y="597455"/>
            <a:ext cx="6343363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Power</a:t>
            </a:r>
            <a:r>
              <a:rPr lang="es-ES" sz="1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sz="1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Yet</a:t>
            </a:r>
            <a:r>
              <a:rPr lang="es-ES" sz="1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es-ES" sz="1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continued</a:t>
            </a:r>
            <a:r>
              <a:rPr lang="es-ES" sz="1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)</a:t>
            </a:r>
          </a:p>
          <a:p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Just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breathe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don’t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lose control</a:t>
            </a: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Keep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trying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you’ll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reach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your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goal</a:t>
            </a:r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just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didn’t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get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yet</a:t>
            </a:r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But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you’ll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make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soon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I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bet</a:t>
            </a:r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That’s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power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yet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Ready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get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set –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with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power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yet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!</a:t>
            </a:r>
          </a:p>
          <a:p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There’s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no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mountain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can’t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climb</a:t>
            </a:r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just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takes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little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time</a:t>
            </a: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Because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got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what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takes</a:t>
            </a:r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Just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learn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from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your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mistakes</a:t>
            </a:r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Try and try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again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one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day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you’ll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step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up and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then</a:t>
            </a:r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…</a:t>
            </a:r>
          </a:p>
          <a:p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Try to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add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get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right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answer</a:t>
            </a:r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sing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song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beome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great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dancer</a:t>
            </a:r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dunk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ball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make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right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letter</a:t>
            </a:r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Everything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do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do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better</a:t>
            </a:r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endParaRPr lang="es-ES" sz="16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what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get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with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power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sz="1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yet</a:t>
            </a:r>
            <a:r>
              <a:rPr lang="es-ES" sz="1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!!!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FFC61A-C22E-2E4F-ABBF-0F3C2CCB4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582105">
            <a:off x="-126973" y="1059468"/>
            <a:ext cx="5698581" cy="274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28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3E4F79-6992-1E46-8875-5388CAEF0CB2}"/>
              </a:ext>
            </a:extLst>
          </p:cNvPr>
          <p:cNvSpPr txBox="1"/>
          <p:nvPr/>
        </p:nvSpPr>
        <p:spPr>
          <a:xfrm>
            <a:off x="479685" y="320457"/>
            <a:ext cx="953874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what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think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connection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between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images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Slide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2 and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lyrics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Power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sz="1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Yet</a:t>
            </a: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:</a:t>
            </a:r>
          </a:p>
          <a:p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s-ES" sz="1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endParaRPr lang="es-ES" sz="1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" name="Imagen 2" descr="Imagen que contiene tabla, parado, vistiendo, mujer&#10;&#10;Descripción generada automáticamente">
            <a:extLst>
              <a:ext uri="{FF2B5EF4-FFF2-40B4-BE49-F238E27FC236}">
                <a16:creationId xmlns:a16="http://schemas.microsoft.com/office/drawing/2014/main" id="{A9C788E3-E35C-8A4F-A409-9AB2AE704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788" y="4611231"/>
            <a:ext cx="1716514" cy="1084114"/>
          </a:xfrm>
          <a:prstGeom prst="rect">
            <a:avLst/>
          </a:prstGeom>
        </p:spPr>
      </p:pic>
      <p:pic>
        <p:nvPicPr>
          <p:cNvPr id="4" name="Imagen 3" descr="Imagen que contiene interior, comida, tabla, frente&#10;&#10;Descripción generada automáticamente">
            <a:extLst>
              <a:ext uri="{FF2B5EF4-FFF2-40B4-BE49-F238E27FC236}">
                <a16:creationId xmlns:a16="http://schemas.microsoft.com/office/drawing/2014/main" id="{D106C630-774C-7647-8F06-52E46174D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842" y="4453801"/>
            <a:ext cx="1489428" cy="1218458"/>
          </a:xfrm>
          <a:prstGeom prst="rect">
            <a:avLst/>
          </a:prstGeom>
        </p:spPr>
      </p:pic>
      <p:pic>
        <p:nvPicPr>
          <p:cNvPr id="5" name="Imagen 4" descr="Imagen que contiene interior, tabla, sostener, naranja&#10;&#10;Descripción generada automáticamente">
            <a:extLst>
              <a:ext uri="{FF2B5EF4-FFF2-40B4-BE49-F238E27FC236}">
                <a16:creationId xmlns:a16="http://schemas.microsoft.com/office/drawing/2014/main" id="{87264B28-97F6-A944-838A-0C99523F2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5471" y="5456274"/>
            <a:ext cx="981242" cy="1155723"/>
          </a:xfrm>
          <a:prstGeom prst="rect">
            <a:avLst/>
          </a:prstGeom>
        </p:spPr>
      </p:pic>
      <p:pic>
        <p:nvPicPr>
          <p:cNvPr id="6" name="Imagen 5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3017DAEC-027D-6041-AA83-0B3788598F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0876" y="4591157"/>
            <a:ext cx="1711377" cy="1124262"/>
          </a:xfrm>
          <a:prstGeom prst="rect">
            <a:avLst/>
          </a:prstGeom>
        </p:spPr>
      </p:pic>
      <p:pic>
        <p:nvPicPr>
          <p:cNvPr id="7" name="Imagen 6" descr="Un oso de peluche de colores&#10;&#10;Descripción generada automáticamente con confianza baja">
            <a:extLst>
              <a:ext uri="{FF2B5EF4-FFF2-40B4-BE49-F238E27FC236}">
                <a16:creationId xmlns:a16="http://schemas.microsoft.com/office/drawing/2014/main" id="{E0BB0E18-8AE6-CA45-941B-26C06A544D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6793" y="5371106"/>
            <a:ext cx="1563138" cy="1240891"/>
          </a:xfrm>
          <a:prstGeom prst="rect">
            <a:avLst/>
          </a:prstGeom>
        </p:spPr>
      </p:pic>
      <p:pic>
        <p:nvPicPr>
          <p:cNvPr id="8" name="Imagen 7" descr="Imagen que contiene juguete, muñeca, pequeño, oso&#10;&#10;Descripción generada automáticamente">
            <a:extLst>
              <a:ext uri="{FF2B5EF4-FFF2-40B4-BE49-F238E27FC236}">
                <a16:creationId xmlns:a16="http://schemas.microsoft.com/office/drawing/2014/main" id="{DC276B31-554B-7348-9856-2EE4158C8C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538" y="5063030"/>
            <a:ext cx="1153759" cy="125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6646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460</Words>
  <Application>Microsoft Macintosh PowerPoint</Application>
  <PresentationFormat>Panorámica</PresentationFormat>
  <Paragraphs>96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Jordi Edgar Tordera Juan</dc:creator>
  <cp:lastModifiedBy>Jordi Edgar Tordera Juan</cp:lastModifiedBy>
  <cp:revision>8</cp:revision>
  <dcterms:created xsi:type="dcterms:W3CDTF">2021-11-29T09:54:50Z</dcterms:created>
  <dcterms:modified xsi:type="dcterms:W3CDTF">2021-12-02T11:18:43Z</dcterms:modified>
</cp:coreProperties>
</file>