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TT Hoves Bold" charset="1" panose="02000003020000060003"/>
      <p:regular r:id="rId15"/>
    </p:embeddedFont>
    <p:embeddedFont>
      <p:font typeface="CS Rocky sans" charset="1" panose="00000000000000000000"/>
      <p:regular r:id="rId16"/>
    </p:embeddedFont>
    <p:embeddedFont>
      <p:font typeface="TT Hoves" charset="1" panose="02000003020000060003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21.png" Type="http://schemas.openxmlformats.org/officeDocument/2006/relationships/image"/><Relationship Id="rId8" Target="../media/image2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.svg" Type="http://schemas.openxmlformats.org/officeDocument/2006/relationships/image"/><Relationship Id="rId11" Target="../media/image28.png" Type="http://schemas.openxmlformats.org/officeDocument/2006/relationships/image"/><Relationship Id="rId12" Target="../media/image29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37.svg" Type="http://schemas.openxmlformats.org/officeDocument/2006/relationships/image"/><Relationship Id="rId12" Target="../media/image38.png" Type="http://schemas.openxmlformats.org/officeDocument/2006/relationships/image"/><Relationship Id="rId13" Target="../media/image39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32.png" Type="http://schemas.openxmlformats.org/officeDocument/2006/relationships/image"/><Relationship Id="rId7" Target="../media/image33.svg" Type="http://schemas.openxmlformats.org/officeDocument/2006/relationships/image"/><Relationship Id="rId8" Target="../media/image34.png" Type="http://schemas.openxmlformats.org/officeDocument/2006/relationships/image"/><Relationship Id="rId9" Target="../media/image35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40.png" Type="http://schemas.openxmlformats.org/officeDocument/2006/relationships/image"/><Relationship Id="rId7" Target="../media/image41.png" Type="http://schemas.openxmlformats.org/officeDocument/2006/relationships/image"/><Relationship Id="rId8" Target="../media/image42.png" Type="http://schemas.openxmlformats.org/officeDocument/2006/relationships/image"/><Relationship Id="rId9" Target="../media/image4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4.png" Type="http://schemas.openxmlformats.org/officeDocument/2006/relationships/image"/><Relationship Id="rId11" Target="../media/image55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8.png" Type="http://schemas.openxmlformats.org/officeDocument/2006/relationships/image"/><Relationship Id="rId5" Target="../media/image49.svg" Type="http://schemas.openxmlformats.org/officeDocument/2006/relationships/image"/><Relationship Id="rId6" Target="../media/image50.png" Type="http://schemas.openxmlformats.org/officeDocument/2006/relationships/image"/><Relationship Id="rId7" Target="../media/image51.svg" Type="http://schemas.openxmlformats.org/officeDocument/2006/relationships/image"/><Relationship Id="rId8" Target="../media/image52.png" Type="http://schemas.openxmlformats.org/officeDocument/2006/relationships/image"/><Relationship Id="rId9" Target="../media/image53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11" Target="../media/image6.svg" Type="http://schemas.openxmlformats.org/officeDocument/2006/relationships/image"/><Relationship Id="rId12" Target="../media/image10.png" Type="http://schemas.openxmlformats.org/officeDocument/2006/relationships/image"/><Relationship Id="rId13" Target="../media/image11.svg" Type="http://schemas.openxmlformats.org/officeDocument/2006/relationships/image"/><Relationship Id="rId14" Target="../media/image17.png" Type="http://schemas.openxmlformats.org/officeDocument/2006/relationships/image"/><Relationship Id="rId15" Target="../media/image18.svg" Type="http://schemas.openxmlformats.org/officeDocument/2006/relationships/image"/><Relationship Id="rId16" Target="../media/image13.png" Type="http://schemas.openxmlformats.org/officeDocument/2006/relationships/image"/><Relationship Id="rId17" Target="../media/image14.svg" Type="http://schemas.openxmlformats.org/officeDocument/2006/relationships/image"/><Relationship Id="rId18" Target="../media/image15.png" Type="http://schemas.openxmlformats.org/officeDocument/2006/relationships/image"/><Relationship Id="rId19" Target="../media/image16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21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859204" y="-688789"/>
            <a:ext cx="23555092" cy="11664579"/>
            <a:chOff x="0" y="0"/>
            <a:chExt cx="31406789" cy="155527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670299" cy="15552771"/>
            </a:xfrm>
            <a:custGeom>
              <a:avLst/>
              <a:gdLst/>
              <a:ahLst/>
              <a:cxnLst/>
              <a:rect r="r" b="b" t="t" l="l"/>
              <a:pathLst>
                <a:path h="15552771" w="15670299">
                  <a:moveTo>
                    <a:pt x="0" y="0"/>
                  </a:moveTo>
                  <a:lnTo>
                    <a:pt x="15670299" y="0"/>
                  </a:lnTo>
                  <a:lnTo>
                    <a:pt x="15670299" y="15552771"/>
                  </a:lnTo>
                  <a:lnTo>
                    <a:pt x="0" y="1555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5736491" y="0"/>
              <a:ext cx="15670299" cy="15552771"/>
            </a:xfrm>
            <a:custGeom>
              <a:avLst/>
              <a:gdLst/>
              <a:ahLst/>
              <a:cxnLst/>
              <a:rect r="r" b="b" t="t" l="l"/>
              <a:pathLst>
                <a:path h="15552771" w="15670299">
                  <a:moveTo>
                    <a:pt x="0" y="0"/>
                  </a:moveTo>
                  <a:lnTo>
                    <a:pt x="15670298" y="0"/>
                  </a:lnTo>
                  <a:lnTo>
                    <a:pt x="15670298" y="15552771"/>
                  </a:lnTo>
                  <a:lnTo>
                    <a:pt x="0" y="1555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675614" y="359669"/>
            <a:ext cx="5151230" cy="3523011"/>
          </a:xfrm>
          <a:custGeom>
            <a:avLst/>
            <a:gdLst/>
            <a:ahLst/>
            <a:cxnLst/>
            <a:rect r="r" b="b" t="t" l="l"/>
            <a:pathLst>
              <a:path h="3523011" w="5151230">
                <a:moveTo>
                  <a:pt x="0" y="0"/>
                </a:moveTo>
                <a:lnTo>
                  <a:pt x="5151231" y="0"/>
                </a:lnTo>
                <a:lnTo>
                  <a:pt x="5151231" y="3523011"/>
                </a:lnTo>
                <a:lnTo>
                  <a:pt x="0" y="35230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91931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889122">
            <a:off x="12181816" y="-39878"/>
            <a:ext cx="4982044" cy="5546810"/>
          </a:xfrm>
          <a:custGeom>
            <a:avLst/>
            <a:gdLst/>
            <a:ahLst/>
            <a:cxnLst/>
            <a:rect r="r" b="b" t="t" l="l"/>
            <a:pathLst>
              <a:path h="5546810" w="4982044">
                <a:moveTo>
                  <a:pt x="4982044" y="0"/>
                </a:moveTo>
                <a:lnTo>
                  <a:pt x="0" y="0"/>
                </a:lnTo>
                <a:lnTo>
                  <a:pt x="0" y="5546810"/>
                </a:lnTo>
                <a:lnTo>
                  <a:pt x="4982044" y="5546810"/>
                </a:lnTo>
                <a:lnTo>
                  <a:pt x="498204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919078" y="-1140917"/>
            <a:ext cx="5249322" cy="5249322"/>
          </a:xfrm>
          <a:custGeom>
            <a:avLst/>
            <a:gdLst/>
            <a:ahLst/>
            <a:cxnLst/>
            <a:rect r="r" b="b" t="t" l="l"/>
            <a:pathLst>
              <a:path h="5249322" w="5249322">
                <a:moveTo>
                  <a:pt x="0" y="0"/>
                </a:moveTo>
                <a:lnTo>
                  <a:pt x="5249322" y="0"/>
                </a:lnTo>
                <a:lnTo>
                  <a:pt x="5249322" y="5249323"/>
                </a:lnTo>
                <a:lnTo>
                  <a:pt x="0" y="524932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747549">
            <a:off x="991083" y="200975"/>
            <a:ext cx="2801875" cy="5517798"/>
          </a:xfrm>
          <a:custGeom>
            <a:avLst/>
            <a:gdLst/>
            <a:ahLst/>
            <a:cxnLst/>
            <a:rect r="r" b="b" t="t" l="l"/>
            <a:pathLst>
              <a:path h="5517798" w="2801875">
                <a:moveTo>
                  <a:pt x="0" y="0"/>
                </a:moveTo>
                <a:lnTo>
                  <a:pt x="2801875" y="0"/>
                </a:lnTo>
                <a:lnTo>
                  <a:pt x="2801875" y="5517798"/>
                </a:lnTo>
                <a:lnTo>
                  <a:pt x="0" y="55177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-2240" b="-14732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951705" y="3108890"/>
            <a:ext cx="12384590" cy="4069221"/>
            <a:chOff x="0" y="0"/>
            <a:chExt cx="16512786" cy="5425628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231920" y="308588"/>
              <a:ext cx="16280866" cy="5117039"/>
              <a:chOff x="0" y="0"/>
              <a:chExt cx="3215974" cy="1010773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3215974" cy="1010773"/>
              </a:xfrm>
              <a:custGeom>
                <a:avLst/>
                <a:gdLst/>
                <a:ahLst/>
                <a:cxnLst/>
                <a:rect r="r" b="b" t="t" l="l"/>
                <a:pathLst>
                  <a:path h="1010773" w="3215974">
                    <a:moveTo>
                      <a:pt x="32336" y="0"/>
                    </a:moveTo>
                    <a:lnTo>
                      <a:pt x="3183638" y="0"/>
                    </a:lnTo>
                    <a:cubicBezTo>
                      <a:pt x="3201497" y="0"/>
                      <a:pt x="3215974" y="14477"/>
                      <a:pt x="3215974" y="32336"/>
                    </a:cubicBezTo>
                    <a:lnTo>
                      <a:pt x="3215974" y="978438"/>
                    </a:lnTo>
                    <a:cubicBezTo>
                      <a:pt x="3215974" y="996296"/>
                      <a:pt x="3201497" y="1010773"/>
                      <a:pt x="3183638" y="1010773"/>
                    </a:cubicBezTo>
                    <a:lnTo>
                      <a:pt x="32336" y="1010773"/>
                    </a:lnTo>
                    <a:cubicBezTo>
                      <a:pt x="14477" y="1010773"/>
                      <a:pt x="0" y="996296"/>
                      <a:pt x="0" y="978438"/>
                    </a:cubicBezTo>
                    <a:lnTo>
                      <a:pt x="0" y="32336"/>
                    </a:lnTo>
                    <a:cubicBezTo>
                      <a:pt x="0" y="14477"/>
                      <a:pt x="14477" y="0"/>
                      <a:pt x="32336" y="0"/>
                    </a:cubicBezTo>
                    <a:close/>
                  </a:path>
                </a:pathLst>
              </a:custGeom>
              <a:solidFill>
                <a:srgbClr val="B2900A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3215974" cy="104887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0">
              <a:off x="106956" y="0"/>
              <a:ext cx="16280866" cy="5117039"/>
              <a:chOff x="0" y="0"/>
              <a:chExt cx="3215974" cy="1010773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3215974" cy="1010773"/>
              </a:xfrm>
              <a:custGeom>
                <a:avLst/>
                <a:gdLst/>
                <a:ahLst/>
                <a:cxnLst/>
                <a:rect r="r" b="b" t="t" l="l"/>
                <a:pathLst>
                  <a:path h="1010773" w="3215974">
                    <a:moveTo>
                      <a:pt x="32336" y="0"/>
                    </a:moveTo>
                    <a:lnTo>
                      <a:pt x="3183638" y="0"/>
                    </a:lnTo>
                    <a:cubicBezTo>
                      <a:pt x="3201497" y="0"/>
                      <a:pt x="3215974" y="14477"/>
                      <a:pt x="3215974" y="32336"/>
                    </a:cubicBezTo>
                    <a:lnTo>
                      <a:pt x="3215974" y="978438"/>
                    </a:lnTo>
                    <a:cubicBezTo>
                      <a:pt x="3215974" y="996296"/>
                      <a:pt x="3201497" y="1010773"/>
                      <a:pt x="3183638" y="1010773"/>
                    </a:cubicBezTo>
                    <a:lnTo>
                      <a:pt x="32336" y="1010773"/>
                    </a:lnTo>
                    <a:cubicBezTo>
                      <a:pt x="14477" y="1010773"/>
                      <a:pt x="0" y="996296"/>
                      <a:pt x="0" y="978438"/>
                    </a:cubicBezTo>
                    <a:lnTo>
                      <a:pt x="0" y="32336"/>
                    </a:lnTo>
                    <a:cubicBezTo>
                      <a:pt x="0" y="14477"/>
                      <a:pt x="14477" y="0"/>
                      <a:pt x="32336" y="0"/>
                    </a:cubicBezTo>
                    <a:close/>
                  </a:path>
                </a:pathLst>
              </a:custGeom>
              <a:solidFill>
                <a:srgbClr val="FFCC00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38100"/>
                <a:ext cx="3215974" cy="104887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TextBox 16" id="16"/>
            <p:cNvSpPr txBox="true"/>
            <p:nvPr/>
          </p:nvSpPr>
          <p:spPr>
            <a:xfrm rot="0">
              <a:off x="106956" y="3839426"/>
              <a:ext cx="16280866" cy="15612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759"/>
                </a:lnSpc>
              </a:pPr>
              <a:r>
                <a:rPr lang="en-US" b="true" sz="3399" spc="220">
                  <a:solidFill>
                    <a:srgbClr val="0B2147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Unha viaxe pola tradición oral galega</a:t>
              </a:r>
            </a:p>
            <a:p>
              <a:pPr algn="ctr">
                <a:lnSpc>
                  <a:spcPts val="4759"/>
                </a:lnSpc>
              </a:pP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0" y="1645605"/>
              <a:ext cx="16494778" cy="17392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920"/>
                </a:lnSpc>
              </a:pPr>
              <a:r>
                <a:rPr lang="en-US" sz="7800" spc="624">
                  <a:solidFill>
                    <a:srgbClr val="0B2147"/>
                  </a:solidFill>
                  <a:latin typeface="CS Rocky sans"/>
                  <a:ea typeface="CS Rocky sans"/>
                  <a:cs typeface="CS Rocky sans"/>
                  <a:sym typeface="CS Rocky sans"/>
                </a:rPr>
                <a:t>explorando lendas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106956" y="430735"/>
              <a:ext cx="16280866" cy="9874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299"/>
                </a:lnSpc>
              </a:pPr>
              <a:r>
                <a:rPr lang="en-US" b="true" sz="4499" spc="292">
                  <a:solidFill>
                    <a:srgbClr val="0B2147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Ámbito socio-lingüístico</a:t>
              </a:r>
            </a:p>
          </p:txBody>
        </p:sp>
      </p:grpSp>
      <p:sp>
        <p:nvSpPr>
          <p:cNvPr name="Freeform 19" id="19"/>
          <p:cNvSpPr/>
          <p:nvPr/>
        </p:nvSpPr>
        <p:spPr>
          <a:xfrm flipH="true" flipV="false" rot="0">
            <a:off x="3714413" y="6794916"/>
            <a:ext cx="7125742" cy="5700594"/>
          </a:xfrm>
          <a:custGeom>
            <a:avLst/>
            <a:gdLst/>
            <a:ahLst/>
            <a:cxnLst/>
            <a:rect r="r" b="b" t="t" l="l"/>
            <a:pathLst>
              <a:path h="5700594" w="7125742">
                <a:moveTo>
                  <a:pt x="7125742" y="0"/>
                </a:moveTo>
                <a:lnTo>
                  <a:pt x="0" y="0"/>
                </a:lnTo>
                <a:lnTo>
                  <a:pt x="0" y="5700593"/>
                </a:lnTo>
                <a:lnTo>
                  <a:pt x="7125742" y="5700593"/>
                </a:lnTo>
                <a:lnTo>
                  <a:pt x="7125742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-317594" y="5841047"/>
            <a:ext cx="4674760" cy="6654462"/>
          </a:xfrm>
          <a:custGeom>
            <a:avLst/>
            <a:gdLst/>
            <a:ahLst/>
            <a:cxnLst/>
            <a:rect r="r" b="b" t="t" l="l"/>
            <a:pathLst>
              <a:path h="6654462" w="4674760">
                <a:moveTo>
                  <a:pt x="4674760" y="0"/>
                </a:moveTo>
                <a:lnTo>
                  <a:pt x="0" y="0"/>
                </a:lnTo>
                <a:lnTo>
                  <a:pt x="0" y="6654462"/>
                </a:lnTo>
                <a:lnTo>
                  <a:pt x="4674760" y="6654462"/>
                </a:lnTo>
                <a:lnTo>
                  <a:pt x="467476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12009883" y="5841047"/>
            <a:ext cx="7453160" cy="8807279"/>
          </a:xfrm>
          <a:custGeom>
            <a:avLst/>
            <a:gdLst/>
            <a:ahLst/>
            <a:cxnLst/>
            <a:rect r="r" b="b" t="t" l="l"/>
            <a:pathLst>
              <a:path h="8807279" w="7453160">
                <a:moveTo>
                  <a:pt x="7453160" y="0"/>
                </a:moveTo>
                <a:lnTo>
                  <a:pt x="0" y="0"/>
                </a:lnTo>
                <a:lnTo>
                  <a:pt x="0" y="8807279"/>
                </a:lnTo>
                <a:lnTo>
                  <a:pt x="7453160" y="8807279"/>
                </a:lnTo>
                <a:lnTo>
                  <a:pt x="745316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1189936">
            <a:off x="10147625" y="6667502"/>
            <a:ext cx="3358440" cy="3203112"/>
          </a:xfrm>
          <a:custGeom>
            <a:avLst/>
            <a:gdLst/>
            <a:ahLst/>
            <a:cxnLst/>
            <a:rect r="r" b="b" t="t" l="l"/>
            <a:pathLst>
              <a:path h="3203112" w="3358440">
                <a:moveTo>
                  <a:pt x="0" y="0"/>
                </a:moveTo>
                <a:lnTo>
                  <a:pt x="3358440" y="0"/>
                </a:lnTo>
                <a:lnTo>
                  <a:pt x="3358440" y="3203112"/>
                </a:lnTo>
                <a:lnTo>
                  <a:pt x="0" y="320311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4152906" y="359669"/>
            <a:ext cx="2522709" cy="2109902"/>
          </a:xfrm>
          <a:custGeom>
            <a:avLst/>
            <a:gdLst/>
            <a:ahLst/>
            <a:cxnLst/>
            <a:rect r="r" b="b" t="t" l="l"/>
            <a:pathLst>
              <a:path h="2109902" w="2522709">
                <a:moveTo>
                  <a:pt x="0" y="0"/>
                </a:moveTo>
                <a:lnTo>
                  <a:pt x="2522708" y="0"/>
                </a:lnTo>
                <a:lnTo>
                  <a:pt x="2522708" y="2109902"/>
                </a:lnTo>
                <a:lnTo>
                  <a:pt x="0" y="210990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21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859204" y="-688789"/>
            <a:ext cx="23555092" cy="11664579"/>
            <a:chOff x="0" y="0"/>
            <a:chExt cx="31406789" cy="155527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670299" cy="15552771"/>
            </a:xfrm>
            <a:custGeom>
              <a:avLst/>
              <a:gdLst/>
              <a:ahLst/>
              <a:cxnLst/>
              <a:rect r="r" b="b" t="t" l="l"/>
              <a:pathLst>
                <a:path h="15552771" w="15670299">
                  <a:moveTo>
                    <a:pt x="0" y="0"/>
                  </a:moveTo>
                  <a:lnTo>
                    <a:pt x="15670299" y="0"/>
                  </a:lnTo>
                  <a:lnTo>
                    <a:pt x="15670299" y="15552771"/>
                  </a:lnTo>
                  <a:lnTo>
                    <a:pt x="0" y="1555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5736491" y="0"/>
              <a:ext cx="15670299" cy="15552771"/>
            </a:xfrm>
            <a:custGeom>
              <a:avLst/>
              <a:gdLst/>
              <a:ahLst/>
              <a:cxnLst/>
              <a:rect r="r" b="b" t="t" l="l"/>
              <a:pathLst>
                <a:path h="15552771" w="15670299">
                  <a:moveTo>
                    <a:pt x="0" y="0"/>
                  </a:moveTo>
                  <a:lnTo>
                    <a:pt x="15670298" y="0"/>
                  </a:lnTo>
                  <a:lnTo>
                    <a:pt x="15670298" y="15552771"/>
                  </a:lnTo>
                  <a:lnTo>
                    <a:pt x="0" y="1555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181100" y="4972050"/>
            <a:ext cx="4476750" cy="4286250"/>
            <a:chOff x="0" y="0"/>
            <a:chExt cx="1529847" cy="146474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29847" cy="1464747"/>
            </a:xfrm>
            <a:custGeom>
              <a:avLst/>
              <a:gdLst/>
              <a:ahLst/>
              <a:cxnLst/>
              <a:rect r="r" b="b" t="t" l="l"/>
              <a:pathLst>
                <a:path h="1464747" w="1529847">
                  <a:moveTo>
                    <a:pt x="51881" y="0"/>
                  </a:moveTo>
                  <a:lnTo>
                    <a:pt x="1477966" y="0"/>
                  </a:lnTo>
                  <a:cubicBezTo>
                    <a:pt x="1491726" y="0"/>
                    <a:pt x="1504922" y="5466"/>
                    <a:pt x="1514652" y="15196"/>
                  </a:cubicBezTo>
                  <a:cubicBezTo>
                    <a:pt x="1524381" y="24925"/>
                    <a:pt x="1529847" y="38121"/>
                    <a:pt x="1529847" y="51881"/>
                  </a:cubicBezTo>
                  <a:lnTo>
                    <a:pt x="1529847" y="1412866"/>
                  </a:lnTo>
                  <a:cubicBezTo>
                    <a:pt x="1529847" y="1426626"/>
                    <a:pt x="1524381" y="1439822"/>
                    <a:pt x="1514652" y="1449552"/>
                  </a:cubicBezTo>
                  <a:cubicBezTo>
                    <a:pt x="1504922" y="1459281"/>
                    <a:pt x="1491726" y="1464747"/>
                    <a:pt x="1477966" y="1464747"/>
                  </a:cubicBezTo>
                  <a:lnTo>
                    <a:pt x="51881" y="1464747"/>
                  </a:lnTo>
                  <a:cubicBezTo>
                    <a:pt x="38121" y="1464747"/>
                    <a:pt x="24925" y="1459281"/>
                    <a:pt x="15196" y="1449552"/>
                  </a:cubicBezTo>
                  <a:cubicBezTo>
                    <a:pt x="5466" y="1439822"/>
                    <a:pt x="0" y="1426626"/>
                    <a:pt x="0" y="1412866"/>
                  </a:cubicBezTo>
                  <a:lnTo>
                    <a:pt x="0" y="51881"/>
                  </a:lnTo>
                  <a:cubicBezTo>
                    <a:pt x="0" y="38121"/>
                    <a:pt x="5466" y="24925"/>
                    <a:pt x="15196" y="15196"/>
                  </a:cubicBezTo>
                  <a:cubicBezTo>
                    <a:pt x="24925" y="5466"/>
                    <a:pt x="38121" y="0"/>
                    <a:pt x="51881" y="0"/>
                  </a:cubicBezTo>
                  <a:close/>
                </a:path>
              </a:pathLst>
            </a:custGeom>
            <a:solidFill>
              <a:srgbClr val="D7D6D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529847" cy="1502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4819650"/>
            <a:ext cx="4476750" cy="4286250"/>
            <a:chOff x="0" y="0"/>
            <a:chExt cx="1529847" cy="146474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29847" cy="1464747"/>
            </a:xfrm>
            <a:custGeom>
              <a:avLst/>
              <a:gdLst/>
              <a:ahLst/>
              <a:cxnLst/>
              <a:rect r="r" b="b" t="t" l="l"/>
              <a:pathLst>
                <a:path h="1464747" w="1529847">
                  <a:moveTo>
                    <a:pt x="51881" y="0"/>
                  </a:moveTo>
                  <a:lnTo>
                    <a:pt x="1477966" y="0"/>
                  </a:lnTo>
                  <a:cubicBezTo>
                    <a:pt x="1491726" y="0"/>
                    <a:pt x="1504922" y="5466"/>
                    <a:pt x="1514652" y="15196"/>
                  </a:cubicBezTo>
                  <a:cubicBezTo>
                    <a:pt x="1524381" y="24925"/>
                    <a:pt x="1529847" y="38121"/>
                    <a:pt x="1529847" y="51881"/>
                  </a:cubicBezTo>
                  <a:lnTo>
                    <a:pt x="1529847" y="1412866"/>
                  </a:lnTo>
                  <a:cubicBezTo>
                    <a:pt x="1529847" y="1426626"/>
                    <a:pt x="1524381" y="1439822"/>
                    <a:pt x="1514652" y="1449552"/>
                  </a:cubicBezTo>
                  <a:cubicBezTo>
                    <a:pt x="1504922" y="1459281"/>
                    <a:pt x="1491726" y="1464747"/>
                    <a:pt x="1477966" y="1464747"/>
                  </a:cubicBezTo>
                  <a:lnTo>
                    <a:pt x="51881" y="1464747"/>
                  </a:lnTo>
                  <a:cubicBezTo>
                    <a:pt x="38121" y="1464747"/>
                    <a:pt x="24925" y="1459281"/>
                    <a:pt x="15196" y="1449552"/>
                  </a:cubicBezTo>
                  <a:cubicBezTo>
                    <a:pt x="5466" y="1439822"/>
                    <a:pt x="0" y="1426626"/>
                    <a:pt x="0" y="1412866"/>
                  </a:cubicBezTo>
                  <a:lnTo>
                    <a:pt x="0" y="51881"/>
                  </a:lnTo>
                  <a:cubicBezTo>
                    <a:pt x="0" y="38121"/>
                    <a:pt x="5466" y="24925"/>
                    <a:pt x="15196" y="15196"/>
                  </a:cubicBezTo>
                  <a:cubicBezTo>
                    <a:pt x="24925" y="5466"/>
                    <a:pt x="38121" y="0"/>
                    <a:pt x="5188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529847" cy="1502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6981825" y="4914288"/>
            <a:ext cx="4476750" cy="4286250"/>
            <a:chOff x="0" y="0"/>
            <a:chExt cx="1529847" cy="146474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529847" cy="1464747"/>
            </a:xfrm>
            <a:custGeom>
              <a:avLst/>
              <a:gdLst/>
              <a:ahLst/>
              <a:cxnLst/>
              <a:rect r="r" b="b" t="t" l="l"/>
              <a:pathLst>
                <a:path h="1464747" w="1529847">
                  <a:moveTo>
                    <a:pt x="51881" y="0"/>
                  </a:moveTo>
                  <a:lnTo>
                    <a:pt x="1477966" y="0"/>
                  </a:lnTo>
                  <a:cubicBezTo>
                    <a:pt x="1491726" y="0"/>
                    <a:pt x="1504922" y="5466"/>
                    <a:pt x="1514652" y="15196"/>
                  </a:cubicBezTo>
                  <a:cubicBezTo>
                    <a:pt x="1524381" y="24925"/>
                    <a:pt x="1529847" y="38121"/>
                    <a:pt x="1529847" y="51881"/>
                  </a:cubicBezTo>
                  <a:lnTo>
                    <a:pt x="1529847" y="1412866"/>
                  </a:lnTo>
                  <a:cubicBezTo>
                    <a:pt x="1529847" y="1426626"/>
                    <a:pt x="1524381" y="1439822"/>
                    <a:pt x="1514652" y="1449552"/>
                  </a:cubicBezTo>
                  <a:cubicBezTo>
                    <a:pt x="1504922" y="1459281"/>
                    <a:pt x="1491726" y="1464747"/>
                    <a:pt x="1477966" y="1464747"/>
                  </a:cubicBezTo>
                  <a:lnTo>
                    <a:pt x="51881" y="1464747"/>
                  </a:lnTo>
                  <a:cubicBezTo>
                    <a:pt x="38121" y="1464747"/>
                    <a:pt x="24925" y="1459281"/>
                    <a:pt x="15196" y="1449552"/>
                  </a:cubicBezTo>
                  <a:cubicBezTo>
                    <a:pt x="5466" y="1439822"/>
                    <a:pt x="0" y="1426626"/>
                    <a:pt x="0" y="1412866"/>
                  </a:cubicBezTo>
                  <a:lnTo>
                    <a:pt x="0" y="51881"/>
                  </a:lnTo>
                  <a:cubicBezTo>
                    <a:pt x="0" y="38121"/>
                    <a:pt x="5466" y="24925"/>
                    <a:pt x="15196" y="15196"/>
                  </a:cubicBezTo>
                  <a:cubicBezTo>
                    <a:pt x="24925" y="5466"/>
                    <a:pt x="38121" y="0"/>
                    <a:pt x="51881" y="0"/>
                  </a:cubicBezTo>
                  <a:close/>
                </a:path>
              </a:pathLst>
            </a:custGeom>
            <a:solidFill>
              <a:srgbClr val="D7D6DC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529847" cy="1502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829425" y="4761888"/>
            <a:ext cx="4476750" cy="4286250"/>
            <a:chOff x="0" y="0"/>
            <a:chExt cx="1529847" cy="146474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529847" cy="1464747"/>
            </a:xfrm>
            <a:custGeom>
              <a:avLst/>
              <a:gdLst/>
              <a:ahLst/>
              <a:cxnLst/>
              <a:rect r="r" b="b" t="t" l="l"/>
              <a:pathLst>
                <a:path h="1464747" w="1529847">
                  <a:moveTo>
                    <a:pt x="51881" y="0"/>
                  </a:moveTo>
                  <a:lnTo>
                    <a:pt x="1477966" y="0"/>
                  </a:lnTo>
                  <a:cubicBezTo>
                    <a:pt x="1491726" y="0"/>
                    <a:pt x="1504922" y="5466"/>
                    <a:pt x="1514652" y="15196"/>
                  </a:cubicBezTo>
                  <a:cubicBezTo>
                    <a:pt x="1524381" y="24925"/>
                    <a:pt x="1529847" y="38121"/>
                    <a:pt x="1529847" y="51881"/>
                  </a:cubicBezTo>
                  <a:lnTo>
                    <a:pt x="1529847" y="1412866"/>
                  </a:lnTo>
                  <a:cubicBezTo>
                    <a:pt x="1529847" y="1426626"/>
                    <a:pt x="1524381" y="1439822"/>
                    <a:pt x="1514652" y="1449552"/>
                  </a:cubicBezTo>
                  <a:cubicBezTo>
                    <a:pt x="1504922" y="1459281"/>
                    <a:pt x="1491726" y="1464747"/>
                    <a:pt x="1477966" y="1464747"/>
                  </a:cubicBezTo>
                  <a:lnTo>
                    <a:pt x="51881" y="1464747"/>
                  </a:lnTo>
                  <a:cubicBezTo>
                    <a:pt x="38121" y="1464747"/>
                    <a:pt x="24925" y="1459281"/>
                    <a:pt x="15196" y="1449552"/>
                  </a:cubicBezTo>
                  <a:cubicBezTo>
                    <a:pt x="5466" y="1439822"/>
                    <a:pt x="0" y="1426626"/>
                    <a:pt x="0" y="1412866"/>
                  </a:cubicBezTo>
                  <a:lnTo>
                    <a:pt x="0" y="51881"/>
                  </a:lnTo>
                  <a:cubicBezTo>
                    <a:pt x="0" y="38121"/>
                    <a:pt x="5466" y="24925"/>
                    <a:pt x="15196" y="15196"/>
                  </a:cubicBezTo>
                  <a:cubicBezTo>
                    <a:pt x="24925" y="5466"/>
                    <a:pt x="38121" y="0"/>
                    <a:pt x="5188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529847" cy="1502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2782550" y="4914288"/>
            <a:ext cx="4476750" cy="4286250"/>
            <a:chOff x="0" y="0"/>
            <a:chExt cx="1529847" cy="146474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529847" cy="1464747"/>
            </a:xfrm>
            <a:custGeom>
              <a:avLst/>
              <a:gdLst/>
              <a:ahLst/>
              <a:cxnLst/>
              <a:rect r="r" b="b" t="t" l="l"/>
              <a:pathLst>
                <a:path h="1464747" w="1529847">
                  <a:moveTo>
                    <a:pt x="51881" y="0"/>
                  </a:moveTo>
                  <a:lnTo>
                    <a:pt x="1477966" y="0"/>
                  </a:lnTo>
                  <a:cubicBezTo>
                    <a:pt x="1491726" y="0"/>
                    <a:pt x="1504922" y="5466"/>
                    <a:pt x="1514652" y="15196"/>
                  </a:cubicBezTo>
                  <a:cubicBezTo>
                    <a:pt x="1524381" y="24925"/>
                    <a:pt x="1529847" y="38121"/>
                    <a:pt x="1529847" y="51881"/>
                  </a:cubicBezTo>
                  <a:lnTo>
                    <a:pt x="1529847" y="1412866"/>
                  </a:lnTo>
                  <a:cubicBezTo>
                    <a:pt x="1529847" y="1426626"/>
                    <a:pt x="1524381" y="1439822"/>
                    <a:pt x="1514652" y="1449552"/>
                  </a:cubicBezTo>
                  <a:cubicBezTo>
                    <a:pt x="1504922" y="1459281"/>
                    <a:pt x="1491726" y="1464747"/>
                    <a:pt x="1477966" y="1464747"/>
                  </a:cubicBezTo>
                  <a:lnTo>
                    <a:pt x="51881" y="1464747"/>
                  </a:lnTo>
                  <a:cubicBezTo>
                    <a:pt x="38121" y="1464747"/>
                    <a:pt x="24925" y="1459281"/>
                    <a:pt x="15196" y="1449552"/>
                  </a:cubicBezTo>
                  <a:cubicBezTo>
                    <a:pt x="5466" y="1439822"/>
                    <a:pt x="0" y="1426626"/>
                    <a:pt x="0" y="1412866"/>
                  </a:cubicBezTo>
                  <a:lnTo>
                    <a:pt x="0" y="51881"/>
                  </a:lnTo>
                  <a:cubicBezTo>
                    <a:pt x="0" y="38121"/>
                    <a:pt x="5466" y="24925"/>
                    <a:pt x="15196" y="15196"/>
                  </a:cubicBezTo>
                  <a:cubicBezTo>
                    <a:pt x="24925" y="5466"/>
                    <a:pt x="38121" y="0"/>
                    <a:pt x="51881" y="0"/>
                  </a:cubicBezTo>
                  <a:close/>
                </a:path>
              </a:pathLst>
            </a:custGeom>
            <a:solidFill>
              <a:srgbClr val="D7D6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529847" cy="1502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2630150" y="4761888"/>
            <a:ext cx="4476750" cy="4286250"/>
            <a:chOff x="0" y="0"/>
            <a:chExt cx="1529847" cy="146474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529847" cy="1464747"/>
            </a:xfrm>
            <a:custGeom>
              <a:avLst/>
              <a:gdLst/>
              <a:ahLst/>
              <a:cxnLst/>
              <a:rect r="r" b="b" t="t" l="l"/>
              <a:pathLst>
                <a:path h="1464747" w="1529847">
                  <a:moveTo>
                    <a:pt x="51881" y="0"/>
                  </a:moveTo>
                  <a:lnTo>
                    <a:pt x="1477966" y="0"/>
                  </a:lnTo>
                  <a:cubicBezTo>
                    <a:pt x="1491726" y="0"/>
                    <a:pt x="1504922" y="5466"/>
                    <a:pt x="1514652" y="15196"/>
                  </a:cubicBezTo>
                  <a:cubicBezTo>
                    <a:pt x="1524381" y="24925"/>
                    <a:pt x="1529847" y="38121"/>
                    <a:pt x="1529847" y="51881"/>
                  </a:cubicBezTo>
                  <a:lnTo>
                    <a:pt x="1529847" y="1412866"/>
                  </a:lnTo>
                  <a:cubicBezTo>
                    <a:pt x="1529847" y="1426626"/>
                    <a:pt x="1524381" y="1439822"/>
                    <a:pt x="1514652" y="1449552"/>
                  </a:cubicBezTo>
                  <a:cubicBezTo>
                    <a:pt x="1504922" y="1459281"/>
                    <a:pt x="1491726" y="1464747"/>
                    <a:pt x="1477966" y="1464747"/>
                  </a:cubicBezTo>
                  <a:lnTo>
                    <a:pt x="51881" y="1464747"/>
                  </a:lnTo>
                  <a:cubicBezTo>
                    <a:pt x="38121" y="1464747"/>
                    <a:pt x="24925" y="1459281"/>
                    <a:pt x="15196" y="1449552"/>
                  </a:cubicBezTo>
                  <a:cubicBezTo>
                    <a:pt x="5466" y="1439822"/>
                    <a:pt x="0" y="1426626"/>
                    <a:pt x="0" y="1412866"/>
                  </a:cubicBezTo>
                  <a:lnTo>
                    <a:pt x="0" y="51881"/>
                  </a:lnTo>
                  <a:cubicBezTo>
                    <a:pt x="0" y="38121"/>
                    <a:pt x="5466" y="24925"/>
                    <a:pt x="15196" y="15196"/>
                  </a:cubicBezTo>
                  <a:cubicBezTo>
                    <a:pt x="24925" y="5466"/>
                    <a:pt x="38121" y="0"/>
                    <a:pt x="5188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1529847" cy="1502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4365334" y="1181100"/>
            <a:ext cx="9410816" cy="1670047"/>
            <a:chOff x="0" y="0"/>
            <a:chExt cx="3215974" cy="57070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3215974" cy="570708"/>
            </a:xfrm>
            <a:custGeom>
              <a:avLst/>
              <a:gdLst/>
              <a:ahLst/>
              <a:cxnLst/>
              <a:rect r="r" b="b" t="t" l="l"/>
              <a:pathLst>
                <a:path h="570708" w="3215974">
                  <a:moveTo>
                    <a:pt x="24680" y="0"/>
                  </a:moveTo>
                  <a:lnTo>
                    <a:pt x="3191294" y="0"/>
                  </a:lnTo>
                  <a:cubicBezTo>
                    <a:pt x="3204924" y="0"/>
                    <a:pt x="3215974" y="11050"/>
                    <a:pt x="3215974" y="24680"/>
                  </a:cubicBezTo>
                  <a:lnTo>
                    <a:pt x="3215974" y="546028"/>
                  </a:lnTo>
                  <a:cubicBezTo>
                    <a:pt x="3215974" y="552573"/>
                    <a:pt x="3213373" y="558851"/>
                    <a:pt x="3208745" y="563479"/>
                  </a:cubicBezTo>
                  <a:cubicBezTo>
                    <a:pt x="3204117" y="568108"/>
                    <a:pt x="3197839" y="570708"/>
                    <a:pt x="3191294" y="570708"/>
                  </a:cubicBezTo>
                  <a:lnTo>
                    <a:pt x="24680" y="570708"/>
                  </a:lnTo>
                  <a:cubicBezTo>
                    <a:pt x="18134" y="570708"/>
                    <a:pt x="11857" y="568108"/>
                    <a:pt x="7229" y="563479"/>
                  </a:cubicBezTo>
                  <a:cubicBezTo>
                    <a:pt x="2600" y="558851"/>
                    <a:pt x="0" y="552573"/>
                    <a:pt x="0" y="546028"/>
                  </a:cubicBezTo>
                  <a:lnTo>
                    <a:pt x="0" y="24680"/>
                  </a:lnTo>
                  <a:cubicBezTo>
                    <a:pt x="0" y="11050"/>
                    <a:pt x="11050" y="0"/>
                    <a:pt x="24680" y="0"/>
                  </a:cubicBezTo>
                  <a:close/>
                </a:path>
              </a:pathLst>
            </a:custGeom>
            <a:solidFill>
              <a:srgbClr val="B2900A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3215974" cy="608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4212934" y="1028700"/>
            <a:ext cx="9410816" cy="1670047"/>
            <a:chOff x="0" y="0"/>
            <a:chExt cx="3215974" cy="570708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3215974" cy="570708"/>
            </a:xfrm>
            <a:custGeom>
              <a:avLst/>
              <a:gdLst/>
              <a:ahLst/>
              <a:cxnLst/>
              <a:rect r="r" b="b" t="t" l="l"/>
              <a:pathLst>
                <a:path h="570708" w="3215974">
                  <a:moveTo>
                    <a:pt x="24680" y="0"/>
                  </a:moveTo>
                  <a:lnTo>
                    <a:pt x="3191294" y="0"/>
                  </a:lnTo>
                  <a:cubicBezTo>
                    <a:pt x="3204924" y="0"/>
                    <a:pt x="3215974" y="11050"/>
                    <a:pt x="3215974" y="24680"/>
                  </a:cubicBezTo>
                  <a:lnTo>
                    <a:pt x="3215974" y="546028"/>
                  </a:lnTo>
                  <a:cubicBezTo>
                    <a:pt x="3215974" y="552573"/>
                    <a:pt x="3213373" y="558851"/>
                    <a:pt x="3208745" y="563479"/>
                  </a:cubicBezTo>
                  <a:cubicBezTo>
                    <a:pt x="3204117" y="568108"/>
                    <a:pt x="3197839" y="570708"/>
                    <a:pt x="3191294" y="570708"/>
                  </a:cubicBezTo>
                  <a:lnTo>
                    <a:pt x="24680" y="570708"/>
                  </a:lnTo>
                  <a:cubicBezTo>
                    <a:pt x="18134" y="570708"/>
                    <a:pt x="11857" y="568108"/>
                    <a:pt x="7229" y="563479"/>
                  </a:cubicBezTo>
                  <a:cubicBezTo>
                    <a:pt x="2600" y="558851"/>
                    <a:pt x="0" y="552573"/>
                    <a:pt x="0" y="546028"/>
                  </a:cubicBezTo>
                  <a:lnTo>
                    <a:pt x="0" y="24680"/>
                  </a:lnTo>
                  <a:cubicBezTo>
                    <a:pt x="0" y="11050"/>
                    <a:pt x="11050" y="0"/>
                    <a:pt x="24680" y="0"/>
                  </a:cubicBezTo>
                  <a:close/>
                </a:path>
              </a:pathLst>
            </a:custGeom>
            <a:solidFill>
              <a:srgbClr val="FFCC00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3215974" cy="608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2390889" y="3458094"/>
            <a:ext cx="1685406" cy="1685406"/>
            <a:chOff x="0" y="0"/>
            <a:chExt cx="2247208" cy="2247208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105751" y="105751"/>
              <a:ext cx="2141457" cy="2141457"/>
              <a:chOff x="0" y="0"/>
              <a:chExt cx="812800" cy="812800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2900A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grpSp>
          <p:nvGrpSpPr>
            <p:cNvPr name="Group 33" id="33"/>
            <p:cNvGrpSpPr/>
            <p:nvPr/>
          </p:nvGrpSpPr>
          <p:grpSpPr>
            <a:xfrm rot="0">
              <a:off x="0" y="0"/>
              <a:ext cx="2141457" cy="2141457"/>
              <a:chOff x="0" y="0"/>
              <a:chExt cx="812800" cy="812800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CC00"/>
              </a:solidFill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TextBox 36" id="36"/>
            <p:cNvSpPr txBox="true"/>
            <p:nvPr/>
          </p:nvSpPr>
          <p:spPr>
            <a:xfrm rot="0">
              <a:off x="955924" y="322687"/>
              <a:ext cx="335359" cy="1333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400"/>
                </a:lnSpc>
              </a:pPr>
              <a:r>
                <a:rPr lang="en-US" sz="6000">
                  <a:solidFill>
                    <a:srgbClr val="0B2147"/>
                  </a:solidFill>
                  <a:latin typeface="CS Rocky sans"/>
                  <a:ea typeface="CS Rocky sans"/>
                  <a:cs typeface="CS Rocky sans"/>
                  <a:sym typeface="CS Rocky sans"/>
                </a:rPr>
                <a:t>1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4569973" y="1292223"/>
            <a:ext cx="9148055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B2147"/>
                </a:solidFill>
                <a:latin typeface="CS Rocky sans"/>
                <a:ea typeface="CS Rocky sans"/>
                <a:cs typeface="CS Rocky sans"/>
                <a:sym typeface="CS Rocky sans"/>
              </a:rPr>
              <a:t>Que imos facer?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835501" y="5626885"/>
            <a:ext cx="2717449" cy="967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B2147"/>
                </a:solidFill>
                <a:latin typeface="TT Hoves"/>
                <a:ea typeface="TT Hoves"/>
                <a:cs typeface="TT Hoves"/>
                <a:sym typeface="TT Hoves"/>
              </a:rPr>
              <a:t>Investigar unha lenda galega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85275" y="5626885"/>
            <a:ext cx="2717449" cy="2948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B2147"/>
                </a:solidFill>
                <a:latin typeface="TT Hoves"/>
                <a:ea typeface="TT Hoves"/>
                <a:cs typeface="TT Hoves"/>
                <a:sym typeface="TT Hoves"/>
              </a:rPr>
              <a:t>Adaptala en forma de conto, obra de teatro ou poema</a:t>
            </a:r>
          </a:p>
          <a:p>
            <a:pPr algn="ctr">
              <a:lnSpc>
                <a:spcPts val="3920"/>
              </a:lnSpc>
            </a:pPr>
          </a:p>
          <a:p>
            <a:pPr algn="ctr">
              <a:lnSpc>
                <a:spcPts val="3920"/>
              </a:lnSpc>
            </a:pPr>
          </a:p>
        </p:txBody>
      </p:sp>
      <p:sp>
        <p:nvSpPr>
          <p:cNvPr name="TextBox 40" id="40"/>
          <p:cNvSpPr txBox="true"/>
          <p:nvPr/>
        </p:nvSpPr>
        <p:spPr>
          <a:xfrm rot="0">
            <a:off x="13662200" y="5626885"/>
            <a:ext cx="2717449" cy="146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B2147"/>
                </a:solidFill>
                <a:latin typeface="TT Hoves"/>
                <a:ea typeface="TT Hoves"/>
                <a:cs typeface="TT Hoves"/>
                <a:sym typeface="TT Hoves"/>
              </a:rPr>
              <a:t>Gravar un vídeo co noso grupo</a:t>
            </a:r>
          </a:p>
          <a:p>
            <a:pPr algn="ctr">
              <a:lnSpc>
                <a:spcPts val="3920"/>
              </a:lnSpc>
            </a:pPr>
          </a:p>
        </p:txBody>
      </p:sp>
      <p:grpSp>
        <p:nvGrpSpPr>
          <p:cNvPr name="Group 41" id="41"/>
          <p:cNvGrpSpPr/>
          <p:nvPr/>
        </p:nvGrpSpPr>
        <p:grpSpPr>
          <a:xfrm rot="0">
            <a:off x="8228039" y="3458094"/>
            <a:ext cx="1685406" cy="1685406"/>
            <a:chOff x="0" y="0"/>
            <a:chExt cx="2247208" cy="2247208"/>
          </a:xfrm>
        </p:grpSpPr>
        <p:grpSp>
          <p:nvGrpSpPr>
            <p:cNvPr name="Group 42" id="42"/>
            <p:cNvGrpSpPr/>
            <p:nvPr/>
          </p:nvGrpSpPr>
          <p:grpSpPr>
            <a:xfrm rot="0">
              <a:off x="105751" y="105751"/>
              <a:ext cx="2141457" cy="2141457"/>
              <a:chOff x="0" y="0"/>
              <a:chExt cx="812800" cy="812800"/>
            </a:xfrm>
          </p:grpSpPr>
          <p:sp>
            <p:nvSpPr>
              <p:cNvPr name="Freeform 43" id="4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2900A"/>
              </a:solidFill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grpSp>
          <p:nvGrpSpPr>
            <p:cNvPr name="Group 45" id="45"/>
            <p:cNvGrpSpPr/>
            <p:nvPr/>
          </p:nvGrpSpPr>
          <p:grpSpPr>
            <a:xfrm rot="0">
              <a:off x="0" y="0"/>
              <a:ext cx="2141457" cy="2141457"/>
              <a:chOff x="0" y="0"/>
              <a:chExt cx="812800" cy="812800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CC00"/>
              </a:solidFill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TextBox 48" id="48"/>
            <p:cNvSpPr txBox="true"/>
            <p:nvPr/>
          </p:nvSpPr>
          <p:spPr>
            <a:xfrm rot="0">
              <a:off x="530838" y="322687"/>
              <a:ext cx="1185533" cy="1333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400"/>
                </a:lnSpc>
              </a:pPr>
              <a:r>
                <a:rPr lang="en-US" sz="6000">
                  <a:solidFill>
                    <a:srgbClr val="0B2147"/>
                  </a:solidFill>
                  <a:latin typeface="CS Rocky sans"/>
                  <a:ea typeface="CS Rocky sans"/>
                  <a:cs typeface="CS Rocky sans"/>
                  <a:sym typeface="CS Rocky sans"/>
                </a:rPr>
                <a:t>2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4065189" y="3458094"/>
            <a:ext cx="1685406" cy="1685406"/>
            <a:chOff x="0" y="0"/>
            <a:chExt cx="2247208" cy="2247208"/>
          </a:xfrm>
        </p:grpSpPr>
        <p:grpSp>
          <p:nvGrpSpPr>
            <p:cNvPr name="Group 50" id="50"/>
            <p:cNvGrpSpPr/>
            <p:nvPr/>
          </p:nvGrpSpPr>
          <p:grpSpPr>
            <a:xfrm rot="0">
              <a:off x="105751" y="105751"/>
              <a:ext cx="2141457" cy="2141457"/>
              <a:chOff x="0" y="0"/>
              <a:chExt cx="812800" cy="812800"/>
            </a:xfrm>
          </p:grpSpPr>
          <p:sp>
            <p:nvSpPr>
              <p:cNvPr name="Freeform 51" id="5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2900A"/>
              </a:solidFill>
            </p:spPr>
          </p:sp>
          <p:sp>
            <p:nvSpPr>
              <p:cNvPr name="TextBox 52" id="52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grpSp>
          <p:nvGrpSpPr>
            <p:cNvPr name="Group 53" id="53"/>
            <p:cNvGrpSpPr/>
            <p:nvPr/>
          </p:nvGrpSpPr>
          <p:grpSpPr>
            <a:xfrm rot="0">
              <a:off x="0" y="0"/>
              <a:ext cx="2141457" cy="2141457"/>
              <a:chOff x="0" y="0"/>
              <a:chExt cx="812800" cy="812800"/>
            </a:xfrm>
          </p:grpSpPr>
          <p:sp>
            <p:nvSpPr>
              <p:cNvPr name="Freeform 54" id="5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CC00"/>
              </a:solidFill>
            </p:spPr>
          </p:sp>
          <p:sp>
            <p:nvSpPr>
              <p:cNvPr name="TextBox 55" id="55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TextBox 56" id="56"/>
            <p:cNvSpPr txBox="true"/>
            <p:nvPr/>
          </p:nvSpPr>
          <p:spPr>
            <a:xfrm rot="0">
              <a:off x="477962" y="322687"/>
              <a:ext cx="1185533" cy="1333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400"/>
                </a:lnSpc>
              </a:pPr>
              <a:r>
                <a:rPr lang="en-US" sz="6000">
                  <a:solidFill>
                    <a:srgbClr val="0B2147"/>
                  </a:solidFill>
                  <a:latin typeface="CS Rocky sans"/>
                  <a:ea typeface="CS Rocky sans"/>
                  <a:cs typeface="CS Rocky sans"/>
                  <a:sym typeface="CS Rocky sans"/>
                </a:rPr>
                <a:t>3</a:t>
              </a:r>
            </a:p>
          </p:txBody>
        </p:sp>
      </p:grpSp>
      <p:sp>
        <p:nvSpPr>
          <p:cNvPr name="Freeform 57" id="57"/>
          <p:cNvSpPr/>
          <p:nvPr/>
        </p:nvSpPr>
        <p:spPr>
          <a:xfrm flipH="false" flipV="false" rot="0">
            <a:off x="14119050" y="412882"/>
            <a:ext cx="3636075" cy="3045213"/>
          </a:xfrm>
          <a:custGeom>
            <a:avLst/>
            <a:gdLst/>
            <a:ahLst/>
            <a:cxnLst/>
            <a:rect r="r" b="b" t="t" l="l"/>
            <a:pathLst>
              <a:path h="3045213" w="3636075">
                <a:moveTo>
                  <a:pt x="0" y="0"/>
                </a:moveTo>
                <a:lnTo>
                  <a:pt x="3636075" y="0"/>
                </a:lnTo>
                <a:lnTo>
                  <a:pt x="3636075" y="3045212"/>
                </a:lnTo>
                <a:lnTo>
                  <a:pt x="0" y="30452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8" id="58"/>
          <p:cNvSpPr/>
          <p:nvPr/>
        </p:nvSpPr>
        <p:spPr>
          <a:xfrm flipH="true" flipV="false" rot="0">
            <a:off x="384297" y="412882"/>
            <a:ext cx="3636075" cy="3045213"/>
          </a:xfrm>
          <a:custGeom>
            <a:avLst/>
            <a:gdLst/>
            <a:ahLst/>
            <a:cxnLst/>
            <a:rect r="r" b="b" t="t" l="l"/>
            <a:pathLst>
              <a:path h="3045213" w="3636075">
                <a:moveTo>
                  <a:pt x="3636075" y="0"/>
                </a:moveTo>
                <a:lnTo>
                  <a:pt x="0" y="0"/>
                </a:lnTo>
                <a:lnTo>
                  <a:pt x="0" y="3045212"/>
                </a:lnTo>
                <a:lnTo>
                  <a:pt x="3636075" y="3045212"/>
                </a:lnTo>
                <a:lnTo>
                  <a:pt x="363607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21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859204" y="-688789"/>
            <a:ext cx="23555092" cy="11664579"/>
            <a:chOff x="0" y="0"/>
            <a:chExt cx="31406789" cy="155527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670299" cy="15552771"/>
            </a:xfrm>
            <a:custGeom>
              <a:avLst/>
              <a:gdLst/>
              <a:ahLst/>
              <a:cxnLst/>
              <a:rect r="r" b="b" t="t" l="l"/>
              <a:pathLst>
                <a:path h="15552771" w="15670299">
                  <a:moveTo>
                    <a:pt x="0" y="0"/>
                  </a:moveTo>
                  <a:lnTo>
                    <a:pt x="15670299" y="0"/>
                  </a:lnTo>
                  <a:lnTo>
                    <a:pt x="15670299" y="15552771"/>
                  </a:lnTo>
                  <a:lnTo>
                    <a:pt x="0" y="1555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5736491" y="0"/>
              <a:ext cx="15670299" cy="15552771"/>
            </a:xfrm>
            <a:custGeom>
              <a:avLst/>
              <a:gdLst/>
              <a:ahLst/>
              <a:cxnLst/>
              <a:rect r="r" b="b" t="t" l="l"/>
              <a:pathLst>
                <a:path h="15552771" w="15670299">
                  <a:moveTo>
                    <a:pt x="0" y="0"/>
                  </a:moveTo>
                  <a:lnTo>
                    <a:pt x="15670298" y="0"/>
                  </a:lnTo>
                  <a:lnTo>
                    <a:pt x="15670298" y="15552771"/>
                  </a:lnTo>
                  <a:lnTo>
                    <a:pt x="0" y="1555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4781550" y="2014180"/>
            <a:ext cx="8724900" cy="1822447"/>
            <a:chOff x="0" y="0"/>
            <a:chExt cx="11633200" cy="2429929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203200" y="203200"/>
              <a:ext cx="11430000" cy="2226729"/>
              <a:chOff x="0" y="0"/>
              <a:chExt cx="2929495" cy="570708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929495" cy="570708"/>
              </a:xfrm>
              <a:custGeom>
                <a:avLst/>
                <a:gdLst/>
                <a:ahLst/>
                <a:cxnLst/>
                <a:rect r="r" b="b" t="t" l="l"/>
                <a:pathLst>
                  <a:path h="570708" w="2929495">
                    <a:moveTo>
                      <a:pt x="27093" y="0"/>
                    </a:moveTo>
                    <a:lnTo>
                      <a:pt x="2902401" y="0"/>
                    </a:lnTo>
                    <a:cubicBezTo>
                      <a:pt x="2909587" y="0"/>
                      <a:pt x="2916478" y="2854"/>
                      <a:pt x="2921559" y="7935"/>
                    </a:cubicBezTo>
                    <a:cubicBezTo>
                      <a:pt x="2926640" y="13016"/>
                      <a:pt x="2929495" y="19908"/>
                      <a:pt x="2929495" y="27093"/>
                    </a:cubicBezTo>
                    <a:lnTo>
                      <a:pt x="2929495" y="543614"/>
                    </a:lnTo>
                    <a:cubicBezTo>
                      <a:pt x="2929495" y="550800"/>
                      <a:pt x="2926640" y="557691"/>
                      <a:pt x="2921559" y="562772"/>
                    </a:cubicBezTo>
                    <a:cubicBezTo>
                      <a:pt x="2916478" y="567853"/>
                      <a:pt x="2909587" y="570708"/>
                      <a:pt x="2902401" y="570708"/>
                    </a:cubicBezTo>
                    <a:lnTo>
                      <a:pt x="27093" y="570708"/>
                    </a:lnTo>
                    <a:cubicBezTo>
                      <a:pt x="19908" y="570708"/>
                      <a:pt x="13016" y="567853"/>
                      <a:pt x="7935" y="562772"/>
                    </a:cubicBezTo>
                    <a:cubicBezTo>
                      <a:pt x="2854" y="557691"/>
                      <a:pt x="0" y="550800"/>
                      <a:pt x="0" y="543614"/>
                    </a:cubicBezTo>
                    <a:lnTo>
                      <a:pt x="0" y="27093"/>
                    </a:lnTo>
                    <a:cubicBezTo>
                      <a:pt x="0" y="19908"/>
                      <a:pt x="2854" y="13016"/>
                      <a:pt x="7935" y="7935"/>
                    </a:cubicBezTo>
                    <a:cubicBezTo>
                      <a:pt x="13016" y="2854"/>
                      <a:pt x="19908" y="0"/>
                      <a:pt x="27093" y="0"/>
                    </a:cubicBezTo>
                    <a:close/>
                  </a:path>
                </a:pathLst>
              </a:custGeom>
              <a:solidFill>
                <a:srgbClr val="B2900A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2929495" cy="60880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0" y="0"/>
              <a:ext cx="11430000" cy="2226729"/>
              <a:chOff x="0" y="0"/>
              <a:chExt cx="2929495" cy="570708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2929495" cy="570708"/>
              </a:xfrm>
              <a:custGeom>
                <a:avLst/>
                <a:gdLst/>
                <a:ahLst/>
                <a:cxnLst/>
                <a:rect r="r" b="b" t="t" l="l"/>
                <a:pathLst>
                  <a:path h="570708" w="2929495">
                    <a:moveTo>
                      <a:pt x="27093" y="0"/>
                    </a:moveTo>
                    <a:lnTo>
                      <a:pt x="2902401" y="0"/>
                    </a:lnTo>
                    <a:cubicBezTo>
                      <a:pt x="2909587" y="0"/>
                      <a:pt x="2916478" y="2854"/>
                      <a:pt x="2921559" y="7935"/>
                    </a:cubicBezTo>
                    <a:cubicBezTo>
                      <a:pt x="2926640" y="13016"/>
                      <a:pt x="2929495" y="19908"/>
                      <a:pt x="2929495" y="27093"/>
                    </a:cubicBezTo>
                    <a:lnTo>
                      <a:pt x="2929495" y="543614"/>
                    </a:lnTo>
                    <a:cubicBezTo>
                      <a:pt x="2929495" y="550800"/>
                      <a:pt x="2926640" y="557691"/>
                      <a:pt x="2921559" y="562772"/>
                    </a:cubicBezTo>
                    <a:cubicBezTo>
                      <a:pt x="2916478" y="567853"/>
                      <a:pt x="2909587" y="570708"/>
                      <a:pt x="2902401" y="570708"/>
                    </a:cubicBezTo>
                    <a:lnTo>
                      <a:pt x="27093" y="570708"/>
                    </a:lnTo>
                    <a:cubicBezTo>
                      <a:pt x="19908" y="570708"/>
                      <a:pt x="13016" y="567853"/>
                      <a:pt x="7935" y="562772"/>
                    </a:cubicBezTo>
                    <a:cubicBezTo>
                      <a:pt x="2854" y="557691"/>
                      <a:pt x="0" y="550800"/>
                      <a:pt x="0" y="543614"/>
                    </a:cubicBezTo>
                    <a:lnTo>
                      <a:pt x="0" y="27093"/>
                    </a:lnTo>
                    <a:cubicBezTo>
                      <a:pt x="0" y="19908"/>
                      <a:pt x="2854" y="13016"/>
                      <a:pt x="7935" y="7935"/>
                    </a:cubicBezTo>
                    <a:cubicBezTo>
                      <a:pt x="13016" y="2854"/>
                      <a:pt x="19908" y="0"/>
                      <a:pt x="27093" y="0"/>
                    </a:cubicBezTo>
                    <a:close/>
                  </a:path>
                </a:pathLst>
              </a:custGeom>
              <a:solidFill>
                <a:srgbClr val="FFCC00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2929495" cy="60880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</p:grpSp>
      <p:sp>
        <p:nvSpPr>
          <p:cNvPr name="TextBox 12" id="12"/>
          <p:cNvSpPr txBox="true"/>
          <p:nvPr/>
        </p:nvSpPr>
        <p:spPr>
          <a:xfrm rot="0">
            <a:off x="4991498" y="2277703"/>
            <a:ext cx="8305004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B2147"/>
                </a:solidFill>
                <a:latin typeface="CS Rocky sans"/>
                <a:ea typeface="CS Rocky sans"/>
                <a:cs typeface="CS Rocky sans"/>
                <a:sym typeface="CS Rocky sans"/>
              </a:rPr>
              <a:t>por que?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3352800" y="4559475"/>
            <a:ext cx="11582400" cy="3713346"/>
            <a:chOff x="0" y="0"/>
            <a:chExt cx="15443200" cy="4951128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203200" y="203200"/>
              <a:ext cx="15240000" cy="4747928"/>
              <a:chOff x="0" y="0"/>
              <a:chExt cx="3905993" cy="1216888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3905993" cy="1216888"/>
              </a:xfrm>
              <a:custGeom>
                <a:avLst/>
                <a:gdLst/>
                <a:ahLst/>
                <a:cxnLst/>
                <a:rect r="r" b="b" t="t" l="l"/>
                <a:pathLst>
                  <a:path h="1216888" w="3905993">
                    <a:moveTo>
                      <a:pt x="20320" y="0"/>
                    </a:moveTo>
                    <a:lnTo>
                      <a:pt x="3885673" y="0"/>
                    </a:lnTo>
                    <a:cubicBezTo>
                      <a:pt x="3891062" y="0"/>
                      <a:pt x="3896231" y="2141"/>
                      <a:pt x="3900041" y="5952"/>
                    </a:cubicBezTo>
                    <a:cubicBezTo>
                      <a:pt x="3903852" y="9762"/>
                      <a:pt x="3905993" y="14931"/>
                      <a:pt x="3905993" y="20320"/>
                    </a:cubicBezTo>
                    <a:lnTo>
                      <a:pt x="3905993" y="1196568"/>
                    </a:lnTo>
                    <a:cubicBezTo>
                      <a:pt x="3905993" y="1207790"/>
                      <a:pt x="3896895" y="1216888"/>
                      <a:pt x="3885673" y="1216888"/>
                    </a:cubicBezTo>
                    <a:lnTo>
                      <a:pt x="20320" y="1216888"/>
                    </a:lnTo>
                    <a:cubicBezTo>
                      <a:pt x="9098" y="1216888"/>
                      <a:pt x="0" y="1207790"/>
                      <a:pt x="0" y="1196568"/>
                    </a:cubicBezTo>
                    <a:lnTo>
                      <a:pt x="0" y="20320"/>
                    </a:lnTo>
                    <a:cubicBezTo>
                      <a:pt x="0" y="9098"/>
                      <a:pt x="9098" y="0"/>
                      <a:pt x="20320" y="0"/>
                    </a:cubicBezTo>
                    <a:close/>
                  </a:path>
                </a:pathLst>
              </a:custGeom>
              <a:solidFill>
                <a:srgbClr val="D7D6DC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3905993" cy="12549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0" y="0"/>
              <a:ext cx="15240000" cy="4648417"/>
              <a:chOff x="0" y="0"/>
              <a:chExt cx="3905993" cy="1191383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3905993" cy="1191383"/>
              </a:xfrm>
              <a:custGeom>
                <a:avLst/>
                <a:gdLst/>
                <a:ahLst/>
                <a:cxnLst/>
                <a:rect r="r" b="b" t="t" l="l"/>
                <a:pathLst>
                  <a:path h="1191383" w="3905993">
                    <a:moveTo>
                      <a:pt x="20320" y="0"/>
                    </a:moveTo>
                    <a:lnTo>
                      <a:pt x="3885673" y="0"/>
                    </a:lnTo>
                    <a:cubicBezTo>
                      <a:pt x="3891062" y="0"/>
                      <a:pt x="3896231" y="2141"/>
                      <a:pt x="3900041" y="5952"/>
                    </a:cubicBezTo>
                    <a:cubicBezTo>
                      <a:pt x="3903852" y="9762"/>
                      <a:pt x="3905993" y="14931"/>
                      <a:pt x="3905993" y="20320"/>
                    </a:cubicBezTo>
                    <a:lnTo>
                      <a:pt x="3905993" y="1171063"/>
                    </a:lnTo>
                    <a:cubicBezTo>
                      <a:pt x="3905993" y="1182286"/>
                      <a:pt x="3896895" y="1191383"/>
                      <a:pt x="3885673" y="1191383"/>
                    </a:cubicBezTo>
                    <a:lnTo>
                      <a:pt x="20320" y="1191383"/>
                    </a:lnTo>
                    <a:cubicBezTo>
                      <a:pt x="14931" y="1191383"/>
                      <a:pt x="9762" y="1189243"/>
                      <a:pt x="5952" y="1185432"/>
                    </a:cubicBezTo>
                    <a:cubicBezTo>
                      <a:pt x="2141" y="1181621"/>
                      <a:pt x="0" y="1176453"/>
                      <a:pt x="0" y="1171063"/>
                    </a:cubicBezTo>
                    <a:lnTo>
                      <a:pt x="0" y="20320"/>
                    </a:lnTo>
                    <a:cubicBezTo>
                      <a:pt x="0" y="9098"/>
                      <a:pt x="9098" y="0"/>
                      <a:pt x="20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38100"/>
                <a:ext cx="3905993" cy="122948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</p:grpSp>
      <p:sp>
        <p:nvSpPr>
          <p:cNvPr name="TextBox 20" id="20"/>
          <p:cNvSpPr txBox="true"/>
          <p:nvPr/>
        </p:nvSpPr>
        <p:spPr>
          <a:xfrm rot="0">
            <a:off x="4309874" y="5197060"/>
            <a:ext cx="9668251" cy="2633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23" indent="-302261" lvl="1">
              <a:lnSpc>
                <a:spcPts val="5348"/>
              </a:lnSpc>
              <a:buFont typeface="Arial"/>
              <a:buChar char="•"/>
            </a:pPr>
            <a:r>
              <a:rPr lang="en-US" sz="2800">
                <a:solidFill>
                  <a:srgbClr val="0B2147"/>
                </a:solidFill>
                <a:latin typeface="TT Hoves"/>
                <a:ea typeface="TT Hoves"/>
                <a:cs typeface="TT Hoves"/>
                <a:sym typeface="TT Hoves"/>
              </a:rPr>
              <a:t>Porque as lendas son parte da nosa cultura</a:t>
            </a:r>
          </a:p>
          <a:p>
            <a:pPr algn="l" marL="604523" indent="-302261" lvl="1">
              <a:lnSpc>
                <a:spcPts val="5348"/>
              </a:lnSpc>
              <a:buFont typeface="Arial"/>
              <a:buChar char="•"/>
            </a:pPr>
            <a:r>
              <a:rPr lang="en-US" sz="2800">
                <a:solidFill>
                  <a:srgbClr val="0B2147"/>
                </a:solidFill>
                <a:latin typeface="TT Hoves"/>
                <a:ea typeface="TT Hoves"/>
                <a:cs typeface="TT Hoves"/>
                <a:sym typeface="TT Hoves"/>
              </a:rPr>
              <a:t>Porque aprender é máis divertido cando creamos algo</a:t>
            </a:r>
          </a:p>
          <a:p>
            <a:pPr algn="l" marL="604523" indent="-302261" lvl="1">
              <a:lnSpc>
                <a:spcPts val="5348"/>
              </a:lnSpc>
              <a:buFont typeface="Arial"/>
              <a:buChar char="•"/>
            </a:pPr>
            <a:r>
              <a:rPr lang="en-US" sz="2800">
                <a:solidFill>
                  <a:srgbClr val="0B2147"/>
                </a:solidFill>
                <a:latin typeface="TT Hoves"/>
                <a:ea typeface="TT Hoves"/>
                <a:cs typeface="TT Hoves"/>
                <a:sym typeface="TT Hoves"/>
              </a:rPr>
              <a:t>Porque imos usar a nosa imaxinación, a lingua e a tecnoloxía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-1664928" y="4559475"/>
            <a:ext cx="7070514" cy="9288031"/>
          </a:xfrm>
          <a:custGeom>
            <a:avLst/>
            <a:gdLst/>
            <a:ahLst/>
            <a:cxnLst/>
            <a:rect r="r" b="b" t="t" l="l"/>
            <a:pathLst>
              <a:path h="9288031" w="7070514">
                <a:moveTo>
                  <a:pt x="0" y="0"/>
                </a:moveTo>
                <a:lnTo>
                  <a:pt x="7070514" y="0"/>
                </a:lnTo>
                <a:lnTo>
                  <a:pt x="7070514" y="9288031"/>
                </a:lnTo>
                <a:lnTo>
                  <a:pt x="0" y="92880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2882414" y="-105822"/>
            <a:ext cx="5249322" cy="5249322"/>
          </a:xfrm>
          <a:custGeom>
            <a:avLst/>
            <a:gdLst/>
            <a:ahLst/>
            <a:cxnLst/>
            <a:rect r="r" b="b" t="t" l="l"/>
            <a:pathLst>
              <a:path h="5249322" w="5249322">
                <a:moveTo>
                  <a:pt x="0" y="0"/>
                </a:moveTo>
                <a:lnTo>
                  <a:pt x="5249322" y="0"/>
                </a:lnTo>
                <a:lnTo>
                  <a:pt x="5249322" y="5249322"/>
                </a:lnTo>
                <a:lnTo>
                  <a:pt x="0" y="52493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-1283952">
            <a:off x="13193172" y="431024"/>
            <a:ext cx="5312568" cy="5273931"/>
          </a:xfrm>
          <a:custGeom>
            <a:avLst/>
            <a:gdLst/>
            <a:ahLst/>
            <a:cxnLst/>
            <a:rect r="r" b="b" t="t" l="l"/>
            <a:pathLst>
              <a:path h="5273931" w="5312568">
                <a:moveTo>
                  <a:pt x="0" y="0"/>
                </a:moveTo>
                <a:lnTo>
                  <a:pt x="5312568" y="0"/>
                </a:lnTo>
                <a:lnTo>
                  <a:pt x="5312568" y="5273931"/>
                </a:lnTo>
                <a:lnTo>
                  <a:pt x="0" y="52739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21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859204" y="-688789"/>
            <a:ext cx="23555092" cy="11664579"/>
            <a:chOff x="0" y="0"/>
            <a:chExt cx="31406789" cy="155527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670299" cy="15552771"/>
            </a:xfrm>
            <a:custGeom>
              <a:avLst/>
              <a:gdLst/>
              <a:ahLst/>
              <a:cxnLst/>
              <a:rect r="r" b="b" t="t" l="l"/>
              <a:pathLst>
                <a:path h="15552771" w="15670299">
                  <a:moveTo>
                    <a:pt x="0" y="0"/>
                  </a:moveTo>
                  <a:lnTo>
                    <a:pt x="15670299" y="0"/>
                  </a:lnTo>
                  <a:lnTo>
                    <a:pt x="15670299" y="15552771"/>
                  </a:lnTo>
                  <a:lnTo>
                    <a:pt x="0" y="1555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5736491" y="0"/>
              <a:ext cx="15670299" cy="15552771"/>
            </a:xfrm>
            <a:custGeom>
              <a:avLst/>
              <a:gdLst/>
              <a:ahLst/>
              <a:cxnLst/>
              <a:rect r="r" b="b" t="t" l="l"/>
              <a:pathLst>
                <a:path h="15552771" w="15670299">
                  <a:moveTo>
                    <a:pt x="0" y="0"/>
                  </a:moveTo>
                  <a:lnTo>
                    <a:pt x="15670298" y="0"/>
                  </a:lnTo>
                  <a:lnTo>
                    <a:pt x="15670298" y="15552771"/>
                  </a:lnTo>
                  <a:lnTo>
                    <a:pt x="0" y="1555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true" flipV="false" rot="-407196">
            <a:off x="11655590" y="1381065"/>
            <a:ext cx="6309664" cy="5836439"/>
          </a:xfrm>
          <a:custGeom>
            <a:avLst/>
            <a:gdLst/>
            <a:ahLst/>
            <a:cxnLst/>
            <a:rect r="r" b="b" t="t" l="l"/>
            <a:pathLst>
              <a:path h="5836439" w="6309664">
                <a:moveTo>
                  <a:pt x="6309664" y="0"/>
                </a:moveTo>
                <a:lnTo>
                  <a:pt x="0" y="0"/>
                </a:lnTo>
                <a:lnTo>
                  <a:pt x="0" y="5836439"/>
                </a:lnTo>
                <a:lnTo>
                  <a:pt x="6309664" y="5836439"/>
                </a:lnTo>
                <a:lnTo>
                  <a:pt x="630966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881286" y="346074"/>
            <a:ext cx="2311146" cy="8229600"/>
          </a:xfrm>
          <a:custGeom>
            <a:avLst/>
            <a:gdLst/>
            <a:ahLst/>
            <a:cxnLst/>
            <a:rect r="r" b="b" t="t" l="l"/>
            <a:pathLst>
              <a:path h="8229600" w="2311146">
                <a:moveTo>
                  <a:pt x="0" y="0"/>
                </a:moveTo>
                <a:lnTo>
                  <a:pt x="2311146" y="0"/>
                </a:lnTo>
                <a:lnTo>
                  <a:pt x="231114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814439" y="346074"/>
            <a:ext cx="5493233" cy="6295969"/>
          </a:xfrm>
          <a:custGeom>
            <a:avLst/>
            <a:gdLst/>
            <a:ahLst/>
            <a:cxnLst/>
            <a:rect r="r" b="b" t="t" l="l"/>
            <a:pathLst>
              <a:path h="6295969" w="5493233">
                <a:moveTo>
                  <a:pt x="0" y="0"/>
                </a:moveTo>
                <a:lnTo>
                  <a:pt x="5493233" y="0"/>
                </a:lnTo>
                <a:lnTo>
                  <a:pt x="5493233" y="6295968"/>
                </a:lnTo>
                <a:lnTo>
                  <a:pt x="0" y="62959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86136" y="1028700"/>
            <a:ext cx="6325159" cy="7047531"/>
          </a:xfrm>
          <a:custGeom>
            <a:avLst/>
            <a:gdLst/>
            <a:ahLst/>
            <a:cxnLst/>
            <a:rect r="r" b="b" t="t" l="l"/>
            <a:pathLst>
              <a:path h="7047531" w="6325159">
                <a:moveTo>
                  <a:pt x="0" y="0"/>
                </a:moveTo>
                <a:lnTo>
                  <a:pt x="6325159" y="0"/>
                </a:lnTo>
                <a:lnTo>
                  <a:pt x="6325159" y="7047531"/>
                </a:lnTo>
                <a:lnTo>
                  <a:pt x="0" y="704753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-322127" y="5530435"/>
            <a:ext cx="19109575" cy="4158866"/>
            <a:chOff x="0" y="0"/>
            <a:chExt cx="6530347" cy="142121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530347" cy="1421216"/>
            </a:xfrm>
            <a:custGeom>
              <a:avLst/>
              <a:gdLst/>
              <a:ahLst/>
              <a:cxnLst/>
              <a:rect r="r" b="b" t="t" l="l"/>
              <a:pathLst>
                <a:path h="1421216" w="6530347">
                  <a:moveTo>
                    <a:pt x="12154" y="0"/>
                  </a:moveTo>
                  <a:lnTo>
                    <a:pt x="6518193" y="0"/>
                  </a:lnTo>
                  <a:cubicBezTo>
                    <a:pt x="6524906" y="0"/>
                    <a:pt x="6530347" y="5442"/>
                    <a:pt x="6530347" y="12154"/>
                  </a:cubicBezTo>
                  <a:lnTo>
                    <a:pt x="6530347" y="1409062"/>
                  </a:lnTo>
                  <a:cubicBezTo>
                    <a:pt x="6530347" y="1412286"/>
                    <a:pt x="6529067" y="1415377"/>
                    <a:pt x="6526788" y="1417656"/>
                  </a:cubicBezTo>
                  <a:cubicBezTo>
                    <a:pt x="6524508" y="1419936"/>
                    <a:pt x="6521417" y="1421216"/>
                    <a:pt x="6518193" y="1421216"/>
                  </a:cubicBezTo>
                  <a:lnTo>
                    <a:pt x="12154" y="1421216"/>
                  </a:lnTo>
                  <a:cubicBezTo>
                    <a:pt x="8931" y="1421216"/>
                    <a:pt x="5839" y="1419936"/>
                    <a:pt x="3560" y="1417656"/>
                  </a:cubicBezTo>
                  <a:cubicBezTo>
                    <a:pt x="1281" y="1415377"/>
                    <a:pt x="0" y="1412286"/>
                    <a:pt x="0" y="1409062"/>
                  </a:cubicBezTo>
                  <a:lnTo>
                    <a:pt x="0" y="12154"/>
                  </a:lnTo>
                  <a:cubicBezTo>
                    <a:pt x="0" y="8931"/>
                    <a:pt x="1281" y="5839"/>
                    <a:pt x="3560" y="3560"/>
                  </a:cubicBezTo>
                  <a:cubicBezTo>
                    <a:pt x="5839" y="1281"/>
                    <a:pt x="8931" y="0"/>
                    <a:pt x="12154" y="0"/>
                  </a:cubicBezTo>
                  <a:close/>
                </a:path>
              </a:pathLst>
            </a:custGeom>
            <a:solidFill>
              <a:srgbClr val="C0C0C4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6530347" cy="14593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-474527" y="5378035"/>
            <a:ext cx="19109575" cy="4158866"/>
            <a:chOff x="0" y="0"/>
            <a:chExt cx="6530347" cy="142121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530347" cy="1421216"/>
            </a:xfrm>
            <a:custGeom>
              <a:avLst/>
              <a:gdLst/>
              <a:ahLst/>
              <a:cxnLst/>
              <a:rect r="r" b="b" t="t" l="l"/>
              <a:pathLst>
                <a:path h="1421216" w="6530347">
                  <a:moveTo>
                    <a:pt x="12154" y="0"/>
                  </a:moveTo>
                  <a:lnTo>
                    <a:pt x="6518193" y="0"/>
                  </a:lnTo>
                  <a:cubicBezTo>
                    <a:pt x="6524906" y="0"/>
                    <a:pt x="6530347" y="5442"/>
                    <a:pt x="6530347" y="12154"/>
                  </a:cubicBezTo>
                  <a:lnTo>
                    <a:pt x="6530347" y="1409062"/>
                  </a:lnTo>
                  <a:cubicBezTo>
                    <a:pt x="6530347" y="1412286"/>
                    <a:pt x="6529067" y="1415377"/>
                    <a:pt x="6526788" y="1417656"/>
                  </a:cubicBezTo>
                  <a:cubicBezTo>
                    <a:pt x="6524508" y="1419936"/>
                    <a:pt x="6521417" y="1421216"/>
                    <a:pt x="6518193" y="1421216"/>
                  </a:cubicBezTo>
                  <a:lnTo>
                    <a:pt x="12154" y="1421216"/>
                  </a:lnTo>
                  <a:cubicBezTo>
                    <a:pt x="8931" y="1421216"/>
                    <a:pt x="5839" y="1419936"/>
                    <a:pt x="3560" y="1417656"/>
                  </a:cubicBezTo>
                  <a:cubicBezTo>
                    <a:pt x="1281" y="1415377"/>
                    <a:pt x="0" y="1412286"/>
                    <a:pt x="0" y="1409062"/>
                  </a:cubicBezTo>
                  <a:lnTo>
                    <a:pt x="0" y="12154"/>
                  </a:lnTo>
                  <a:cubicBezTo>
                    <a:pt x="0" y="8931"/>
                    <a:pt x="1281" y="5839"/>
                    <a:pt x="3560" y="3560"/>
                  </a:cubicBezTo>
                  <a:cubicBezTo>
                    <a:pt x="5839" y="1281"/>
                    <a:pt x="8931" y="0"/>
                    <a:pt x="1215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6530347" cy="14593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4362392" y="4232277"/>
            <a:ext cx="9563216" cy="1822447"/>
            <a:chOff x="0" y="0"/>
            <a:chExt cx="12750954" cy="2429929"/>
          </a:xfrm>
        </p:grpSpPr>
        <p:grpSp>
          <p:nvGrpSpPr>
            <p:cNvPr name="Group 16" id="16"/>
            <p:cNvGrpSpPr/>
            <p:nvPr/>
          </p:nvGrpSpPr>
          <p:grpSpPr>
            <a:xfrm rot="0">
              <a:off x="203200" y="203200"/>
              <a:ext cx="12547754" cy="2226729"/>
              <a:chOff x="0" y="0"/>
              <a:chExt cx="3215974" cy="570708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3215974" cy="570708"/>
              </a:xfrm>
              <a:custGeom>
                <a:avLst/>
                <a:gdLst/>
                <a:ahLst/>
                <a:cxnLst/>
                <a:rect r="r" b="b" t="t" l="l"/>
                <a:pathLst>
                  <a:path h="570708" w="3215974">
                    <a:moveTo>
                      <a:pt x="24680" y="0"/>
                    </a:moveTo>
                    <a:lnTo>
                      <a:pt x="3191294" y="0"/>
                    </a:lnTo>
                    <a:cubicBezTo>
                      <a:pt x="3204924" y="0"/>
                      <a:pt x="3215974" y="11050"/>
                      <a:pt x="3215974" y="24680"/>
                    </a:cubicBezTo>
                    <a:lnTo>
                      <a:pt x="3215974" y="546028"/>
                    </a:lnTo>
                    <a:cubicBezTo>
                      <a:pt x="3215974" y="552573"/>
                      <a:pt x="3213373" y="558851"/>
                      <a:pt x="3208745" y="563479"/>
                    </a:cubicBezTo>
                    <a:cubicBezTo>
                      <a:pt x="3204117" y="568108"/>
                      <a:pt x="3197839" y="570708"/>
                      <a:pt x="3191294" y="570708"/>
                    </a:cubicBezTo>
                    <a:lnTo>
                      <a:pt x="24680" y="570708"/>
                    </a:lnTo>
                    <a:cubicBezTo>
                      <a:pt x="18134" y="570708"/>
                      <a:pt x="11857" y="568108"/>
                      <a:pt x="7229" y="563479"/>
                    </a:cubicBezTo>
                    <a:cubicBezTo>
                      <a:pt x="2600" y="558851"/>
                      <a:pt x="0" y="552573"/>
                      <a:pt x="0" y="546028"/>
                    </a:cubicBezTo>
                    <a:lnTo>
                      <a:pt x="0" y="24680"/>
                    </a:lnTo>
                    <a:cubicBezTo>
                      <a:pt x="0" y="11050"/>
                      <a:pt x="11050" y="0"/>
                      <a:pt x="24680" y="0"/>
                    </a:cubicBezTo>
                    <a:close/>
                  </a:path>
                </a:pathLst>
              </a:custGeom>
              <a:solidFill>
                <a:srgbClr val="B2900A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-38100"/>
                <a:ext cx="3215974" cy="60880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grpSp>
          <p:nvGrpSpPr>
            <p:cNvPr name="Group 19" id="19"/>
            <p:cNvGrpSpPr/>
            <p:nvPr/>
          </p:nvGrpSpPr>
          <p:grpSpPr>
            <a:xfrm rot="0">
              <a:off x="0" y="0"/>
              <a:ext cx="12547754" cy="2226729"/>
              <a:chOff x="0" y="0"/>
              <a:chExt cx="3215974" cy="570708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3215974" cy="570708"/>
              </a:xfrm>
              <a:custGeom>
                <a:avLst/>
                <a:gdLst/>
                <a:ahLst/>
                <a:cxnLst/>
                <a:rect r="r" b="b" t="t" l="l"/>
                <a:pathLst>
                  <a:path h="570708" w="3215974">
                    <a:moveTo>
                      <a:pt x="24680" y="0"/>
                    </a:moveTo>
                    <a:lnTo>
                      <a:pt x="3191294" y="0"/>
                    </a:lnTo>
                    <a:cubicBezTo>
                      <a:pt x="3204924" y="0"/>
                      <a:pt x="3215974" y="11050"/>
                      <a:pt x="3215974" y="24680"/>
                    </a:cubicBezTo>
                    <a:lnTo>
                      <a:pt x="3215974" y="546028"/>
                    </a:lnTo>
                    <a:cubicBezTo>
                      <a:pt x="3215974" y="552573"/>
                      <a:pt x="3213373" y="558851"/>
                      <a:pt x="3208745" y="563479"/>
                    </a:cubicBezTo>
                    <a:cubicBezTo>
                      <a:pt x="3204117" y="568108"/>
                      <a:pt x="3197839" y="570708"/>
                      <a:pt x="3191294" y="570708"/>
                    </a:cubicBezTo>
                    <a:lnTo>
                      <a:pt x="24680" y="570708"/>
                    </a:lnTo>
                    <a:cubicBezTo>
                      <a:pt x="18134" y="570708"/>
                      <a:pt x="11857" y="568108"/>
                      <a:pt x="7229" y="563479"/>
                    </a:cubicBezTo>
                    <a:cubicBezTo>
                      <a:pt x="2600" y="558851"/>
                      <a:pt x="0" y="552573"/>
                      <a:pt x="0" y="546028"/>
                    </a:cubicBezTo>
                    <a:lnTo>
                      <a:pt x="0" y="24680"/>
                    </a:lnTo>
                    <a:cubicBezTo>
                      <a:pt x="0" y="11050"/>
                      <a:pt x="11050" y="0"/>
                      <a:pt x="24680" y="0"/>
                    </a:cubicBezTo>
                    <a:close/>
                  </a:path>
                </a:pathLst>
              </a:custGeom>
              <a:solidFill>
                <a:srgbClr val="FFCC00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-38100"/>
                <a:ext cx="3215974" cy="60880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TextBox 22" id="22"/>
            <p:cNvSpPr txBox="true"/>
            <p:nvPr/>
          </p:nvSpPr>
          <p:spPr>
            <a:xfrm rot="0">
              <a:off x="1259362" y="418039"/>
              <a:ext cx="10029031" cy="10094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440"/>
                </a:lnSpc>
              </a:pPr>
              <a:r>
                <a:rPr lang="en-US" sz="4600">
                  <a:solidFill>
                    <a:srgbClr val="0B2147"/>
                  </a:solidFill>
                  <a:latin typeface="CS Rocky sans"/>
                  <a:ea typeface="CS Rocky sans"/>
                  <a:cs typeface="CS Rocky sans"/>
                  <a:sym typeface="CS Rocky sans"/>
                </a:rPr>
                <a:t>Como imos traballar?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1546366" y="6594417"/>
            <a:ext cx="15195269" cy="181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B2147"/>
                </a:solidFill>
                <a:latin typeface="TT Hoves"/>
                <a:ea typeface="TT Hoves"/>
                <a:cs typeface="TT Hoves"/>
                <a:sym typeface="TT Hoves"/>
              </a:rPr>
              <a:t>En grupos de 3 persoas</a:t>
            </a:r>
          </a:p>
          <a:p>
            <a:pPr algn="just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B2147"/>
                </a:solidFill>
                <a:latin typeface="TT Hoves"/>
                <a:ea typeface="TT Hoves"/>
                <a:cs typeface="TT Hoves"/>
                <a:sym typeface="TT Hoves"/>
              </a:rPr>
              <a:t>Cada persoa terá un rol</a:t>
            </a:r>
          </a:p>
          <a:p>
            <a:pPr algn="just" marL="561344" indent="-280672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B2147"/>
                </a:solidFill>
                <a:latin typeface="TT Hoves"/>
                <a:ea typeface="TT Hoves"/>
                <a:cs typeface="TT Hoves"/>
                <a:sym typeface="TT Hoves"/>
              </a:rPr>
              <a:t>Faremos un vídeo creativo!</a:t>
            </a:r>
          </a:p>
          <a:p>
            <a:pPr algn="just">
              <a:lnSpc>
                <a:spcPts val="3640"/>
              </a:lnSpc>
            </a:pP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9697151" y="1649870"/>
            <a:ext cx="1184135" cy="2811003"/>
          </a:xfrm>
          <a:custGeom>
            <a:avLst/>
            <a:gdLst/>
            <a:ahLst/>
            <a:cxnLst/>
            <a:rect r="r" b="b" t="t" l="l"/>
            <a:pathLst>
              <a:path h="2811003" w="1184135">
                <a:moveTo>
                  <a:pt x="0" y="0"/>
                </a:moveTo>
                <a:lnTo>
                  <a:pt x="1184135" y="0"/>
                </a:lnTo>
                <a:lnTo>
                  <a:pt x="1184135" y="2811004"/>
                </a:lnTo>
                <a:lnTo>
                  <a:pt x="0" y="28110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21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859204" y="-688789"/>
            <a:ext cx="23555092" cy="11664579"/>
            <a:chOff x="0" y="0"/>
            <a:chExt cx="31406789" cy="155527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670299" cy="15552771"/>
            </a:xfrm>
            <a:custGeom>
              <a:avLst/>
              <a:gdLst/>
              <a:ahLst/>
              <a:cxnLst/>
              <a:rect r="r" b="b" t="t" l="l"/>
              <a:pathLst>
                <a:path h="15552771" w="15670299">
                  <a:moveTo>
                    <a:pt x="0" y="0"/>
                  </a:moveTo>
                  <a:lnTo>
                    <a:pt x="15670299" y="0"/>
                  </a:lnTo>
                  <a:lnTo>
                    <a:pt x="15670299" y="15552771"/>
                  </a:lnTo>
                  <a:lnTo>
                    <a:pt x="0" y="1555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5736491" y="0"/>
              <a:ext cx="15670299" cy="15552771"/>
            </a:xfrm>
            <a:custGeom>
              <a:avLst/>
              <a:gdLst/>
              <a:ahLst/>
              <a:cxnLst/>
              <a:rect r="r" b="b" t="t" l="l"/>
              <a:pathLst>
                <a:path h="15552771" w="15670299">
                  <a:moveTo>
                    <a:pt x="0" y="0"/>
                  </a:moveTo>
                  <a:lnTo>
                    <a:pt x="15670298" y="0"/>
                  </a:lnTo>
                  <a:lnTo>
                    <a:pt x="15670298" y="15552771"/>
                  </a:lnTo>
                  <a:lnTo>
                    <a:pt x="0" y="1555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5392439" y="4638905"/>
            <a:ext cx="7620000" cy="1280789"/>
            <a:chOff x="0" y="0"/>
            <a:chExt cx="3395402" cy="57070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395402" cy="570708"/>
            </a:xfrm>
            <a:custGeom>
              <a:avLst/>
              <a:gdLst/>
              <a:ahLst/>
              <a:cxnLst/>
              <a:rect r="r" b="b" t="t" l="l"/>
              <a:pathLst>
                <a:path h="570708" w="3395402">
                  <a:moveTo>
                    <a:pt x="30480" y="0"/>
                  </a:moveTo>
                  <a:lnTo>
                    <a:pt x="3364922" y="0"/>
                  </a:lnTo>
                  <a:cubicBezTo>
                    <a:pt x="3373006" y="0"/>
                    <a:pt x="3380759" y="3211"/>
                    <a:pt x="3386475" y="8927"/>
                  </a:cubicBezTo>
                  <a:cubicBezTo>
                    <a:pt x="3392191" y="14643"/>
                    <a:pt x="3395402" y="22396"/>
                    <a:pt x="3395402" y="30480"/>
                  </a:cubicBezTo>
                  <a:lnTo>
                    <a:pt x="3395402" y="540228"/>
                  </a:lnTo>
                  <a:cubicBezTo>
                    <a:pt x="3395402" y="557061"/>
                    <a:pt x="3381756" y="570708"/>
                    <a:pt x="3364922" y="570708"/>
                  </a:cubicBezTo>
                  <a:lnTo>
                    <a:pt x="30480" y="570708"/>
                  </a:lnTo>
                  <a:cubicBezTo>
                    <a:pt x="22396" y="570708"/>
                    <a:pt x="14643" y="567497"/>
                    <a:pt x="8927" y="561780"/>
                  </a:cubicBezTo>
                  <a:cubicBezTo>
                    <a:pt x="3211" y="556064"/>
                    <a:pt x="0" y="548312"/>
                    <a:pt x="0" y="540228"/>
                  </a:cubicBezTo>
                  <a:lnTo>
                    <a:pt x="0" y="30480"/>
                  </a:lnTo>
                  <a:cubicBezTo>
                    <a:pt x="0" y="13646"/>
                    <a:pt x="13646" y="0"/>
                    <a:pt x="30480" y="0"/>
                  </a:cubicBezTo>
                  <a:close/>
                </a:path>
              </a:pathLst>
            </a:custGeom>
            <a:solidFill>
              <a:srgbClr val="B2900A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395402" cy="608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275561" y="4522027"/>
            <a:ext cx="7620000" cy="1280789"/>
            <a:chOff x="0" y="0"/>
            <a:chExt cx="3395402" cy="57070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395402" cy="570708"/>
            </a:xfrm>
            <a:custGeom>
              <a:avLst/>
              <a:gdLst/>
              <a:ahLst/>
              <a:cxnLst/>
              <a:rect r="r" b="b" t="t" l="l"/>
              <a:pathLst>
                <a:path h="570708" w="3395402">
                  <a:moveTo>
                    <a:pt x="30480" y="0"/>
                  </a:moveTo>
                  <a:lnTo>
                    <a:pt x="3364922" y="0"/>
                  </a:lnTo>
                  <a:cubicBezTo>
                    <a:pt x="3373006" y="0"/>
                    <a:pt x="3380759" y="3211"/>
                    <a:pt x="3386475" y="8927"/>
                  </a:cubicBezTo>
                  <a:cubicBezTo>
                    <a:pt x="3392191" y="14643"/>
                    <a:pt x="3395402" y="22396"/>
                    <a:pt x="3395402" y="30480"/>
                  </a:cubicBezTo>
                  <a:lnTo>
                    <a:pt x="3395402" y="540228"/>
                  </a:lnTo>
                  <a:cubicBezTo>
                    <a:pt x="3395402" y="557061"/>
                    <a:pt x="3381756" y="570708"/>
                    <a:pt x="3364922" y="570708"/>
                  </a:cubicBezTo>
                  <a:lnTo>
                    <a:pt x="30480" y="570708"/>
                  </a:lnTo>
                  <a:cubicBezTo>
                    <a:pt x="22396" y="570708"/>
                    <a:pt x="14643" y="567497"/>
                    <a:pt x="8927" y="561780"/>
                  </a:cubicBezTo>
                  <a:cubicBezTo>
                    <a:pt x="3211" y="556064"/>
                    <a:pt x="0" y="548312"/>
                    <a:pt x="0" y="540228"/>
                  </a:cubicBezTo>
                  <a:lnTo>
                    <a:pt x="0" y="30480"/>
                  </a:lnTo>
                  <a:cubicBezTo>
                    <a:pt x="0" y="13646"/>
                    <a:pt x="13646" y="0"/>
                    <a:pt x="30480" y="0"/>
                  </a:cubicBezTo>
                  <a:close/>
                </a:path>
              </a:pathLst>
            </a:custGeom>
            <a:solidFill>
              <a:srgbClr val="FFCC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395402" cy="608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181100" y="6657119"/>
            <a:ext cx="7618446" cy="2753581"/>
            <a:chOff x="0" y="0"/>
            <a:chExt cx="2603464" cy="94098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603464" cy="940986"/>
            </a:xfrm>
            <a:custGeom>
              <a:avLst/>
              <a:gdLst/>
              <a:ahLst/>
              <a:cxnLst/>
              <a:rect r="r" b="b" t="t" l="l"/>
              <a:pathLst>
                <a:path h="940986" w="2603464">
                  <a:moveTo>
                    <a:pt x="30486" y="0"/>
                  </a:moveTo>
                  <a:lnTo>
                    <a:pt x="2572978" y="0"/>
                  </a:lnTo>
                  <a:cubicBezTo>
                    <a:pt x="2581063" y="0"/>
                    <a:pt x="2588818" y="3212"/>
                    <a:pt x="2594535" y="8929"/>
                  </a:cubicBezTo>
                  <a:cubicBezTo>
                    <a:pt x="2600252" y="14646"/>
                    <a:pt x="2603464" y="22401"/>
                    <a:pt x="2603464" y="30486"/>
                  </a:cubicBezTo>
                  <a:lnTo>
                    <a:pt x="2603464" y="910499"/>
                  </a:lnTo>
                  <a:cubicBezTo>
                    <a:pt x="2603464" y="927337"/>
                    <a:pt x="2589815" y="940986"/>
                    <a:pt x="2572978" y="940986"/>
                  </a:cubicBezTo>
                  <a:lnTo>
                    <a:pt x="30486" y="940986"/>
                  </a:lnTo>
                  <a:cubicBezTo>
                    <a:pt x="22401" y="940986"/>
                    <a:pt x="14646" y="937774"/>
                    <a:pt x="8929" y="932056"/>
                  </a:cubicBezTo>
                  <a:cubicBezTo>
                    <a:pt x="3212" y="926339"/>
                    <a:pt x="0" y="918585"/>
                    <a:pt x="0" y="910499"/>
                  </a:cubicBezTo>
                  <a:lnTo>
                    <a:pt x="0" y="30486"/>
                  </a:lnTo>
                  <a:cubicBezTo>
                    <a:pt x="0" y="13649"/>
                    <a:pt x="13649" y="0"/>
                    <a:pt x="30486" y="0"/>
                  </a:cubicBezTo>
                  <a:close/>
                </a:path>
              </a:pathLst>
            </a:custGeom>
            <a:solidFill>
              <a:srgbClr val="D7D6DC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603464" cy="979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580098" y="6657119"/>
            <a:ext cx="7618446" cy="2753581"/>
            <a:chOff x="0" y="0"/>
            <a:chExt cx="2603464" cy="94098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603464" cy="940986"/>
            </a:xfrm>
            <a:custGeom>
              <a:avLst/>
              <a:gdLst/>
              <a:ahLst/>
              <a:cxnLst/>
              <a:rect r="r" b="b" t="t" l="l"/>
              <a:pathLst>
                <a:path h="940986" w="2603464">
                  <a:moveTo>
                    <a:pt x="30486" y="0"/>
                  </a:moveTo>
                  <a:lnTo>
                    <a:pt x="2572978" y="0"/>
                  </a:lnTo>
                  <a:cubicBezTo>
                    <a:pt x="2581063" y="0"/>
                    <a:pt x="2588818" y="3212"/>
                    <a:pt x="2594535" y="8929"/>
                  </a:cubicBezTo>
                  <a:cubicBezTo>
                    <a:pt x="2600252" y="14646"/>
                    <a:pt x="2603464" y="22401"/>
                    <a:pt x="2603464" y="30486"/>
                  </a:cubicBezTo>
                  <a:lnTo>
                    <a:pt x="2603464" y="910499"/>
                  </a:lnTo>
                  <a:cubicBezTo>
                    <a:pt x="2603464" y="927337"/>
                    <a:pt x="2589815" y="940986"/>
                    <a:pt x="2572978" y="940986"/>
                  </a:cubicBezTo>
                  <a:lnTo>
                    <a:pt x="30486" y="940986"/>
                  </a:lnTo>
                  <a:cubicBezTo>
                    <a:pt x="22401" y="940986"/>
                    <a:pt x="14646" y="937774"/>
                    <a:pt x="8929" y="932056"/>
                  </a:cubicBezTo>
                  <a:cubicBezTo>
                    <a:pt x="3212" y="926339"/>
                    <a:pt x="0" y="918585"/>
                    <a:pt x="0" y="910499"/>
                  </a:cubicBezTo>
                  <a:lnTo>
                    <a:pt x="0" y="30486"/>
                  </a:lnTo>
                  <a:cubicBezTo>
                    <a:pt x="0" y="13649"/>
                    <a:pt x="13649" y="0"/>
                    <a:pt x="30486" y="0"/>
                  </a:cubicBezTo>
                  <a:close/>
                </a:path>
              </a:pathLst>
            </a:custGeom>
            <a:solidFill>
              <a:srgbClr val="D7D6D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2603464" cy="979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211478" y="1183421"/>
            <a:ext cx="7618446" cy="2753581"/>
            <a:chOff x="0" y="0"/>
            <a:chExt cx="2603464" cy="94098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603464" cy="940986"/>
            </a:xfrm>
            <a:custGeom>
              <a:avLst/>
              <a:gdLst/>
              <a:ahLst/>
              <a:cxnLst/>
              <a:rect r="r" b="b" t="t" l="l"/>
              <a:pathLst>
                <a:path h="940986" w="2603464">
                  <a:moveTo>
                    <a:pt x="30486" y="0"/>
                  </a:moveTo>
                  <a:lnTo>
                    <a:pt x="2572978" y="0"/>
                  </a:lnTo>
                  <a:cubicBezTo>
                    <a:pt x="2581063" y="0"/>
                    <a:pt x="2588818" y="3212"/>
                    <a:pt x="2594535" y="8929"/>
                  </a:cubicBezTo>
                  <a:cubicBezTo>
                    <a:pt x="2600252" y="14646"/>
                    <a:pt x="2603464" y="22401"/>
                    <a:pt x="2603464" y="30486"/>
                  </a:cubicBezTo>
                  <a:lnTo>
                    <a:pt x="2603464" y="910499"/>
                  </a:lnTo>
                  <a:cubicBezTo>
                    <a:pt x="2603464" y="927337"/>
                    <a:pt x="2589815" y="940986"/>
                    <a:pt x="2572978" y="940986"/>
                  </a:cubicBezTo>
                  <a:lnTo>
                    <a:pt x="30486" y="940986"/>
                  </a:lnTo>
                  <a:cubicBezTo>
                    <a:pt x="22401" y="940986"/>
                    <a:pt x="14646" y="937774"/>
                    <a:pt x="8929" y="932056"/>
                  </a:cubicBezTo>
                  <a:cubicBezTo>
                    <a:pt x="3212" y="926339"/>
                    <a:pt x="0" y="918585"/>
                    <a:pt x="0" y="910499"/>
                  </a:cubicBezTo>
                  <a:lnTo>
                    <a:pt x="0" y="30486"/>
                  </a:lnTo>
                  <a:cubicBezTo>
                    <a:pt x="0" y="13649"/>
                    <a:pt x="13649" y="0"/>
                    <a:pt x="30486" y="0"/>
                  </a:cubicBezTo>
                  <a:close/>
                </a:path>
              </a:pathLst>
            </a:custGeom>
            <a:solidFill>
              <a:srgbClr val="D7D6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2603464" cy="979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610476" y="1183421"/>
            <a:ext cx="7618446" cy="2753581"/>
            <a:chOff x="0" y="0"/>
            <a:chExt cx="2603464" cy="94098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603464" cy="940986"/>
            </a:xfrm>
            <a:custGeom>
              <a:avLst/>
              <a:gdLst/>
              <a:ahLst/>
              <a:cxnLst/>
              <a:rect r="r" b="b" t="t" l="l"/>
              <a:pathLst>
                <a:path h="940986" w="2603464">
                  <a:moveTo>
                    <a:pt x="30486" y="0"/>
                  </a:moveTo>
                  <a:lnTo>
                    <a:pt x="2572978" y="0"/>
                  </a:lnTo>
                  <a:cubicBezTo>
                    <a:pt x="2581063" y="0"/>
                    <a:pt x="2588818" y="3212"/>
                    <a:pt x="2594535" y="8929"/>
                  </a:cubicBezTo>
                  <a:cubicBezTo>
                    <a:pt x="2600252" y="14646"/>
                    <a:pt x="2603464" y="22401"/>
                    <a:pt x="2603464" y="30486"/>
                  </a:cubicBezTo>
                  <a:lnTo>
                    <a:pt x="2603464" y="910499"/>
                  </a:lnTo>
                  <a:cubicBezTo>
                    <a:pt x="2603464" y="927337"/>
                    <a:pt x="2589815" y="940986"/>
                    <a:pt x="2572978" y="940986"/>
                  </a:cubicBezTo>
                  <a:lnTo>
                    <a:pt x="30486" y="940986"/>
                  </a:lnTo>
                  <a:cubicBezTo>
                    <a:pt x="22401" y="940986"/>
                    <a:pt x="14646" y="937774"/>
                    <a:pt x="8929" y="932056"/>
                  </a:cubicBezTo>
                  <a:cubicBezTo>
                    <a:pt x="3212" y="926339"/>
                    <a:pt x="0" y="918585"/>
                    <a:pt x="0" y="910499"/>
                  </a:cubicBezTo>
                  <a:lnTo>
                    <a:pt x="0" y="30486"/>
                  </a:lnTo>
                  <a:cubicBezTo>
                    <a:pt x="0" y="13649"/>
                    <a:pt x="13649" y="0"/>
                    <a:pt x="30486" y="0"/>
                  </a:cubicBezTo>
                  <a:close/>
                </a:path>
              </a:pathLst>
            </a:custGeom>
            <a:solidFill>
              <a:srgbClr val="D7D6DC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2603464" cy="979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427698" y="6504719"/>
            <a:ext cx="7618446" cy="2753581"/>
            <a:chOff x="0" y="0"/>
            <a:chExt cx="2603464" cy="940986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603464" cy="940986"/>
            </a:xfrm>
            <a:custGeom>
              <a:avLst/>
              <a:gdLst/>
              <a:ahLst/>
              <a:cxnLst/>
              <a:rect r="r" b="b" t="t" l="l"/>
              <a:pathLst>
                <a:path h="940986" w="2603464">
                  <a:moveTo>
                    <a:pt x="30486" y="0"/>
                  </a:moveTo>
                  <a:lnTo>
                    <a:pt x="2572978" y="0"/>
                  </a:lnTo>
                  <a:cubicBezTo>
                    <a:pt x="2581063" y="0"/>
                    <a:pt x="2588818" y="3212"/>
                    <a:pt x="2594535" y="8929"/>
                  </a:cubicBezTo>
                  <a:cubicBezTo>
                    <a:pt x="2600252" y="14646"/>
                    <a:pt x="2603464" y="22401"/>
                    <a:pt x="2603464" y="30486"/>
                  </a:cubicBezTo>
                  <a:lnTo>
                    <a:pt x="2603464" y="910499"/>
                  </a:lnTo>
                  <a:cubicBezTo>
                    <a:pt x="2603464" y="927337"/>
                    <a:pt x="2589815" y="940986"/>
                    <a:pt x="2572978" y="940986"/>
                  </a:cubicBezTo>
                  <a:lnTo>
                    <a:pt x="30486" y="940986"/>
                  </a:lnTo>
                  <a:cubicBezTo>
                    <a:pt x="22401" y="940986"/>
                    <a:pt x="14646" y="937774"/>
                    <a:pt x="8929" y="932056"/>
                  </a:cubicBezTo>
                  <a:cubicBezTo>
                    <a:pt x="3212" y="926339"/>
                    <a:pt x="0" y="918585"/>
                    <a:pt x="0" y="910499"/>
                  </a:cubicBezTo>
                  <a:lnTo>
                    <a:pt x="0" y="30486"/>
                  </a:lnTo>
                  <a:cubicBezTo>
                    <a:pt x="0" y="13649"/>
                    <a:pt x="13649" y="0"/>
                    <a:pt x="3048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2603464" cy="979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59078" y="1031021"/>
            <a:ext cx="7618446" cy="2753581"/>
            <a:chOff x="0" y="0"/>
            <a:chExt cx="2603464" cy="940986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603464" cy="940986"/>
            </a:xfrm>
            <a:custGeom>
              <a:avLst/>
              <a:gdLst/>
              <a:ahLst/>
              <a:cxnLst/>
              <a:rect r="r" b="b" t="t" l="l"/>
              <a:pathLst>
                <a:path h="940986" w="2603464">
                  <a:moveTo>
                    <a:pt x="30486" y="0"/>
                  </a:moveTo>
                  <a:lnTo>
                    <a:pt x="2572978" y="0"/>
                  </a:lnTo>
                  <a:cubicBezTo>
                    <a:pt x="2581063" y="0"/>
                    <a:pt x="2588818" y="3212"/>
                    <a:pt x="2594535" y="8929"/>
                  </a:cubicBezTo>
                  <a:cubicBezTo>
                    <a:pt x="2600252" y="14646"/>
                    <a:pt x="2603464" y="22401"/>
                    <a:pt x="2603464" y="30486"/>
                  </a:cubicBezTo>
                  <a:lnTo>
                    <a:pt x="2603464" y="910499"/>
                  </a:lnTo>
                  <a:cubicBezTo>
                    <a:pt x="2603464" y="927337"/>
                    <a:pt x="2589815" y="940986"/>
                    <a:pt x="2572978" y="940986"/>
                  </a:cubicBezTo>
                  <a:lnTo>
                    <a:pt x="30486" y="940986"/>
                  </a:lnTo>
                  <a:cubicBezTo>
                    <a:pt x="22401" y="940986"/>
                    <a:pt x="14646" y="937774"/>
                    <a:pt x="8929" y="932056"/>
                  </a:cubicBezTo>
                  <a:cubicBezTo>
                    <a:pt x="3212" y="926339"/>
                    <a:pt x="0" y="918585"/>
                    <a:pt x="0" y="910499"/>
                  </a:cubicBezTo>
                  <a:lnTo>
                    <a:pt x="0" y="30486"/>
                  </a:lnTo>
                  <a:cubicBezTo>
                    <a:pt x="0" y="13649"/>
                    <a:pt x="13649" y="0"/>
                    <a:pt x="3048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2603464" cy="979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9458076" y="1031021"/>
            <a:ext cx="7618446" cy="2753581"/>
            <a:chOff x="0" y="0"/>
            <a:chExt cx="2603464" cy="940986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603464" cy="940986"/>
            </a:xfrm>
            <a:custGeom>
              <a:avLst/>
              <a:gdLst/>
              <a:ahLst/>
              <a:cxnLst/>
              <a:rect r="r" b="b" t="t" l="l"/>
              <a:pathLst>
                <a:path h="940986" w="2603464">
                  <a:moveTo>
                    <a:pt x="30486" y="0"/>
                  </a:moveTo>
                  <a:lnTo>
                    <a:pt x="2572978" y="0"/>
                  </a:lnTo>
                  <a:cubicBezTo>
                    <a:pt x="2581063" y="0"/>
                    <a:pt x="2588818" y="3212"/>
                    <a:pt x="2594535" y="8929"/>
                  </a:cubicBezTo>
                  <a:cubicBezTo>
                    <a:pt x="2600252" y="14646"/>
                    <a:pt x="2603464" y="22401"/>
                    <a:pt x="2603464" y="30486"/>
                  </a:cubicBezTo>
                  <a:lnTo>
                    <a:pt x="2603464" y="910499"/>
                  </a:lnTo>
                  <a:cubicBezTo>
                    <a:pt x="2603464" y="927337"/>
                    <a:pt x="2589815" y="940986"/>
                    <a:pt x="2572978" y="940986"/>
                  </a:cubicBezTo>
                  <a:lnTo>
                    <a:pt x="30486" y="940986"/>
                  </a:lnTo>
                  <a:cubicBezTo>
                    <a:pt x="22401" y="940986"/>
                    <a:pt x="14646" y="937774"/>
                    <a:pt x="8929" y="932056"/>
                  </a:cubicBezTo>
                  <a:cubicBezTo>
                    <a:pt x="3212" y="926339"/>
                    <a:pt x="0" y="918585"/>
                    <a:pt x="0" y="910499"/>
                  </a:cubicBezTo>
                  <a:lnTo>
                    <a:pt x="0" y="30486"/>
                  </a:lnTo>
                  <a:cubicBezTo>
                    <a:pt x="0" y="13649"/>
                    <a:pt x="13649" y="0"/>
                    <a:pt x="3048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2603464" cy="979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28700" y="6504719"/>
            <a:ext cx="7618446" cy="2753581"/>
            <a:chOff x="0" y="0"/>
            <a:chExt cx="2603464" cy="940986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603464" cy="940986"/>
            </a:xfrm>
            <a:custGeom>
              <a:avLst/>
              <a:gdLst/>
              <a:ahLst/>
              <a:cxnLst/>
              <a:rect r="r" b="b" t="t" l="l"/>
              <a:pathLst>
                <a:path h="940986" w="2603464">
                  <a:moveTo>
                    <a:pt x="30486" y="0"/>
                  </a:moveTo>
                  <a:lnTo>
                    <a:pt x="2572978" y="0"/>
                  </a:lnTo>
                  <a:cubicBezTo>
                    <a:pt x="2581063" y="0"/>
                    <a:pt x="2588818" y="3212"/>
                    <a:pt x="2594535" y="8929"/>
                  </a:cubicBezTo>
                  <a:cubicBezTo>
                    <a:pt x="2600252" y="14646"/>
                    <a:pt x="2603464" y="22401"/>
                    <a:pt x="2603464" y="30486"/>
                  </a:cubicBezTo>
                  <a:lnTo>
                    <a:pt x="2603464" y="910499"/>
                  </a:lnTo>
                  <a:cubicBezTo>
                    <a:pt x="2603464" y="927337"/>
                    <a:pt x="2589815" y="940986"/>
                    <a:pt x="2572978" y="940986"/>
                  </a:cubicBezTo>
                  <a:lnTo>
                    <a:pt x="30486" y="940986"/>
                  </a:lnTo>
                  <a:cubicBezTo>
                    <a:pt x="22401" y="940986"/>
                    <a:pt x="14646" y="937774"/>
                    <a:pt x="8929" y="932056"/>
                  </a:cubicBezTo>
                  <a:cubicBezTo>
                    <a:pt x="3212" y="926339"/>
                    <a:pt x="0" y="918585"/>
                    <a:pt x="0" y="910499"/>
                  </a:cubicBezTo>
                  <a:lnTo>
                    <a:pt x="0" y="30486"/>
                  </a:lnTo>
                  <a:cubicBezTo>
                    <a:pt x="0" y="13649"/>
                    <a:pt x="13649" y="0"/>
                    <a:pt x="3048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2603464" cy="979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35" id="35"/>
          <p:cNvSpPr/>
          <p:nvPr/>
        </p:nvSpPr>
        <p:spPr>
          <a:xfrm flipH="false" flipV="false" rot="0">
            <a:off x="1028700" y="4338281"/>
            <a:ext cx="3839601" cy="1610438"/>
          </a:xfrm>
          <a:custGeom>
            <a:avLst/>
            <a:gdLst/>
            <a:ahLst/>
            <a:cxnLst/>
            <a:rect r="r" b="b" t="t" l="l"/>
            <a:pathLst>
              <a:path h="1610438" w="3839601">
                <a:moveTo>
                  <a:pt x="0" y="0"/>
                </a:moveTo>
                <a:lnTo>
                  <a:pt x="3839601" y="0"/>
                </a:lnTo>
                <a:lnTo>
                  <a:pt x="3839601" y="1610438"/>
                </a:lnTo>
                <a:lnTo>
                  <a:pt x="0" y="16104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80399" b="0"/>
            </a:stretch>
          </a:blipFill>
        </p:spPr>
      </p:sp>
      <p:sp>
        <p:nvSpPr>
          <p:cNvPr name="Freeform 36" id="36"/>
          <p:cNvSpPr/>
          <p:nvPr/>
        </p:nvSpPr>
        <p:spPr>
          <a:xfrm flipH="true" flipV="false" rot="0">
            <a:off x="13422014" y="4338281"/>
            <a:ext cx="3839601" cy="1610438"/>
          </a:xfrm>
          <a:custGeom>
            <a:avLst/>
            <a:gdLst/>
            <a:ahLst/>
            <a:cxnLst/>
            <a:rect r="r" b="b" t="t" l="l"/>
            <a:pathLst>
              <a:path h="1610438" w="3839601">
                <a:moveTo>
                  <a:pt x="3839601" y="0"/>
                </a:moveTo>
                <a:lnTo>
                  <a:pt x="0" y="0"/>
                </a:lnTo>
                <a:lnTo>
                  <a:pt x="0" y="1610438"/>
                </a:lnTo>
                <a:lnTo>
                  <a:pt x="3839601" y="1610438"/>
                </a:lnTo>
                <a:lnTo>
                  <a:pt x="383960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80399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1028700" y="-328969"/>
            <a:ext cx="3538728" cy="4114800"/>
          </a:xfrm>
          <a:custGeom>
            <a:avLst/>
            <a:gdLst/>
            <a:ahLst/>
            <a:cxnLst/>
            <a:rect r="r" b="b" t="t" l="l"/>
            <a:pathLst>
              <a:path h="4114800" w="3538728">
                <a:moveTo>
                  <a:pt x="0" y="0"/>
                </a:moveTo>
                <a:lnTo>
                  <a:pt x="3538728" y="0"/>
                </a:lnTo>
                <a:lnTo>
                  <a:pt x="35387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9426249" y="1031021"/>
            <a:ext cx="2738914" cy="3086100"/>
          </a:xfrm>
          <a:custGeom>
            <a:avLst/>
            <a:gdLst/>
            <a:ahLst/>
            <a:cxnLst/>
            <a:rect r="r" b="b" t="t" l="l"/>
            <a:pathLst>
              <a:path h="3086100" w="2738914">
                <a:moveTo>
                  <a:pt x="0" y="0"/>
                </a:moveTo>
                <a:lnTo>
                  <a:pt x="2738914" y="0"/>
                </a:lnTo>
                <a:lnTo>
                  <a:pt x="2738914" y="3086100"/>
                </a:lnTo>
                <a:lnTo>
                  <a:pt x="0" y="30861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3370621" y="7279638"/>
            <a:ext cx="2934605" cy="2190217"/>
          </a:xfrm>
          <a:custGeom>
            <a:avLst/>
            <a:gdLst/>
            <a:ahLst/>
            <a:cxnLst/>
            <a:rect r="r" b="b" t="t" l="l"/>
            <a:pathLst>
              <a:path h="2190217" w="2934605">
                <a:moveTo>
                  <a:pt x="0" y="0"/>
                </a:moveTo>
                <a:lnTo>
                  <a:pt x="2934604" y="0"/>
                </a:lnTo>
                <a:lnTo>
                  <a:pt x="2934604" y="2190217"/>
                </a:lnTo>
                <a:lnTo>
                  <a:pt x="0" y="21902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10887431" y="6893989"/>
            <a:ext cx="4759736" cy="2516711"/>
          </a:xfrm>
          <a:custGeom>
            <a:avLst/>
            <a:gdLst/>
            <a:ahLst/>
            <a:cxnLst/>
            <a:rect r="r" b="b" t="t" l="l"/>
            <a:pathLst>
              <a:path h="2516711" w="4759736">
                <a:moveTo>
                  <a:pt x="0" y="0"/>
                </a:moveTo>
                <a:lnTo>
                  <a:pt x="4759736" y="0"/>
                </a:lnTo>
                <a:lnTo>
                  <a:pt x="4759736" y="2516711"/>
                </a:lnTo>
                <a:lnTo>
                  <a:pt x="0" y="251671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1" id="41"/>
          <p:cNvSpPr txBox="true"/>
          <p:nvPr/>
        </p:nvSpPr>
        <p:spPr>
          <a:xfrm rot="0">
            <a:off x="5710848" y="4707140"/>
            <a:ext cx="6749425" cy="786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42"/>
              </a:lnSpc>
            </a:pPr>
            <a:r>
              <a:rPr lang="en-US" sz="4601">
                <a:solidFill>
                  <a:srgbClr val="0B2147"/>
                </a:solidFill>
                <a:latin typeface="CS Rocky sans"/>
                <a:ea typeface="CS Rocky sans"/>
                <a:cs typeface="CS Rocky sans"/>
                <a:sym typeface="CS Rocky sans"/>
              </a:rPr>
              <a:t>lendas 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504173" y="1315723"/>
            <a:ext cx="6667500" cy="405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B2147"/>
                </a:solidFill>
                <a:latin typeface="CS Rocky sans"/>
                <a:ea typeface="CS Rocky sans"/>
                <a:cs typeface="CS Rocky sans"/>
                <a:sym typeface="CS Rocky sans"/>
              </a:rPr>
              <a:t>A coca de redondela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9933549" y="1315723"/>
            <a:ext cx="6667500" cy="405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B2147"/>
                </a:solidFill>
                <a:latin typeface="CS Rocky sans"/>
                <a:ea typeface="CS Rocky sans"/>
                <a:cs typeface="CS Rocky sans"/>
                <a:sym typeface="CS Rocky sans"/>
              </a:rPr>
              <a:t>san andrés de teixido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534551" y="6873873"/>
            <a:ext cx="6667500" cy="405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B2147"/>
                </a:solidFill>
                <a:latin typeface="CS Rocky sans"/>
                <a:ea typeface="CS Rocky sans"/>
                <a:cs typeface="CS Rocky sans"/>
                <a:sym typeface="CS Rocky sans"/>
              </a:rPr>
              <a:t>santa compaña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9933549" y="6873873"/>
            <a:ext cx="6667500" cy="405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B2147"/>
                </a:solidFill>
                <a:latin typeface="CS Rocky sans"/>
                <a:ea typeface="CS Rocky sans"/>
                <a:cs typeface="CS Rocky sans"/>
                <a:sym typeface="CS Rocky sans"/>
              </a:rPr>
              <a:t>rei cintolo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21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947622" y="-552990"/>
            <a:ext cx="23555092" cy="11664579"/>
            <a:chOff x="0" y="0"/>
            <a:chExt cx="31406789" cy="155527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670299" cy="15552771"/>
            </a:xfrm>
            <a:custGeom>
              <a:avLst/>
              <a:gdLst/>
              <a:ahLst/>
              <a:cxnLst/>
              <a:rect r="r" b="b" t="t" l="l"/>
              <a:pathLst>
                <a:path h="15552771" w="15670299">
                  <a:moveTo>
                    <a:pt x="0" y="0"/>
                  </a:moveTo>
                  <a:lnTo>
                    <a:pt x="15670299" y="0"/>
                  </a:lnTo>
                  <a:lnTo>
                    <a:pt x="15670299" y="15552771"/>
                  </a:lnTo>
                  <a:lnTo>
                    <a:pt x="0" y="1555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5736491" y="0"/>
              <a:ext cx="15670299" cy="15552771"/>
            </a:xfrm>
            <a:custGeom>
              <a:avLst/>
              <a:gdLst/>
              <a:ahLst/>
              <a:cxnLst/>
              <a:rect r="r" b="b" t="t" l="l"/>
              <a:pathLst>
                <a:path h="15552771" w="15670299">
                  <a:moveTo>
                    <a:pt x="0" y="0"/>
                  </a:moveTo>
                  <a:lnTo>
                    <a:pt x="15670298" y="0"/>
                  </a:lnTo>
                  <a:lnTo>
                    <a:pt x="15670298" y="15552771"/>
                  </a:lnTo>
                  <a:lnTo>
                    <a:pt x="0" y="1555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5392439" y="4638905"/>
            <a:ext cx="7620000" cy="1280789"/>
            <a:chOff x="0" y="0"/>
            <a:chExt cx="3395402" cy="57070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395402" cy="570708"/>
            </a:xfrm>
            <a:custGeom>
              <a:avLst/>
              <a:gdLst/>
              <a:ahLst/>
              <a:cxnLst/>
              <a:rect r="r" b="b" t="t" l="l"/>
              <a:pathLst>
                <a:path h="570708" w="3395402">
                  <a:moveTo>
                    <a:pt x="30480" y="0"/>
                  </a:moveTo>
                  <a:lnTo>
                    <a:pt x="3364922" y="0"/>
                  </a:lnTo>
                  <a:cubicBezTo>
                    <a:pt x="3373006" y="0"/>
                    <a:pt x="3380759" y="3211"/>
                    <a:pt x="3386475" y="8927"/>
                  </a:cubicBezTo>
                  <a:cubicBezTo>
                    <a:pt x="3392191" y="14643"/>
                    <a:pt x="3395402" y="22396"/>
                    <a:pt x="3395402" y="30480"/>
                  </a:cubicBezTo>
                  <a:lnTo>
                    <a:pt x="3395402" y="540228"/>
                  </a:lnTo>
                  <a:cubicBezTo>
                    <a:pt x="3395402" y="557061"/>
                    <a:pt x="3381756" y="570708"/>
                    <a:pt x="3364922" y="570708"/>
                  </a:cubicBezTo>
                  <a:lnTo>
                    <a:pt x="30480" y="570708"/>
                  </a:lnTo>
                  <a:cubicBezTo>
                    <a:pt x="22396" y="570708"/>
                    <a:pt x="14643" y="567497"/>
                    <a:pt x="8927" y="561780"/>
                  </a:cubicBezTo>
                  <a:cubicBezTo>
                    <a:pt x="3211" y="556064"/>
                    <a:pt x="0" y="548312"/>
                    <a:pt x="0" y="540228"/>
                  </a:cubicBezTo>
                  <a:lnTo>
                    <a:pt x="0" y="30480"/>
                  </a:lnTo>
                  <a:cubicBezTo>
                    <a:pt x="0" y="13646"/>
                    <a:pt x="13646" y="0"/>
                    <a:pt x="30480" y="0"/>
                  </a:cubicBezTo>
                  <a:close/>
                </a:path>
              </a:pathLst>
            </a:custGeom>
            <a:solidFill>
              <a:srgbClr val="B2900A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395402" cy="608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275561" y="4522027"/>
            <a:ext cx="7620000" cy="1280789"/>
            <a:chOff x="0" y="0"/>
            <a:chExt cx="3395402" cy="57070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395402" cy="570708"/>
            </a:xfrm>
            <a:custGeom>
              <a:avLst/>
              <a:gdLst/>
              <a:ahLst/>
              <a:cxnLst/>
              <a:rect r="r" b="b" t="t" l="l"/>
              <a:pathLst>
                <a:path h="570708" w="3395402">
                  <a:moveTo>
                    <a:pt x="30480" y="0"/>
                  </a:moveTo>
                  <a:lnTo>
                    <a:pt x="3364922" y="0"/>
                  </a:lnTo>
                  <a:cubicBezTo>
                    <a:pt x="3373006" y="0"/>
                    <a:pt x="3380759" y="3211"/>
                    <a:pt x="3386475" y="8927"/>
                  </a:cubicBezTo>
                  <a:cubicBezTo>
                    <a:pt x="3392191" y="14643"/>
                    <a:pt x="3395402" y="22396"/>
                    <a:pt x="3395402" y="30480"/>
                  </a:cubicBezTo>
                  <a:lnTo>
                    <a:pt x="3395402" y="540228"/>
                  </a:lnTo>
                  <a:cubicBezTo>
                    <a:pt x="3395402" y="557061"/>
                    <a:pt x="3381756" y="570708"/>
                    <a:pt x="3364922" y="570708"/>
                  </a:cubicBezTo>
                  <a:lnTo>
                    <a:pt x="30480" y="570708"/>
                  </a:lnTo>
                  <a:cubicBezTo>
                    <a:pt x="22396" y="570708"/>
                    <a:pt x="14643" y="567497"/>
                    <a:pt x="8927" y="561780"/>
                  </a:cubicBezTo>
                  <a:cubicBezTo>
                    <a:pt x="3211" y="556064"/>
                    <a:pt x="0" y="548312"/>
                    <a:pt x="0" y="540228"/>
                  </a:cubicBezTo>
                  <a:lnTo>
                    <a:pt x="0" y="30480"/>
                  </a:lnTo>
                  <a:cubicBezTo>
                    <a:pt x="0" y="13646"/>
                    <a:pt x="13646" y="0"/>
                    <a:pt x="30480" y="0"/>
                  </a:cubicBezTo>
                  <a:close/>
                </a:path>
              </a:pathLst>
            </a:custGeom>
            <a:solidFill>
              <a:srgbClr val="FFCC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395402" cy="608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181100" y="6657119"/>
            <a:ext cx="7618446" cy="2753581"/>
            <a:chOff x="0" y="0"/>
            <a:chExt cx="2603464" cy="94098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603464" cy="940986"/>
            </a:xfrm>
            <a:custGeom>
              <a:avLst/>
              <a:gdLst/>
              <a:ahLst/>
              <a:cxnLst/>
              <a:rect r="r" b="b" t="t" l="l"/>
              <a:pathLst>
                <a:path h="940986" w="2603464">
                  <a:moveTo>
                    <a:pt x="30486" y="0"/>
                  </a:moveTo>
                  <a:lnTo>
                    <a:pt x="2572978" y="0"/>
                  </a:lnTo>
                  <a:cubicBezTo>
                    <a:pt x="2581063" y="0"/>
                    <a:pt x="2588818" y="3212"/>
                    <a:pt x="2594535" y="8929"/>
                  </a:cubicBezTo>
                  <a:cubicBezTo>
                    <a:pt x="2600252" y="14646"/>
                    <a:pt x="2603464" y="22401"/>
                    <a:pt x="2603464" y="30486"/>
                  </a:cubicBezTo>
                  <a:lnTo>
                    <a:pt x="2603464" y="910499"/>
                  </a:lnTo>
                  <a:cubicBezTo>
                    <a:pt x="2603464" y="927337"/>
                    <a:pt x="2589815" y="940986"/>
                    <a:pt x="2572978" y="940986"/>
                  </a:cubicBezTo>
                  <a:lnTo>
                    <a:pt x="30486" y="940986"/>
                  </a:lnTo>
                  <a:cubicBezTo>
                    <a:pt x="22401" y="940986"/>
                    <a:pt x="14646" y="937774"/>
                    <a:pt x="8929" y="932056"/>
                  </a:cubicBezTo>
                  <a:cubicBezTo>
                    <a:pt x="3212" y="926339"/>
                    <a:pt x="0" y="918585"/>
                    <a:pt x="0" y="910499"/>
                  </a:cubicBezTo>
                  <a:lnTo>
                    <a:pt x="0" y="30486"/>
                  </a:lnTo>
                  <a:cubicBezTo>
                    <a:pt x="0" y="13649"/>
                    <a:pt x="13649" y="0"/>
                    <a:pt x="30486" y="0"/>
                  </a:cubicBezTo>
                  <a:close/>
                </a:path>
              </a:pathLst>
            </a:custGeom>
            <a:solidFill>
              <a:srgbClr val="D7D6DC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603464" cy="979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580098" y="6657119"/>
            <a:ext cx="7618446" cy="2753581"/>
            <a:chOff x="0" y="0"/>
            <a:chExt cx="2603464" cy="94098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603464" cy="940986"/>
            </a:xfrm>
            <a:custGeom>
              <a:avLst/>
              <a:gdLst/>
              <a:ahLst/>
              <a:cxnLst/>
              <a:rect r="r" b="b" t="t" l="l"/>
              <a:pathLst>
                <a:path h="940986" w="2603464">
                  <a:moveTo>
                    <a:pt x="30486" y="0"/>
                  </a:moveTo>
                  <a:lnTo>
                    <a:pt x="2572978" y="0"/>
                  </a:lnTo>
                  <a:cubicBezTo>
                    <a:pt x="2581063" y="0"/>
                    <a:pt x="2588818" y="3212"/>
                    <a:pt x="2594535" y="8929"/>
                  </a:cubicBezTo>
                  <a:cubicBezTo>
                    <a:pt x="2600252" y="14646"/>
                    <a:pt x="2603464" y="22401"/>
                    <a:pt x="2603464" y="30486"/>
                  </a:cubicBezTo>
                  <a:lnTo>
                    <a:pt x="2603464" y="910499"/>
                  </a:lnTo>
                  <a:cubicBezTo>
                    <a:pt x="2603464" y="927337"/>
                    <a:pt x="2589815" y="940986"/>
                    <a:pt x="2572978" y="940986"/>
                  </a:cubicBezTo>
                  <a:lnTo>
                    <a:pt x="30486" y="940986"/>
                  </a:lnTo>
                  <a:cubicBezTo>
                    <a:pt x="22401" y="940986"/>
                    <a:pt x="14646" y="937774"/>
                    <a:pt x="8929" y="932056"/>
                  </a:cubicBezTo>
                  <a:cubicBezTo>
                    <a:pt x="3212" y="926339"/>
                    <a:pt x="0" y="918585"/>
                    <a:pt x="0" y="910499"/>
                  </a:cubicBezTo>
                  <a:lnTo>
                    <a:pt x="0" y="30486"/>
                  </a:lnTo>
                  <a:cubicBezTo>
                    <a:pt x="0" y="13649"/>
                    <a:pt x="13649" y="0"/>
                    <a:pt x="30486" y="0"/>
                  </a:cubicBezTo>
                  <a:close/>
                </a:path>
              </a:pathLst>
            </a:custGeom>
            <a:solidFill>
              <a:srgbClr val="D7D6D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2603464" cy="979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211478" y="1183421"/>
            <a:ext cx="7618446" cy="2753581"/>
            <a:chOff x="0" y="0"/>
            <a:chExt cx="2603464" cy="94098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603464" cy="940986"/>
            </a:xfrm>
            <a:custGeom>
              <a:avLst/>
              <a:gdLst/>
              <a:ahLst/>
              <a:cxnLst/>
              <a:rect r="r" b="b" t="t" l="l"/>
              <a:pathLst>
                <a:path h="940986" w="2603464">
                  <a:moveTo>
                    <a:pt x="30486" y="0"/>
                  </a:moveTo>
                  <a:lnTo>
                    <a:pt x="2572978" y="0"/>
                  </a:lnTo>
                  <a:cubicBezTo>
                    <a:pt x="2581063" y="0"/>
                    <a:pt x="2588818" y="3212"/>
                    <a:pt x="2594535" y="8929"/>
                  </a:cubicBezTo>
                  <a:cubicBezTo>
                    <a:pt x="2600252" y="14646"/>
                    <a:pt x="2603464" y="22401"/>
                    <a:pt x="2603464" y="30486"/>
                  </a:cubicBezTo>
                  <a:lnTo>
                    <a:pt x="2603464" y="910499"/>
                  </a:lnTo>
                  <a:cubicBezTo>
                    <a:pt x="2603464" y="927337"/>
                    <a:pt x="2589815" y="940986"/>
                    <a:pt x="2572978" y="940986"/>
                  </a:cubicBezTo>
                  <a:lnTo>
                    <a:pt x="30486" y="940986"/>
                  </a:lnTo>
                  <a:cubicBezTo>
                    <a:pt x="22401" y="940986"/>
                    <a:pt x="14646" y="937774"/>
                    <a:pt x="8929" y="932056"/>
                  </a:cubicBezTo>
                  <a:cubicBezTo>
                    <a:pt x="3212" y="926339"/>
                    <a:pt x="0" y="918585"/>
                    <a:pt x="0" y="910499"/>
                  </a:cubicBezTo>
                  <a:lnTo>
                    <a:pt x="0" y="30486"/>
                  </a:lnTo>
                  <a:cubicBezTo>
                    <a:pt x="0" y="13649"/>
                    <a:pt x="13649" y="0"/>
                    <a:pt x="30486" y="0"/>
                  </a:cubicBezTo>
                  <a:close/>
                </a:path>
              </a:pathLst>
            </a:custGeom>
            <a:solidFill>
              <a:srgbClr val="D7D6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2603464" cy="979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610476" y="1183421"/>
            <a:ext cx="7618446" cy="2753581"/>
            <a:chOff x="0" y="0"/>
            <a:chExt cx="2603464" cy="94098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603464" cy="940986"/>
            </a:xfrm>
            <a:custGeom>
              <a:avLst/>
              <a:gdLst/>
              <a:ahLst/>
              <a:cxnLst/>
              <a:rect r="r" b="b" t="t" l="l"/>
              <a:pathLst>
                <a:path h="940986" w="2603464">
                  <a:moveTo>
                    <a:pt x="30486" y="0"/>
                  </a:moveTo>
                  <a:lnTo>
                    <a:pt x="2572978" y="0"/>
                  </a:lnTo>
                  <a:cubicBezTo>
                    <a:pt x="2581063" y="0"/>
                    <a:pt x="2588818" y="3212"/>
                    <a:pt x="2594535" y="8929"/>
                  </a:cubicBezTo>
                  <a:cubicBezTo>
                    <a:pt x="2600252" y="14646"/>
                    <a:pt x="2603464" y="22401"/>
                    <a:pt x="2603464" y="30486"/>
                  </a:cubicBezTo>
                  <a:lnTo>
                    <a:pt x="2603464" y="910499"/>
                  </a:lnTo>
                  <a:cubicBezTo>
                    <a:pt x="2603464" y="927337"/>
                    <a:pt x="2589815" y="940986"/>
                    <a:pt x="2572978" y="940986"/>
                  </a:cubicBezTo>
                  <a:lnTo>
                    <a:pt x="30486" y="940986"/>
                  </a:lnTo>
                  <a:cubicBezTo>
                    <a:pt x="22401" y="940986"/>
                    <a:pt x="14646" y="937774"/>
                    <a:pt x="8929" y="932056"/>
                  </a:cubicBezTo>
                  <a:cubicBezTo>
                    <a:pt x="3212" y="926339"/>
                    <a:pt x="0" y="918585"/>
                    <a:pt x="0" y="910499"/>
                  </a:cubicBezTo>
                  <a:lnTo>
                    <a:pt x="0" y="30486"/>
                  </a:lnTo>
                  <a:cubicBezTo>
                    <a:pt x="0" y="13649"/>
                    <a:pt x="13649" y="0"/>
                    <a:pt x="30486" y="0"/>
                  </a:cubicBezTo>
                  <a:close/>
                </a:path>
              </a:pathLst>
            </a:custGeom>
            <a:solidFill>
              <a:srgbClr val="D7D6DC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2603464" cy="979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427698" y="6504719"/>
            <a:ext cx="7618446" cy="2753581"/>
            <a:chOff x="0" y="0"/>
            <a:chExt cx="2603464" cy="940986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603464" cy="940986"/>
            </a:xfrm>
            <a:custGeom>
              <a:avLst/>
              <a:gdLst/>
              <a:ahLst/>
              <a:cxnLst/>
              <a:rect r="r" b="b" t="t" l="l"/>
              <a:pathLst>
                <a:path h="940986" w="2603464">
                  <a:moveTo>
                    <a:pt x="30486" y="0"/>
                  </a:moveTo>
                  <a:lnTo>
                    <a:pt x="2572978" y="0"/>
                  </a:lnTo>
                  <a:cubicBezTo>
                    <a:pt x="2581063" y="0"/>
                    <a:pt x="2588818" y="3212"/>
                    <a:pt x="2594535" y="8929"/>
                  </a:cubicBezTo>
                  <a:cubicBezTo>
                    <a:pt x="2600252" y="14646"/>
                    <a:pt x="2603464" y="22401"/>
                    <a:pt x="2603464" y="30486"/>
                  </a:cubicBezTo>
                  <a:lnTo>
                    <a:pt x="2603464" y="910499"/>
                  </a:lnTo>
                  <a:cubicBezTo>
                    <a:pt x="2603464" y="927337"/>
                    <a:pt x="2589815" y="940986"/>
                    <a:pt x="2572978" y="940986"/>
                  </a:cubicBezTo>
                  <a:lnTo>
                    <a:pt x="30486" y="940986"/>
                  </a:lnTo>
                  <a:cubicBezTo>
                    <a:pt x="22401" y="940986"/>
                    <a:pt x="14646" y="937774"/>
                    <a:pt x="8929" y="932056"/>
                  </a:cubicBezTo>
                  <a:cubicBezTo>
                    <a:pt x="3212" y="926339"/>
                    <a:pt x="0" y="918585"/>
                    <a:pt x="0" y="910499"/>
                  </a:cubicBezTo>
                  <a:lnTo>
                    <a:pt x="0" y="30486"/>
                  </a:lnTo>
                  <a:cubicBezTo>
                    <a:pt x="0" y="13649"/>
                    <a:pt x="13649" y="0"/>
                    <a:pt x="3048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2603464" cy="979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59078" y="1031021"/>
            <a:ext cx="7618446" cy="2753581"/>
            <a:chOff x="0" y="0"/>
            <a:chExt cx="2603464" cy="940986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603464" cy="940986"/>
            </a:xfrm>
            <a:custGeom>
              <a:avLst/>
              <a:gdLst/>
              <a:ahLst/>
              <a:cxnLst/>
              <a:rect r="r" b="b" t="t" l="l"/>
              <a:pathLst>
                <a:path h="940986" w="2603464">
                  <a:moveTo>
                    <a:pt x="30486" y="0"/>
                  </a:moveTo>
                  <a:lnTo>
                    <a:pt x="2572978" y="0"/>
                  </a:lnTo>
                  <a:cubicBezTo>
                    <a:pt x="2581063" y="0"/>
                    <a:pt x="2588818" y="3212"/>
                    <a:pt x="2594535" y="8929"/>
                  </a:cubicBezTo>
                  <a:cubicBezTo>
                    <a:pt x="2600252" y="14646"/>
                    <a:pt x="2603464" y="22401"/>
                    <a:pt x="2603464" y="30486"/>
                  </a:cubicBezTo>
                  <a:lnTo>
                    <a:pt x="2603464" y="910499"/>
                  </a:lnTo>
                  <a:cubicBezTo>
                    <a:pt x="2603464" y="927337"/>
                    <a:pt x="2589815" y="940986"/>
                    <a:pt x="2572978" y="940986"/>
                  </a:cubicBezTo>
                  <a:lnTo>
                    <a:pt x="30486" y="940986"/>
                  </a:lnTo>
                  <a:cubicBezTo>
                    <a:pt x="22401" y="940986"/>
                    <a:pt x="14646" y="937774"/>
                    <a:pt x="8929" y="932056"/>
                  </a:cubicBezTo>
                  <a:cubicBezTo>
                    <a:pt x="3212" y="926339"/>
                    <a:pt x="0" y="918585"/>
                    <a:pt x="0" y="910499"/>
                  </a:cubicBezTo>
                  <a:lnTo>
                    <a:pt x="0" y="30486"/>
                  </a:lnTo>
                  <a:cubicBezTo>
                    <a:pt x="0" y="13649"/>
                    <a:pt x="13649" y="0"/>
                    <a:pt x="3048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2603464" cy="979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9458076" y="1031021"/>
            <a:ext cx="7618446" cy="2753581"/>
            <a:chOff x="0" y="0"/>
            <a:chExt cx="2603464" cy="940986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603464" cy="940986"/>
            </a:xfrm>
            <a:custGeom>
              <a:avLst/>
              <a:gdLst/>
              <a:ahLst/>
              <a:cxnLst/>
              <a:rect r="r" b="b" t="t" l="l"/>
              <a:pathLst>
                <a:path h="940986" w="2603464">
                  <a:moveTo>
                    <a:pt x="30486" y="0"/>
                  </a:moveTo>
                  <a:lnTo>
                    <a:pt x="2572978" y="0"/>
                  </a:lnTo>
                  <a:cubicBezTo>
                    <a:pt x="2581063" y="0"/>
                    <a:pt x="2588818" y="3212"/>
                    <a:pt x="2594535" y="8929"/>
                  </a:cubicBezTo>
                  <a:cubicBezTo>
                    <a:pt x="2600252" y="14646"/>
                    <a:pt x="2603464" y="22401"/>
                    <a:pt x="2603464" y="30486"/>
                  </a:cubicBezTo>
                  <a:lnTo>
                    <a:pt x="2603464" y="910499"/>
                  </a:lnTo>
                  <a:cubicBezTo>
                    <a:pt x="2603464" y="927337"/>
                    <a:pt x="2589815" y="940986"/>
                    <a:pt x="2572978" y="940986"/>
                  </a:cubicBezTo>
                  <a:lnTo>
                    <a:pt x="30486" y="940986"/>
                  </a:lnTo>
                  <a:cubicBezTo>
                    <a:pt x="22401" y="940986"/>
                    <a:pt x="14646" y="937774"/>
                    <a:pt x="8929" y="932056"/>
                  </a:cubicBezTo>
                  <a:cubicBezTo>
                    <a:pt x="3212" y="926339"/>
                    <a:pt x="0" y="918585"/>
                    <a:pt x="0" y="910499"/>
                  </a:cubicBezTo>
                  <a:lnTo>
                    <a:pt x="0" y="30486"/>
                  </a:lnTo>
                  <a:cubicBezTo>
                    <a:pt x="0" y="13649"/>
                    <a:pt x="13649" y="0"/>
                    <a:pt x="3048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2603464" cy="979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28700" y="6504719"/>
            <a:ext cx="7618446" cy="2753581"/>
            <a:chOff x="0" y="0"/>
            <a:chExt cx="2603464" cy="940986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603464" cy="940986"/>
            </a:xfrm>
            <a:custGeom>
              <a:avLst/>
              <a:gdLst/>
              <a:ahLst/>
              <a:cxnLst/>
              <a:rect r="r" b="b" t="t" l="l"/>
              <a:pathLst>
                <a:path h="940986" w="2603464">
                  <a:moveTo>
                    <a:pt x="30486" y="0"/>
                  </a:moveTo>
                  <a:lnTo>
                    <a:pt x="2572978" y="0"/>
                  </a:lnTo>
                  <a:cubicBezTo>
                    <a:pt x="2581063" y="0"/>
                    <a:pt x="2588818" y="3212"/>
                    <a:pt x="2594535" y="8929"/>
                  </a:cubicBezTo>
                  <a:cubicBezTo>
                    <a:pt x="2600252" y="14646"/>
                    <a:pt x="2603464" y="22401"/>
                    <a:pt x="2603464" y="30486"/>
                  </a:cubicBezTo>
                  <a:lnTo>
                    <a:pt x="2603464" y="910499"/>
                  </a:lnTo>
                  <a:cubicBezTo>
                    <a:pt x="2603464" y="927337"/>
                    <a:pt x="2589815" y="940986"/>
                    <a:pt x="2572978" y="940986"/>
                  </a:cubicBezTo>
                  <a:lnTo>
                    <a:pt x="30486" y="940986"/>
                  </a:lnTo>
                  <a:cubicBezTo>
                    <a:pt x="22401" y="940986"/>
                    <a:pt x="14646" y="937774"/>
                    <a:pt x="8929" y="932056"/>
                  </a:cubicBezTo>
                  <a:cubicBezTo>
                    <a:pt x="3212" y="926339"/>
                    <a:pt x="0" y="918585"/>
                    <a:pt x="0" y="910499"/>
                  </a:cubicBezTo>
                  <a:lnTo>
                    <a:pt x="0" y="30486"/>
                  </a:lnTo>
                  <a:cubicBezTo>
                    <a:pt x="0" y="13649"/>
                    <a:pt x="13649" y="0"/>
                    <a:pt x="3048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2603464" cy="979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35" id="35"/>
          <p:cNvSpPr/>
          <p:nvPr/>
        </p:nvSpPr>
        <p:spPr>
          <a:xfrm flipH="false" flipV="false" rot="0">
            <a:off x="1028700" y="4338281"/>
            <a:ext cx="3839601" cy="1610438"/>
          </a:xfrm>
          <a:custGeom>
            <a:avLst/>
            <a:gdLst/>
            <a:ahLst/>
            <a:cxnLst/>
            <a:rect r="r" b="b" t="t" l="l"/>
            <a:pathLst>
              <a:path h="1610438" w="3839601">
                <a:moveTo>
                  <a:pt x="0" y="0"/>
                </a:moveTo>
                <a:lnTo>
                  <a:pt x="3839601" y="0"/>
                </a:lnTo>
                <a:lnTo>
                  <a:pt x="3839601" y="1610438"/>
                </a:lnTo>
                <a:lnTo>
                  <a:pt x="0" y="16104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80399" b="0"/>
            </a:stretch>
          </a:blipFill>
        </p:spPr>
      </p:sp>
      <p:sp>
        <p:nvSpPr>
          <p:cNvPr name="Freeform 36" id="36"/>
          <p:cNvSpPr/>
          <p:nvPr/>
        </p:nvSpPr>
        <p:spPr>
          <a:xfrm flipH="true" flipV="false" rot="0">
            <a:off x="13422014" y="4338281"/>
            <a:ext cx="3839601" cy="1610438"/>
          </a:xfrm>
          <a:custGeom>
            <a:avLst/>
            <a:gdLst/>
            <a:ahLst/>
            <a:cxnLst/>
            <a:rect r="r" b="b" t="t" l="l"/>
            <a:pathLst>
              <a:path h="1610438" w="3839601">
                <a:moveTo>
                  <a:pt x="3839601" y="0"/>
                </a:moveTo>
                <a:lnTo>
                  <a:pt x="0" y="0"/>
                </a:lnTo>
                <a:lnTo>
                  <a:pt x="0" y="1610438"/>
                </a:lnTo>
                <a:lnTo>
                  <a:pt x="3839601" y="1610438"/>
                </a:lnTo>
                <a:lnTo>
                  <a:pt x="383960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80399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1211478" y="1118209"/>
            <a:ext cx="2434030" cy="2772397"/>
          </a:xfrm>
          <a:custGeom>
            <a:avLst/>
            <a:gdLst/>
            <a:ahLst/>
            <a:cxnLst/>
            <a:rect r="r" b="b" t="t" l="l"/>
            <a:pathLst>
              <a:path h="2772397" w="2434030">
                <a:moveTo>
                  <a:pt x="0" y="0"/>
                </a:moveTo>
                <a:lnTo>
                  <a:pt x="2434030" y="0"/>
                </a:lnTo>
                <a:lnTo>
                  <a:pt x="2434030" y="2772397"/>
                </a:lnTo>
                <a:lnTo>
                  <a:pt x="0" y="27723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23695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9202439" y="1425979"/>
            <a:ext cx="3427629" cy="2515023"/>
          </a:xfrm>
          <a:custGeom>
            <a:avLst/>
            <a:gdLst/>
            <a:ahLst/>
            <a:cxnLst/>
            <a:rect r="r" b="b" t="t" l="l"/>
            <a:pathLst>
              <a:path h="2515023" w="3427629">
                <a:moveTo>
                  <a:pt x="0" y="0"/>
                </a:moveTo>
                <a:lnTo>
                  <a:pt x="3427629" y="0"/>
                </a:lnTo>
                <a:lnTo>
                  <a:pt x="3427629" y="2515023"/>
                </a:lnTo>
                <a:lnTo>
                  <a:pt x="0" y="25150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2698091" y="7100568"/>
            <a:ext cx="2170210" cy="2355723"/>
          </a:xfrm>
          <a:custGeom>
            <a:avLst/>
            <a:gdLst/>
            <a:ahLst/>
            <a:cxnLst/>
            <a:rect r="r" b="b" t="t" l="l"/>
            <a:pathLst>
              <a:path h="2355723" w="2170210">
                <a:moveTo>
                  <a:pt x="0" y="0"/>
                </a:moveTo>
                <a:lnTo>
                  <a:pt x="2170210" y="0"/>
                </a:lnTo>
                <a:lnTo>
                  <a:pt x="2170210" y="2355723"/>
                </a:lnTo>
                <a:lnTo>
                  <a:pt x="0" y="23557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9255091" y="6110723"/>
            <a:ext cx="3374977" cy="5183666"/>
          </a:xfrm>
          <a:custGeom>
            <a:avLst/>
            <a:gdLst/>
            <a:ahLst/>
            <a:cxnLst/>
            <a:rect r="r" b="b" t="t" l="l"/>
            <a:pathLst>
              <a:path h="5183666" w="3374977">
                <a:moveTo>
                  <a:pt x="0" y="0"/>
                </a:moveTo>
                <a:lnTo>
                  <a:pt x="3374977" y="0"/>
                </a:lnTo>
                <a:lnTo>
                  <a:pt x="3374977" y="5183665"/>
                </a:lnTo>
                <a:lnTo>
                  <a:pt x="0" y="518366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41" id="41"/>
          <p:cNvSpPr txBox="true"/>
          <p:nvPr/>
        </p:nvSpPr>
        <p:spPr>
          <a:xfrm rot="0">
            <a:off x="5710848" y="4707140"/>
            <a:ext cx="6749425" cy="786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42"/>
              </a:lnSpc>
            </a:pPr>
            <a:r>
              <a:rPr lang="en-US" sz="4601">
                <a:solidFill>
                  <a:srgbClr val="0B2147"/>
                </a:solidFill>
                <a:latin typeface="CS Rocky sans"/>
                <a:ea typeface="CS Rocky sans"/>
                <a:cs typeface="CS Rocky sans"/>
                <a:sym typeface="CS Rocky sans"/>
              </a:rPr>
              <a:t>lendas 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504173" y="1315723"/>
            <a:ext cx="6667500" cy="405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B2147"/>
                </a:solidFill>
                <a:latin typeface="CS Rocky sans"/>
                <a:ea typeface="CS Rocky sans"/>
                <a:cs typeface="CS Rocky sans"/>
                <a:sym typeface="CS Rocky sans"/>
              </a:rPr>
              <a:t>torre de breogán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9933549" y="1315723"/>
            <a:ext cx="6667500" cy="405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B2147"/>
                </a:solidFill>
                <a:latin typeface="CS Rocky sans"/>
                <a:ea typeface="CS Rocky sans"/>
                <a:cs typeface="CS Rocky sans"/>
                <a:sym typeface="CS Rocky sans"/>
              </a:rPr>
              <a:t>cova da serpe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534551" y="6873873"/>
            <a:ext cx="6667500" cy="405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B2147"/>
                </a:solidFill>
                <a:latin typeface="CS Rocky sans"/>
                <a:ea typeface="CS Rocky sans"/>
                <a:cs typeface="CS Rocky sans"/>
                <a:sym typeface="CS Rocky sans"/>
              </a:rPr>
              <a:t>lobishome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9933549" y="6873873"/>
            <a:ext cx="6667500" cy="405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B2147"/>
                </a:solidFill>
                <a:latin typeface="CS Rocky sans"/>
                <a:ea typeface="CS Rocky sans"/>
                <a:cs typeface="CS Rocky sans"/>
                <a:sym typeface="CS Rocky sans"/>
              </a:rPr>
              <a:t>a poza da moura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21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859204" y="-688789"/>
            <a:ext cx="23555092" cy="11664579"/>
            <a:chOff x="0" y="0"/>
            <a:chExt cx="31406789" cy="155527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670299" cy="15552771"/>
            </a:xfrm>
            <a:custGeom>
              <a:avLst/>
              <a:gdLst/>
              <a:ahLst/>
              <a:cxnLst/>
              <a:rect r="r" b="b" t="t" l="l"/>
              <a:pathLst>
                <a:path h="15552771" w="15670299">
                  <a:moveTo>
                    <a:pt x="0" y="0"/>
                  </a:moveTo>
                  <a:lnTo>
                    <a:pt x="15670299" y="0"/>
                  </a:lnTo>
                  <a:lnTo>
                    <a:pt x="15670299" y="15552771"/>
                  </a:lnTo>
                  <a:lnTo>
                    <a:pt x="0" y="1555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5736491" y="0"/>
              <a:ext cx="15670299" cy="15552771"/>
            </a:xfrm>
            <a:custGeom>
              <a:avLst/>
              <a:gdLst/>
              <a:ahLst/>
              <a:cxnLst/>
              <a:rect r="r" b="b" t="t" l="l"/>
              <a:pathLst>
                <a:path h="15552771" w="15670299">
                  <a:moveTo>
                    <a:pt x="0" y="0"/>
                  </a:moveTo>
                  <a:lnTo>
                    <a:pt x="15670298" y="0"/>
                  </a:lnTo>
                  <a:lnTo>
                    <a:pt x="15670298" y="15552771"/>
                  </a:lnTo>
                  <a:lnTo>
                    <a:pt x="0" y="1555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5392439" y="4638905"/>
            <a:ext cx="7620000" cy="1280789"/>
            <a:chOff x="0" y="0"/>
            <a:chExt cx="3395402" cy="57070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395402" cy="570708"/>
            </a:xfrm>
            <a:custGeom>
              <a:avLst/>
              <a:gdLst/>
              <a:ahLst/>
              <a:cxnLst/>
              <a:rect r="r" b="b" t="t" l="l"/>
              <a:pathLst>
                <a:path h="570708" w="3395402">
                  <a:moveTo>
                    <a:pt x="30480" y="0"/>
                  </a:moveTo>
                  <a:lnTo>
                    <a:pt x="3364922" y="0"/>
                  </a:lnTo>
                  <a:cubicBezTo>
                    <a:pt x="3373006" y="0"/>
                    <a:pt x="3380759" y="3211"/>
                    <a:pt x="3386475" y="8927"/>
                  </a:cubicBezTo>
                  <a:cubicBezTo>
                    <a:pt x="3392191" y="14643"/>
                    <a:pt x="3395402" y="22396"/>
                    <a:pt x="3395402" y="30480"/>
                  </a:cubicBezTo>
                  <a:lnTo>
                    <a:pt x="3395402" y="540228"/>
                  </a:lnTo>
                  <a:cubicBezTo>
                    <a:pt x="3395402" y="557061"/>
                    <a:pt x="3381756" y="570708"/>
                    <a:pt x="3364922" y="570708"/>
                  </a:cubicBezTo>
                  <a:lnTo>
                    <a:pt x="30480" y="570708"/>
                  </a:lnTo>
                  <a:cubicBezTo>
                    <a:pt x="22396" y="570708"/>
                    <a:pt x="14643" y="567497"/>
                    <a:pt x="8927" y="561780"/>
                  </a:cubicBezTo>
                  <a:cubicBezTo>
                    <a:pt x="3211" y="556064"/>
                    <a:pt x="0" y="548312"/>
                    <a:pt x="0" y="540228"/>
                  </a:cubicBezTo>
                  <a:lnTo>
                    <a:pt x="0" y="30480"/>
                  </a:lnTo>
                  <a:cubicBezTo>
                    <a:pt x="0" y="13646"/>
                    <a:pt x="13646" y="0"/>
                    <a:pt x="30480" y="0"/>
                  </a:cubicBezTo>
                  <a:close/>
                </a:path>
              </a:pathLst>
            </a:custGeom>
            <a:solidFill>
              <a:srgbClr val="B2900A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395402" cy="608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275561" y="4522027"/>
            <a:ext cx="7620000" cy="1280789"/>
            <a:chOff x="0" y="0"/>
            <a:chExt cx="3395402" cy="57070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395402" cy="570708"/>
            </a:xfrm>
            <a:custGeom>
              <a:avLst/>
              <a:gdLst/>
              <a:ahLst/>
              <a:cxnLst/>
              <a:rect r="r" b="b" t="t" l="l"/>
              <a:pathLst>
                <a:path h="570708" w="3395402">
                  <a:moveTo>
                    <a:pt x="30480" y="0"/>
                  </a:moveTo>
                  <a:lnTo>
                    <a:pt x="3364922" y="0"/>
                  </a:lnTo>
                  <a:cubicBezTo>
                    <a:pt x="3373006" y="0"/>
                    <a:pt x="3380759" y="3211"/>
                    <a:pt x="3386475" y="8927"/>
                  </a:cubicBezTo>
                  <a:cubicBezTo>
                    <a:pt x="3392191" y="14643"/>
                    <a:pt x="3395402" y="22396"/>
                    <a:pt x="3395402" y="30480"/>
                  </a:cubicBezTo>
                  <a:lnTo>
                    <a:pt x="3395402" y="540228"/>
                  </a:lnTo>
                  <a:cubicBezTo>
                    <a:pt x="3395402" y="557061"/>
                    <a:pt x="3381756" y="570708"/>
                    <a:pt x="3364922" y="570708"/>
                  </a:cubicBezTo>
                  <a:lnTo>
                    <a:pt x="30480" y="570708"/>
                  </a:lnTo>
                  <a:cubicBezTo>
                    <a:pt x="22396" y="570708"/>
                    <a:pt x="14643" y="567497"/>
                    <a:pt x="8927" y="561780"/>
                  </a:cubicBezTo>
                  <a:cubicBezTo>
                    <a:pt x="3211" y="556064"/>
                    <a:pt x="0" y="548312"/>
                    <a:pt x="0" y="540228"/>
                  </a:cubicBezTo>
                  <a:lnTo>
                    <a:pt x="0" y="30480"/>
                  </a:lnTo>
                  <a:cubicBezTo>
                    <a:pt x="0" y="13646"/>
                    <a:pt x="13646" y="0"/>
                    <a:pt x="30480" y="0"/>
                  </a:cubicBezTo>
                  <a:close/>
                </a:path>
              </a:pathLst>
            </a:custGeom>
            <a:solidFill>
              <a:srgbClr val="FFCC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395402" cy="608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11478" y="1183421"/>
            <a:ext cx="7618446" cy="2753581"/>
            <a:chOff x="0" y="0"/>
            <a:chExt cx="2603464" cy="94098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603464" cy="940986"/>
            </a:xfrm>
            <a:custGeom>
              <a:avLst/>
              <a:gdLst/>
              <a:ahLst/>
              <a:cxnLst/>
              <a:rect r="r" b="b" t="t" l="l"/>
              <a:pathLst>
                <a:path h="940986" w="2603464">
                  <a:moveTo>
                    <a:pt x="30486" y="0"/>
                  </a:moveTo>
                  <a:lnTo>
                    <a:pt x="2572978" y="0"/>
                  </a:lnTo>
                  <a:cubicBezTo>
                    <a:pt x="2581063" y="0"/>
                    <a:pt x="2588818" y="3212"/>
                    <a:pt x="2594535" y="8929"/>
                  </a:cubicBezTo>
                  <a:cubicBezTo>
                    <a:pt x="2600252" y="14646"/>
                    <a:pt x="2603464" y="22401"/>
                    <a:pt x="2603464" y="30486"/>
                  </a:cubicBezTo>
                  <a:lnTo>
                    <a:pt x="2603464" y="910499"/>
                  </a:lnTo>
                  <a:cubicBezTo>
                    <a:pt x="2603464" y="927337"/>
                    <a:pt x="2589815" y="940986"/>
                    <a:pt x="2572978" y="940986"/>
                  </a:cubicBezTo>
                  <a:lnTo>
                    <a:pt x="30486" y="940986"/>
                  </a:lnTo>
                  <a:cubicBezTo>
                    <a:pt x="22401" y="940986"/>
                    <a:pt x="14646" y="937774"/>
                    <a:pt x="8929" y="932056"/>
                  </a:cubicBezTo>
                  <a:cubicBezTo>
                    <a:pt x="3212" y="926339"/>
                    <a:pt x="0" y="918585"/>
                    <a:pt x="0" y="910499"/>
                  </a:cubicBezTo>
                  <a:lnTo>
                    <a:pt x="0" y="30486"/>
                  </a:lnTo>
                  <a:cubicBezTo>
                    <a:pt x="0" y="13649"/>
                    <a:pt x="13649" y="0"/>
                    <a:pt x="30486" y="0"/>
                  </a:cubicBezTo>
                  <a:close/>
                </a:path>
              </a:pathLst>
            </a:custGeom>
            <a:solidFill>
              <a:srgbClr val="D7D6DC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603464" cy="979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610476" y="1183421"/>
            <a:ext cx="7618446" cy="2753581"/>
            <a:chOff x="0" y="0"/>
            <a:chExt cx="2603464" cy="94098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603464" cy="940986"/>
            </a:xfrm>
            <a:custGeom>
              <a:avLst/>
              <a:gdLst/>
              <a:ahLst/>
              <a:cxnLst/>
              <a:rect r="r" b="b" t="t" l="l"/>
              <a:pathLst>
                <a:path h="940986" w="2603464">
                  <a:moveTo>
                    <a:pt x="30486" y="0"/>
                  </a:moveTo>
                  <a:lnTo>
                    <a:pt x="2572978" y="0"/>
                  </a:lnTo>
                  <a:cubicBezTo>
                    <a:pt x="2581063" y="0"/>
                    <a:pt x="2588818" y="3212"/>
                    <a:pt x="2594535" y="8929"/>
                  </a:cubicBezTo>
                  <a:cubicBezTo>
                    <a:pt x="2600252" y="14646"/>
                    <a:pt x="2603464" y="22401"/>
                    <a:pt x="2603464" y="30486"/>
                  </a:cubicBezTo>
                  <a:lnTo>
                    <a:pt x="2603464" y="910499"/>
                  </a:lnTo>
                  <a:cubicBezTo>
                    <a:pt x="2603464" y="927337"/>
                    <a:pt x="2589815" y="940986"/>
                    <a:pt x="2572978" y="940986"/>
                  </a:cubicBezTo>
                  <a:lnTo>
                    <a:pt x="30486" y="940986"/>
                  </a:lnTo>
                  <a:cubicBezTo>
                    <a:pt x="22401" y="940986"/>
                    <a:pt x="14646" y="937774"/>
                    <a:pt x="8929" y="932056"/>
                  </a:cubicBezTo>
                  <a:cubicBezTo>
                    <a:pt x="3212" y="926339"/>
                    <a:pt x="0" y="918585"/>
                    <a:pt x="0" y="910499"/>
                  </a:cubicBezTo>
                  <a:lnTo>
                    <a:pt x="0" y="30486"/>
                  </a:lnTo>
                  <a:cubicBezTo>
                    <a:pt x="0" y="13649"/>
                    <a:pt x="13649" y="0"/>
                    <a:pt x="30486" y="0"/>
                  </a:cubicBezTo>
                  <a:close/>
                </a:path>
              </a:pathLst>
            </a:custGeom>
            <a:solidFill>
              <a:srgbClr val="D7D6D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2603464" cy="979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059078" y="1031021"/>
            <a:ext cx="7618446" cy="2753581"/>
            <a:chOff x="0" y="0"/>
            <a:chExt cx="2603464" cy="94098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603464" cy="940986"/>
            </a:xfrm>
            <a:custGeom>
              <a:avLst/>
              <a:gdLst/>
              <a:ahLst/>
              <a:cxnLst/>
              <a:rect r="r" b="b" t="t" l="l"/>
              <a:pathLst>
                <a:path h="940986" w="2603464">
                  <a:moveTo>
                    <a:pt x="30486" y="0"/>
                  </a:moveTo>
                  <a:lnTo>
                    <a:pt x="2572978" y="0"/>
                  </a:lnTo>
                  <a:cubicBezTo>
                    <a:pt x="2581063" y="0"/>
                    <a:pt x="2588818" y="3212"/>
                    <a:pt x="2594535" y="8929"/>
                  </a:cubicBezTo>
                  <a:cubicBezTo>
                    <a:pt x="2600252" y="14646"/>
                    <a:pt x="2603464" y="22401"/>
                    <a:pt x="2603464" y="30486"/>
                  </a:cubicBezTo>
                  <a:lnTo>
                    <a:pt x="2603464" y="910499"/>
                  </a:lnTo>
                  <a:cubicBezTo>
                    <a:pt x="2603464" y="927337"/>
                    <a:pt x="2589815" y="940986"/>
                    <a:pt x="2572978" y="940986"/>
                  </a:cubicBezTo>
                  <a:lnTo>
                    <a:pt x="30486" y="940986"/>
                  </a:lnTo>
                  <a:cubicBezTo>
                    <a:pt x="22401" y="940986"/>
                    <a:pt x="14646" y="937774"/>
                    <a:pt x="8929" y="932056"/>
                  </a:cubicBezTo>
                  <a:cubicBezTo>
                    <a:pt x="3212" y="926339"/>
                    <a:pt x="0" y="918585"/>
                    <a:pt x="0" y="910499"/>
                  </a:cubicBezTo>
                  <a:lnTo>
                    <a:pt x="0" y="30486"/>
                  </a:lnTo>
                  <a:cubicBezTo>
                    <a:pt x="0" y="13649"/>
                    <a:pt x="13649" y="0"/>
                    <a:pt x="3048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2603464" cy="979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458076" y="1183421"/>
            <a:ext cx="7618446" cy="2753581"/>
            <a:chOff x="0" y="0"/>
            <a:chExt cx="2603464" cy="94098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603464" cy="940986"/>
            </a:xfrm>
            <a:custGeom>
              <a:avLst/>
              <a:gdLst/>
              <a:ahLst/>
              <a:cxnLst/>
              <a:rect r="r" b="b" t="t" l="l"/>
              <a:pathLst>
                <a:path h="940986" w="2603464">
                  <a:moveTo>
                    <a:pt x="30486" y="0"/>
                  </a:moveTo>
                  <a:lnTo>
                    <a:pt x="2572978" y="0"/>
                  </a:lnTo>
                  <a:cubicBezTo>
                    <a:pt x="2581063" y="0"/>
                    <a:pt x="2588818" y="3212"/>
                    <a:pt x="2594535" y="8929"/>
                  </a:cubicBezTo>
                  <a:cubicBezTo>
                    <a:pt x="2600252" y="14646"/>
                    <a:pt x="2603464" y="22401"/>
                    <a:pt x="2603464" y="30486"/>
                  </a:cubicBezTo>
                  <a:lnTo>
                    <a:pt x="2603464" y="910499"/>
                  </a:lnTo>
                  <a:cubicBezTo>
                    <a:pt x="2603464" y="927337"/>
                    <a:pt x="2589815" y="940986"/>
                    <a:pt x="2572978" y="940986"/>
                  </a:cubicBezTo>
                  <a:lnTo>
                    <a:pt x="30486" y="940986"/>
                  </a:lnTo>
                  <a:cubicBezTo>
                    <a:pt x="22401" y="940986"/>
                    <a:pt x="14646" y="937774"/>
                    <a:pt x="8929" y="932056"/>
                  </a:cubicBezTo>
                  <a:cubicBezTo>
                    <a:pt x="3212" y="926339"/>
                    <a:pt x="0" y="918585"/>
                    <a:pt x="0" y="910499"/>
                  </a:cubicBezTo>
                  <a:lnTo>
                    <a:pt x="0" y="30486"/>
                  </a:lnTo>
                  <a:cubicBezTo>
                    <a:pt x="0" y="13649"/>
                    <a:pt x="13649" y="0"/>
                    <a:pt x="3048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2603464" cy="979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028700" y="4697146"/>
            <a:ext cx="3839601" cy="892707"/>
          </a:xfrm>
          <a:custGeom>
            <a:avLst/>
            <a:gdLst/>
            <a:ahLst/>
            <a:cxnLst/>
            <a:rect r="r" b="b" t="t" l="l"/>
            <a:pathLst>
              <a:path h="892707" w="3839601">
                <a:moveTo>
                  <a:pt x="0" y="0"/>
                </a:moveTo>
                <a:lnTo>
                  <a:pt x="3839601" y="0"/>
                </a:lnTo>
                <a:lnTo>
                  <a:pt x="3839601" y="892708"/>
                </a:lnTo>
                <a:lnTo>
                  <a:pt x="0" y="8927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40199" r="-80399" b="-40199"/>
            </a:stretch>
          </a:blipFill>
        </p:spPr>
      </p:sp>
      <p:sp>
        <p:nvSpPr>
          <p:cNvPr name="Freeform 24" id="24"/>
          <p:cNvSpPr/>
          <p:nvPr/>
        </p:nvSpPr>
        <p:spPr>
          <a:xfrm flipH="true" flipV="false" rot="0">
            <a:off x="13422014" y="4338281"/>
            <a:ext cx="3839601" cy="1610438"/>
          </a:xfrm>
          <a:custGeom>
            <a:avLst/>
            <a:gdLst/>
            <a:ahLst/>
            <a:cxnLst/>
            <a:rect r="r" b="b" t="t" l="l"/>
            <a:pathLst>
              <a:path h="1610438" w="3839601">
                <a:moveTo>
                  <a:pt x="3839601" y="0"/>
                </a:moveTo>
                <a:lnTo>
                  <a:pt x="0" y="0"/>
                </a:lnTo>
                <a:lnTo>
                  <a:pt x="0" y="1610438"/>
                </a:lnTo>
                <a:lnTo>
                  <a:pt x="3839601" y="1610438"/>
                </a:lnTo>
                <a:lnTo>
                  <a:pt x="383960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80399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949656" y="2169162"/>
            <a:ext cx="3888266" cy="2002457"/>
          </a:xfrm>
          <a:custGeom>
            <a:avLst/>
            <a:gdLst/>
            <a:ahLst/>
            <a:cxnLst/>
            <a:rect r="r" b="b" t="t" l="l"/>
            <a:pathLst>
              <a:path h="2002457" w="3888266">
                <a:moveTo>
                  <a:pt x="0" y="0"/>
                </a:moveTo>
                <a:lnTo>
                  <a:pt x="3888267" y="0"/>
                </a:lnTo>
                <a:lnTo>
                  <a:pt x="3888267" y="2002457"/>
                </a:lnTo>
                <a:lnTo>
                  <a:pt x="0" y="20024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9569632" y="1291019"/>
            <a:ext cx="7506890" cy="2538385"/>
          </a:xfrm>
          <a:custGeom>
            <a:avLst/>
            <a:gdLst/>
            <a:ahLst/>
            <a:cxnLst/>
            <a:rect r="r" b="b" t="t" l="l"/>
            <a:pathLst>
              <a:path h="2538385" w="7506890">
                <a:moveTo>
                  <a:pt x="0" y="0"/>
                </a:moveTo>
                <a:lnTo>
                  <a:pt x="7506890" y="0"/>
                </a:lnTo>
                <a:lnTo>
                  <a:pt x="7506890" y="2538385"/>
                </a:lnTo>
                <a:lnTo>
                  <a:pt x="0" y="253838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2000"/>
            </a:blip>
            <a:stretch>
              <a:fillRect l="0" t="-11620" r="0" b="-5436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5710848" y="4707140"/>
            <a:ext cx="6749425" cy="786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42"/>
              </a:lnSpc>
            </a:pPr>
            <a:r>
              <a:rPr lang="en-US" sz="4601">
                <a:solidFill>
                  <a:srgbClr val="0B2147"/>
                </a:solidFill>
                <a:latin typeface="CS Rocky sans"/>
                <a:ea typeface="CS Rocky sans"/>
                <a:cs typeface="CS Rocky sans"/>
                <a:sym typeface="CS Rocky sans"/>
              </a:rPr>
              <a:t>lendas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534551" y="7679688"/>
            <a:ext cx="6667500" cy="1189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B2147"/>
                </a:solidFill>
                <a:latin typeface="TT Hoves"/>
                <a:ea typeface="TT Hoves"/>
                <a:cs typeface="TT Hoves"/>
                <a:sym typeface="TT Hoves"/>
              </a:rPr>
              <a:t>Myths often explain the origins of the universe, natural phenomena, rituals and customs, providing an understanding of a culture's worldview.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504173" y="1315723"/>
            <a:ext cx="6667500" cy="405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B2147"/>
                </a:solidFill>
                <a:latin typeface="CS Rocky sans"/>
                <a:ea typeface="CS Rocky sans"/>
                <a:cs typeface="CS Rocky sans"/>
                <a:sym typeface="CS Rocky sans"/>
              </a:rPr>
              <a:t>a ponte do demo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933549" y="1315723"/>
            <a:ext cx="6667500" cy="405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B2147"/>
                </a:solidFill>
                <a:latin typeface="CS Rocky sans"/>
                <a:ea typeface="CS Rocky sans"/>
                <a:cs typeface="CS Rocky sans"/>
                <a:sym typeface="CS Rocky sans"/>
              </a:rPr>
              <a:t>a cidade de valverde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21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859204" y="-688789"/>
            <a:ext cx="23555092" cy="11664579"/>
            <a:chOff x="0" y="0"/>
            <a:chExt cx="31406789" cy="155527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670299" cy="15552771"/>
            </a:xfrm>
            <a:custGeom>
              <a:avLst/>
              <a:gdLst/>
              <a:ahLst/>
              <a:cxnLst/>
              <a:rect r="r" b="b" t="t" l="l"/>
              <a:pathLst>
                <a:path h="15552771" w="15670299">
                  <a:moveTo>
                    <a:pt x="0" y="0"/>
                  </a:moveTo>
                  <a:lnTo>
                    <a:pt x="15670299" y="0"/>
                  </a:lnTo>
                  <a:lnTo>
                    <a:pt x="15670299" y="15552771"/>
                  </a:lnTo>
                  <a:lnTo>
                    <a:pt x="0" y="1555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5736491" y="0"/>
              <a:ext cx="15670299" cy="15552771"/>
            </a:xfrm>
            <a:custGeom>
              <a:avLst/>
              <a:gdLst/>
              <a:ahLst/>
              <a:cxnLst/>
              <a:rect r="r" b="b" t="t" l="l"/>
              <a:pathLst>
                <a:path h="15552771" w="15670299">
                  <a:moveTo>
                    <a:pt x="0" y="0"/>
                  </a:moveTo>
                  <a:lnTo>
                    <a:pt x="15670298" y="0"/>
                  </a:lnTo>
                  <a:lnTo>
                    <a:pt x="15670298" y="15552771"/>
                  </a:lnTo>
                  <a:lnTo>
                    <a:pt x="0" y="1555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1512656">
            <a:off x="5871280" y="8134032"/>
            <a:ext cx="1010742" cy="1943735"/>
          </a:xfrm>
          <a:custGeom>
            <a:avLst/>
            <a:gdLst/>
            <a:ahLst/>
            <a:cxnLst/>
            <a:rect r="r" b="b" t="t" l="l"/>
            <a:pathLst>
              <a:path h="1943735" w="1010742">
                <a:moveTo>
                  <a:pt x="0" y="0"/>
                </a:moveTo>
                <a:lnTo>
                  <a:pt x="1010743" y="0"/>
                </a:lnTo>
                <a:lnTo>
                  <a:pt x="1010743" y="1943736"/>
                </a:lnTo>
                <a:lnTo>
                  <a:pt x="0" y="1943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-1511999">
            <a:off x="11462791" y="8134024"/>
            <a:ext cx="1010742" cy="1943735"/>
          </a:xfrm>
          <a:custGeom>
            <a:avLst/>
            <a:gdLst/>
            <a:ahLst/>
            <a:cxnLst/>
            <a:rect r="r" b="b" t="t" l="l"/>
            <a:pathLst>
              <a:path h="1943735" w="1010742">
                <a:moveTo>
                  <a:pt x="1010743" y="0"/>
                </a:moveTo>
                <a:lnTo>
                  <a:pt x="0" y="0"/>
                </a:lnTo>
                <a:lnTo>
                  <a:pt x="0" y="1943735"/>
                </a:lnTo>
                <a:lnTo>
                  <a:pt x="1010743" y="1943735"/>
                </a:lnTo>
                <a:lnTo>
                  <a:pt x="101074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392439" y="1145578"/>
            <a:ext cx="7620000" cy="1280789"/>
            <a:chOff x="0" y="0"/>
            <a:chExt cx="3395402" cy="57070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395402" cy="570708"/>
            </a:xfrm>
            <a:custGeom>
              <a:avLst/>
              <a:gdLst/>
              <a:ahLst/>
              <a:cxnLst/>
              <a:rect r="r" b="b" t="t" l="l"/>
              <a:pathLst>
                <a:path h="570708" w="3395402">
                  <a:moveTo>
                    <a:pt x="30480" y="0"/>
                  </a:moveTo>
                  <a:lnTo>
                    <a:pt x="3364922" y="0"/>
                  </a:lnTo>
                  <a:cubicBezTo>
                    <a:pt x="3373006" y="0"/>
                    <a:pt x="3380759" y="3211"/>
                    <a:pt x="3386475" y="8927"/>
                  </a:cubicBezTo>
                  <a:cubicBezTo>
                    <a:pt x="3392191" y="14643"/>
                    <a:pt x="3395402" y="22396"/>
                    <a:pt x="3395402" y="30480"/>
                  </a:cubicBezTo>
                  <a:lnTo>
                    <a:pt x="3395402" y="540228"/>
                  </a:lnTo>
                  <a:cubicBezTo>
                    <a:pt x="3395402" y="557061"/>
                    <a:pt x="3381756" y="570708"/>
                    <a:pt x="3364922" y="570708"/>
                  </a:cubicBezTo>
                  <a:lnTo>
                    <a:pt x="30480" y="570708"/>
                  </a:lnTo>
                  <a:cubicBezTo>
                    <a:pt x="22396" y="570708"/>
                    <a:pt x="14643" y="567497"/>
                    <a:pt x="8927" y="561780"/>
                  </a:cubicBezTo>
                  <a:cubicBezTo>
                    <a:pt x="3211" y="556064"/>
                    <a:pt x="0" y="548312"/>
                    <a:pt x="0" y="540228"/>
                  </a:cubicBezTo>
                  <a:lnTo>
                    <a:pt x="0" y="30480"/>
                  </a:lnTo>
                  <a:cubicBezTo>
                    <a:pt x="0" y="13646"/>
                    <a:pt x="13646" y="0"/>
                    <a:pt x="30480" y="0"/>
                  </a:cubicBezTo>
                  <a:close/>
                </a:path>
              </a:pathLst>
            </a:custGeom>
            <a:solidFill>
              <a:srgbClr val="B2900A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3395402" cy="608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5275561" y="1028700"/>
            <a:ext cx="7620000" cy="1280789"/>
            <a:chOff x="0" y="0"/>
            <a:chExt cx="3395402" cy="57070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395402" cy="570708"/>
            </a:xfrm>
            <a:custGeom>
              <a:avLst/>
              <a:gdLst/>
              <a:ahLst/>
              <a:cxnLst/>
              <a:rect r="r" b="b" t="t" l="l"/>
              <a:pathLst>
                <a:path h="570708" w="3395402">
                  <a:moveTo>
                    <a:pt x="30480" y="0"/>
                  </a:moveTo>
                  <a:lnTo>
                    <a:pt x="3364922" y="0"/>
                  </a:lnTo>
                  <a:cubicBezTo>
                    <a:pt x="3373006" y="0"/>
                    <a:pt x="3380759" y="3211"/>
                    <a:pt x="3386475" y="8927"/>
                  </a:cubicBezTo>
                  <a:cubicBezTo>
                    <a:pt x="3392191" y="14643"/>
                    <a:pt x="3395402" y="22396"/>
                    <a:pt x="3395402" y="30480"/>
                  </a:cubicBezTo>
                  <a:lnTo>
                    <a:pt x="3395402" y="540228"/>
                  </a:lnTo>
                  <a:cubicBezTo>
                    <a:pt x="3395402" y="557061"/>
                    <a:pt x="3381756" y="570708"/>
                    <a:pt x="3364922" y="570708"/>
                  </a:cubicBezTo>
                  <a:lnTo>
                    <a:pt x="30480" y="570708"/>
                  </a:lnTo>
                  <a:cubicBezTo>
                    <a:pt x="22396" y="570708"/>
                    <a:pt x="14643" y="567497"/>
                    <a:pt x="8927" y="561780"/>
                  </a:cubicBezTo>
                  <a:cubicBezTo>
                    <a:pt x="3211" y="556064"/>
                    <a:pt x="0" y="548312"/>
                    <a:pt x="0" y="540228"/>
                  </a:cubicBezTo>
                  <a:lnTo>
                    <a:pt x="0" y="30480"/>
                  </a:lnTo>
                  <a:cubicBezTo>
                    <a:pt x="0" y="13646"/>
                    <a:pt x="13646" y="0"/>
                    <a:pt x="30480" y="0"/>
                  </a:cubicBezTo>
                  <a:close/>
                </a:path>
              </a:pathLst>
            </a:custGeom>
            <a:solidFill>
              <a:srgbClr val="FFCC0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3395402" cy="608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181100" y="3124812"/>
            <a:ext cx="4476750" cy="6191250"/>
            <a:chOff x="0" y="0"/>
            <a:chExt cx="1529847" cy="211574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29847" cy="2115746"/>
            </a:xfrm>
            <a:custGeom>
              <a:avLst/>
              <a:gdLst/>
              <a:ahLst/>
              <a:cxnLst/>
              <a:rect r="r" b="b" t="t" l="l"/>
              <a:pathLst>
                <a:path h="2115746" w="1529847">
                  <a:moveTo>
                    <a:pt x="51881" y="0"/>
                  </a:moveTo>
                  <a:lnTo>
                    <a:pt x="1477966" y="0"/>
                  </a:lnTo>
                  <a:cubicBezTo>
                    <a:pt x="1491726" y="0"/>
                    <a:pt x="1504922" y="5466"/>
                    <a:pt x="1514652" y="15196"/>
                  </a:cubicBezTo>
                  <a:cubicBezTo>
                    <a:pt x="1524381" y="24925"/>
                    <a:pt x="1529847" y="38121"/>
                    <a:pt x="1529847" y="51881"/>
                  </a:cubicBezTo>
                  <a:lnTo>
                    <a:pt x="1529847" y="2063865"/>
                  </a:lnTo>
                  <a:cubicBezTo>
                    <a:pt x="1529847" y="2077625"/>
                    <a:pt x="1524381" y="2090821"/>
                    <a:pt x="1514652" y="2100550"/>
                  </a:cubicBezTo>
                  <a:cubicBezTo>
                    <a:pt x="1504922" y="2110280"/>
                    <a:pt x="1491726" y="2115746"/>
                    <a:pt x="1477966" y="2115746"/>
                  </a:cubicBezTo>
                  <a:lnTo>
                    <a:pt x="51881" y="2115746"/>
                  </a:lnTo>
                  <a:cubicBezTo>
                    <a:pt x="38121" y="2115746"/>
                    <a:pt x="24925" y="2110280"/>
                    <a:pt x="15196" y="2100550"/>
                  </a:cubicBezTo>
                  <a:cubicBezTo>
                    <a:pt x="5466" y="2090821"/>
                    <a:pt x="0" y="2077625"/>
                    <a:pt x="0" y="2063865"/>
                  </a:cubicBezTo>
                  <a:lnTo>
                    <a:pt x="0" y="51881"/>
                  </a:lnTo>
                  <a:cubicBezTo>
                    <a:pt x="0" y="38121"/>
                    <a:pt x="5466" y="24925"/>
                    <a:pt x="15196" y="15196"/>
                  </a:cubicBezTo>
                  <a:cubicBezTo>
                    <a:pt x="24925" y="5466"/>
                    <a:pt x="38121" y="0"/>
                    <a:pt x="51881" y="0"/>
                  </a:cubicBezTo>
                  <a:close/>
                </a:path>
              </a:pathLst>
            </a:custGeom>
            <a:solidFill>
              <a:srgbClr val="D7D6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29847" cy="2153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028700" y="2972412"/>
            <a:ext cx="4476750" cy="6191250"/>
            <a:chOff x="0" y="0"/>
            <a:chExt cx="1529847" cy="211574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529847" cy="2115746"/>
            </a:xfrm>
            <a:custGeom>
              <a:avLst/>
              <a:gdLst/>
              <a:ahLst/>
              <a:cxnLst/>
              <a:rect r="r" b="b" t="t" l="l"/>
              <a:pathLst>
                <a:path h="2115746" w="1529847">
                  <a:moveTo>
                    <a:pt x="51881" y="0"/>
                  </a:moveTo>
                  <a:lnTo>
                    <a:pt x="1477966" y="0"/>
                  </a:lnTo>
                  <a:cubicBezTo>
                    <a:pt x="1491726" y="0"/>
                    <a:pt x="1504922" y="5466"/>
                    <a:pt x="1514652" y="15196"/>
                  </a:cubicBezTo>
                  <a:cubicBezTo>
                    <a:pt x="1524381" y="24925"/>
                    <a:pt x="1529847" y="38121"/>
                    <a:pt x="1529847" y="51881"/>
                  </a:cubicBezTo>
                  <a:lnTo>
                    <a:pt x="1529847" y="2063865"/>
                  </a:lnTo>
                  <a:cubicBezTo>
                    <a:pt x="1529847" y="2077625"/>
                    <a:pt x="1524381" y="2090821"/>
                    <a:pt x="1514652" y="2100550"/>
                  </a:cubicBezTo>
                  <a:cubicBezTo>
                    <a:pt x="1504922" y="2110280"/>
                    <a:pt x="1491726" y="2115746"/>
                    <a:pt x="1477966" y="2115746"/>
                  </a:cubicBezTo>
                  <a:lnTo>
                    <a:pt x="51881" y="2115746"/>
                  </a:lnTo>
                  <a:cubicBezTo>
                    <a:pt x="38121" y="2115746"/>
                    <a:pt x="24925" y="2110280"/>
                    <a:pt x="15196" y="2100550"/>
                  </a:cubicBezTo>
                  <a:cubicBezTo>
                    <a:pt x="5466" y="2090821"/>
                    <a:pt x="0" y="2077625"/>
                    <a:pt x="0" y="2063865"/>
                  </a:cubicBezTo>
                  <a:lnTo>
                    <a:pt x="0" y="51881"/>
                  </a:lnTo>
                  <a:cubicBezTo>
                    <a:pt x="0" y="38121"/>
                    <a:pt x="5466" y="24925"/>
                    <a:pt x="15196" y="15196"/>
                  </a:cubicBezTo>
                  <a:cubicBezTo>
                    <a:pt x="24925" y="5466"/>
                    <a:pt x="38121" y="0"/>
                    <a:pt x="5188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529847" cy="2153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6981825" y="3067050"/>
            <a:ext cx="4476750" cy="6191250"/>
            <a:chOff x="0" y="0"/>
            <a:chExt cx="1529847" cy="211574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529847" cy="2115746"/>
            </a:xfrm>
            <a:custGeom>
              <a:avLst/>
              <a:gdLst/>
              <a:ahLst/>
              <a:cxnLst/>
              <a:rect r="r" b="b" t="t" l="l"/>
              <a:pathLst>
                <a:path h="2115746" w="1529847">
                  <a:moveTo>
                    <a:pt x="51881" y="0"/>
                  </a:moveTo>
                  <a:lnTo>
                    <a:pt x="1477966" y="0"/>
                  </a:lnTo>
                  <a:cubicBezTo>
                    <a:pt x="1491726" y="0"/>
                    <a:pt x="1504922" y="5466"/>
                    <a:pt x="1514652" y="15196"/>
                  </a:cubicBezTo>
                  <a:cubicBezTo>
                    <a:pt x="1524381" y="24925"/>
                    <a:pt x="1529847" y="38121"/>
                    <a:pt x="1529847" y="51881"/>
                  </a:cubicBezTo>
                  <a:lnTo>
                    <a:pt x="1529847" y="2063865"/>
                  </a:lnTo>
                  <a:cubicBezTo>
                    <a:pt x="1529847" y="2077625"/>
                    <a:pt x="1524381" y="2090821"/>
                    <a:pt x="1514652" y="2100550"/>
                  </a:cubicBezTo>
                  <a:cubicBezTo>
                    <a:pt x="1504922" y="2110280"/>
                    <a:pt x="1491726" y="2115746"/>
                    <a:pt x="1477966" y="2115746"/>
                  </a:cubicBezTo>
                  <a:lnTo>
                    <a:pt x="51881" y="2115746"/>
                  </a:lnTo>
                  <a:cubicBezTo>
                    <a:pt x="38121" y="2115746"/>
                    <a:pt x="24925" y="2110280"/>
                    <a:pt x="15196" y="2100550"/>
                  </a:cubicBezTo>
                  <a:cubicBezTo>
                    <a:pt x="5466" y="2090821"/>
                    <a:pt x="0" y="2077625"/>
                    <a:pt x="0" y="2063865"/>
                  </a:cubicBezTo>
                  <a:lnTo>
                    <a:pt x="0" y="51881"/>
                  </a:lnTo>
                  <a:cubicBezTo>
                    <a:pt x="0" y="38121"/>
                    <a:pt x="5466" y="24925"/>
                    <a:pt x="15196" y="15196"/>
                  </a:cubicBezTo>
                  <a:cubicBezTo>
                    <a:pt x="24925" y="5466"/>
                    <a:pt x="38121" y="0"/>
                    <a:pt x="51881" y="0"/>
                  </a:cubicBezTo>
                  <a:close/>
                </a:path>
              </a:pathLst>
            </a:custGeom>
            <a:solidFill>
              <a:srgbClr val="D7D6DC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1529847" cy="2153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6829425" y="2914650"/>
            <a:ext cx="4476750" cy="6191250"/>
            <a:chOff x="0" y="0"/>
            <a:chExt cx="1529847" cy="211574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529847" cy="2115746"/>
            </a:xfrm>
            <a:custGeom>
              <a:avLst/>
              <a:gdLst/>
              <a:ahLst/>
              <a:cxnLst/>
              <a:rect r="r" b="b" t="t" l="l"/>
              <a:pathLst>
                <a:path h="2115746" w="1529847">
                  <a:moveTo>
                    <a:pt x="51881" y="0"/>
                  </a:moveTo>
                  <a:lnTo>
                    <a:pt x="1477966" y="0"/>
                  </a:lnTo>
                  <a:cubicBezTo>
                    <a:pt x="1491726" y="0"/>
                    <a:pt x="1504922" y="5466"/>
                    <a:pt x="1514652" y="15196"/>
                  </a:cubicBezTo>
                  <a:cubicBezTo>
                    <a:pt x="1524381" y="24925"/>
                    <a:pt x="1529847" y="38121"/>
                    <a:pt x="1529847" y="51881"/>
                  </a:cubicBezTo>
                  <a:lnTo>
                    <a:pt x="1529847" y="2063865"/>
                  </a:lnTo>
                  <a:cubicBezTo>
                    <a:pt x="1529847" y="2077625"/>
                    <a:pt x="1524381" y="2090821"/>
                    <a:pt x="1514652" y="2100550"/>
                  </a:cubicBezTo>
                  <a:cubicBezTo>
                    <a:pt x="1504922" y="2110280"/>
                    <a:pt x="1491726" y="2115746"/>
                    <a:pt x="1477966" y="2115746"/>
                  </a:cubicBezTo>
                  <a:lnTo>
                    <a:pt x="51881" y="2115746"/>
                  </a:lnTo>
                  <a:cubicBezTo>
                    <a:pt x="38121" y="2115746"/>
                    <a:pt x="24925" y="2110280"/>
                    <a:pt x="15196" y="2100550"/>
                  </a:cubicBezTo>
                  <a:cubicBezTo>
                    <a:pt x="5466" y="2090821"/>
                    <a:pt x="0" y="2077625"/>
                    <a:pt x="0" y="2063865"/>
                  </a:cubicBezTo>
                  <a:lnTo>
                    <a:pt x="0" y="51881"/>
                  </a:lnTo>
                  <a:cubicBezTo>
                    <a:pt x="0" y="38121"/>
                    <a:pt x="5466" y="24925"/>
                    <a:pt x="15196" y="15196"/>
                  </a:cubicBezTo>
                  <a:cubicBezTo>
                    <a:pt x="24925" y="5466"/>
                    <a:pt x="38121" y="0"/>
                    <a:pt x="5188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529847" cy="2153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2782550" y="3067050"/>
            <a:ext cx="4476750" cy="6191250"/>
            <a:chOff x="0" y="0"/>
            <a:chExt cx="1529847" cy="211574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529847" cy="2115746"/>
            </a:xfrm>
            <a:custGeom>
              <a:avLst/>
              <a:gdLst/>
              <a:ahLst/>
              <a:cxnLst/>
              <a:rect r="r" b="b" t="t" l="l"/>
              <a:pathLst>
                <a:path h="2115746" w="1529847">
                  <a:moveTo>
                    <a:pt x="51881" y="0"/>
                  </a:moveTo>
                  <a:lnTo>
                    <a:pt x="1477966" y="0"/>
                  </a:lnTo>
                  <a:cubicBezTo>
                    <a:pt x="1491726" y="0"/>
                    <a:pt x="1504922" y="5466"/>
                    <a:pt x="1514652" y="15196"/>
                  </a:cubicBezTo>
                  <a:cubicBezTo>
                    <a:pt x="1524381" y="24925"/>
                    <a:pt x="1529847" y="38121"/>
                    <a:pt x="1529847" y="51881"/>
                  </a:cubicBezTo>
                  <a:lnTo>
                    <a:pt x="1529847" y="2063865"/>
                  </a:lnTo>
                  <a:cubicBezTo>
                    <a:pt x="1529847" y="2077625"/>
                    <a:pt x="1524381" y="2090821"/>
                    <a:pt x="1514652" y="2100550"/>
                  </a:cubicBezTo>
                  <a:cubicBezTo>
                    <a:pt x="1504922" y="2110280"/>
                    <a:pt x="1491726" y="2115746"/>
                    <a:pt x="1477966" y="2115746"/>
                  </a:cubicBezTo>
                  <a:lnTo>
                    <a:pt x="51881" y="2115746"/>
                  </a:lnTo>
                  <a:cubicBezTo>
                    <a:pt x="38121" y="2115746"/>
                    <a:pt x="24925" y="2110280"/>
                    <a:pt x="15196" y="2100550"/>
                  </a:cubicBezTo>
                  <a:cubicBezTo>
                    <a:pt x="5466" y="2090821"/>
                    <a:pt x="0" y="2077625"/>
                    <a:pt x="0" y="2063865"/>
                  </a:cubicBezTo>
                  <a:lnTo>
                    <a:pt x="0" y="51881"/>
                  </a:lnTo>
                  <a:cubicBezTo>
                    <a:pt x="0" y="38121"/>
                    <a:pt x="5466" y="24925"/>
                    <a:pt x="15196" y="15196"/>
                  </a:cubicBezTo>
                  <a:cubicBezTo>
                    <a:pt x="24925" y="5466"/>
                    <a:pt x="38121" y="0"/>
                    <a:pt x="51881" y="0"/>
                  </a:cubicBezTo>
                  <a:close/>
                </a:path>
              </a:pathLst>
            </a:custGeom>
            <a:solidFill>
              <a:srgbClr val="D7D6DC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1529847" cy="2153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2630150" y="2914650"/>
            <a:ext cx="4476750" cy="6191250"/>
            <a:chOff x="0" y="0"/>
            <a:chExt cx="1529847" cy="211574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529847" cy="2115746"/>
            </a:xfrm>
            <a:custGeom>
              <a:avLst/>
              <a:gdLst/>
              <a:ahLst/>
              <a:cxnLst/>
              <a:rect r="r" b="b" t="t" l="l"/>
              <a:pathLst>
                <a:path h="2115746" w="1529847">
                  <a:moveTo>
                    <a:pt x="51881" y="0"/>
                  </a:moveTo>
                  <a:lnTo>
                    <a:pt x="1477966" y="0"/>
                  </a:lnTo>
                  <a:cubicBezTo>
                    <a:pt x="1491726" y="0"/>
                    <a:pt x="1504922" y="5466"/>
                    <a:pt x="1514652" y="15196"/>
                  </a:cubicBezTo>
                  <a:cubicBezTo>
                    <a:pt x="1524381" y="24925"/>
                    <a:pt x="1529847" y="38121"/>
                    <a:pt x="1529847" y="51881"/>
                  </a:cubicBezTo>
                  <a:lnTo>
                    <a:pt x="1529847" y="2063865"/>
                  </a:lnTo>
                  <a:cubicBezTo>
                    <a:pt x="1529847" y="2077625"/>
                    <a:pt x="1524381" y="2090821"/>
                    <a:pt x="1514652" y="2100550"/>
                  </a:cubicBezTo>
                  <a:cubicBezTo>
                    <a:pt x="1504922" y="2110280"/>
                    <a:pt x="1491726" y="2115746"/>
                    <a:pt x="1477966" y="2115746"/>
                  </a:cubicBezTo>
                  <a:lnTo>
                    <a:pt x="51881" y="2115746"/>
                  </a:lnTo>
                  <a:cubicBezTo>
                    <a:pt x="38121" y="2115746"/>
                    <a:pt x="24925" y="2110280"/>
                    <a:pt x="15196" y="2100550"/>
                  </a:cubicBezTo>
                  <a:cubicBezTo>
                    <a:pt x="5466" y="2090821"/>
                    <a:pt x="0" y="2077625"/>
                    <a:pt x="0" y="2063865"/>
                  </a:cubicBezTo>
                  <a:lnTo>
                    <a:pt x="0" y="51881"/>
                  </a:lnTo>
                  <a:cubicBezTo>
                    <a:pt x="0" y="38121"/>
                    <a:pt x="5466" y="24925"/>
                    <a:pt x="15196" y="15196"/>
                  </a:cubicBezTo>
                  <a:cubicBezTo>
                    <a:pt x="24925" y="5466"/>
                    <a:pt x="38121" y="0"/>
                    <a:pt x="5188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1529847" cy="2153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9335035">
            <a:off x="194057" y="2898401"/>
            <a:ext cx="3112895" cy="1217920"/>
          </a:xfrm>
          <a:custGeom>
            <a:avLst/>
            <a:gdLst/>
            <a:ahLst/>
            <a:cxnLst/>
            <a:rect r="r" b="b" t="t" l="l"/>
            <a:pathLst>
              <a:path h="1217920" w="3112895">
                <a:moveTo>
                  <a:pt x="0" y="0"/>
                </a:moveTo>
                <a:lnTo>
                  <a:pt x="3112895" y="0"/>
                </a:lnTo>
                <a:lnTo>
                  <a:pt x="3112895" y="1217921"/>
                </a:lnTo>
                <a:lnTo>
                  <a:pt x="0" y="12179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5710848" y="1213813"/>
            <a:ext cx="6749425" cy="786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42"/>
              </a:lnSpc>
            </a:pPr>
            <a:r>
              <a:rPr lang="en-US" sz="4601">
                <a:solidFill>
                  <a:srgbClr val="0B2147"/>
                </a:solidFill>
                <a:latin typeface="CS Rocky sans"/>
                <a:ea typeface="CS Rocky sans"/>
                <a:cs typeface="CS Rocky sans"/>
                <a:sym typeface="CS Rocky sans"/>
              </a:rPr>
              <a:t>Que imos crear?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501548" y="5631793"/>
            <a:ext cx="3531055" cy="824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B2147"/>
                </a:solidFill>
                <a:latin typeface="CS Rocky sans"/>
                <a:ea typeface="CS Rocky sans"/>
                <a:cs typeface="CS Rocky sans"/>
                <a:sym typeface="CS Rocky sans"/>
              </a:rPr>
              <a:t>Texto adaptado da lenda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454673" y="5601312"/>
            <a:ext cx="3531055" cy="2082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B2147"/>
                </a:solidFill>
                <a:latin typeface="CS Rocky sans"/>
                <a:ea typeface="CS Rocky sans"/>
                <a:cs typeface="CS Rocky sans"/>
                <a:sym typeface="CS Rocky sans"/>
              </a:rPr>
              <a:t>Guión e gravación dun vídeo</a:t>
            </a:r>
          </a:p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B2147"/>
                </a:solidFill>
                <a:latin typeface="CS Rocky sans"/>
                <a:ea typeface="CS Rocky sans"/>
                <a:cs typeface="CS Rocky sans"/>
                <a:sym typeface="CS Rocky sans"/>
              </a:rPr>
              <a:t>Publicidade</a:t>
            </a:r>
          </a:p>
          <a:p>
            <a:pPr algn="ctr">
              <a:lnSpc>
                <a:spcPts val="3360"/>
              </a:lnSpc>
            </a:pPr>
          </a:p>
          <a:p>
            <a:pPr algn="ctr">
              <a:lnSpc>
                <a:spcPts val="3360"/>
              </a:lnSpc>
            </a:pPr>
          </a:p>
        </p:txBody>
      </p:sp>
      <p:sp>
        <p:nvSpPr>
          <p:cNvPr name="TextBox 35" id="35"/>
          <p:cNvSpPr txBox="true"/>
          <p:nvPr/>
        </p:nvSpPr>
        <p:spPr>
          <a:xfrm rot="0">
            <a:off x="13258800" y="5155543"/>
            <a:ext cx="3531055" cy="824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B2147"/>
                </a:solidFill>
                <a:latin typeface="CS Rocky sans"/>
                <a:ea typeface="CS Rocky sans"/>
                <a:cs typeface="CS Rocky sans"/>
                <a:sym typeface="CS Rocky sans"/>
              </a:rPr>
              <a:t>A nosa propia lenda</a:t>
            </a:r>
          </a:p>
          <a:p>
            <a:pPr algn="ctr">
              <a:lnSpc>
                <a:spcPts val="3360"/>
              </a:lnSpc>
            </a:pPr>
          </a:p>
        </p:txBody>
      </p:sp>
      <p:sp>
        <p:nvSpPr>
          <p:cNvPr name="Freeform 36" id="36"/>
          <p:cNvSpPr/>
          <p:nvPr/>
        </p:nvSpPr>
        <p:spPr>
          <a:xfrm flipH="false" flipV="false" rot="0">
            <a:off x="16230342" y="5953943"/>
            <a:ext cx="2597467" cy="4114800"/>
          </a:xfrm>
          <a:custGeom>
            <a:avLst/>
            <a:gdLst/>
            <a:ahLst/>
            <a:cxnLst/>
            <a:rect r="r" b="b" t="t" l="l"/>
            <a:pathLst>
              <a:path h="4114800" w="2597467">
                <a:moveTo>
                  <a:pt x="0" y="0"/>
                </a:moveTo>
                <a:lnTo>
                  <a:pt x="2597467" y="0"/>
                </a:lnTo>
                <a:lnTo>
                  <a:pt x="25974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true" flipV="false" rot="2956802">
            <a:off x="12122509" y="2350176"/>
            <a:ext cx="2011831" cy="2346159"/>
          </a:xfrm>
          <a:custGeom>
            <a:avLst/>
            <a:gdLst/>
            <a:ahLst/>
            <a:cxnLst/>
            <a:rect r="r" b="b" t="t" l="l"/>
            <a:pathLst>
              <a:path h="2346159" w="2011831">
                <a:moveTo>
                  <a:pt x="2011831" y="0"/>
                </a:moveTo>
                <a:lnTo>
                  <a:pt x="0" y="0"/>
                </a:lnTo>
                <a:lnTo>
                  <a:pt x="0" y="2346159"/>
                </a:lnTo>
                <a:lnTo>
                  <a:pt x="2011831" y="2346159"/>
                </a:lnTo>
                <a:lnTo>
                  <a:pt x="201183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21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859204" y="-688789"/>
            <a:ext cx="23555092" cy="11664579"/>
            <a:chOff x="0" y="0"/>
            <a:chExt cx="31406789" cy="155527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670299" cy="15552771"/>
            </a:xfrm>
            <a:custGeom>
              <a:avLst/>
              <a:gdLst/>
              <a:ahLst/>
              <a:cxnLst/>
              <a:rect r="r" b="b" t="t" l="l"/>
              <a:pathLst>
                <a:path h="15552771" w="15670299">
                  <a:moveTo>
                    <a:pt x="0" y="0"/>
                  </a:moveTo>
                  <a:lnTo>
                    <a:pt x="15670299" y="0"/>
                  </a:lnTo>
                  <a:lnTo>
                    <a:pt x="15670299" y="15552771"/>
                  </a:lnTo>
                  <a:lnTo>
                    <a:pt x="0" y="1555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5736491" y="0"/>
              <a:ext cx="15670299" cy="15552771"/>
            </a:xfrm>
            <a:custGeom>
              <a:avLst/>
              <a:gdLst/>
              <a:ahLst/>
              <a:cxnLst/>
              <a:rect r="r" b="b" t="t" l="l"/>
              <a:pathLst>
                <a:path h="15552771" w="15670299">
                  <a:moveTo>
                    <a:pt x="0" y="0"/>
                  </a:moveTo>
                  <a:lnTo>
                    <a:pt x="15670298" y="0"/>
                  </a:lnTo>
                  <a:lnTo>
                    <a:pt x="15670298" y="15552771"/>
                  </a:lnTo>
                  <a:lnTo>
                    <a:pt x="0" y="1555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-1032782" y="-999927"/>
            <a:ext cx="5249322" cy="5249322"/>
          </a:xfrm>
          <a:custGeom>
            <a:avLst/>
            <a:gdLst/>
            <a:ahLst/>
            <a:cxnLst/>
            <a:rect r="r" b="b" t="t" l="l"/>
            <a:pathLst>
              <a:path h="5249322" w="5249322">
                <a:moveTo>
                  <a:pt x="0" y="0"/>
                </a:moveTo>
                <a:lnTo>
                  <a:pt x="5249323" y="0"/>
                </a:lnTo>
                <a:lnTo>
                  <a:pt x="5249323" y="5249322"/>
                </a:lnTo>
                <a:lnTo>
                  <a:pt x="0" y="52493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747549">
            <a:off x="1104786" y="341965"/>
            <a:ext cx="2801875" cy="5517798"/>
          </a:xfrm>
          <a:custGeom>
            <a:avLst/>
            <a:gdLst/>
            <a:ahLst/>
            <a:cxnLst/>
            <a:rect r="r" b="b" t="t" l="l"/>
            <a:pathLst>
              <a:path h="5517798" w="2801875">
                <a:moveTo>
                  <a:pt x="0" y="0"/>
                </a:moveTo>
                <a:lnTo>
                  <a:pt x="2801876" y="0"/>
                </a:lnTo>
                <a:lnTo>
                  <a:pt x="2801876" y="5517798"/>
                </a:lnTo>
                <a:lnTo>
                  <a:pt x="0" y="55177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-2240" b="-14732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-317594" y="5841047"/>
            <a:ext cx="4674760" cy="6654462"/>
          </a:xfrm>
          <a:custGeom>
            <a:avLst/>
            <a:gdLst/>
            <a:ahLst/>
            <a:cxnLst/>
            <a:rect r="r" b="b" t="t" l="l"/>
            <a:pathLst>
              <a:path h="6654462" w="4674760">
                <a:moveTo>
                  <a:pt x="4674760" y="0"/>
                </a:moveTo>
                <a:lnTo>
                  <a:pt x="0" y="0"/>
                </a:lnTo>
                <a:lnTo>
                  <a:pt x="0" y="6654462"/>
                </a:lnTo>
                <a:lnTo>
                  <a:pt x="4674760" y="6654462"/>
                </a:lnTo>
                <a:lnTo>
                  <a:pt x="467476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675614" y="359669"/>
            <a:ext cx="5151230" cy="3523011"/>
          </a:xfrm>
          <a:custGeom>
            <a:avLst/>
            <a:gdLst/>
            <a:ahLst/>
            <a:cxnLst/>
            <a:rect r="r" b="b" t="t" l="l"/>
            <a:pathLst>
              <a:path h="3523011" w="5151230">
                <a:moveTo>
                  <a:pt x="0" y="0"/>
                </a:moveTo>
                <a:lnTo>
                  <a:pt x="5151231" y="0"/>
                </a:lnTo>
                <a:lnTo>
                  <a:pt x="5151231" y="3523011"/>
                </a:lnTo>
                <a:lnTo>
                  <a:pt x="0" y="35230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-91931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889122">
            <a:off x="12181816" y="-39878"/>
            <a:ext cx="4982044" cy="5546810"/>
          </a:xfrm>
          <a:custGeom>
            <a:avLst/>
            <a:gdLst/>
            <a:ahLst/>
            <a:cxnLst/>
            <a:rect r="r" b="b" t="t" l="l"/>
            <a:pathLst>
              <a:path h="5546810" w="4982044">
                <a:moveTo>
                  <a:pt x="4982044" y="0"/>
                </a:moveTo>
                <a:lnTo>
                  <a:pt x="0" y="0"/>
                </a:lnTo>
                <a:lnTo>
                  <a:pt x="0" y="5546810"/>
                </a:lnTo>
                <a:lnTo>
                  <a:pt x="4982044" y="5546810"/>
                </a:lnTo>
                <a:lnTo>
                  <a:pt x="4982044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3763167" y="6192785"/>
            <a:ext cx="7125742" cy="5700594"/>
          </a:xfrm>
          <a:custGeom>
            <a:avLst/>
            <a:gdLst/>
            <a:ahLst/>
            <a:cxnLst/>
            <a:rect r="r" b="b" t="t" l="l"/>
            <a:pathLst>
              <a:path h="5700594" w="7125742">
                <a:moveTo>
                  <a:pt x="7125742" y="0"/>
                </a:moveTo>
                <a:lnTo>
                  <a:pt x="0" y="0"/>
                </a:lnTo>
                <a:lnTo>
                  <a:pt x="0" y="5700594"/>
                </a:lnTo>
                <a:lnTo>
                  <a:pt x="7125742" y="5700594"/>
                </a:lnTo>
                <a:lnTo>
                  <a:pt x="7125742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2745153" y="3862916"/>
            <a:ext cx="12797694" cy="2561168"/>
            <a:chOff x="0" y="0"/>
            <a:chExt cx="17063593" cy="3414891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224521" y="285566"/>
              <a:ext cx="16839072" cy="3129324"/>
              <a:chOff x="0" y="0"/>
              <a:chExt cx="3905993" cy="725878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3905993" cy="725878"/>
              </a:xfrm>
              <a:custGeom>
                <a:avLst/>
                <a:gdLst/>
                <a:ahLst/>
                <a:cxnLst/>
                <a:rect r="r" b="b" t="t" l="l"/>
                <a:pathLst>
                  <a:path h="725878" w="3905993">
                    <a:moveTo>
                      <a:pt x="18390" y="0"/>
                    </a:moveTo>
                    <a:lnTo>
                      <a:pt x="3887603" y="0"/>
                    </a:lnTo>
                    <a:cubicBezTo>
                      <a:pt x="3897759" y="0"/>
                      <a:pt x="3905993" y="8234"/>
                      <a:pt x="3905993" y="18390"/>
                    </a:cubicBezTo>
                    <a:lnTo>
                      <a:pt x="3905993" y="707488"/>
                    </a:lnTo>
                    <a:cubicBezTo>
                      <a:pt x="3905993" y="717645"/>
                      <a:pt x="3897759" y="725878"/>
                      <a:pt x="3887603" y="725878"/>
                    </a:cubicBezTo>
                    <a:lnTo>
                      <a:pt x="18390" y="725878"/>
                    </a:lnTo>
                    <a:cubicBezTo>
                      <a:pt x="8234" y="725878"/>
                      <a:pt x="0" y="717645"/>
                      <a:pt x="0" y="707488"/>
                    </a:cubicBezTo>
                    <a:lnTo>
                      <a:pt x="0" y="18390"/>
                    </a:lnTo>
                    <a:cubicBezTo>
                      <a:pt x="0" y="8234"/>
                      <a:pt x="8234" y="0"/>
                      <a:pt x="18390" y="0"/>
                    </a:cubicBezTo>
                    <a:close/>
                  </a:path>
                </a:pathLst>
              </a:custGeom>
              <a:solidFill>
                <a:srgbClr val="B2900A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38100"/>
                <a:ext cx="3905993" cy="76397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0" y="0"/>
              <a:ext cx="16839072" cy="3129324"/>
              <a:chOff x="0" y="0"/>
              <a:chExt cx="3905993" cy="725878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3905993" cy="725878"/>
              </a:xfrm>
              <a:custGeom>
                <a:avLst/>
                <a:gdLst/>
                <a:ahLst/>
                <a:cxnLst/>
                <a:rect r="r" b="b" t="t" l="l"/>
                <a:pathLst>
                  <a:path h="725878" w="3905993">
                    <a:moveTo>
                      <a:pt x="18390" y="0"/>
                    </a:moveTo>
                    <a:lnTo>
                      <a:pt x="3887603" y="0"/>
                    </a:lnTo>
                    <a:cubicBezTo>
                      <a:pt x="3897759" y="0"/>
                      <a:pt x="3905993" y="8234"/>
                      <a:pt x="3905993" y="18390"/>
                    </a:cubicBezTo>
                    <a:lnTo>
                      <a:pt x="3905993" y="707488"/>
                    </a:lnTo>
                    <a:cubicBezTo>
                      <a:pt x="3905993" y="717645"/>
                      <a:pt x="3897759" y="725878"/>
                      <a:pt x="3887603" y="725878"/>
                    </a:cubicBezTo>
                    <a:lnTo>
                      <a:pt x="18390" y="725878"/>
                    </a:lnTo>
                    <a:cubicBezTo>
                      <a:pt x="8234" y="725878"/>
                      <a:pt x="0" y="717645"/>
                      <a:pt x="0" y="707488"/>
                    </a:cubicBezTo>
                    <a:lnTo>
                      <a:pt x="0" y="18390"/>
                    </a:lnTo>
                    <a:cubicBezTo>
                      <a:pt x="0" y="8234"/>
                      <a:pt x="8234" y="0"/>
                      <a:pt x="18390" y="0"/>
                    </a:cubicBezTo>
                    <a:close/>
                  </a:path>
                </a:pathLst>
              </a:custGeom>
              <a:solidFill>
                <a:srgbClr val="FFCC00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38100"/>
                <a:ext cx="3905993" cy="76397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</p:grpSp>
      <p:sp>
        <p:nvSpPr>
          <p:cNvPr name="Freeform 18" id="18"/>
          <p:cNvSpPr/>
          <p:nvPr/>
        </p:nvSpPr>
        <p:spPr>
          <a:xfrm flipH="false" flipV="false" rot="0">
            <a:off x="4152906" y="359669"/>
            <a:ext cx="2522709" cy="2109902"/>
          </a:xfrm>
          <a:custGeom>
            <a:avLst/>
            <a:gdLst/>
            <a:ahLst/>
            <a:cxnLst/>
            <a:rect r="r" b="b" t="t" l="l"/>
            <a:pathLst>
              <a:path h="2109902" w="2522709">
                <a:moveTo>
                  <a:pt x="0" y="0"/>
                </a:moveTo>
                <a:lnTo>
                  <a:pt x="2522708" y="0"/>
                </a:lnTo>
                <a:lnTo>
                  <a:pt x="2522708" y="2109902"/>
                </a:lnTo>
                <a:lnTo>
                  <a:pt x="0" y="210990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3213632" y="4432380"/>
            <a:ext cx="11860736" cy="1134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81"/>
              </a:lnSpc>
            </a:pPr>
            <a:r>
              <a:rPr lang="en-US" sz="6629">
                <a:solidFill>
                  <a:srgbClr val="0B2147"/>
                </a:solidFill>
                <a:latin typeface="CS Rocky sans"/>
                <a:ea typeface="CS Rocky sans"/>
                <a:cs typeface="CS Rocky sans"/>
                <a:sym typeface="CS Rocky sans"/>
              </a:rPr>
              <a:t>acción!</a:t>
            </a:r>
          </a:p>
        </p:txBody>
      </p:sp>
      <p:sp>
        <p:nvSpPr>
          <p:cNvPr name="Freeform 20" id="20"/>
          <p:cNvSpPr/>
          <p:nvPr/>
        </p:nvSpPr>
        <p:spPr>
          <a:xfrm flipH="true" flipV="false" rot="0">
            <a:off x="11555337" y="5475382"/>
            <a:ext cx="7453160" cy="8807279"/>
          </a:xfrm>
          <a:custGeom>
            <a:avLst/>
            <a:gdLst/>
            <a:ahLst/>
            <a:cxnLst/>
            <a:rect r="r" b="b" t="t" l="l"/>
            <a:pathLst>
              <a:path h="8807279" w="7453160">
                <a:moveTo>
                  <a:pt x="7453160" y="0"/>
                </a:moveTo>
                <a:lnTo>
                  <a:pt x="0" y="0"/>
                </a:lnTo>
                <a:lnTo>
                  <a:pt x="0" y="8807279"/>
                </a:lnTo>
                <a:lnTo>
                  <a:pt x="7453160" y="8807279"/>
                </a:lnTo>
                <a:lnTo>
                  <a:pt x="745316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1189936">
            <a:off x="10147625" y="6667502"/>
            <a:ext cx="3358440" cy="3203112"/>
          </a:xfrm>
          <a:custGeom>
            <a:avLst/>
            <a:gdLst/>
            <a:ahLst/>
            <a:cxnLst/>
            <a:rect r="r" b="b" t="t" l="l"/>
            <a:pathLst>
              <a:path h="3203112" w="3358440">
                <a:moveTo>
                  <a:pt x="0" y="0"/>
                </a:moveTo>
                <a:lnTo>
                  <a:pt x="3358440" y="0"/>
                </a:lnTo>
                <a:lnTo>
                  <a:pt x="3358440" y="3203112"/>
                </a:lnTo>
                <a:lnTo>
                  <a:pt x="0" y="320311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DAGmSuUBszg</dc:identifier>
  <dcterms:modified xsi:type="dcterms:W3CDTF">2011-08-01T06:04:30Z</dcterms:modified>
  <cp:revision>1</cp:revision>
  <dc:title>Ámbito socio-lingüístico</dc:title>
</cp:coreProperties>
</file>