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7"/>
  </p:notesMasterIdLst>
  <p:sldIdLst>
    <p:sldId id="1249" r:id="rId2"/>
    <p:sldId id="1058" r:id="rId3"/>
    <p:sldId id="1152" r:id="rId4"/>
    <p:sldId id="1251" r:id="rId5"/>
    <p:sldId id="1252" r:id="rId6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Donna Fields" initials="DF" lastIdx="1" clrIdx="0">
    <p:extLst>
      <p:ext uri="{19B8F6BF-5375-455C-9EA6-DF929625EA0E}">
        <p15:presenceInfo xmlns:p15="http://schemas.microsoft.com/office/powerpoint/2012/main" userId="d24e418f88486a99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23ED4"/>
    <a:srgbClr val="C19201"/>
    <a:srgbClr val="FF85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1509"/>
    <p:restoredTop sz="94646"/>
  </p:normalViewPr>
  <p:slideViewPr>
    <p:cSldViewPr snapToGrid="0" snapToObjects="1">
      <p:cViewPr>
        <p:scale>
          <a:sx n="83" d="100"/>
          <a:sy n="83" d="100"/>
        </p:scale>
        <p:origin x="144" y="6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105679F-39E8-CD47-BFB5-93C47448F99C}" type="datetimeFigureOut">
              <a:rPr lang="es-ES" smtClean="0"/>
              <a:t>22/11/21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534BBA-ED0F-A74A-BF05-401483D8499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588791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/>
              <a:t>Find</a:t>
            </a:r>
            <a:r>
              <a:rPr lang="es-ES" dirty="0"/>
              <a:t> </a:t>
            </a:r>
            <a:r>
              <a:rPr lang="es-ES" dirty="0" err="1"/>
              <a:t>this</a:t>
            </a:r>
            <a:r>
              <a:rPr lang="es-ES" dirty="0"/>
              <a:t> </a:t>
            </a:r>
            <a:r>
              <a:rPr lang="es-ES" dirty="0" err="1"/>
              <a:t>slide</a:t>
            </a:r>
            <a:r>
              <a:rPr lang="es-ES" dirty="0"/>
              <a:t> in </a:t>
            </a:r>
            <a:r>
              <a:rPr lang="es-ES" dirty="0" err="1"/>
              <a:t>the</a:t>
            </a:r>
            <a:r>
              <a:rPr lang="es-ES" dirty="0"/>
              <a:t> Google Drive.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C70E6DD-7E42-43B5-A4D5-BB36A2333E71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03204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logo-conselleria-de-educacion-e-ordenacion-universitaria-xunta – Montajes  Domínguez">
            <a:extLst>
              <a:ext uri="{FF2B5EF4-FFF2-40B4-BE49-F238E27FC236}">
                <a16:creationId xmlns:a16="http://schemas.microsoft.com/office/drawing/2014/main" id="{74724E78-CB38-E24F-8E8D-124A0936866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63733" y="0"/>
            <a:ext cx="3228267" cy="5914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346369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" descr="C:\Users\Donna\Pictures\Scaffoldingmagic logo 4.jpg">
            <a:extLst>
              <a:ext uri="{FF2B5EF4-FFF2-40B4-BE49-F238E27FC236}">
                <a16:creationId xmlns:a16="http://schemas.microsoft.com/office/drawing/2014/main" id="{7FA3B56A-6290-3346-B23A-F7F9DEBFC62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prstClr val="black"/>
              <a:schemeClr val="accent5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 rot="16200000">
            <a:off x="-2841651" y="2841651"/>
            <a:ext cx="6858001" cy="1174699"/>
          </a:xfrm>
          <a:prstGeom prst="rect">
            <a:avLst/>
          </a:prstGeom>
          <a:noFill/>
        </p:spPr>
      </p:pic>
      <p:pic>
        <p:nvPicPr>
          <p:cNvPr id="6" name="Picture 4" descr="logo-conselleria-de-educacion-e-ordenacion-universitaria-xunta – Montajes  Domínguez">
            <a:extLst>
              <a:ext uri="{FF2B5EF4-FFF2-40B4-BE49-F238E27FC236}">
                <a16:creationId xmlns:a16="http://schemas.microsoft.com/office/drawing/2014/main" id="{71E98CFC-4699-3C40-A149-F475ED89814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63733" y="0"/>
            <a:ext cx="3228267" cy="5914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013340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845479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11044149-44D1-364C-B7E8-13A44FF66F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5FC10D9-22F4-E347-9E0F-591123164C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0EF5496-84D4-524D-8DC8-69D1D90E0EC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A16355-1DD1-DE46-82FE-E8A67B67094B}" type="datetimeFigureOut">
              <a:rPr lang="es-ES" smtClean="0"/>
              <a:t>22/11/21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26B2798-AC2A-6645-B6A5-65526D5DCD2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7245F17-84E0-BC40-9C45-13C3B406906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DC179D-22CA-544D-A8EC-CC39733EC97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790731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3" r:id="rId2"/>
    <p:sldLayoutId id="2147483662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1 CuadroTexto">
            <a:extLst>
              <a:ext uri="{FF2B5EF4-FFF2-40B4-BE49-F238E27FC236}">
                <a16:creationId xmlns:a16="http://schemas.microsoft.com/office/drawing/2014/main" id="{3EA37D6A-E7B4-7D43-A4DD-230AB2E478ED}"/>
              </a:ext>
            </a:extLst>
          </p:cNvPr>
          <p:cNvSpPr txBox="1"/>
          <p:nvPr/>
        </p:nvSpPr>
        <p:spPr>
          <a:xfrm>
            <a:off x="7472300" y="1958056"/>
            <a:ext cx="4377578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85763" indent="-385763">
              <a:buAutoNum type="arabicPeriod"/>
            </a:pPr>
            <a:endParaRPr lang="es-ES" sz="2400" dirty="0">
              <a:solidFill>
                <a:srgbClr val="0070C0"/>
              </a:solidFill>
              <a:latin typeface="Century Gothic" panose="020B0502020202020204" pitchFamily="34" charset="0"/>
              <a:ea typeface="Arial Unicode MS" pitchFamily="34" charset="-128"/>
              <a:cs typeface="Arial Unicode MS" pitchFamily="34" charset="-128"/>
            </a:endParaRPr>
          </a:p>
          <a:p>
            <a:pPr marL="385763" indent="-385763">
              <a:buAutoNum type="arabicPeriod"/>
            </a:pPr>
            <a:r>
              <a:rPr lang="es-ES" sz="2400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Choose</a:t>
            </a:r>
            <a:r>
              <a:rPr lang="es-ES" sz="2400" dirty="0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 Roles</a:t>
            </a:r>
          </a:p>
          <a:p>
            <a:pPr marL="385763" indent="-385763">
              <a:buAutoNum type="arabicPeriod"/>
            </a:pPr>
            <a:endParaRPr lang="es-ES" sz="2400" dirty="0">
              <a:solidFill>
                <a:srgbClr val="0070C0"/>
              </a:solidFill>
              <a:latin typeface="Century Gothic" panose="020B0502020202020204" pitchFamily="34" charset="0"/>
              <a:ea typeface="Arial Unicode MS" pitchFamily="34" charset="-128"/>
              <a:cs typeface="Arial Unicode MS" pitchFamily="34" charset="-128"/>
            </a:endParaRPr>
          </a:p>
          <a:p>
            <a:pPr marL="385763" indent="-385763">
              <a:buAutoNum type="arabicPeriod"/>
            </a:pPr>
            <a:r>
              <a:rPr lang="es-ES" sz="2400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Secretary</a:t>
            </a:r>
            <a:r>
              <a:rPr lang="es-ES" sz="2400" dirty="0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 shares </a:t>
            </a:r>
            <a:r>
              <a:rPr lang="es-ES" sz="2400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screen</a:t>
            </a:r>
            <a:endParaRPr lang="es-ES" sz="2400" dirty="0">
              <a:solidFill>
                <a:srgbClr val="0070C0"/>
              </a:solidFill>
              <a:latin typeface="Century Gothic" panose="020B0502020202020204" pitchFamily="34" charset="0"/>
              <a:ea typeface="Arial Unicode MS" pitchFamily="34" charset="-128"/>
              <a:cs typeface="Arial Unicode MS" pitchFamily="34" charset="-128"/>
            </a:endParaRPr>
          </a:p>
          <a:p>
            <a:pPr marL="385763" indent="-385763">
              <a:buAutoNum type="arabicPeriod"/>
            </a:pPr>
            <a:endParaRPr lang="es-ES" sz="2400" dirty="0">
              <a:solidFill>
                <a:srgbClr val="0070C0"/>
              </a:solidFill>
              <a:latin typeface="Century Gothic" panose="020B0502020202020204" pitchFamily="34" charset="0"/>
              <a:ea typeface="Arial Unicode MS" pitchFamily="34" charset="-128"/>
              <a:cs typeface="Arial Unicode MS" pitchFamily="34" charset="-128"/>
            </a:endParaRPr>
          </a:p>
          <a:p>
            <a:pPr marL="385763" indent="-385763">
              <a:buAutoNum type="arabicPeriod"/>
            </a:pPr>
            <a:r>
              <a:rPr lang="es-ES" sz="2400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Read</a:t>
            </a:r>
            <a:r>
              <a:rPr lang="es-ES" sz="2400" dirty="0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s-ES" sz="2400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the</a:t>
            </a:r>
            <a:r>
              <a:rPr lang="es-ES" sz="2400" dirty="0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s-ES" sz="2400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questions</a:t>
            </a:r>
            <a:r>
              <a:rPr lang="es-ES" sz="2400" dirty="0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 and </a:t>
            </a:r>
            <a:r>
              <a:rPr lang="es-ES" sz="2400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follow</a:t>
            </a:r>
            <a:r>
              <a:rPr lang="es-ES" sz="2400" dirty="0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s-ES" sz="2400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instructions</a:t>
            </a:r>
            <a:r>
              <a:rPr lang="es-ES" sz="2400" dirty="0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.</a:t>
            </a:r>
          </a:p>
          <a:p>
            <a:pPr marL="385763" indent="-385763">
              <a:buAutoNum type="arabicPeriod"/>
            </a:pPr>
            <a:endParaRPr lang="es-ES" sz="2400" dirty="0">
              <a:solidFill>
                <a:srgbClr val="0070C0"/>
              </a:solidFill>
              <a:latin typeface="Century Gothic" panose="020B0502020202020204" pitchFamily="34" charset="0"/>
              <a:ea typeface="Arial Unicode MS" pitchFamily="34" charset="-128"/>
              <a:cs typeface="Arial Unicode MS" pitchFamily="34" charset="-128"/>
            </a:endParaRPr>
          </a:p>
          <a:p>
            <a:r>
              <a:rPr lang="es-ES" sz="2400" dirty="0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***</a:t>
            </a:r>
            <a:r>
              <a:rPr lang="es-ES" sz="2400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There</a:t>
            </a:r>
            <a:r>
              <a:rPr lang="es-ES" sz="2400" dirty="0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 are no ‘</a:t>
            </a:r>
            <a:r>
              <a:rPr lang="es-ES" sz="2400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correct</a:t>
            </a:r>
            <a:r>
              <a:rPr lang="es-ES" sz="2400" dirty="0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’ </a:t>
            </a:r>
            <a:r>
              <a:rPr lang="es-ES" sz="2400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answers</a:t>
            </a:r>
            <a:r>
              <a:rPr lang="es-ES" sz="2400" dirty="0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 – </a:t>
            </a:r>
            <a:r>
              <a:rPr lang="es-ES" sz="2400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only</a:t>
            </a:r>
            <a:r>
              <a:rPr lang="es-ES" sz="2400" dirty="0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s-ES" sz="2400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those</a:t>
            </a:r>
            <a:r>
              <a:rPr lang="es-ES" sz="2400" dirty="0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s-ES" sz="2400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you</a:t>
            </a:r>
            <a:r>
              <a:rPr lang="es-ES" sz="2400" dirty="0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 can </a:t>
            </a:r>
            <a:r>
              <a:rPr lang="es-ES" sz="2400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justify</a:t>
            </a:r>
            <a:r>
              <a:rPr lang="es-ES" sz="2400" dirty="0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!!!</a:t>
            </a:r>
          </a:p>
        </p:txBody>
      </p:sp>
      <p:sp>
        <p:nvSpPr>
          <p:cNvPr id="4" name="1 CuadroTexto">
            <a:extLst>
              <a:ext uri="{FF2B5EF4-FFF2-40B4-BE49-F238E27FC236}">
                <a16:creationId xmlns:a16="http://schemas.microsoft.com/office/drawing/2014/main" id="{28F36059-E78D-C542-AA0B-1C819DCC3FF3}"/>
              </a:ext>
            </a:extLst>
          </p:cNvPr>
          <p:cNvSpPr txBox="1"/>
          <p:nvPr/>
        </p:nvSpPr>
        <p:spPr>
          <a:xfrm>
            <a:off x="2550006" y="153355"/>
            <a:ext cx="643367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600" b="1" dirty="0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8ª Mini-</a:t>
            </a:r>
            <a:r>
              <a:rPr lang="es-ES" sz="3600" b="1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Lesson</a:t>
            </a:r>
            <a:r>
              <a:rPr lang="es-ES" sz="3600" b="1" dirty="0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 algn="ctr"/>
            <a:r>
              <a:rPr lang="es-ES" sz="3600" b="1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Which</a:t>
            </a:r>
            <a:r>
              <a:rPr lang="es-ES" sz="3600" b="1" dirty="0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s-ES" sz="3600" b="1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doesn’t</a:t>
            </a:r>
            <a:r>
              <a:rPr lang="es-ES" sz="3600" b="1" dirty="0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s-ES" sz="3600" b="1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belong</a:t>
            </a:r>
            <a:r>
              <a:rPr lang="es-ES" sz="3600" b="1" dirty="0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? </a:t>
            </a:r>
            <a:r>
              <a:rPr lang="es-ES" sz="3600" b="1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Activity</a:t>
            </a:r>
            <a:endParaRPr lang="es-ES" sz="3600" b="1" dirty="0">
              <a:solidFill>
                <a:srgbClr val="0070C0"/>
              </a:solidFill>
              <a:latin typeface="Century Gothic" panose="020B0502020202020204" pitchFamily="34" charset="0"/>
              <a:ea typeface="Arial Unicode MS" pitchFamily="34" charset="-128"/>
              <a:cs typeface="Arial Unicode MS" pitchFamily="34" charset="-128"/>
            </a:endParaRPr>
          </a:p>
        </p:txBody>
      </p:sp>
      <p:pic>
        <p:nvPicPr>
          <p:cNvPr id="9" name="Imagen 8" descr="Imagen que contiene Escala de tiempo&#10;&#10;Descripción generada automáticamente">
            <a:extLst>
              <a:ext uri="{FF2B5EF4-FFF2-40B4-BE49-F238E27FC236}">
                <a16:creationId xmlns:a16="http://schemas.microsoft.com/office/drawing/2014/main" id="{12DB7654-BF49-5645-B863-ABC02A01A8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64843" y="2133382"/>
            <a:ext cx="3713070" cy="2128651"/>
          </a:xfrm>
          <a:prstGeom prst="rect">
            <a:avLst/>
          </a:prstGeom>
        </p:spPr>
      </p:pic>
      <p:pic>
        <p:nvPicPr>
          <p:cNvPr id="6" name="Imagen 5" descr="Diagrama&#10;&#10;Descripción generada automáticamente">
            <a:extLst>
              <a:ext uri="{FF2B5EF4-FFF2-40B4-BE49-F238E27FC236}">
                <a16:creationId xmlns:a16="http://schemas.microsoft.com/office/drawing/2014/main" id="{7A373EDF-8CB4-034C-B381-BA13B9431D1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129442">
            <a:off x="2347668" y="4072257"/>
            <a:ext cx="3980547" cy="2202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58085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2AF4864A-D9B7-8E4E-A78A-DCC0ECDEAA25}"/>
              </a:ext>
            </a:extLst>
          </p:cNvPr>
          <p:cNvSpPr txBox="1"/>
          <p:nvPr/>
        </p:nvSpPr>
        <p:spPr>
          <a:xfrm>
            <a:off x="524806" y="187456"/>
            <a:ext cx="664601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600" dirty="0" err="1">
                <a:solidFill>
                  <a:srgbClr val="C19201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Your</a:t>
            </a:r>
            <a:r>
              <a:rPr lang="es-ES" sz="3600" dirty="0">
                <a:solidFill>
                  <a:srgbClr val="C19201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s-ES" sz="3600" dirty="0" err="1">
                <a:solidFill>
                  <a:srgbClr val="C19201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students</a:t>
            </a:r>
            <a:r>
              <a:rPr lang="es-ES" sz="3600" dirty="0">
                <a:solidFill>
                  <a:srgbClr val="C19201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 are </a:t>
            </a:r>
            <a:r>
              <a:rPr lang="es-ES" sz="3600" dirty="0" err="1">
                <a:solidFill>
                  <a:srgbClr val="C19201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going</a:t>
            </a:r>
            <a:r>
              <a:rPr lang="es-ES" sz="3600" dirty="0">
                <a:solidFill>
                  <a:srgbClr val="C19201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 to </a:t>
            </a:r>
            <a:r>
              <a:rPr lang="es-ES" sz="3600" dirty="0" err="1">
                <a:solidFill>
                  <a:srgbClr val="C19201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begin</a:t>
            </a:r>
            <a:r>
              <a:rPr lang="es-ES" sz="3600" dirty="0">
                <a:solidFill>
                  <a:srgbClr val="C19201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 a </a:t>
            </a:r>
            <a:r>
              <a:rPr lang="es-ES" sz="3600" dirty="0" err="1">
                <a:solidFill>
                  <a:srgbClr val="C19201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unit</a:t>
            </a:r>
            <a:r>
              <a:rPr lang="es-ES" sz="3600" dirty="0">
                <a:solidFill>
                  <a:srgbClr val="C19201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s-ES" sz="3600" dirty="0" err="1">
                <a:solidFill>
                  <a:srgbClr val="C19201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on</a:t>
            </a:r>
            <a:r>
              <a:rPr lang="es-ES" sz="3600" dirty="0">
                <a:solidFill>
                  <a:srgbClr val="C19201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s-ES" sz="3600" dirty="0" err="1">
                <a:solidFill>
                  <a:srgbClr val="C19201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Transport</a:t>
            </a:r>
            <a:endParaRPr lang="es-ES" sz="3600" dirty="0">
              <a:solidFill>
                <a:srgbClr val="C19201"/>
              </a:solidFill>
              <a:latin typeface="Century Gothic" panose="020B0502020202020204" pitchFamily="34" charset="0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56191E64-7970-FE47-B467-39FB4F9BA32A}"/>
              </a:ext>
            </a:extLst>
          </p:cNvPr>
          <p:cNvSpPr txBox="1"/>
          <p:nvPr/>
        </p:nvSpPr>
        <p:spPr>
          <a:xfrm>
            <a:off x="7331242" y="2551837"/>
            <a:ext cx="317994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600" dirty="0" err="1">
                <a:solidFill>
                  <a:srgbClr val="C19201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Before</a:t>
            </a:r>
            <a:r>
              <a:rPr lang="es-ES" sz="3600" dirty="0">
                <a:solidFill>
                  <a:srgbClr val="C19201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s-ES" sz="3600" dirty="0" err="1">
                <a:solidFill>
                  <a:srgbClr val="C19201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that</a:t>
            </a:r>
            <a:r>
              <a:rPr lang="es-ES" sz="3600" dirty="0">
                <a:solidFill>
                  <a:srgbClr val="C19201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es-ES" sz="3600" dirty="0" err="1">
                <a:solidFill>
                  <a:srgbClr val="C19201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they</a:t>
            </a:r>
            <a:r>
              <a:rPr lang="es-ES" sz="3600" dirty="0">
                <a:solidFill>
                  <a:srgbClr val="C19201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 do </a:t>
            </a:r>
            <a:r>
              <a:rPr lang="es-ES" sz="3600" dirty="0" err="1">
                <a:solidFill>
                  <a:srgbClr val="C19201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this</a:t>
            </a:r>
            <a:r>
              <a:rPr lang="es-ES" sz="3600" dirty="0">
                <a:solidFill>
                  <a:srgbClr val="C19201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s-ES" sz="3600" dirty="0" err="1">
                <a:solidFill>
                  <a:srgbClr val="C19201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scaffolding</a:t>
            </a:r>
            <a:r>
              <a:rPr lang="es-ES" sz="3600" dirty="0">
                <a:solidFill>
                  <a:srgbClr val="C19201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s-ES" sz="3600" dirty="0" err="1">
                <a:solidFill>
                  <a:srgbClr val="C19201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activity</a:t>
            </a:r>
            <a:r>
              <a:rPr lang="es-ES" sz="3600" dirty="0">
                <a:solidFill>
                  <a:srgbClr val="C19201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:</a:t>
            </a:r>
          </a:p>
        </p:txBody>
      </p:sp>
      <p:pic>
        <p:nvPicPr>
          <p:cNvPr id="1034" name="Picture 10" descr="Public Transport Text - English ESL Worksheets for distance learning and  physical classrooms">
            <a:extLst>
              <a:ext uri="{FF2B5EF4-FFF2-40B4-BE49-F238E27FC236}">
                <a16:creationId xmlns:a16="http://schemas.microsoft.com/office/drawing/2014/main" id="{F4C5D57E-827A-E34D-9EF3-E96C4CEF9F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295" y="2228873"/>
            <a:ext cx="2874643" cy="4060974"/>
          </a:xfrm>
          <a:prstGeom prst="rect">
            <a:avLst/>
          </a:prstGeom>
          <a:noFill/>
          <a:ln>
            <a:solidFill>
              <a:srgbClr val="12844D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2" descr="Means of transport reading (regular show) - English ESL Worksheets for  distance learning and physical classrooms">
            <a:extLst>
              <a:ext uri="{FF2B5EF4-FFF2-40B4-BE49-F238E27FC236}">
                <a16:creationId xmlns:a16="http://schemas.microsoft.com/office/drawing/2014/main" id="{A1F591A0-7053-8948-8323-6C2BD3F199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9513" y="2228873"/>
            <a:ext cx="2871823" cy="4060974"/>
          </a:xfrm>
          <a:prstGeom prst="rect">
            <a:avLst/>
          </a:prstGeom>
          <a:noFill/>
          <a:ln w="22225">
            <a:solidFill>
              <a:srgbClr val="FFC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356848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0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 7">
            <a:extLst>
              <a:ext uri="{FF2B5EF4-FFF2-40B4-BE49-F238E27FC236}">
                <a16:creationId xmlns:a16="http://schemas.microsoft.com/office/drawing/2014/main" id="{83AB0042-738D-6C48-9878-08B9B57E90B4}"/>
              </a:ext>
            </a:extLst>
          </p:cNvPr>
          <p:cNvSpPr/>
          <p:nvPr/>
        </p:nvSpPr>
        <p:spPr>
          <a:xfrm>
            <a:off x="2520913" y="750757"/>
            <a:ext cx="597513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2000" i="1" dirty="0">
                <a:solidFill>
                  <a:srgbClr val="923ED4"/>
                </a:solidFill>
                <a:latin typeface="Britannic Bold" panose="020B0903060703020204" pitchFamily="34" charset="77"/>
              </a:rPr>
              <a:t>***</a:t>
            </a:r>
            <a:r>
              <a:rPr lang="es-ES" sz="2000" i="1" dirty="0" err="1">
                <a:solidFill>
                  <a:srgbClr val="923ED4"/>
                </a:solidFill>
                <a:latin typeface="Britannic Bold" panose="020B0903060703020204" pitchFamily="34" charset="77"/>
              </a:rPr>
              <a:t>There</a:t>
            </a:r>
            <a:r>
              <a:rPr lang="es-ES" sz="2000" i="1" dirty="0">
                <a:solidFill>
                  <a:srgbClr val="923ED4"/>
                </a:solidFill>
                <a:latin typeface="Britannic Bold" panose="020B0903060703020204" pitchFamily="34" charset="77"/>
              </a:rPr>
              <a:t> </a:t>
            </a:r>
            <a:r>
              <a:rPr lang="es-ES" sz="2000" i="1" dirty="0" err="1">
                <a:solidFill>
                  <a:srgbClr val="923ED4"/>
                </a:solidFill>
                <a:latin typeface="Britannic Bold" panose="020B0903060703020204" pitchFamily="34" charset="77"/>
              </a:rPr>
              <a:t>is</a:t>
            </a:r>
            <a:r>
              <a:rPr lang="es-ES" sz="2000" i="1" dirty="0">
                <a:solidFill>
                  <a:srgbClr val="923ED4"/>
                </a:solidFill>
                <a:latin typeface="Britannic Bold" panose="020B0903060703020204" pitchFamily="34" charset="77"/>
              </a:rPr>
              <a:t> no </a:t>
            </a:r>
            <a:r>
              <a:rPr lang="es-ES" sz="2000" i="1" dirty="0" err="1">
                <a:solidFill>
                  <a:srgbClr val="923ED4"/>
                </a:solidFill>
                <a:latin typeface="Britannic Bold" panose="020B0903060703020204" pitchFamily="34" charset="77"/>
              </a:rPr>
              <a:t>one</a:t>
            </a:r>
            <a:r>
              <a:rPr lang="es-ES" sz="2000" i="1" dirty="0">
                <a:solidFill>
                  <a:srgbClr val="923ED4"/>
                </a:solidFill>
                <a:latin typeface="Britannic Bold" panose="020B0903060703020204" pitchFamily="34" charset="77"/>
              </a:rPr>
              <a:t> </a:t>
            </a:r>
            <a:r>
              <a:rPr lang="es-ES" sz="2000" i="1" dirty="0" err="1">
                <a:solidFill>
                  <a:srgbClr val="923ED4"/>
                </a:solidFill>
                <a:latin typeface="Britannic Bold" panose="020B0903060703020204" pitchFamily="34" charset="77"/>
              </a:rPr>
              <a:t>correct</a:t>
            </a:r>
            <a:r>
              <a:rPr lang="es-ES" sz="2000" i="1" dirty="0">
                <a:solidFill>
                  <a:srgbClr val="923ED4"/>
                </a:solidFill>
                <a:latin typeface="Britannic Bold" panose="020B0903060703020204" pitchFamily="34" charset="77"/>
              </a:rPr>
              <a:t> </a:t>
            </a:r>
            <a:r>
              <a:rPr lang="es-ES" sz="2000" i="1" dirty="0" err="1">
                <a:solidFill>
                  <a:srgbClr val="923ED4"/>
                </a:solidFill>
                <a:latin typeface="Britannic Bold" panose="020B0903060703020204" pitchFamily="34" charset="77"/>
              </a:rPr>
              <a:t>answer</a:t>
            </a:r>
            <a:r>
              <a:rPr lang="es-ES" sz="2000" i="1" dirty="0">
                <a:solidFill>
                  <a:srgbClr val="923ED4"/>
                </a:solidFill>
                <a:latin typeface="Britannic Bold" panose="020B0903060703020204" pitchFamily="34" charset="77"/>
              </a:rPr>
              <a:t> </a:t>
            </a:r>
            <a:r>
              <a:rPr lang="es-ES" sz="2000" i="1" dirty="0" err="1">
                <a:solidFill>
                  <a:srgbClr val="923ED4"/>
                </a:solidFill>
                <a:latin typeface="Britannic Bold" panose="020B0903060703020204" pitchFamily="34" charset="77"/>
              </a:rPr>
              <a:t>for</a:t>
            </a:r>
            <a:r>
              <a:rPr lang="es-ES" sz="2000" i="1" dirty="0">
                <a:solidFill>
                  <a:srgbClr val="923ED4"/>
                </a:solidFill>
                <a:latin typeface="Britannic Bold" panose="020B0903060703020204" pitchFamily="34" charset="77"/>
              </a:rPr>
              <a:t> </a:t>
            </a:r>
            <a:r>
              <a:rPr lang="es-ES" sz="2000" i="1" dirty="0" err="1">
                <a:solidFill>
                  <a:srgbClr val="923ED4"/>
                </a:solidFill>
                <a:latin typeface="Britannic Bold" panose="020B0903060703020204" pitchFamily="34" charset="77"/>
              </a:rPr>
              <a:t>any</a:t>
            </a:r>
            <a:r>
              <a:rPr lang="es-ES" sz="2000" i="1" dirty="0">
                <a:solidFill>
                  <a:srgbClr val="923ED4"/>
                </a:solidFill>
                <a:latin typeface="Britannic Bold" panose="020B0903060703020204" pitchFamily="34" charset="77"/>
              </a:rPr>
              <a:t> of </a:t>
            </a:r>
            <a:r>
              <a:rPr lang="es-ES" sz="2000" i="1" dirty="0" err="1">
                <a:solidFill>
                  <a:srgbClr val="923ED4"/>
                </a:solidFill>
                <a:latin typeface="Britannic Bold" panose="020B0903060703020204" pitchFamily="34" charset="77"/>
              </a:rPr>
              <a:t>these</a:t>
            </a:r>
            <a:r>
              <a:rPr lang="es-ES" sz="2000" i="1" dirty="0">
                <a:solidFill>
                  <a:srgbClr val="923ED4"/>
                </a:solidFill>
                <a:latin typeface="Britannic Bold" panose="020B0903060703020204" pitchFamily="34" charset="77"/>
              </a:rPr>
              <a:t> </a:t>
            </a:r>
            <a:r>
              <a:rPr lang="es-ES" sz="2000" i="1" dirty="0" err="1">
                <a:solidFill>
                  <a:srgbClr val="923ED4"/>
                </a:solidFill>
                <a:latin typeface="Britannic Bold" panose="020B0903060703020204" pitchFamily="34" charset="77"/>
              </a:rPr>
              <a:t>questions</a:t>
            </a:r>
            <a:r>
              <a:rPr lang="es-ES" sz="2000" i="1" dirty="0">
                <a:solidFill>
                  <a:srgbClr val="923ED4"/>
                </a:solidFill>
                <a:latin typeface="Britannic Bold" panose="020B0903060703020204" pitchFamily="34" charset="77"/>
              </a:rPr>
              <a:t> - </a:t>
            </a:r>
            <a:r>
              <a:rPr lang="es-ES" sz="2000" i="1" dirty="0" err="1">
                <a:solidFill>
                  <a:srgbClr val="923ED4"/>
                </a:solidFill>
                <a:latin typeface="Britannic Bold" panose="020B0903060703020204" pitchFamily="34" charset="77"/>
              </a:rPr>
              <a:t>only</a:t>
            </a:r>
            <a:r>
              <a:rPr lang="es-ES" sz="2000" i="1" dirty="0">
                <a:solidFill>
                  <a:srgbClr val="923ED4"/>
                </a:solidFill>
                <a:latin typeface="Britannic Bold" panose="020B0903060703020204" pitchFamily="34" charset="77"/>
              </a:rPr>
              <a:t> </a:t>
            </a:r>
            <a:r>
              <a:rPr lang="es-ES" sz="2000" i="1" dirty="0" err="1">
                <a:solidFill>
                  <a:srgbClr val="923ED4"/>
                </a:solidFill>
                <a:latin typeface="Britannic Bold" panose="020B0903060703020204" pitchFamily="34" charset="77"/>
              </a:rPr>
              <a:t>answers</a:t>
            </a:r>
            <a:r>
              <a:rPr lang="es-ES" sz="2000" i="1" dirty="0">
                <a:solidFill>
                  <a:srgbClr val="923ED4"/>
                </a:solidFill>
                <a:latin typeface="Britannic Bold" panose="020B0903060703020204" pitchFamily="34" charset="77"/>
              </a:rPr>
              <a:t> </a:t>
            </a:r>
            <a:r>
              <a:rPr lang="es-ES" sz="2000" i="1" dirty="0" err="1">
                <a:solidFill>
                  <a:srgbClr val="923ED4"/>
                </a:solidFill>
                <a:latin typeface="Britannic Bold" panose="020B0903060703020204" pitchFamily="34" charset="77"/>
              </a:rPr>
              <a:t>you</a:t>
            </a:r>
            <a:r>
              <a:rPr lang="es-ES" sz="2000" i="1" dirty="0">
                <a:solidFill>
                  <a:srgbClr val="923ED4"/>
                </a:solidFill>
                <a:latin typeface="Britannic Bold" panose="020B0903060703020204" pitchFamily="34" charset="77"/>
              </a:rPr>
              <a:t> can </a:t>
            </a:r>
            <a:r>
              <a:rPr lang="es-ES" sz="2000" i="1" dirty="0" err="1">
                <a:solidFill>
                  <a:srgbClr val="923ED4"/>
                </a:solidFill>
                <a:latin typeface="Britannic Bold" panose="020B0903060703020204" pitchFamily="34" charset="77"/>
              </a:rPr>
              <a:t>justify</a:t>
            </a:r>
            <a:r>
              <a:rPr lang="es-ES" sz="2000" i="1" dirty="0">
                <a:solidFill>
                  <a:srgbClr val="923ED4"/>
                </a:solidFill>
                <a:latin typeface="Britannic Bold" panose="020B0903060703020204" pitchFamily="34" charset="77"/>
              </a:rPr>
              <a:t>…</a:t>
            </a:r>
            <a:endParaRPr lang="es-ES" sz="2000" dirty="0">
              <a:solidFill>
                <a:srgbClr val="923ED4"/>
              </a:solidFill>
              <a:latin typeface="Britannic Bold" panose="020B0903060703020204" pitchFamily="34" charset="77"/>
            </a:endParaRPr>
          </a:p>
        </p:txBody>
      </p:sp>
      <p:pic>
        <p:nvPicPr>
          <p:cNvPr id="5" name="Imagen 4" descr="Diagrama&#10;&#10;Descripción generada automáticamente">
            <a:extLst>
              <a:ext uri="{FF2B5EF4-FFF2-40B4-BE49-F238E27FC236}">
                <a16:creationId xmlns:a16="http://schemas.microsoft.com/office/drawing/2014/main" id="{FD0136AC-EF50-B740-AC80-F2B66FBB38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66175" y="1621084"/>
            <a:ext cx="8859649" cy="49020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28849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uadroTexto 7">
            <a:extLst>
              <a:ext uri="{FF2B5EF4-FFF2-40B4-BE49-F238E27FC236}">
                <a16:creationId xmlns:a16="http://schemas.microsoft.com/office/drawing/2014/main" id="{56191E64-7970-FE47-B467-39FB4F9BA32A}"/>
              </a:ext>
            </a:extLst>
          </p:cNvPr>
          <p:cNvSpPr txBox="1"/>
          <p:nvPr/>
        </p:nvSpPr>
        <p:spPr>
          <a:xfrm>
            <a:off x="8035556" y="2612031"/>
            <a:ext cx="317994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600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Before</a:t>
            </a:r>
            <a:r>
              <a:rPr lang="es-ES" sz="3600" dirty="0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s-ES" sz="3600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that</a:t>
            </a:r>
            <a:r>
              <a:rPr lang="es-ES" sz="3600" dirty="0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es-ES" sz="3600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they</a:t>
            </a:r>
            <a:r>
              <a:rPr lang="es-ES" sz="3600" dirty="0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 do </a:t>
            </a:r>
            <a:r>
              <a:rPr lang="es-ES" sz="3600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the</a:t>
            </a:r>
            <a:r>
              <a:rPr lang="es-ES" sz="3600" dirty="0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s-ES" sz="3600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following</a:t>
            </a:r>
            <a:r>
              <a:rPr lang="es-ES" sz="3600" dirty="0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s-ES" sz="3600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scaffold</a:t>
            </a:r>
            <a:r>
              <a:rPr lang="es-ES" sz="3600" dirty="0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:</a:t>
            </a:r>
          </a:p>
        </p:txBody>
      </p:sp>
      <p:pic>
        <p:nvPicPr>
          <p:cNvPr id="1026" name="Picture 2" descr="Apartheid - English ESL Worksheets for distance learning and physical  classrooms">
            <a:extLst>
              <a:ext uri="{FF2B5EF4-FFF2-40B4-BE49-F238E27FC236}">
                <a16:creationId xmlns:a16="http://schemas.microsoft.com/office/drawing/2014/main" id="{7FC0FF26-CE9D-2044-B483-D16DE45E17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9865" y="1176587"/>
            <a:ext cx="3886329" cy="54955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A7B8EF70-0D57-9946-B382-8AD9C751BBE9}"/>
              </a:ext>
            </a:extLst>
          </p:cNvPr>
          <p:cNvSpPr txBox="1"/>
          <p:nvPr/>
        </p:nvSpPr>
        <p:spPr>
          <a:xfrm>
            <a:off x="160638" y="99369"/>
            <a:ext cx="824195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200" b="1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Your</a:t>
            </a:r>
            <a:r>
              <a:rPr lang="es-ES" sz="3200" b="1" dirty="0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s-ES" sz="3200" b="1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students</a:t>
            </a:r>
            <a:r>
              <a:rPr lang="es-ES" sz="3200" b="1" dirty="0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 are </a:t>
            </a:r>
            <a:r>
              <a:rPr lang="es-ES" sz="3200" b="1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going</a:t>
            </a:r>
            <a:r>
              <a:rPr lang="es-ES" sz="3200" b="1" dirty="0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 to </a:t>
            </a:r>
            <a:r>
              <a:rPr lang="es-ES" sz="3200" b="1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begin</a:t>
            </a:r>
            <a:r>
              <a:rPr lang="es-ES" sz="3200" b="1" dirty="0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 a </a:t>
            </a:r>
            <a:r>
              <a:rPr lang="es-ES" sz="3200" b="1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History</a:t>
            </a:r>
            <a:r>
              <a:rPr lang="es-ES" sz="3200" b="1" dirty="0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s-ES" sz="3200" b="1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unit</a:t>
            </a:r>
            <a:r>
              <a:rPr lang="es-ES" sz="3200" b="1" dirty="0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s-ES" sz="3200" b="1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on</a:t>
            </a:r>
            <a:r>
              <a:rPr lang="es-ES" sz="3200" b="1" dirty="0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 apartheid in South </a:t>
            </a:r>
            <a:r>
              <a:rPr lang="es-ES" sz="3200" b="1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Africa</a:t>
            </a:r>
            <a:r>
              <a:rPr lang="es-ES" sz="3200" b="1" dirty="0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25302925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Imagen que contiene Escala de tiempo&#10;&#10;Descripción generada automáticamente">
            <a:extLst>
              <a:ext uri="{FF2B5EF4-FFF2-40B4-BE49-F238E27FC236}">
                <a16:creationId xmlns:a16="http://schemas.microsoft.com/office/drawing/2014/main" id="{16786BDF-DFA3-8A43-8236-B0DE4F3C06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944" y="678318"/>
            <a:ext cx="10360373" cy="5939457"/>
          </a:xfrm>
          <a:prstGeom prst="rect">
            <a:avLst/>
          </a:prstGeom>
        </p:spPr>
      </p:pic>
      <p:sp>
        <p:nvSpPr>
          <p:cNvPr id="7" name="Rectángulo 6">
            <a:extLst>
              <a:ext uri="{FF2B5EF4-FFF2-40B4-BE49-F238E27FC236}">
                <a16:creationId xmlns:a16="http://schemas.microsoft.com/office/drawing/2014/main" id="{B0BA9AF8-C9C4-E642-9835-F146834042F0}"/>
              </a:ext>
            </a:extLst>
          </p:cNvPr>
          <p:cNvSpPr/>
          <p:nvPr/>
        </p:nvSpPr>
        <p:spPr>
          <a:xfrm>
            <a:off x="1510683" y="11891"/>
            <a:ext cx="597513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2000" i="1" dirty="0">
                <a:solidFill>
                  <a:srgbClr val="0070C0"/>
                </a:solidFill>
                <a:latin typeface="Britannic Bold" panose="020B0903060703020204" pitchFamily="34" charset="77"/>
              </a:rPr>
              <a:t>***</a:t>
            </a:r>
            <a:r>
              <a:rPr lang="es-ES" sz="2000" i="1" dirty="0" err="1">
                <a:solidFill>
                  <a:srgbClr val="0070C0"/>
                </a:solidFill>
                <a:latin typeface="Britannic Bold" panose="020B0903060703020204" pitchFamily="34" charset="77"/>
              </a:rPr>
              <a:t>There</a:t>
            </a:r>
            <a:r>
              <a:rPr lang="es-ES" sz="2000" i="1" dirty="0">
                <a:solidFill>
                  <a:srgbClr val="0070C0"/>
                </a:solidFill>
                <a:latin typeface="Britannic Bold" panose="020B0903060703020204" pitchFamily="34" charset="77"/>
              </a:rPr>
              <a:t> </a:t>
            </a:r>
            <a:r>
              <a:rPr lang="es-ES" sz="2000" i="1" dirty="0" err="1">
                <a:solidFill>
                  <a:srgbClr val="0070C0"/>
                </a:solidFill>
                <a:latin typeface="Britannic Bold" panose="020B0903060703020204" pitchFamily="34" charset="77"/>
              </a:rPr>
              <a:t>is</a:t>
            </a:r>
            <a:r>
              <a:rPr lang="es-ES" sz="2000" i="1" dirty="0">
                <a:solidFill>
                  <a:srgbClr val="0070C0"/>
                </a:solidFill>
                <a:latin typeface="Britannic Bold" panose="020B0903060703020204" pitchFamily="34" charset="77"/>
              </a:rPr>
              <a:t> no </a:t>
            </a:r>
            <a:r>
              <a:rPr lang="es-ES" sz="2000" i="1" dirty="0" err="1">
                <a:solidFill>
                  <a:srgbClr val="0070C0"/>
                </a:solidFill>
                <a:latin typeface="Britannic Bold" panose="020B0903060703020204" pitchFamily="34" charset="77"/>
              </a:rPr>
              <a:t>one</a:t>
            </a:r>
            <a:r>
              <a:rPr lang="es-ES" sz="2000" i="1" dirty="0">
                <a:solidFill>
                  <a:srgbClr val="0070C0"/>
                </a:solidFill>
                <a:latin typeface="Britannic Bold" panose="020B0903060703020204" pitchFamily="34" charset="77"/>
              </a:rPr>
              <a:t> </a:t>
            </a:r>
            <a:r>
              <a:rPr lang="es-ES" sz="2000" i="1" dirty="0" err="1">
                <a:solidFill>
                  <a:srgbClr val="0070C0"/>
                </a:solidFill>
                <a:latin typeface="Britannic Bold" panose="020B0903060703020204" pitchFamily="34" charset="77"/>
              </a:rPr>
              <a:t>correct</a:t>
            </a:r>
            <a:r>
              <a:rPr lang="es-ES" sz="2000" i="1" dirty="0">
                <a:solidFill>
                  <a:srgbClr val="0070C0"/>
                </a:solidFill>
                <a:latin typeface="Britannic Bold" panose="020B0903060703020204" pitchFamily="34" charset="77"/>
              </a:rPr>
              <a:t> </a:t>
            </a:r>
            <a:r>
              <a:rPr lang="es-ES" sz="2000" i="1" dirty="0" err="1">
                <a:solidFill>
                  <a:srgbClr val="0070C0"/>
                </a:solidFill>
                <a:latin typeface="Britannic Bold" panose="020B0903060703020204" pitchFamily="34" charset="77"/>
              </a:rPr>
              <a:t>answer</a:t>
            </a:r>
            <a:r>
              <a:rPr lang="es-ES" sz="2000" i="1" dirty="0">
                <a:solidFill>
                  <a:srgbClr val="0070C0"/>
                </a:solidFill>
                <a:latin typeface="Britannic Bold" panose="020B0903060703020204" pitchFamily="34" charset="77"/>
              </a:rPr>
              <a:t> </a:t>
            </a:r>
            <a:r>
              <a:rPr lang="es-ES" sz="2000" i="1" dirty="0" err="1">
                <a:solidFill>
                  <a:srgbClr val="0070C0"/>
                </a:solidFill>
                <a:latin typeface="Britannic Bold" panose="020B0903060703020204" pitchFamily="34" charset="77"/>
              </a:rPr>
              <a:t>for</a:t>
            </a:r>
            <a:r>
              <a:rPr lang="es-ES" sz="2000" i="1" dirty="0">
                <a:solidFill>
                  <a:srgbClr val="0070C0"/>
                </a:solidFill>
                <a:latin typeface="Britannic Bold" panose="020B0903060703020204" pitchFamily="34" charset="77"/>
              </a:rPr>
              <a:t> </a:t>
            </a:r>
            <a:r>
              <a:rPr lang="es-ES" sz="2000" i="1" dirty="0" err="1">
                <a:solidFill>
                  <a:srgbClr val="0070C0"/>
                </a:solidFill>
                <a:latin typeface="Britannic Bold" panose="020B0903060703020204" pitchFamily="34" charset="77"/>
              </a:rPr>
              <a:t>any</a:t>
            </a:r>
            <a:r>
              <a:rPr lang="es-ES" sz="2000" i="1" dirty="0">
                <a:solidFill>
                  <a:srgbClr val="0070C0"/>
                </a:solidFill>
                <a:latin typeface="Britannic Bold" panose="020B0903060703020204" pitchFamily="34" charset="77"/>
              </a:rPr>
              <a:t> of </a:t>
            </a:r>
            <a:r>
              <a:rPr lang="es-ES" sz="2000" i="1" dirty="0" err="1">
                <a:solidFill>
                  <a:srgbClr val="0070C0"/>
                </a:solidFill>
                <a:latin typeface="Britannic Bold" panose="020B0903060703020204" pitchFamily="34" charset="77"/>
              </a:rPr>
              <a:t>these</a:t>
            </a:r>
            <a:r>
              <a:rPr lang="es-ES" sz="2000" i="1" dirty="0">
                <a:solidFill>
                  <a:srgbClr val="0070C0"/>
                </a:solidFill>
                <a:latin typeface="Britannic Bold" panose="020B0903060703020204" pitchFamily="34" charset="77"/>
              </a:rPr>
              <a:t> </a:t>
            </a:r>
            <a:r>
              <a:rPr lang="es-ES" sz="2000" i="1" dirty="0" err="1">
                <a:solidFill>
                  <a:srgbClr val="0070C0"/>
                </a:solidFill>
                <a:latin typeface="Britannic Bold" panose="020B0903060703020204" pitchFamily="34" charset="77"/>
              </a:rPr>
              <a:t>questions</a:t>
            </a:r>
            <a:r>
              <a:rPr lang="es-ES" sz="2000" i="1" dirty="0">
                <a:solidFill>
                  <a:srgbClr val="0070C0"/>
                </a:solidFill>
                <a:latin typeface="Britannic Bold" panose="020B0903060703020204" pitchFamily="34" charset="77"/>
              </a:rPr>
              <a:t> - </a:t>
            </a:r>
            <a:r>
              <a:rPr lang="es-ES" sz="2000" i="1" dirty="0" err="1">
                <a:solidFill>
                  <a:srgbClr val="0070C0"/>
                </a:solidFill>
                <a:latin typeface="Britannic Bold" panose="020B0903060703020204" pitchFamily="34" charset="77"/>
              </a:rPr>
              <a:t>only</a:t>
            </a:r>
            <a:r>
              <a:rPr lang="es-ES" sz="2000" i="1" dirty="0">
                <a:solidFill>
                  <a:srgbClr val="0070C0"/>
                </a:solidFill>
                <a:latin typeface="Britannic Bold" panose="020B0903060703020204" pitchFamily="34" charset="77"/>
              </a:rPr>
              <a:t> </a:t>
            </a:r>
            <a:r>
              <a:rPr lang="es-ES" sz="2000" i="1" dirty="0" err="1">
                <a:solidFill>
                  <a:srgbClr val="0070C0"/>
                </a:solidFill>
                <a:latin typeface="Britannic Bold" panose="020B0903060703020204" pitchFamily="34" charset="77"/>
              </a:rPr>
              <a:t>answers</a:t>
            </a:r>
            <a:r>
              <a:rPr lang="es-ES" sz="2000" i="1" dirty="0">
                <a:solidFill>
                  <a:srgbClr val="0070C0"/>
                </a:solidFill>
                <a:latin typeface="Britannic Bold" panose="020B0903060703020204" pitchFamily="34" charset="77"/>
              </a:rPr>
              <a:t> </a:t>
            </a:r>
            <a:r>
              <a:rPr lang="es-ES" sz="2000" i="1" dirty="0" err="1">
                <a:solidFill>
                  <a:srgbClr val="0070C0"/>
                </a:solidFill>
                <a:latin typeface="Britannic Bold" panose="020B0903060703020204" pitchFamily="34" charset="77"/>
              </a:rPr>
              <a:t>you</a:t>
            </a:r>
            <a:r>
              <a:rPr lang="es-ES" sz="2000" i="1" dirty="0">
                <a:solidFill>
                  <a:srgbClr val="0070C0"/>
                </a:solidFill>
                <a:latin typeface="Britannic Bold" panose="020B0903060703020204" pitchFamily="34" charset="77"/>
              </a:rPr>
              <a:t> can </a:t>
            </a:r>
            <a:r>
              <a:rPr lang="es-ES" sz="2000" i="1" dirty="0" err="1">
                <a:solidFill>
                  <a:srgbClr val="0070C0"/>
                </a:solidFill>
                <a:latin typeface="Britannic Bold" panose="020B0903060703020204" pitchFamily="34" charset="77"/>
              </a:rPr>
              <a:t>justify</a:t>
            </a:r>
            <a:r>
              <a:rPr lang="es-ES" sz="2000" i="1" dirty="0">
                <a:solidFill>
                  <a:srgbClr val="0070C0"/>
                </a:solidFill>
                <a:latin typeface="Britannic Bold" panose="020B0903060703020204" pitchFamily="34" charset="77"/>
              </a:rPr>
              <a:t>…</a:t>
            </a:r>
            <a:endParaRPr lang="es-ES" sz="2000" dirty="0">
              <a:solidFill>
                <a:srgbClr val="0070C0"/>
              </a:solidFill>
              <a:latin typeface="Britannic Bold" panose="020B0903060703020204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903408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1266</TotalTime>
  <Words>124</Words>
  <Application>Microsoft Macintosh PowerPoint</Application>
  <PresentationFormat>Panorámica</PresentationFormat>
  <Paragraphs>18</Paragraphs>
  <Slides>5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5</vt:i4>
      </vt:variant>
    </vt:vector>
  </HeadingPairs>
  <TitlesOfParts>
    <vt:vector size="11" baseType="lpstr">
      <vt:lpstr>Arial</vt:lpstr>
      <vt:lpstr>Britannic Bold</vt:lpstr>
      <vt:lpstr>Calibri</vt:lpstr>
      <vt:lpstr>Calibri Light</vt:lpstr>
      <vt:lpstr>Century Gothic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Donna Fields</dc:creator>
  <cp:lastModifiedBy>Jordi Edgar Tordera Juan</cp:lastModifiedBy>
  <cp:revision>44</cp:revision>
  <cp:lastPrinted>2020-10-24T16:30:05Z</cp:lastPrinted>
  <dcterms:created xsi:type="dcterms:W3CDTF">2020-10-07T10:00:56Z</dcterms:created>
  <dcterms:modified xsi:type="dcterms:W3CDTF">2021-11-23T06:04:13Z</dcterms:modified>
</cp:coreProperties>
</file>