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1340" r:id="rId2"/>
    <p:sldId id="1284" r:id="rId3"/>
    <p:sldId id="1341" r:id="rId4"/>
    <p:sldId id="1342" r:id="rId5"/>
    <p:sldId id="1343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6"/>
    <p:restoredTop sz="95707"/>
  </p:normalViewPr>
  <p:slideViewPr>
    <p:cSldViewPr snapToGrid="0" snapToObjects="1">
      <p:cViewPr varScale="1">
        <p:scale>
          <a:sx n="101" d="100"/>
          <a:sy n="101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DE45C-8F97-924D-BEEF-039D355FB9FD}" type="datetimeFigureOut">
              <a:rPr lang="es-ES" smtClean="0"/>
              <a:t>2/12/21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64B2-C0D6-2640-9C29-F9FABDA109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81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slide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Google Drive.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70E6DD-7E42-43B5-A4D5-BB36A2333E7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0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46F03-DF96-7340-A2B8-1A5E92D9F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98C1B5-DAD7-EF44-B3EE-23176A26D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35BCD2-E77C-004C-885B-7EB6C1D0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C8C72-1E1B-0946-AE6A-8E8CD8FD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3AAEB-387D-0D42-8C4A-FD8AD8A7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44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A5D74-C249-3A46-BFC6-5F0B0932D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4DBE45-55E0-1845-84D8-2E0619A6F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B90245-EF16-2648-83C8-953EF513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874573-A7B8-D947-A98B-8ED89A46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81C96E-4E5F-7840-AB48-B5733BA8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42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60DC6-6B1A-464E-BB06-34698CB53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9A1BE2-EEDC-B44E-B6E8-94C6F97EF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7C852E-06BB-6C4C-8F33-EB19B4A9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6A723-8F15-A846-A9D6-C2D54FCE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C57F0B-5E4C-5943-B622-54D5BC9E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66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94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Donna\Pictures\Scaffoldingmagic logo 4.jpg">
            <a:extLst>
              <a:ext uri="{FF2B5EF4-FFF2-40B4-BE49-F238E27FC236}">
                <a16:creationId xmlns:a16="http://schemas.microsoft.com/office/drawing/2014/main" id="{7FA3B56A-6290-3346-B23A-F7F9DEBFC6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6200000">
            <a:off x="-2841651" y="2841651"/>
            <a:ext cx="6858001" cy="1174699"/>
          </a:xfrm>
          <a:prstGeom prst="rect">
            <a:avLst/>
          </a:prstGeom>
          <a:noFill/>
        </p:spPr>
      </p:pic>
      <p:pic>
        <p:nvPicPr>
          <p:cNvPr id="6" name="Picture 4" descr="logo-conselleria-de-educacion-e-ordenacion-universitaria-xunta – Montajes  Domínguez">
            <a:extLst>
              <a:ext uri="{FF2B5EF4-FFF2-40B4-BE49-F238E27FC236}">
                <a16:creationId xmlns:a16="http://schemas.microsoft.com/office/drawing/2014/main" id="{71E98CFC-4699-3C40-A149-F475ED8981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733" y="0"/>
            <a:ext cx="3228267" cy="5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7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7F54C-89EC-1F45-B526-301A74B5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C2101E-1A13-9D43-8840-2A6B9357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F2CAD-C89F-464B-BEE5-80E9018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728EC1-A01B-9F46-B33C-6E184176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AE9FE5-15AD-4843-BAEA-FA236ACD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72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B54A3-E319-A442-882D-C9C43DD5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F25D6A-884F-3D45-9B32-D46CDC4E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85BB33-3C11-9941-BFB1-72A0E64E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FE839B-75C4-514A-9ECF-34D526BE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C0A7A6-55B4-8343-875A-61B49959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36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CC2DB-5828-764E-960E-70756B3AD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E87DE2-6847-AB4B-8DC0-5B4E2DB8E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6B7658-E46F-AA49-88E1-83016BD0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4FA2F-7DB3-CA4A-B931-8FC66C54D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35AB63-9385-A64D-BCBE-042C1D63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A94855-D500-CC43-A925-431E8C61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77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61BC9-EDCF-284D-8527-10887023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9D77F-3C39-9E40-A058-BCD8BE38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45CF12-FC0B-D94F-B1B0-4F8143AF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7FB8C8-5AEE-8748-A242-451CAC487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149EF3-294C-2141-A702-06E5B944A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D3F401-C778-2D45-BF53-2F917F3A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171E06-39CC-2845-B3C2-B07D1945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477D72-61A3-AE47-8FB7-98E23632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17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534A8-7B7F-5D40-B968-0B9F9CC8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4EE5EC-B028-1744-A4DC-E6E41AC4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9394C1-9D01-7F42-8E41-B28BD9FD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CCABC8-2FE9-2140-8B76-AB8A8593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C85F1B-4F8E-B541-9399-7452B738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7129FC-F217-C844-8CE0-FCBA92B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891761-C5A4-0F42-994E-ED7DC534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50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9A4DA-F513-7E4D-836D-ACBDB1FC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36305-6EFA-C446-9224-B350A99F1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C5A63C-18E3-4F42-8856-0B51E7D90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863F76-1FD3-8046-A611-06C63F37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72638F-73AB-8042-B344-3584A3C4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5A7673-A64F-044B-B485-5658485B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46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483F7-A44D-A54A-9371-964C0040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982AF1-5CA3-4C41-8C1B-0B7356FF0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ECF082-3D6D-364B-B840-847035C48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42EADC-43C9-924A-9113-1B3DCB4FB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590E4E-CB98-6147-BB0A-BAA51C59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2DE231-590D-AF4F-92BA-2DD3F45D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411FFB4-A812-3B47-973C-2F79732E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917BB-C49F-F043-9129-0E9AA900D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6DD917-5E5F-074F-B59B-A74E28891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F8BA3-47CA-0147-9E26-F89AEA754AF2}" type="datetimeFigureOut">
              <a:rPr lang="es-ES" smtClean="0"/>
              <a:t>2/12/21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29325-1E62-7140-A762-97726E5C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0FCB6-4CA3-3441-BC7B-140802AC6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6EDD-682B-C94F-AB5D-94C5403637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88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3EA37D6A-E7B4-7D43-A4DD-230AB2E478ED}"/>
              </a:ext>
            </a:extLst>
          </p:cNvPr>
          <p:cNvSpPr txBox="1"/>
          <p:nvPr/>
        </p:nvSpPr>
        <p:spPr>
          <a:xfrm>
            <a:off x="5969479" y="1157938"/>
            <a:ext cx="62225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Choose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Roles</a:t>
            </a: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Secretary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shares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screen</a:t>
            </a: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2: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Explain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appears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have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gone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wrong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each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fotos </a:t>
            </a:r>
          </a:p>
          <a:p>
            <a:pPr marL="514350" indent="-514350">
              <a:buAutoNum type="arabicPeriod"/>
            </a:pPr>
            <a:endParaRPr lang="es-ES" sz="28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buAutoNum type="arabicPeriod"/>
            </a:pP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3: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Based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on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lyrics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song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predict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connection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2 and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28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</a:t>
            </a:r>
            <a:r>
              <a:rPr lang="es-ES" sz="28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  <p:sp>
        <p:nvSpPr>
          <p:cNvPr id="4" name="1 CuadroTexto">
            <a:extLst>
              <a:ext uri="{FF2B5EF4-FFF2-40B4-BE49-F238E27FC236}">
                <a16:creationId xmlns:a16="http://schemas.microsoft.com/office/drawing/2014/main" id="{28F36059-E78D-C542-AA0B-1C819DCC3FF3}"/>
              </a:ext>
            </a:extLst>
          </p:cNvPr>
          <p:cNvSpPr txBox="1"/>
          <p:nvPr/>
        </p:nvSpPr>
        <p:spPr>
          <a:xfrm>
            <a:off x="2331818" y="42149"/>
            <a:ext cx="6371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10ª Mini-</a:t>
            </a:r>
            <a:r>
              <a:rPr lang="es-ES" sz="5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Lesson</a:t>
            </a:r>
            <a:r>
              <a:rPr lang="es-ES" sz="5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B</a:t>
            </a:r>
          </a:p>
        </p:txBody>
      </p:sp>
      <p:pic>
        <p:nvPicPr>
          <p:cNvPr id="5" name="Imagen 4" descr="Un joven con un traje de color negro sobre una mesa&#10;&#10;Descripción generada automáticamente con confianza baja">
            <a:extLst>
              <a:ext uri="{FF2B5EF4-FFF2-40B4-BE49-F238E27FC236}">
                <a16:creationId xmlns:a16="http://schemas.microsoft.com/office/drawing/2014/main" id="{60C14536-B7FC-0047-8D0F-B06E05F0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2878">
            <a:off x="1347801" y="2265870"/>
            <a:ext cx="4499460" cy="30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parado, vistiendo, mujer&#10;&#10;Descripción generada automáticamente">
            <a:extLst>
              <a:ext uri="{FF2B5EF4-FFF2-40B4-BE49-F238E27FC236}">
                <a16:creationId xmlns:a16="http://schemas.microsoft.com/office/drawing/2014/main" id="{23F13E58-83E7-6A4D-9C6D-0AB8BEC5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27" y="3600215"/>
            <a:ext cx="2818539" cy="1780130"/>
          </a:xfrm>
          <a:prstGeom prst="rect">
            <a:avLst/>
          </a:prstGeom>
        </p:spPr>
      </p:pic>
      <p:pic>
        <p:nvPicPr>
          <p:cNvPr id="6" name="Imagen 5" descr="Imagen que contiene interior, comida, tabla, frente&#10;&#10;Descripción generada automáticamente">
            <a:extLst>
              <a:ext uri="{FF2B5EF4-FFF2-40B4-BE49-F238E27FC236}">
                <a16:creationId xmlns:a16="http://schemas.microsoft.com/office/drawing/2014/main" id="{B29E3651-1A32-B74E-AC0D-5235DADBE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435" y="24433"/>
            <a:ext cx="2445661" cy="2000724"/>
          </a:xfrm>
          <a:prstGeom prst="rect">
            <a:avLst/>
          </a:prstGeom>
        </p:spPr>
      </p:pic>
      <p:pic>
        <p:nvPicPr>
          <p:cNvPr id="10" name="Imagen 9" descr="Imagen que contiene interior, tabla, sostener, naranja&#10;&#10;Descripción generada automáticamente">
            <a:extLst>
              <a:ext uri="{FF2B5EF4-FFF2-40B4-BE49-F238E27FC236}">
                <a16:creationId xmlns:a16="http://schemas.microsoft.com/office/drawing/2014/main" id="{D54C0A53-F4C1-E441-9596-E1E4ECAE2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797" y="75938"/>
            <a:ext cx="1611212" cy="1897713"/>
          </a:xfrm>
          <a:prstGeom prst="rect">
            <a:avLst/>
          </a:prstGeom>
        </p:spPr>
      </p:pic>
      <p:pic>
        <p:nvPicPr>
          <p:cNvPr id="12" name="Imagen 1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A9D5D28-7753-5D49-AFD9-FDEC76852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0" y="0"/>
            <a:ext cx="2810103" cy="1846053"/>
          </a:xfrm>
          <a:prstGeom prst="rect">
            <a:avLst/>
          </a:prstGeom>
        </p:spPr>
      </p:pic>
      <p:pic>
        <p:nvPicPr>
          <p:cNvPr id="18" name="Imagen 17" descr="Un oso de peluche de colores&#10;&#10;Descripción generada automáticamente con confianza baja">
            <a:extLst>
              <a:ext uri="{FF2B5EF4-FFF2-40B4-BE49-F238E27FC236}">
                <a16:creationId xmlns:a16="http://schemas.microsoft.com/office/drawing/2014/main" id="{07AD855A-AAD2-BA4F-8116-CC6CA62E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797" y="3171570"/>
            <a:ext cx="2566694" cy="2037560"/>
          </a:xfrm>
          <a:prstGeom prst="rect">
            <a:avLst/>
          </a:prstGeom>
        </p:spPr>
      </p:pic>
      <p:pic>
        <p:nvPicPr>
          <p:cNvPr id="11" name="Imagen 10" descr="Imagen que contiene juguete, muñeca, pequeño, oso&#10;&#10;Descripción generada automáticamente">
            <a:extLst>
              <a:ext uri="{FF2B5EF4-FFF2-40B4-BE49-F238E27FC236}">
                <a16:creationId xmlns:a16="http://schemas.microsoft.com/office/drawing/2014/main" id="{2E25720E-F91F-F147-B528-977092432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856" y="3324170"/>
            <a:ext cx="1894487" cy="20561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77BE4F-8265-6648-A677-14009735D15B}"/>
              </a:ext>
            </a:extLst>
          </p:cNvPr>
          <p:cNvSpPr txBox="1"/>
          <p:nvPr/>
        </p:nvSpPr>
        <p:spPr>
          <a:xfrm>
            <a:off x="253920" y="2009104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286D46-A45A-FE45-9B73-69C1A69D384F}"/>
              </a:ext>
            </a:extLst>
          </p:cNvPr>
          <p:cNvSpPr txBox="1"/>
          <p:nvPr/>
        </p:nvSpPr>
        <p:spPr>
          <a:xfrm>
            <a:off x="4751246" y="2009103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48279F-DA37-2843-BE46-23FD08F0E371}"/>
              </a:ext>
            </a:extLst>
          </p:cNvPr>
          <p:cNvSpPr txBox="1"/>
          <p:nvPr/>
        </p:nvSpPr>
        <p:spPr>
          <a:xfrm>
            <a:off x="8703819" y="2009102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BC2259C-5F22-1A40-A4C2-293A2EB8C292}"/>
              </a:ext>
            </a:extLst>
          </p:cNvPr>
          <p:cNvSpPr txBox="1"/>
          <p:nvPr/>
        </p:nvSpPr>
        <p:spPr>
          <a:xfrm>
            <a:off x="8891351" y="5495081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87478F-7527-034E-A998-1C6616FF2354}"/>
              </a:ext>
            </a:extLst>
          </p:cNvPr>
          <p:cNvSpPr txBox="1"/>
          <p:nvPr/>
        </p:nvSpPr>
        <p:spPr>
          <a:xfrm>
            <a:off x="4751245" y="5495081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54CA239-1449-1044-A9BD-704B23DA08F2}"/>
              </a:ext>
            </a:extLst>
          </p:cNvPr>
          <p:cNvSpPr txBox="1"/>
          <p:nvPr/>
        </p:nvSpPr>
        <p:spPr>
          <a:xfrm>
            <a:off x="0" y="5495082"/>
            <a:ext cx="330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went</a:t>
            </a:r>
            <a:r>
              <a:rPr lang="es-ES" dirty="0"/>
              <a:t> </a:t>
            </a:r>
            <a:r>
              <a:rPr lang="es-ES" dirty="0" err="1"/>
              <a:t>wrong</a:t>
            </a:r>
            <a:r>
              <a:rPr lang="es-ES" dirty="0"/>
              <a:t>?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  <a:p>
            <a:r>
              <a:rPr lang="es-ES" dirty="0"/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477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33226B-25A8-B44A-A073-09C4EDD07BED}"/>
              </a:ext>
            </a:extLst>
          </p:cNvPr>
          <p:cNvSpPr txBox="1"/>
          <p:nvPr/>
        </p:nvSpPr>
        <p:spPr>
          <a:xfrm>
            <a:off x="581175" y="0"/>
            <a:ext cx="6098146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Based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on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lyrics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song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predict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connection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2 and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200" i="1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</a:t>
            </a:r>
            <a:r>
              <a:rPr lang="es-ES" sz="1200" i="1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endParaRPr lang="es-ES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endParaRPr lang="es-ES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La, la, la</a:t>
            </a: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Oh,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how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does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?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These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don’t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look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Oh,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we’ll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never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2 + 2…oh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boy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 Elmo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will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never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try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add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numbers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came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wrong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sing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know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whole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song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cook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food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taste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dunk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enough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height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now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you’re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trying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you’ll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learn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how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just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’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you’ll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soon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That’s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Come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write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couldn’t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make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letter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‘r’</a:t>
            </a: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jump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make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far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drum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couldn’t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find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downbeat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to dance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tripped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own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feet</a:t>
            </a: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501A04-B5EA-1A4B-9191-E33651AB8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3227">
            <a:off x="6304193" y="1965674"/>
            <a:ext cx="5623320" cy="25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33226B-25A8-B44A-A073-09C4EDD07BED}"/>
              </a:ext>
            </a:extLst>
          </p:cNvPr>
          <p:cNvSpPr txBox="1"/>
          <p:nvPr/>
        </p:nvSpPr>
        <p:spPr>
          <a:xfrm>
            <a:off x="5848637" y="597455"/>
            <a:ext cx="634336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s-ES" sz="10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continued</a:t>
            </a:r>
            <a:r>
              <a:rPr lang="es-ES" sz="10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Just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breathe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don’t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lose control</a:t>
            </a: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Keep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trying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you’ll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reach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goal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just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didn’t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But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you’ll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make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soon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That’s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Ready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set –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There’s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no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mountain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can’t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climb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just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takes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little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time</a:t>
            </a: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Because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got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takes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Just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learn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your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mistakes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Try and try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again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one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day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you’ll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step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up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then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…</a:t>
            </a:r>
          </a:p>
          <a:p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Try to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add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answer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sing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song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beome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great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dancer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dunk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ball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make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letter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Everything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better</a:t>
            </a:r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6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you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get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6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6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!!!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FFC61A-C22E-2E4F-ABBF-0F3C2CCB4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2105">
            <a:off x="-126973" y="1059468"/>
            <a:ext cx="5698581" cy="27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2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3E4F79-6992-1E46-8875-5388CAEF0CB2}"/>
              </a:ext>
            </a:extLst>
          </p:cNvPr>
          <p:cNvSpPr txBox="1"/>
          <p:nvPr/>
        </p:nvSpPr>
        <p:spPr>
          <a:xfrm>
            <a:off x="479685" y="320457"/>
            <a:ext cx="95387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what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we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think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connection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Slide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2 and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lyrics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Power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es-ES" sz="1400" dirty="0" err="1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Yet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  <a:ea typeface="Arial Unicode MS" pitchFamily="34" charset="-128"/>
                <a:cs typeface="Arial Unicode MS" pitchFamily="34" charset="-128"/>
              </a:rPr>
              <a:t>____________________________________________________________________________________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sz="1400" dirty="0">
              <a:solidFill>
                <a:srgbClr val="0070C0"/>
              </a:solidFill>
              <a:latin typeface="Century Gothic" panose="020B050202020202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Imagen 2" descr="Imagen que contiene tabla, parado, vistiendo, mujer&#10;&#10;Descripción generada automáticamente">
            <a:extLst>
              <a:ext uri="{FF2B5EF4-FFF2-40B4-BE49-F238E27FC236}">
                <a16:creationId xmlns:a16="http://schemas.microsoft.com/office/drawing/2014/main" id="{A9C788E3-E35C-8A4F-A409-9AB2AE704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88" y="4611231"/>
            <a:ext cx="1716514" cy="1084114"/>
          </a:xfrm>
          <a:prstGeom prst="rect">
            <a:avLst/>
          </a:prstGeom>
        </p:spPr>
      </p:pic>
      <p:pic>
        <p:nvPicPr>
          <p:cNvPr id="4" name="Imagen 3" descr="Imagen que contiene interior, comida, tabla, frente&#10;&#10;Descripción generada automáticamente">
            <a:extLst>
              <a:ext uri="{FF2B5EF4-FFF2-40B4-BE49-F238E27FC236}">
                <a16:creationId xmlns:a16="http://schemas.microsoft.com/office/drawing/2014/main" id="{D106C630-774C-7647-8F06-52E46174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842" y="4453801"/>
            <a:ext cx="1489428" cy="1218458"/>
          </a:xfrm>
          <a:prstGeom prst="rect">
            <a:avLst/>
          </a:prstGeom>
        </p:spPr>
      </p:pic>
      <p:pic>
        <p:nvPicPr>
          <p:cNvPr id="5" name="Imagen 4" descr="Imagen que contiene interior, tabla, sostener, naranja&#10;&#10;Descripción generada automáticamente">
            <a:extLst>
              <a:ext uri="{FF2B5EF4-FFF2-40B4-BE49-F238E27FC236}">
                <a16:creationId xmlns:a16="http://schemas.microsoft.com/office/drawing/2014/main" id="{87264B28-97F6-A944-838A-0C99523F2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471" y="5456274"/>
            <a:ext cx="981242" cy="1155723"/>
          </a:xfrm>
          <a:prstGeom prst="rect">
            <a:avLst/>
          </a:prstGeom>
        </p:spPr>
      </p:pic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3017DAEC-027D-6041-AA83-0B3788598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876" y="4591157"/>
            <a:ext cx="1711377" cy="1124262"/>
          </a:xfrm>
          <a:prstGeom prst="rect">
            <a:avLst/>
          </a:prstGeom>
        </p:spPr>
      </p:pic>
      <p:pic>
        <p:nvPicPr>
          <p:cNvPr id="7" name="Imagen 6" descr="Un oso de peluche de colores&#10;&#10;Descripción generada automáticamente con confianza baja">
            <a:extLst>
              <a:ext uri="{FF2B5EF4-FFF2-40B4-BE49-F238E27FC236}">
                <a16:creationId xmlns:a16="http://schemas.microsoft.com/office/drawing/2014/main" id="{E0BB0E18-8AE6-CA45-941B-26C06A544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793" y="5371106"/>
            <a:ext cx="1563138" cy="1240891"/>
          </a:xfrm>
          <a:prstGeom prst="rect">
            <a:avLst/>
          </a:prstGeom>
        </p:spPr>
      </p:pic>
      <p:pic>
        <p:nvPicPr>
          <p:cNvPr id="8" name="Imagen 7" descr="Imagen que contiene juguete, muñeca, pequeño, oso&#10;&#10;Descripción generada automáticamente">
            <a:extLst>
              <a:ext uri="{FF2B5EF4-FFF2-40B4-BE49-F238E27FC236}">
                <a16:creationId xmlns:a16="http://schemas.microsoft.com/office/drawing/2014/main" id="{DC276B31-554B-7348-9856-2EE4158C8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8" y="5063030"/>
            <a:ext cx="1153759" cy="12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46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460</Words>
  <Application>Microsoft Macintosh PowerPoint</Application>
  <PresentationFormat>Panorámica</PresentationFormat>
  <Paragraphs>96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Edgar Tordera Juan</dc:creator>
  <cp:lastModifiedBy>Jordi Edgar Tordera Juan</cp:lastModifiedBy>
  <cp:revision>8</cp:revision>
  <dcterms:created xsi:type="dcterms:W3CDTF">2021-11-29T09:54:50Z</dcterms:created>
  <dcterms:modified xsi:type="dcterms:W3CDTF">2021-12-02T11:18:43Z</dcterms:modified>
</cp:coreProperties>
</file>