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1249" r:id="rId2"/>
    <p:sldId id="1255" r:id="rId3"/>
    <p:sldId id="1253" r:id="rId4"/>
    <p:sldId id="1252" r:id="rId5"/>
    <p:sldId id="1254" r:id="rId6"/>
    <p:sldId id="1251"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0"/>
    <p:restoredTop sz="80604"/>
  </p:normalViewPr>
  <p:slideViewPr>
    <p:cSldViewPr snapToGrid="0" snapToObjects="1">
      <p:cViewPr varScale="1">
        <p:scale>
          <a:sx n="75" d="100"/>
          <a:sy n="75" d="100"/>
        </p:scale>
        <p:origin x="17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6CEB8-BB86-5743-8026-CF0EB492FF3C}" type="datetimeFigureOut">
              <a:rPr lang="es-ES" smtClean="0"/>
              <a:t>17/11/21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BE9C6-77E3-E842-902C-6B5D6B55E993}" type="slidenum">
              <a:rPr lang="es-ES" smtClean="0"/>
              <a:t>‹Nº›</a:t>
            </a:fld>
            <a:endParaRPr lang="es-ES"/>
          </a:p>
        </p:txBody>
      </p:sp>
    </p:spTree>
    <p:extLst>
      <p:ext uri="{BB962C8B-B14F-4D97-AF65-F5344CB8AC3E}">
        <p14:creationId xmlns:p14="http://schemas.microsoft.com/office/powerpoint/2010/main" val="112701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 a </a:t>
            </a:r>
            <a:r>
              <a:rPr lang="es-ES" dirty="0" err="1"/>
              <a:t>face</a:t>
            </a:r>
            <a:r>
              <a:rPr lang="es-ES" dirty="0"/>
              <a:t>-to-</a:t>
            </a:r>
            <a:r>
              <a:rPr lang="es-ES" dirty="0" err="1"/>
              <a:t>face</a:t>
            </a:r>
            <a:r>
              <a:rPr lang="es-ES" dirty="0"/>
              <a:t> </a:t>
            </a:r>
            <a:r>
              <a:rPr lang="es-ES" dirty="0" err="1"/>
              <a:t>class</a:t>
            </a:r>
            <a:r>
              <a:rPr lang="es-ES" dirty="0"/>
              <a:t>, </a:t>
            </a:r>
            <a:r>
              <a:rPr lang="es-ES" dirty="0" err="1"/>
              <a:t>each</a:t>
            </a:r>
            <a:r>
              <a:rPr lang="es-ES" dirty="0"/>
              <a:t> </a:t>
            </a:r>
            <a:r>
              <a:rPr lang="es-ES" dirty="0" err="1"/>
              <a:t>team</a:t>
            </a:r>
            <a:r>
              <a:rPr lang="es-ES" dirty="0"/>
              <a:t> </a:t>
            </a:r>
            <a:r>
              <a:rPr lang="es-ES" dirty="0" err="1"/>
              <a:t>member</a:t>
            </a:r>
            <a:r>
              <a:rPr lang="es-ES" dirty="0"/>
              <a:t> has a </a:t>
            </a:r>
            <a:r>
              <a:rPr lang="es-ES" dirty="0" err="1"/>
              <a:t>whole</a:t>
            </a:r>
            <a:r>
              <a:rPr lang="es-ES" dirty="0"/>
              <a:t> set of </a:t>
            </a:r>
            <a:r>
              <a:rPr lang="es-ES" dirty="0" err="1"/>
              <a:t>strips</a:t>
            </a:r>
            <a:r>
              <a:rPr lang="es-ES" dirty="0"/>
              <a:t>.</a:t>
            </a:r>
          </a:p>
          <a:p>
            <a:r>
              <a:rPr lang="es-ES" dirty="0" err="1"/>
              <a:t>One</a:t>
            </a:r>
            <a:r>
              <a:rPr lang="es-ES" dirty="0"/>
              <a:t> </a:t>
            </a:r>
            <a:r>
              <a:rPr lang="es-ES" dirty="0" err="1"/>
              <a:t>person</a:t>
            </a:r>
            <a:r>
              <a:rPr lang="es-ES" dirty="0"/>
              <a:t> </a:t>
            </a:r>
            <a:r>
              <a:rPr lang="es-ES" dirty="0" err="1"/>
              <a:t>puts</a:t>
            </a:r>
            <a:r>
              <a:rPr lang="es-ES" dirty="0"/>
              <a:t> </a:t>
            </a:r>
            <a:r>
              <a:rPr lang="es-ES" dirty="0" err="1"/>
              <a:t>down</a:t>
            </a:r>
            <a:r>
              <a:rPr lang="es-ES" dirty="0"/>
              <a:t> a </a:t>
            </a:r>
            <a:r>
              <a:rPr lang="es-ES" dirty="0" err="1"/>
              <a:t>strip</a:t>
            </a:r>
            <a:r>
              <a:rPr lang="es-ES" dirty="0"/>
              <a:t>, </a:t>
            </a:r>
            <a:r>
              <a:rPr lang="es-ES" dirty="0" err="1"/>
              <a:t>says</a:t>
            </a:r>
            <a:r>
              <a:rPr lang="es-ES" dirty="0"/>
              <a:t> </a:t>
            </a:r>
            <a:r>
              <a:rPr lang="es-ES" dirty="0" err="1"/>
              <a:t>it’s</a:t>
            </a:r>
            <a:r>
              <a:rPr lang="es-ES" dirty="0"/>
              <a:t> </a:t>
            </a:r>
            <a:r>
              <a:rPr lang="es-ES" dirty="0" err="1"/>
              <a:t>number</a:t>
            </a:r>
            <a:r>
              <a:rPr lang="es-ES" dirty="0"/>
              <a:t>, and </a:t>
            </a:r>
            <a:r>
              <a:rPr lang="es-ES" dirty="0" err="1"/>
              <a:t>follows</a:t>
            </a:r>
            <a:r>
              <a:rPr lang="es-ES" dirty="0"/>
              <a:t> </a:t>
            </a:r>
            <a:r>
              <a:rPr lang="es-ES" dirty="0" err="1"/>
              <a:t>instructions</a:t>
            </a:r>
            <a:r>
              <a:rPr lang="es-ES" dirty="0"/>
              <a:t> </a:t>
            </a:r>
            <a:r>
              <a:rPr lang="es-ES" dirty="0" err="1"/>
              <a:t>above</a:t>
            </a:r>
            <a:r>
              <a:rPr lang="es-ES" dirty="0"/>
              <a:t>.</a:t>
            </a:r>
          </a:p>
          <a:p>
            <a:r>
              <a:rPr lang="es-ES" dirty="0" err="1"/>
              <a:t>Continue</a:t>
            </a:r>
            <a:r>
              <a:rPr lang="es-ES" dirty="0"/>
              <a:t> in </a:t>
            </a:r>
            <a:r>
              <a:rPr lang="es-ES" dirty="0" err="1"/>
              <a:t>this</a:t>
            </a:r>
            <a:r>
              <a:rPr lang="es-ES" dirty="0"/>
              <a:t> </a:t>
            </a:r>
            <a:r>
              <a:rPr lang="es-ES" dirty="0" err="1"/>
              <a:t>way</a:t>
            </a:r>
            <a:r>
              <a:rPr lang="es-ES" dirty="0"/>
              <a:t> </a:t>
            </a:r>
            <a:r>
              <a:rPr lang="es-ES" dirty="0" err="1"/>
              <a:t>until</a:t>
            </a:r>
            <a:r>
              <a:rPr lang="es-ES" dirty="0"/>
              <a:t> </a:t>
            </a:r>
            <a:r>
              <a:rPr lang="es-ES" dirty="0" err="1"/>
              <a:t>all</a:t>
            </a:r>
            <a:r>
              <a:rPr lang="es-ES" dirty="0"/>
              <a:t> </a:t>
            </a:r>
            <a:r>
              <a:rPr lang="es-ES" dirty="0" err="1"/>
              <a:t>strips</a:t>
            </a:r>
            <a:r>
              <a:rPr lang="es-ES" dirty="0"/>
              <a:t> are </a:t>
            </a:r>
            <a:r>
              <a:rPr lang="es-ES" dirty="0" err="1"/>
              <a:t>visualised</a:t>
            </a:r>
            <a:r>
              <a:rPr lang="es-ES" dirty="0"/>
              <a:t>. </a:t>
            </a:r>
          </a:p>
          <a:p>
            <a:endParaRPr lang="es-ES" dirty="0"/>
          </a:p>
          <a:p>
            <a:pPr marL="342900" indent="-342900">
              <a:buAutoNum type="arabicParenR"/>
            </a:pPr>
            <a:r>
              <a:rPr lang="es-ES" sz="1200" dirty="0" err="1">
                <a:solidFill>
                  <a:schemeClr val="accent4">
                    <a:lumMod val="50000"/>
                  </a:schemeClr>
                </a:solidFill>
                <a:latin typeface="Rockwell" panose="02060603020205020403" pitchFamily="18" charset="77"/>
              </a:rPr>
              <a:t>Each</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member</a:t>
            </a:r>
            <a:r>
              <a:rPr lang="es-ES" sz="1200" dirty="0">
                <a:solidFill>
                  <a:schemeClr val="accent4">
                    <a:lumMod val="50000"/>
                  </a:schemeClr>
                </a:solidFill>
                <a:latin typeface="Rockwell" panose="02060603020205020403" pitchFamily="18" charset="77"/>
              </a:rPr>
              <a:t> of </a:t>
            </a:r>
            <a:r>
              <a:rPr lang="es-ES" sz="1200" dirty="0" err="1">
                <a:solidFill>
                  <a:schemeClr val="accent4">
                    <a:lumMod val="50000"/>
                  </a:schemeClr>
                </a:solidFill>
                <a:latin typeface="Rockwell" panose="02060603020205020403" pitchFamily="18" charset="77"/>
              </a:rPr>
              <a:t>the</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group</a:t>
            </a:r>
            <a:r>
              <a:rPr lang="es-ES" sz="1200" dirty="0">
                <a:solidFill>
                  <a:schemeClr val="accent4">
                    <a:lumMod val="50000"/>
                  </a:schemeClr>
                </a:solidFill>
                <a:latin typeface="Rockwell" panose="02060603020205020403" pitchFamily="18" charset="77"/>
              </a:rPr>
              <a:t> (3 in </a:t>
            </a:r>
            <a:r>
              <a:rPr lang="es-ES" sz="1200" dirty="0" err="1">
                <a:solidFill>
                  <a:schemeClr val="accent4">
                    <a:lumMod val="50000"/>
                  </a:schemeClr>
                </a:solidFill>
                <a:latin typeface="Rockwell" panose="02060603020205020403" pitchFamily="18" charset="77"/>
              </a:rPr>
              <a:t>each</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group</a:t>
            </a:r>
            <a:r>
              <a:rPr lang="es-ES" sz="1200" dirty="0">
                <a:solidFill>
                  <a:schemeClr val="accent4">
                    <a:lumMod val="50000"/>
                  </a:schemeClr>
                </a:solidFill>
                <a:latin typeface="Rockwell" panose="02060603020205020403" pitchFamily="18" charset="77"/>
              </a:rPr>
              <a:t>) has a set of </a:t>
            </a:r>
            <a:r>
              <a:rPr lang="es-ES" sz="1200" dirty="0" err="1">
                <a:solidFill>
                  <a:schemeClr val="accent4">
                    <a:lumMod val="50000"/>
                  </a:schemeClr>
                </a:solidFill>
                <a:latin typeface="Rockwell" panose="02060603020205020403" pitchFamily="18" charset="77"/>
              </a:rPr>
              <a:t>the</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strips</a:t>
            </a:r>
            <a:r>
              <a:rPr lang="es-ES" sz="1200" dirty="0">
                <a:solidFill>
                  <a:schemeClr val="accent4">
                    <a:lumMod val="50000"/>
                  </a:schemeClr>
                </a:solidFill>
                <a:latin typeface="Rockwell" panose="02060603020205020403" pitchFamily="18" charset="77"/>
              </a:rPr>
              <a:t> with </a:t>
            </a:r>
            <a:r>
              <a:rPr lang="es-ES" sz="1200" dirty="0" err="1">
                <a:solidFill>
                  <a:schemeClr val="accent4">
                    <a:lumMod val="50000"/>
                  </a:schemeClr>
                </a:solidFill>
                <a:latin typeface="Rockwell" panose="02060603020205020403" pitchFamily="18" charset="77"/>
              </a:rPr>
              <a:t>numbers</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on</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them</a:t>
            </a:r>
            <a:endParaRPr lang="es-ES" sz="1200" dirty="0">
              <a:solidFill>
                <a:schemeClr val="accent4">
                  <a:lumMod val="50000"/>
                </a:schemeClr>
              </a:solidFill>
              <a:latin typeface="Rockwell" panose="02060603020205020403" pitchFamily="18" charset="77"/>
            </a:endParaRPr>
          </a:p>
          <a:p>
            <a:pPr marL="342900" indent="-342900">
              <a:buAutoNum type="arabicParenR"/>
            </a:pPr>
            <a:r>
              <a:rPr lang="es-ES" sz="1200" dirty="0" err="1">
                <a:solidFill>
                  <a:schemeClr val="accent4">
                    <a:lumMod val="50000"/>
                  </a:schemeClr>
                </a:solidFill>
                <a:latin typeface="Rockwell" panose="02060603020205020403" pitchFamily="18" charset="77"/>
              </a:rPr>
              <a:t>Member</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take</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turns</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choosing</a:t>
            </a:r>
            <a:r>
              <a:rPr lang="es-ES" sz="1200" dirty="0">
                <a:solidFill>
                  <a:schemeClr val="accent4">
                    <a:lumMod val="50000"/>
                  </a:schemeClr>
                </a:solidFill>
                <a:latin typeface="Rockwell" panose="02060603020205020403" pitchFamily="18" charset="77"/>
              </a:rPr>
              <a:t> a </a:t>
            </a:r>
            <a:r>
              <a:rPr lang="es-ES" sz="1200" dirty="0" err="1">
                <a:solidFill>
                  <a:schemeClr val="accent4">
                    <a:lumMod val="50000"/>
                  </a:schemeClr>
                </a:solidFill>
                <a:latin typeface="Rockwell" panose="02060603020205020403" pitchFamily="18" charset="77"/>
              </a:rPr>
              <a:t>strip</a:t>
            </a:r>
            <a:r>
              <a:rPr lang="es-ES" sz="1200" dirty="0">
                <a:solidFill>
                  <a:schemeClr val="accent4">
                    <a:lumMod val="50000"/>
                  </a:schemeClr>
                </a:solidFill>
                <a:latin typeface="Rockwell" panose="02060603020205020403" pitchFamily="18" charset="77"/>
              </a:rPr>
              <a:t>, describes </a:t>
            </a:r>
            <a:r>
              <a:rPr lang="es-ES" sz="1200" dirty="0" err="1">
                <a:solidFill>
                  <a:schemeClr val="accent4">
                    <a:lumMod val="50000"/>
                  </a:schemeClr>
                </a:solidFill>
                <a:latin typeface="Rockwell" panose="02060603020205020403" pitchFamily="18" charset="77"/>
              </a:rPr>
              <a:t>everything</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on</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it</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predicts</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what’s</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missing</a:t>
            </a:r>
            <a:r>
              <a:rPr lang="es-ES" sz="1200" dirty="0">
                <a:solidFill>
                  <a:schemeClr val="accent4">
                    <a:lumMod val="50000"/>
                  </a:schemeClr>
                </a:solidFill>
                <a:latin typeface="Rockwell" panose="02060603020205020403" pitchFamily="18" charset="77"/>
              </a:rPr>
              <a:t>, and </a:t>
            </a:r>
            <a:r>
              <a:rPr lang="es-ES" sz="1200" dirty="0" err="1">
                <a:solidFill>
                  <a:schemeClr val="accent4">
                    <a:lumMod val="50000"/>
                  </a:schemeClr>
                </a:solidFill>
                <a:latin typeface="Rockwell" panose="02060603020205020403" pitchFamily="18" charset="77"/>
              </a:rPr>
              <a:t>the</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others</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have</a:t>
            </a:r>
            <a:r>
              <a:rPr lang="es-ES" sz="1200" dirty="0">
                <a:solidFill>
                  <a:schemeClr val="accent4">
                    <a:lumMod val="50000"/>
                  </a:schemeClr>
                </a:solidFill>
                <a:latin typeface="Rockwell" panose="02060603020205020403" pitchFamily="18" charset="77"/>
              </a:rPr>
              <a:t> to </a:t>
            </a:r>
            <a:r>
              <a:rPr lang="es-ES" sz="1200" dirty="0" err="1">
                <a:solidFill>
                  <a:schemeClr val="accent4">
                    <a:lumMod val="50000"/>
                  </a:schemeClr>
                </a:solidFill>
                <a:latin typeface="Rockwell" panose="02060603020205020403" pitchFamily="18" charset="77"/>
              </a:rPr>
              <a:t>identify</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it</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by</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the</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number</a:t>
            </a:r>
            <a:r>
              <a:rPr lang="es-ES" sz="1200" dirty="0">
                <a:solidFill>
                  <a:schemeClr val="accent4">
                    <a:lumMod val="50000"/>
                  </a:schemeClr>
                </a:solidFill>
                <a:latin typeface="Rockwell" panose="02060603020205020403" pitchFamily="18" charset="77"/>
              </a:rPr>
              <a:t>. </a:t>
            </a:r>
          </a:p>
          <a:p>
            <a:pPr marL="342900" indent="-342900">
              <a:buAutoNum type="arabicParenR"/>
            </a:pPr>
            <a:r>
              <a:rPr lang="es-ES" sz="1200" dirty="0" err="1">
                <a:solidFill>
                  <a:schemeClr val="accent4">
                    <a:lumMod val="50000"/>
                  </a:schemeClr>
                </a:solidFill>
                <a:latin typeface="Rockwell" panose="02060603020205020403" pitchFamily="18" charset="77"/>
              </a:rPr>
              <a:t>Second</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member</a:t>
            </a:r>
            <a:r>
              <a:rPr lang="es-ES" sz="1200" dirty="0">
                <a:solidFill>
                  <a:schemeClr val="accent4">
                    <a:lumMod val="50000"/>
                  </a:schemeClr>
                </a:solidFill>
                <a:latin typeface="Rockwell" panose="02060603020205020403" pitchFamily="18" charset="77"/>
              </a:rPr>
              <a:t> of </a:t>
            </a:r>
            <a:r>
              <a:rPr lang="es-ES" sz="1200" dirty="0" err="1">
                <a:solidFill>
                  <a:schemeClr val="accent4">
                    <a:lumMod val="50000"/>
                  </a:schemeClr>
                </a:solidFill>
                <a:latin typeface="Rockwell" panose="02060603020205020403" pitchFamily="18" charset="77"/>
              </a:rPr>
              <a:t>the</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group</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verifies</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predictions</a:t>
            </a:r>
            <a:r>
              <a:rPr lang="es-ES" sz="1200" dirty="0">
                <a:solidFill>
                  <a:schemeClr val="accent4">
                    <a:lumMod val="50000"/>
                  </a:schemeClr>
                </a:solidFill>
                <a:latin typeface="Rockwell" panose="02060603020205020403" pitchFamily="18" charset="77"/>
              </a:rPr>
              <a:t> of </a:t>
            </a:r>
            <a:r>
              <a:rPr lang="es-ES" sz="1200" dirty="0" err="1">
                <a:solidFill>
                  <a:schemeClr val="accent4">
                    <a:lumMod val="50000"/>
                  </a:schemeClr>
                </a:solidFill>
                <a:latin typeface="Rockwell" panose="02060603020205020403" pitchFamily="18" charset="77"/>
              </a:rPr>
              <a:t>previous</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student</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before</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continuing</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activity</a:t>
            </a:r>
            <a:r>
              <a:rPr lang="es-ES" sz="1200" dirty="0">
                <a:solidFill>
                  <a:schemeClr val="accent4">
                    <a:lumMod val="50000"/>
                  </a:schemeClr>
                </a:solidFill>
                <a:latin typeface="Rockwell" panose="02060603020205020403" pitchFamily="18" charset="77"/>
              </a:rPr>
              <a:t>.</a:t>
            </a:r>
          </a:p>
          <a:p>
            <a:pPr marL="342900" indent="-342900">
              <a:buAutoNum type="arabicParenR"/>
            </a:pPr>
            <a:r>
              <a:rPr lang="es-ES" sz="1200" dirty="0" err="1">
                <a:solidFill>
                  <a:schemeClr val="accent4">
                    <a:lumMod val="50000"/>
                  </a:schemeClr>
                </a:solidFill>
                <a:latin typeface="Rockwell" panose="02060603020205020403" pitchFamily="18" charset="77"/>
              </a:rPr>
              <a:t>Continue</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until</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all</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the</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strips</a:t>
            </a:r>
            <a:r>
              <a:rPr lang="es-ES" sz="1200" dirty="0">
                <a:solidFill>
                  <a:schemeClr val="accent4">
                    <a:lumMod val="50000"/>
                  </a:schemeClr>
                </a:solidFill>
                <a:latin typeface="Rockwell" panose="02060603020205020403" pitchFamily="18" charset="77"/>
              </a:rPr>
              <a:t> are </a:t>
            </a:r>
            <a:r>
              <a:rPr lang="es-ES" sz="1200" dirty="0" err="1">
                <a:solidFill>
                  <a:schemeClr val="accent4">
                    <a:lumMod val="50000"/>
                  </a:schemeClr>
                </a:solidFill>
                <a:latin typeface="Rockwell" panose="02060603020205020403" pitchFamily="18" charset="77"/>
              </a:rPr>
              <a:t>described</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predicted</a:t>
            </a:r>
            <a:r>
              <a:rPr lang="es-ES" sz="1200" dirty="0">
                <a:solidFill>
                  <a:schemeClr val="accent4">
                    <a:lumMod val="50000"/>
                  </a:schemeClr>
                </a:solidFill>
                <a:latin typeface="Rockwell" panose="02060603020205020403" pitchFamily="18" charset="77"/>
              </a:rPr>
              <a:t>, </a:t>
            </a:r>
            <a:r>
              <a:rPr lang="es-ES" sz="1200" dirty="0" err="1">
                <a:solidFill>
                  <a:schemeClr val="accent4">
                    <a:lumMod val="50000"/>
                  </a:schemeClr>
                </a:solidFill>
                <a:latin typeface="Rockwell" panose="02060603020205020403" pitchFamily="18" charset="77"/>
              </a:rPr>
              <a:t>verified</a:t>
            </a:r>
            <a:r>
              <a:rPr lang="es-ES" sz="1200" dirty="0">
                <a:solidFill>
                  <a:schemeClr val="accent4">
                    <a:lumMod val="50000"/>
                  </a:schemeClr>
                </a:solidFill>
                <a:latin typeface="Rockwell" panose="02060603020205020403" pitchFamily="18" charset="77"/>
              </a:rPr>
              <a:t>.</a:t>
            </a:r>
          </a:p>
          <a:p>
            <a:endParaRPr lang="es-ES" dirty="0"/>
          </a:p>
        </p:txBody>
      </p:sp>
      <p:sp>
        <p:nvSpPr>
          <p:cNvPr id="4" name="Marcador de número de diapositiva 3"/>
          <p:cNvSpPr>
            <a:spLocks noGrp="1"/>
          </p:cNvSpPr>
          <p:nvPr>
            <p:ph type="sldNum" sz="quarter" idx="5"/>
          </p:nvPr>
        </p:nvSpPr>
        <p:spPr/>
        <p:txBody>
          <a:bodyPr/>
          <a:lstStyle/>
          <a:p>
            <a:pPr>
              <a:defRPr/>
            </a:pPr>
            <a:fld id="{2C70E6DD-7E42-43B5-A4D5-BB36A2333E71}" type="slidenum">
              <a:rPr lang="en-US" smtClean="0"/>
              <a:pPr>
                <a:defRPr/>
              </a:pPr>
              <a:t>1</a:t>
            </a:fld>
            <a:endParaRPr lang="en-US"/>
          </a:p>
        </p:txBody>
      </p:sp>
    </p:spTree>
    <p:extLst>
      <p:ext uri="{BB962C8B-B14F-4D97-AF65-F5344CB8AC3E}">
        <p14:creationId xmlns:p14="http://schemas.microsoft.com/office/powerpoint/2010/main" val="294065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a:t>
            </a:r>
            <a:r>
              <a:rPr lang="es-ES" dirty="0" err="1"/>
              <a:t>kinderart.com</a:t>
            </a:r>
            <a:r>
              <a:rPr lang="es-ES" dirty="0"/>
              <a:t>/art-</a:t>
            </a:r>
            <a:r>
              <a:rPr lang="es-ES" dirty="0" err="1"/>
              <a:t>lessons</a:t>
            </a:r>
            <a:r>
              <a:rPr lang="es-ES" dirty="0"/>
              <a:t>/</a:t>
            </a:r>
            <a:r>
              <a:rPr lang="es-ES" dirty="0" err="1"/>
              <a:t>crafts</a:t>
            </a:r>
            <a:r>
              <a:rPr lang="es-ES" dirty="0"/>
              <a:t>/</a:t>
            </a:r>
            <a:r>
              <a:rPr lang="es-ES" dirty="0" err="1"/>
              <a:t>colorful-paper-masks</a:t>
            </a:r>
            <a:r>
              <a:rPr lang="es-ES" dirty="0"/>
              <a:t>/</a:t>
            </a:r>
          </a:p>
        </p:txBody>
      </p:sp>
      <p:sp>
        <p:nvSpPr>
          <p:cNvPr id="4" name="Marcador de número de diapositiva 3"/>
          <p:cNvSpPr>
            <a:spLocks noGrp="1"/>
          </p:cNvSpPr>
          <p:nvPr>
            <p:ph type="sldNum" sz="quarter" idx="5"/>
          </p:nvPr>
        </p:nvSpPr>
        <p:spPr/>
        <p:txBody>
          <a:bodyPr/>
          <a:lstStyle/>
          <a:p>
            <a:fld id="{0EFBE9C6-77E3-E842-902C-6B5D6B55E993}" type="slidenum">
              <a:rPr lang="es-ES" smtClean="0"/>
              <a:t>4</a:t>
            </a:fld>
            <a:endParaRPr lang="es-ES"/>
          </a:p>
        </p:txBody>
      </p:sp>
    </p:spTree>
    <p:extLst>
      <p:ext uri="{BB962C8B-B14F-4D97-AF65-F5344CB8AC3E}">
        <p14:creationId xmlns:p14="http://schemas.microsoft.com/office/powerpoint/2010/main" val="334136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C998CA-EEDE-244B-91BC-F560EA6EC8E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A2D40B-6880-7745-BA9A-3E43DE6690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8A7467A-3C7F-D94B-A74F-7E2B6BE0E947}"/>
              </a:ext>
            </a:extLst>
          </p:cNvPr>
          <p:cNvSpPr>
            <a:spLocks noGrp="1"/>
          </p:cNvSpPr>
          <p:nvPr>
            <p:ph type="dt" sz="half" idx="10"/>
          </p:nvPr>
        </p:nvSpPr>
        <p:spPr/>
        <p:txBody>
          <a:bodyPr/>
          <a:lstStyle/>
          <a:p>
            <a:fld id="{AFEDCD5F-7CDB-E542-9D08-64AE42FA370B}" type="datetimeFigureOut">
              <a:rPr lang="es-ES" smtClean="0"/>
              <a:t>17/11/21</a:t>
            </a:fld>
            <a:endParaRPr lang="es-ES"/>
          </a:p>
        </p:txBody>
      </p:sp>
      <p:sp>
        <p:nvSpPr>
          <p:cNvPr id="5" name="Marcador de pie de página 4">
            <a:extLst>
              <a:ext uri="{FF2B5EF4-FFF2-40B4-BE49-F238E27FC236}">
                <a16:creationId xmlns:a16="http://schemas.microsoft.com/office/drawing/2014/main" id="{824D8258-1381-4840-9D13-A512179B8E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A4C4D4-C312-3240-B9D5-699E747B2108}"/>
              </a:ext>
            </a:extLst>
          </p:cNvPr>
          <p:cNvSpPr>
            <a:spLocks noGrp="1"/>
          </p:cNvSpPr>
          <p:nvPr>
            <p:ph type="sldNum" sz="quarter" idx="12"/>
          </p:nvPr>
        </p:nvSpPr>
        <p:spPr/>
        <p:txBody>
          <a:bodyPr/>
          <a:lstStyle/>
          <a:p>
            <a:fld id="{34FADE21-C9D8-3F4B-9849-A94662B1AF53}" type="slidenum">
              <a:rPr lang="es-ES" smtClean="0"/>
              <a:t>‹Nº›</a:t>
            </a:fld>
            <a:endParaRPr lang="es-ES"/>
          </a:p>
        </p:txBody>
      </p:sp>
    </p:spTree>
    <p:extLst>
      <p:ext uri="{BB962C8B-B14F-4D97-AF65-F5344CB8AC3E}">
        <p14:creationId xmlns:p14="http://schemas.microsoft.com/office/powerpoint/2010/main" val="197823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A5367-66FF-AA44-B378-234A4CD3B6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B309FF-C6B0-A943-B030-5CEE2EAF26D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233DC35-6A14-644C-8ADC-550795DDD360}"/>
              </a:ext>
            </a:extLst>
          </p:cNvPr>
          <p:cNvSpPr>
            <a:spLocks noGrp="1"/>
          </p:cNvSpPr>
          <p:nvPr>
            <p:ph type="dt" sz="half" idx="10"/>
          </p:nvPr>
        </p:nvSpPr>
        <p:spPr/>
        <p:txBody>
          <a:bodyPr/>
          <a:lstStyle/>
          <a:p>
            <a:fld id="{AFEDCD5F-7CDB-E542-9D08-64AE42FA370B}" type="datetimeFigureOut">
              <a:rPr lang="es-ES" smtClean="0"/>
              <a:t>17/11/21</a:t>
            </a:fld>
            <a:endParaRPr lang="es-ES"/>
          </a:p>
        </p:txBody>
      </p:sp>
      <p:sp>
        <p:nvSpPr>
          <p:cNvPr id="5" name="Marcador de pie de página 4">
            <a:extLst>
              <a:ext uri="{FF2B5EF4-FFF2-40B4-BE49-F238E27FC236}">
                <a16:creationId xmlns:a16="http://schemas.microsoft.com/office/drawing/2014/main" id="{C527AA67-24BB-A148-97CC-54E4673E73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D53E99-8D06-8046-9B04-95C4D8772284}"/>
              </a:ext>
            </a:extLst>
          </p:cNvPr>
          <p:cNvSpPr>
            <a:spLocks noGrp="1"/>
          </p:cNvSpPr>
          <p:nvPr>
            <p:ph type="sldNum" sz="quarter" idx="12"/>
          </p:nvPr>
        </p:nvSpPr>
        <p:spPr/>
        <p:txBody>
          <a:bodyPr/>
          <a:lstStyle/>
          <a:p>
            <a:fld id="{34FADE21-C9D8-3F4B-9849-A94662B1AF53}" type="slidenum">
              <a:rPr lang="es-ES" smtClean="0"/>
              <a:t>‹Nº›</a:t>
            </a:fld>
            <a:endParaRPr lang="es-ES"/>
          </a:p>
        </p:txBody>
      </p:sp>
    </p:spTree>
    <p:extLst>
      <p:ext uri="{BB962C8B-B14F-4D97-AF65-F5344CB8AC3E}">
        <p14:creationId xmlns:p14="http://schemas.microsoft.com/office/powerpoint/2010/main" val="68598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19CF2F7-7BE2-A944-BE31-3462DC514F7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A31707-F3C6-E14B-AB89-6F53C314B0A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D40E54-972B-A54A-8F34-553E562E9333}"/>
              </a:ext>
            </a:extLst>
          </p:cNvPr>
          <p:cNvSpPr>
            <a:spLocks noGrp="1"/>
          </p:cNvSpPr>
          <p:nvPr>
            <p:ph type="dt" sz="half" idx="10"/>
          </p:nvPr>
        </p:nvSpPr>
        <p:spPr/>
        <p:txBody>
          <a:bodyPr/>
          <a:lstStyle/>
          <a:p>
            <a:fld id="{AFEDCD5F-7CDB-E542-9D08-64AE42FA370B}" type="datetimeFigureOut">
              <a:rPr lang="es-ES" smtClean="0"/>
              <a:t>17/11/21</a:t>
            </a:fld>
            <a:endParaRPr lang="es-ES"/>
          </a:p>
        </p:txBody>
      </p:sp>
      <p:sp>
        <p:nvSpPr>
          <p:cNvPr id="5" name="Marcador de pie de página 4">
            <a:extLst>
              <a:ext uri="{FF2B5EF4-FFF2-40B4-BE49-F238E27FC236}">
                <a16:creationId xmlns:a16="http://schemas.microsoft.com/office/drawing/2014/main" id="{8A5B509D-A7D2-E043-8AE7-CF4BB1E787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ACF665-86B8-D147-A27F-A75C3F63E063}"/>
              </a:ext>
            </a:extLst>
          </p:cNvPr>
          <p:cNvSpPr>
            <a:spLocks noGrp="1"/>
          </p:cNvSpPr>
          <p:nvPr>
            <p:ph type="sldNum" sz="quarter" idx="12"/>
          </p:nvPr>
        </p:nvSpPr>
        <p:spPr/>
        <p:txBody>
          <a:bodyPr/>
          <a:lstStyle/>
          <a:p>
            <a:fld id="{34FADE21-C9D8-3F4B-9849-A94662B1AF53}" type="slidenum">
              <a:rPr lang="es-ES" smtClean="0"/>
              <a:t>‹Nº›</a:t>
            </a:fld>
            <a:endParaRPr lang="es-ES"/>
          </a:p>
        </p:txBody>
      </p:sp>
    </p:spTree>
    <p:extLst>
      <p:ext uri="{BB962C8B-B14F-4D97-AF65-F5344CB8AC3E}">
        <p14:creationId xmlns:p14="http://schemas.microsoft.com/office/powerpoint/2010/main" val="219687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pic>
        <p:nvPicPr>
          <p:cNvPr id="4" name="Picture 1" descr="C:\Users\Donna\Pictures\Scaffoldingmagic logo 4.jpg">
            <a:extLst>
              <a:ext uri="{FF2B5EF4-FFF2-40B4-BE49-F238E27FC236}">
                <a16:creationId xmlns:a16="http://schemas.microsoft.com/office/drawing/2014/main" id="{7FA3B56A-6290-3346-B23A-F7F9DEBFC628}"/>
              </a:ext>
            </a:extLst>
          </p:cNvPr>
          <p:cNvPicPr>
            <a:picLocks noChangeAspect="1" noChangeArrowheads="1"/>
          </p:cNvPicPr>
          <p:nvPr userDrawn="1"/>
        </p:nvPicPr>
        <p:blipFill>
          <a:blip r:embed="rId2" cstate="print">
            <a:duotone>
              <a:prstClr val="black"/>
              <a:schemeClr val="accent5">
                <a:tint val="45000"/>
                <a:satMod val="400000"/>
              </a:schemeClr>
            </a:duotone>
          </a:blip>
          <a:srcRect/>
          <a:stretch>
            <a:fillRect/>
          </a:stretch>
        </p:blipFill>
        <p:spPr bwMode="auto">
          <a:xfrm rot="16200000">
            <a:off x="-2841651" y="2841651"/>
            <a:ext cx="6858001" cy="1174699"/>
          </a:xfrm>
          <a:prstGeom prst="rect">
            <a:avLst/>
          </a:prstGeom>
          <a:noFill/>
        </p:spPr>
      </p:pic>
      <p:pic>
        <p:nvPicPr>
          <p:cNvPr id="6" name="Picture 4" descr="logo-conselleria-de-educacion-e-ordenacion-universitaria-xunta – Montajes  Domínguez">
            <a:extLst>
              <a:ext uri="{FF2B5EF4-FFF2-40B4-BE49-F238E27FC236}">
                <a16:creationId xmlns:a16="http://schemas.microsoft.com/office/drawing/2014/main" id="{71E98CFC-4699-3C40-A149-F475ED8981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3733" y="0"/>
            <a:ext cx="3228267" cy="59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41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9A9A1C-EFFF-4443-9707-7A16169800B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F44EA84-8009-C74B-8181-954369C4E60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43CAF3-92F4-674F-8E4A-1E122755864F}"/>
              </a:ext>
            </a:extLst>
          </p:cNvPr>
          <p:cNvSpPr>
            <a:spLocks noGrp="1"/>
          </p:cNvSpPr>
          <p:nvPr>
            <p:ph type="dt" sz="half" idx="10"/>
          </p:nvPr>
        </p:nvSpPr>
        <p:spPr/>
        <p:txBody>
          <a:bodyPr/>
          <a:lstStyle/>
          <a:p>
            <a:fld id="{AFEDCD5F-7CDB-E542-9D08-64AE42FA370B}" type="datetimeFigureOut">
              <a:rPr lang="es-ES" smtClean="0"/>
              <a:t>17/11/21</a:t>
            </a:fld>
            <a:endParaRPr lang="es-ES"/>
          </a:p>
        </p:txBody>
      </p:sp>
      <p:sp>
        <p:nvSpPr>
          <p:cNvPr id="5" name="Marcador de pie de página 4">
            <a:extLst>
              <a:ext uri="{FF2B5EF4-FFF2-40B4-BE49-F238E27FC236}">
                <a16:creationId xmlns:a16="http://schemas.microsoft.com/office/drawing/2014/main" id="{A901672D-71B3-2941-8270-D2C392EAD0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6D2334-99AD-6C48-B569-1B3994022209}"/>
              </a:ext>
            </a:extLst>
          </p:cNvPr>
          <p:cNvSpPr>
            <a:spLocks noGrp="1"/>
          </p:cNvSpPr>
          <p:nvPr>
            <p:ph type="sldNum" sz="quarter" idx="12"/>
          </p:nvPr>
        </p:nvSpPr>
        <p:spPr/>
        <p:txBody>
          <a:bodyPr/>
          <a:lstStyle/>
          <a:p>
            <a:fld id="{34FADE21-C9D8-3F4B-9849-A94662B1AF53}" type="slidenum">
              <a:rPr lang="es-ES" smtClean="0"/>
              <a:t>‹Nº›</a:t>
            </a:fld>
            <a:endParaRPr lang="es-ES"/>
          </a:p>
        </p:txBody>
      </p:sp>
    </p:spTree>
    <p:extLst>
      <p:ext uri="{BB962C8B-B14F-4D97-AF65-F5344CB8AC3E}">
        <p14:creationId xmlns:p14="http://schemas.microsoft.com/office/powerpoint/2010/main" val="70018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CC599-63CE-C540-B7B6-D46649C737C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118ED75-E441-7347-8CF4-D1592454F3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12E6719-7C93-3642-81EB-7AC48CD02FEC}"/>
              </a:ext>
            </a:extLst>
          </p:cNvPr>
          <p:cNvSpPr>
            <a:spLocks noGrp="1"/>
          </p:cNvSpPr>
          <p:nvPr>
            <p:ph type="dt" sz="half" idx="10"/>
          </p:nvPr>
        </p:nvSpPr>
        <p:spPr/>
        <p:txBody>
          <a:bodyPr/>
          <a:lstStyle/>
          <a:p>
            <a:fld id="{AFEDCD5F-7CDB-E542-9D08-64AE42FA370B}" type="datetimeFigureOut">
              <a:rPr lang="es-ES" smtClean="0"/>
              <a:t>17/11/21</a:t>
            </a:fld>
            <a:endParaRPr lang="es-ES"/>
          </a:p>
        </p:txBody>
      </p:sp>
      <p:sp>
        <p:nvSpPr>
          <p:cNvPr id="5" name="Marcador de pie de página 4">
            <a:extLst>
              <a:ext uri="{FF2B5EF4-FFF2-40B4-BE49-F238E27FC236}">
                <a16:creationId xmlns:a16="http://schemas.microsoft.com/office/drawing/2014/main" id="{971F2EC4-5701-E544-AA11-2FE11B30E8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C10203-0921-5F46-B634-22F823A75E45}"/>
              </a:ext>
            </a:extLst>
          </p:cNvPr>
          <p:cNvSpPr>
            <a:spLocks noGrp="1"/>
          </p:cNvSpPr>
          <p:nvPr>
            <p:ph type="sldNum" sz="quarter" idx="12"/>
          </p:nvPr>
        </p:nvSpPr>
        <p:spPr/>
        <p:txBody>
          <a:bodyPr/>
          <a:lstStyle/>
          <a:p>
            <a:fld id="{34FADE21-C9D8-3F4B-9849-A94662B1AF53}" type="slidenum">
              <a:rPr lang="es-ES" smtClean="0"/>
              <a:t>‹Nº›</a:t>
            </a:fld>
            <a:endParaRPr lang="es-ES"/>
          </a:p>
        </p:txBody>
      </p:sp>
    </p:spTree>
    <p:extLst>
      <p:ext uri="{BB962C8B-B14F-4D97-AF65-F5344CB8AC3E}">
        <p14:creationId xmlns:p14="http://schemas.microsoft.com/office/powerpoint/2010/main" val="357086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40E3C1-D655-7B4C-B6A8-9CF258CABE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714AAB-B23C-144B-A826-D7F83357577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302B6AC-E919-9447-9B17-CADCDBB306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E42EECD-348C-5143-BD5B-A5B5B8EB3330}"/>
              </a:ext>
            </a:extLst>
          </p:cNvPr>
          <p:cNvSpPr>
            <a:spLocks noGrp="1"/>
          </p:cNvSpPr>
          <p:nvPr>
            <p:ph type="dt" sz="half" idx="10"/>
          </p:nvPr>
        </p:nvSpPr>
        <p:spPr/>
        <p:txBody>
          <a:bodyPr/>
          <a:lstStyle/>
          <a:p>
            <a:fld id="{AFEDCD5F-7CDB-E542-9D08-64AE42FA370B}" type="datetimeFigureOut">
              <a:rPr lang="es-ES" smtClean="0"/>
              <a:t>17/11/21</a:t>
            </a:fld>
            <a:endParaRPr lang="es-ES"/>
          </a:p>
        </p:txBody>
      </p:sp>
      <p:sp>
        <p:nvSpPr>
          <p:cNvPr id="6" name="Marcador de pie de página 5">
            <a:extLst>
              <a:ext uri="{FF2B5EF4-FFF2-40B4-BE49-F238E27FC236}">
                <a16:creationId xmlns:a16="http://schemas.microsoft.com/office/drawing/2014/main" id="{83635365-F27F-C345-85E0-07E73F69EEA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A73A68-097D-554C-A298-218428E09B06}"/>
              </a:ext>
            </a:extLst>
          </p:cNvPr>
          <p:cNvSpPr>
            <a:spLocks noGrp="1"/>
          </p:cNvSpPr>
          <p:nvPr>
            <p:ph type="sldNum" sz="quarter" idx="12"/>
          </p:nvPr>
        </p:nvSpPr>
        <p:spPr/>
        <p:txBody>
          <a:bodyPr/>
          <a:lstStyle/>
          <a:p>
            <a:fld id="{34FADE21-C9D8-3F4B-9849-A94662B1AF53}" type="slidenum">
              <a:rPr lang="es-ES" smtClean="0"/>
              <a:t>‹Nº›</a:t>
            </a:fld>
            <a:endParaRPr lang="es-ES"/>
          </a:p>
        </p:txBody>
      </p:sp>
    </p:spTree>
    <p:extLst>
      <p:ext uri="{BB962C8B-B14F-4D97-AF65-F5344CB8AC3E}">
        <p14:creationId xmlns:p14="http://schemas.microsoft.com/office/powerpoint/2010/main" val="306560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894FF6-FD1C-E643-AF0D-1A4A32029ED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D5D1B3C-9AE9-874A-A29E-A862FABEC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5F75124-E7B9-C947-8761-941F22EDBC4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FD5A07E-34EA-9E47-A6B0-2005FCE8B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59A3047-EC86-8946-9232-D621FA5D956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6232B5-767E-5342-9EE7-E21592C3DE3B}"/>
              </a:ext>
            </a:extLst>
          </p:cNvPr>
          <p:cNvSpPr>
            <a:spLocks noGrp="1"/>
          </p:cNvSpPr>
          <p:nvPr>
            <p:ph type="dt" sz="half" idx="10"/>
          </p:nvPr>
        </p:nvSpPr>
        <p:spPr/>
        <p:txBody>
          <a:bodyPr/>
          <a:lstStyle/>
          <a:p>
            <a:fld id="{AFEDCD5F-7CDB-E542-9D08-64AE42FA370B}" type="datetimeFigureOut">
              <a:rPr lang="es-ES" smtClean="0"/>
              <a:t>17/11/21</a:t>
            </a:fld>
            <a:endParaRPr lang="es-ES"/>
          </a:p>
        </p:txBody>
      </p:sp>
      <p:sp>
        <p:nvSpPr>
          <p:cNvPr id="8" name="Marcador de pie de página 7">
            <a:extLst>
              <a:ext uri="{FF2B5EF4-FFF2-40B4-BE49-F238E27FC236}">
                <a16:creationId xmlns:a16="http://schemas.microsoft.com/office/drawing/2014/main" id="{07F7795E-72A1-5C4B-BAEF-EE1E460FF3F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EB83928-8690-384C-9A23-040F3A361350}"/>
              </a:ext>
            </a:extLst>
          </p:cNvPr>
          <p:cNvSpPr>
            <a:spLocks noGrp="1"/>
          </p:cNvSpPr>
          <p:nvPr>
            <p:ph type="sldNum" sz="quarter" idx="12"/>
          </p:nvPr>
        </p:nvSpPr>
        <p:spPr/>
        <p:txBody>
          <a:bodyPr/>
          <a:lstStyle/>
          <a:p>
            <a:fld id="{34FADE21-C9D8-3F4B-9849-A94662B1AF53}" type="slidenum">
              <a:rPr lang="es-ES" smtClean="0"/>
              <a:t>‹Nº›</a:t>
            </a:fld>
            <a:endParaRPr lang="es-ES"/>
          </a:p>
        </p:txBody>
      </p:sp>
    </p:spTree>
    <p:extLst>
      <p:ext uri="{BB962C8B-B14F-4D97-AF65-F5344CB8AC3E}">
        <p14:creationId xmlns:p14="http://schemas.microsoft.com/office/powerpoint/2010/main" val="79350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BC37C-953A-8F4D-943A-22AADA3AD5F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B54F4E7-52B4-7549-80E1-076B84949513}"/>
              </a:ext>
            </a:extLst>
          </p:cNvPr>
          <p:cNvSpPr>
            <a:spLocks noGrp="1"/>
          </p:cNvSpPr>
          <p:nvPr>
            <p:ph type="dt" sz="half" idx="10"/>
          </p:nvPr>
        </p:nvSpPr>
        <p:spPr/>
        <p:txBody>
          <a:bodyPr/>
          <a:lstStyle/>
          <a:p>
            <a:fld id="{AFEDCD5F-7CDB-E542-9D08-64AE42FA370B}" type="datetimeFigureOut">
              <a:rPr lang="es-ES" smtClean="0"/>
              <a:t>17/11/21</a:t>
            </a:fld>
            <a:endParaRPr lang="es-ES"/>
          </a:p>
        </p:txBody>
      </p:sp>
      <p:sp>
        <p:nvSpPr>
          <p:cNvPr id="4" name="Marcador de pie de página 3">
            <a:extLst>
              <a:ext uri="{FF2B5EF4-FFF2-40B4-BE49-F238E27FC236}">
                <a16:creationId xmlns:a16="http://schemas.microsoft.com/office/drawing/2014/main" id="{A98C3813-15AF-2B4D-84ED-82F3F98D65E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2C99605-4F36-1D48-B65B-35EA080EC176}"/>
              </a:ext>
            </a:extLst>
          </p:cNvPr>
          <p:cNvSpPr>
            <a:spLocks noGrp="1"/>
          </p:cNvSpPr>
          <p:nvPr>
            <p:ph type="sldNum" sz="quarter" idx="12"/>
          </p:nvPr>
        </p:nvSpPr>
        <p:spPr/>
        <p:txBody>
          <a:bodyPr/>
          <a:lstStyle/>
          <a:p>
            <a:fld id="{34FADE21-C9D8-3F4B-9849-A94662B1AF53}" type="slidenum">
              <a:rPr lang="es-ES" smtClean="0"/>
              <a:t>‹Nº›</a:t>
            </a:fld>
            <a:endParaRPr lang="es-ES"/>
          </a:p>
        </p:txBody>
      </p:sp>
    </p:spTree>
    <p:extLst>
      <p:ext uri="{BB962C8B-B14F-4D97-AF65-F5344CB8AC3E}">
        <p14:creationId xmlns:p14="http://schemas.microsoft.com/office/powerpoint/2010/main" val="16654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F41B4B7-359B-FF4D-81B2-88E67B8E3B5D}"/>
              </a:ext>
            </a:extLst>
          </p:cNvPr>
          <p:cNvSpPr>
            <a:spLocks noGrp="1"/>
          </p:cNvSpPr>
          <p:nvPr>
            <p:ph type="dt" sz="half" idx="10"/>
          </p:nvPr>
        </p:nvSpPr>
        <p:spPr/>
        <p:txBody>
          <a:bodyPr/>
          <a:lstStyle/>
          <a:p>
            <a:fld id="{AFEDCD5F-7CDB-E542-9D08-64AE42FA370B}" type="datetimeFigureOut">
              <a:rPr lang="es-ES" smtClean="0"/>
              <a:t>17/11/21</a:t>
            </a:fld>
            <a:endParaRPr lang="es-ES"/>
          </a:p>
        </p:txBody>
      </p:sp>
      <p:sp>
        <p:nvSpPr>
          <p:cNvPr id="3" name="Marcador de pie de página 2">
            <a:extLst>
              <a:ext uri="{FF2B5EF4-FFF2-40B4-BE49-F238E27FC236}">
                <a16:creationId xmlns:a16="http://schemas.microsoft.com/office/drawing/2014/main" id="{A833C427-CD56-6641-8F7F-90166AF7CE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22511F0-5DAB-1140-A96C-47D807D58972}"/>
              </a:ext>
            </a:extLst>
          </p:cNvPr>
          <p:cNvSpPr>
            <a:spLocks noGrp="1"/>
          </p:cNvSpPr>
          <p:nvPr>
            <p:ph type="sldNum" sz="quarter" idx="12"/>
          </p:nvPr>
        </p:nvSpPr>
        <p:spPr/>
        <p:txBody>
          <a:bodyPr/>
          <a:lstStyle/>
          <a:p>
            <a:fld id="{34FADE21-C9D8-3F4B-9849-A94662B1AF53}" type="slidenum">
              <a:rPr lang="es-ES" smtClean="0"/>
              <a:t>‹Nº›</a:t>
            </a:fld>
            <a:endParaRPr lang="es-ES"/>
          </a:p>
        </p:txBody>
      </p:sp>
    </p:spTree>
    <p:extLst>
      <p:ext uri="{BB962C8B-B14F-4D97-AF65-F5344CB8AC3E}">
        <p14:creationId xmlns:p14="http://schemas.microsoft.com/office/powerpoint/2010/main" val="360779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34AE3-14D0-F34A-95F3-1D56E6540A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C760CEB-FB23-894D-A424-4A25BB99A7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B95C8BF-1D5A-2143-A283-B0053E40A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8172B0-5DCF-8844-A6D7-4B021CD0DF57}"/>
              </a:ext>
            </a:extLst>
          </p:cNvPr>
          <p:cNvSpPr>
            <a:spLocks noGrp="1"/>
          </p:cNvSpPr>
          <p:nvPr>
            <p:ph type="dt" sz="half" idx="10"/>
          </p:nvPr>
        </p:nvSpPr>
        <p:spPr/>
        <p:txBody>
          <a:bodyPr/>
          <a:lstStyle/>
          <a:p>
            <a:fld id="{AFEDCD5F-7CDB-E542-9D08-64AE42FA370B}" type="datetimeFigureOut">
              <a:rPr lang="es-ES" smtClean="0"/>
              <a:t>17/11/21</a:t>
            </a:fld>
            <a:endParaRPr lang="es-ES"/>
          </a:p>
        </p:txBody>
      </p:sp>
      <p:sp>
        <p:nvSpPr>
          <p:cNvPr id="6" name="Marcador de pie de página 5">
            <a:extLst>
              <a:ext uri="{FF2B5EF4-FFF2-40B4-BE49-F238E27FC236}">
                <a16:creationId xmlns:a16="http://schemas.microsoft.com/office/drawing/2014/main" id="{9DBB1B41-C0AB-FA46-9BA8-A427B25B60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F733D45-ED9F-AF41-B949-E3F571FBC825}"/>
              </a:ext>
            </a:extLst>
          </p:cNvPr>
          <p:cNvSpPr>
            <a:spLocks noGrp="1"/>
          </p:cNvSpPr>
          <p:nvPr>
            <p:ph type="sldNum" sz="quarter" idx="12"/>
          </p:nvPr>
        </p:nvSpPr>
        <p:spPr/>
        <p:txBody>
          <a:bodyPr/>
          <a:lstStyle/>
          <a:p>
            <a:fld id="{34FADE21-C9D8-3F4B-9849-A94662B1AF53}" type="slidenum">
              <a:rPr lang="es-ES" smtClean="0"/>
              <a:t>‹Nº›</a:t>
            </a:fld>
            <a:endParaRPr lang="es-ES"/>
          </a:p>
        </p:txBody>
      </p:sp>
    </p:spTree>
    <p:extLst>
      <p:ext uri="{BB962C8B-B14F-4D97-AF65-F5344CB8AC3E}">
        <p14:creationId xmlns:p14="http://schemas.microsoft.com/office/powerpoint/2010/main" val="321712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C14902-80FD-F64E-9195-6EE02C93BD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7CCB2C-285F-CF45-A003-89D21E9D2D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853FDC7-421A-9048-9A57-C2FF2D6CE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6E47C6-4A55-DC4C-9EE3-335B3C0F7AAB}"/>
              </a:ext>
            </a:extLst>
          </p:cNvPr>
          <p:cNvSpPr>
            <a:spLocks noGrp="1"/>
          </p:cNvSpPr>
          <p:nvPr>
            <p:ph type="dt" sz="half" idx="10"/>
          </p:nvPr>
        </p:nvSpPr>
        <p:spPr/>
        <p:txBody>
          <a:bodyPr/>
          <a:lstStyle/>
          <a:p>
            <a:fld id="{AFEDCD5F-7CDB-E542-9D08-64AE42FA370B}" type="datetimeFigureOut">
              <a:rPr lang="es-ES" smtClean="0"/>
              <a:t>17/11/21</a:t>
            </a:fld>
            <a:endParaRPr lang="es-ES"/>
          </a:p>
        </p:txBody>
      </p:sp>
      <p:sp>
        <p:nvSpPr>
          <p:cNvPr id="6" name="Marcador de pie de página 5">
            <a:extLst>
              <a:ext uri="{FF2B5EF4-FFF2-40B4-BE49-F238E27FC236}">
                <a16:creationId xmlns:a16="http://schemas.microsoft.com/office/drawing/2014/main" id="{5F7F7BA0-5CD3-7047-8E13-F8A4212C05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BCA36F-24FE-C94E-AC98-A7C2917D2CDA}"/>
              </a:ext>
            </a:extLst>
          </p:cNvPr>
          <p:cNvSpPr>
            <a:spLocks noGrp="1"/>
          </p:cNvSpPr>
          <p:nvPr>
            <p:ph type="sldNum" sz="quarter" idx="12"/>
          </p:nvPr>
        </p:nvSpPr>
        <p:spPr/>
        <p:txBody>
          <a:bodyPr/>
          <a:lstStyle/>
          <a:p>
            <a:fld id="{34FADE21-C9D8-3F4B-9849-A94662B1AF53}" type="slidenum">
              <a:rPr lang="es-ES" smtClean="0"/>
              <a:t>‹Nº›</a:t>
            </a:fld>
            <a:endParaRPr lang="es-ES"/>
          </a:p>
        </p:txBody>
      </p:sp>
    </p:spTree>
    <p:extLst>
      <p:ext uri="{BB962C8B-B14F-4D97-AF65-F5344CB8AC3E}">
        <p14:creationId xmlns:p14="http://schemas.microsoft.com/office/powerpoint/2010/main" val="105764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AA02CBF-9B68-F84A-9346-6D44162C4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7CDE55-452A-E747-A505-59D7B6F31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1CD71A-8FA5-8C4A-BA97-37283220F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DCD5F-7CDB-E542-9D08-64AE42FA370B}" type="datetimeFigureOut">
              <a:rPr lang="es-ES" smtClean="0"/>
              <a:t>17/11/21</a:t>
            </a:fld>
            <a:endParaRPr lang="es-ES"/>
          </a:p>
        </p:txBody>
      </p:sp>
      <p:sp>
        <p:nvSpPr>
          <p:cNvPr id="5" name="Marcador de pie de página 4">
            <a:extLst>
              <a:ext uri="{FF2B5EF4-FFF2-40B4-BE49-F238E27FC236}">
                <a16:creationId xmlns:a16="http://schemas.microsoft.com/office/drawing/2014/main" id="{1F017981-9007-2144-95E3-415E32197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29B4B32-44B0-5F41-ABC3-CC464725C7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ADE21-C9D8-3F4B-9849-A94662B1AF53}" type="slidenum">
              <a:rPr lang="es-ES" smtClean="0"/>
              <a:t>‹Nº›</a:t>
            </a:fld>
            <a:endParaRPr lang="es-ES"/>
          </a:p>
        </p:txBody>
      </p:sp>
    </p:spTree>
    <p:extLst>
      <p:ext uri="{BB962C8B-B14F-4D97-AF65-F5344CB8AC3E}">
        <p14:creationId xmlns:p14="http://schemas.microsoft.com/office/powerpoint/2010/main" val="10187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E2E3BD84-E1C0-2149-A1A0-79F72E8E55AF}"/>
              </a:ext>
            </a:extLst>
          </p:cNvPr>
          <p:cNvSpPr txBox="1"/>
          <p:nvPr/>
        </p:nvSpPr>
        <p:spPr>
          <a:xfrm>
            <a:off x="3075051" y="355615"/>
            <a:ext cx="5383530" cy="769441"/>
          </a:xfrm>
          <a:prstGeom prst="rect">
            <a:avLst/>
          </a:prstGeom>
          <a:noFill/>
        </p:spPr>
        <p:txBody>
          <a:bodyPr wrap="square">
            <a:spAutoFit/>
          </a:bodyPr>
          <a:lstStyle/>
          <a:p>
            <a:pPr algn="ctr">
              <a:defRPr/>
            </a:pPr>
            <a:r>
              <a:rPr lang="es-ES" sz="4400" b="1" dirty="0">
                <a:solidFill>
                  <a:srgbClr val="0070C0"/>
                </a:solidFill>
                <a:latin typeface="Century Gothic" panose="020B0502020202020204" pitchFamily="34" charset="0"/>
                <a:cs typeface="Calibri" panose="020F0502020204030204" pitchFamily="34" charset="0"/>
              </a:rPr>
              <a:t>3ª MINI-LESSON</a:t>
            </a:r>
          </a:p>
        </p:txBody>
      </p:sp>
      <p:sp>
        <p:nvSpPr>
          <p:cNvPr id="31" name="CuadroTexto 30">
            <a:extLst>
              <a:ext uri="{FF2B5EF4-FFF2-40B4-BE49-F238E27FC236}">
                <a16:creationId xmlns:a16="http://schemas.microsoft.com/office/drawing/2014/main" id="{94802E0C-41D7-7A41-AB84-E96F7352978D}"/>
              </a:ext>
            </a:extLst>
          </p:cNvPr>
          <p:cNvSpPr txBox="1"/>
          <p:nvPr/>
        </p:nvSpPr>
        <p:spPr>
          <a:xfrm>
            <a:off x="6131677" y="1050753"/>
            <a:ext cx="5745246" cy="5078313"/>
          </a:xfrm>
          <a:prstGeom prst="rect">
            <a:avLst/>
          </a:prstGeom>
          <a:noFill/>
        </p:spPr>
        <p:txBody>
          <a:bodyPr wrap="square">
            <a:spAutoFit/>
          </a:bodyPr>
          <a:lstStyle/>
          <a:p>
            <a:pPr marL="457200" indent="-457200">
              <a:spcBef>
                <a:spcPts val="1200"/>
              </a:spcBef>
              <a:buAutoNum type="arabicPeriod"/>
              <a:defRPr/>
            </a:pPr>
            <a:r>
              <a:rPr lang="es-ES" sz="2400" dirty="0" err="1">
                <a:solidFill>
                  <a:srgbClr val="0070C0"/>
                </a:solidFill>
                <a:latin typeface="Century Gothic" panose="020B0502020202020204" pitchFamily="34" charset="0"/>
                <a:cs typeface="Calibri" panose="020F0502020204030204" pitchFamily="34" charset="0"/>
              </a:rPr>
              <a:t>Download</a:t>
            </a:r>
            <a:r>
              <a:rPr lang="es-ES" sz="2400" dirty="0">
                <a:solidFill>
                  <a:srgbClr val="0070C0"/>
                </a:solidFill>
                <a:latin typeface="Century Gothic" panose="020B0502020202020204" pitchFamily="34" charset="0"/>
                <a:cs typeface="Calibri" panose="020F0502020204030204" pitchFamily="34" charset="0"/>
              </a:rPr>
              <a:t>: ‘3ª Mini-</a:t>
            </a:r>
            <a:r>
              <a:rPr lang="es-ES" sz="2400" dirty="0" err="1">
                <a:solidFill>
                  <a:srgbClr val="0070C0"/>
                </a:solidFill>
                <a:latin typeface="Century Gothic" panose="020B0502020202020204" pitchFamily="34" charset="0"/>
                <a:cs typeface="Calibri" panose="020F0502020204030204" pitchFamily="34" charset="0"/>
              </a:rPr>
              <a:t>Lesson</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Which</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is</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the</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best</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paraphrase</a:t>
            </a:r>
            <a:r>
              <a:rPr lang="es-ES" sz="2400" dirty="0">
                <a:solidFill>
                  <a:srgbClr val="0070C0"/>
                </a:solidFill>
                <a:latin typeface="Century Gothic" panose="020B0502020202020204" pitchFamily="34" charset="0"/>
                <a:cs typeface="Calibri" panose="020F0502020204030204" pitchFamily="34" charset="0"/>
              </a:rPr>
              <a:t>/</a:t>
            </a:r>
            <a:r>
              <a:rPr lang="es-ES" sz="2400" dirty="0" err="1">
                <a:solidFill>
                  <a:srgbClr val="0070C0"/>
                </a:solidFill>
                <a:latin typeface="Century Gothic" panose="020B0502020202020204" pitchFamily="34" charset="0"/>
                <a:cs typeface="Calibri" panose="020F0502020204030204" pitchFamily="34" charset="0"/>
              </a:rPr>
              <a:t>translation</a:t>
            </a:r>
            <a:r>
              <a:rPr lang="es-ES" sz="2400" dirty="0">
                <a:solidFill>
                  <a:srgbClr val="0070C0"/>
                </a:solidFill>
                <a:latin typeface="Century Gothic" panose="020B0502020202020204" pitchFamily="34" charset="0"/>
                <a:cs typeface="Calibri" panose="020F0502020204030204" pitchFamily="34" charset="0"/>
              </a:rPr>
              <a:t>’</a:t>
            </a:r>
          </a:p>
          <a:p>
            <a:pPr marL="457200" indent="-457200">
              <a:spcBef>
                <a:spcPts val="1200"/>
              </a:spcBef>
              <a:buAutoNum type="arabicPeriod"/>
              <a:defRPr/>
            </a:pPr>
            <a:endParaRPr lang="es-ES" sz="2400" dirty="0">
              <a:solidFill>
                <a:srgbClr val="0070C0"/>
              </a:solidFill>
              <a:latin typeface="Century Gothic" panose="020B0502020202020204" pitchFamily="34" charset="0"/>
              <a:cs typeface="Calibri" panose="020F0502020204030204" pitchFamily="34" charset="0"/>
            </a:endParaRPr>
          </a:p>
          <a:p>
            <a:pPr marL="457200" indent="-457200">
              <a:spcBef>
                <a:spcPts val="1200"/>
              </a:spcBef>
              <a:buAutoNum type="arabicPeriod"/>
              <a:defRPr/>
            </a:pPr>
            <a:r>
              <a:rPr lang="es-ES" sz="2400" dirty="0" err="1">
                <a:solidFill>
                  <a:srgbClr val="0070C0"/>
                </a:solidFill>
                <a:latin typeface="Century Gothic" panose="020B0502020202020204" pitchFamily="34" charset="0"/>
                <a:cs typeface="Calibri" panose="020F0502020204030204" pitchFamily="34" charset="0"/>
              </a:rPr>
              <a:t>Choose</a:t>
            </a:r>
            <a:r>
              <a:rPr lang="es-ES" sz="2400" dirty="0">
                <a:solidFill>
                  <a:srgbClr val="0070C0"/>
                </a:solidFill>
                <a:latin typeface="Century Gothic" panose="020B0502020202020204" pitchFamily="34" charset="0"/>
                <a:cs typeface="Calibri" panose="020F0502020204030204" pitchFamily="34" charset="0"/>
              </a:rPr>
              <a:t> Roles</a:t>
            </a:r>
          </a:p>
          <a:p>
            <a:pPr marL="457200" indent="-457200">
              <a:spcBef>
                <a:spcPts val="1200"/>
              </a:spcBef>
              <a:buAutoNum type="arabicPeriod"/>
              <a:defRPr/>
            </a:pPr>
            <a:endParaRPr lang="es-ES" sz="2400" dirty="0">
              <a:solidFill>
                <a:srgbClr val="0070C0"/>
              </a:solidFill>
              <a:latin typeface="Century Gothic" panose="020B0502020202020204" pitchFamily="34" charset="0"/>
              <a:cs typeface="Calibri" panose="020F0502020204030204" pitchFamily="34" charset="0"/>
            </a:endParaRPr>
          </a:p>
          <a:p>
            <a:pPr marL="457200" indent="-457200">
              <a:spcBef>
                <a:spcPts val="1200"/>
              </a:spcBef>
              <a:buAutoNum type="arabicPeriod"/>
              <a:defRPr/>
            </a:pPr>
            <a:r>
              <a:rPr lang="es-ES" sz="2400" dirty="0" err="1">
                <a:solidFill>
                  <a:srgbClr val="0070C0"/>
                </a:solidFill>
                <a:latin typeface="Century Gothic" panose="020B0502020202020204" pitchFamily="34" charset="0"/>
                <a:cs typeface="Calibri" panose="020F0502020204030204" pitchFamily="34" charset="0"/>
              </a:rPr>
              <a:t>Secretary</a:t>
            </a:r>
            <a:r>
              <a:rPr lang="es-ES" sz="2400" dirty="0">
                <a:solidFill>
                  <a:srgbClr val="0070C0"/>
                </a:solidFill>
                <a:latin typeface="Century Gothic" panose="020B0502020202020204" pitchFamily="34" charset="0"/>
                <a:cs typeface="Calibri" panose="020F0502020204030204" pitchFamily="34" charset="0"/>
              </a:rPr>
              <a:t> Shares </a:t>
            </a:r>
            <a:r>
              <a:rPr lang="es-ES" sz="2400" dirty="0" err="1">
                <a:solidFill>
                  <a:srgbClr val="0070C0"/>
                </a:solidFill>
                <a:latin typeface="Century Gothic" panose="020B0502020202020204" pitchFamily="34" charset="0"/>
                <a:cs typeface="Calibri" panose="020F0502020204030204" pitchFamily="34" charset="0"/>
              </a:rPr>
              <a:t>screen</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with</a:t>
            </a:r>
            <a:r>
              <a:rPr lang="es-ES" sz="2400" dirty="0">
                <a:solidFill>
                  <a:srgbClr val="0070C0"/>
                </a:solidFill>
                <a:latin typeface="Century Gothic" panose="020B0502020202020204" pitchFamily="34" charset="0"/>
                <a:cs typeface="Calibri" panose="020F0502020204030204" pitchFamily="34" charset="0"/>
              </a:rPr>
              <a:t> PPT</a:t>
            </a:r>
          </a:p>
          <a:p>
            <a:pPr marL="457200" indent="-457200">
              <a:spcBef>
                <a:spcPts val="1200"/>
              </a:spcBef>
              <a:buAutoNum type="arabicPeriod"/>
              <a:defRPr/>
            </a:pPr>
            <a:endParaRPr lang="es-ES" sz="2400" dirty="0">
              <a:solidFill>
                <a:srgbClr val="0070C0"/>
              </a:solidFill>
              <a:latin typeface="Century Gothic" panose="020B0502020202020204" pitchFamily="34" charset="0"/>
              <a:cs typeface="Calibri" panose="020F0502020204030204" pitchFamily="34" charset="0"/>
            </a:endParaRPr>
          </a:p>
          <a:p>
            <a:pPr marL="457200" indent="-457200">
              <a:spcBef>
                <a:spcPts val="1200"/>
              </a:spcBef>
              <a:buAutoNum type="arabicPeriod"/>
              <a:defRPr/>
            </a:pPr>
            <a:r>
              <a:rPr lang="es-ES" sz="2400" dirty="0" err="1">
                <a:solidFill>
                  <a:srgbClr val="0070C0"/>
                </a:solidFill>
                <a:latin typeface="Century Gothic" panose="020B0502020202020204" pitchFamily="34" charset="0"/>
                <a:cs typeface="Calibri" panose="020F0502020204030204" pitchFamily="34" charset="0"/>
              </a:rPr>
              <a:t>Choose</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the</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best</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paraphrase</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or</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translation</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for</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each</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instruction</a:t>
            </a:r>
            <a:r>
              <a:rPr lang="es-ES" sz="2400" dirty="0">
                <a:solidFill>
                  <a:srgbClr val="0070C0"/>
                </a:solidFill>
                <a:latin typeface="Century Gothic" panose="020B0502020202020204" pitchFamily="34" charset="0"/>
                <a:cs typeface="Calibri" panose="020F0502020204030204" pitchFamily="34" charset="0"/>
              </a:rPr>
              <a:t>. </a:t>
            </a:r>
            <a:r>
              <a:rPr lang="es-ES" sz="2400" b="1" dirty="0" err="1">
                <a:solidFill>
                  <a:srgbClr val="0070C0"/>
                </a:solidFill>
                <a:latin typeface="Century Gothic" panose="020B0502020202020204" pitchFamily="34" charset="0"/>
                <a:cs typeface="Calibri" panose="020F0502020204030204" pitchFamily="34" charset="0"/>
              </a:rPr>
              <a:t>Underline</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the</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words</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that</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distinguish</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the</a:t>
            </a:r>
            <a:r>
              <a:rPr lang="es-ES" sz="2400" dirty="0">
                <a:solidFill>
                  <a:srgbClr val="0070C0"/>
                </a:solidFill>
                <a:latin typeface="Century Gothic" panose="020B0502020202020204" pitchFamily="34" charset="0"/>
                <a:cs typeface="Calibri" panose="020F0502020204030204" pitchFamily="34" charset="0"/>
              </a:rPr>
              <a:t> </a:t>
            </a:r>
            <a:r>
              <a:rPr lang="es-ES" sz="2400" dirty="0" err="1">
                <a:solidFill>
                  <a:srgbClr val="0070C0"/>
                </a:solidFill>
                <a:latin typeface="Century Gothic" panose="020B0502020202020204" pitchFamily="34" charset="0"/>
                <a:cs typeface="Calibri" panose="020F0502020204030204" pitchFamily="34" charset="0"/>
              </a:rPr>
              <a:t>differences</a:t>
            </a:r>
            <a:endParaRPr lang="es-ES" sz="2400" dirty="0">
              <a:solidFill>
                <a:srgbClr val="0070C0"/>
              </a:solidFill>
              <a:latin typeface="Century Gothic" panose="020B050202020202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D0A5AAAF-0BA6-674B-874F-96D46E7DE61E}"/>
              </a:ext>
            </a:extLst>
          </p:cNvPr>
          <p:cNvPicPr>
            <a:picLocks noChangeAspect="1"/>
          </p:cNvPicPr>
          <p:nvPr/>
        </p:nvPicPr>
        <p:blipFill>
          <a:blip r:embed="rId3"/>
          <a:stretch>
            <a:fillRect/>
          </a:stretch>
        </p:blipFill>
        <p:spPr>
          <a:xfrm>
            <a:off x="2584174" y="2847766"/>
            <a:ext cx="2962689" cy="3950252"/>
          </a:xfrm>
          <a:prstGeom prst="rect">
            <a:avLst/>
          </a:prstGeom>
        </p:spPr>
      </p:pic>
      <p:pic>
        <p:nvPicPr>
          <p:cNvPr id="6" name="Picture 2" descr="Paper Mask Lesson">
            <a:extLst>
              <a:ext uri="{FF2B5EF4-FFF2-40B4-BE49-F238E27FC236}">
                <a16:creationId xmlns:a16="http://schemas.microsoft.com/office/drawing/2014/main" id="{2AE49F61-C59B-1A49-A5E6-F8A038AF6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34560">
            <a:off x="996984" y="764561"/>
            <a:ext cx="2856326" cy="361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1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checkerboard(across)">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checkerboard(across)">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1">
                                            <p:txEl>
                                              <p:pRg st="4" end="4"/>
                                            </p:txEl>
                                          </p:spTgt>
                                        </p:tgtEl>
                                        <p:attrNameLst>
                                          <p:attrName>style.visibility</p:attrName>
                                        </p:attrNameLst>
                                      </p:cBhvr>
                                      <p:to>
                                        <p:strVal val="visible"/>
                                      </p:to>
                                    </p:set>
                                    <p:animEffect transition="in" filter="checkerboard(across)">
                                      <p:cBhvr>
                                        <p:cTn id="22" dur="500"/>
                                        <p:tgtEl>
                                          <p:spTgt spid="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1">
                                            <p:txEl>
                                              <p:pRg st="6" end="6"/>
                                            </p:txEl>
                                          </p:spTgt>
                                        </p:tgtEl>
                                        <p:attrNameLst>
                                          <p:attrName>style.visibility</p:attrName>
                                        </p:attrNameLst>
                                      </p:cBhvr>
                                      <p:to>
                                        <p:strVal val="visible"/>
                                      </p:to>
                                    </p:set>
                                    <p:animEffect transition="in" filter="checkerboard(across)">
                                      <p:cBhvr>
                                        <p:cTn id="27" dur="500"/>
                                        <p:tgtEl>
                                          <p:spTgt spid="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E127813-8C7D-5042-B689-908CC6E2993E}"/>
              </a:ext>
            </a:extLst>
          </p:cNvPr>
          <p:cNvSpPr txBox="1"/>
          <p:nvPr/>
        </p:nvSpPr>
        <p:spPr>
          <a:xfrm>
            <a:off x="3839270" y="1250831"/>
            <a:ext cx="7281352" cy="5293757"/>
          </a:xfrm>
          <a:prstGeom prst="rect">
            <a:avLst/>
          </a:prstGeom>
          <a:noFill/>
        </p:spPr>
        <p:txBody>
          <a:bodyPr wrap="square">
            <a:spAutoFit/>
          </a:bodyPr>
          <a:lstStyle/>
          <a:p>
            <a:pPr algn="ctr">
              <a:spcBef>
                <a:spcPts val="1200"/>
              </a:spcBef>
              <a:defRPr/>
            </a:pPr>
            <a:r>
              <a:rPr lang="es-ES" b="1" dirty="0" err="1">
                <a:solidFill>
                  <a:srgbClr val="0070C0"/>
                </a:solidFill>
                <a:latin typeface="Century Gothic" panose="020B0502020202020204" pitchFamily="34" charset="0"/>
                <a:cs typeface="Calibri" panose="020F0502020204030204" pitchFamily="34" charset="0"/>
              </a:rPr>
              <a:t>Which</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is</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the</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best</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paraphrase</a:t>
            </a:r>
            <a:r>
              <a:rPr lang="es-ES" b="1" dirty="0">
                <a:solidFill>
                  <a:srgbClr val="0070C0"/>
                </a:solidFill>
                <a:latin typeface="Century Gothic" panose="020B0502020202020204" pitchFamily="34" charset="0"/>
                <a:cs typeface="Calibri" panose="020F0502020204030204" pitchFamily="34" charset="0"/>
              </a:rPr>
              <a:t>?</a:t>
            </a:r>
          </a:p>
          <a:p>
            <a:pPr algn="ctr">
              <a:spcBef>
                <a:spcPts val="1200"/>
              </a:spcBef>
              <a:defRPr/>
            </a:pPr>
            <a:r>
              <a:rPr lang="es-ES" dirty="0">
                <a:solidFill>
                  <a:srgbClr val="0070C0"/>
                </a:solidFill>
                <a:latin typeface="Century Gothic" panose="020B0502020202020204" pitchFamily="34" charset="0"/>
                <a:cs typeface="Calibri" panose="020F0502020204030204" pitchFamily="34" charset="0"/>
              </a:rPr>
              <a:t>(</a:t>
            </a:r>
            <a:r>
              <a:rPr lang="es-ES" dirty="0" err="1">
                <a:solidFill>
                  <a:srgbClr val="0070C0"/>
                </a:solidFill>
                <a:latin typeface="Century Gothic" panose="020B0502020202020204" pitchFamily="34" charset="0"/>
                <a:cs typeface="Calibri" panose="020F0502020204030204" pitchFamily="34" charset="0"/>
              </a:rPr>
              <a:t>Underline</a:t>
            </a:r>
            <a:r>
              <a:rPr lang="es-ES" dirty="0">
                <a:solidFill>
                  <a:srgbClr val="0070C0"/>
                </a:solidFill>
                <a:latin typeface="Century Gothic" panose="020B0502020202020204" pitchFamily="34" charset="0"/>
                <a:cs typeface="Calibri" panose="020F0502020204030204" pitchFamily="34" charset="0"/>
              </a:rPr>
              <a:t> </a:t>
            </a:r>
            <a:r>
              <a:rPr lang="es-ES" dirty="0" err="1">
                <a:solidFill>
                  <a:srgbClr val="0070C0"/>
                </a:solidFill>
                <a:latin typeface="Century Gothic" panose="020B0502020202020204" pitchFamily="34" charset="0"/>
                <a:cs typeface="Calibri" panose="020F0502020204030204" pitchFamily="34" charset="0"/>
              </a:rPr>
              <a:t>the</a:t>
            </a:r>
            <a:r>
              <a:rPr lang="es-ES" dirty="0">
                <a:solidFill>
                  <a:srgbClr val="0070C0"/>
                </a:solidFill>
                <a:latin typeface="Century Gothic" panose="020B0502020202020204" pitchFamily="34" charset="0"/>
                <a:cs typeface="Calibri" panose="020F0502020204030204" pitchFamily="34" charset="0"/>
              </a:rPr>
              <a:t> </a:t>
            </a:r>
            <a:r>
              <a:rPr lang="es-ES" dirty="0" err="1">
                <a:solidFill>
                  <a:srgbClr val="0070C0"/>
                </a:solidFill>
                <a:latin typeface="Century Gothic" panose="020B0502020202020204" pitchFamily="34" charset="0"/>
                <a:cs typeface="Calibri" panose="020F0502020204030204" pitchFamily="34" charset="0"/>
              </a:rPr>
              <a:t>words</a:t>
            </a:r>
            <a:r>
              <a:rPr lang="es-ES" dirty="0">
                <a:solidFill>
                  <a:srgbClr val="0070C0"/>
                </a:solidFill>
                <a:latin typeface="Century Gothic" panose="020B0502020202020204" pitchFamily="34" charset="0"/>
                <a:cs typeface="Calibri" panose="020F0502020204030204" pitchFamily="34" charset="0"/>
              </a:rPr>
              <a:t> </a:t>
            </a:r>
            <a:r>
              <a:rPr lang="es-ES" dirty="0" err="1">
                <a:solidFill>
                  <a:srgbClr val="0070C0"/>
                </a:solidFill>
                <a:latin typeface="Century Gothic" panose="020B0502020202020204" pitchFamily="34" charset="0"/>
                <a:cs typeface="Calibri" panose="020F0502020204030204" pitchFamily="34" charset="0"/>
              </a:rPr>
              <a:t>that</a:t>
            </a:r>
            <a:r>
              <a:rPr lang="es-ES" dirty="0">
                <a:solidFill>
                  <a:srgbClr val="0070C0"/>
                </a:solidFill>
                <a:latin typeface="Century Gothic" panose="020B0502020202020204" pitchFamily="34" charset="0"/>
                <a:cs typeface="Calibri" panose="020F0502020204030204" pitchFamily="34" charset="0"/>
              </a:rPr>
              <a:t> </a:t>
            </a:r>
            <a:r>
              <a:rPr lang="es-ES" dirty="0" err="1">
                <a:solidFill>
                  <a:srgbClr val="0070C0"/>
                </a:solidFill>
                <a:latin typeface="Century Gothic" panose="020B0502020202020204" pitchFamily="34" charset="0"/>
                <a:cs typeface="Calibri" panose="020F0502020204030204" pitchFamily="34" charset="0"/>
              </a:rPr>
              <a:t>highlight</a:t>
            </a:r>
            <a:r>
              <a:rPr lang="es-ES" dirty="0">
                <a:solidFill>
                  <a:srgbClr val="0070C0"/>
                </a:solidFill>
                <a:latin typeface="Century Gothic" panose="020B0502020202020204" pitchFamily="34" charset="0"/>
                <a:cs typeface="Calibri" panose="020F0502020204030204" pitchFamily="34" charset="0"/>
              </a:rPr>
              <a:t> </a:t>
            </a:r>
            <a:r>
              <a:rPr lang="es-ES" dirty="0" err="1">
                <a:solidFill>
                  <a:srgbClr val="0070C0"/>
                </a:solidFill>
                <a:latin typeface="Century Gothic" panose="020B0502020202020204" pitchFamily="34" charset="0"/>
                <a:cs typeface="Calibri" panose="020F0502020204030204" pitchFamily="34" charset="0"/>
              </a:rPr>
              <a:t>the</a:t>
            </a:r>
            <a:r>
              <a:rPr lang="es-ES" dirty="0">
                <a:solidFill>
                  <a:srgbClr val="0070C0"/>
                </a:solidFill>
                <a:latin typeface="Century Gothic" panose="020B0502020202020204" pitchFamily="34" charset="0"/>
                <a:cs typeface="Calibri" panose="020F0502020204030204" pitchFamily="34" charset="0"/>
              </a:rPr>
              <a:t> </a:t>
            </a:r>
            <a:r>
              <a:rPr lang="es-ES" dirty="0" err="1">
                <a:solidFill>
                  <a:srgbClr val="0070C0"/>
                </a:solidFill>
                <a:latin typeface="Century Gothic" panose="020B0502020202020204" pitchFamily="34" charset="0"/>
                <a:cs typeface="Calibri" panose="020F0502020204030204" pitchFamily="34" charset="0"/>
              </a:rPr>
              <a:t>main</a:t>
            </a:r>
            <a:r>
              <a:rPr lang="es-ES" dirty="0">
                <a:solidFill>
                  <a:srgbClr val="0070C0"/>
                </a:solidFill>
                <a:latin typeface="Century Gothic" panose="020B0502020202020204" pitchFamily="34" charset="0"/>
                <a:cs typeface="Calibri" panose="020F0502020204030204" pitchFamily="34" charset="0"/>
              </a:rPr>
              <a:t> </a:t>
            </a:r>
            <a:r>
              <a:rPr lang="es-ES" dirty="0" err="1">
                <a:solidFill>
                  <a:srgbClr val="0070C0"/>
                </a:solidFill>
                <a:latin typeface="Century Gothic" panose="020B0502020202020204" pitchFamily="34" charset="0"/>
                <a:cs typeface="Calibri" panose="020F0502020204030204" pitchFamily="34" charset="0"/>
              </a:rPr>
              <a:t>differences</a:t>
            </a:r>
            <a:r>
              <a:rPr lang="es-ES" dirty="0">
                <a:solidFill>
                  <a:srgbClr val="0070C0"/>
                </a:solidFill>
                <a:latin typeface="Century Gothic" panose="020B0502020202020204" pitchFamily="34" charset="0"/>
                <a:cs typeface="Calibri" panose="020F0502020204030204" pitchFamily="34" charset="0"/>
              </a:rPr>
              <a:t>.)</a:t>
            </a:r>
            <a:r>
              <a:rPr lang="es-ES" b="1" dirty="0">
                <a:solidFill>
                  <a:srgbClr val="0070C0"/>
                </a:solidFill>
                <a:latin typeface="Century Gothic" panose="020B0502020202020204" pitchFamily="34" charset="0"/>
                <a:cs typeface="Calibri" panose="020F0502020204030204" pitchFamily="34" charset="0"/>
              </a:rPr>
              <a:t> </a:t>
            </a:r>
          </a:p>
          <a:p>
            <a:pPr algn="ctr">
              <a:spcBef>
                <a:spcPts val="1200"/>
              </a:spcBef>
              <a:defRPr/>
            </a:pPr>
            <a:endParaRPr lang="es-ES" sz="2400" b="1" dirty="0">
              <a:solidFill>
                <a:srgbClr val="0070C0"/>
              </a:solidFill>
              <a:latin typeface="Century Gothic" panose="020B0502020202020204" pitchFamily="34" charset="0"/>
              <a:cs typeface="Calibri" panose="020F0502020204030204" pitchFamily="34" charset="0"/>
            </a:endParaRPr>
          </a:p>
          <a:p>
            <a:pPr algn="ctr">
              <a:spcBef>
                <a:spcPts val="1200"/>
              </a:spcBef>
              <a:defRPr/>
            </a:pPr>
            <a:r>
              <a:rPr lang="es-ES" sz="1600" b="1" dirty="0" err="1">
                <a:solidFill>
                  <a:srgbClr val="0070C0"/>
                </a:solidFill>
                <a:latin typeface="Century Gothic" panose="020B0502020202020204" pitchFamily="34" charset="0"/>
                <a:cs typeface="Calibri" panose="020F0502020204030204" pitchFamily="34" charset="0"/>
              </a:rPr>
              <a:t>Europe</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is</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an</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ageing</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continent</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Low</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birth</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rates</a:t>
            </a:r>
            <a:r>
              <a:rPr lang="es-ES" sz="1600" b="1" dirty="0">
                <a:solidFill>
                  <a:srgbClr val="0070C0"/>
                </a:solidFill>
                <a:latin typeface="Century Gothic" panose="020B0502020202020204" pitchFamily="34" charset="0"/>
                <a:cs typeface="Calibri" panose="020F0502020204030204" pitchFamily="34" charset="0"/>
              </a:rPr>
              <a:t> and </a:t>
            </a:r>
            <a:r>
              <a:rPr lang="es-ES" sz="1600" b="1" dirty="0" err="1">
                <a:solidFill>
                  <a:srgbClr val="0070C0"/>
                </a:solidFill>
                <a:latin typeface="Century Gothic" panose="020B0502020202020204" pitchFamily="34" charset="0"/>
                <a:cs typeface="Calibri" panose="020F0502020204030204" pitchFamily="34" charset="0"/>
              </a:rPr>
              <a:t>an</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increase</a:t>
            </a:r>
            <a:r>
              <a:rPr lang="es-ES" sz="1600" b="1" dirty="0">
                <a:solidFill>
                  <a:srgbClr val="0070C0"/>
                </a:solidFill>
                <a:latin typeface="Century Gothic" panose="020B0502020202020204" pitchFamily="34" charset="0"/>
                <a:cs typeface="Calibri" panose="020F0502020204030204" pitchFamily="34" charset="0"/>
              </a:rPr>
              <a:t> in </a:t>
            </a:r>
            <a:r>
              <a:rPr lang="es-ES" sz="1600" b="1" dirty="0" err="1">
                <a:solidFill>
                  <a:srgbClr val="0070C0"/>
                </a:solidFill>
                <a:latin typeface="Century Gothic" panose="020B0502020202020204" pitchFamily="34" charset="0"/>
                <a:cs typeface="Calibri" panose="020F0502020204030204" pitchFamily="34" charset="0"/>
              </a:rPr>
              <a:t>life</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expectancy</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have</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caused</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the</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populations</a:t>
            </a:r>
            <a:r>
              <a:rPr lang="es-ES" sz="1600" b="1" dirty="0">
                <a:solidFill>
                  <a:srgbClr val="0070C0"/>
                </a:solidFill>
                <a:latin typeface="Century Gothic" panose="020B0502020202020204" pitchFamily="34" charset="0"/>
                <a:cs typeface="Calibri" panose="020F0502020204030204" pitchFamily="34" charset="0"/>
              </a:rPr>
              <a:t> of </a:t>
            </a:r>
            <a:r>
              <a:rPr lang="es-ES" sz="1600" b="1" dirty="0" err="1">
                <a:solidFill>
                  <a:srgbClr val="0070C0"/>
                </a:solidFill>
                <a:latin typeface="Century Gothic" panose="020B0502020202020204" pitchFamily="34" charset="0"/>
                <a:cs typeface="Calibri" panose="020F0502020204030204" pitchFamily="34" charset="0"/>
              </a:rPr>
              <a:t>countries</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like</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Spain</a:t>
            </a:r>
            <a:r>
              <a:rPr lang="es-ES" sz="1600" b="1" dirty="0">
                <a:solidFill>
                  <a:srgbClr val="0070C0"/>
                </a:solidFill>
                <a:latin typeface="Century Gothic" panose="020B0502020202020204" pitchFamily="34" charset="0"/>
                <a:cs typeface="Calibri" panose="020F0502020204030204" pitchFamily="34" charset="0"/>
              </a:rPr>
              <a:t> to </a:t>
            </a:r>
            <a:r>
              <a:rPr lang="es-ES" sz="1600" b="1" dirty="0" err="1">
                <a:solidFill>
                  <a:srgbClr val="0070C0"/>
                </a:solidFill>
                <a:latin typeface="Century Gothic" panose="020B0502020202020204" pitchFamily="34" charset="0"/>
                <a:cs typeface="Calibri" panose="020F0502020204030204" pitchFamily="34" charset="0"/>
              </a:rPr>
              <a:t>have</a:t>
            </a:r>
            <a:r>
              <a:rPr lang="es-ES" sz="1600" b="1" dirty="0">
                <a:solidFill>
                  <a:srgbClr val="0070C0"/>
                </a:solidFill>
                <a:latin typeface="Century Gothic" panose="020B0502020202020204" pitchFamily="34" charset="0"/>
                <a:cs typeface="Calibri" panose="020F0502020204030204" pitchFamily="34" charset="0"/>
              </a:rPr>
              <a:t> a </a:t>
            </a:r>
            <a:r>
              <a:rPr lang="es-ES" sz="1600" b="1" dirty="0" err="1">
                <a:solidFill>
                  <a:srgbClr val="0070C0"/>
                </a:solidFill>
                <a:latin typeface="Century Gothic" panose="020B0502020202020204" pitchFamily="34" charset="0"/>
                <a:cs typeface="Calibri" panose="020F0502020204030204" pitchFamily="34" charset="0"/>
              </a:rPr>
              <a:t>slow</a:t>
            </a:r>
            <a:r>
              <a:rPr lang="es-ES" sz="1600" b="1" dirty="0">
                <a:solidFill>
                  <a:srgbClr val="0070C0"/>
                </a:solidFill>
                <a:latin typeface="Century Gothic" panose="020B0502020202020204" pitchFamily="34" charset="0"/>
                <a:cs typeface="Calibri" panose="020F0502020204030204" pitchFamily="34" charset="0"/>
              </a:rPr>
              <a:t> and </a:t>
            </a:r>
            <a:r>
              <a:rPr lang="es-ES" sz="1600" b="1" dirty="0" err="1">
                <a:solidFill>
                  <a:srgbClr val="0070C0"/>
                </a:solidFill>
                <a:latin typeface="Century Gothic" panose="020B0502020202020204" pitchFamily="34" charset="0"/>
                <a:cs typeface="Calibri" panose="020F0502020204030204" pitchFamily="34" charset="0"/>
              </a:rPr>
              <a:t>even</a:t>
            </a:r>
            <a:r>
              <a:rPr lang="es-ES" sz="1600" b="1" dirty="0">
                <a:solidFill>
                  <a:srgbClr val="0070C0"/>
                </a:solidFill>
                <a:latin typeface="Century Gothic" panose="020B0502020202020204" pitchFamily="34" charset="0"/>
                <a:cs typeface="Calibri" panose="020F0502020204030204" pitchFamily="34" charset="0"/>
              </a:rPr>
              <a:t> </a:t>
            </a:r>
            <a:r>
              <a:rPr lang="es-ES" sz="1600" b="1" dirty="0" err="1">
                <a:solidFill>
                  <a:srgbClr val="0070C0"/>
                </a:solidFill>
                <a:latin typeface="Century Gothic" panose="020B0502020202020204" pitchFamily="34" charset="0"/>
                <a:cs typeface="Calibri" panose="020F0502020204030204" pitchFamily="34" charset="0"/>
              </a:rPr>
              <a:t>negative</a:t>
            </a:r>
            <a:r>
              <a:rPr lang="es-ES" sz="1600" b="1" dirty="0">
                <a:solidFill>
                  <a:srgbClr val="0070C0"/>
                </a:solidFill>
                <a:latin typeface="Century Gothic" panose="020B0502020202020204" pitchFamily="34" charset="0"/>
                <a:cs typeface="Calibri" panose="020F0502020204030204" pitchFamily="34" charset="0"/>
              </a:rPr>
              <a:t> natural </a:t>
            </a:r>
            <a:r>
              <a:rPr lang="es-ES" sz="1600" b="1" dirty="0" err="1">
                <a:solidFill>
                  <a:srgbClr val="0070C0"/>
                </a:solidFill>
                <a:latin typeface="Century Gothic" panose="020B0502020202020204" pitchFamily="34" charset="0"/>
                <a:cs typeface="Calibri" panose="020F0502020204030204" pitchFamily="34" charset="0"/>
              </a:rPr>
              <a:t>increase</a:t>
            </a:r>
            <a:r>
              <a:rPr lang="es-ES" sz="1600" b="1" dirty="0">
                <a:solidFill>
                  <a:srgbClr val="0070C0"/>
                </a:solidFill>
                <a:latin typeface="Century Gothic" panose="020B0502020202020204" pitchFamily="34" charset="0"/>
                <a:cs typeface="Calibri" panose="020F0502020204030204" pitchFamily="34" charset="0"/>
              </a:rPr>
              <a:t>. </a:t>
            </a:r>
          </a:p>
          <a:p>
            <a:pPr>
              <a:spcBef>
                <a:spcPts val="1200"/>
              </a:spcBef>
              <a:defRPr/>
            </a:pPr>
            <a:endParaRPr lang="es-ES" sz="1600" dirty="0">
              <a:solidFill>
                <a:srgbClr val="0070C0"/>
              </a:solidFill>
              <a:latin typeface="Century Gothic" panose="020B0502020202020204" pitchFamily="34" charset="0"/>
              <a:cs typeface="Calibri" panose="020F0502020204030204" pitchFamily="34" charset="0"/>
            </a:endParaRPr>
          </a:p>
          <a:p>
            <a:pPr marL="457200" indent="-457200">
              <a:spcBef>
                <a:spcPts val="1200"/>
              </a:spcBef>
              <a:buAutoNum type="alphaUcPeriod"/>
              <a:defRPr/>
            </a:pPr>
            <a:r>
              <a:rPr lang="es-ES" sz="1600" dirty="0" err="1">
                <a:solidFill>
                  <a:srgbClr val="0070C0"/>
                </a:solidFill>
                <a:latin typeface="Century Gothic" panose="020B0502020202020204" pitchFamily="34" charset="0"/>
                <a:cs typeface="Calibri" panose="020F0502020204030204" pitchFamily="34" charset="0"/>
              </a:rPr>
              <a:t>Europe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is</a:t>
            </a:r>
            <a:r>
              <a:rPr lang="es-ES" sz="1600" dirty="0">
                <a:solidFill>
                  <a:srgbClr val="0070C0"/>
                </a:solidFill>
                <a:latin typeface="Century Gothic" panose="020B0502020202020204" pitchFamily="34" charset="0"/>
                <a:cs typeface="Calibri" panose="020F0502020204030204" pitchFamily="34" charset="0"/>
              </a:rPr>
              <a:t> a </a:t>
            </a:r>
            <a:r>
              <a:rPr lang="es-ES" sz="1600" dirty="0" err="1">
                <a:solidFill>
                  <a:srgbClr val="0070C0"/>
                </a:solidFill>
                <a:latin typeface="Century Gothic" panose="020B0502020202020204" pitchFamily="34" charset="0"/>
                <a:cs typeface="Calibri" panose="020F0502020204030204" pitchFamily="34" charset="0"/>
              </a:rPr>
              <a:t>continent</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that</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is</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old</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Many</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people</a:t>
            </a:r>
            <a:r>
              <a:rPr lang="es-ES" sz="1600" dirty="0">
                <a:solidFill>
                  <a:srgbClr val="0070C0"/>
                </a:solidFill>
                <a:latin typeface="Century Gothic" panose="020B0502020202020204" pitchFamily="34" charset="0"/>
                <a:cs typeface="Calibri" panose="020F0502020204030204" pitchFamily="34" charset="0"/>
              </a:rPr>
              <a:t> are </a:t>
            </a:r>
            <a:r>
              <a:rPr lang="es-ES" sz="1600" dirty="0" err="1">
                <a:solidFill>
                  <a:srgbClr val="0070C0"/>
                </a:solidFill>
                <a:latin typeface="Century Gothic" panose="020B0502020202020204" pitchFamily="34" charset="0"/>
                <a:cs typeface="Calibri" panose="020F0502020204030204" pitchFamily="34" charset="0"/>
              </a:rPr>
              <a:t>born</a:t>
            </a:r>
            <a:r>
              <a:rPr lang="es-ES" sz="1600" dirty="0">
                <a:solidFill>
                  <a:srgbClr val="0070C0"/>
                </a:solidFill>
                <a:latin typeface="Century Gothic" panose="020B0502020202020204" pitchFamily="34" charset="0"/>
                <a:cs typeface="Calibri" panose="020F0502020204030204" pitchFamily="34" charset="0"/>
              </a:rPr>
              <a:t> short and </a:t>
            </a:r>
            <a:r>
              <a:rPr lang="es-ES" sz="1600" dirty="0" err="1">
                <a:solidFill>
                  <a:srgbClr val="0070C0"/>
                </a:solidFill>
                <a:latin typeface="Century Gothic" panose="020B0502020202020204" pitchFamily="34" charset="0"/>
                <a:cs typeface="Calibri" panose="020F0502020204030204" pitchFamily="34" charset="0"/>
              </a:rPr>
              <a:t>there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is</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an</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increase</a:t>
            </a:r>
            <a:r>
              <a:rPr lang="es-ES" sz="1600" dirty="0">
                <a:solidFill>
                  <a:srgbClr val="0070C0"/>
                </a:solidFill>
                <a:latin typeface="Century Gothic" panose="020B0502020202020204" pitchFamily="34" charset="0"/>
                <a:cs typeface="Calibri" panose="020F0502020204030204" pitchFamily="34" charset="0"/>
              </a:rPr>
              <a:t> in </a:t>
            </a:r>
            <a:r>
              <a:rPr lang="es-ES" sz="1600" dirty="0" err="1">
                <a:solidFill>
                  <a:srgbClr val="0070C0"/>
                </a:solidFill>
                <a:latin typeface="Century Gothic" panose="020B0502020202020204" pitchFamily="34" charset="0"/>
                <a:cs typeface="Calibri" panose="020F0502020204030204" pitchFamily="34" charset="0"/>
              </a:rPr>
              <a:t>expectations</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people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have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about</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life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This</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means</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that</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populations</a:t>
            </a:r>
            <a:r>
              <a:rPr lang="es-ES" sz="1600" dirty="0">
                <a:solidFill>
                  <a:srgbClr val="0070C0"/>
                </a:solidFill>
                <a:latin typeface="Century Gothic" panose="020B0502020202020204" pitchFamily="34" charset="0"/>
                <a:cs typeface="Calibri" panose="020F0502020204030204" pitchFamily="34" charset="0"/>
              </a:rPr>
              <a:t> in </a:t>
            </a:r>
            <a:r>
              <a:rPr lang="es-ES" sz="1600" dirty="0" err="1">
                <a:solidFill>
                  <a:srgbClr val="0070C0"/>
                </a:solidFill>
                <a:latin typeface="Century Gothic" panose="020B0502020202020204" pitchFamily="34" charset="0"/>
                <a:cs typeface="Calibri" panose="020F0502020204030204" pitchFamily="34" charset="0"/>
              </a:rPr>
              <a:t>countries</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like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Spain</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have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slow</a:t>
            </a:r>
            <a:r>
              <a:rPr lang="es-ES" sz="1600" dirty="0">
                <a:solidFill>
                  <a:srgbClr val="0070C0"/>
                </a:solidFill>
                <a:latin typeface="Century Gothic" panose="020B0502020202020204" pitchFamily="34" charset="0"/>
                <a:cs typeface="Calibri" panose="020F0502020204030204" pitchFamily="34" charset="0"/>
              </a:rPr>
              <a:t> and </a:t>
            </a:r>
            <a:r>
              <a:rPr lang="es-ES" sz="1600" dirty="0" err="1">
                <a:solidFill>
                  <a:srgbClr val="0070C0"/>
                </a:solidFill>
                <a:latin typeface="Century Gothic" panose="020B0502020202020204" pitchFamily="34" charset="0"/>
                <a:cs typeface="Calibri" panose="020F0502020204030204" pitchFamily="34" charset="0"/>
              </a:rPr>
              <a:t>even</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negative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increase</a:t>
            </a:r>
            <a:r>
              <a:rPr lang="es-ES" sz="1600" dirty="0">
                <a:solidFill>
                  <a:srgbClr val="0070C0"/>
                </a:solidFill>
                <a:latin typeface="Century Gothic" panose="020B0502020202020204" pitchFamily="34" charset="0"/>
                <a:cs typeface="Calibri" panose="020F0502020204030204" pitchFamily="34" charset="0"/>
              </a:rPr>
              <a:t> in </a:t>
            </a:r>
            <a:r>
              <a:rPr lang="es-ES" sz="1600" dirty="0" err="1">
                <a:solidFill>
                  <a:srgbClr val="0070C0"/>
                </a:solidFill>
                <a:latin typeface="Century Gothic" panose="020B0502020202020204" pitchFamily="34" charset="0"/>
                <a:cs typeface="Calibri" panose="020F0502020204030204" pitchFamily="34" charset="0"/>
              </a:rPr>
              <a:t>nature</a:t>
            </a:r>
            <a:r>
              <a:rPr lang="es-ES" sz="1600" dirty="0">
                <a:solidFill>
                  <a:srgbClr val="0070C0"/>
                </a:solidFill>
                <a:latin typeface="Century Gothic" panose="020B0502020202020204" pitchFamily="34" charset="0"/>
                <a:cs typeface="Calibri" panose="020F0502020204030204" pitchFamily="34" charset="0"/>
              </a:rPr>
              <a:t>. </a:t>
            </a:r>
          </a:p>
          <a:p>
            <a:pPr marL="457200" indent="-457200">
              <a:spcBef>
                <a:spcPts val="1200"/>
              </a:spcBef>
              <a:buAutoNum type="alphaUcPeriod"/>
              <a:defRPr/>
            </a:pPr>
            <a:endParaRPr lang="es-ES" sz="1600" dirty="0">
              <a:solidFill>
                <a:srgbClr val="0070C0"/>
              </a:solidFill>
              <a:latin typeface="Century Gothic" panose="020B0502020202020204" pitchFamily="34" charset="0"/>
              <a:cs typeface="Calibri" panose="020F0502020204030204" pitchFamily="34" charset="0"/>
            </a:endParaRPr>
          </a:p>
          <a:p>
            <a:pPr marL="457200" indent="-457200">
              <a:spcBef>
                <a:spcPts val="1200"/>
              </a:spcBef>
              <a:buAutoNum type="alphaUcPeriod"/>
              <a:defRPr/>
            </a:pPr>
            <a:r>
              <a:rPr lang="es-ES" sz="1600" dirty="0" err="1">
                <a:solidFill>
                  <a:srgbClr val="0070C0"/>
                </a:solidFill>
                <a:latin typeface="Century Gothic" panose="020B0502020202020204" pitchFamily="34" charset="0"/>
                <a:cs typeface="Calibri" panose="020F0502020204030204" pitchFamily="34" charset="0"/>
              </a:rPr>
              <a:t>Europe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is</a:t>
            </a:r>
            <a:r>
              <a:rPr lang="es-ES" sz="1600" dirty="0">
                <a:solidFill>
                  <a:srgbClr val="0070C0"/>
                </a:solidFill>
                <a:latin typeface="Century Gothic" panose="020B0502020202020204" pitchFamily="34" charset="0"/>
                <a:cs typeface="Calibri" panose="020F0502020204030204" pitchFamily="34" charset="0"/>
              </a:rPr>
              <a:t> a </a:t>
            </a:r>
            <a:r>
              <a:rPr lang="es-ES" sz="1600" dirty="0" err="1">
                <a:solidFill>
                  <a:srgbClr val="0070C0"/>
                </a:solidFill>
                <a:latin typeface="Century Gothic" panose="020B0502020202020204" pitchFamily="34" charset="0"/>
                <a:cs typeface="Calibri" panose="020F0502020204030204" pitchFamily="34" charset="0"/>
              </a:rPr>
              <a:t>continent</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with</a:t>
            </a:r>
            <a:r>
              <a:rPr lang="es-ES" sz="1600" dirty="0">
                <a:solidFill>
                  <a:srgbClr val="0070C0"/>
                </a:solidFill>
                <a:latin typeface="Century Gothic" panose="020B0502020202020204" pitchFamily="34" charset="0"/>
                <a:cs typeface="Calibri" panose="020F0502020204030204" pitchFamily="34" charset="0"/>
              </a:rPr>
              <a:t> a </a:t>
            </a:r>
            <a:r>
              <a:rPr lang="es-ES" sz="1600" dirty="0" err="1">
                <a:solidFill>
                  <a:srgbClr val="0070C0"/>
                </a:solidFill>
                <a:latin typeface="Century Gothic" panose="020B0502020202020204" pitchFamily="34" charset="0"/>
                <a:cs typeface="Calibri" panose="020F0502020204030204" pitchFamily="34" charset="0"/>
              </a:rPr>
              <a:t>lot</a:t>
            </a:r>
            <a:r>
              <a:rPr lang="es-ES" sz="1600" dirty="0">
                <a:solidFill>
                  <a:srgbClr val="0070C0"/>
                </a:solidFill>
                <a:latin typeface="Century Gothic" panose="020B0502020202020204" pitchFamily="34" charset="0"/>
                <a:cs typeface="Calibri" panose="020F0502020204030204" pitchFamily="34" charset="0"/>
              </a:rPr>
              <a:t> of </a:t>
            </a:r>
            <a:r>
              <a:rPr lang="es-ES" sz="1600" dirty="0" err="1">
                <a:solidFill>
                  <a:srgbClr val="0070C0"/>
                </a:solidFill>
                <a:latin typeface="Century Gothic" panose="020B0502020202020204" pitchFamily="34" charset="0"/>
                <a:cs typeface="Calibri" panose="020F0502020204030204" pitchFamily="34" charset="0"/>
              </a:rPr>
              <a:t>elderly</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older</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people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Not</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many</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babies</a:t>
            </a:r>
            <a:r>
              <a:rPr lang="es-ES" sz="1600" dirty="0">
                <a:solidFill>
                  <a:srgbClr val="0070C0"/>
                </a:solidFill>
                <a:latin typeface="Century Gothic" panose="020B0502020202020204" pitchFamily="34" charset="0"/>
                <a:cs typeface="Calibri" panose="020F0502020204030204" pitchFamily="34" charset="0"/>
              </a:rPr>
              <a:t> are </a:t>
            </a:r>
            <a:r>
              <a:rPr lang="es-ES" sz="1600" dirty="0" err="1">
                <a:solidFill>
                  <a:srgbClr val="0070C0"/>
                </a:solidFill>
                <a:latin typeface="Century Gothic" panose="020B0502020202020204" pitchFamily="34" charset="0"/>
                <a:cs typeface="Calibri" panose="020F0502020204030204" pitchFamily="34" charset="0"/>
              </a:rPr>
              <a:t>born</a:t>
            </a:r>
            <a:r>
              <a:rPr lang="es-ES" sz="1600" dirty="0">
                <a:solidFill>
                  <a:srgbClr val="0070C0"/>
                </a:solidFill>
                <a:latin typeface="Century Gothic" panose="020B0502020202020204" pitchFamily="34" charset="0"/>
                <a:cs typeface="Calibri" panose="020F0502020204030204" pitchFamily="34" charset="0"/>
              </a:rPr>
              <a:t> and </a:t>
            </a:r>
            <a:r>
              <a:rPr lang="es-ES" sz="1600" dirty="0" err="1">
                <a:solidFill>
                  <a:srgbClr val="0070C0"/>
                </a:solidFill>
                <a:latin typeface="Century Gothic" panose="020B0502020202020204" pitchFamily="34" charset="0"/>
                <a:cs typeface="Calibri" panose="020F0502020204030204" pitchFamily="34" charset="0"/>
              </a:rPr>
              <a:t>people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live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longer</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This</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means</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that</a:t>
            </a:r>
            <a:r>
              <a:rPr lang="es-ES" sz="1600" dirty="0">
                <a:solidFill>
                  <a:srgbClr val="0070C0"/>
                </a:solidFill>
                <a:latin typeface="Century Gothic" panose="020B0502020202020204" pitchFamily="34" charset="0"/>
                <a:cs typeface="Calibri" panose="020F0502020204030204" pitchFamily="34" charset="0"/>
              </a:rPr>
              <a:t> in </a:t>
            </a:r>
            <a:r>
              <a:rPr lang="es-ES" sz="1600" dirty="0" err="1">
                <a:solidFill>
                  <a:srgbClr val="0070C0"/>
                </a:solidFill>
                <a:latin typeface="Century Gothic" panose="020B0502020202020204" pitchFamily="34" charset="0"/>
                <a:cs typeface="Calibri" panose="020F0502020204030204" pitchFamily="34" charset="0"/>
              </a:rPr>
              <a:t>countries</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like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Spain</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there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is</a:t>
            </a:r>
            <a:r>
              <a:rPr lang="es-ES" sz="1600" dirty="0">
                <a:solidFill>
                  <a:srgbClr val="0070C0"/>
                </a:solidFill>
                <a:latin typeface="Century Gothic" panose="020B0502020202020204" pitchFamily="34" charset="0"/>
                <a:cs typeface="Calibri" panose="020F0502020204030204" pitchFamily="34" charset="0"/>
              </a:rPr>
              <a:t> a </a:t>
            </a:r>
            <a:r>
              <a:rPr lang="es-ES" sz="1600" dirty="0" err="1">
                <a:solidFill>
                  <a:srgbClr val="0070C0"/>
                </a:solidFill>
                <a:latin typeface="Century Gothic" panose="020B0502020202020204" pitchFamily="34" charset="0"/>
                <a:cs typeface="Calibri" panose="020F0502020204030204" pitchFamily="34" charset="0"/>
              </a:rPr>
              <a:t>slow</a:t>
            </a:r>
            <a:r>
              <a:rPr lang="es-ES" sz="1600" dirty="0">
                <a:solidFill>
                  <a:srgbClr val="0070C0"/>
                </a:solidFill>
                <a:latin typeface="Century Gothic" panose="020B0502020202020204" pitchFamily="34" charset="0"/>
                <a:cs typeface="Calibri" panose="020F0502020204030204" pitchFamily="34" charset="0"/>
              </a:rPr>
              <a:t> and </a:t>
            </a:r>
            <a:r>
              <a:rPr lang="es-ES" sz="1600" dirty="0" err="1">
                <a:solidFill>
                  <a:srgbClr val="0070C0"/>
                </a:solidFill>
                <a:latin typeface="Century Gothic" panose="020B0502020202020204" pitchFamily="34" charset="0"/>
                <a:cs typeface="Calibri" panose="020F0502020204030204" pitchFamily="34" charset="0"/>
              </a:rPr>
              <a:t>even</a:t>
            </a:r>
            <a:r>
              <a:rPr lang="es-ES" sz="1600" dirty="0">
                <a:solidFill>
                  <a:srgbClr val="0070C0"/>
                </a:solidFill>
                <a:latin typeface="Century Gothic" panose="020B0502020202020204" pitchFamily="34" charset="0"/>
                <a:cs typeface="Calibri" panose="020F0502020204030204" pitchFamily="34" charset="0"/>
              </a:rPr>
              <a:t> a </a:t>
            </a:r>
            <a:r>
              <a:rPr lang="es-ES" sz="1600" dirty="0" err="1">
                <a:solidFill>
                  <a:srgbClr val="0070C0"/>
                </a:solidFill>
                <a:latin typeface="Century Gothic" panose="020B0502020202020204" pitchFamily="34" charset="0"/>
                <a:cs typeface="Calibri" panose="020F0502020204030204" pitchFamily="34" charset="0"/>
              </a:rPr>
              <a:t>negative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increase</a:t>
            </a:r>
            <a:r>
              <a:rPr lang="es-ES" sz="1600" dirty="0">
                <a:solidFill>
                  <a:srgbClr val="0070C0"/>
                </a:solidFill>
                <a:latin typeface="Century Gothic" panose="020B0502020202020204" pitchFamily="34" charset="0"/>
                <a:cs typeface="Calibri" panose="020F0502020204030204" pitchFamily="34" charset="0"/>
              </a:rPr>
              <a:t> in </a:t>
            </a:r>
            <a:r>
              <a:rPr lang="es-ES" sz="1600" dirty="0" err="1">
                <a:solidFill>
                  <a:srgbClr val="0070C0"/>
                </a:solidFill>
                <a:latin typeface="Century Gothic" panose="020B0502020202020204" pitchFamily="34" charset="0"/>
                <a:cs typeface="Calibri" panose="020F0502020204030204" pitchFamily="34" charset="0"/>
              </a:rPr>
              <a:t>the</a:t>
            </a:r>
            <a:r>
              <a:rPr lang="es-ES" sz="1600" dirty="0">
                <a:solidFill>
                  <a:srgbClr val="0070C0"/>
                </a:solidFill>
                <a:latin typeface="Century Gothic" panose="020B0502020202020204" pitchFamily="34" charset="0"/>
                <a:cs typeface="Calibri" panose="020F0502020204030204" pitchFamily="34" charset="0"/>
              </a:rPr>
              <a:t> </a:t>
            </a:r>
            <a:r>
              <a:rPr lang="es-ES" sz="1600" dirty="0" err="1">
                <a:solidFill>
                  <a:srgbClr val="0070C0"/>
                </a:solidFill>
                <a:latin typeface="Century Gothic" panose="020B0502020202020204" pitchFamily="34" charset="0"/>
                <a:cs typeface="Calibri" panose="020F0502020204030204" pitchFamily="34" charset="0"/>
              </a:rPr>
              <a:t>population</a:t>
            </a:r>
            <a:r>
              <a:rPr lang="es-ES" sz="1600" dirty="0">
                <a:solidFill>
                  <a:srgbClr val="0070C0"/>
                </a:solidFill>
                <a:latin typeface="Century Gothic" panose="020B0502020202020204" pitchFamily="34" charset="0"/>
                <a:cs typeface="Calibri" panose="020F0502020204030204" pitchFamily="34" charset="0"/>
              </a:rPr>
              <a:t>. </a:t>
            </a:r>
            <a:endParaRPr lang="es-ES" sz="2400" dirty="0">
              <a:solidFill>
                <a:srgbClr val="0070C0"/>
              </a:solidFill>
              <a:latin typeface="Century Gothic" panose="020B050202020202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C14466F3-6A59-B446-91A5-B2C4B6B71C06}"/>
              </a:ext>
            </a:extLst>
          </p:cNvPr>
          <p:cNvPicPr>
            <a:picLocks noChangeAspect="1"/>
          </p:cNvPicPr>
          <p:nvPr/>
        </p:nvPicPr>
        <p:blipFill>
          <a:blip r:embed="rId2"/>
          <a:stretch>
            <a:fillRect/>
          </a:stretch>
        </p:blipFill>
        <p:spPr>
          <a:xfrm rot="21000496">
            <a:off x="1610" y="-74139"/>
            <a:ext cx="2962689" cy="3950252"/>
          </a:xfrm>
          <a:prstGeom prst="rect">
            <a:avLst/>
          </a:prstGeom>
        </p:spPr>
      </p:pic>
    </p:spTree>
    <p:extLst>
      <p:ext uri="{BB962C8B-B14F-4D97-AF65-F5344CB8AC3E}">
        <p14:creationId xmlns:p14="http://schemas.microsoft.com/office/powerpoint/2010/main" val="10994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heckerboard(across)">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heckerboard(across)">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checkerboard(across)">
                                      <p:cBhvr>
                                        <p:cTn id="2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476E5-DD9F-2648-ABC2-2A3AAAAF0B92}"/>
              </a:ext>
            </a:extLst>
          </p:cNvPr>
          <p:cNvSpPr txBox="1"/>
          <p:nvPr/>
        </p:nvSpPr>
        <p:spPr>
          <a:xfrm>
            <a:off x="3900073" y="596714"/>
            <a:ext cx="7641138" cy="5570756"/>
          </a:xfrm>
          <a:prstGeom prst="rect">
            <a:avLst/>
          </a:prstGeom>
          <a:noFill/>
        </p:spPr>
        <p:txBody>
          <a:bodyPr wrap="square">
            <a:spAutoFit/>
          </a:bodyPr>
          <a:lstStyle/>
          <a:p>
            <a:pPr algn="ctr">
              <a:spcBef>
                <a:spcPts val="1200"/>
              </a:spcBef>
              <a:defRPr/>
            </a:pPr>
            <a:r>
              <a:rPr lang="es-ES" sz="1400" b="1" dirty="0" err="1">
                <a:solidFill>
                  <a:srgbClr val="0070C0"/>
                </a:solidFill>
                <a:latin typeface="Century Gothic" panose="020B0502020202020204" pitchFamily="34" charset="0"/>
                <a:cs typeface="Calibri" panose="020F0502020204030204" pitchFamily="34" charset="0"/>
              </a:rPr>
              <a:t>Which</a:t>
            </a:r>
            <a:r>
              <a:rPr lang="es-ES" sz="1400" b="1" dirty="0">
                <a:solidFill>
                  <a:srgbClr val="0070C0"/>
                </a:solidFill>
                <a:latin typeface="Century Gothic" panose="020B0502020202020204" pitchFamily="34" charset="0"/>
                <a:cs typeface="Calibri" panose="020F0502020204030204" pitchFamily="34" charset="0"/>
              </a:rPr>
              <a:t> </a:t>
            </a:r>
            <a:r>
              <a:rPr lang="es-ES" sz="1400" b="1" dirty="0" err="1">
                <a:solidFill>
                  <a:srgbClr val="0070C0"/>
                </a:solidFill>
                <a:latin typeface="Century Gothic" panose="020B0502020202020204" pitchFamily="34" charset="0"/>
                <a:cs typeface="Calibri" panose="020F0502020204030204" pitchFamily="34" charset="0"/>
              </a:rPr>
              <a:t>is</a:t>
            </a:r>
            <a:r>
              <a:rPr lang="es-ES" sz="1400" b="1" dirty="0">
                <a:solidFill>
                  <a:srgbClr val="0070C0"/>
                </a:solidFill>
                <a:latin typeface="Century Gothic" panose="020B0502020202020204" pitchFamily="34" charset="0"/>
                <a:cs typeface="Calibri" panose="020F0502020204030204" pitchFamily="34" charset="0"/>
              </a:rPr>
              <a:t> </a:t>
            </a:r>
            <a:r>
              <a:rPr lang="es-ES" sz="1400" b="1" dirty="0" err="1">
                <a:solidFill>
                  <a:srgbClr val="0070C0"/>
                </a:solidFill>
                <a:latin typeface="Century Gothic" panose="020B0502020202020204" pitchFamily="34" charset="0"/>
                <a:cs typeface="Calibri" panose="020F0502020204030204" pitchFamily="34" charset="0"/>
              </a:rPr>
              <a:t>the</a:t>
            </a:r>
            <a:r>
              <a:rPr lang="es-ES" sz="1400" b="1" dirty="0">
                <a:solidFill>
                  <a:srgbClr val="0070C0"/>
                </a:solidFill>
                <a:latin typeface="Century Gothic" panose="020B0502020202020204" pitchFamily="34" charset="0"/>
                <a:cs typeface="Calibri" panose="020F0502020204030204" pitchFamily="34" charset="0"/>
              </a:rPr>
              <a:t> </a:t>
            </a:r>
            <a:r>
              <a:rPr lang="es-ES" sz="1400" b="1" dirty="0" err="1">
                <a:solidFill>
                  <a:srgbClr val="0070C0"/>
                </a:solidFill>
                <a:latin typeface="Century Gothic" panose="020B0502020202020204" pitchFamily="34" charset="0"/>
                <a:cs typeface="Calibri" panose="020F0502020204030204" pitchFamily="34" charset="0"/>
              </a:rPr>
              <a:t>best</a:t>
            </a:r>
            <a:r>
              <a:rPr lang="es-ES" sz="1400" b="1" dirty="0">
                <a:solidFill>
                  <a:srgbClr val="0070C0"/>
                </a:solidFill>
                <a:latin typeface="Century Gothic" panose="020B0502020202020204" pitchFamily="34" charset="0"/>
                <a:cs typeface="Calibri" panose="020F0502020204030204" pitchFamily="34" charset="0"/>
              </a:rPr>
              <a:t> </a:t>
            </a:r>
            <a:r>
              <a:rPr lang="es-ES" sz="1400" b="1" dirty="0" err="1">
                <a:solidFill>
                  <a:srgbClr val="0070C0"/>
                </a:solidFill>
                <a:latin typeface="Century Gothic" panose="020B0502020202020204" pitchFamily="34" charset="0"/>
                <a:cs typeface="Calibri" panose="020F0502020204030204" pitchFamily="34" charset="0"/>
              </a:rPr>
              <a:t>translation</a:t>
            </a:r>
            <a:r>
              <a:rPr lang="es-ES" sz="1400" b="1" dirty="0">
                <a:solidFill>
                  <a:srgbClr val="0070C0"/>
                </a:solidFill>
                <a:latin typeface="Century Gothic" panose="020B0502020202020204" pitchFamily="34" charset="0"/>
                <a:cs typeface="Calibri" panose="020F0502020204030204" pitchFamily="34" charset="0"/>
              </a:rPr>
              <a:t>?</a:t>
            </a:r>
          </a:p>
          <a:p>
            <a:pPr algn="ctr">
              <a:spcBef>
                <a:spcPts val="1200"/>
              </a:spcBef>
              <a:defRPr/>
            </a:pPr>
            <a:r>
              <a:rPr lang="es-ES" sz="1400" dirty="0">
                <a:solidFill>
                  <a:srgbClr val="0070C0"/>
                </a:solidFill>
                <a:latin typeface="Century Gothic" panose="020B0502020202020204" pitchFamily="34" charset="0"/>
                <a:cs typeface="Calibri" panose="020F0502020204030204" pitchFamily="34" charset="0"/>
              </a:rPr>
              <a:t>(</a:t>
            </a:r>
            <a:r>
              <a:rPr lang="es-ES" sz="1400" dirty="0" err="1">
                <a:solidFill>
                  <a:srgbClr val="0070C0"/>
                </a:solidFill>
                <a:latin typeface="Century Gothic" panose="020B0502020202020204" pitchFamily="34" charset="0"/>
                <a:cs typeface="Calibri" panose="020F0502020204030204" pitchFamily="34" charset="0"/>
              </a:rPr>
              <a:t>Underline</a:t>
            </a:r>
            <a:r>
              <a:rPr lang="es-ES" sz="1400" dirty="0">
                <a:solidFill>
                  <a:srgbClr val="0070C0"/>
                </a:solidFill>
                <a:latin typeface="Century Gothic" panose="020B0502020202020204" pitchFamily="34" charset="0"/>
                <a:cs typeface="Calibri" panose="020F0502020204030204" pitchFamily="34" charset="0"/>
              </a:rPr>
              <a:t> </a:t>
            </a:r>
            <a:r>
              <a:rPr lang="es-ES" sz="1400" dirty="0" err="1">
                <a:solidFill>
                  <a:srgbClr val="0070C0"/>
                </a:solidFill>
                <a:latin typeface="Century Gothic" panose="020B0502020202020204" pitchFamily="34" charset="0"/>
                <a:cs typeface="Calibri" panose="020F0502020204030204" pitchFamily="34" charset="0"/>
              </a:rPr>
              <a:t>the</a:t>
            </a:r>
            <a:r>
              <a:rPr lang="es-ES" sz="1400" dirty="0">
                <a:solidFill>
                  <a:srgbClr val="0070C0"/>
                </a:solidFill>
                <a:latin typeface="Century Gothic" panose="020B0502020202020204" pitchFamily="34" charset="0"/>
                <a:cs typeface="Calibri" panose="020F0502020204030204" pitchFamily="34" charset="0"/>
              </a:rPr>
              <a:t> </a:t>
            </a:r>
            <a:r>
              <a:rPr lang="es-ES" sz="1400" dirty="0" err="1">
                <a:solidFill>
                  <a:srgbClr val="0070C0"/>
                </a:solidFill>
                <a:latin typeface="Century Gothic" panose="020B0502020202020204" pitchFamily="34" charset="0"/>
                <a:cs typeface="Calibri" panose="020F0502020204030204" pitchFamily="34" charset="0"/>
              </a:rPr>
              <a:t>words</a:t>
            </a:r>
            <a:r>
              <a:rPr lang="es-ES" sz="1400" dirty="0">
                <a:solidFill>
                  <a:srgbClr val="0070C0"/>
                </a:solidFill>
                <a:latin typeface="Century Gothic" panose="020B0502020202020204" pitchFamily="34" charset="0"/>
                <a:cs typeface="Calibri" panose="020F0502020204030204" pitchFamily="34" charset="0"/>
              </a:rPr>
              <a:t> </a:t>
            </a:r>
            <a:r>
              <a:rPr lang="es-ES" sz="1400" dirty="0" err="1">
                <a:solidFill>
                  <a:srgbClr val="0070C0"/>
                </a:solidFill>
                <a:latin typeface="Century Gothic" panose="020B0502020202020204" pitchFamily="34" charset="0"/>
                <a:cs typeface="Calibri" panose="020F0502020204030204" pitchFamily="34" charset="0"/>
              </a:rPr>
              <a:t>that</a:t>
            </a:r>
            <a:r>
              <a:rPr lang="es-ES" sz="1400" dirty="0">
                <a:solidFill>
                  <a:srgbClr val="0070C0"/>
                </a:solidFill>
                <a:latin typeface="Century Gothic" panose="020B0502020202020204" pitchFamily="34" charset="0"/>
                <a:cs typeface="Calibri" panose="020F0502020204030204" pitchFamily="34" charset="0"/>
              </a:rPr>
              <a:t> </a:t>
            </a:r>
            <a:r>
              <a:rPr lang="es-ES" sz="1400" dirty="0" err="1">
                <a:solidFill>
                  <a:srgbClr val="0070C0"/>
                </a:solidFill>
                <a:latin typeface="Century Gothic" panose="020B0502020202020204" pitchFamily="34" charset="0"/>
                <a:cs typeface="Calibri" panose="020F0502020204030204" pitchFamily="34" charset="0"/>
              </a:rPr>
              <a:t>highlight</a:t>
            </a:r>
            <a:r>
              <a:rPr lang="es-ES" sz="1400" dirty="0">
                <a:solidFill>
                  <a:srgbClr val="0070C0"/>
                </a:solidFill>
                <a:latin typeface="Century Gothic" panose="020B0502020202020204" pitchFamily="34" charset="0"/>
                <a:cs typeface="Calibri" panose="020F0502020204030204" pitchFamily="34" charset="0"/>
              </a:rPr>
              <a:t> </a:t>
            </a:r>
            <a:r>
              <a:rPr lang="es-ES" sz="1400" dirty="0" err="1">
                <a:solidFill>
                  <a:srgbClr val="0070C0"/>
                </a:solidFill>
                <a:latin typeface="Century Gothic" panose="020B0502020202020204" pitchFamily="34" charset="0"/>
                <a:cs typeface="Calibri" panose="020F0502020204030204" pitchFamily="34" charset="0"/>
              </a:rPr>
              <a:t>the</a:t>
            </a:r>
            <a:r>
              <a:rPr lang="es-ES" sz="1400" dirty="0">
                <a:solidFill>
                  <a:srgbClr val="0070C0"/>
                </a:solidFill>
                <a:latin typeface="Century Gothic" panose="020B0502020202020204" pitchFamily="34" charset="0"/>
                <a:cs typeface="Calibri" panose="020F0502020204030204" pitchFamily="34" charset="0"/>
              </a:rPr>
              <a:t> </a:t>
            </a:r>
            <a:r>
              <a:rPr lang="es-ES" sz="1400" dirty="0" err="1">
                <a:solidFill>
                  <a:srgbClr val="0070C0"/>
                </a:solidFill>
                <a:latin typeface="Century Gothic" panose="020B0502020202020204" pitchFamily="34" charset="0"/>
                <a:cs typeface="Calibri" panose="020F0502020204030204" pitchFamily="34" charset="0"/>
              </a:rPr>
              <a:t>main</a:t>
            </a:r>
            <a:r>
              <a:rPr lang="es-ES" sz="1400" dirty="0">
                <a:solidFill>
                  <a:srgbClr val="0070C0"/>
                </a:solidFill>
                <a:latin typeface="Century Gothic" panose="020B0502020202020204" pitchFamily="34" charset="0"/>
                <a:cs typeface="Calibri" panose="020F0502020204030204" pitchFamily="34" charset="0"/>
              </a:rPr>
              <a:t> </a:t>
            </a:r>
            <a:r>
              <a:rPr lang="es-ES" sz="1400" dirty="0" err="1">
                <a:solidFill>
                  <a:srgbClr val="0070C0"/>
                </a:solidFill>
                <a:latin typeface="Century Gothic" panose="020B0502020202020204" pitchFamily="34" charset="0"/>
                <a:cs typeface="Calibri" panose="020F0502020204030204" pitchFamily="34" charset="0"/>
              </a:rPr>
              <a:t>differences</a:t>
            </a:r>
            <a:r>
              <a:rPr lang="es-ES" sz="1400" dirty="0">
                <a:solidFill>
                  <a:srgbClr val="0070C0"/>
                </a:solidFill>
                <a:latin typeface="Century Gothic" panose="020B0502020202020204" pitchFamily="34" charset="0"/>
                <a:cs typeface="Calibri" panose="020F0502020204030204" pitchFamily="34" charset="0"/>
              </a:rPr>
              <a:t>.)</a:t>
            </a:r>
          </a:p>
          <a:p>
            <a:pPr>
              <a:spcBef>
                <a:spcPts val="1200"/>
              </a:spcBef>
              <a:defRPr/>
            </a:pPr>
            <a:r>
              <a:rPr lang="es-ES" b="1" dirty="0" err="1">
                <a:solidFill>
                  <a:srgbClr val="0070C0"/>
                </a:solidFill>
                <a:latin typeface="Century Gothic" panose="020B0502020202020204" pitchFamily="34" charset="0"/>
                <a:cs typeface="Calibri" panose="020F0502020204030204" pitchFamily="34" charset="0"/>
              </a:rPr>
              <a:t>An</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increase</a:t>
            </a:r>
            <a:r>
              <a:rPr lang="es-ES" b="1" dirty="0">
                <a:solidFill>
                  <a:srgbClr val="0070C0"/>
                </a:solidFill>
                <a:latin typeface="Century Gothic" panose="020B0502020202020204" pitchFamily="34" charset="0"/>
                <a:cs typeface="Calibri" panose="020F0502020204030204" pitchFamily="34" charset="0"/>
              </a:rPr>
              <a:t> in </a:t>
            </a:r>
            <a:r>
              <a:rPr lang="es-ES" b="1" dirty="0" err="1">
                <a:solidFill>
                  <a:srgbClr val="0070C0"/>
                </a:solidFill>
                <a:latin typeface="Century Gothic" panose="020B0502020202020204" pitchFamily="34" charset="0"/>
                <a:cs typeface="Calibri" panose="020F0502020204030204" pitchFamily="34" charset="0"/>
              </a:rPr>
              <a:t>the</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elderly</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population</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is</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characteristic</a:t>
            </a:r>
            <a:r>
              <a:rPr lang="es-ES" b="1" dirty="0">
                <a:solidFill>
                  <a:srgbClr val="0070C0"/>
                </a:solidFill>
                <a:latin typeface="Century Gothic" panose="020B0502020202020204" pitchFamily="34" charset="0"/>
                <a:cs typeface="Calibri" panose="020F0502020204030204" pitchFamily="34" charset="0"/>
              </a:rPr>
              <a:t> of a </a:t>
            </a:r>
            <a:r>
              <a:rPr lang="es-ES" b="1" dirty="0" err="1">
                <a:solidFill>
                  <a:srgbClr val="0070C0"/>
                </a:solidFill>
                <a:latin typeface="Century Gothic" panose="020B0502020202020204" pitchFamily="34" charset="0"/>
                <a:cs typeface="Calibri" panose="020F0502020204030204" pitchFamily="34" charset="0"/>
              </a:rPr>
              <a:t>developed</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society</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What</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measures</a:t>
            </a:r>
            <a:r>
              <a:rPr lang="es-ES" b="1" dirty="0">
                <a:solidFill>
                  <a:srgbClr val="0070C0"/>
                </a:solidFill>
                <a:latin typeface="Century Gothic" panose="020B0502020202020204" pitchFamily="34" charset="0"/>
                <a:cs typeface="Calibri" panose="020F0502020204030204" pitchFamily="34" charset="0"/>
              </a:rPr>
              <a:t> can be </a:t>
            </a:r>
            <a:r>
              <a:rPr lang="es-ES" b="1" dirty="0" err="1">
                <a:solidFill>
                  <a:srgbClr val="0070C0"/>
                </a:solidFill>
                <a:latin typeface="Century Gothic" panose="020B0502020202020204" pitchFamily="34" charset="0"/>
                <a:cs typeface="Calibri" panose="020F0502020204030204" pitchFamily="34" charset="0"/>
              </a:rPr>
              <a:t>taken</a:t>
            </a:r>
            <a:r>
              <a:rPr lang="es-ES" b="1" dirty="0">
                <a:solidFill>
                  <a:srgbClr val="0070C0"/>
                </a:solidFill>
                <a:latin typeface="Century Gothic" panose="020B0502020202020204" pitchFamily="34" charset="0"/>
                <a:cs typeface="Calibri" panose="020F0502020204030204" pitchFamily="34" charset="0"/>
              </a:rPr>
              <a:t> to </a:t>
            </a:r>
            <a:r>
              <a:rPr lang="es-ES" b="1" dirty="0" err="1">
                <a:solidFill>
                  <a:srgbClr val="0070C0"/>
                </a:solidFill>
                <a:latin typeface="Century Gothic" panose="020B0502020202020204" pitchFamily="34" charset="0"/>
                <a:cs typeface="Calibri" panose="020F0502020204030204" pitchFamily="34" charset="0"/>
              </a:rPr>
              <a:t>help</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take</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care</a:t>
            </a:r>
            <a:r>
              <a:rPr lang="es-ES" b="1" dirty="0">
                <a:solidFill>
                  <a:srgbClr val="0070C0"/>
                </a:solidFill>
                <a:latin typeface="Century Gothic" panose="020B0502020202020204" pitchFamily="34" charset="0"/>
                <a:cs typeface="Calibri" panose="020F0502020204030204" pitchFamily="34" charset="0"/>
              </a:rPr>
              <a:t> of </a:t>
            </a:r>
            <a:r>
              <a:rPr lang="es-ES" b="1" dirty="0" err="1">
                <a:solidFill>
                  <a:srgbClr val="0070C0"/>
                </a:solidFill>
                <a:latin typeface="Century Gothic" panose="020B0502020202020204" pitchFamily="34" charset="0"/>
                <a:cs typeface="Calibri" panose="020F0502020204030204" pitchFamily="34" charset="0"/>
              </a:rPr>
              <a:t>the</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elderly</a:t>
            </a:r>
            <a:r>
              <a:rPr lang="es-ES" b="1" dirty="0">
                <a:solidFill>
                  <a:srgbClr val="0070C0"/>
                </a:solidFill>
                <a:latin typeface="Century Gothic" panose="020B0502020202020204" pitchFamily="34" charset="0"/>
                <a:cs typeface="Calibri" panose="020F0502020204030204" pitchFamily="34" charset="0"/>
              </a:rPr>
              <a:t> in </a:t>
            </a:r>
            <a:r>
              <a:rPr lang="es-ES" b="1" dirty="0" err="1">
                <a:solidFill>
                  <a:srgbClr val="0070C0"/>
                </a:solidFill>
                <a:latin typeface="Century Gothic" panose="020B0502020202020204" pitchFamily="34" charset="0"/>
                <a:cs typeface="Calibri" panose="020F0502020204030204" pitchFamily="34" charset="0"/>
              </a:rPr>
              <a:t>this</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type</a:t>
            </a:r>
            <a:r>
              <a:rPr lang="es-ES" b="1" dirty="0">
                <a:solidFill>
                  <a:srgbClr val="0070C0"/>
                </a:solidFill>
                <a:latin typeface="Century Gothic" panose="020B0502020202020204" pitchFamily="34" charset="0"/>
                <a:cs typeface="Calibri" panose="020F0502020204030204" pitchFamily="34" charset="0"/>
              </a:rPr>
              <a:t> of </a:t>
            </a:r>
            <a:r>
              <a:rPr lang="es-ES" b="1" dirty="0" err="1">
                <a:solidFill>
                  <a:srgbClr val="0070C0"/>
                </a:solidFill>
                <a:latin typeface="Century Gothic" panose="020B0502020202020204" pitchFamily="34" charset="0"/>
                <a:cs typeface="Calibri" panose="020F0502020204030204" pitchFamily="34" charset="0"/>
              </a:rPr>
              <a:t>society</a:t>
            </a:r>
            <a:r>
              <a:rPr lang="es-ES" b="1" dirty="0">
                <a:solidFill>
                  <a:srgbClr val="0070C0"/>
                </a:solidFill>
                <a:latin typeface="Century Gothic" panose="020B0502020202020204" pitchFamily="34" charset="0"/>
                <a:cs typeface="Calibri" panose="020F0502020204030204" pitchFamily="34" charset="0"/>
              </a:rPr>
              <a:t>? </a:t>
            </a:r>
          </a:p>
          <a:p>
            <a:pPr>
              <a:spcBef>
                <a:spcPts val="1200"/>
              </a:spcBef>
              <a:defRPr/>
            </a:pPr>
            <a:endParaRPr lang="es-ES" dirty="0">
              <a:solidFill>
                <a:srgbClr val="0070C0"/>
              </a:solidFill>
              <a:latin typeface="Century Gothic" panose="020B0502020202020204" pitchFamily="34" charset="0"/>
              <a:cs typeface="Calibri" panose="020F0502020204030204" pitchFamily="34" charset="0"/>
            </a:endParaRPr>
          </a:p>
          <a:p>
            <a:pPr>
              <a:spcBef>
                <a:spcPts val="1200"/>
              </a:spcBef>
              <a:defRPr/>
            </a:pPr>
            <a:r>
              <a:rPr lang="es-ES" dirty="0">
                <a:solidFill>
                  <a:srgbClr val="0070C0"/>
                </a:solidFill>
                <a:latin typeface="Century Gothic" panose="020B0502020202020204" pitchFamily="34" charset="0"/>
                <a:cs typeface="Calibri" panose="020F0502020204030204" pitchFamily="34" charset="0"/>
              </a:rPr>
              <a:t>A. 	El aumento de la población de edad avanzada es 	característico de una sociedad desarrollada. ¿Qué 	medidas se pueden tomar para ayudar a cuidar a los 	ancianos en este tipo de sociedad? </a:t>
            </a:r>
          </a:p>
          <a:p>
            <a:pPr>
              <a:spcBef>
                <a:spcPts val="1200"/>
              </a:spcBef>
              <a:defRPr/>
            </a:pPr>
            <a:endParaRPr lang="es-ES" dirty="0">
              <a:solidFill>
                <a:srgbClr val="0070C0"/>
              </a:solidFill>
              <a:latin typeface="Century Gothic" panose="020B0502020202020204" pitchFamily="34" charset="0"/>
              <a:cs typeface="Calibri" panose="020F0502020204030204" pitchFamily="34" charset="0"/>
            </a:endParaRPr>
          </a:p>
          <a:p>
            <a:pPr>
              <a:spcBef>
                <a:spcPts val="1200"/>
              </a:spcBef>
              <a:defRPr/>
            </a:pPr>
            <a:r>
              <a:rPr lang="es-ES" dirty="0">
                <a:solidFill>
                  <a:srgbClr val="0070C0"/>
                </a:solidFill>
                <a:latin typeface="Century Gothic" panose="020B0502020202020204" pitchFamily="34" charset="0"/>
                <a:cs typeface="Calibri" panose="020F0502020204030204" pitchFamily="34" charset="0"/>
              </a:rPr>
              <a:t>B.	El aumento de la población de los mayores es contrario a 	una sociedad desarrollada. ¿Qué podemos dar a los 	ancianos para que se cuiden de si mismo en este tipo de 	sociedad?</a:t>
            </a:r>
          </a:p>
          <a:p>
            <a:pPr marL="457200" indent="-457200">
              <a:spcBef>
                <a:spcPts val="1200"/>
              </a:spcBef>
              <a:buAutoNum type="arabicPeriod"/>
              <a:defRPr/>
            </a:pPr>
            <a:endParaRPr lang="es-ES" sz="2400" dirty="0">
              <a:solidFill>
                <a:srgbClr val="0070C0"/>
              </a:solidFill>
              <a:latin typeface="Century Gothic" panose="020B050202020202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6FC76ECC-371B-EE47-8C7C-4EFC7052FC1A}"/>
              </a:ext>
            </a:extLst>
          </p:cNvPr>
          <p:cNvPicPr>
            <a:picLocks noChangeAspect="1"/>
          </p:cNvPicPr>
          <p:nvPr/>
        </p:nvPicPr>
        <p:blipFill>
          <a:blip r:embed="rId2"/>
          <a:stretch>
            <a:fillRect/>
          </a:stretch>
        </p:blipFill>
        <p:spPr>
          <a:xfrm rot="1204660">
            <a:off x="-60174" y="3311613"/>
            <a:ext cx="2962689" cy="3950252"/>
          </a:xfrm>
          <a:prstGeom prst="rect">
            <a:avLst/>
          </a:prstGeom>
        </p:spPr>
      </p:pic>
    </p:spTree>
    <p:extLst>
      <p:ext uri="{BB962C8B-B14F-4D97-AF65-F5344CB8AC3E}">
        <p14:creationId xmlns:p14="http://schemas.microsoft.com/office/powerpoint/2010/main" val="37362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B5C5EB-FD2B-D34F-86D3-CDFCC7BEB856}"/>
              </a:ext>
            </a:extLst>
          </p:cNvPr>
          <p:cNvSpPr txBox="1"/>
          <p:nvPr/>
        </p:nvSpPr>
        <p:spPr>
          <a:xfrm>
            <a:off x="3798061" y="627398"/>
            <a:ext cx="8151132" cy="6032421"/>
          </a:xfrm>
          <a:prstGeom prst="rect">
            <a:avLst/>
          </a:prstGeom>
          <a:noFill/>
        </p:spPr>
        <p:txBody>
          <a:bodyPr wrap="square">
            <a:spAutoFit/>
          </a:bodyPr>
          <a:lstStyle/>
          <a:p>
            <a:pPr algn="ctr">
              <a:spcBef>
                <a:spcPts val="1200"/>
              </a:spcBef>
              <a:defRPr/>
            </a:pPr>
            <a:r>
              <a:rPr lang="es-ES" sz="2400" b="1" dirty="0" err="1">
                <a:solidFill>
                  <a:srgbClr val="0070C0"/>
                </a:solidFill>
                <a:latin typeface="Century Gothic" panose="020B0502020202020204" pitchFamily="34" charset="0"/>
                <a:cs typeface="Calibri" panose="020F0502020204030204" pitchFamily="34" charset="0"/>
              </a:rPr>
              <a:t>Which</a:t>
            </a:r>
            <a:r>
              <a:rPr lang="es-ES" sz="2400" b="1" dirty="0">
                <a:solidFill>
                  <a:srgbClr val="0070C0"/>
                </a:solidFill>
                <a:latin typeface="Century Gothic" panose="020B0502020202020204" pitchFamily="34" charset="0"/>
                <a:cs typeface="Calibri" panose="020F0502020204030204" pitchFamily="34" charset="0"/>
              </a:rPr>
              <a:t> </a:t>
            </a:r>
            <a:r>
              <a:rPr lang="es-ES" sz="2400" b="1" dirty="0" err="1">
                <a:solidFill>
                  <a:srgbClr val="0070C0"/>
                </a:solidFill>
                <a:latin typeface="Century Gothic" panose="020B0502020202020204" pitchFamily="34" charset="0"/>
                <a:cs typeface="Calibri" panose="020F0502020204030204" pitchFamily="34" charset="0"/>
              </a:rPr>
              <a:t>is</a:t>
            </a:r>
            <a:r>
              <a:rPr lang="es-ES" sz="2400" b="1" dirty="0">
                <a:solidFill>
                  <a:srgbClr val="0070C0"/>
                </a:solidFill>
                <a:latin typeface="Century Gothic" panose="020B0502020202020204" pitchFamily="34" charset="0"/>
                <a:cs typeface="Calibri" panose="020F0502020204030204" pitchFamily="34" charset="0"/>
              </a:rPr>
              <a:t> </a:t>
            </a:r>
            <a:r>
              <a:rPr lang="es-ES" sz="2400" b="1" dirty="0" err="1">
                <a:solidFill>
                  <a:srgbClr val="0070C0"/>
                </a:solidFill>
                <a:latin typeface="Century Gothic" panose="020B0502020202020204" pitchFamily="34" charset="0"/>
                <a:cs typeface="Calibri" panose="020F0502020204030204" pitchFamily="34" charset="0"/>
              </a:rPr>
              <a:t>the</a:t>
            </a:r>
            <a:r>
              <a:rPr lang="es-ES" sz="2400" b="1" dirty="0">
                <a:solidFill>
                  <a:srgbClr val="0070C0"/>
                </a:solidFill>
                <a:latin typeface="Century Gothic" panose="020B0502020202020204" pitchFamily="34" charset="0"/>
                <a:cs typeface="Calibri" panose="020F0502020204030204" pitchFamily="34" charset="0"/>
              </a:rPr>
              <a:t> </a:t>
            </a:r>
            <a:r>
              <a:rPr lang="es-ES" sz="2400" b="1" dirty="0" err="1">
                <a:solidFill>
                  <a:srgbClr val="0070C0"/>
                </a:solidFill>
                <a:latin typeface="Century Gothic" panose="020B0502020202020204" pitchFamily="34" charset="0"/>
                <a:cs typeface="Calibri" panose="020F0502020204030204" pitchFamily="34" charset="0"/>
              </a:rPr>
              <a:t>best</a:t>
            </a:r>
            <a:r>
              <a:rPr lang="es-ES" sz="2400" b="1" dirty="0">
                <a:solidFill>
                  <a:srgbClr val="0070C0"/>
                </a:solidFill>
                <a:latin typeface="Century Gothic" panose="020B0502020202020204" pitchFamily="34" charset="0"/>
                <a:cs typeface="Calibri" panose="020F0502020204030204" pitchFamily="34" charset="0"/>
              </a:rPr>
              <a:t> </a:t>
            </a:r>
            <a:r>
              <a:rPr lang="es-ES" sz="2400" b="1" dirty="0" err="1">
                <a:solidFill>
                  <a:srgbClr val="0070C0"/>
                </a:solidFill>
                <a:latin typeface="Century Gothic" panose="020B0502020202020204" pitchFamily="34" charset="0"/>
                <a:cs typeface="Calibri" panose="020F0502020204030204" pitchFamily="34" charset="0"/>
              </a:rPr>
              <a:t>paraphrase</a:t>
            </a:r>
            <a:r>
              <a:rPr lang="es-ES" sz="2400" b="1" dirty="0">
                <a:solidFill>
                  <a:srgbClr val="0070C0"/>
                </a:solidFill>
                <a:latin typeface="Century Gothic" panose="020B0502020202020204" pitchFamily="34" charset="0"/>
                <a:cs typeface="Calibri" panose="020F0502020204030204" pitchFamily="34" charset="0"/>
              </a:rPr>
              <a:t>? </a:t>
            </a:r>
          </a:p>
          <a:p>
            <a:pPr algn="ctr">
              <a:spcBef>
                <a:spcPts val="1200"/>
              </a:spcBef>
              <a:defRPr/>
            </a:pPr>
            <a:r>
              <a:rPr lang="es-ES" b="1" dirty="0">
                <a:solidFill>
                  <a:srgbClr val="0070C0"/>
                </a:solidFill>
                <a:latin typeface="Century Gothic" panose="020B0502020202020204" pitchFamily="34" charset="0"/>
                <a:cs typeface="Calibri" panose="020F0502020204030204" pitchFamily="34" charset="0"/>
              </a:rPr>
              <a:t>(</a:t>
            </a:r>
            <a:r>
              <a:rPr lang="es-ES" b="1" dirty="0" err="1">
                <a:solidFill>
                  <a:srgbClr val="0070C0"/>
                </a:solidFill>
                <a:latin typeface="Century Gothic" panose="020B0502020202020204" pitchFamily="34" charset="0"/>
                <a:cs typeface="Calibri" panose="020F0502020204030204" pitchFamily="34" charset="0"/>
              </a:rPr>
              <a:t>Underline</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the</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words</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that</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highlight</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the</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main</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differences</a:t>
            </a:r>
            <a:r>
              <a:rPr lang="es-ES" b="1" dirty="0">
                <a:solidFill>
                  <a:srgbClr val="0070C0"/>
                </a:solidFill>
                <a:latin typeface="Century Gothic" panose="020B0502020202020204" pitchFamily="34" charset="0"/>
                <a:cs typeface="Calibri" panose="020F0502020204030204" pitchFamily="34" charset="0"/>
              </a:rPr>
              <a:t>.)</a:t>
            </a:r>
          </a:p>
          <a:p>
            <a:pPr algn="ctr">
              <a:spcBef>
                <a:spcPts val="1200"/>
              </a:spcBef>
              <a:defRPr/>
            </a:pPr>
            <a:endParaRPr lang="es-ES" b="1" dirty="0">
              <a:solidFill>
                <a:srgbClr val="0070C0"/>
              </a:solidFill>
              <a:latin typeface="Century Gothic" panose="020B0502020202020204" pitchFamily="34" charset="0"/>
              <a:cs typeface="Calibri" panose="020F0502020204030204" pitchFamily="34" charset="0"/>
            </a:endParaRPr>
          </a:p>
          <a:p>
            <a:pPr>
              <a:spcBef>
                <a:spcPts val="1200"/>
              </a:spcBef>
              <a:defRPr/>
            </a:pPr>
            <a:r>
              <a:rPr lang="es-ES" sz="2000" b="1" dirty="0" err="1">
                <a:solidFill>
                  <a:srgbClr val="0070C0"/>
                </a:solidFill>
                <a:latin typeface="Century Gothic" panose="020B0502020202020204" pitchFamily="34" charset="0"/>
                <a:cs typeface="Calibri" panose="020F0502020204030204" pitchFamily="34" charset="0"/>
              </a:rPr>
              <a:t>Masks</a:t>
            </a:r>
            <a:r>
              <a:rPr lang="es-ES" sz="2000" b="1" dirty="0">
                <a:solidFill>
                  <a:srgbClr val="0070C0"/>
                </a:solidFill>
                <a:latin typeface="Century Gothic" panose="020B0502020202020204" pitchFamily="34" charset="0"/>
                <a:cs typeface="Calibri" panose="020F0502020204030204" pitchFamily="34" charset="0"/>
              </a:rPr>
              <a:t> are </a:t>
            </a:r>
            <a:r>
              <a:rPr lang="es-ES" sz="2000" b="1" dirty="0" err="1">
                <a:solidFill>
                  <a:srgbClr val="0070C0"/>
                </a:solidFill>
                <a:latin typeface="Century Gothic" panose="020B0502020202020204" pitchFamily="34" charset="0"/>
                <a:cs typeface="Calibri" panose="020F0502020204030204" pitchFamily="34" charset="0"/>
              </a:rPr>
              <a:t>important</a:t>
            </a:r>
            <a:r>
              <a:rPr lang="es-ES" sz="2000" b="1" dirty="0">
                <a:solidFill>
                  <a:srgbClr val="0070C0"/>
                </a:solidFill>
                <a:latin typeface="Century Gothic" panose="020B0502020202020204" pitchFamily="34" charset="0"/>
                <a:cs typeface="Calibri" panose="020F0502020204030204" pitchFamily="34" charset="0"/>
              </a:rPr>
              <a:t> in </a:t>
            </a:r>
            <a:r>
              <a:rPr lang="es-ES" sz="2000" b="1" dirty="0" err="1">
                <a:solidFill>
                  <a:srgbClr val="0070C0"/>
                </a:solidFill>
                <a:latin typeface="Century Gothic" panose="020B0502020202020204" pitchFamily="34" charset="0"/>
                <a:cs typeface="Calibri" panose="020F0502020204030204" pitchFamily="34" charset="0"/>
              </a:rPr>
              <a:t>many</a:t>
            </a:r>
            <a:r>
              <a:rPr lang="es-ES" sz="2000" b="1" dirty="0">
                <a:solidFill>
                  <a:srgbClr val="0070C0"/>
                </a:solidFill>
                <a:latin typeface="Century Gothic" panose="020B0502020202020204" pitchFamily="34" charset="0"/>
                <a:cs typeface="Calibri" panose="020F0502020204030204" pitchFamily="34" charset="0"/>
              </a:rPr>
              <a:t> cultures and </a:t>
            </a:r>
            <a:r>
              <a:rPr lang="es-ES" sz="2000" b="1" dirty="0" err="1">
                <a:solidFill>
                  <a:srgbClr val="0070C0"/>
                </a:solidFill>
                <a:latin typeface="Century Gothic" panose="020B0502020202020204" pitchFamily="34" charset="0"/>
                <a:cs typeface="Calibri" panose="020F0502020204030204" pitchFamily="34" charset="0"/>
              </a:rPr>
              <a:t>during</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the</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celebrations</a:t>
            </a:r>
            <a:r>
              <a:rPr lang="es-ES" sz="2000" b="1" dirty="0">
                <a:solidFill>
                  <a:srgbClr val="0070C0"/>
                </a:solidFill>
                <a:latin typeface="Century Gothic" panose="020B0502020202020204" pitchFamily="34" charset="0"/>
                <a:cs typeface="Calibri" panose="020F0502020204030204" pitchFamily="34" charset="0"/>
              </a:rPr>
              <a:t> of </a:t>
            </a:r>
            <a:r>
              <a:rPr lang="es-ES" sz="2000" b="1" dirty="0" err="1">
                <a:solidFill>
                  <a:srgbClr val="0070C0"/>
                </a:solidFill>
                <a:latin typeface="Century Gothic" panose="020B0502020202020204" pitchFamily="34" charset="0"/>
                <a:cs typeface="Calibri" panose="020F0502020204030204" pitchFamily="34" charset="0"/>
              </a:rPr>
              <a:t>many</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winter</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holidays</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We</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wear</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masks</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not</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just</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during</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the</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holidays</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but</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every</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day</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What</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mask</a:t>
            </a:r>
            <a:r>
              <a:rPr lang="es-ES" sz="2000" b="1" dirty="0">
                <a:solidFill>
                  <a:srgbClr val="0070C0"/>
                </a:solidFill>
                <a:latin typeface="Century Gothic" panose="020B0502020202020204" pitchFamily="34" charset="0"/>
                <a:cs typeface="Calibri" panose="020F0502020204030204" pitchFamily="34" charset="0"/>
              </a:rPr>
              <a:t> do </a:t>
            </a:r>
            <a:r>
              <a:rPr lang="es-ES" sz="2000" b="1" dirty="0" err="1">
                <a:solidFill>
                  <a:srgbClr val="0070C0"/>
                </a:solidFill>
                <a:latin typeface="Century Gothic" panose="020B0502020202020204" pitchFamily="34" charset="0"/>
                <a:cs typeface="Calibri" panose="020F0502020204030204" pitchFamily="34" charset="0"/>
              </a:rPr>
              <a:t>you</a:t>
            </a:r>
            <a:r>
              <a:rPr lang="es-ES" sz="2000" b="1" dirty="0">
                <a:solidFill>
                  <a:srgbClr val="0070C0"/>
                </a:solidFill>
                <a:latin typeface="Century Gothic" panose="020B0502020202020204" pitchFamily="34" charset="0"/>
                <a:cs typeface="Calibri" panose="020F0502020204030204" pitchFamily="34" charset="0"/>
              </a:rPr>
              <a:t> </a:t>
            </a:r>
            <a:r>
              <a:rPr lang="es-ES" sz="2000" b="1" dirty="0" err="1">
                <a:solidFill>
                  <a:srgbClr val="0070C0"/>
                </a:solidFill>
                <a:latin typeface="Century Gothic" panose="020B0502020202020204" pitchFamily="34" charset="0"/>
                <a:cs typeface="Calibri" panose="020F0502020204030204" pitchFamily="34" charset="0"/>
              </a:rPr>
              <a:t>wear</a:t>
            </a:r>
            <a:r>
              <a:rPr lang="es-ES" sz="2000" b="1" dirty="0">
                <a:solidFill>
                  <a:srgbClr val="0070C0"/>
                </a:solidFill>
                <a:latin typeface="Century Gothic" panose="020B0502020202020204" pitchFamily="34" charset="0"/>
                <a:cs typeface="Calibri" panose="020F0502020204030204" pitchFamily="34" charset="0"/>
              </a:rPr>
              <a:t>?</a:t>
            </a:r>
          </a:p>
          <a:p>
            <a:pPr>
              <a:spcBef>
                <a:spcPts val="1200"/>
              </a:spcBef>
              <a:defRPr/>
            </a:pPr>
            <a:endParaRPr lang="es-ES" sz="2000" dirty="0">
              <a:solidFill>
                <a:srgbClr val="0070C0"/>
              </a:solidFill>
              <a:latin typeface="Century Gothic" panose="020B0502020202020204" pitchFamily="34" charset="0"/>
              <a:cs typeface="Calibri" panose="020F0502020204030204" pitchFamily="34" charset="0"/>
            </a:endParaRPr>
          </a:p>
          <a:p>
            <a:pPr marL="457200" indent="-457200">
              <a:spcBef>
                <a:spcPts val="1200"/>
              </a:spcBef>
              <a:buAutoNum type="alphaUcPeriod"/>
              <a:defRPr/>
            </a:pPr>
            <a:r>
              <a:rPr lang="es-ES" sz="2000" dirty="0" err="1">
                <a:solidFill>
                  <a:srgbClr val="0070C0"/>
                </a:solidFill>
                <a:latin typeface="Century Gothic" panose="020B0502020202020204" pitchFamily="34" charset="0"/>
                <a:cs typeface="Calibri" panose="020F0502020204030204" pitchFamily="34" charset="0"/>
              </a:rPr>
              <a:t>Many</a:t>
            </a:r>
            <a:r>
              <a:rPr lang="es-ES" sz="2000" dirty="0">
                <a:solidFill>
                  <a:srgbClr val="0070C0"/>
                </a:solidFill>
                <a:latin typeface="Century Gothic" panose="020B0502020202020204" pitchFamily="34" charset="0"/>
                <a:cs typeface="Calibri" panose="020F0502020204030204" pitchFamily="34" charset="0"/>
              </a:rPr>
              <a:t> cultures </a:t>
            </a:r>
            <a:r>
              <a:rPr lang="es-ES" sz="2000" dirty="0" err="1">
                <a:solidFill>
                  <a:srgbClr val="0070C0"/>
                </a:solidFill>
                <a:latin typeface="Century Gothic" panose="020B0502020202020204" pitchFamily="34" charset="0"/>
                <a:cs typeface="Calibri" panose="020F0502020204030204" pitchFamily="34" charset="0"/>
              </a:rPr>
              <a:t>like</a:t>
            </a:r>
            <a:r>
              <a:rPr lang="es-ES" sz="2000" dirty="0">
                <a:solidFill>
                  <a:srgbClr val="0070C0"/>
                </a:solidFill>
                <a:latin typeface="Century Gothic" panose="020B0502020202020204" pitchFamily="34" charset="0"/>
                <a:cs typeface="Calibri" panose="020F0502020204030204" pitchFamily="34" charset="0"/>
              </a:rPr>
              <a:t> to use </a:t>
            </a:r>
            <a:r>
              <a:rPr lang="es-ES" sz="2000" dirty="0" err="1">
                <a:solidFill>
                  <a:srgbClr val="0070C0"/>
                </a:solidFill>
                <a:latin typeface="Century Gothic" panose="020B0502020202020204" pitchFamily="34" charset="0"/>
                <a:cs typeface="Calibri" panose="020F0502020204030204" pitchFamily="34" charset="0"/>
              </a:rPr>
              <a:t>masks</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especially</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when</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they</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celebrate</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the</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seasons</a:t>
            </a:r>
            <a:r>
              <a:rPr lang="es-ES" sz="2000" dirty="0">
                <a:solidFill>
                  <a:srgbClr val="0070C0"/>
                </a:solidFill>
                <a:latin typeface="Century Gothic" panose="020B0502020202020204" pitchFamily="34" charset="0"/>
                <a:cs typeface="Calibri" panose="020F0502020204030204" pitchFamily="34" charset="0"/>
              </a:rPr>
              <a:t> of </a:t>
            </a:r>
            <a:r>
              <a:rPr lang="es-ES" sz="2000" dirty="0" err="1">
                <a:solidFill>
                  <a:srgbClr val="0070C0"/>
                </a:solidFill>
                <a:latin typeface="Century Gothic" panose="020B0502020202020204" pitchFamily="34" charset="0"/>
                <a:cs typeface="Calibri" panose="020F0502020204030204" pitchFamily="34" charset="0"/>
              </a:rPr>
              <a:t>the</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year</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We</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all</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wear</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masks</a:t>
            </a:r>
            <a:r>
              <a:rPr lang="es-ES" sz="2000" dirty="0">
                <a:solidFill>
                  <a:srgbClr val="0070C0"/>
                </a:solidFill>
                <a:latin typeface="Century Gothic" panose="020B0502020202020204" pitchFamily="34" charset="0"/>
                <a:cs typeface="Calibri" panose="020F0502020204030204" pitchFamily="34" charset="0"/>
              </a:rPr>
              <a:t> and </a:t>
            </a:r>
            <a:r>
              <a:rPr lang="es-ES" sz="2000" dirty="0" err="1">
                <a:solidFill>
                  <a:srgbClr val="0070C0"/>
                </a:solidFill>
                <a:latin typeface="Century Gothic" panose="020B0502020202020204" pitchFamily="34" charset="0"/>
                <a:cs typeface="Calibri" panose="020F0502020204030204" pitchFamily="34" charset="0"/>
              </a:rPr>
              <a:t>change</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them</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every</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day</a:t>
            </a:r>
            <a:r>
              <a:rPr lang="es-ES" sz="2000" dirty="0">
                <a:solidFill>
                  <a:srgbClr val="0070C0"/>
                </a:solidFill>
                <a:latin typeface="Century Gothic" panose="020B0502020202020204" pitchFamily="34" charset="0"/>
                <a:cs typeface="Calibri" panose="020F0502020204030204" pitchFamily="34" charset="0"/>
              </a:rPr>
              <a:t> to </a:t>
            </a:r>
            <a:r>
              <a:rPr lang="es-ES" sz="2000" dirty="0" err="1">
                <a:solidFill>
                  <a:srgbClr val="0070C0"/>
                </a:solidFill>
                <a:latin typeface="Century Gothic" panose="020B0502020202020204" pitchFamily="34" charset="0"/>
                <a:cs typeface="Calibri" panose="020F0502020204030204" pitchFamily="34" charset="0"/>
              </a:rPr>
              <a:t>have</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fun</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What</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mask</a:t>
            </a:r>
            <a:r>
              <a:rPr lang="es-ES" sz="2000" dirty="0">
                <a:solidFill>
                  <a:srgbClr val="0070C0"/>
                </a:solidFill>
                <a:latin typeface="Century Gothic" panose="020B0502020202020204" pitchFamily="34" charset="0"/>
                <a:cs typeface="Calibri" panose="020F0502020204030204" pitchFamily="34" charset="0"/>
              </a:rPr>
              <a:t> are </a:t>
            </a:r>
            <a:r>
              <a:rPr lang="es-ES" sz="2000" dirty="0" err="1">
                <a:solidFill>
                  <a:srgbClr val="0070C0"/>
                </a:solidFill>
                <a:latin typeface="Century Gothic" panose="020B0502020202020204" pitchFamily="34" charset="0"/>
                <a:cs typeface="Calibri" panose="020F0502020204030204" pitchFamily="34" charset="0"/>
              </a:rPr>
              <a:t>you</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wearing</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today</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What</a:t>
            </a:r>
            <a:r>
              <a:rPr lang="es-ES" sz="2000" dirty="0">
                <a:solidFill>
                  <a:srgbClr val="0070C0"/>
                </a:solidFill>
                <a:latin typeface="Century Gothic" panose="020B0502020202020204" pitchFamily="34" charset="0"/>
                <a:cs typeface="Calibri" panose="020F0502020204030204" pitchFamily="34" charset="0"/>
              </a:rPr>
              <a:t> culture </a:t>
            </a:r>
            <a:r>
              <a:rPr lang="es-ES" sz="2000" dirty="0" err="1">
                <a:solidFill>
                  <a:srgbClr val="0070C0"/>
                </a:solidFill>
                <a:latin typeface="Century Gothic" panose="020B0502020202020204" pitchFamily="34" charset="0"/>
                <a:cs typeface="Calibri" panose="020F0502020204030204" pitchFamily="34" charset="0"/>
              </a:rPr>
              <a:t>is</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it</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from</a:t>
            </a:r>
            <a:r>
              <a:rPr lang="es-ES" sz="2000" dirty="0">
                <a:solidFill>
                  <a:srgbClr val="0070C0"/>
                </a:solidFill>
                <a:latin typeface="Century Gothic" panose="020B0502020202020204" pitchFamily="34" charset="0"/>
                <a:cs typeface="Calibri" panose="020F0502020204030204" pitchFamily="34" charset="0"/>
              </a:rPr>
              <a:t>?</a:t>
            </a:r>
          </a:p>
          <a:p>
            <a:pPr marL="457200" indent="-457200">
              <a:spcBef>
                <a:spcPts val="1200"/>
              </a:spcBef>
              <a:buAutoNum type="alphaUcPeriod"/>
              <a:defRPr/>
            </a:pPr>
            <a:r>
              <a:rPr lang="es-ES" sz="2000" dirty="0" err="1">
                <a:solidFill>
                  <a:srgbClr val="0070C0"/>
                </a:solidFill>
                <a:latin typeface="Century Gothic" panose="020B0502020202020204" pitchFamily="34" charset="0"/>
                <a:cs typeface="Calibri" panose="020F0502020204030204" pitchFamily="34" charset="0"/>
              </a:rPr>
              <a:t>Masks</a:t>
            </a:r>
            <a:r>
              <a:rPr lang="es-ES" sz="2000" dirty="0">
                <a:solidFill>
                  <a:srgbClr val="0070C0"/>
                </a:solidFill>
                <a:latin typeface="Century Gothic" panose="020B0502020202020204" pitchFamily="34" charset="0"/>
                <a:cs typeface="Calibri" panose="020F0502020204030204" pitchFamily="34" charset="0"/>
              </a:rPr>
              <a:t> are </a:t>
            </a:r>
            <a:r>
              <a:rPr lang="es-ES" sz="2000" dirty="0" err="1">
                <a:solidFill>
                  <a:srgbClr val="0070C0"/>
                </a:solidFill>
                <a:latin typeface="Century Gothic" panose="020B0502020202020204" pitchFamily="34" charset="0"/>
                <a:cs typeface="Calibri" panose="020F0502020204030204" pitchFamily="34" charset="0"/>
              </a:rPr>
              <a:t>important</a:t>
            </a:r>
            <a:r>
              <a:rPr lang="es-ES" sz="2000" dirty="0">
                <a:solidFill>
                  <a:srgbClr val="0070C0"/>
                </a:solidFill>
                <a:latin typeface="Century Gothic" panose="020B0502020202020204" pitchFamily="34" charset="0"/>
                <a:cs typeface="Calibri" panose="020F0502020204030204" pitchFamily="34" charset="0"/>
              </a:rPr>
              <a:t> in </a:t>
            </a:r>
            <a:r>
              <a:rPr lang="es-ES" sz="2000" dirty="0" err="1">
                <a:solidFill>
                  <a:srgbClr val="0070C0"/>
                </a:solidFill>
                <a:latin typeface="Century Gothic" panose="020B0502020202020204" pitchFamily="34" charset="0"/>
                <a:cs typeface="Calibri" panose="020F0502020204030204" pitchFamily="34" charset="0"/>
              </a:rPr>
              <a:t>the</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celebration</a:t>
            </a:r>
            <a:r>
              <a:rPr lang="es-ES" sz="2000" dirty="0">
                <a:solidFill>
                  <a:srgbClr val="0070C0"/>
                </a:solidFill>
                <a:latin typeface="Century Gothic" panose="020B0502020202020204" pitchFamily="34" charset="0"/>
                <a:cs typeface="Calibri" panose="020F0502020204030204" pitchFamily="34" charset="0"/>
              </a:rPr>
              <a:t> of </a:t>
            </a:r>
            <a:r>
              <a:rPr lang="es-ES" sz="2000" dirty="0" err="1">
                <a:solidFill>
                  <a:srgbClr val="0070C0"/>
                </a:solidFill>
                <a:latin typeface="Century Gothic" panose="020B0502020202020204" pitchFamily="34" charset="0"/>
                <a:cs typeface="Calibri" panose="020F0502020204030204" pitchFamily="34" charset="0"/>
              </a:rPr>
              <a:t>many</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different</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winter</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holidays</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for</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different</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types</a:t>
            </a:r>
            <a:r>
              <a:rPr lang="es-ES" sz="2000" dirty="0">
                <a:solidFill>
                  <a:srgbClr val="0070C0"/>
                </a:solidFill>
                <a:latin typeface="Century Gothic" panose="020B0502020202020204" pitchFamily="34" charset="0"/>
                <a:cs typeface="Calibri" panose="020F0502020204030204" pitchFamily="34" charset="0"/>
              </a:rPr>
              <a:t> of </a:t>
            </a:r>
            <a:r>
              <a:rPr lang="es-ES" sz="2000" dirty="0" err="1">
                <a:solidFill>
                  <a:srgbClr val="0070C0"/>
                </a:solidFill>
                <a:latin typeface="Century Gothic" panose="020B0502020202020204" pitchFamily="34" charset="0"/>
                <a:cs typeface="Calibri" panose="020F0502020204030204" pitchFamily="34" charset="0"/>
              </a:rPr>
              <a:t>people</a:t>
            </a:r>
            <a:r>
              <a:rPr lang="es-ES" sz="2000" dirty="0">
                <a:solidFill>
                  <a:srgbClr val="0070C0"/>
                </a:solidFill>
                <a:latin typeface="Century Gothic" panose="020B0502020202020204" pitchFamily="34" charset="0"/>
                <a:cs typeface="Calibri" panose="020F0502020204030204" pitchFamily="34" charset="0"/>
              </a:rPr>
              <a:t>. In </a:t>
            </a:r>
            <a:r>
              <a:rPr lang="es-ES" sz="2000" dirty="0" err="1">
                <a:solidFill>
                  <a:srgbClr val="0070C0"/>
                </a:solidFill>
                <a:latin typeface="Century Gothic" panose="020B0502020202020204" pitchFamily="34" charset="0"/>
                <a:cs typeface="Calibri" panose="020F0502020204030204" pitchFamily="34" charset="0"/>
              </a:rPr>
              <a:t>fact</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masks</a:t>
            </a:r>
            <a:r>
              <a:rPr lang="es-ES" sz="2000" dirty="0">
                <a:solidFill>
                  <a:srgbClr val="0070C0"/>
                </a:solidFill>
                <a:latin typeface="Century Gothic" panose="020B0502020202020204" pitchFamily="34" charset="0"/>
                <a:cs typeface="Calibri" panose="020F0502020204030204" pitchFamily="34" charset="0"/>
              </a:rPr>
              <a:t> are </a:t>
            </a:r>
            <a:r>
              <a:rPr lang="es-ES" sz="2000" dirty="0" err="1">
                <a:solidFill>
                  <a:srgbClr val="0070C0"/>
                </a:solidFill>
                <a:latin typeface="Century Gothic" panose="020B0502020202020204" pitchFamily="34" charset="0"/>
                <a:cs typeface="Calibri" panose="020F0502020204030204" pitchFamily="34" charset="0"/>
              </a:rPr>
              <a:t>not</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justs</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for</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the</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holidays</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We</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wear</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them</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every</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day</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When</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we</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feel</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sad</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but</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smile</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we</a:t>
            </a:r>
            <a:r>
              <a:rPr lang="es-ES" sz="2000" dirty="0">
                <a:solidFill>
                  <a:srgbClr val="0070C0"/>
                </a:solidFill>
                <a:latin typeface="Century Gothic" panose="020B0502020202020204" pitchFamily="34" charset="0"/>
                <a:cs typeface="Calibri" panose="020F0502020204030204" pitchFamily="34" charset="0"/>
              </a:rPr>
              <a:t> are </a:t>
            </a:r>
            <a:r>
              <a:rPr lang="es-ES" sz="2000" dirty="0" err="1">
                <a:solidFill>
                  <a:srgbClr val="0070C0"/>
                </a:solidFill>
                <a:latin typeface="Century Gothic" panose="020B0502020202020204" pitchFamily="34" charset="0"/>
                <a:cs typeface="Calibri" panose="020F0502020204030204" pitchFamily="34" charset="0"/>
              </a:rPr>
              <a:t>wearing</a:t>
            </a:r>
            <a:r>
              <a:rPr lang="es-ES" sz="2000" dirty="0">
                <a:solidFill>
                  <a:srgbClr val="0070C0"/>
                </a:solidFill>
                <a:latin typeface="Century Gothic" panose="020B0502020202020204" pitchFamily="34" charset="0"/>
                <a:cs typeface="Calibri" panose="020F0502020204030204" pitchFamily="34" charset="0"/>
              </a:rPr>
              <a:t> a </a:t>
            </a:r>
            <a:r>
              <a:rPr lang="es-ES" sz="2000" dirty="0" err="1">
                <a:solidFill>
                  <a:srgbClr val="0070C0"/>
                </a:solidFill>
                <a:latin typeface="Century Gothic" panose="020B0502020202020204" pitchFamily="34" charset="0"/>
                <a:cs typeface="Calibri" panose="020F0502020204030204" pitchFamily="34" charset="0"/>
              </a:rPr>
              <a:t>mask</a:t>
            </a:r>
            <a:r>
              <a:rPr lang="es-ES" sz="2000" dirty="0">
                <a:solidFill>
                  <a:srgbClr val="0070C0"/>
                </a:solidFill>
                <a:latin typeface="Century Gothic" panose="020B0502020202020204" pitchFamily="34" charset="0"/>
                <a:cs typeface="Calibri" panose="020F0502020204030204" pitchFamily="34" charset="0"/>
              </a:rPr>
              <a:t>. Are </a:t>
            </a:r>
            <a:r>
              <a:rPr lang="es-ES" sz="2000" dirty="0" err="1">
                <a:solidFill>
                  <a:srgbClr val="0070C0"/>
                </a:solidFill>
                <a:latin typeface="Century Gothic" panose="020B0502020202020204" pitchFamily="34" charset="0"/>
                <a:cs typeface="Calibri" panose="020F0502020204030204" pitchFamily="34" charset="0"/>
              </a:rPr>
              <a:t>you</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wearing</a:t>
            </a:r>
            <a:r>
              <a:rPr lang="es-ES" sz="2000" dirty="0">
                <a:solidFill>
                  <a:srgbClr val="0070C0"/>
                </a:solidFill>
                <a:latin typeface="Century Gothic" panose="020B0502020202020204" pitchFamily="34" charset="0"/>
                <a:cs typeface="Calibri" panose="020F0502020204030204" pitchFamily="34" charset="0"/>
              </a:rPr>
              <a:t> a </a:t>
            </a:r>
            <a:r>
              <a:rPr lang="es-ES" sz="2000" dirty="0" err="1">
                <a:solidFill>
                  <a:srgbClr val="0070C0"/>
                </a:solidFill>
                <a:latin typeface="Century Gothic" panose="020B0502020202020204" pitchFamily="34" charset="0"/>
                <a:cs typeface="Calibri" panose="020F0502020204030204" pitchFamily="34" charset="0"/>
              </a:rPr>
              <a:t>mask</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right</a:t>
            </a:r>
            <a:r>
              <a:rPr lang="es-ES" sz="2000" dirty="0">
                <a:solidFill>
                  <a:srgbClr val="0070C0"/>
                </a:solidFill>
                <a:latin typeface="Century Gothic" panose="020B0502020202020204" pitchFamily="34" charset="0"/>
                <a:cs typeface="Calibri" panose="020F0502020204030204" pitchFamily="34" charset="0"/>
              </a:rPr>
              <a:t> </a:t>
            </a:r>
            <a:r>
              <a:rPr lang="es-ES" sz="2000" dirty="0" err="1">
                <a:solidFill>
                  <a:srgbClr val="0070C0"/>
                </a:solidFill>
                <a:latin typeface="Century Gothic" panose="020B0502020202020204" pitchFamily="34" charset="0"/>
                <a:cs typeface="Calibri" panose="020F0502020204030204" pitchFamily="34" charset="0"/>
              </a:rPr>
              <a:t>now</a:t>
            </a:r>
            <a:r>
              <a:rPr lang="es-ES" sz="2000" dirty="0">
                <a:solidFill>
                  <a:srgbClr val="0070C0"/>
                </a:solidFill>
                <a:latin typeface="Century Gothic" panose="020B0502020202020204" pitchFamily="34" charset="0"/>
                <a:cs typeface="Calibri" panose="020F0502020204030204" pitchFamily="34" charset="0"/>
              </a:rPr>
              <a:t>?</a:t>
            </a:r>
          </a:p>
        </p:txBody>
      </p:sp>
      <p:pic>
        <p:nvPicPr>
          <p:cNvPr id="6" name="Picture 2" descr="Paper Mask Lesson">
            <a:extLst>
              <a:ext uri="{FF2B5EF4-FFF2-40B4-BE49-F238E27FC236}">
                <a16:creationId xmlns:a16="http://schemas.microsoft.com/office/drawing/2014/main" id="{52F7EC04-58E6-144D-B656-E8A95C5B8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4560">
            <a:off x="470867" y="170977"/>
            <a:ext cx="2856326" cy="361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27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E1A8535-35EF-A342-A195-423975CFB8AD}"/>
              </a:ext>
            </a:extLst>
          </p:cNvPr>
          <p:cNvSpPr txBox="1"/>
          <p:nvPr/>
        </p:nvSpPr>
        <p:spPr>
          <a:xfrm>
            <a:off x="3161655" y="724620"/>
            <a:ext cx="8811810" cy="5170646"/>
          </a:xfrm>
          <a:prstGeom prst="rect">
            <a:avLst/>
          </a:prstGeom>
          <a:noFill/>
        </p:spPr>
        <p:txBody>
          <a:bodyPr wrap="square">
            <a:spAutoFit/>
          </a:bodyPr>
          <a:lstStyle/>
          <a:p>
            <a:pPr algn="ctr">
              <a:spcBef>
                <a:spcPts val="1200"/>
              </a:spcBef>
              <a:defRPr/>
            </a:pPr>
            <a:r>
              <a:rPr lang="es-ES" b="1" dirty="0" err="1">
                <a:solidFill>
                  <a:srgbClr val="0070C0"/>
                </a:solidFill>
                <a:latin typeface="Century Gothic" panose="020B0502020202020204" pitchFamily="34" charset="0"/>
                <a:cs typeface="Calibri" panose="020F0502020204030204" pitchFamily="34" charset="0"/>
              </a:rPr>
              <a:t>Which</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is</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the</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best</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translation</a:t>
            </a:r>
            <a:r>
              <a:rPr lang="es-ES" b="1" dirty="0">
                <a:solidFill>
                  <a:srgbClr val="0070C0"/>
                </a:solidFill>
                <a:latin typeface="Century Gothic" panose="020B0502020202020204" pitchFamily="34" charset="0"/>
                <a:cs typeface="Calibri" panose="020F0502020204030204" pitchFamily="34" charset="0"/>
              </a:rPr>
              <a:t>? </a:t>
            </a:r>
          </a:p>
          <a:p>
            <a:pPr algn="ctr">
              <a:spcBef>
                <a:spcPts val="1200"/>
              </a:spcBef>
              <a:defRPr/>
            </a:pPr>
            <a:r>
              <a:rPr lang="es-ES" b="1" dirty="0">
                <a:solidFill>
                  <a:srgbClr val="0070C0"/>
                </a:solidFill>
                <a:latin typeface="Century Gothic" panose="020B0502020202020204" pitchFamily="34" charset="0"/>
                <a:cs typeface="Calibri" panose="020F0502020204030204" pitchFamily="34" charset="0"/>
              </a:rPr>
              <a:t>(</a:t>
            </a:r>
            <a:r>
              <a:rPr lang="es-ES" b="1" dirty="0" err="1">
                <a:solidFill>
                  <a:srgbClr val="0070C0"/>
                </a:solidFill>
                <a:latin typeface="Century Gothic" panose="020B0502020202020204" pitchFamily="34" charset="0"/>
                <a:cs typeface="Calibri" panose="020F0502020204030204" pitchFamily="34" charset="0"/>
              </a:rPr>
              <a:t>Underline</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the</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words</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that</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highlight</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the</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main</a:t>
            </a:r>
            <a:r>
              <a:rPr lang="es-ES" b="1" dirty="0">
                <a:solidFill>
                  <a:srgbClr val="0070C0"/>
                </a:solidFill>
                <a:latin typeface="Century Gothic" panose="020B0502020202020204" pitchFamily="34" charset="0"/>
                <a:cs typeface="Calibri" panose="020F0502020204030204" pitchFamily="34" charset="0"/>
              </a:rPr>
              <a:t> </a:t>
            </a:r>
            <a:r>
              <a:rPr lang="es-ES" b="1" dirty="0" err="1">
                <a:solidFill>
                  <a:srgbClr val="0070C0"/>
                </a:solidFill>
                <a:latin typeface="Century Gothic" panose="020B0502020202020204" pitchFamily="34" charset="0"/>
                <a:cs typeface="Calibri" panose="020F0502020204030204" pitchFamily="34" charset="0"/>
              </a:rPr>
              <a:t>differences</a:t>
            </a:r>
            <a:r>
              <a:rPr lang="es-ES" b="1" dirty="0">
                <a:solidFill>
                  <a:srgbClr val="0070C0"/>
                </a:solidFill>
                <a:latin typeface="Century Gothic" panose="020B0502020202020204" pitchFamily="34" charset="0"/>
                <a:cs typeface="Calibri" panose="020F0502020204030204" pitchFamily="34" charset="0"/>
              </a:rPr>
              <a:t>.)</a:t>
            </a:r>
          </a:p>
          <a:p>
            <a:pPr algn="ctr">
              <a:spcBef>
                <a:spcPts val="1200"/>
              </a:spcBef>
              <a:defRPr/>
            </a:pPr>
            <a:endParaRPr lang="es-ES" b="1" dirty="0">
              <a:solidFill>
                <a:srgbClr val="0070C0"/>
              </a:solidFill>
              <a:latin typeface="Century Gothic" panose="020B0502020202020204" pitchFamily="34" charset="0"/>
              <a:cs typeface="Calibri" panose="020F0502020204030204" pitchFamily="34" charset="0"/>
            </a:endParaRPr>
          </a:p>
          <a:p>
            <a:pPr>
              <a:spcBef>
                <a:spcPts val="1200"/>
              </a:spcBef>
              <a:defRPr/>
            </a:pPr>
            <a:r>
              <a:rPr lang="es-ES" sz="2400" b="1" dirty="0" err="1">
                <a:solidFill>
                  <a:srgbClr val="0070C0"/>
                </a:solidFill>
                <a:latin typeface="Century Gothic" panose="020B0502020202020204" pitchFamily="34" charset="0"/>
              </a:rPr>
              <a:t>Draw</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an</a:t>
            </a:r>
            <a:r>
              <a:rPr lang="es-ES" sz="2400" b="1" dirty="0">
                <a:solidFill>
                  <a:srgbClr val="0070C0"/>
                </a:solidFill>
                <a:latin typeface="Century Gothic" panose="020B0502020202020204" pitchFamily="34" charset="0"/>
              </a:rPr>
              <a:t> oval </a:t>
            </a:r>
            <a:r>
              <a:rPr lang="es-ES" sz="2400" b="1" dirty="0" err="1">
                <a:solidFill>
                  <a:srgbClr val="0070C0"/>
                </a:solidFill>
                <a:latin typeface="Century Gothic" panose="020B0502020202020204" pitchFamily="34" charset="0"/>
              </a:rPr>
              <a:t>shape</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on</a:t>
            </a:r>
            <a:r>
              <a:rPr lang="es-ES" sz="2400" b="1" dirty="0">
                <a:solidFill>
                  <a:srgbClr val="0070C0"/>
                </a:solidFill>
                <a:latin typeface="Century Gothic" panose="020B0502020202020204" pitchFamily="34" charset="0"/>
              </a:rPr>
              <a:t> a </a:t>
            </a:r>
            <a:r>
              <a:rPr lang="es-ES" sz="2400" b="1" dirty="0" err="1">
                <a:solidFill>
                  <a:srgbClr val="0070C0"/>
                </a:solidFill>
                <a:latin typeface="Century Gothic" panose="020B0502020202020204" pitchFamily="34" charset="0"/>
              </a:rPr>
              <a:t>large</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piece</a:t>
            </a:r>
            <a:r>
              <a:rPr lang="es-ES" sz="2400" b="1" dirty="0">
                <a:solidFill>
                  <a:srgbClr val="0070C0"/>
                </a:solidFill>
                <a:latin typeface="Century Gothic" panose="020B0502020202020204" pitchFamily="34" charset="0"/>
              </a:rPr>
              <a:t> of </a:t>
            </a:r>
            <a:r>
              <a:rPr lang="es-ES" sz="2400" b="1" dirty="0" err="1">
                <a:solidFill>
                  <a:srgbClr val="0070C0"/>
                </a:solidFill>
                <a:latin typeface="Century Gothic" panose="020B0502020202020204" pitchFamily="34" charset="0"/>
              </a:rPr>
              <a:t>paper</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The</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larger</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the</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better</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because</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masks</a:t>
            </a:r>
            <a:r>
              <a:rPr lang="es-ES" sz="2400" b="1" dirty="0">
                <a:solidFill>
                  <a:srgbClr val="0070C0"/>
                </a:solidFill>
                <a:latin typeface="Century Gothic" panose="020B0502020202020204" pitchFamily="34" charset="0"/>
              </a:rPr>
              <a:t> can </a:t>
            </a:r>
            <a:r>
              <a:rPr lang="es-ES" sz="2400" b="1" dirty="0" err="1">
                <a:solidFill>
                  <a:srgbClr val="0070C0"/>
                </a:solidFill>
                <a:latin typeface="Century Gothic" panose="020B0502020202020204" pitchFamily="34" charset="0"/>
              </a:rPr>
              <a:t>cover</a:t>
            </a:r>
            <a:r>
              <a:rPr lang="es-ES" sz="2400" b="1" dirty="0">
                <a:solidFill>
                  <a:srgbClr val="0070C0"/>
                </a:solidFill>
                <a:latin typeface="Century Gothic" panose="020B0502020202020204" pitchFamily="34" charset="0"/>
              </a:rPr>
              <a:t> more </a:t>
            </a:r>
            <a:r>
              <a:rPr lang="es-ES" sz="2400" b="1" dirty="0" err="1">
                <a:solidFill>
                  <a:srgbClr val="0070C0"/>
                </a:solidFill>
                <a:latin typeface="Century Gothic" panose="020B0502020202020204" pitchFamily="34" charset="0"/>
              </a:rPr>
              <a:t>than</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just</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the</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face</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Cut</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the</a:t>
            </a:r>
            <a:r>
              <a:rPr lang="es-ES" sz="2400" b="1" dirty="0">
                <a:solidFill>
                  <a:srgbClr val="0070C0"/>
                </a:solidFill>
                <a:latin typeface="Century Gothic" panose="020B0502020202020204" pitchFamily="34" charset="0"/>
              </a:rPr>
              <a:t> oval </a:t>
            </a:r>
            <a:r>
              <a:rPr lang="es-ES" sz="2400" b="1" dirty="0" err="1">
                <a:solidFill>
                  <a:srgbClr val="0070C0"/>
                </a:solidFill>
                <a:latin typeface="Century Gothic" panose="020B0502020202020204" pitchFamily="34" charset="0"/>
              </a:rPr>
              <a:t>out</a:t>
            </a:r>
            <a:r>
              <a:rPr lang="es-ES" sz="2400" b="1" dirty="0">
                <a:solidFill>
                  <a:srgbClr val="0070C0"/>
                </a:solidFill>
                <a:latin typeface="Century Gothic" panose="020B0502020202020204" pitchFamily="34" charset="0"/>
              </a:rPr>
              <a:t> of </a:t>
            </a:r>
            <a:r>
              <a:rPr lang="es-ES" sz="2400" b="1" dirty="0" err="1">
                <a:solidFill>
                  <a:srgbClr val="0070C0"/>
                </a:solidFill>
                <a:latin typeface="Century Gothic" panose="020B0502020202020204" pitchFamily="34" charset="0"/>
              </a:rPr>
              <a:t>the</a:t>
            </a:r>
            <a:r>
              <a:rPr lang="es-ES" sz="2400" b="1" dirty="0">
                <a:solidFill>
                  <a:srgbClr val="0070C0"/>
                </a:solidFill>
                <a:latin typeface="Century Gothic" panose="020B0502020202020204" pitchFamily="34" charset="0"/>
              </a:rPr>
              <a:t> </a:t>
            </a:r>
            <a:r>
              <a:rPr lang="es-ES" sz="2400" b="1" dirty="0" err="1">
                <a:solidFill>
                  <a:srgbClr val="0070C0"/>
                </a:solidFill>
                <a:latin typeface="Century Gothic" panose="020B0502020202020204" pitchFamily="34" charset="0"/>
              </a:rPr>
              <a:t>paper</a:t>
            </a:r>
            <a:r>
              <a:rPr lang="es-ES" sz="2400" b="1" dirty="0">
                <a:solidFill>
                  <a:srgbClr val="0070C0"/>
                </a:solidFill>
                <a:latin typeface="Century Gothic" panose="020B0502020202020204" pitchFamily="34" charset="0"/>
              </a:rPr>
              <a:t>. </a:t>
            </a:r>
          </a:p>
          <a:p>
            <a:pPr>
              <a:spcBef>
                <a:spcPts val="1200"/>
              </a:spcBef>
              <a:defRPr/>
            </a:pPr>
            <a:endParaRPr lang="es-ES" sz="2400" dirty="0">
              <a:solidFill>
                <a:srgbClr val="0070C0"/>
              </a:solidFill>
              <a:latin typeface="Century Gothic" panose="020B0502020202020204" pitchFamily="34" charset="0"/>
              <a:cs typeface="Calibri" panose="020F0502020204030204" pitchFamily="34" charset="0"/>
            </a:endParaRPr>
          </a:p>
          <a:p>
            <a:pPr marL="457200" indent="-457200">
              <a:spcBef>
                <a:spcPts val="1200"/>
              </a:spcBef>
              <a:buAutoNum type="alphaUcPeriod"/>
              <a:defRPr/>
            </a:pPr>
            <a:r>
              <a:rPr lang="es-ES" sz="2000" dirty="0">
                <a:solidFill>
                  <a:srgbClr val="0070C0"/>
                </a:solidFill>
                <a:latin typeface="Century Gothic" panose="020B0502020202020204" pitchFamily="34" charset="0"/>
                <a:cs typeface="Calibri" panose="020F0502020204030204" pitchFamily="34" charset="0"/>
              </a:rPr>
              <a:t>Traza una forma de una ovula en una pieza pequeña de papel. Sería mejor que no sea grande porque las máscaras cubren tan solo la cara. Deja la ovula en la papel.  </a:t>
            </a:r>
          </a:p>
          <a:p>
            <a:pPr marL="457200" indent="-457200">
              <a:spcBef>
                <a:spcPts val="1200"/>
              </a:spcBef>
              <a:buAutoNum type="alphaUcPeriod"/>
              <a:defRPr/>
            </a:pPr>
            <a:r>
              <a:rPr lang="es-ES" sz="2000" dirty="0">
                <a:solidFill>
                  <a:srgbClr val="0070C0"/>
                </a:solidFill>
                <a:latin typeface="Century Gothic" panose="020B0502020202020204" pitchFamily="34" charset="0"/>
                <a:cs typeface="Calibri" panose="020F0502020204030204" pitchFamily="34" charset="0"/>
              </a:rPr>
              <a:t>Dibuja una forma ovalada en un papel grande. Cuanto más grande, mejor, porque las máscaras pueden cubrir más que la cara. Recorta el óvalo del papel. </a:t>
            </a:r>
          </a:p>
        </p:txBody>
      </p:sp>
      <p:pic>
        <p:nvPicPr>
          <p:cNvPr id="4" name="Picture 2" descr="Paper Mask Lesson">
            <a:extLst>
              <a:ext uri="{FF2B5EF4-FFF2-40B4-BE49-F238E27FC236}">
                <a16:creationId xmlns:a16="http://schemas.microsoft.com/office/drawing/2014/main" id="{A14A1408-9C82-A04E-9098-934E04A4E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61175">
            <a:off x="21416" y="3363628"/>
            <a:ext cx="2856326" cy="361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92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Aplicación, Teams&#10;&#10;Descripción generada automáticamente">
            <a:extLst>
              <a:ext uri="{FF2B5EF4-FFF2-40B4-BE49-F238E27FC236}">
                <a16:creationId xmlns:a16="http://schemas.microsoft.com/office/drawing/2014/main" id="{DDCE5BED-930D-5846-A2EF-C3623876C2AA}"/>
              </a:ext>
            </a:extLst>
          </p:cNvPr>
          <p:cNvPicPr>
            <a:picLocks noChangeAspect="1"/>
          </p:cNvPicPr>
          <p:nvPr/>
        </p:nvPicPr>
        <p:blipFill>
          <a:blip r:embed="rId2"/>
          <a:stretch>
            <a:fillRect/>
          </a:stretch>
        </p:blipFill>
        <p:spPr>
          <a:xfrm>
            <a:off x="2558982" y="1456266"/>
            <a:ext cx="8481551" cy="4244416"/>
          </a:xfrm>
          <a:prstGeom prst="rect">
            <a:avLst/>
          </a:prstGeom>
        </p:spPr>
      </p:pic>
    </p:spTree>
    <p:extLst>
      <p:ext uri="{BB962C8B-B14F-4D97-AF65-F5344CB8AC3E}">
        <p14:creationId xmlns:p14="http://schemas.microsoft.com/office/powerpoint/2010/main" val="38922598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697</Words>
  <Application>Microsoft Macintosh PowerPoint</Application>
  <PresentationFormat>Panorámica</PresentationFormat>
  <Paragraphs>48</Paragraphs>
  <Slides>6</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Century Gothic</vt:lpstr>
      <vt:lpstr>Rockwell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Jordi Edgar Tordera Juan</dc:creator>
  <cp:lastModifiedBy>Jordi Edgar Tordera Juan</cp:lastModifiedBy>
  <cp:revision>16</cp:revision>
  <dcterms:created xsi:type="dcterms:W3CDTF">2021-10-27T05:32:55Z</dcterms:created>
  <dcterms:modified xsi:type="dcterms:W3CDTF">2021-11-18T09:27:41Z</dcterms:modified>
</cp:coreProperties>
</file>