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75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6" r:id="rId31"/>
    <p:sldId id="286" r:id="rId32"/>
    <p:sldId id="285" r:id="rId33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081"/>
    <a:srgbClr val="D62C31"/>
    <a:srgbClr val="46FAEE"/>
    <a:srgbClr val="E64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42CBB-9FA3-4E9C-BC2E-32A72067DEA1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185A-A356-4641-AA60-5F2B4EDDB4D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A2A21-71ED-467D-BD83-6034D259E09E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D5B5B-9BD9-403E-833C-924D1095DB6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584F32-01FD-4C7F-AFDC-11894E673B7E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F585E-DC38-4C96-A328-5BDB612BC2A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04508-0C76-43B4-9CDC-904DDE398152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34F6-19EB-4E28-BC7A-8E7EC5E8EA1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D047D-F64F-4E2D-B261-29E9F382B99D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917B4-F48F-45F2-A8FF-1D3D96DF3EB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E9A2E-8AF2-4B55-9BC2-3589B63C7F92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DD37-64F1-4588-B044-9047E582E39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E9F30-E1FD-42B5-A719-C8146EE6266F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6E68-C523-416C-8B03-1EE805A0765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E0B7D-7036-4094-8355-17C89ED9F05E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9C3-A872-478F-91BA-41757451BE6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56CDD-CEAA-476E-9C2A-14367FD9D785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7AD9-B713-4CED-9B89-F4FA04334E6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5C29B-5545-4C23-8672-466CAC5DB252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C0C72-90BD-47F1-BD5F-9F5B15CB51B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10A40-2B93-40F2-8A55-EB047EF3B237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5AA7-2D59-41F5-842C-F35606E698D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  <a:endParaRPr lang="es-ES_tradnl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443F81F-D935-4FDD-B5EA-FB01F97C67C0}" type="datetime1">
              <a:rPr lang="es-ES_tradnl"/>
              <a:pPr/>
              <a:t>09/05/2017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E11948-FB0E-48B8-A031-B950899FE32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5900" smtClean="0">
                <a:solidFill>
                  <a:srgbClr val="FF0000"/>
                </a:solidFill>
              </a:rPr>
              <a:t>      </a:t>
            </a:r>
            <a:br>
              <a:rPr lang="es-ES_tradnl" sz="5900" smtClean="0">
                <a:solidFill>
                  <a:srgbClr val="FF0000"/>
                </a:solidFill>
              </a:rPr>
            </a:br>
            <a:r>
              <a:rPr lang="es-ES_tradnl" sz="5900" smtClean="0">
                <a:solidFill>
                  <a:srgbClr val="FF0000"/>
                </a:solidFill>
              </a:rPr>
              <a:t>       DIÁLOGO?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590675"/>
            <a:ext cx="53292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504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04925"/>
            <a:ext cx="5689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23850" y="836613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35100"/>
            <a:ext cx="8208963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23850" y="620713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23850" y="620713"/>
            <a:ext cx="100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12</a:t>
            </a:r>
          </a:p>
        </p:txBody>
      </p:sp>
      <p:pic>
        <p:nvPicPr>
          <p:cNvPr id="25603" name="Picture 5" descr="Imag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81138"/>
            <a:ext cx="5545138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981075"/>
            <a:ext cx="7510463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403225" y="549275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52513"/>
            <a:ext cx="63547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2 CuadroTexto"/>
          <p:cNvSpPr txBox="1">
            <a:spLocks noChangeArrowheads="1"/>
          </p:cNvSpPr>
          <p:nvPr/>
        </p:nvSpPr>
        <p:spPr bwMode="auto">
          <a:xfrm>
            <a:off x="406400" y="476250"/>
            <a:ext cx="1131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401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2 CuadroTexto"/>
          <p:cNvSpPr txBox="1">
            <a:spLocks noChangeArrowheads="1"/>
          </p:cNvSpPr>
          <p:nvPr/>
        </p:nvSpPr>
        <p:spPr bwMode="auto">
          <a:xfrm>
            <a:off x="611188" y="549275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628775"/>
            <a:ext cx="77660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2 CuadroTexto"/>
          <p:cNvSpPr txBox="1">
            <a:spLocks noChangeArrowheads="1"/>
          </p:cNvSpPr>
          <p:nvPr/>
        </p:nvSpPr>
        <p:spPr bwMode="auto">
          <a:xfrm>
            <a:off x="468313" y="404813"/>
            <a:ext cx="935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Dialogar hace suma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1" descr="¿Comunicación?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 descr="dialogo 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25475"/>
            <a:ext cx="42672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1"/>
          <p:cNvSpPr>
            <a:spLocks noChangeArrowheads="1"/>
          </p:cNvSpPr>
          <p:nvPr/>
        </p:nvSpPr>
        <p:spPr bwMode="auto">
          <a:xfrm>
            <a:off x="2286000" y="185896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6000">
                <a:solidFill>
                  <a:srgbClr val="0000FF"/>
                </a:solidFill>
                <a:latin typeface="Calibri" charset="0"/>
              </a:rPr>
              <a:t>O DIÁLOGO COMO ACTITUDE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ángulo 1"/>
          <p:cNvSpPr>
            <a:spLocks noChangeArrowheads="1"/>
          </p:cNvSpPr>
          <p:nvPr/>
        </p:nvSpPr>
        <p:spPr bwMode="auto">
          <a:xfrm>
            <a:off x="1414463" y="1844675"/>
            <a:ext cx="411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4000" b="1">
                <a:solidFill>
                  <a:srgbClr val="BF2081"/>
                </a:solidFill>
                <a:latin typeface="Calibri" charset="0"/>
              </a:rPr>
              <a:t>Non é competitivo</a:t>
            </a:r>
          </a:p>
        </p:txBody>
      </p:sp>
      <p:pic>
        <p:nvPicPr>
          <p:cNvPr id="32771" name="Picture 3" descr="compet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852738"/>
            <a:ext cx="4667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ángulo 1"/>
          <p:cNvSpPr>
            <a:spLocks noChangeArrowheads="1"/>
          </p:cNvSpPr>
          <p:nvPr/>
        </p:nvSpPr>
        <p:spPr bwMode="auto">
          <a:xfrm>
            <a:off x="2514600" y="3244850"/>
            <a:ext cx="5256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b="1">
                <a:solidFill>
                  <a:srgbClr val="008000"/>
                </a:solidFill>
                <a:latin typeface="Calibri" charset="0"/>
              </a:rPr>
              <a:t>Non demanda adhesión</a:t>
            </a:r>
          </a:p>
        </p:txBody>
      </p:sp>
      <p:pic>
        <p:nvPicPr>
          <p:cNvPr id="33795" name="Picture 3" descr="contratos-de-adhesion-550x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58900"/>
            <a:ext cx="5238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ángulo 1"/>
          <p:cNvSpPr>
            <a:spLocks noChangeArrowheads="1"/>
          </p:cNvSpPr>
          <p:nvPr/>
        </p:nvSpPr>
        <p:spPr bwMode="auto">
          <a:xfrm>
            <a:off x="1600200" y="2890838"/>
            <a:ext cx="718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b="1">
                <a:solidFill>
                  <a:srgbClr val="604A7B"/>
                </a:solidFill>
                <a:latin typeface="Calibri" charset="0"/>
              </a:rPr>
              <a:t>Non pretende disuadir a ninguén</a:t>
            </a:r>
          </a:p>
        </p:txBody>
      </p:sp>
      <p:pic>
        <p:nvPicPr>
          <p:cNvPr id="34819" name="Picture 3" descr="inconscie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888" y="836613"/>
            <a:ext cx="1714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conven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16338"/>
            <a:ext cx="33337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ángulo 1"/>
          <p:cNvSpPr>
            <a:spLocks noChangeArrowheads="1"/>
          </p:cNvSpPr>
          <p:nvPr/>
        </p:nvSpPr>
        <p:spPr bwMode="auto">
          <a:xfrm>
            <a:off x="1403350" y="4090988"/>
            <a:ext cx="632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>
              <a:latin typeface="Calibri" charset="0"/>
            </a:endParaRPr>
          </a:p>
          <a:p>
            <a:r>
              <a:rPr lang="es-ES_tradnl" sz="4000" b="1">
                <a:solidFill>
                  <a:srgbClr val="D62C31"/>
                </a:solidFill>
                <a:latin typeface="Calibri" charset="0"/>
              </a:rPr>
              <a:t>Pon en común opinións, perspectivas, puntos de vista</a:t>
            </a:r>
          </a:p>
          <a:p>
            <a:endParaRPr lang="es-ES_tradnl" sz="4000" b="1">
              <a:solidFill>
                <a:srgbClr val="D62C31"/>
              </a:solidFill>
              <a:latin typeface="Calibri" charset="0"/>
            </a:endParaRPr>
          </a:p>
        </p:txBody>
      </p:sp>
      <p:pic>
        <p:nvPicPr>
          <p:cNvPr id="35843" name="Picture 3" descr="puesta_en_com%C3%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77813"/>
            <a:ext cx="38163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ángulo 1"/>
          <p:cNvSpPr>
            <a:spLocks noChangeArrowheads="1"/>
          </p:cNvSpPr>
          <p:nvPr/>
        </p:nvSpPr>
        <p:spPr bwMode="auto">
          <a:xfrm>
            <a:off x="539750" y="1773238"/>
            <a:ext cx="7783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b="1">
                <a:solidFill>
                  <a:srgbClr val="77933C"/>
                </a:solidFill>
                <a:latin typeface="Calibri" charset="0"/>
              </a:rPr>
              <a:t>Recoñece as opinións como parciais</a:t>
            </a:r>
          </a:p>
        </p:txBody>
      </p:sp>
      <p:pic>
        <p:nvPicPr>
          <p:cNvPr id="36867" name="Picture 3" descr="conc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873375"/>
            <a:ext cx="29559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ángulo 1"/>
          <p:cNvSpPr>
            <a:spLocks noChangeArrowheads="1"/>
          </p:cNvSpPr>
          <p:nvPr/>
        </p:nvSpPr>
        <p:spPr bwMode="auto">
          <a:xfrm>
            <a:off x="1257300" y="1700213"/>
            <a:ext cx="4295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b="1">
                <a:solidFill>
                  <a:srgbClr val="FF6600"/>
                </a:solidFill>
                <a:latin typeface="Calibri" charset="0"/>
              </a:rPr>
              <a:t>Implica sinceridade</a:t>
            </a:r>
          </a:p>
        </p:txBody>
      </p:sp>
      <p:pic>
        <p:nvPicPr>
          <p:cNvPr id="37891" name="Picture 3" descr="sinceri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97200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ángulo 1"/>
          <p:cNvSpPr>
            <a:spLocks noChangeArrowheads="1"/>
          </p:cNvSpPr>
          <p:nvPr/>
        </p:nvSpPr>
        <p:spPr bwMode="auto">
          <a:xfrm>
            <a:off x="971550" y="4797425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>
                <a:latin typeface="Calibri" charset="0"/>
              </a:rPr>
              <a:t>    </a:t>
            </a:r>
            <a:r>
              <a:rPr lang="es-ES_tradnl" sz="4000" b="1">
                <a:solidFill>
                  <a:srgbClr val="46FAEE"/>
                </a:solidFill>
                <a:latin typeface="Calibri" charset="0"/>
              </a:rPr>
              <a:t>Analiza as ideas, non as persoas</a:t>
            </a:r>
          </a:p>
        </p:txBody>
      </p:sp>
      <p:pic>
        <p:nvPicPr>
          <p:cNvPr id="38915" name="Picture 3" descr="idea_bu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ángulo 1"/>
          <p:cNvSpPr>
            <a:spLocks noChangeArrowheads="1"/>
          </p:cNvSpPr>
          <p:nvPr/>
        </p:nvSpPr>
        <p:spPr bwMode="auto">
          <a:xfrm>
            <a:off x="2362200" y="3429000"/>
            <a:ext cx="55276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b="1">
                <a:solidFill>
                  <a:srgbClr val="E646CC"/>
                </a:solidFill>
                <a:latin typeface="Calibri" charset="0"/>
              </a:rPr>
              <a:t>Admite dúbidas  e tamén</a:t>
            </a:r>
          </a:p>
          <a:p>
            <a:r>
              <a:rPr lang="es-ES_tradnl" sz="4000" b="1">
                <a:solidFill>
                  <a:srgbClr val="E646CC"/>
                </a:solidFill>
                <a:latin typeface="Calibri" charset="0"/>
              </a:rPr>
              <a:t>erros</a:t>
            </a:r>
          </a:p>
          <a:p>
            <a:r>
              <a:rPr lang="es-ES_tradnl" sz="4000">
                <a:latin typeface="Calibri" charset="0"/>
              </a:rPr>
              <a:t> </a:t>
            </a:r>
          </a:p>
        </p:txBody>
      </p:sp>
      <p:pic>
        <p:nvPicPr>
          <p:cNvPr id="39939" name="Picture 4" descr="DU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9100"/>
            <a:ext cx="3810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1"/>
          <p:cNvSpPr>
            <a:spLocks noChangeArrowheads="1"/>
          </p:cNvSpPr>
          <p:nvPr/>
        </p:nvSpPr>
        <p:spPr bwMode="auto">
          <a:xfrm>
            <a:off x="2411413" y="4581525"/>
            <a:ext cx="6483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800000"/>
                </a:solidFill>
                <a:latin typeface="Calibri" charset="0"/>
              </a:rPr>
              <a:t>Anima á participación</a:t>
            </a:r>
          </a:p>
        </p:txBody>
      </p:sp>
      <p:pic>
        <p:nvPicPr>
          <p:cNvPr id="40963" name="Picture 4" descr="ANd9GcTZP81Z4eYzgLrYnr-1ZNDJxlCZ5QfKfGX29iIWwnukpP2esh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82713"/>
            <a:ext cx="41465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" descr="Diálogo 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3" y="1295400"/>
            <a:ext cx="536098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0" y="2416175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s-ES" sz="8800" b="1">
                <a:solidFill>
                  <a:schemeClr val="hlink"/>
                </a:solidFill>
              </a:rPr>
              <a:t>  dialogamos?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uadroTexto 1"/>
          <p:cNvSpPr txBox="1">
            <a:spLocks noChangeArrowheads="1"/>
          </p:cNvSpPr>
          <p:nvPr/>
        </p:nvSpPr>
        <p:spPr bwMode="auto">
          <a:xfrm>
            <a:off x="1752600" y="2971800"/>
            <a:ext cx="647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9600" b="1">
                <a:solidFill>
                  <a:srgbClr val="FF0000"/>
                </a:solidFill>
              </a:rPr>
              <a:t>avaliamos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Niños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228600"/>
            <a:ext cx="25749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Niño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2286000"/>
            <a:ext cx="2667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Niños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572000"/>
            <a:ext cx="147478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Niños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8600"/>
            <a:ext cx="230346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Niños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438400"/>
            <a:ext cx="24987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CuadroTexto 10"/>
          <p:cNvSpPr txBox="1">
            <a:spLocks noChangeArrowheads="1"/>
          </p:cNvSpPr>
          <p:nvPr/>
        </p:nvSpPr>
        <p:spPr bwMode="auto">
          <a:xfrm>
            <a:off x="609600" y="838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4040" name="CuadroTexto 11"/>
          <p:cNvSpPr txBox="1">
            <a:spLocks noChangeArrowheads="1"/>
          </p:cNvSpPr>
          <p:nvPr/>
        </p:nvSpPr>
        <p:spPr bwMode="auto">
          <a:xfrm>
            <a:off x="609600" y="3124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4041" name="CuadroTexto 12"/>
          <p:cNvSpPr txBox="1">
            <a:spLocks noChangeArrowheads="1"/>
          </p:cNvSpPr>
          <p:nvPr/>
        </p:nvSpPr>
        <p:spPr bwMode="auto">
          <a:xfrm>
            <a:off x="685800" y="5257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4042" name="CuadroTexto 13"/>
          <p:cNvSpPr txBox="1">
            <a:spLocks noChangeArrowheads="1"/>
          </p:cNvSpPr>
          <p:nvPr/>
        </p:nvSpPr>
        <p:spPr bwMode="auto">
          <a:xfrm>
            <a:off x="5943600" y="990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4043" name="CuadroTexto 14"/>
          <p:cNvSpPr txBox="1">
            <a:spLocks noChangeArrowheads="1"/>
          </p:cNvSpPr>
          <p:nvPr/>
        </p:nvSpPr>
        <p:spPr bwMode="auto">
          <a:xfrm>
            <a:off x="5943600" y="3124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4044" name="CuadroTexto 15"/>
          <p:cNvSpPr txBox="1">
            <a:spLocks noChangeArrowheads="1"/>
          </p:cNvSpPr>
          <p:nvPr/>
        </p:nvSpPr>
        <p:spPr bwMode="auto">
          <a:xfrm>
            <a:off x="5791200" y="5443538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FF"/>
                </a:solidFill>
              </a:rPr>
              <a:t>6</a:t>
            </a:r>
          </a:p>
        </p:txBody>
      </p:sp>
      <p:pic>
        <p:nvPicPr>
          <p:cNvPr id="44045" name="Picture 5" descr="Niños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572000"/>
            <a:ext cx="28956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" descr="dia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60450"/>
            <a:ext cx="5715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576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1" descr="dialogo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0"/>
            <a:ext cx="688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" descr="Diálogo 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667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1" descr="Diálogo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71600"/>
            <a:ext cx="585152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1" descr="Diálogo 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63" y="533400"/>
            <a:ext cx="5646737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533400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1" descr="Diálogo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990600"/>
            <a:ext cx="8308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49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40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77</Words>
  <Application>Microsoft Office PowerPoint</Application>
  <PresentationFormat>Presentación en pantalla (4:3)</PresentationFormat>
  <Paragraphs>39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ＭＳ Ｐゴシック</vt:lpstr>
      <vt:lpstr>Tema de Office</vt:lpstr>
      <vt:lpstr>              DIÁLOGO?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¿DIÁLOGO?</dc:title>
  <dc:creator>Jesus</dc:creator>
  <cp:lastModifiedBy>luis</cp:lastModifiedBy>
  <cp:revision>14</cp:revision>
  <dcterms:created xsi:type="dcterms:W3CDTF">2014-10-14T18:01:31Z</dcterms:created>
  <dcterms:modified xsi:type="dcterms:W3CDTF">2017-05-09T10:16:48Z</dcterms:modified>
</cp:coreProperties>
</file>