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notesSlides/notesSlide7.xml" ContentType="application/vnd.openxmlformats-officedocument.presentationml.notes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notesSlides/notesSlide13.xml" ContentType="application/vnd.openxmlformats-officedocument.presentationml.notesSlide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s/slide79.xml" ContentType="application/vnd.openxmlformats-officedocument.presentationml.slide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31.xml" ContentType="application/vnd.openxmlformats-officedocument.theme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34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311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349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notesSlides/notesSlide14.xml" ContentType="application/vnd.openxmlformats-officedocument.presentationml.notesSlide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0.xml" ContentType="application/vnd.openxmlformats-officedocument.them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Default Extension="jpeg" ContentType="image/jpeg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68.xml" ContentType="application/vnd.openxmlformats-officedocument.presentationml.slide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notesSlides/notesSlide15.xml" ContentType="application/vnd.openxmlformats-officedocument.presentationml.notesSlide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2" r:id="rId2"/>
    <p:sldMasterId id="2147483770" r:id="rId3"/>
    <p:sldMasterId id="2147483782" r:id="rId4"/>
    <p:sldMasterId id="2147483819" r:id="rId5"/>
    <p:sldMasterId id="2147483844" r:id="rId6"/>
    <p:sldMasterId id="2147483938" r:id="rId7"/>
    <p:sldMasterId id="2147483977" r:id="rId8"/>
    <p:sldMasterId id="2147483990" r:id="rId9"/>
    <p:sldMasterId id="2147484003" r:id="rId10"/>
    <p:sldMasterId id="2147484042" r:id="rId11"/>
    <p:sldMasterId id="2147484054" r:id="rId12"/>
    <p:sldMasterId id="2147484079" r:id="rId13"/>
    <p:sldMasterId id="2147484091" r:id="rId14"/>
    <p:sldMasterId id="2147484103" r:id="rId15"/>
    <p:sldMasterId id="2147484115" r:id="rId16"/>
    <p:sldMasterId id="2147484139" r:id="rId17"/>
    <p:sldMasterId id="2147484151" r:id="rId18"/>
    <p:sldMasterId id="2147484164" r:id="rId19"/>
    <p:sldMasterId id="2147484176" r:id="rId20"/>
    <p:sldMasterId id="2147484188" r:id="rId21"/>
    <p:sldMasterId id="2147484201" r:id="rId22"/>
    <p:sldMasterId id="2147484214" r:id="rId23"/>
    <p:sldMasterId id="2147484227" r:id="rId24"/>
    <p:sldMasterId id="2147484240" r:id="rId25"/>
    <p:sldMasterId id="2147484253" r:id="rId26"/>
    <p:sldMasterId id="2147484265" r:id="rId27"/>
    <p:sldMasterId id="2147484277" r:id="rId28"/>
    <p:sldMasterId id="2147484289" r:id="rId29"/>
    <p:sldMasterId id="2147484301" r:id="rId30"/>
    <p:sldMasterId id="2147484313" r:id="rId31"/>
  </p:sldMasterIdLst>
  <p:notesMasterIdLst>
    <p:notesMasterId r:id="rId122"/>
  </p:notesMasterIdLst>
  <p:sldIdLst>
    <p:sldId id="291" r:id="rId32"/>
    <p:sldId id="357" r:id="rId33"/>
    <p:sldId id="404" r:id="rId34"/>
    <p:sldId id="358" r:id="rId35"/>
    <p:sldId id="345" r:id="rId36"/>
    <p:sldId id="378" r:id="rId37"/>
    <p:sldId id="379" r:id="rId38"/>
    <p:sldId id="401" r:id="rId39"/>
    <p:sldId id="380" r:id="rId40"/>
    <p:sldId id="381" r:id="rId41"/>
    <p:sldId id="328" r:id="rId42"/>
    <p:sldId id="346" r:id="rId43"/>
    <p:sldId id="347" r:id="rId44"/>
    <p:sldId id="370" r:id="rId45"/>
    <p:sldId id="374" r:id="rId46"/>
    <p:sldId id="377" r:id="rId47"/>
    <p:sldId id="382" r:id="rId48"/>
    <p:sldId id="383" r:id="rId49"/>
    <p:sldId id="406" r:id="rId50"/>
    <p:sldId id="384" r:id="rId51"/>
    <p:sldId id="391" r:id="rId52"/>
    <p:sldId id="392" r:id="rId53"/>
    <p:sldId id="394" r:id="rId54"/>
    <p:sldId id="395" r:id="rId55"/>
    <p:sldId id="399" r:id="rId56"/>
    <p:sldId id="385" r:id="rId57"/>
    <p:sldId id="386" r:id="rId58"/>
    <p:sldId id="387" r:id="rId59"/>
    <p:sldId id="388" r:id="rId60"/>
    <p:sldId id="389" r:id="rId61"/>
    <p:sldId id="390" r:id="rId62"/>
    <p:sldId id="351" r:id="rId63"/>
    <p:sldId id="352" r:id="rId64"/>
    <p:sldId id="354" r:id="rId65"/>
    <p:sldId id="375" r:id="rId66"/>
    <p:sldId id="373" r:id="rId67"/>
    <p:sldId id="397" r:id="rId68"/>
    <p:sldId id="273" r:id="rId69"/>
    <p:sldId id="400" r:id="rId70"/>
    <p:sldId id="269" r:id="rId71"/>
    <p:sldId id="293" r:id="rId72"/>
    <p:sldId id="294" r:id="rId73"/>
    <p:sldId id="297" r:id="rId74"/>
    <p:sldId id="368" r:id="rId75"/>
    <p:sldId id="367" r:id="rId76"/>
    <p:sldId id="396" r:id="rId77"/>
    <p:sldId id="393" r:id="rId78"/>
    <p:sldId id="304" r:id="rId79"/>
    <p:sldId id="402" r:id="rId80"/>
    <p:sldId id="403" r:id="rId81"/>
    <p:sldId id="405" r:id="rId82"/>
    <p:sldId id="409" r:id="rId83"/>
    <p:sldId id="410" r:id="rId84"/>
    <p:sldId id="411" r:id="rId85"/>
    <p:sldId id="412" r:id="rId86"/>
    <p:sldId id="413" r:id="rId87"/>
    <p:sldId id="414" r:id="rId88"/>
    <p:sldId id="415" r:id="rId89"/>
    <p:sldId id="435" r:id="rId90"/>
    <p:sldId id="436" r:id="rId91"/>
    <p:sldId id="437" r:id="rId92"/>
    <p:sldId id="416" r:id="rId93"/>
    <p:sldId id="417" r:id="rId94"/>
    <p:sldId id="418" r:id="rId95"/>
    <p:sldId id="419" r:id="rId96"/>
    <p:sldId id="420" r:id="rId97"/>
    <p:sldId id="422" r:id="rId98"/>
    <p:sldId id="423" r:id="rId99"/>
    <p:sldId id="424" r:id="rId100"/>
    <p:sldId id="421" r:id="rId101"/>
    <p:sldId id="426" r:id="rId102"/>
    <p:sldId id="427" r:id="rId103"/>
    <p:sldId id="428" r:id="rId104"/>
    <p:sldId id="438" r:id="rId105"/>
    <p:sldId id="429" r:id="rId106"/>
    <p:sldId id="430" r:id="rId107"/>
    <p:sldId id="431" r:id="rId108"/>
    <p:sldId id="432" r:id="rId109"/>
    <p:sldId id="433" r:id="rId110"/>
    <p:sldId id="434" r:id="rId111"/>
    <p:sldId id="407" r:id="rId112"/>
    <p:sldId id="398" r:id="rId113"/>
    <p:sldId id="337" r:id="rId114"/>
    <p:sldId id="361" r:id="rId115"/>
    <p:sldId id="362" r:id="rId116"/>
    <p:sldId id="363" r:id="rId117"/>
    <p:sldId id="364" r:id="rId118"/>
    <p:sldId id="365" r:id="rId119"/>
    <p:sldId id="366" r:id="rId120"/>
    <p:sldId id="408" r:id="rId12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8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84" Type="http://schemas.openxmlformats.org/officeDocument/2006/relationships/slide" Target="slides/slide53.xml"/><Relationship Id="rId89" Type="http://schemas.openxmlformats.org/officeDocument/2006/relationships/slide" Target="slides/slide58.xml"/><Relationship Id="rId112" Type="http://schemas.openxmlformats.org/officeDocument/2006/relationships/slide" Target="slides/slide8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74" Type="http://schemas.openxmlformats.org/officeDocument/2006/relationships/slide" Target="slides/slide43.xml"/><Relationship Id="rId79" Type="http://schemas.openxmlformats.org/officeDocument/2006/relationships/slide" Target="slides/slide48.xml"/><Relationship Id="rId102" Type="http://schemas.openxmlformats.org/officeDocument/2006/relationships/slide" Target="slides/slide71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90" Type="http://schemas.openxmlformats.org/officeDocument/2006/relationships/slide" Target="slides/slide59.xml"/><Relationship Id="rId95" Type="http://schemas.openxmlformats.org/officeDocument/2006/relationships/slide" Target="slides/slide6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openxmlformats.org/officeDocument/2006/relationships/slide" Target="slides/slide46.xml"/><Relationship Id="rId100" Type="http://schemas.openxmlformats.org/officeDocument/2006/relationships/slide" Target="slides/slide69.xml"/><Relationship Id="rId105" Type="http://schemas.openxmlformats.org/officeDocument/2006/relationships/slide" Target="slides/slide74.xml"/><Relationship Id="rId113" Type="http://schemas.openxmlformats.org/officeDocument/2006/relationships/slide" Target="slides/slide82.xml"/><Relationship Id="rId118" Type="http://schemas.openxmlformats.org/officeDocument/2006/relationships/slide" Target="slides/slide87.xml"/><Relationship Id="rId12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80" Type="http://schemas.openxmlformats.org/officeDocument/2006/relationships/slide" Target="slides/slide49.xml"/><Relationship Id="rId85" Type="http://schemas.openxmlformats.org/officeDocument/2006/relationships/slide" Target="slides/slide54.xml"/><Relationship Id="rId93" Type="http://schemas.openxmlformats.org/officeDocument/2006/relationships/slide" Target="slides/slide62.xml"/><Relationship Id="rId98" Type="http://schemas.openxmlformats.org/officeDocument/2006/relationships/slide" Target="slides/slide67.xml"/><Relationship Id="rId121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103" Type="http://schemas.openxmlformats.org/officeDocument/2006/relationships/slide" Target="slides/slide72.xml"/><Relationship Id="rId108" Type="http://schemas.openxmlformats.org/officeDocument/2006/relationships/slide" Target="slides/slide77.xml"/><Relationship Id="rId116" Type="http://schemas.openxmlformats.org/officeDocument/2006/relationships/slide" Target="slides/slide85.xml"/><Relationship Id="rId124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83" Type="http://schemas.openxmlformats.org/officeDocument/2006/relationships/slide" Target="slides/slide52.xml"/><Relationship Id="rId88" Type="http://schemas.openxmlformats.org/officeDocument/2006/relationships/slide" Target="slides/slide57.xml"/><Relationship Id="rId91" Type="http://schemas.openxmlformats.org/officeDocument/2006/relationships/slide" Target="slides/slide60.xml"/><Relationship Id="rId96" Type="http://schemas.openxmlformats.org/officeDocument/2006/relationships/slide" Target="slides/slide65.xml"/><Relationship Id="rId111" Type="http://schemas.openxmlformats.org/officeDocument/2006/relationships/slide" Target="slides/slide8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6" Type="http://schemas.openxmlformats.org/officeDocument/2006/relationships/slide" Target="slides/slide75.xml"/><Relationship Id="rId114" Type="http://schemas.openxmlformats.org/officeDocument/2006/relationships/slide" Target="slides/slide83.xml"/><Relationship Id="rId119" Type="http://schemas.openxmlformats.org/officeDocument/2006/relationships/slide" Target="slides/slide88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81" Type="http://schemas.openxmlformats.org/officeDocument/2006/relationships/slide" Target="slides/slide50.xml"/><Relationship Id="rId86" Type="http://schemas.openxmlformats.org/officeDocument/2006/relationships/slide" Target="slides/slide55.xml"/><Relationship Id="rId94" Type="http://schemas.openxmlformats.org/officeDocument/2006/relationships/slide" Target="slides/slide63.xml"/><Relationship Id="rId99" Type="http://schemas.openxmlformats.org/officeDocument/2006/relationships/slide" Target="slides/slide68.xml"/><Relationship Id="rId101" Type="http://schemas.openxmlformats.org/officeDocument/2006/relationships/slide" Target="slides/slide70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8.xml"/><Relationship Id="rId109" Type="http://schemas.openxmlformats.org/officeDocument/2006/relationships/slide" Target="slides/slide78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6" Type="http://schemas.openxmlformats.org/officeDocument/2006/relationships/slide" Target="slides/slide45.xml"/><Relationship Id="rId97" Type="http://schemas.openxmlformats.org/officeDocument/2006/relationships/slide" Target="slides/slide66.xml"/><Relationship Id="rId104" Type="http://schemas.openxmlformats.org/officeDocument/2006/relationships/slide" Target="slides/slide73.xml"/><Relationship Id="rId120" Type="http://schemas.openxmlformats.org/officeDocument/2006/relationships/slide" Target="slides/slide89.xml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0.xml"/><Relationship Id="rId92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66" Type="http://schemas.openxmlformats.org/officeDocument/2006/relationships/slide" Target="slides/slide35.xml"/><Relationship Id="rId87" Type="http://schemas.openxmlformats.org/officeDocument/2006/relationships/slide" Target="slides/slide56.xml"/><Relationship Id="rId110" Type="http://schemas.openxmlformats.org/officeDocument/2006/relationships/slide" Target="slides/slide79.xml"/><Relationship Id="rId115" Type="http://schemas.openxmlformats.org/officeDocument/2006/relationships/slide" Target="slides/slide8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46BFD-DED9-4B78-AE23-BFBB10C1BCA3}" type="datetimeFigureOut">
              <a:rPr lang="es-ES" smtClean="0"/>
              <a:pPr/>
              <a:t>20/04/2017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895E6-467F-4D93-9761-9E0BBC5479B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29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833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8461C4-F8AE-4D41-8336-CB3283145B1B}" type="slidenum">
              <a:rPr lang="es-ES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s-ES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D950E-7C1E-4026-94C8-4BBA8C5275ED}" type="slidenum">
              <a:rPr lang="es-ES"/>
              <a:pPr/>
              <a:t>22</a:t>
            </a:fld>
            <a:endParaRPr lang="es-E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52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gl-ES" smtClean="0"/>
          </a:p>
        </p:txBody>
      </p:sp>
      <p:sp>
        <p:nvSpPr>
          <p:cNvPr id="165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A2D2938-7BB0-4464-A2D5-58451D6C3C48}" type="slidenum">
              <a:rPr lang="es-ES">
                <a:solidFill>
                  <a:srgbClr val="000000"/>
                </a:solidFill>
                <a:cs typeface="Arial" charset="0"/>
              </a:rPr>
              <a:pPr>
                <a:defRPr/>
              </a:pPr>
              <a:t>25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945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059D5D-DB2D-4C2B-AEF5-9938249C1C89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s-E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966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C98606-4FFA-41C9-80CC-E3703D3CC94F}" type="slidenum">
              <a:rPr lang="es-ES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s-ES" b="1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976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23F791-E087-4BFC-8C0C-8F9140A9386B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s-E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D86D-FB31-4D45-B6EC-468D8A1DAEF9}" type="slidenum">
              <a:rPr lang="en-GB" smtClean="0"/>
              <a:pPr>
                <a:defRPr/>
              </a:pPr>
              <a:t>35</a:t>
            </a:fld>
            <a:endParaRPr lang="en-GB" smtClean="0"/>
          </a:p>
        </p:txBody>
      </p:sp>
      <p:sp>
        <p:nvSpPr>
          <p:cNvPr id="2283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8356" name="Rectangle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22835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4D4D639-A4C3-4A86-8668-9679DA8356B7}" type="slidenum">
              <a:rPr lang="en-GB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35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28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942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373D0B9-ACAA-4A80-B185-D4A69DF71A88}" type="slidenum">
              <a:rPr lang="es-ES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EFA96-DB1F-4326-AAEE-99CA12E2D660}" type="slidenum">
              <a:rPr lang="es-ES" smtClean="0"/>
              <a:pPr/>
              <a:t>38</a:t>
            </a:fld>
            <a:endParaRPr lang="es-E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7D77CF-C10F-4274-9911-6049B893FD4D}" type="slidenum">
              <a:rPr lang="es-ES"/>
              <a:pPr/>
              <a:t>39</a:t>
            </a:fld>
            <a:endParaRPr lang="es-E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8452EF-6FC8-437B-B7CD-AAEE613EC38E}" type="slidenum">
              <a:rPr lang="es-ES"/>
              <a:pPr/>
              <a:t>40</a:t>
            </a:fld>
            <a:endParaRPr lang="es-E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895E6-467F-4D93-9761-9E0BBC5479B4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91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792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A8D766-E6EC-4488-8385-794BC999077B}" type="slidenum">
              <a:rPr lang="es-ES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s-ES" b="1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9E02B9-EC01-4D60-95B0-FC785689FD10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5021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4C7028E-4B74-4200-AACE-BDD0E6D4F236}" type="slidenum">
              <a:rPr lang="en-GB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45</a:t>
            </a:fld>
            <a:endParaRPr lang="en-GB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021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350213" name="Rectangle 3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5021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defTabSz="449263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AE3BFDE-3B11-4CFF-B0FE-AC79E2637FFD}" type="slidenum">
              <a:rPr lang="en-GB" sz="1200">
                <a:solidFill>
                  <a:srgbClr val="000000"/>
                </a:solidFill>
              </a:rPr>
              <a:pPr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45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141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1280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96B6297-5425-4DF7-BCEE-C03B0229377C}" type="slidenum">
              <a:rPr lang="es-ES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5857480-BD2D-4E89-BA46-805791691CBF}" type="slidenum">
              <a:rPr lang="es-ES" smtClean="0"/>
              <a:pPr>
                <a:defRPr/>
              </a:pPr>
              <a:t>50</a:t>
            </a:fld>
            <a:endParaRPr lang="es-ES" smtClean="0"/>
          </a:p>
        </p:txBody>
      </p:sp>
      <p:sp>
        <p:nvSpPr>
          <p:cNvPr id="400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0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2908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59915B-B206-4340-AF10-2B03FD451230}" type="slidenum">
              <a:rPr lang="es-ES" smtClean="0">
                <a:solidFill>
                  <a:srgbClr val="000000"/>
                </a:solidFill>
              </a:rPr>
              <a:pPr/>
              <a:t>66</a:t>
            </a:fld>
            <a:endParaRPr lang="es-E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262EE2-6690-43A4-AE2B-724E25579E6B}" type="slidenum">
              <a:rPr lang="es-ES_tradnl" smtClean="0">
                <a:solidFill>
                  <a:srgbClr val="FFFFFF"/>
                </a:solidFill>
              </a:rPr>
              <a:pPr/>
              <a:t>74</a:t>
            </a:fld>
            <a:endParaRPr lang="es-ES_tradnl" smtClean="0">
              <a:solidFill>
                <a:srgbClr val="FFFFFF"/>
              </a:solidFill>
            </a:endParaRPr>
          </a:p>
        </p:txBody>
      </p:sp>
      <p:sp>
        <p:nvSpPr>
          <p:cNvPr id="2928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b="0">
              <a:solidFill>
                <a:srgbClr val="FFFF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2868" name="Rectangle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9286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051DDEF-2D6A-4750-AFAB-1593CE476397}" type="slidenum">
              <a:rPr lang="es-ES_tradnl" sz="1200" b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74</a:t>
            </a:fld>
            <a:endParaRPr lang="es-ES_tradnl" sz="1200" b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D6C899-7F8C-4A2A-A9DD-EB2CB414520D}" type="slidenum">
              <a:rPr lang="es-ES"/>
              <a:pPr/>
              <a:t>11</a:t>
            </a:fld>
            <a:endParaRPr lang="es-E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F438031-1AA8-4FBE-8010-83B513BC36A1}" type="slidenum">
              <a:rPr lang="en-GB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252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25284" name="Rectangle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2528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2BA0324-62D1-4684-9A9D-A2BDDAADD7C4}" type="slidenum">
              <a:rPr lang="en-GB" sz="1200">
                <a:solidFill>
                  <a:srgbClr val="000000"/>
                </a:solidFill>
              </a:rPr>
              <a:pPr algn="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13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041FF-242D-4B6A-BA9A-2D03770B9CDD}" type="slidenum">
              <a:rPr lang="es-ES" smtClean="0"/>
              <a:pPr/>
              <a:t>15</a:t>
            </a:fld>
            <a:endParaRPr lang="es-E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98E5B0-4A32-4E8A-B300-6A2981095CA8}" type="slidenum">
              <a:rPr lang="es-ES" smtClean="0"/>
              <a:pPr/>
              <a:t>16</a:t>
            </a:fld>
            <a:endParaRPr lang="es-E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70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04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F7B1AE-FED0-41D1-B7E9-AFE879658435}" type="slidenum">
              <a:rPr lang="es-ES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s-ES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80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gl-ES" smtClean="0"/>
          </a:p>
        </p:txBody>
      </p:sp>
      <p:sp>
        <p:nvSpPr>
          <p:cNvPr id="1587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EE16B17-7343-4C5F-8AEB-D381654CF464}" type="slidenum">
              <a:rPr lang="es-ES">
                <a:solidFill>
                  <a:srgbClr val="000000"/>
                </a:solidFill>
                <a:cs typeface="Arial" charset="0"/>
              </a:rPr>
              <a:pPr>
                <a:defRPr/>
              </a:pPr>
              <a:t>18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gl-ES" smtClean="0"/>
          </a:p>
        </p:txBody>
      </p:sp>
      <p:sp>
        <p:nvSpPr>
          <p:cNvPr id="1597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619384D-E834-4F7B-AE8B-5727A798EFA9}" type="slidenum">
              <a:rPr lang="es-ES">
                <a:solidFill>
                  <a:srgbClr val="000000"/>
                </a:solidFill>
                <a:cs typeface="Arial" charset="0"/>
              </a:rPr>
              <a:pPr>
                <a:defRPr/>
              </a:pPr>
              <a:t>20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8A565B4E-9FC1-4402-BB22-6E0F4E66C5A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39568288-71C1-4611-AF2B-2038C5CD2A3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2E422126-9386-4CE0-A9AA-FCBCB68E7DA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49E116C9-85D9-40C7-A730-30656148F51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E9A3165B-86FA-48F4-A575-543125DC1A2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09441-E56D-4FAD-B604-2B4D025D4A8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CE9BC-8262-4A6F-82D5-9F39FD081BA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AB5FC-A30D-49B6-B5B8-FE7951B6B4C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32194-2F32-411C-940D-FBA76CCAFD6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D7EEF-5C50-479A-AB3F-D2E5355C17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3C3B3-5208-4A49-9774-88CDA1CE225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AD62A-D631-4DC0-92EC-5CFA345F1FF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12818-2937-4EDA-B3A2-35E3BB325B8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39F59-FACF-4AE2-B4B5-6E407E00463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1EF27-75BA-4639-9D9C-8922E1CC662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E2842-C984-47C0-A77C-BAD10AC648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569CF-784A-455D-B6CA-0D7EC95602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FA8DD306-8244-4414-A3D1-B0F7EF7FD01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D1B3DE18-35F0-4CC6-8FA2-D092B29A8A5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D4C1CD1C-C36C-45D7-BA46-4BBFBE668571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E0BFAA4D-D520-4075-ACB8-7AB348570B51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AF39E20E-D1D6-4A9F-8686-A555C8BCC43E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6BE21CD0-E1F7-48FC-B301-8C71255FEB2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C1DB67C5-818D-4396-9F57-68B54A89F97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1E2F8C13-BDC7-41C1-ADE8-F6A87693A3B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81F326B1-7C12-40FE-BEAD-605C30D1B0E1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FCABC284-F751-4D61-A63D-7DD8B599EC9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5AA30E77-37EE-4399-9BC2-F58BB9FB2831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583CB1-8356-42ED-A19E-55B02AD050E2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1632D2E-85DE-449A-A2A3-DA1A099B905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29831D-4647-4E23-85A2-949EAB9A7649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2D09B5A-B75A-4F2B-8A43-4A023A13EAD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A87B6ED-8122-437B-B4CD-72F716BFD0B1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8D22443-9BFE-4C4C-9993-227E993C8D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56AF7F8-B730-4F01-A941-08E726E599A8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3B72F8-58B1-44B0-B628-8E9C639F1D5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61ECF63-28A0-439D-8DDD-C1072A011E2F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393E594-3FE7-4FDB-AA08-ECD69A90F8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74D310D-4DBE-4DDA-92A2-0A6EF6EB3087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27F73A-B401-4071-AE53-D3ACB1301D0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1CDFC75-5168-474E-97AD-B89F44AD640C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FEB8B3-675F-461B-BDAF-5ACC5E0632A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D93F6B-44B7-4421-9B04-BBA3E2AE476E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D554BBA-C7E2-4A42-B0AF-90CB3CD726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E9E220-D3E1-4CAD-B437-E6E2CDF6EDA4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33E7743-180E-4CCD-9450-CCC43999382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76969D3-DA30-496A-9A0C-AF9FFF8FCE82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0DF3014-B155-45B5-8855-8FE28ED5023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DFB027-E034-4BB3-9431-2DB12CB62226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E99656-552B-46C4-AEF4-292671659E2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19B74E2F-9D9B-4BD0-9008-7447839B0E9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8F6C688F-DCAD-4EE4-8CD6-99309BB72F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0C1C157D-698C-4D62-8BC5-37916CC859E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879099F3-47A5-4668-929E-F9DA7FBA05C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D0AFCE76-291D-46EE-A0A7-4E6940F54AA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2D23E319-8B82-418F-85B8-1C2A9298C2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81324AC0-D82B-4BA3-AA52-6EDBCD494A9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85E0A8D2-D937-43BB-8B2F-9FBE780969E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0A22EF3E-4E12-44C2-ADAA-708763C34E7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DCE8DB0A-D82D-4515-A591-2FB4070F38B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E340EF11-6527-40DC-BA7A-127345502FC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23F9C-B9D8-45A4-8673-74898AEDDE4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2650F-B3B5-4113-9A23-3F1CC431607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21815-0747-479D-90B8-7E3FE0DD63C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9B32B-91C2-4F8E-9AF6-9FA37394A53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49A24-E271-448F-8254-21E6585FC15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0D9F5-8D90-465E-BFA3-A3B3B811839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B38D-2E3C-4C74-90E7-8920C4E1643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DC4DE-C098-4936-B70E-D5833249F63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13A67-885B-49D1-8BC2-8A38BAC8AC3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521C6-CB13-451C-BC6C-549DC300D51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E08CB-D974-4D65-B0DF-F68333F154E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6FA97-AF50-4714-B742-EBBB1FCD23D0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E2C66-A823-49F9-A247-E5FB78D12B7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63352-AEFC-4334-B0D9-2F57F3FDBE1A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9B123-7A0A-4EDB-90E7-8D637351D3B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3592B-20BD-4EC9-A6AF-1BA189E927A2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65218-72EA-49D7-82E8-EE07083C810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FAC60-C2FA-483D-B0DF-D9349243DAEA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525B3-7D79-49E6-8787-A57349E04F5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05E2C-AC67-4C71-9B7F-DFAEB66314F0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CB04-D2EF-4E09-8876-F23E40CE5C3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CD714-8A3E-4599-B046-ACD978EB86A6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51BA9-84FA-4FAF-8099-43A97A0590C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230A2-DE08-41F3-8391-67DF622903EE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65057-8F3C-4238-9EB9-4179EC796C0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1325D-30AF-4E1C-99A0-481E83056570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ED6D1-1055-43D0-8E5F-B8593EEE00C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31DDA-8DB0-4392-8436-540DDB3E1DDA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4CD40-FC36-490E-B900-2312BF0D609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2FC18-39D2-418A-864A-7F6A61FD506A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BD19F-7391-4AF5-BC12-A736CBD6475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EFA35-E73C-4144-9DB5-F8C54D984912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3E7CC-C915-45D7-9825-0BAAAA0D988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31FA11A-33DA-486D-89D6-C62EA885DCF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463B032D-EC67-4526-8541-35DDD2AB1F7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E48B1B6F-E01E-4DFB-8428-30E38BE871D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E116B944-4159-45B2-A140-C3D71BF5341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766A9FFF-88F2-4773-A248-4A8535C8FA3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A7D7B08E-BEF8-4FC6-A9A6-4A43D02B60A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85140E99-400F-4874-89F9-E22D80AFE5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AD984088-D1DC-4F00-A4DA-22CE57EF8C5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75CFC6A-26B4-4123-BEC7-6B58164706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96791B1B-EEBA-43C0-A2B5-DAFA7D9B83C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E1B1C948-2DBD-4060-9A93-D4F2A1499AE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555ACD-95B1-440E-8D7F-E933E5F3135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62CFA57-DA4A-4D1C-A6BD-0D3CE74AB1E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2F6CA6-792F-4483-95A6-25987E5B451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81E47BB-5DD6-41B4-A160-20411C554E0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67F110-F2CD-40FF-9AE0-B14B107EE24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8B7EC6-5FAD-4323-B4EC-87C3E449AE3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F9AD5C-F421-4E33-98DB-1E07EF3B89F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93632F-0467-4079-AF42-116D2CE8CF9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06A16F-A254-481A-8E71-19BA7226420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7F1CED9-E4AC-4867-867B-7EC2C6BCE69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700D9F-DC45-46D1-A611-6A85E04E932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620E9-EE26-4762-838A-AE931CDC24E7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3A321-33A2-43DC-8622-B24FAAA71C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2C0F9-422B-4133-8968-F5EF02944E85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BC582-0FEE-4C3C-990F-217406A41F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DE6DB-3CE2-498E-996C-84AC274728BE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5025D-CB7B-42A7-B5A7-B4C9F42EB18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43EA6-05A3-4DAB-82EA-F6704995AA07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D94F3-FA55-4D3D-B6FF-A9EC5602A7A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F0821-2BB3-42EE-987E-3E3755971ADC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FFDF7-A01E-41BF-8D95-37376E0A7E8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518E7-A0EC-4BA7-85FB-B8799FC68424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5EF38-94BF-4919-9C35-9BBC4E57DCA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68ECD-BBEF-4858-85E4-C4564B41E724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F9B46-901D-4DD0-A03F-BBA548C921D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4944A-A225-4A28-A682-971B4363099A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A86FF-60D2-4F37-8683-F8F5E57E3AC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78D3F-04AB-44B7-883B-7DC0AE3851DD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98BE2-0E7F-4BCE-A4B2-BF420ABEBA2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06389-841E-42F2-BFCB-0D3A74547888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953ED-2327-48E6-9D2D-BA0185B06F3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9F283-8819-4941-81E1-030EBD8DFBC2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D20FC-5E74-47B6-9FC5-EED90283BB0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74B7EC6-3751-475F-8DF8-DC8F1AF2852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9DCCDD-1219-44E9-8B3D-EC8AD1CD0B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7445CA9-E544-4A84-AF36-4BE454C4255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F343AB-158B-4394-A337-462F33E1CAF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D23BA7D-FB80-4BA9-A92B-8662CF38886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DFD1F5-12AB-4D85-AF16-95AE3368C89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FECA75-E303-4AF2-A9B0-39207410BC4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C64A27-34AF-47B2-B009-2AF756C9BF0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3ED62DE-7E1B-4C66-8AC2-AC94B30EF05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D17F719-9544-4D59-B648-49DAE5AF007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E3DA88-D84E-4B8A-8AC9-34A927A7371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3D11BE-88D5-41C5-A6EA-DEDEC31535C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5E25ED-AB8A-47EC-8331-233AE3DD2AA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F428B-9F90-4E02-B523-119743233BF0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BA470-8275-4D49-8CAA-4E4B2BE12B0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4C1B9-0856-4BCB-929E-EE3E9F127BFF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F0A21-81F9-4106-8DEE-50FED228C5A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63C64-A993-49AF-9D70-3248348730CD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41B2E-9215-4842-BF61-A3AAFE8DAB7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6E2E7E-62CB-4180-B9C8-3E4C1A5FC6C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7DBE8-24E5-48BE-B280-F74363AE8F31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8713A-41DA-4188-B120-6D8A050596C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8C3E3-EC60-4A01-97AD-5B7F30B2EC2F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5B830-DD6D-4BA8-9E96-B6D24BAE5DD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5D4EC-8E82-415A-A14D-509DD2464BFE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32472-3B29-47F9-A538-26161A1B5B3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41154-5511-4924-9650-F1AEE47EA3D7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6948D-FB54-4C1E-9A52-2F8FC863508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E58FA-A88A-47AC-BBD1-1CA73C99D6E1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5CCD4-1BCC-47CD-BF33-D137AE0676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7FAD1-7E7B-403A-B22C-F36FA54AFCD3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D1A52-E5CC-4980-A574-297A34D9C6A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59D47-3503-4F83-A253-C0626E688B93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970FD-3D6D-4031-A780-D3EC5F58993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AF84-3406-4B7E-930C-AA01587FFAA9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BF02E-DDF2-47A2-BB6A-9A5926100AD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E6CA5-80F3-4327-A5C5-98E44E421157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C808F-6433-4B7A-9826-AF3F236DD10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272DD-B497-4955-AFAC-91633CD4C684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E63FE-EDF6-46CA-9BF3-C25D9CA4C07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727A8F1-BC7E-4BF4-A695-AAB12FE1766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5EB00-9616-4863-8EA9-549ECAB63783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8B279-F7A2-44EF-A20C-2CA4F97654B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CDCD6-2675-4A23-8A57-895C3E5008EF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B7AB6-233D-459A-897C-622FA22BAE2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A0840-4A24-4CE8-95EC-019303556828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FA1AB-E00E-46F9-8BAD-D623BDDB5D6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40FE9-8719-47B0-8950-1BF3B1B54C48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FC7CA-D805-4D2B-9E49-0F2B219AAAB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45E98-B69E-4D41-8006-3C663298B090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25946-592A-414B-A79A-403C0DB81F5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C3699-6C75-493C-AD94-31675A3CD431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7BCAB-359B-4805-88AE-9038FD8DC93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57C75-46F4-4A43-9ACB-5978B696360A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AAFE3-3DDB-413E-B83F-C9398BF40D6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E64DF-662D-4798-988A-977AC9D553A4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E5787-8C3D-4F50-B873-6E5E7E559D7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7508F-22FE-4F16-93DD-0A56A5EB5298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F5657-46E7-46BB-8826-09B529D1BFC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2C692A-B092-482F-A1D1-C66596C1BAE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B7A1A3-BDA1-449D-9E47-90EEF771498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D7D12A8-38BF-4022-80C5-73EFA9C53F2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2249C0F-2B76-437B-8480-24E910D9A56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8770994-68DD-4340-B938-3ECEC81524A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06F2C66-8BA2-45CC-9B7D-1934AF8E182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B1A08F5-CF7F-476C-94B1-0D6AED9B12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71FBFD7-01F9-4095-8B65-CDCA75E32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E5D5D9-87B4-49D5-9FE0-7AA7463F69F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B8D568-DE73-449E-A0BB-98318841F14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42B096-E646-4672-A2F6-08C164D84E5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6E6E53-8A4B-4449-B60B-D9CC7550046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B921E19-7E62-4983-A5BA-483A95164B3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7BE3832-D25E-4D3D-8E8C-1E6F3886065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41026-7FA0-4A99-95AB-DE906251315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4AB3F-28BD-49B4-8E1B-F4809FFA3C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6C45F-2B4B-49D5-A8E1-1A01BEC7D51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A0015-1F28-42B2-AA00-465401748F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93C9D-109A-4918-A457-0F8D822CF30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15182-F2EA-4D3E-858D-AF631F38812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D59D4-E394-418E-8E97-79F5581E72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2033B-BED8-4575-8A22-5165DF5C6C1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03123-1A4C-4720-8291-7B9ED23F909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0B8CA6C-0D38-46D3-AFBA-DEB8C30CC51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DBB05-8F10-4227-B7FB-C420C1BF8DD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ECBD6-F37A-457B-8463-1358EF467A7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28F5C-E4A6-4675-9B04-853664D788F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B3FC87B-B555-4FBF-8C83-CE6FCE285F4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3C7818-FE8C-47A7-ADC7-DE5FC661818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BF88942-1B6D-4AA0-B813-82B26BCD2FD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1DD263-6729-4D3D-A78B-51B0FF5D598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6A0E832-77DC-4893-A54B-0C1C31CE75E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AAB8A1C-02BF-435D-981B-9CC1AF6B8D0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47968AC-F6C1-4ACE-B350-75C0785F4B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F847E7F-A7BC-4E3F-9AB9-383F08AC77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56B4DD6-84C4-453C-B0BE-57EF81CE1B8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2E61156-186C-4508-8979-B73F291EF92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5CEDFAB-CB2F-44FF-9E8D-9B6CC58DEF0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E667EBF-BD3C-4437-A929-B5D539B292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6A5F181-099A-4ED9-B543-881FC9C72CF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7E7F187-548D-4192-9E17-A0FE8A457E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D8837C4-840B-4111-A3BA-A98CEC72FAE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DEBFF33-9B4C-4973-B65E-00D1FE9F9D1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2965392-16CA-47C4-B86D-A82A05D46F0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2B73571-C3DD-4BBC-AA9A-69EB5EA7E78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84747F-139D-47F1-A738-22BC73C2D35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E5D59A8-FFDF-47D7-B8D8-D3C3315221A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4014086-7193-49E6-B45D-F716B42930D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A1A4D3E-3A13-42B9-BCA8-6AE65BA01B4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74EFC99-9BA1-4E6C-9B71-02EB350A152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D7E454-EAD8-4ACC-A74F-38083517CC4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BB28768-31C2-462C-8661-8E0AFFC4B6A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202E145-F3A4-4502-B10D-2A9B5F9D8AA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750947-C50E-4F32-9DE2-16213923767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8DF45-8076-44F9-AFFA-5C3F853704F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7ACCA4-EF0D-4410-9587-5A7F38DEA4E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F1D083-62C5-4B3A-B55F-EB1F842114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C7C73B4-1149-46CB-93E8-AEDF778F2E6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A732001-5546-4CFD-8101-CD886E9A90A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2D13E7-8C75-42EB-B5F6-2F88A265F5A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E15B52B-9652-42D0-A7FB-851D12BD15A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C980B8-5A4D-47B2-84B5-8998CA149DC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46E8279-E9A2-473B-A26F-94B23FDF974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6A9318-3924-4723-8E19-F1DBF33DFF6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23C75D-C7CC-441C-A9DA-2D9D2D28834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4C28B9-AE6C-4CB5-832E-E9DA00BFB5C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A25BB-79D3-4081-AA50-A2621CC62E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EB8A29-CFC1-48B5-A50C-4D0A68D6C06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96BEC-6573-4C2B-9C97-E78BD054B18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EDE6A-8E7E-4B07-ADB8-DA0BD1282E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17773-F03E-4F95-9BDE-905C3FE8CAA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6A156-8D65-4C2C-834E-4E7B0D4D8DA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3CC2D-1E10-4F23-88B7-2A6AA14BB0E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6917C-E04D-48EA-80A5-4602FA058EB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28C99-B14A-4558-BD03-3258EB9FE9C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1DBDE-64CE-4ECA-8662-8C3D223B268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682E2-EB17-43B3-ACF7-A22B1AC4B13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D8943-EBCD-4892-B7E4-5E61A52F928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52D585-C2AF-49BE-AB83-371BAACC1B9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A67AA-0185-48D4-9FF3-53269579B005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4F4E-0760-4513-AAA5-8D141D3279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B60A3-1BC3-4EC0-B2AF-12FBC915A3CC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BD81D-73DF-4B55-8855-EC2CCD39E63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B5911-8C2A-4267-831C-7758EB3EEF54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4EAB7-C03D-41DC-9D79-8BED3B2DC24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C43E2-1DBE-4C39-934F-7A2A008430CC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5E226-A2E7-4FA5-AF9D-35DD193664A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266EF-BAE9-42AA-B779-8F38ED465546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55027-5322-40E3-A362-F8E0F1171D2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6AE48-AA61-46BA-BF78-A8DEE31526AE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6907-2057-4896-A946-BADD6F3C911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8130D-7975-4184-A22C-FE2DFE3ED210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EED04-49FA-4CBA-9795-4B852905BFB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0F96E-57C3-45F0-A711-0384C45BF7AC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A1284-B303-4E84-BA32-82AED99AB2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E6971-1171-4ABD-85C8-51D49E13C3DF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E4670-046F-4583-A8DE-4FCAE95475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F8B4F-6B0C-40B9-8649-2CA5A3B14FD1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D14FE-9CF7-4421-9E9A-2182DF0843B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98758E-05A0-42D3-AF8C-F86C90AA92F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9B172-AD5B-4006-BBCC-FFA6D519D045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7CC44-54D9-4A1E-A98F-013D9E9A363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48EBD-6CBD-4AE9-80D6-3A79FD282DB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BA3BB-FEC3-487C-AFF8-358D4C0A13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31A6F-CB6E-42B3-A01D-FC7E72E682C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A12E6-D6AA-4A07-B390-DC75E4B7C80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F560F-B24E-4151-B2B8-FCFBEFD826D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D5526-CF40-458A-BFFC-F1CE16D65C1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AFEB9-0E36-4411-B734-63BFBA018DD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44181-F50A-4954-B23E-0D1689A74F5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5D0C1-5500-4976-B577-C6CC857416D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AA387A-8583-4F29-8A0E-7B2968F2559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FB13B-FC7A-4023-9943-108639DB8CF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4D8E6-9870-4AA1-B3D3-1FDA9077A0C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3CDC35B-2182-4436-B90F-FFFD953E46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48FE31F-8101-460F-9CA8-92EB4B1DDF7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7DC651E-C0F9-41F3-B7FE-61F3AC7F6C8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58FDA6-62A9-454E-B923-A4D96E0732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1F9E781-849E-44C9-8450-C1A3BA37AC8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2F46AFF-A05C-4720-9AE7-E8D3FCB233E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A206A62-AC70-4339-9145-C51A48FABD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D4FB8C5-2FEC-44AF-8D07-8DA03EE884F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2B78F08-F86B-4BAD-AF17-4A0EEE130F6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1DDF4E4-DEB6-4F93-8A45-E0D1F0E095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3868388-892D-4969-845A-7EE92D11497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1763D06-7C97-471B-9F19-5EF5F663913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3A69892-FE5C-447C-96E1-B9AF7556202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68247BA-30AD-4E8A-B57F-1B6E64085DF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5622830-FF1C-4D12-A56B-D92B446F762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C525DBE-34F5-48D3-B2DF-7D88CD97980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F8FC7E2-717A-489E-9E1D-9286FE9A1B3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D6BB06E-C3F2-447F-8666-B67A71A6CD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5BE17D3-516B-4599-BCC8-57FF6D406B7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1F30106-DF58-4296-BA9D-CB6515A77FA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3ACA9CC-100A-4115-95B8-17074558208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F6C191B-0736-4F11-9CE7-B183FEB83AE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88E6D32-D4EB-424A-95C5-BD6D83BEEFA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E493AC2-7C8B-4B0A-8924-43A19EF0A15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49B22A3F-5664-4564-96F0-E721FB8291F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D3CCE47B-18EC-4B3C-B784-62D8ECA141F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522A5F3C-E441-44AB-8626-3EA656D423E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30BDE3E9-C8BF-489B-ABD5-012928D6A86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AE4F19C5-EDAF-4062-B5F4-89887364F73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CDD35712-ED85-4998-91BC-1485814DB57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F4C530-29DB-4564-9C9E-00E461674A3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7B8CCC7E-7D2C-4931-96FD-0A4F5E6D8E1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FB4A8898-3ADA-4AFA-890F-B71D3BA8447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B1E7301E-54BD-4A2B-9867-B6B6F9FF235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334E6A93-2C85-4DE3-BF55-5436C50F9B5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D1C4667B-A5F0-4243-A717-6B71EE5F1E0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9F1E7EC-4218-4C0B-913C-4DD67F810BB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1B41E7F-1454-4839-9205-581E8408726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4188109-81D5-4344-B3BF-B5D40465C9E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2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69B20B-38E7-4933-A5B3-4524922D943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ECB7407-5390-49DC-B232-8A4ABA6BA9A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EA9F7E-E8B1-41C0-A82F-3E3AEA991DE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749CED-25CE-48A9-990E-971464E69AC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1F2BA4E-8C2A-4F97-9FF7-0386BFDB874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90B9E73-C8DF-453D-9E06-2DA0D37F8E32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688F72D-5527-41A5-9FA6-F15F5B2B07A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77C612-0555-4C74-BC61-06F2991911E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27C7486-2E76-437B-956C-8C4FF7F938B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606A631-09BA-4595-A023-06168F7733D2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4C2F1E-FA2D-44B9-86C9-3A28DCE2B76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EAB4D2-C49C-49B3-BE2D-795D77B5F9F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926C9D5-D801-477F-81B5-A73ED3CAF70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292269-C60D-483C-923A-9AC4BB0079A5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950498-131B-45B2-895C-1F687DB4361E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7581F0-4A4D-4551-812E-DDAAF9ACE662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848F655-50DF-4454-B1B2-CBE4C8ACC70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FBE27B9-12A3-4EAA-923C-541C26AAACA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01E060A-2E4E-4C84-96D9-50024124ADD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89B60BDB-B48D-438F-A458-84BA16DCA22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D7656A55-6B03-4754-87CB-615D6F817C6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4DC8ED63-9EC2-48F2-94F1-6E9F435CB88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D0694C2-2E36-41CD-9EC1-81A6BA00959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4F03AC6-CFBB-4A42-99D4-B21F8CBF5BA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374EC3F-F96C-498E-B876-E9D46A4D951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8B54C750-150A-4E6A-B88C-90634D7D1A3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9BF2FF46-2387-4868-87DD-80952BA9E8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E2064C0D-249F-4C86-A12F-10C0FC049E4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EAC6F5D-D298-4AAE-BFC6-111EDFE1909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7D8A598-984C-4A66-BB89-45EE0F95C6D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C1B391B-5E75-4DAB-ADEF-7D875B2F4F2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77D5647-856F-42FD-96C2-4803654A8CD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876A5A5-CA35-4D29-8E3B-FA851B93164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FA1CCEB-522D-4744-925E-CED75B9561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CD62E58-AA0B-460E-8978-E46E73BB7E6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8BD4405-FA25-4C72-A896-CDDD0CCD43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C32CF6-B0E1-4E87-83E1-CF4032FD051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A65B0D9-0A71-4DF2-843C-755219CB7B7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85852D6-637D-4A6F-A8DD-709466177B8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7652A0-C8A7-40CD-9DE4-7449AA6A8D7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C1B005-014F-4C6C-91D0-8D4B0E6FB32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9C15D4C-0A46-4D43-9055-5ED611DEDDA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C0FF8B8-5E20-434F-8E0C-9ACE87E942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308C108-B09C-4E10-ADFA-B037EBA4AF6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43C9524-AC35-49AB-8A24-B986415DA6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8BE96F4-2328-4136-ABA3-A8C90E41CB6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69D7C33-DF03-45A5-8A62-3A01E09ABD8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72D2FA2-3E35-4369-B744-65F82878264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F5DFCDB-7D2E-4E08-BAF8-F121222E224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A8F52B1-94E3-4586-A80C-B4D6D177B8F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A32D3FC-6805-4A4C-937F-C7B138BF1E5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88088E-6DE5-4343-BFD1-B4DA41EF916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E41B491-549D-4E0F-B305-6EDFA53FE94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7F949936-DB25-4479-8FF6-745E77FA8FA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3A3BF253-186B-4350-85A7-0099BF27C7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DCC294F2-8D6C-4122-9CE8-84C9E4CCAEB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64301C77-F06B-4FDD-9DAF-820B85DEF82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B19950C9-6866-4C14-8A26-A94C8CF70C0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166E641F-BD69-472E-BB96-180BB647400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39AF4CAB-D770-41CB-9717-BD71E6ABFA4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274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8.xml"/><Relationship Id="rId3" Type="http://schemas.openxmlformats.org/officeDocument/2006/relationships/slideLayout" Target="../slideLayouts/slideLayout323.xml"/><Relationship Id="rId7" Type="http://schemas.openxmlformats.org/officeDocument/2006/relationships/slideLayout" Target="../slideLayouts/slideLayout327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25.xml"/><Relationship Id="rId10" Type="http://schemas.openxmlformats.org/officeDocument/2006/relationships/slideLayout" Target="../slideLayouts/slideLayout330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9.xml"/><Relationship Id="rId3" Type="http://schemas.openxmlformats.org/officeDocument/2006/relationships/slideLayout" Target="../slideLayouts/slideLayout334.xml"/><Relationship Id="rId7" Type="http://schemas.openxmlformats.org/officeDocument/2006/relationships/slideLayout" Target="../slideLayouts/slideLayout338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33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42.xml"/><Relationship Id="rId5" Type="http://schemas.openxmlformats.org/officeDocument/2006/relationships/slideLayout" Target="../slideLayouts/slideLayout336.xml"/><Relationship Id="rId10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349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44.xml"/><Relationship Id="rId1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8.xml"/><Relationship Id="rId11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347.xml"/><Relationship Id="rId10" Type="http://schemas.openxmlformats.org/officeDocument/2006/relationships/slideLayout" Target="../slideLayouts/slideLayout352.xml"/><Relationship Id="rId4" Type="http://schemas.openxmlformats.org/officeDocument/2006/relationships/slideLayout" Target="../slideLayouts/slideLayout346.xml"/><Relationship Id="rId9" Type="http://schemas.openxmlformats.org/officeDocument/2006/relationships/slideLayout" Target="../slideLayouts/slideLayout351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3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60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0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s-E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s-E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pitchFamily="34" charset="0"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EB5E694B-5791-4122-B90E-B342D42F2A65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4572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9144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1371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18288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1313" indent="-341313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266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EE734FE-4E5B-45F4-9995-360CF5487879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8EC5FBB-A65C-4FA4-9B6C-98D2B512E0D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7DD1B7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14178E8-513C-47B1-B23F-53E53FE9312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12925DD-1058-4631-887C-2E166BBAD0B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2253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F44664-51CE-4525-9061-BCE0EBBCD4FA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A713E9-1CBA-4D6E-889C-22B0AFA2EDE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7DD1B7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fld id="{1D0FD97B-CEAE-4D26-A084-6ECB0C889FE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33"/>
            </a:gs>
            <a:gs pos="100000">
              <a:srgbClr val="83B3D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94589F-9C11-49FB-A098-868B8F765C9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D38583"/>
            </a:gs>
            <a:gs pos="100000">
              <a:srgbClr val="07040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638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4629DE-5FF3-4975-8C35-5A7B7D278AFE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5EDACA-D1EC-451A-A464-19AB4D96DAF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FCCFF86-C879-44D1-A097-16F951D2C2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  <p:sldLayoutId id="21474841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2457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EB2668-06F6-4FBD-A10C-431978864529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90CB77-6CB2-49BB-83E0-5252D34A727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644BEC4-8706-462F-9164-A39A49B4A67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FD9B11-288C-42EC-8507-8AFC3FE949BF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2F4CCA-23C2-4F68-9454-569D1A8D76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FDE98B35-AD4B-4A7E-A0E8-DEAA3373B13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3527BA-A5E2-424E-9AA0-7ACF855E2B5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922786-B5C0-49ED-887C-DE5AA62E34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  <p:sldLayoutId id="21474842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83CA28-0844-4F56-9F41-F1C87FE34BE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  <p:sldLayoutId id="21474842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99FF"/>
            </a:gs>
            <a:gs pos="100000">
              <a:srgbClr val="5A447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E6E7565A-8E36-4158-8A8A-9C584293EEE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  <p:sldLayoutId id="21474842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7DD1B7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25B491-6179-41E3-BD9E-A1B4E6A11DF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A63CA0-FDE0-45FD-84A3-4ED0AA699F72}" type="datetimeFigureOut">
              <a:rPr lang="es-ES"/>
              <a:pPr>
                <a:defRPr/>
              </a:pPr>
              <a:t>20/04/2017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A8C290-FBB5-468A-A760-576A72695C1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B0601B-624B-4947-9FA2-1D610DCDF07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05B0668-BA29-42A0-82FB-96EF7B31879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C700A6-1381-4718-A718-1B4AA546C6F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B25814-1B12-4B0E-870A-556EEFEE067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Prema para editar o formato de texto do título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Prema para editar o formato de texto do esquema</a:t>
            </a:r>
          </a:p>
          <a:p>
            <a:pPr lvl="1"/>
            <a:r>
              <a:rPr lang="en-GB" smtClean="0"/>
              <a:t>Segundo nivel do esquema</a:t>
            </a:r>
          </a:p>
          <a:p>
            <a:pPr lvl="2"/>
            <a:r>
              <a:rPr lang="en-GB" smtClean="0"/>
              <a:t>Terceiro nivel do esquema</a:t>
            </a:r>
          </a:p>
          <a:p>
            <a:pPr lvl="3"/>
            <a:r>
              <a:rPr lang="en-GB" smtClean="0"/>
              <a:t>Cuarto nivel do esquema</a:t>
            </a:r>
          </a:p>
          <a:p>
            <a:pPr lvl="4"/>
            <a:r>
              <a:rPr lang="en-GB" smtClean="0"/>
              <a:t>Quinto nivel do esquema</a:t>
            </a:r>
          </a:p>
          <a:p>
            <a:pPr lvl="4"/>
            <a:r>
              <a:rPr lang="en-GB" smtClean="0"/>
              <a:t>Sexto nivel do esquema</a:t>
            </a:r>
          </a:p>
          <a:p>
            <a:pPr lvl="4"/>
            <a:r>
              <a:rPr lang="en-GB" smtClean="0"/>
              <a:t>Sétimo nivel do esquema</a:t>
            </a:r>
          </a:p>
          <a:p>
            <a:pPr lvl="4"/>
            <a:r>
              <a:rPr lang="en-GB" smtClean="0"/>
              <a:t>Oitavo nivel do esquema</a:t>
            </a:r>
          </a:p>
          <a:p>
            <a:pPr lvl="4"/>
            <a:r>
              <a:rPr lang="en-GB" smtClean="0"/>
              <a:t>Noveno nivel do esquema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s-ES" b="0">
              <a:solidFill>
                <a:srgbClr val="FFFFFF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s-ES" b="0">
              <a:solidFill>
                <a:srgbClr val="FFFFFF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 sz="1400" b="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fld id="{D7E61201-3FF0-449A-8E5B-8E68E936A20E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8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s-ES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s-ES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pitchFamily="34" charset="0"/>
              <a:buNone/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178B24-43E5-4C47-B3DE-4C0641F826C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4572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9144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1371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18288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1313" indent="-341313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fld id="{32F2DF19-3573-48A9-B88D-50C943580CB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030E960-70E4-4B32-BD9A-7189F80B697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5DAADD-501A-45F2-9830-EE9E2E92901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9364C07-5080-45EA-8CB1-3FE829E952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328241-D491-401A-B531-28D97D2A9CC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google.es/url?sa=i&amp;rct=j&amp;q=&amp;esrc=s&amp;source=images&amp;cd=&amp;cad=rja&amp;uact=8&amp;ved=0ahUKEwis0cHc9NTLAhWLtBoKHSyxA9EQjRwIBw&amp;url=https://fondosdepantallaymuchomas.wordpress.com/category/marcos-para-fotos-de-madera/page/2/&amp;bvm=bv.117218890,d.d2s&amp;psig=AFQjCNGpRfh7tgCtuyotK3SEPM2mlz1Qiw&amp;ust=1458756702442075" TargetMode="Externa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19.jpeg"/><Relationship Id="rId4" Type="http://schemas.openxmlformats.org/officeDocument/2006/relationships/hyperlink" Target="https://www.google.es/url?sa=i&amp;rct=j&amp;q=&amp;esrc=s&amp;source=images&amp;cd=&amp;cad=rja&amp;uact=8&amp;ved=&amp;url=http://www.shop.russische-geschenke.de/index.php?cPath=40&amp;bvm=bv.117604692,d.d2s&amp;psig=AFQjCNG4GvNr04Dq1k1HnaYFmrQMw2Io3A&amp;ust=145890935434379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9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5.xml"/><Relationship Id="rId4" Type="http://schemas.openxmlformats.org/officeDocument/2006/relationships/slide" Target="slide3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41.xml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41.xml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3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3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2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34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4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4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4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2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2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2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2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2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6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6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6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6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6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6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6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6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6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11.xml"/><Relationship Id="rId4" Type="http://schemas.openxmlformats.org/officeDocument/2006/relationships/image" Target="../media/image10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5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5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5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6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6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2"/>
            </a:gs>
            <a:gs pos="100000">
              <a:schemeClr val="bg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58775" y="188913"/>
            <a:ext cx="8534400" cy="1296987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4D4D4D">
                  <a:gamma/>
                  <a:tint val="0"/>
                  <a:invGamma/>
                </a:srgbClr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>
            <a:prstShdw prst="shdw17" dist="17961" dir="2700000">
              <a:srgbClr val="4D4D4D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es-ES" sz="3600" b="1" dirty="0">
              <a:solidFill>
                <a:srgbClr val="808080">
                  <a:lumMod val="75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099" name="Oval 3" descr="cm_130"/>
          <p:cNvSpPr>
            <a:spLocks noChangeArrowheads="1"/>
          </p:cNvSpPr>
          <p:nvPr/>
        </p:nvSpPr>
        <p:spPr bwMode="auto">
          <a:xfrm>
            <a:off x="1042988" y="1557338"/>
            <a:ext cx="7273925" cy="5086350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noFill/>
            <a:round/>
            <a:headEnd/>
            <a:tailEnd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es-ES" sz="280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    </a:t>
            </a:r>
          </a:p>
        </p:txBody>
      </p:sp>
      <p:sp>
        <p:nvSpPr>
          <p:cNvPr id="265220" name="WordArt 4" descr="Confeti grande"/>
          <p:cNvSpPr>
            <a:spLocks noChangeArrowheads="1" noChangeShapeType="1" noTextEdit="1"/>
          </p:cNvSpPr>
          <p:nvPr/>
        </p:nvSpPr>
        <p:spPr bwMode="auto">
          <a:xfrm>
            <a:off x="1403350" y="188913"/>
            <a:ext cx="6048375" cy="108426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2944"/>
              </a:avLst>
            </a:prstTxWarp>
          </a:bodyPr>
          <a:lstStyle/>
          <a:p>
            <a:pPr algn="ctr"/>
            <a:endParaRPr lang="es-ES" sz="36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lgConfetti">
                <a:fgClr>
                  <a:srgbClr val="003300"/>
                </a:fgClr>
                <a:bgClr>
                  <a:srgbClr val="FFFFFF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4282" y="428604"/>
            <a:ext cx="8929718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3200" b="1" dirty="0" smtClean="0">
                <a:ln w="11430"/>
                <a:solidFill>
                  <a:srgbClr val="808080">
                    <a:lumMod val="75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APRENDER A PENSAR</a:t>
            </a:r>
          </a:p>
          <a:p>
            <a:pPr algn="ctr">
              <a:defRPr/>
            </a:pPr>
            <a:r>
              <a:rPr lang="es-ES" sz="3200" b="1" dirty="0" smtClean="0">
                <a:ln w="11430"/>
                <a:solidFill>
                  <a:srgbClr val="808080">
                    <a:lumMod val="75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 través do diálogo</a:t>
            </a:r>
            <a:r>
              <a:rPr lang="es-ES" sz="3200" b="1" dirty="0" smtClean="0">
                <a:ln w="11430"/>
                <a:solidFill>
                  <a:srgbClr val="808080">
                    <a:lumMod val="75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- 2017</a:t>
            </a:r>
            <a:endParaRPr lang="es-ES" sz="3200" b="1" dirty="0">
              <a:ln w="11430"/>
              <a:solidFill>
                <a:srgbClr val="808080">
                  <a:lumMod val="75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I:\juanmi miroscopio pontevedra\DSC_32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28736"/>
            <a:ext cx="9144000" cy="45005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571472" y="285728"/>
            <a:ext cx="7572428" cy="5929354"/>
          </a:xfrm>
        </p:spPr>
        <p:txBody>
          <a:bodyPr/>
          <a:lstStyle/>
          <a:p>
            <a:pPr algn="just"/>
            <a:r>
              <a:rPr lang="es-ES_tradnl" sz="2800" dirty="0">
                <a:solidFill>
                  <a:schemeClr val="bg1"/>
                </a:solidFill>
              </a:rPr>
              <a:t>M</a:t>
            </a:r>
            <a:r>
              <a:rPr lang="es-ES" sz="2800" dirty="0" err="1" smtClean="0">
                <a:solidFill>
                  <a:schemeClr val="bg1"/>
                </a:solidFill>
              </a:rPr>
              <a:t>áis</a:t>
            </a:r>
            <a:r>
              <a:rPr lang="es-ES" sz="2800" dirty="0" smtClean="0">
                <a:solidFill>
                  <a:schemeClr val="bg1"/>
                </a:solidFill>
              </a:rPr>
              <a:t> </a:t>
            </a:r>
            <a:r>
              <a:rPr lang="es-ES" sz="2800" dirty="0">
                <a:solidFill>
                  <a:schemeClr val="bg1"/>
                </a:solidFill>
              </a:rPr>
              <a:t>que un programa de habilidades de </a:t>
            </a:r>
            <a:r>
              <a:rPr lang="es-ES" sz="2800" dirty="0" err="1" smtClean="0">
                <a:solidFill>
                  <a:schemeClr val="bg1"/>
                </a:solidFill>
              </a:rPr>
              <a:t>pensamento</a:t>
            </a:r>
            <a:r>
              <a:rPr lang="es-ES_tradnl" sz="2800" dirty="0">
                <a:solidFill>
                  <a:schemeClr val="bg1"/>
                </a:solidFill>
              </a:rPr>
              <a:t>.</a:t>
            </a:r>
          </a:p>
          <a:p>
            <a:pPr algn="just"/>
            <a:endParaRPr lang="es-ES_tradnl" sz="2800" dirty="0">
              <a:solidFill>
                <a:schemeClr val="bg1"/>
              </a:solidFill>
            </a:endParaRPr>
          </a:p>
          <a:p>
            <a:pPr algn="just"/>
            <a:r>
              <a:rPr lang="es-ES_tradnl" sz="2800" dirty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Unha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Proposta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Pedagóxico</a:t>
            </a:r>
            <a:r>
              <a:rPr lang="es-ES_tradnl" sz="2800" dirty="0" smtClean="0">
                <a:solidFill>
                  <a:schemeClr val="bg1"/>
                </a:solidFill>
              </a:rPr>
              <a:t>-Filosófica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42910" y="2928934"/>
            <a:ext cx="648176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tabLst/>
              <a:defRPr/>
            </a:pP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Constrúe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través das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interaccións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sociais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</a:t>
            </a:r>
            <a:r>
              <a:rPr kumimoji="0" lang="es-ES_tradnl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compañeiros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outras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persoas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significativas.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tabLst/>
              <a:defRPr/>
            </a:pP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Equilibrio entre o racional e o emocional 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C:\Users\Usuario\Pictures\EMOCIONES\Dino Valls   (3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76250"/>
            <a:ext cx="4694237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1" name="WordArt 3"/>
          <p:cNvSpPr>
            <a:spLocks noChangeArrowheads="1" noChangeShapeType="1" noTextEdit="1"/>
          </p:cNvSpPr>
          <p:nvPr/>
        </p:nvSpPr>
        <p:spPr bwMode="auto">
          <a:xfrm>
            <a:off x="5651500" y="1052513"/>
            <a:ext cx="3200400" cy="46815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spc="718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latin typeface="Arial Black"/>
              </a:rPr>
              <a:t>TRONCO C.</a:t>
            </a:r>
          </a:p>
          <a:p>
            <a:pPr algn="ctr"/>
            <a:endParaRPr lang="pt-BR" sz="3600" kern="10" spc="718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0186" dir="4303642" algn="ctr" rotWithShape="0">
                  <a:srgbClr val="4D4D4D">
                    <a:alpha val="80011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pt-BR" sz="3600" kern="10" spc="718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latin typeface="Arial Black"/>
              </a:rPr>
              <a:t> S. LÍMBICO</a:t>
            </a:r>
          </a:p>
          <a:p>
            <a:pPr algn="ctr"/>
            <a:endParaRPr lang="pt-BR" sz="3600" kern="10" spc="718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0186" dir="4303642" algn="ctr" rotWithShape="0">
                  <a:srgbClr val="4D4D4D">
                    <a:alpha val="80011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pt-BR" sz="3600" kern="10" spc="718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latin typeface="Arial Black"/>
              </a:rPr>
              <a:t>NEOCORTEX</a:t>
            </a:r>
            <a:endParaRPr lang="gl-ES" sz="3600" kern="10" spc="718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0186" dir="4303642" algn="ctr" rotWithShape="0">
                  <a:srgbClr val="4D4D4D">
                    <a:alpha val="80011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ext Box 1"/>
          <p:cNvSpPr txBox="1">
            <a:spLocks noChangeArrowheads="1"/>
          </p:cNvSpPr>
          <p:nvPr/>
        </p:nvSpPr>
        <p:spPr bwMode="auto">
          <a:xfrm>
            <a:off x="395288" y="1773238"/>
            <a:ext cx="8320087" cy="559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defTabSz="449263">
              <a:lnSpc>
                <a:spcPct val="80000"/>
              </a:lnSpc>
              <a:spcBef>
                <a:spcPts val="475"/>
              </a:spcBef>
              <a:buClr>
                <a:srgbClr val="FF99CC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COMPLEXO  R (CEREBRO  REPTIL) TEN COM TAREFA MANTERNOS CON VIDA.</a:t>
            </a:r>
          </a:p>
          <a:p>
            <a:pPr marL="341313" indent="-341313" defTabSz="449263">
              <a:lnSpc>
                <a:spcPct val="80000"/>
              </a:lnSpc>
              <a:spcBef>
                <a:spcPts val="475"/>
              </a:spcBef>
              <a:buClr>
                <a:srgbClr val="FF99CC"/>
              </a:buClr>
              <a:buSzPct val="100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9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SISTEMA LÍMBICO ( EMOCIÓNS, MEMORIA ).</a:t>
            </a: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9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NEOCORTEX (HABILIDADES INTELECTUAIS,  PENSAMENTO ABSTRACTO, METACOGNICIÓN).</a:t>
            </a: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9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     (O COMPLEXO R  TOMA O MANDO CANDO EXISTE UNHA AMEAZA QUE DEBE SER TIDA EN CONTA).</a:t>
            </a: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9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(CANDO OS  TRES TRABALLAN Ó UNÍSONO PODEN  SUPERAR EXTRAORDINARIOS RETOS).</a:t>
            </a: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9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9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9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468313" y="260350"/>
            <a:ext cx="8229600" cy="1368425"/>
          </a:xfrm>
          <a:prstGeom prst="rect">
            <a:avLst/>
          </a:prstGeom>
          <a:gradFill rotWithShape="0">
            <a:gsLst>
              <a:gs pos="0">
                <a:srgbClr val="643C64"/>
              </a:gs>
              <a:gs pos="50000">
                <a:srgbClr val="FF99FF"/>
              </a:gs>
              <a:gs pos="100000">
                <a:srgbClr val="643C64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5C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66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3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CEREBRO  TRIÚNICO (MacLean)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84" decel="1000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  <p:animScale>
                                      <p:cBhvr additive="repl">
                                        <p:cTn id="8" dur="384" decel="100000" fill="hold"/>
                                        <p:tgtEl>
                                          <p:spTgt spid="1433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 additive="repl">
                                        <p:cTn id="9" dur="616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 additive="repl">
                                        <p:cTn id="10" dur="384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1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 additive="repl">
                                        <p:cTn id="12" dur="384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13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8" dur="80" fill="hold"/>
                                        <p:tgtEl>
                                          <p:spTgt spid="143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,-103,-1)"/>
                                          </p:val>
                                        </p:tav>
                                        <p:tav tm="50000">
                                          <p:val>
                                            <p:strVal val="rgb(102,-1,102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19" dur="80" fill="hold"/>
                                        <p:tgtEl>
                                          <p:spTgt spid="143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0" dur="80" fill="hold"/>
                                        <p:tgtEl>
                                          <p:spTgt spid="143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25" dur="80" fill="hold"/>
                                        <p:tgtEl>
                                          <p:spTgt spid="143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,-103,-1)"/>
                                          </p:val>
                                        </p:tav>
                                        <p:tav tm="50000">
                                          <p:val>
                                            <p:strVal val="rgb(102,-1,102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26" dur="80" fill="hold"/>
                                        <p:tgtEl>
                                          <p:spTgt spid="143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7" dur="80" fill="hold"/>
                                        <p:tgtEl>
                                          <p:spTgt spid="143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32" dur="80" fill="hold"/>
                                        <p:tgtEl>
                                          <p:spTgt spid="143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,-103,-1)"/>
                                          </p:val>
                                        </p:tav>
                                        <p:tav tm="50000">
                                          <p:val>
                                            <p:strVal val="rgb(102,-1,102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33" dur="80" fill="hold"/>
                                        <p:tgtEl>
                                          <p:spTgt spid="143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34" dur="80" fill="hold"/>
                                        <p:tgtEl>
                                          <p:spTgt spid="143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39" dur="80" fill="hold"/>
                                        <p:tgtEl>
                                          <p:spTgt spid="143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,-103,-1)"/>
                                          </p:val>
                                        </p:tav>
                                        <p:tav tm="50000">
                                          <p:val>
                                            <p:strVal val="rgb(102,-1,102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40" dur="80" fill="hold"/>
                                        <p:tgtEl>
                                          <p:spTgt spid="143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41" dur="80" fill="hold"/>
                                        <p:tgtEl>
                                          <p:spTgt spid="143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46" dur="80" fill="hold"/>
                                        <p:tgtEl>
                                          <p:spTgt spid="1433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,-103,-1)"/>
                                          </p:val>
                                        </p:tav>
                                        <p:tav tm="50000">
                                          <p:val>
                                            <p:strVal val="rgb(102,-1,102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47" dur="80" fill="hold"/>
                                        <p:tgtEl>
                                          <p:spTgt spid="1433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48" dur="80" fill="hold"/>
                                        <p:tgtEl>
                                          <p:spTgt spid="1433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fondosdepantallaymuchomas.files.wordpress.com/2010/12/624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30146" y="-1130144"/>
            <a:ext cx="6883709" cy="9144002"/>
          </a:xfrm>
          <a:prstGeom prst="rect">
            <a:avLst/>
          </a:prstGeom>
          <a:noFill/>
        </p:spPr>
      </p:pic>
      <p:pic>
        <p:nvPicPr>
          <p:cNvPr id="5" name="Picture 2" descr="http://www.shop.russische-geschenke.de/images/009-121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5" y="857232"/>
            <a:ext cx="7478115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92150"/>
            <a:ext cx="8229600" cy="543401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s-MX" sz="2400" dirty="0" smtClean="0">
                <a:solidFill>
                  <a:schemeClr val="bg1"/>
                </a:solidFill>
              </a:rPr>
              <a:t>Non queremos </a:t>
            </a:r>
            <a:r>
              <a:rPr lang="es-MX" sz="2400" dirty="0" err="1" smtClean="0">
                <a:solidFill>
                  <a:schemeClr val="bg1"/>
                </a:solidFill>
              </a:rPr>
              <a:t>nenos</a:t>
            </a:r>
            <a:r>
              <a:rPr lang="es-MX" sz="2400" dirty="0" smtClean="0">
                <a:solidFill>
                  <a:schemeClr val="bg1"/>
                </a:solidFill>
              </a:rPr>
              <a:t>/as </a:t>
            </a:r>
            <a:r>
              <a:rPr lang="es-MX" sz="2400" dirty="0">
                <a:solidFill>
                  <a:schemeClr val="bg1"/>
                </a:solidFill>
              </a:rPr>
              <a:t>e</a:t>
            </a:r>
            <a:r>
              <a:rPr lang="es-MX" sz="2400" dirty="0" smtClean="0">
                <a:solidFill>
                  <a:schemeClr val="bg1"/>
                </a:solidFill>
              </a:rPr>
              <a:t> adolescentes </a:t>
            </a:r>
            <a:r>
              <a:rPr lang="es-MX" sz="2400" dirty="0" err="1" smtClean="0">
                <a:solidFill>
                  <a:schemeClr val="bg1"/>
                </a:solidFill>
              </a:rPr>
              <a:t>super</a:t>
            </a:r>
            <a:r>
              <a:rPr lang="es-MX" sz="2400" dirty="0" smtClean="0">
                <a:solidFill>
                  <a:schemeClr val="bg1"/>
                </a:solidFill>
              </a:rPr>
              <a:t> </a:t>
            </a:r>
            <a:r>
              <a:rPr lang="es-MX" sz="2400" dirty="0" err="1" smtClean="0">
                <a:solidFill>
                  <a:schemeClr val="bg1"/>
                </a:solidFill>
              </a:rPr>
              <a:t>racionais</a:t>
            </a:r>
            <a:r>
              <a:rPr lang="es-MX" sz="2400" dirty="0" smtClean="0">
                <a:solidFill>
                  <a:schemeClr val="bg1"/>
                </a:solidFill>
              </a:rPr>
              <a:t>.  </a:t>
            </a:r>
            <a:r>
              <a:rPr lang="es-MX" sz="2400" dirty="0" err="1" smtClean="0">
                <a:solidFill>
                  <a:schemeClr val="bg1"/>
                </a:solidFill>
              </a:rPr>
              <a:t>Tampouco</a:t>
            </a:r>
            <a:r>
              <a:rPr lang="es-MX" sz="2400" dirty="0" smtClean="0">
                <a:solidFill>
                  <a:schemeClr val="bg1"/>
                </a:solidFill>
              </a:rPr>
              <a:t> queremos </a:t>
            </a:r>
            <a:r>
              <a:rPr lang="es-MX" sz="2400" dirty="0" err="1" smtClean="0">
                <a:solidFill>
                  <a:schemeClr val="bg1"/>
                </a:solidFill>
              </a:rPr>
              <a:t>persoas</a:t>
            </a:r>
            <a:r>
              <a:rPr lang="es-MX" sz="2400" dirty="0" smtClean="0">
                <a:solidFill>
                  <a:schemeClr val="bg1"/>
                </a:solidFill>
              </a:rPr>
              <a:t> que  tomen as </a:t>
            </a:r>
            <a:r>
              <a:rPr lang="es-MX" sz="2400" dirty="0" err="1" smtClean="0">
                <a:solidFill>
                  <a:schemeClr val="bg1"/>
                </a:solidFill>
              </a:rPr>
              <a:t>súas</a:t>
            </a:r>
            <a:r>
              <a:rPr lang="es-MX" sz="2400" dirty="0" smtClean="0">
                <a:solidFill>
                  <a:schemeClr val="bg1"/>
                </a:solidFill>
              </a:rPr>
              <a:t> </a:t>
            </a:r>
            <a:r>
              <a:rPr lang="es-MX" sz="2400" dirty="0" err="1" smtClean="0">
                <a:solidFill>
                  <a:schemeClr val="bg1"/>
                </a:solidFill>
              </a:rPr>
              <a:t>decisións</a:t>
            </a:r>
            <a:r>
              <a:rPr lang="es-MX" sz="2400" dirty="0" smtClean="0">
                <a:solidFill>
                  <a:schemeClr val="bg1"/>
                </a:solidFill>
              </a:rPr>
              <a:t> principalmente con base </a:t>
            </a:r>
            <a:r>
              <a:rPr lang="es-MX" sz="2400" dirty="0">
                <a:solidFill>
                  <a:schemeClr val="bg1"/>
                </a:solidFill>
              </a:rPr>
              <a:t>n</a:t>
            </a:r>
            <a:r>
              <a:rPr lang="es-MX" sz="2400" dirty="0" smtClean="0">
                <a:solidFill>
                  <a:schemeClr val="bg1"/>
                </a:solidFill>
              </a:rPr>
              <a:t>o que </a:t>
            </a:r>
            <a:r>
              <a:rPr lang="es-MX" sz="2400" dirty="0" err="1" smtClean="0">
                <a:solidFill>
                  <a:schemeClr val="bg1"/>
                </a:solidFill>
              </a:rPr>
              <a:t>lles</a:t>
            </a:r>
            <a:r>
              <a:rPr lang="es-MX" sz="2400" dirty="0" smtClean="0">
                <a:solidFill>
                  <a:schemeClr val="bg1"/>
                </a:solidFill>
              </a:rPr>
              <a:t> dictan as </a:t>
            </a:r>
            <a:r>
              <a:rPr lang="es-MX" sz="2400" dirty="0" err="1" smtClean="0">
                <a:solidFill>
                  <a:schemeClr val="bg1"/>
                </a:solidFill>
              </a:rPr>
              <a:t>súas</a:t>
            </a:r>
            <a:r>
              <a:rPr lang="es-MX" sz="2400" dirty="0" smtClean="0">
                <a:solidFill>
                  <a:schemeClr val="bg1"/>
                </a:solidFill>
              </a:rPr>
              <a:t> </a:t>
            </a:r>
            <a:r>
              <a:rPr lang="es-MX" sz="2400" dirty="0" err="1" smtClean="0">
                <a:solidFill>
                  <a:schemeClr val="bg1"/>
                </a:solidFill>
              </a:rPr>
              <a:t>emocións</a:t>
            </a:r>
            <a:r>
              <a:rPr lang="es-MX" sz="2400" dirty="0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es-MX" sz="24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s-MX" sz="2400" dirty="0" smtClean="0">
                <a:solidFill>
                  <a:schemeClr val="bg1"/>
                </a:solidFill>
              </a:rPr>
              <a:t>Interésanos formar seres </a:t>
            </a:r>
            <a:r>
              <a:rPr lang="es-MX" sz="2400" b="1" dirty="0" smtClean="0">
                <a:solidFill>
                  <a:schemeClr val="bg1"/>
                </a:solidFill>
              </a:rPr>
              <a:t>razonables, </a:t>
            </a:r>
            <a:r>
              <a:rPr lang="es-MX" sz="2400" b="1" dirty="0">
                <a:solidFill>
                  <a:schemeClr val="bg1"/>
                </a:solidFill>
              </a:rPr>
              <a:t>e</a:t>
            </a:r>
            <a:r>
              <a:rPr lang="es-MX" sz="2400" dirty="0" smtClean="0">
                <a:solidFill>
                  <a:schemeClr val="bg1"/>
                </a:solidFill>
              </a:rPr>
              <a:t> a </a:t>
            </a:r>
            <a:r>
              <a:rPr lang="es-MX" sz="2400" dirty="0" err="1" smtClean="0">
                <a:solidFill>
                  <a:schemeClr val="bg1"/>
                </a:solidFill>
              </a:rPr>
              <a:t>razonabilidade</a:t>
            </a:r>
            <a:r>
              <a:rPr lang="es-MX" sz="2400" dirty="0" smtClean="0">
                <a:solidFill>
                  <a:schemeClr val="bg1"/>
                </a:solidFill>
              </a:rPr>
              <a:t> é o </a:t>
            </a:r>
            <a:r>
              <a:rPr lang="es-MX" sz="2400" dirty="0" err="1">
                <a:solidFill>
                  <a:schemeClr val="bg1"/>
                </a:solidFill>
              </a:rPr>
              <a:t>x</a:t>
            </a:r>
            <a:r>
              <a:rPr lang="es-MX" sz="2400" dirty="0" err="1" smtClean="0">
                <a:solidFill>
                  <a:schemeClr val="bg1"/>
                </a:solidFill>
              </a:rPr>
              <a:t>usto</a:t>
            </a:r>
            <a:r>
              <a:rPr lang="es-MX" sz="2400" dirty="0" smtClean="0">
                <a:solidFill>
                  <a:schemeClr val="bg1"/>
                </a:solidFill>
              </a:rPr>
              <a:t> equilibrio entre a razón e a emoción.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MX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s-MX" sz="24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s-MX" sz="2400" dirty="0" smtClean="0">
                <a:solidFill>
                  <a:schemeClr val="bg1"/>
                </a:solidFill>
              </a:rPr>
              <a:t>“Debemos </a:t>
            </a:r>
            <a:r>
              <a:rPr lang="es-MX" sz="2400" dirty="0" err="1" smtClean="0">
                <a:solidFill>
                  <a:schemeClr val="bg1"/>
                </a:solidFill>
              </a:rPr>
              <a:t>facer</a:t>
            </a:r>
            <a:r>
              <a:rPr lang="es-MX" sz="2400" dirty="0" smtClean="0">
                <a:solidFill>
                  <a:schemeClr val="bg1"/>
                </a:solidFill>
              </a:rPr>
              <a:t> á emoción </a:t>
            </a:r>
            <a:r>
              <a:rPr lang="es-MX" sz="2400" dirty="0" err="1" smtClean="0">
                <a:solidFill>
                  <a:schemeClr val="bg1"/>
                </a:solidFill>
              </a:rPr>
              <a:t>máis</a:t>
            </a:r>
            <a:r>
              <a:rPr lang="es-MX" sz="2400" dirty="0" smtClean="0">
                <a:solidFill>
                  <a:schemeClr val="bg1"/>
                </a:solidFill>
              </a:rPr>
              <a:t> </a:t>
            </a:r>
            <a:r>
              <a:rPr lang="es-MX" sz="2400" dirty="0" err="1" smtClean="0">
                <a:solidFill>
                  <a:schemeClr val="bg1"/>
                </a:solidFill>
              </a:rPr>
              <a:t>intelixente</a:t>
            </a:r>
            <a:r>
              <a:rPr lang="es-MX" sz="2400" dirty="0" smtClean="0">
                <a:solidFill>
                  <a:schemeClr val="bg1"/>
                </a:solidFill>
              </a:rPr>
              <a:t> </a:t>
            </a:r>
            <a:r>
              <a:rPr lang="es-MX" sz="2400" dirty="0">
                <a:solidFill>
                  <a:schemeClr val="bg1"/>
                </a:solidFill>
              </a:rPr>
              <a:t>e</a:t>
            </a:r>
            <a:r>
              <a:rPr lang="es-MX" sz="2400" dirty="0" smtClean="0">
                <a:solidFill>
                  <a:schemeClr val="bg1"/>
                </a:solidFill>
              </a:rPr>
              <a:t> á razón </a:t>
            </a:r>
            <a:r>
              <a:rPr lang="es-MX" sz="2400" dirty="0" err="1" smtClean="0">
                <a:solidFill>
                  <a:schemeClr val="bg1"/>
                </a:solidFill>
              </a:rPr>
              <a:t>máis</a:t>
            </a:r>
            <a:r>
              <a:rPr lang="es-MX" sz="2400" dirty="0" smtClean="0">
                <a:solidFill>
                  <a:schemeClr val="bg1"/>
                </a:solidFill>
              </a:rPr>
              <a:t> emocional.”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s-MX" sz="2400" dirty="0" smtClean="0">
                <a:solidFill>
                  <a:schemeClr val="tx1"/>
                </a:solidFill>
              </a:rPr>
              <a:t>                                             </a:t>
            </a:r>
            <a:r>
              <a:rPr lang="es-MX" sz="2400" dirty="0" err="1" smtClean="0">
                <a:solidFill>
                  <a:schemeClr val="tx1"/>
                </a:solidFill>
              </a:rPr>
              <a:t>Lipman</a:t>
            </a:r>
            <a:endParaRPr lang="es-ES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285728"/>
            <a:ext cx="7840505" cy="1116106"/>
          </a:xfrm>
        </p:spPr>
        <p:txBody>
          <a:bodyPr/>
          <a:lstStyle/>
          <a:p>
            <a:pPr eaLnBrk="1" hangingPunct="1">
              <a:defRPr/>
            </a:pPr>
            <a:r>
              <a:rPr lang="es-MX" sz="4000" dirty="0" smtClean="0">
                <a:solidFill>
                  <a:schemeClr val="bg1"/>
                </a:solidFill>
              </a:rPr>
              <a:t>A </a:t>
            </a:r>
            <a:r>
              <a:rPr lang="es-MX" sz="4000" dirty="0" err="1" smtClean="0">
                <a:solidFill>
                  <a:schemeClr val="bg1"/>
                </a:solidFill>
              </a:rPr>
              <a:t>comunidade</a:t>
            </a:r>
            <a:r>
              <a:rPr lang="es-MX" sz="4000" dirty="0" smtClean="0">
                <a:solidFill>
                  <a:schemeClr val="bg1"/>
                </a:solidFill>
              </a:rPr>
              <a:t> de diálogo como </a:t>
            </a:r>
            <a:r>
              <a:rPr lang="es-MX" sz="4000" dirty="0" err="1" smtClean="0">
                <a:solidFill>
                  <a:schemeClr val="bg1"/>
                </a:solidFill>
              </a:rPr>
              <a:t>comunidade</a:t>
            </a:r>
            <a:r>
              <a:rPr lang="es-MX" sz="4000" dirty="0" smtClean="0">
                <a:solidFill>
                  <a:schemeClr val="bg1"/>
                </a:solidFill>
              </a:rPr>
              <a:t> terapéutica?.</a:t>
            </a:r>
            <a:endParaRPr lang="es-ES" sz="4000" dirty="0" smtClean="0">
              <a:solidFill>
                <a:schemeClr val="bg1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2000240"/>
            <a:ext cx="8229600" cy="467995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 smtClean="0">
                <a:solidFill>
                  <a:schemeClr val="bg1"/>
                </a:solidFill>
              </a:rPr>
              <a:t>Un </a:t>
            </a:r>
            <a:r>
              <a:rPr lang="es-MX" dirty="0" err="1" smtClean="0">
                <a:solidFill>
                  <a:schemeClr val="bg1"/>
                </a:solidFill>
              </a:rPr>
              <a:t>espazo</a:t>
            </a:r>
            <a:r>
              <a:rPr lang="es-MX" dirty="0" smtClean="0">
                <a:solidFill>
                  <a:schemeClr val="bg1"/>
                </a:solidFill>
              </a:rPr>
              <a:t> de respecto, confianza e </a:t>
            </a:r>
            <a:r>
              <a:rPr lang="es-MX" dirty="0" err="1" smtClean="0">
                <a:solidFill>
                  <a:schemeClr val="bg1"/>
                </a:solidFill>
              </a:rPr>
              <a:t>escoita</a:t>
            </a:r>
            <a:r>
              <a:rPr lang="es-MX" dirty="0" smtClean="0">
                <a:solidFill>
                  <a:schemeClr val="bg1"/>
                </a:solidFill>
              </a:rPr>
              <a:t>. Un lugar seguro.</a:t>
            </a:r>
          </a:p>
          <a:p>
            <a:pPr eaLnBrk="1" hangingPunct="1">
              <a:buNone/>
              <a:defRPr/>
            </a:pPr>
            <a:endParaRPr lang="es-MX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MX" dirty="0" smtClean="0">
                <a:solidFill>
                  <a:schemeClr val="bg1"/>
                </a:solidFill>
              </a:rPr>
              <a:t>Carl Rogers e a aceptación incondicional. A </a:t>
            </a:r>
            <a:r>
              <a:rPr lang="es-MX" dirty="0" err="1" smtClean="0">
                <a:solidFill>
                  <a:schemeClr val="bg1"/>
                </a:solidFill>
              </a:rPr>
              <a:t>escoita</a:t>
            </a:r>
            <a:r>
              <a:rPr lang="es-MX" dirty="0" smtClean="0">
                <a:solidFill>
                  <a:schemeClr val="bg1"/>
                </a:solidFill>
              </a:rPr>
              <a:t> activa.</a:t>
            </a:r>
          </a:p>
          <a:p>
            <a:pPr>
              <a:defRPr/>
            </a:pPr>
            <a:endParaRPr lang="es-MX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s-MX" dirty="0" smtClean="0">
                <a:solidFill>
                  <a:schemeClr val="bg1"/>
                </a:solidFill>
              </a:rPr>
              <a:t>Respecto </a:t>
            </a:r>
            <a:r>
              <a:rPr lang="es-MX" dirty="0" err="1" smtClean="0">
                <a:solidFill>
                  <a:schemeClr val="bg1"/>
                </a:solidFill>
              </a:rPr>
              <a:t>aos</a:t>
            </a:r>
            <a:r>
              <a:rPr lang="es-MX" dirty="0" smtClean="0">
                <a:solidFill>
                  <a:schemeClr val="bg1"/>
                </a:solidFill>
              </a:rPr>
              <a:t> </a:t>
            </a:r>
            <a:r>
              <a:rPr lang="es-MX" dirty="0" err="1" smtClean="0">
                <a:solidFill>
                  <a:schemeClr val="bg1"/>
                </a:solidFill>
              </a:rPr>
              <a:t>nenos</a:t>
            </a:r>
            <a:r>
              <a:rPr lang="es-MX" dirty="0" smtClean="0">
                <a:solidFill>
                  <a:schemeClr val="bg1"/>
                </a:solidFill>
              </a:rPr>
              <a:t>/as e </a:t>
            </a:r>
            <a:r>
              <a:rPr lang="es-MX" dirty="0" err="1" smtClean="0">
                <a:solidFill>
                  <a:schemeClr val="bg1"/>
                </a:solidFill>
              </a:rPr>
              <a:t>ás</a:t>
            </a:r>
            <a:r>
              <a:rPr lang="es-MX" dirty="0" smtClean="0">
                <a:solidFill>
                  <a:schemeClr val="bg1"/>
                </a:solidFill>
              </a:rPr>
              <a:t> </a:t>
            </a:r>
            <a:r>
              <a:rPr lang="es-MX" dirty="0" err="1" smtClean="0">
                <a:solidFill>
                  <a:schemeClr val="bg1"/>
                </a:solidFill>
              </a:rPr>
              <a:t>súas</a:t>
            </a:r>
            <a:r>
              <a:rPr lang="es-MX" dirty="0" smtClean="0">
                <a:solidFill>
                  <a:schemeClr val="bg1"/>
                </a:solidFill>
              </a:rPr>
              <a:t> </a:t>
            </a:r>
            <a:r>
              <a:rPr lang="es-MX" dirty="0" err="1" smtClean="0">
                <a:solidFill>
                  <a:schemeClr val="bg1"/>
                </a:solidFill>
              </a:rPr>
              <a:t>razóns</a:t>
            </a:r>
            <a:r>
              <a:rPr lang="es-MX" dirty="0" smtClean="0">
                <a:solidFill>
                  <a:schemeClr val="bg1"/>
                </a:solidFill>
              </a:rPr>
              <a:t>.</a:t>
            </a:r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7158" y="4857760"/>
            <a:ext cx="7858180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/>
            </a:pPr>
            <a:endParaRPr lang="es-MX" sz="2000" dirty="0" smtClean="0"/>
          </a:p>
          <a:p>
            <a:pPr marL="228600" lvl="0" indent="-2286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/>
            </a:pPr>
            <a:r>
              <a:rPr lang="es-MX" sz="2000" dirty="0" err="1">
                <a:solidFill>
                  <a:schemeClr val="bg1"/>
                </a:solidFill>
              </a:rPr>
              <a:t>N</a:t>
            </a:r>
            <a:r>
              <a:rPr lang="es-MX" sz="2000" dirty="0" err="1" smtClean="0">
                <a:solidFill>
                  <a:schemeClr val="bg1"/>
                </a:solidFill>
              </a:rPr>
              <a:t>a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 err="1" smtClean="0">
                <a:solidFill>
                  <a:schemeClr val="bg1"/>
                </a:solidFill>
              </a:rPr>
              <a:t>comunidade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>
                <a:solidFill>
                  <a:schemeClr val="bg1"/>
                </a:solidFill>
              </a:rPr>
              <a:t>de diálogo 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 err="1" smtClean="0">
                <a:solidFill>
                  <a:schemeClr val="bg1"/>
                </a:solidFill>
              </a:rPr>
              <a:t>cuestiónanse</a:t>
            </a:r>
            <a:r>
              <a:rPr lang="es-MX" sz="2000" dirty="0" smtClean="0">
                <a:solidFill>
                  <a:schemeClr val="bg1"/>
                </a:solidFill>
              </a:rPr>
              <a:t> os </a:t>
            </a:r>
            <a:r>
              <a:rPr lang="es-MX" sz="2000" dirty="0" err="1" smtClean="0">
                <a:solidFill>
                  <a:schemeClr val="bg1"/>
                </a:solidFill>
              </a:rPr>
              <a:t>supostos</a:t>
            </a:r>
            <a:r>
              <a:rPr lang="es-MX" sz="2000" dirty="0" smtClean="0">
                <a:solidFill>
                  <a:schemeClr val="bg1"/>
                </a:solidFill>
              </a:rPr>
              <a:t> dos </a:t>
            </a:r>
            <a:r>
              <a:rPr lang="es-MX" sz="2000" dirty="0" err="1" smtClean="0">
                <a:solidFill>
                  <a:schemeClr val="bg1"/>
                </a:solidFill>
              </a:rPr>
              <a:t>seus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>
                <a:solidFill>
                  <a:schemeClr val="bg1"/>
                </a:solidFill>
              </a:rPr>
              <a:t>integrantes, </a:t>
            </a:r>
            <a:r>
              <a:rPr lang="es-MX" sz="2000" dirty="0" smtClean="0">
                <a:solidFill>
                  <a:schemeClr val="bg1"/>
                </a:solidFill>
              </a:rPr>
              <a:t>e </a:t>
            </a:r>
            <a:r>
              <a:rPr lang="es-MX" sz="2000" dirty="0" err="1" smtClean="0">
                <a:solidFill>
                  <a:schemeClr val="bg1"/>
                </a:solidFill>
              </a:rPr>
              <a:t>aínda</a:t>
            </a:r>
            <a:r>
              <a:rPr lang="es-MX" sz="2000" dirty="0" smtClean="0">
                <a:solidFill>
                  <a:schemeClr val="bg1"/>
                </a:solidFill>
              </a:rPr>
              <a:t> que </a:t>
            </a:r>
            <a:r>
              <a:rPr lang="es-MX" sz="2000" dirty="0" err="1" smtClean="0">
                <a:solidFill>
                  <a:schemeClr val="bg1"/>
                </a:solidFill>
              </a:rPr>
              <a:t>hai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>
                <a:solidFill>
                  <a:schemeClr val="bg1"/>
                </a:solidFill>
              </a:rPr>
              <a:t>efectos terapéuticos, estos </a:t>
            </a:r>
            <a:r>
              <a:rPr lang="es-MX" sz="2000" dirty="0" smtClean="0">
                <a:solidFill>
                  <a:schemeClr val="bg1"/>
                </a:solidFill>
              </a:rPr>
              <a:t>non </a:t>
            </a:r>
            <a:r>
              <a:rPr lang="es-MX" sz="2000" dirty="0" err="1" smtClean="0">
                <a:solidFill>
                  <a:schemeClr val="bg1"/>
                </a:solidFill>
              </a:rPr>
              <a:t>constitúen</a:t>
            </a:r>
            <a:r>
              <a:rPr lang="es-MX" sz="2000" dirty="0" smtClean="0">
                <a:solidFill>
                  <a:schemeClr val="bg1"/>
                </a:solidFill>
              </a:rPr>
              <a:t> a </a:t>
            </a:r>
            <a:r>
              <a:rPr lang="es-MX" sz="2000" dirty="0">
                <a:solidFill>
                  <a:schemeClr val="bg1"/>
                </a:solidFill>
              </a:rPr>
              <a:t>principal intención </a:t>
            </a:r>
            <a:r>
              <a:rPr lang="es-MX" sz="2000" dirty="0" smtClean="0">
                <a:solidFill>
                  <a:schemeClr val="bg1"/>
                </a:solidFill>
              </a:rPr>
              <a:t>do </a:t>
            </a:r>
            <a:r>
              <a:rPr lang="es-MX" sz="2000" dirty="0">
                <a:solidFill>
                  <a:schemeClr val="bg1"/>
                </a:solidFill>
              </a:rPr>
              <a:t>facilitador.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FF6600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4" descr="florunica-79833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92275" y="1312863"/>
            <a:ext cx="5545138" cy="5545137"/>
          </a:xfrm>
        </p:spPr>
      </p:pic>
      <p:sp>
        <p:nvSpPr>
          <p:cNvPr id="1065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2875"/>
          </a:xfr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effectLst>
            <a:prstShdw prst="shdw18" dist="17961" dir="13500000">
              <a:srgbClr val="FF66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 eaLnBrk="1" hangingPunct="1">
              <a:defRPr/>
            </a:pPr>
            <a:r>
              <a:rPr lang="es-ES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PERSENSAR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1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60350"/>
            <a:ext cx="21240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611188" y="476250"/>
            <a:ext cx="2305050" cy="725488"/>
          </a:xfrm>
          <a:prstGeom prst="rect">
            <a:avLst/>
          </a:prstGeom>
          <a:gradFill rotWithShape="1">
            <a:gsLst>
              <a:gs pos="91000">
                <a:srgbClr val="FFFF00"/>
              </a:gs>
              <a:gs pos="100000">
                <a:srgbClr val="FFFF00">
                  <a:gamma/>
                  <a:shade val="15686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PERCIBIR</a:t>
            </a: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4067175" y="188913"/>
            <a:ext cx="2124075" cy="576262"/>
          </a:xfrm>
          <a:prstGeom prst="rect">
            <a:avLst/>
          </a:prstGeom>
          <a:gradFill rotWithShape="1">
            <a:gsLst>
              <a:gs pos="89000">
                <a:srgbClr val="FF7C80"/>
              </a:gs>
              <a:gs pos="100000">
                <a:srgbClr val="FF7C8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FF7C80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SENTIR</a:t>
            </a:r>
          </a:p>
        </p:txBody>
      </p:sp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6804025" y="765175"/>
            <a:ext cx="2089150" cy="504825"/>
          </a:xfrm>
          <a:prstGeom prst="rect">
            <a:avLst/>
          </a:prstGeom>
          <a:gradFill rotWithShape="1">
            <a:gsLst>
              <a:gs pos="85000">
                <a:srgbClr val="99FF99"/>
              </a:gs>
              <a:gs pos="100000">
                <a:srgbClr val="99FF99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99FF99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PENSAR</a:t>
            </a:r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395288" y="3500438"/>
            <a:ext cx="3240087" cy="792162"/>
          </a:xfrm>
          <a:prstGeom prst="rect">
            <a:avLst/>
          </a:prstGeom>
          <a:gradFill rotWithShape="1">
            <a:gsLst>
              <a:gs pos="90000">
                <a:srgbClr val="00CCFF"/>
              </a:gs>
              <a:gs pos="100000">
                <a:srgbClr val="00CCFF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00CCFF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EN COMUNIDADE</a:t>
            </a: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5435600" y="5734050"/>
            <a:ext cx="3384550" cy="868363"/>
          </a:xfrm>
          <a:prstGeom prst="rect">
            <a:avLst/>
          </a:prstGeom>
          <a:gradFill rotWithShape="1">
            <a:gsLst>
              <a:gs pos="84000">
                <a:srgbClr val="990033"/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990033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POR MEDIO DO DIÁLOGO</a:t>
            </a:r>
          </a:p>
        </p:txBody>
      </p:sp>
      <p:sp>
        <p:nvSpPr>
          <p:cNvPr id="114696" name="Rectangle 8"/>
          <p:cNvSpPr>
            <a:spLocks noChangeArrowheads="1"/>
          </p:cNvSpPr>
          <p:nvPr/>
        </p:nvSpPr>
        <p:spPr bwMode="auto">
          <a:xfrm>
            <a:off x="4859338" y="2852738"/>
            <a:ext cx="2305050" cy="725487"/>
          </a:xfrm>
          <a:prstGeom prst="rect">
            <a:avLst/>
          </a:prstGeom>
          <a:gradFill rotWithShape="1">
            <a:gsLst>
              <a:gs pos="85000">
                <a:srgbClr val="FFFF00"/>
              </a:gs>
              <a:gs pos="100000">
                <a:srgbClr val="FFFF00">
                  <a:gamma/>
                  <a:shade val="15686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E FACER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46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animBg="1"/>
      <p:bldP spid="114692" grpId="0" animBg="1"/>
      <p:bldP spid="114693" grpId="0" animBg="1"/>
      <p:bldP spid="114694" grpId="0" animBg="1"/>
      <p:bldP spid="114695" grpId="0" animBg="1"/>
      <p:bldP spid="11469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404813"/>
            <a:ext cx="7948612" cy="5961062"/>
          </a:xfrm>
        </p:spPr>
      </p:pic>
      <p:sp>
        <p:nvSpPr>
          <p:cNvPr id="3" name="2 CuadroTexto"/>
          <p:cNvSpPr txBox="1"/>
          <p:nvPr/>
        </p:nvSpPr>
        <p:spPr>
          <a:xfrm>
            <a:off x="1691680" y="1628800"/>
            <a:ext cx="1671611" cy="646331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black"/>
                </a:solidFill>
                <a:latin typeface="+mn-lt"/>
              </a:rPr>
              <a:t>DESCRIBINDO 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black"/>
                </a:solidFill>
                <a:latin typeface="+mn-lt"/>
              </a:rPr>
              <a:t>ADIVIÑANDO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3" descr="C:\Users\User\Pictures\376604de6367881a2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8575" y="1323975"/>
            <a:ext cx="9172575" cy="5534025"/>
          </a:xfr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3407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es-ES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PERFIL  DO INDAGADOR</a:t>
            </a: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0" y="1772816"/>
            <a:ext cx="3059832" cy="15121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es-E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FAI PREGUNTAS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2124075" y="1196975"/>
            <a:ext cx="2447925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395536" y="3645024"/>
            <a:ext cx="3024336" cy="1729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es-E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BUSCA RESPOSTAS</a:t>
            </a:r>
          </a:p>
          <a:p>
            <a:pPr algn="ctr">
              <a:defRPr/>
            </a:pPr>
            <a:r>
              <a:rPr lang="es-E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EN  COMPAÑA</a:t>
            </a:r>
          </a:p>
          <a:p>
            <a:pPr algn="ctr">
              <a:defRPr/>
            </a:pPr>
            <a:r>
              <a:rPr lang="es-E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DOS  DEMAIS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H="1">
            <a:off x="2700338" y="1196975"/>
            <a:ext cx="1871662" cy="2447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3131840" y="5445224"/>
            <a:ext cx="2808312" cy="141277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es-E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É CURIOSO/A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H="1">
            <a:off x="4500563" y="1196975"/>
            <a:ext cx="71437" cy="4176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5508104" y="3717032"/>
            <a:ext cx="3384376" cy="15854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es-E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SEMPRE  MANTÉN   A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BÚSQUEDA</a:t>
            </a: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4572000" y="1196975"/>
            <a:ext cx="2303463" cy="2447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6012160" y="1628801"/>
            <a:ext cx="3131840" cy="15841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es-ES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  <a:p>
            <a:pPr algn="ctr"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TRATA DE SABER MÁIS</a:t>
            </a:r>
          </a:p>
          <a:p>
            <a:pPr algn="ctr"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SOBRE SI, SOBRE OS</a:t>
            </a:r>
          </a:p>
          <a:p>
            <a:pPr algn="ctr"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OUTROS E SOBRE</a:t>
            </a:r>
          </a:p>
          <a:p>
            <a:pPr algn="ctr"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O MUNDO</a:t>
            </a: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4572000" y="1196975"/>
            <a:ext cx="2376488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85225" cy="720725"/>
          </a:xfrm>
          <a:gradFill rotWithShape="1">
            <a:gsLst>
              <a:gs pos="0">
                <a:srgbClr val="FF99FF">
                  <a:gamma/>
                  <a:shade val="72941"/>
                  <a:invGamma/>
                </a:srgbClr>
              </a:gs>
              <a:gs pos="50000">
                <a:srgbClr val="FF99FF"/>
              </a:gs>
              <a:gs pos="100000">
                <a:srgbClr val="FF99FF">
                  <a:gamma/>
                  <a:shade val="72941"/>
                  <a:invGamma/>
                </a:srgbClr>
              </a:gs>
            </a:gsLst>
            <a:lin ang="5400000" scaled="1"/>
          </a:gradFill>
          <a:effectLst>
            <a:prstShdw prst="shdw18" dist="17961" dir="13500000">
              <a:srgbClr val="FF99FF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 eaLnBrk="1" hangingPunct="1">
              <a:defRPr/>
            </a:pPr>
            <a:r>
              <a:rPr lang="es-ES" sz="39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Como?</a:t>
            </a:r>
            <a:endParaRPr lang="es-ES" sz="39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5076056" y="1341438"/>
            <a:ext cx="3815532" cy="1511300"/>
          </a:xfrm>
          <a:prstGeom prst="ellipse">
            <a:avLst/>
          </a:prstGeom>
          <a:gradFill flip="none" rotWithShape="1">
            <a:gsLst>
              <a:gs pos="91000">
                <a:srgbClr val="CCFF33"/>
              </a:gs>
              <a:gs pos="100000">
                <a:srgbClr val="CCFF33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CCFF33">
                <a:gamma/>
                <a:shade val="60000"/>
                <a:invGamma/>
              </a:srgbClr>
            </a:prstShdw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800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PREGUNTA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ABERTA</a:t>
            </a:r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3131840" y="5389985"/>
            <a:ext cx="3456409" cy="1468015"/>
          </a:xfrm>
          <a:prstGeom prst="ellipse">
            <a:avLst/>
          </a:prstGeom>
          <a:gradFill flip="none" rotWithShape="1">
            <a:gsLst>
              <a:gs pos="86000">
                <a:srgbClr val="CCFF33"/>
              </a:gs>
              <a:gs pos="100000">
                <a:srgbClr val="CCFF33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CCFF33">
                <a:gamma/>
                <a:shade val="60000"/>
                <a:invGamma/>
              </a:srgbClr>
            </a:prstShdw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contexto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SEGURO</a:t>
            </a:r>
            <a:endParaRPr lang="es-ES" sz="800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2267744" y="2564904"/>
            <a:ext cx="4032448" cy="2376264"/>
          </a:xfrm>
          <a:prstGeom prst="ellipse">
            <a:avLst/>
          </a:prstGeom>
          <a:gradFill flip="none" rotWithShape="1">
            <a:gsLst>
              <a:gs pos="80000">
                <a:schemeClr val="bg1"/>
              </a:gs>
              <a:gs pos="100000">
                <a:srgbClr val="FF66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FF66CC">
                <a:gamma/>
                <a:shade val="60000"/>
                <a:invGamma/>
              </a:srgbClr>
            </a:prstShdw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¿DIÁLOGO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OU</a:t>
            </a:r>
            <a:endParaRPr lang="es-ES" sz="2800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DEBATE?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4859338" y="4868863"/>
            <a:ext cx="215900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gl-ES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H="1">
            <a:off x="6156325" y="2852738"/>
            <a:ext cx="576263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gl-ES"/>
          </a:p>
        </p:txBody>
      </p:sp>
      <p:sp>
        <p:nvSpPr>
          <p:cNvPr id="6164" name="Oval 20"/>
          <p:cNvSpPr>
            <a:spLocks noChangeArrowheads="1"/>
          </p:cNvSpPr>
          <p:nvPr/>
        </p:nvSpPr>
        <p:spPr bwMode="auto">
          <a:xfrm>
            <a:off x="0" y="1341438"/>
            <a:ext cx="4211960" cy="1367482"/>
          </a:xfrm>
          <a:prstGeom prst="ellipse">
            <a:avLst/>
          </a:prstGeom>
          <a:gradFill flip="none" rotWithShape="1">
            <a:gsLst>
              <a:gs pos="83000">
                <a:srgbClr val="CCFF33"/>
              </a:gs>
              <a:gs pos="100000">
                <a:srgbClr val="CCFF33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CCFF33">
                <a:gamma/>
                <a:shade val="60000"/>
                <a:invGamma/>
              </a:srgbClr>
            </a:prstShdw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2800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EMPODERAMENTO</a:t>
            </a:r>
            <a:endParaRPr lang="es-ES" sz="2800" dirty="0">
              <a:solidFill>
                <a:srgbClr val="000066"/>
              </a:solidFill>
              <a:latin typeface="Arial"/>
              <a:cs typeface="Arial"/>
            </a:endParaRPr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 flipH="1" flipV="1">
            <a:off x="1476375" y="2708275"/>
            <a:ext cx="935038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gl-E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928934"/>
            <a:ext cx="2881312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4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4" decel="100000"/>
                                        <p:tgtEl>
                                          <p:spTgt spid="61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4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4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85" decel="100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85" decel="100000"/>
                                        <p:tgtEl>
                                          <p:spTgt spid="61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385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385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85" decel="100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85" decel="100000"/>
                                        <p:tgtEl>
                                          <p:spTgt spid="61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385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85" decel="100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85" decel="100000"/>
                                        <p:tgtEl>
                                          <p:spTgt spid="61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1" dur="385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3" dur="385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85" decel="100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385" decel="100000"/>
                                        <p:tgtEl>
                                          <p:spTgt spid="61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6" dur="385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8" dur="385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54" grpId="0" animBg="1"/>
      <p:bldP spid="6155" grpId="0" animBg="1"/>
      <p:bldP spid="61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2 Marcador de contenido"/>
          <p:cNvSpPr>
            <a:spLocks noGrp="1"/>
          </p:cNvSpPr>
          <p:nvPr>
            <p:ph idx="1"/>
          </p:nvPr>
        </p:nvSpPr>
        <p:spPr>
          <a:xfrm>
            <a:off x="285720" y="21429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gl-ES" sz="2400" b="1" dirty="0" smtClean="0"/>
              <a:t>Características das boas preguntas</a:t>
            </a:r>
            <a:r>
              <a:rPr lang="gl-ES" sz="2400" dirty="0" smtClean="0"/>
              <a:t>:</a:t>
            </a:r>
          </a:p>
          <a:p>
            <a:r>
              <a:rPr lang="gl-ES" sz="2400" dirty="0" err="1" smtClean="0">
                <a:solidFill>
                  <a:srgbClr val="C00000"/>
                </a:solidFill>
              </a:rPr>
              <a:t>Impactantes</a:t>
            </a:r>
            <a:endParaRPr lang="gl-ES" sz="2400" dirty="0" smtClean="0">
              <a:solidFill>
                <a:srgbClr val="C00000"/>
              </a:solidFill>
            </a:endParaRPr>
          </a:p>
          <a:p>
            <a:r>
              <a:rPr lang="gl-ES" sz="2400" dirty="0" smtClean="0">
                <a:solidFill>
                  <a:srgbClr val="C00000"/>
                </a:solidFill>
              </a:rPr>
              <a:t>Abertas</a:t>
            </a:r>
            <a:endParaRPr lang="gl-ES" sz="2400" dirty="0" smtClean="0"/>
          </a:p>
          <a:p>
            <a:r>
              <a:rPr lang="gl-ES" sz="2400" dirty="0" smtClean="0">
                <a:solidFill>
                  <a:srgbClr val="C00000"/>
                </a:solidFill>
              </a:rPr>
              <a:t>Contextualizadas</a:t>
            </a:r>
          </a:p>
          <a:p>
            <a:r>
              <a:rPr lang="gl-ES" sz="2400" dirty="0" smtClean="0">
                <a:solidFill>
                  <a:srgbClr val="C00000"/>
                </a:solidFill>
              </a:rPr>
              <a:t>Relevantes</a:t>
            </a:r>
          </a:p>
          <a:p>
            <a:r>
              <a:rPr lang="gl-ES" sz="2400" dirty="0" smtClean="0">
                <a:solidFill>
                  <a:srgbClr val="C00000"/>
                </a:solidFill>
              </a:rPr>
              <a:t>Diverxentes</a:t>
            </a:r>
          </a:p>
          <a:p>
            <a:r>
              <a:rPr lang="gl-ES" sz="2400" dirty="0" smtClean="0"/>
              <a:t>“Ensinar aos estudantes que as preguntas son como </a:t>
            </a:r>
            <a:r>
              <a:rPr lang="gl-ES" sz="2400" dirty="0" smtClean="0">
                <a:solidFill>
                  <a:srgbClr val="C00000"/>
                </a:solidFill>
              </a:rPr>
              <a:t>ferramentas</a:t>
            </a:r>
            <a:r>
              <a:rPr lang="gl-ES" sz="2400" dirty="0" smtClean="0"/>
              <a:t>: un non saca da caixa de ferramentas un martelo para desenroscar un parafuso. Seguindo con esta analoxía, con frecuencia os estudantes tenden a sacar da caixa (mente), a ferramenta (pregunta) que está máis a man, o que leva a martelar no canto de desenroscar”</a:t>
            </a:r>
            <a:endParaRPr lang="gl-ES" sz="2400" dirty="0" smtClean="0">
              <a:solidFill>
                <a:srgbClr val="C00000"/>
              </a:solidFill>
            </a:endParaRPr>
          </a:p>
          <a:p>
            <a:endParaRPr lang="gl-E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57158" y="500042"/>
            <a:ext cx="7924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gl-ES" sz="2000" dirty="0" smtClean="0"/>
              <a:t>PREGUNTAS DE INICIO: </a:t>
            </a:r>
          </a:p>
          <a:p>
            <a:pPr algn="just">
              <a:spcBef>
                <a:spcPct val="50000"/>
              </a:spcBef>
            </a:pPr>
            <a:r>
              <a:rPr lang="gl-ES" sz="2000" dirty="0" smtClean="0"/>
              <a:t>Son cruciais para atopar o punto de interese, o aspecto que resulta asombroso para o estudante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95288" y="2214554"/>
            <a:ext cx="8534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endParaRPr lang="gl-ES" sz="2000" dirty="0" smtClean="0"/>
          </a:p>
          <a:p>
            <a:pPr algn="just">
              <a:spcBef>
                <a:spcPct val="50000"/>
              </a:spcBef>
            </a:pPr>
            <a:r>
              <a:rPr lang="gl-ES" sz="2000" dirty="0" smtClean="0"/>
              <a:t>PREGUNTAS DE SEGUEMENTO: </a:t>
            </a:r>
          </a:p>
          <a:p>
            <a:pPr algn="just">
              <a:spcBef>
                <a:spcPct val="50000"/>
              </a:spcBef>
            </a:pPr>
            <a:r>
              <a:rPr lang="gl-ES" sz="2000" dirty="0" smtClean="0"/>
              <a:t>Son aquelas que axudan a clarificar os conceptos, implicacións, presuposicións… </a:t>
            </a:r>
            <a:endParaRPr lang="gl-ES" sz="20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9100" y="4000504"/>
            <a:ext cx="83058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endParaRPr lang="gl-ES" sz="2000" smtClean="0"/>
          </a:p>
          <a:p>
            <a:pPr algn="just">
              <a:spcBef>
                <a:spcPct val="50000"/>
              </a:spcBef>
            </a:pPr>
            <a:endParaRPr lang="gl-ES" sz="2000" smtClean="0"/>
          </a:p>
          <a:p>
            <a:pPr algn="just">
              <a:spcBef>
                <a:spcPct val="50000"/>
              </a:spcBef>
            </a:pPr>
            <a:r>
              <a:rPr lang="gl-ES" sz="2000" smtClean="0"/>
              <a:t>PARA RECAPITULAR O PROCESO: </a:t>
            </a:r>
          </a:p>
          <a:p>
            <a:pPr algn="just">
              <a:spcBef>
                <a:spcPct val="50000"/>
              </a:spcBef>
            </a:pPr>
            <a:r>
              <a:rPr lang="gl-ES" sz="2000" smtClean="0"/>
              <a:t>Son aquelas cuestións que se puideron clarificar ao longo do seguemento e que poden plantexar novas interrogantes que serán inicio doutro ciclo de indagación.</a:t>
            </a:r>
            <a:endParaRPr lang="gl-E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utoUpdateAnimBg="0"/>
      <p:bldP spid="3" grpId="0" autoUpdateAnimBg="0"/>
      <p:bldP spid="4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  <a:gradFill flip="none" rotWithShape="1">
            <a:gsLst>
              <a:gs pos="100000">
                <a:srgbClr val="7030A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/>
          <a:lstStyle/>
          <a:p>
            <a:pPr>
              <a:defRPr/>
            </a:pPr>
            <a:r>
              <a:rPr lang="es-ES" sz="2400" dirty="0" smtClean="0"/>
              <a:t>RESUME DE PREGUNTAS MOI FRECUENTES</a:t>
            </a:r>
          </a:p>
        </p:txBody>
      </p:sp>
      <p:sp>
        <p:nvSpPr>
          <p:cNvPr id="178179" name="2 Marcador de contenido"/>
          <p:cNvSpPr>
            <a:spLocks noGrp="1"/>
          </p:cNvSpPr>
          <p:nvPr>
            <p:ph idx="1"/>
          </p:nvPr>
        </p:nvSpPr>
        <p:spPr>
          <a:xfrm>
            <a:off x="468313" y="1484313"/>
            <a:ext cx="8229600" cy="4525962"/>
          </a:xfrm>
        </p:spPr>
        <p:txBody>
          <a:bodyPr/>
          <a:lstStyle/>
          <a:p>
            <a:r>
              <a:rPr lang="gl-ES" sz="2000" dirty="0" smtClean="0"/>
              <a:t>Que razóns tes para dicir isto?</a:t>
            </a:r>
          </a:p>
          <a:p>
            <a:r>
              <a:rPr lang="gl-ES" sz="2000" dirty="0" smtClean="0"/>
              <a:t>Por que estás de acordo </a:t>
            </a:r>
          </a:p>
          <a:p>
            <a:pPr>
              <a:buFontTx/>
              <a:buNone/>
            </a:pPr>
            <a:r>
              <a:rPr lang="gl-ES" sz="2000" dirty="0" smtClean="0"/>
              <a:t>     (o en desacordo) con ese punto?</a:t>
            </a:r>
          </a:p>
          <a:p>
            <a:r>
              <a:rPr lang="gl-ES" sz="2000" dirty="0" smtClean="0"/>
              <a:t>Como estás definindo a palabra </a:t>
            </a:r>
          </a:p>
          <a:p>
            <a:pPr>
              <a:buFontTx/>
              <a:buNone/>
            </a:pPr>
            <a:r>
              <a:rPr lang="gl-ES" sz="2000" dirty="0" smtClean="0"/>
              <a:t>      que acabas de usar?</a:t>
            </a:r>
          </a:p>
          <a:p>
            <a:r>
              <a:rPr lang="gl-ES" sz="2000" dirty="0" smtClean="0"/>
              <a:t>Que queres dicir con esa expresión?</a:t>
            </a:r>
          </a:p>
          <a:p>
            <a:r>
              <a:rPr lang="gl-ES" sz="2000" dirty="0" smtClean="0"/>
              <a:t> O que estás dicindo agora é coherente co que dixeches antes?</a:t>
            </a:r>
          </a:p>
          <a:p>
            <a:r>
              <a:rPr lang="gl-ES" sz="2000" dirty="0" smtClean="0"/>
              <a:t>Poderías aclarar esa afirmación?</a:t>
            </a:r>
          </a:p>
          <a:p>
            <a:r>
              <a:rPr lang="gl-ES" sz="2000" dirty="0" smtClean="0"/>
              <a:t>Cando dixeches iso, ¿Qué implicaban as túas afirmacións?</a:t>
            </a:r>
          </a:p>
          <a:p>
            <a:r>
              <a:rPr lang="gl-ES" sz="2000" dirty="0" smtClean="0"/>
              <a:t>Que se sigue do que acabas de dicir?</a:t>
            </a:r>
          </a:p>
          <a:p>
            <a:r>
              <a:rPr lang="gl-ES" sz="2000" dirty="0" smtClean="0"/>
              <a:t>Sería posible que ti e ela vos estiverades contradicindo?</a:t>
            </a:r>
          </a:p>
          <a:p>
            <a:r>
              <a:rPr lang="gl-ES" sz="2000" dirty="0" smtClean="0"/>
              <a:t>Que alternativas hai para a formulación que fixeches?</a:t>
            </a:r>
          </a:p>
        </p:txBody>
      </p:sp>
      <p:pic>
        <p:nvPicPr>
          <p:cNvPr id="178180" name="Picture 4"/>
          <p:cNvPicPr>
            <a:picLocks noChangeAspect="1" noChangeArrowheads="1"/>
          </p:cNvPicPr>
          <p:nvPr/>
        </p:nvPicPr>
        <p:blipFill>
          <a:blip r:embed="rId2" cstate="print"/>
          <a:srcRect l="28865" r="20277"/>
          <a:stretch>
            <a:fillRect/>
          </a:stretch>
        </p:blipFill>
        <p:spPr bwMode="auto">
          <a:xfrm>
            <a:off x="6443663" y="1196975"/>
            <a:ext cx="2305050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1 Título"/>
          <p:cNvSpPr>
            <a:spLocks noGrp="1"/>
          </p:cNvSpPr>
          <p:nvPr>
            <p:ph type="title"/>
          </p:nvPr>
        </p:nvSpPr>
        <p:spPr>
          <a:gradFill rotWithShape="0">
            <a:gsLst>
              <a:gs pos="0">
                <a:srgbClr val="FFFF00"/>
              </a:gs>
              <a:gs pos="89999">
                <a:srgbClr val="FFFF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es-ES" smtClean="0"/>
              <a:t>Orquestar un diálogo</a:t>
            </a:r>
          </a:p>
        </p:txBody>
      </p:sp>
      <p:sp>
        <p:nvSpPr>
          <p:cNvPr id="17920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AGRUPAR IDEAS</a:t>
            </a:r>
          </a:p>
          <a:p>
            <a:pPr>
              <a:buFontTx/>
              <a:buNone/>
            </a:pPr>
            <a:endParaRPr lang="es-ES" dirty="0" smtClean="0"/>
          </a:p>
          <a:p>
            <a:r>
              <a:rPr lang="es-ES" dirty="0" smtClean="0"/>
              <a:t>SUXERIR POSIBLES LÍÑAS DE CONVERXENCIA E DIVERXENCIA.</a:t>
            </a:r>
          </a:p>
          <a:p>
            <a:pPr>
              <a:buFontTx/>
              <a:buNone/>
            </a:pPr>
            <a:endParaRPr lang="es-ES" dirty="0" smtClean="0"/>
          </a:p>
          <a:p>
            <a:r>
              <a:rPr lang="es-ES" dirty="0" smtClean="0"/>
              <a:t>LEVAR AS DISCUSIÓNS A UN NIVEL MÁIS ELEVADO DE XENERALIDADE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rgbClr val="7DD1B7"/>
            </a:gs>
            <a:gs pos="100000">
              <a:srgbClr val="00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WordArt 7"/>
          <p:cNvSpPr>
            <a:spLocks noChangeArrowheads="1" noChangeShapeType="1" noTextEdit="1"/>
          </p:cNvSpPr>
          <p:nvPr/>
        </p:nvSpPr>
        <p:spPr bwMode="auto">
          <a:xfrm>
            <a:off x="900113" y="188913"/>
            <a:ext cx="71278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66FF"/>
                    </a:gs>
                    <a:gs pos="100000">
                      <a:srgbClr val="5E2F7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PISO  DE ARRIBA:  nivel de tarefa</a:t>
            </a:r>
          </a:p>
        </p:txBody>
      </p:sp>
      <p:sp>
        <p:nvSpPr>
          <p:cNvPr id="81928" name="WordArt 8"/>
          <p:cNvSpPr>
            <a:spLocks noChangeArrowheads="1" noChangeShapeType="1" noTextEdit="1"/>
          </p:cNvSpPr>
          <p:nvPr/>
        </p:nvSpPr>
        <p:spPr bwMode="auto">
          <a:xfrm>
            <a:off x="539750" y="5949950"/>
            <a:ext cx="78676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00"/>
                    </a:gs>
                    <a:gs pos="100000">
                      <a:srgbClr val="762F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PISO DE ABAIXO: nivel afectivo</a:t>
            </a:r>
          </a:p>
        </p:txBody>
      </p:sp>
      <p:pic>
        <p:nvPicPr>
          <p:cNvPr id="360452" name="Picture 13" descr="kayak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125538"/>
            <a:ext cx="60483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7" grpId="0" animBg="1"/>
      <p:bldP spid="819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99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250825" y="1916113"/>
            <a:ext cx="3743325" cy="1008062"/>
          </a:xfrm>
          <a:prstGeom prst="rect">
            <a:avLst/>
          </a:prstGeom>
          <a:gradFill rotWithShape="1">
            <a:gsLst>
              <a:gs pos="0">
                <a:srgbClr val="008080"/>
              </a:gs>
              <a:gs pos="100000">
                <a:srgbClr val="00808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008080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ESCOITA ACTIVA</a:t>
            </a: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250825" y="3213100"/>
            <a:ext cx="3743325" cy="1008063"/>
          </a:xfrm>
          <a:prstGeom prst="rect">
            <a:avLst/>
          </a:prstGeom>
          <a:gradFill rotWithShape="1">
            <a:gsLst>
              <a:gs pos="0">
                <a:srgbClr val="008080"/>
              </a:gs>
              <a:gs pos="100000">
                <a:srgbClr val="00808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008080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REGRAS DO XOGO</a:t>
            </a: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250825" y="4437063"/>
            <a:ext cx="3743325" cy="1008062"/>
          </a:xfrm>
          <a:prstGeom prst="rect">
            <a:avLst/>
          </a:prstGeom>
          <a:gradFill rotWithShape="1">
            <a:gsLst>
              <a:gs pos="0">
                <a:srgbClr val="008080"/>
              </a:gs>
              <a:gs pos="100000">
                <a:srgbClr val="00808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008080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MODAIS</a:t>
            </a: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250825" y="5661025"/>
            <a:ext cx="3743325" cy="1008063"/>
          </a:xfrm>
          <a:prstGeom prst="rect">
            <a:avLst/>
          </a:prstGeom>
          <a:gradFill rotWithShape="1">
            <a:gsLst>
              <a:gs pos="0">
                <a:srgbClr val="008080"/>
              </a:gs>
              <a:gs pos="100000">
                <a:srgbClr val="00808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008080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XOGOS  COOPERATIVOS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99FF99"/>
              </a:gs>
              <a:gs pos="100000">
                <a:srgbClr val="99FF99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effectLst>
            <a:prstShdw prst="shdw18" dist="17961" dir="13500000">
              <a:srgbClr val="99FF99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 eaLnBrk="1" hangingPunct="1">
              <a:defRPr/>
            </a:pPr>
            <a:r>
              <a:rPr lang="es-E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COHESIONAR O</a:t>
            </a:r>
            <a:r>
              <a:rPr lang="es-E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GRUPO</a:t>
            </a:r>
          </a:p>
        </p:txBody>
      </p:sp>
      <p:pic>
        <p:nvPicPr>
          <p:cNvPr id="115719" name="Picture 9" descr="teamworkpuzzle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3800" y="2133600"/>
            <a:ext cx="3217863" cy="40227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 animBg="1"/>
      <p:bldP spid="104451" grpId="0" animBg="1"/>
      <p:bldP spid="104452" grpId="0" animBg="1"/>
      <p:bldP spid="104453" grpId="0" animBg="1"/>
      <p:bldP spid="1044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1167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179388" y="0"/>
            <a:ext cx="3635375" cy="143986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FF66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ESCOITA  ACTIVA</a:t>
            </a: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179388" y="4941888"/>
            <a:ext cx="2879725" cy="1655762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080605"/>
              </a:gs>
            </a:gsLst>
            <a:path path="shape">
              <a:fillToRect l="50000" t="50000" r="50000" b="50000"/>
            </a:path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7A5C"/>
            </a:prstShdw>
          </a:effectLst>
        </p:spPr>
        <p:txBody>
          <a:bodyPr wrap="none" anchor="ctr"/>
          <a:lstStyle/>
          <a:p>
            <a:pPr algn="ctr">
              <a:lnSpc>
                <a:spcPct val="50000"/>
              </a:lnSpc>
            </a:pPr>
            <a:r>
              <a:rPr lang="es-ES" sz="2800" b="1">
                <a:solidFill>
                  <a:srgbClr val="000066"/>
                </a:solidFill>
              </a:rPr>
              <a:t>AMOSAR</a:t>
            </a:r>
          </a:p>
          <a:p>
            <a:pPr algn="ctr">
              <a:lnSpc>
                <a:spcPct val="50000"/>
              </a:lnSpc>
            </a:pPr>
            <a:endParaRPr lang="es-ES" sz="2800" b="1">
              <a:solidFill>
                <a:srgbClr val="000066"/>
              </a:solidFill>
            </a:endParaRPr>
          </a:p>
          <a:p>
            <a:pPr algn="ctr">
              <a:lnSpc>
                <a:spcPct val="50000"/>
              </a:lnSpc>
            </a:pPr>
            <a:r>
              <a:rPr lang="es-ES" sz="2800" b="1">
                <a:solidFill>
                  <a:srgbClr val="000066"/>
                </a:solidFill>
              </a:rPr>
              <a:t>INTERESE</a:t>
            </a: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2124075" y="4005263"/>
            <a:ext cx="2879725" cy="1655762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080605"/>
              </a:gs>
            </a:gsLst>
            <a:path path="shape">
              <a:fillToRect l="50000" t="50000" r="50000" b="50000"/>
            </a:path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7A5C"/>
            </a:prstShdw>
          </a:effectLst>
        </p:spPr>
        <p:txBody>
          <a:bodyPr wrap="none" anchor="ctr"/>
          <a:lstStyle/>
          <a:p>
            <a:pPr algn="ctr">
              <a:lnSpc>
                <a:spcPct val="50000"/>
              </a:lnSpc>
            </a:pPr>
            <a:r>
              <a:rPr lang="es-ES" sz="2800" b="1">
                <a:solidFill>
                  <a:srgbClr val="000066"/>
                </a:solidFill>
              </a:rPr>
              <a:t>REFLECTIR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635375" y="2924175"/>
            <a:ext cx="2879725" cy="1655763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080605"/>
              </a:gs>
            </a:gsLst>
            <a:path path="shape">
              <a:fillToRect l="50000" t="50000" r="50000" b="50000"/>
            </a:path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7A5C"/>
            </a:prstShdw>
          </a:effectLst>
        </p:spPr>
        <p:txBody>
          <a:bodyPr wrap="none" anchor="ctr"/>
          <a:lstStyle/>
          <a:p>
            <a:pPr algn="ctr">
              <a:lnSpc>
                <a:spcPct val="50000"/>
              </a:lnSpc>
            </a:pPr>
            <a:r>
              <a:rPr lang="es-ES" sz="2800" b="1">
                <a:solidFill>
                  <a:srgbClr val="000066"/>
                </a:solidFill>
              </a:rPr>
              <a:t>CLARIFICAR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143500" y="1857375"/>
            <a:ext cx="2879725" cy="1655763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080605"/>
              </a:gs>
            </a:gsLst>
            <a:path path="shape">
              <a:fillToRect l="50000" t="50000" r="50000" b="50000"/>
            </a:path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7A5C"/>
            </a:prstShdw>
          </a:effectLst>
        </p:spPr>
        <p:txBody>
          <a:bodyPr wrap="none" anchor="ctr"/>
          <a:lstStyle/>
          <a:p>
            <a:pPr algn="ctr">
              <a:lnSpc>
                <a:spcPct val="50000"/>
              </a:lnSpc>
            </a:pPr>
            <a:r>
              <a:rPr lang="es-ES" sz="2400" b="1">
                <a:solidFill>
                  <a:srgbClr val="333399"/>
                </a:solidFill>
              </a:rPr>
              <a:t>PARAFRASEAR</a:t>
            </a: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6264275" y="428625"/>
            <a:ext cx="2879725" cy="1655763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080605"/>
              </a:gs>
            </a:gsLst>
            <a:path path="shape">
              <a:fillToRect l="50000" t="50000" r="50000" b="50000"/>
            </a:path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7A5C"/>
            </a:prstShdw>
          </a:effectLst>
        </p:spPr>
        <p:txBody>
          <a:bodyPr wrap="none" anchor="ctr"/>
          <a:lstStyle/>
          <a:p>
            <a:pPr algn="ctr">
              <a:lnSpc>
                <a:spcPct val="50000"/>
              </a:lnSpc>
            </a:pPr>
            <a:r>
              <a:rPr lang="es-ES" sz="2800" b="1">
                <a:solidFill>
                  <a:srgbClr val="000066"/>
                </a:solidFill>
              </a:rPr>
              <a:t>RESUMIR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8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8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38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38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8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8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8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38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38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00"/>
                            </p:stCondLst>
                            <p:childTnLst>
                              <p:par>
                                <p:cTn id="4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8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8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38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38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00"/>
                            </p:stCondLst>
                            <p:childTnLst>
                              <p:par>
                                <p:cTn id="5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8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38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8" dur="38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0" dur="38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1177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23850" y="0"/>
            <a:ext cx="9467850" cy="7100888"/>
          </a:xfrm>
        </p:spPr>
      </p:pic>
      <p:sp>
        <p:nvSpPr>
          <p:cNvPr id="5" name="4 Rectángulo"/>
          <p:cNvSpPr/>
          <p:nvPr/>
        </p:nvSpPr>
        <p:spPr>
          <a:xfrm>
            <a:off x="179512" y="332656"/>
            <a:ext cx="8456161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Consensuando NORMAS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2D050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usuario\Escritorio\fotos Carmen\imag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04813"/>
            <a:ext cx="38560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3" descr="C:\Documents and Settings\usuario\Escritorio\fotos Carmen\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2420938"/>
            <a:ext cx="33242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5" descr="C:\Documents and Settings\usuario\Escritorio\fotos Carmen\image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4149725"/>
            <a:ext cx="33401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4572000" y="620688"/>
            <a:ext cx="395109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kern="10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  <a:cs typeface="+mn-cs"/>
              </a:rPr>
              <a:t>O SUAVIZANTE</a:t>
            </a:r>
            <a:endParaRPr lang="es-ES" sz="5400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-180528" y="4941168"/>
            <a:ext cx="5857328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dirty="0">
                <a:ln w="11430"/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Dos  MODAIS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184323" name="Picture 2" descr="G:\salvatore láminas\S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7050088"/>
          </a:xfrm>
        </p:spPr>
      </p:pic>
      <p:sp>
        <p:nvSpPr>
          <p:cNvPr id="5" name="4 Rectángulo"/>
          <p:cNvSpPr/>
          <p:nvPr/>
        </p:nvSpPr>
        <p:spPr>
          <a:xfrm>
            <a:off x="5508104" y="188640"/>
            <a:ext cx="342048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SALVATORE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WordArt 4"/>
          <p:cNvSpPr>
            <a:spLocks noChangeArrowheads="1" noChangeShapeType="1" noTextEdit="1"/>
          </p:cNvSpPr>
          <p:nvPr/>
        </p:nvSpPr>
        <p:spPr bwMode="auto">
          <a:xfrm>
            <a:off x="755650" y="5373688"/>
            <a:ext cx="7200900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gl-E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D60093"/>
                    </a:gs>
                    <a:gs pos="100000">
                      <a:srgbClr val="630044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xogos cooperativos</a:t>
            </a:r>
          </a:p>
        </p:txBody>
      </p:sp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1116013" y="333375"/>
            <a:ext cx="2630487" cy="396875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100000">
                <a:srgbClr val="47762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rgbClr val="000000"/>
                </a:solidFill>
              </a:rPr>
              <a:t>DE PRESENTACIÓN</a:t>
            </a:r>
          </a:p>
        </p:txBody>
      </p:sp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4284663" y="163513"/>
            <a:ext cx="2162175" cy="396875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005E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rgbClr val="000000"/>
                </a:solidFill>
              </a:rPr>
              <a:t>DE DISTENSIÓN</a:t>
            </a:r>
          </a:p>
        </p:txBody>
      </p:sp>
      <p:sp>
        <p:nvSpPr>
          <p:cNvPr id="206855" name="Text Box 7"/>
          <p:cNvSpPr txBox="1">
            <a:spLocks noChangeArrowheads="1"/>
          </p:cNvSpPr>
          <p:nvPr/>
        </p:nvSpPr>
        <p:spPr bwMode="auto">
          <a:xfrm>
            <a:off x="6156325" y="981075"/>
            <a:ext cx="2736850" cy="396875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>
                <a:solidFill>
                  <a:srgbClr val="000000"/>
                </a:solidFill>
              </a:rPr>
              <a:t>DE  AFIRMACIÓN</a:t>
            </a:r>
          </a:p>
        </p:txBody>
      </p:sp>
      <p:sp>
        <p:nvSpPr>
          <p:cNvPr id="206856" name="Text Box 8"/>
          <p:cNvSpPr txBox="1">
            <a:spLocks noChangeArrowheads="1"/>
          </p:cNvSpPr>
          <p:nvPr/>
        </p:nvSpPr>
        <p:spPr bwMode="auto">
          <a:xfrm>
            <a:off x="6659563" y="2565400"/>
            <a:ext cx="2106612" cy="396875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005E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rgbClr val="000000"/>
                </a:solidFill>
              </a:rPr>
              <a:t>DE CONFIANZA</a:t>
            </a:r>
          </a:p>
        </p:txBody>
      </p:sp>
      <p:sp>
        <p:nvSpPr>
          <p:cNvPr id="206857" name="Text Box 9"/>
          <p:cNvSpPr txBox="1">
            <a:spLocks noChangeArrowheads="1"/>
          </p:cNvSpPr>
          <p:nvPr/>
        </p:nvSpPr>
        <p:spPr bwMode="auto">
          <a:xfrm>
            <a:off x="1042988" y="2205038"/>
            <a:ext cx="2520950" cy="366712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0000"/>
                </a:solidFill>
              </a:rPr>
              <a:t>DE COMUNICACIÓN</a:t>
            </a:r>
          </a:p>
        </p:txBody>
      </p:sp>
      <p:sp>
        <p:nvSpPr>
          <p:cNvPr id="206858" name="Text Box 10"/>
          <p:cNvSpPr txBox="1">
            <a:spLocks noChangeArrowheads="1"/>
          </p:cNvSpPr>
          <p:nvPr/>
        </p:nvSpPr>
        <p:spPr bwMode="auto">
          <a:xfrm>
            <a:off x="3563938" y="3141663"/>
            <a:ext cx="2089150" cy="641350"/>
          </a:xfrm>
          <a:prstGeom prst="rect">
            <a:avLst/>
          </a:prstGeom>
          <a:gradFill rotWithShape="1">
            <a:gsLst>
              <a:gs pos="0">
                <a:srgbClr val="D60093"/>
              </a:gs>
              <a:gs pos="100000">
                <a:srgbClr val="630044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000000"/>
                </a:solidFill>
              </a:rPr>
              <a:t>DE RESOLUCIÓN</a:t>
            </a:r>
          </a:p>
          <a:p>
            <a:r>
              <a:rPr lang="es-ES" b="1">
                <a:solidFill>
                  <a:srgbClr val="000000"/>
                </a:solidFill>
              </a:rPr>
              <a:t>DE CONFLITOS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3" grpId="0" animBg="1"/>
      <p:bldP spid="206854" grpId="0" animBg="1"/>
      <p:bldP spid="206855" grpId="0" animBg="1"/>
      <p:bldP spid="206856" grpId="0" animBg="1"/>
      <p:bldP spid="206857" grpId="0" animBg="1"/>
      <p:bldP spid="2068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AutoShape 2"/>
          <p:cNvSpPr>
            <a:spLocks noChangeArrowheads="1"/>
          </p:cNvSpPr>
          <p:nvPr/>
        </p:nvSpPr>
        <p:spPr bwMode="auto">
          <a:xfrm>
            <a:off x="1828800" y="304800"/>
            <a:ext cx="5486400" cy="990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000000"/>
                </a:solidFill>
                <a:latin typeface="+mn-lt"/>
                <a:cs typeface="+mn-cs"/>
              </a:rPr>
              <a:t>OPCIÓN METODOLÓXICA</a:t>
            </a:r>
          </a:p>
        </p:txBody>
      </p:sp>
      <p:sp>
        <p:nvSpPr>
          <p:cNvPr id="218115" name="AutoShape 3"/>
          <p:cNvSpPr>
            <a:spLocks noChangeArrowheads="1"/>
          </p:cNvSpPr>
          <p:nvPr/>
        </p:nvSpPr>
        <p:spPr bwMode="auto">
          <a:xfrm>
            <a:off x="152400" y="2133600"/>
            <a:ext cx="1971675" cy="1295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99FF"/>
              </a:gs>
              <a:gs pos="100000">
                <a:srgbClr val="59355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 sz="1400" b="1">
                <a:solidFill>
                  <a:srgbClr val="000000"/>
                </a:solidFill>
              </a:rPr>
              <a:t>AFINACIÓN </a:t>
            </a:r>
          </a:p>
          <a:p>
            <a:pPr algn="ctr"/>
            <a:r>
              <a:rPr lang="es-ES" sz="1400" b="1">
                <a:solidFill>
                  <a:srgbClr val="000000"/>
                </a:solidFill>
              </a:rPr>
              <a:t>SENSORIAL</a:t>
            </a:r>
          </a:p>
        </p:txBody>
      </p:sp>
      <p:sp>
        <p:nvSpPr>
          <p:cNvPr id="218116" name="AutoShape 4"/>
          <p:cNvSpPr>
            <a:spLocks noChangeArrowheads="1"/>
          </p:cNvSpPr>
          <p:nvPr/>
        </p:nvSpPr>
        <p:spPr bwMode="auto">
          <a:xfrm>
            <a:off x="539750" y="3810000"/>
            <a:ext cx="2232025" cy="1295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solidFill>
                  <a:srgbClr val="000000"/>
                </a:solidFill>
              </a:rPr>
              <a:t>ALFABETIZACIÓN</a:t>
            </a:r>
          </a:p>
          <a:p>
            <a:pPr algn="ctr"/>
            <a:r>
              <a:rPr lang="es-ES" sz="1600" b="1">
                <a:solidFill>
                  <a:srgbClr val="000000"/>
                </a:solidFill>
              </a:rPr>
              <a:t>EMOCIONAL</a:t>
            </a:r>
          </a:p>
        </p:txBody>
      </p:sp>
      <p:sp>
        <p:nvSpPr>
          <p:cNvPr id="218117" name="AutoShape 5"/>
          <p:cNvSpPr>
            <a:spLocks noChangeArrowheads="1"/>
          </p:cNvSpPr>
          <p:nvPr/>
        </p:nvSpPr>
        <p:spPr bwMode="auto">
          <a:xfrm>
            <a:off x="2268538" y="5334000"/>
            <a:ext cx="1998662" cy="1295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99FF"/>
              </a:gs>
              <a:gs pos="100000">
                <a:srgbClr val="4747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_tradnl">
                <a:solidFill>
                  <a:srgbClr val="000000"/>
                </a:solidFill>
              </a:rPr>
              <a:t> HABILIDADES</a:t>
            </a:r>
          </a:p>
          <a:p>
            <a:pPr algn="ctr"/>
            <a:r>
              <a:rPr lang="es-ES_tradnl">
                <a:solidFill>
                  <a:srgbClr val="000000"/>
                </a:solidFill>
              </a:rPr>
              <a:t>COGNITIVAS</a:t>
            </a:r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4876800" y="5334000"/>
            <a:ext cx="2000250" cy="1295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60093"/>
              </a:gs>
              <a:gs pos="100000">
                <a:srgbClr val="63004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>
                <a:solidFill>
                  <a:srgbClr val="000000"/>
                </a:solidFill>
              </a:rPr>
              <a:t>HABILIDADES</a:t>
            </a:r>
          </a:p>
          <a:p>
            <a:pPr algn="ctr"/>
            <a:r>
              <a:rPr lang="es-ES">
                <a:solidFill>
                  <a:srgbClr val="000000"/>
                </a:solidFill>
              </a:rPr>
              <a:t>SOCIAIS</a:t>
            </a:r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6553200" y="3810000"/>
            <a:ext cx="2411413" cy="1295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000000"/>
                </a:solidFill>
                <a:latin typeface="+mn-lt"/>
                <a:cs typeface="+mn-cs"/>
              </a:rPr>
              <a:t>XESTIÓN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000000"/>
                </a:solidFill>
                <a:latin typeface="+mn-lt"/>
                <a:cs typeface="+mn-cs"/>
              </a:rPr>
              <a:t>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000000"/>
                </a:solidFill>
                <a:latin typeface="+mn-lt"/>
                <a:cs typeface="+mn-cs"/>
              </a:rPr>
              <a:t>CONFLITOS</a:t>
            </a:r>
          </a:p>
        </p:txBody>
      </p:sp>
      <p:sp>
        <p:nvSpPr>
          <p:cNvPr id="218120" name="AutoShape 8"/>
          <p:cNvSpPr>
            <a:spLocks noChangeArrowheads="1"/>
          </p:cNvSpPr>
          <p:nvPr/>
        </p:nvSpPr>
        <p:spPr bwMode="auto">
          <a:xfrm>
            <a:off x="6804025" y="2133600"/>
            <a:ext cx="2187575" cy="1295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FFFF"/>
              </a:gs>
              <a:gs pos="100000">
                <a:srgbClr val="0076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>
                <a:solidFill>
                  <a:srgbClr val="000000"/>
                </a:solidFill>
              </a:rPr>
              <a:t>DINÁMICAS DE</a:t>
            </a:r>
          </a:p>
          <a:p>
            <a:pPr algn="ctr"/>
            <a:r>
              <a:rPr lang="es-ES">
                <a:solidFill>
                  <a:srgbClr val="000000"/>
                </a:solidFill>
              </a:rPr>
              <a:t>GRUPO PARA</a:t>
            </a:r>
          </a:p>
          <a:p>
            <a:pPr algn="ctr"/>
            <a:r>
              <a:rPr lang="es-ES">
                <a:solidFill>
                  <a:srgbClr val="000000"/>
                </a:solidFill>
              </a:rPr>
              <a:t>FACILITAR</a:t>
            </a:r>
          </a:p>
          <a:p>
            <a:pPr algn="ctr"/>
            <a:r>
              <a:rPr lang="es-ES">
                <a:solidFill>
                  <a:srgbClr val="000000"/>
                </a:solidFill>
              </a:rPr>
              <a:t>A COHESIÓN</a:t>
            </a:r>
          </a:p>
        </p:txBody>
      </p:sp>
      <p:sp>
        <p:nvSpPr>
          <p:cNvPr id="218121" name="Line 9"/>
          <p:cNvSpPr>
            <a:spLocks noChangeShapeType="1"/>
          </p:cNvSpPr>
          <p:nvPr/>
        </p:nvSpPr>
        <p:spPr bwMode="auto">
          <a:xfrm flipH="1">
            <a:off x="2209800" y="1295400"/>
            <a:ext cx="23622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gl-ES"/>
          </a:p>
        </p:txBody>
      </p:sp>
      <p:sp>
        <p:nvSpPr>
          <p:cNvPr id="218122" name="Line 10"/>
          <p:cNvSpPr>
            <a:spLocks noChangeShapeType="1"/>
          </p:cNvSpPr>
          <p:nvPr/>
        </p:nvSpPr>
        <p:spPr bwMode="auto">
          <a:xfrm>
            <a:off x="4572000" y="1295400"/>
            <a:ext cx="22098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gl-ES"/>
          </a:p>
        </p:txBody>
      </p:sp>
      <p:sp>
        <p:nvSpPr>
          <p:cNvPr id="218123" name="Line 11"/>
          <p:cNvSpPr>
            <a:spLocks noChangeShapeType="1"/>
          </p:cNvSpPr>
          <p:nvPr/>
        </p:nvSpPr>
        <p:spPr bwMode="auto">
          <a:xfrm flipH="1">
            <a:off x="2895600" y="1295400"/>
            <a:ext cx="1676400" cy="297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gl-ES"/>
          </a:p>
        </p:txBody>
      </p:sp>
      <p:sp>
        <p:nvSpPr>
          <p:cNvPr id="218124" name="Line 12"/>
          <p:cNvSpPr>
            <a:spLocks noChangeShapeType="1"/>
          </p:cNvSpPr>
          <p:nvPr/>
        </p:nvSpPr>
        <p:spPr bwMode="auto">
          <a:xfrm>
            <a:off x="4572000" y="1295400"/>
            <a:ext cx="1524000" cy="297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gl-ES"/>
          </a:p>
        </p:txBody>
      </p:sp>
      <p:sp>
        <p:nvSpPr>
          <p:cNvPr id="218125" name="Line 13"/>
          <p:cNvSpPr>
            <a:spLocks noChangeShapeType="1"/>
          </p:cNvSpPr>
          <p:nvPr/>
        </p:nvSpPr>
        <p:spPr bwMode="auto">
          <a:xfrm flipH="1">
            <a:off x="3657600" y="1295400"/>
            <a:ext cx="914400" cy="3733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gl-ES"/>
          </a:p>
        </p:txBody>
      </p:sp>
      <p:sp>
        <p:nvSpPr>
          <p:cNvPr id="218126" name="Line 14"/>
          <p:cNvSpPr>
            <a:spLocks noChangeShapeType="1"/>
          </p:cNvSpPr>
          <p:nvPr/>
        </p:nvSpPr>
        <p:spPr bwMode="auto">
          <a:xfrm>
            <a:off x="4572000" y="1295400"/>
            <a:ext cx="762000" cy="3733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gl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8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8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8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8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4" grpId="0" animBg="1" autoUpdateAnimBg="0"/>
      <p:bldP spid="218115" grpId="0" animBg="1" autoUpdateAnimBg="0"/>
      <p:bldP spid="218116" grpId="0" animBg="1" autoUpdateAnimBg="0"/>
      <p:bldP spid="218117" grpId="0" animBg="1" autoUpdateAnimBg="0"/>
      <p:bldP spid="218118" grpId="0" animBg="1" autoUpdateAnimBg="0"/>
      <p:bldP spid="218119" grpId="0" animBg="1" autoUpdateAnimBg="0"/>
      <p:bldP spid="218120" grpId="0" animBg="1" autoUpdateAnimBg="0"/>
      <p:bldP spid="218121" grpId="0" animBg="1"/>
      <p:bldP spid="218122" grpId="0" animBg="1"/>
      <p:bldP spid="218123" grpId="0" animBg="1"/>
      <p:bldP spid="218124" grpId="0" animBg="1"/>
      <p:bldP spid="218125" grpId="0" animBg="1"/>
      <p:bldP spid="2181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000012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700213"/>
            <a:ext cx="484187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1" name="WordArt 3"/>
          <p:cNvSpPr>
            <a:spLocks noChangeArrowheads="1" noChangeShapeType="1" noTextEdit="1"/>
          </p:cNvSpPr>
          <p:nvPr/>
        </p:nvSpPr>
        <p:spPr bwMode="auto">
          <a:xfrm>
            <a:off x="2124075" y="188913"/>
            <a:ext cx="5334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gl-ES" sz="3600" kern="10" spc="72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EMOCIÓNS  BÁSICAS</a:t>
            </a:r>
          </a:p>
        </p:txBody>
      </p:sp>
      <p:sp>
        <p:nvSpPr>
          <p:cNvPr id="176132" name="WordArt 4"/>
          <p:cNvSpPr>
            <a:spLocks noChangeArrowheads="1" noChangeShapeType="1" noTextEdit="1"/>
          </p:cNvSpPr>
          <p:nvPr/>
        </p:nvSpPr>
        <p:spPr bwMode="auto">
          <a:xfrm>
            <a:off x="395288" y="1700213"/>
            <a:ext cx="2447925" cy="4033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gl-ES" sz="3600" kern="10" spc="720">
                <a:ln w="9525">
                  <a:noFill/>
                  <a:round/>
                  <a:headEnd/>
                  <a:tailEnd/>
                </a:ln>
                <a:solidFill>
                  <a:srgbClr val="99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ALEGRÍA</a:t>
            </a:r>
          </a:p>
          <a:p>
            <a:pPr algn="ctr"/>
            <a:endParaRPr lang="gl-ES" sz="3600" kern="10" spc="720">
              <a:ln w="9525">
                <a:noFill/>
                <a:round/>
                <a:headEnd/>
                <a:tailEnd/>
              </a:ln>
              <a:solidFill>
                <a:srgbClr val="9999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gl-ES" sz="3600" kern="10" spc="720">
                <a:ln w="9525">
                  <a:noFill/>
                  <a:round/>
                  <a:headEnd/>
                  <a:tailEnd/>
                </a:ln>
                <a:solidFill>
                  <a:srgbClr val="99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TRISTEZA</a:t>
            </a:r>
          </a:p>
          <a:p>
            <a:pPr algn="ctr"/>
            <a:endParaRPr lang="gl-ES" sz="3600" kern="10" spc="720">
              <a:ln w="9525">
                <a:noFill/>
                <a:round/>
                <a:headEnd/>
                <a:tailEnd/>
              </a:ln>
              <a:solidFill>
                <a:srgbClr val="9999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gl-ES" sz="3600" kern="10" spc="720">
                <a:ln w="9525">
                  <a:noFill/>
                  <a:round/>
                  <a:headEnd/>
                  <a:tailEnd/>
                </a:ln>
                <a:solidFill>
                  <a:srgbClr val="99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SORPRESA</a:t>
            </a:r>
          </a:p>
        </p:txBody>
      </p:sp>
      <p:sp>
        <p:nvSpPr>
          <p:cNvPr id="176133" name="WordArt 5"/>
          <p:cNvSpPr>
            <a:spLocks noChangeArrowheads="1" noChangeShapeType="1" noTextEdit="1"/>
          </p:cNvSpPr>
          <p:nvPr/>
        </p:nvSpPr>
        <p:spPr bwMode="auto">
          <a:xfrm>
            <a:off x="7308850" y="1809750"/>
            <a:ext cx="1366838" cy="3779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gl-ES" sz="3600" kern="10" spc="720">
                <a:ln w="9525">
                  <a:noFill/>
                  <a:round/>
                  <a:headEnd/>
                  <a:tailEnd/>
                </a:ln>
                <a:solidFill>
                  <a:srgbClr val="99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MEDO</a:t>
            </a:r>
          </a:p>
          <a:p>
            <a:pPr algn="ctr"/>
            <a:endParaRPr lang="gl-ES" sz="3600" kern="10" spc="720">
              <a:ln w="9525">
                <a:noFill/>
                <a:round/>
                <a:headEnd/>
                <a:tailEnd/>
              </a:ln>
              <a:solidFill>
                <a:srgbClr val="9999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gl-ES" sz="3600" kern="10" spc="720">
                <a:ln w="9525">
                  <a:noFill/>
                  <a:round/>
                  <a:headEnd/>
                  <a:tailEnd/>
                </a:ln>
                <a:solidFill>
                  <a:srgbClr val="99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IRA</a:t>
            </a:r>
          </a:p>
          <a:p>
            <a:pPr algn="ctr"/>
            <a:endParaRPr lang="gl-ES" sz="3600" kern="10" spc="720">
              <a:ln w="9525">
                <a:noFill/>
                <a:round/>
                <a:headEnd/>
                <a:tailEnd/>
              </a:ln>
              <a:solidFill>
                <a:srgbClr val="9999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gl-ES" sz="3600" kern="10" spc="720">
                <a:ln w="9525">
                  <a:noFill/>
                  <a:round/>
                  <a:headEnd/>
                  <a:tailEnd/>
                </a:ln>
                <a:solidFill>
                  <a:srgbClr val="99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ASCO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chemeClr val="accent1">
                <a:lumMod val="50000"/>
              </a:schemeClr>
            </a:gs>
            <a:gs pos="100000">
              <a:srgbClr val="339966">
                <a:gamma/>
                <a:shade val="12157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http://www.clicpsicologos.com/blog/wp-content/uploads/2012/10/asco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000125"/>
            <a:ext cx="75501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angrygir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260350"/>
            <a:ext cx="318452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3" name="Picture 3" descr="jill%20greenberg%2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765175"/>
            <a:ext cx="423545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4" name="Picture 4" descr="NICO%20ENOJAD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573463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4813"/>
            <a:ext cx="1524000" cy="1409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32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2133600"/>
            <a:ext cx="4095750" cy="4029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330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0"/>
            <a:ext cx="4427537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3301" name="Text Box 4"/>
          <p:cNvSpPr txBox="1">
            <a:spLocks noChangeArrowheads="1"/>
          </p:cNvSpPr>
          <p:nvPr/>
        </p:nvSpPr>
        <p:spPr bwMode="auto">
          <a:xfrm>
            <a:off x="7005638" y="207963"/>
            <a:ext cx="172243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000000"/>
                </a:solidFill>
              </a:rPr>
              <a:t>INTENSIDADE</a:t>
            </a:r>
          </a:p>
        </p:txBody>
      </p:sp>
      <p:sp>
        <p:nvSpPr>
          <p:cNvPr id="183302" name="Text Box 5"/>
          <p:cNvSpPr txBox="1">
            <a:spLocks noChangeArrowheads="1"/>
          </p:cNvSpPr>
          <p:nvPr/>
        </p:nvSpPr>
        <p:spPr bwMode="auto">
          <a:xfrm>
            <a:off x="525463" y="6113463"/>
            <a:ext cx="140493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000000"/>
                </a:solidFill>
              </a:rPr>
              <a:t>DURACIÓN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F005E"/>
            </a:gs>
            <a:gs pos="50000">
              <a:srgbClr val="6600CC"/>
            </a:gs>
            <a:gs pos="100000">
              <a:srgbClr val="2F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571625"/>
            <a:ext cx="4248150" cy="4911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RETIRADA </a:t>
            </a: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 ATENCIÓN</a:t>
            </a:r>
            <a:endParaRPr lang="es-ES" sz="1400" b="1" dirty="0">
              <a:solidFill>
                <a:srgbClr val="FF99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TEMPO FORA </a:t>
            </a: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 RECUPERAR </a:t>
            </a: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CALMA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EXERCICIO </a:t>
            </a: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FÍSICO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DISTRACCIÓN PSÍQUICA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EXPRESIÓN VERBAL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CATARSE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AUTOINSTRUCCIÓNS</a:t>
            </a:r>
            <a:endParaRPr lang="es-ES" sz="1400" b="1" dirty="0">
              <a:solidFill>
                <a:srgbClr val="FF99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TÉCNICAS DE RESPIRACIÓN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TÉCNICAS DE </a:t>
            </a: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RELAXACIÓN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VIAXES IMAXINARIAS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XOGOS DE SIMULACIÓN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EXPRESIÓN CORPORAL (MIMO, DANZA)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EXPRESIÓN ARTÍSTICA (PLÁSTICA, MÚSICA)</a:t>
            </a:r>
            <a:endParaRPr lang="es-ES" sz="1400" b="1" dirty="0">
              <a:solidFill>
                <a:srgbClr val="FF99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REDUCIR EXPECTATIVAS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REDUCIR VÍNCULOS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REESTRUCTURACIÓN COGNITIVA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ARTE E FILOSOFIA</a:t>
            </a:r>
            <a:endParaRPr lang="es-ES" sz="1400" b="1" dirty="0">
              <a:solidFill>
                <a:srgbClr val="FF99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endParaRPr lang="es-ES" sz="1400" b="1" dirty="0">
              <a:solidFill>
                <a:srgbClr val="FF99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70339" name="Picture 3" descr="Mº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64163" y="1557338"/>
            <a:ext cx="2997200" cy="5030787"/>
          </a:xfrm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428625" y="214313"/>
            <a:ext cx="8229600" cy="1143000"/>
          </a:xfrm>
          <a:prstGeom prst="rect">
            <a:avLst/>
          </a:prstGeom>
          <a:gradFill rotWithShape="1">
            <a:gsLst>
              <a:gs pos="0">
                <a:srgbClr val="FF99FF">
                  <a:gamma/>
                  <a:shade val="39216"/>
                  <a:invGamma/>
                </a:srgbClr>
              </a:gs>
              <a:gs pos="50000">
                <a:srgbClr val="FF99FF"/>
              </a:gs>
              <a:gs pos="100000">
                <a:srgbClr val="FF99FF">
                  <a:gamma/>
                  <a:shade val="39216"/>
                  <a:invGamma/>
                </a:srgbClr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FF99FF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3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AUTORREGULACIÓN</a:t>
            </a:r>
            <a:endParaRPr lang="es-ES" sz="43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2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2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2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2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2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2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92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92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92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92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92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92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92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92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92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92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92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92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921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921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921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921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921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921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921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921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921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921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921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921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921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921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921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921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921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921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8" dur="80"/>
                                        <p:tgtEl>
                                          <p:spTgt spid="921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9" dur="80"/>
                                        <p:tgtEl>
                                          <p:spTgt spid="921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80"/>
                                        <p:tgtEl>
                                          <p:spTgt spid="921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5" dur="80"/>
                                        <p:tgtEl>
                                          <p:spTgt spid="921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6" dur="80"/>
                                        <p:tgtEl>
                                          <p:spTgt spid="921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80"/>
                                        <p:tgtEl>
                                          <p:spTgt spid="921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2" dur="80"/>
                                        <p:tgtEl>
                                          <p:spTgt spid="921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3" dur="80"/>
                                        <p:tgtEl>
                                          <p:spTgt spid="921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80"/>
                                        <p:tgtEl>
                                          <p:spTgt spid="921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9" dur="80"/>
                                        <p:tgtEl>
                                          <p:spTgt spid="921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0" dur="80"/>
                                        <p:tgtEl>
                                          <p:spTgt spid="921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80"/>
                                        <p:tgtEl>
                                          <p:spTgt spid="921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384" decel="100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384" decel="100000"/>
                                        <p:tgtEl>
                                          <p:spTgt spid="921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8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9" dur="384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0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1" dur="384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2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 descr="pompas%20de%20jab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3763" name="WordArt 3"/>
          <p:cNvSpPr>
            <a:spLocks noChangeArrowheads="1" noChangeShapeType="1" noTextEdit="1"/>
          </p:cNvSpPr>
          <p:nvPr/>
        </p:nvSpPr>
        <p:spPr bwMode="auto">
          <a:xfrm>
            <a:off x="1258888" y="333375"/>
            <a:ext cx="669766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gl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VIAXE  </a:t>
            </a:r>
            <a:r>
              <a:rPr lang="gl-E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IMAXINARIA</a:t>
            </a:r>
            <a:endParaRPr lang="gl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484094"/>
            <a:ext cx="8572560" cy="1116106"/>
          </a:xfrm>
        </p:spPr>
        <p:txBody>
          <a:bodyPr/>
          <a:lstStyle/>
          <a:p>
            <a:pPr eaLnBrk="1" hangingPunct="1">
              <a:defRPr/>
            </a:pPr>
            <a:r>
              <a:rPr lang="es-MX" sz="4000" dirty="0" smtClean="0">
                <a:solidFill>
                  <a:schemeClr val="bg1"/>
                </a:solidFill>
              </a:rPr>
              <a:t>Fundamentos </a:t>
            </a:r>
            <a:r>
              <a:rPr lang="es-MX" sz="4000" dirty="0" err="1" smtClean="0">
                <a:solidFill>
                  <a:schemeClr val="bg1"/>
                </a:solidFill>
              </a:rPr>
              <a:t>psicopedagóxicos</a:t>
            </a:r>
            <a:endParaRPr lang="es-ES" sz="4000" dirty="0" smtClean="0">
              <a:solidFill>
                <a:schemeClr val="bg1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s-MX" sz="3600" b="1" dirty="0" smtClean="0">
                <a:solidFill>
                  <a:schemeClr val="tx1"/>
                </a:solidFill>
              </a:rPr>
              <a:t>1</a:t>
            </a:r>
            <a:r>
              <a:rPr lang="es-MX" sz="3600" b="1" dirty="0" smtClean="0">
                <a:solidFill>
                  <a:schemeClr val="bg1"/>
                </a:solidFill>
              </a:rPr>
              <a:t>.- </a:t>
            </a:r>
            <a:r>
              <a:rPr lang="es-MX" sz="3600" b="1" dirty="0" err="1" smtClean="0">
                <a:solidFill>
                  <a:schemeClr val="bg1"/>
                </a:solidFill>
              </a:rPr>
              <a:t>Unha</a:t>
            </a:r>
            <a:r>
              <a:rPr lang="es-MX" sz="3600" b="1" dirty="0" smtClean="0">
                <a:solidFill>
                  <a:schemeClr val="bg1"/>
                </a:solidFill>
              </a:rPr>
              <a:t> </a:t>
            </a:r>
            <a:r>
              <a:rPr lang="es-MX" sz="3600" b="1" dirty="0" err="1" smtClean="0">
                <a:solidFill>
                  <a:schemeClr val="bg1"/>
                </a:solidFill>
              </a:rPr>
              <a:t>proposta</a:t>
            </a:r>
            <a:r>
              <a:rPr lang="es-MX" sz="3600" b="1" dirty="0" smtClean="0">
                <a:solidFill>
                  <a:schemeClr val="bg1"/>
                </a:solidFill>
              </a:rPr>
              <a:t> constructivista.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3600" dirty="0" err="1" smtClean="0">
                <a:solidFill>
                  <a:schemeClr val="bg1"/>
                </a:solidFill>
              </a:rPr>
              <a:t>Vigotsky</a:t>
            </a:r>
            <a:r>
              <a:rPr lang="es-MX" sz="3600" dirty="0" smtClean="0">
                <a:solidFill>
                  <a:schemeClr val="bg1"/>
                </a:solidFill>
              </a:rPr>
              <a:t> e a construcción social do </a:t>
            </a:r>
            <a:r>
              <a:rPr lang="es-MX" sz="3600" dirty="0" err="1" smtClean="0">
                <a:solidFill>
                  <a:schemeClr val="bg1"/>
                </a:solidFill>
              </a:rPr>
              <a:t>coñecemento</a:t>
            </a:r>
            <a:r>
              <a:rPr lang="es-MX" sz="3600" dirty="0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3600" dirty="0" smtClean="0">
                <a:solidFill>
                  <a:schemeClr val="bg1"/>
                </a:solidFill>
              </a:rPr>
              <a:t>A </a:t>
            </a:r>
            <a:r>
              <a:rPr lang="es-MX" sz="3600" dirty="0" err="1" smtClean="0">
                <a:solidFill>
                  <a:schemeClr val="bg1"/>
                </a:solidFill>
              </a:rPr>
              <a:t>linguaxe</a:t>
            </a:r>
            <a:r>
              <a:rPr lang="es-MX" sz="3600" dirty="0" smtClean="0">
                <a:solidFill>
                  <a:schemeClr val="bg1"/>
                </a:solidFill>
              </a:rPr>
              <a:t> e o </a:t>
            </a:r>
            <a:r>
              <a:rPr lang="es-MX" sz="3600" dirty="0" err="1" smtClean="0">
                <a:solidFill>
                  <a:schemeClr val="bg1"/>
                </a:solidFill>
              </a:rPr>
              <a:t>desenvolvemento</a:t>
            </a:r>
            <a:r>
              <a:rPr lang="es-MX" sz="3600" dirty="0" smtClean="0">
                <a:solidFill>
                  <a:schemeClr val="bg1"/>
                </a:solidFill>
              </a:rPr>
              <a:t> da </a:t>
            </a:r>
            <a:r>
              <a:rPr lang="es-MX" sz="3600" dirty="0" err="1" smtClean="0">
                <a:solidFill>
                  <a:schemeClr val="bg1"/>
                </a:solidFill>
              </a:rPr>
              <a:t>intelixencia</a:t>
            </a:r>
            <a:r>
              <a:rPr lang="es-MX" sz="3600" dirty="0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3600" dirty="0" smtClean="0">
                <a:solidFill>
                  <a:schemeClr val="bg1"/>
                </a:solidFill>
              </a:rPr>
              <a:t>O papel do maestro mediador.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3600" dirty="0" smtClean="0">
                <a:solidFill>
                  <a:schemeClr val="bg1"/>
                </a:solidFill>
              </a:rPr>
              <a:t>A zona de </a:t>
            </a:r>
            <a:r>
              <a:rPr lang="es-MX" sz="3600" dirty="0" err="1" smtClean="0">
                <a:solidFill>
                  <a:schemeClr val="bg1"/>
                </a:solidFill>
              </a:rPr>
              <a:t>desenvolvemento</a:t>
            </a:r>
            <a:r>
              <a:rPr lang="es-MX" sz="3600" dirty="0" smtClean="0">
                <a:solidFill>
                  <a:schemeClr val="bg1"/>
                </a:solidFill>
              </a:rPr>
              <a:t> próximo </a:t>
            </a:r>
            <a:r>
              <a:rPr lang="es-MX" sz="3600" dirty="0" err="1" smtClean="0">
                <a:solidFill>
                  <a:schemeClr val="bg1"/>
                </a:solidFill>
              </a:rPr>
              <a:t>ou</a:t>
            </a:r>
            <a:r>
              <a:rPr lang="es-MX" sz="3600" dirty="0" smtClean="0">
                <a:solidFill>
                  <a:schemeClr val="bg1"/>
                </a:solidFill>
              </a:rPr>
              <a:t> potencial</a:t>
            </a:r>
            <a:r>
              <a:rPr lang="es-MX" sz="3600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34" y="642918"/>
            <a:ext cx="8032779" cy="5451495"/>
          </a:xfrm>
        </p:spPr>
        <p:txBody>
          <a:bodyPr>
            <a:noAutofit/>
          </a:bodyPr>
          <a:lstStyle/>
          <a:p>
            <a:pPr algn="just">
              <a:buFontTx/>
              <a:buNone/>
            </a:pPr>
            <a:r>
              <a:rPr lang="es-ES" sz="2400" dirty="0">
                <a:solidFill>
                  <a:schemeClr val="tx1"/>
                </a:solidFill>
              </a:rPr>
              <a:t>	</a:t>
            </a:r>
            <a:r>
              <a:rPr lang="es-ES" sz="2400" dirty="0" smtClean="0">
                <a:solidFill>
                  <a:schemeClr val="tx1"/>
                </a:solidFill>
              </a:rPr>
              <a:t>                                                 </a:t>
            </a:r>
            <a:r>
              <a:rPr lang="es-ES_tradnl" sz="2800" dirty="0" smtClean="0">
                <a:solidFill>
                  <a:schemeClr val="tx1"/>
                </a:solidFill>
              </a:rPr>
              <a:t>A </a:t>
            </a:r>
            <a:r>
              <a:rPr lang="es-ES_tradnl" sz="2800" dirty="0">
                <a:solidFill>
                  <a:schemeClr val="tx1"/>
                </a:solidFill>
              </a:rPr>
              <a:t>labor </a:t>
            </a:r>
            <a:r>
              <a:rPr lang="es-ES_tradnl" sz="2800" dirty="0" smtClean="0">
                <a:solidFill>
                  <a:schemeClr val="tx1"/>
                </a:solidFill>
              </a:rPr>
              <a:t>do </a:t>
            </a:r>
            <a:r>
              <a:rPr lang="es-ES_tradnl" sz="2800" dirty="0">
                <a:solidFill>
                  <a:schemeClr val="tx1"/>
                </a:solidFill>
              </a:rPr>
              <a:t>docente</a:t>
            </a:r>
            <a:r>
              <a:rPr lang="es-ES_tradnl" sz="2800" dirty="0" smtClean="0">
                <a:solidFill>
                  <a:schemeClr val="tx1"/>
                </a:solidFill>
              </a:rPr>
              <a:t>:</a:t>
            </a:r>
            <a:endParaRPr lang="es-ES_tradnl" sz="2800" dirty="0">
              <a:solidFill>
                <a:schemeClr val="tx1"/>
              </a:solidFill>
            </a:endParaRPr>
          </a:p>
          <a:p>
            <a:pPr algn="just"/>
            <a:r>
              <a:rPr lang="es-ES_tradnl" sz="2400" dirty="0">
                <a:solidFill>
                  <a:schemeClr val="tx1"/>
                </a:solidFill>
              </a:rPr>
              <a:t>1.- Facilitar </a:t>
            </a:r>
            <a:r>
              <a:rPr lang="es-ES_tradnl" sz="2400" dirty="0" smtClean="0">
                <a:solidFill>
                  <a:schemeClr val="tx1"/>
                </a:solidFill>
              </a:rPr>
              <a:t>o diálogo</a:t>
            </a:r>
            <a:endParaRPr lang="es-ES_tradnl" sz="2400" dirty="0">
              <a:solidFill>
                <a:schemeClr val="tx1"/>
              </a:solidFill>
            </a:endParaRPr>
          </a:p>
          <a:p>
            <a:pPr algn="just"/>
            <a:r>
              <a:rPr lang="es-ES_tradnl" sz="2400" dirty="0" smtClean="0">
                <a:solidFill>
                  <a:schemeClr val="tx1"/>
                </a:solidFill>
              </a:rPr>
              <a:t>2.- Crear un </a:t>
            </a:r>
            <a:r>
              <a:rPr lang="es-ES_tradnl" sz="2400" dirty="0" err="1" smtClean="0">
                <a:solidFill>
                  <a:schemeClr val="tx1"/>
                </a:solidFill>
              </a:rPr>
              <a:t>espazo</a:t>
            </a:r>
            <a:r>
              <a:rPr lang="es-ES_tradnl" sz="2400" dirty="0" smtClean="0">
                <a:solidFill>
                  <a:schemeClr val="tx1"/>
                </a:solidFill>
              </a:rPr>
              <a:t> democrático</a:t>
            </a:r>
          </a:p>
          <a:p>
            <a:pPr algn="just"/>
            <a:endParaRPr lang="es-ES_tradnl" sz="2400" dirty="0" smtClean="0">
              <a:solidFill>
                <a:schemeClr val="tx1"/>
              </a:solidFill>
            </a:endParaRPr>
          </a:p>
          <a:p>
            <a:pPr algn="just"/>
            <a:endParaRPr lang="es-ES_tradnl" sz="2400" dirty="0" smtClean="0">
              <a:solidFill>
                <a:schemeClr val="tx1"/>
              </a:solidFill>
            </a:endParaRPr>
          </a:p>
          <a:p>
            <a:pPr algn="just"/>
            <a:endParaRPr lang="es-ES_tradnl" sz="2400" dirty="0" smtClean="0">
              <a:solidFill>
                <a:schemeClr val="tx1"/>
              </a:solidFill>
            </a:endParaRPr>
          </a:p>
          <a:p>
            <a:pPr algn="just">
              <a:buNone/>
            </a:pPr>
            <a:endParaRPr lang="es-ES_tradnl" sz="2400" dirty="0" smtClean="0">
              <a:solidFill>
                <a:schemeClr val="tx1"/>
              </a:solidFill>
            </a:endParaRPr>
          </a:p>
          <a:p>
            <a:pPr algn="just">
              <a:buNone/>
            </a:pPr>
            <a:endParaRPr lang="es-ES_tradnl" sz="2400" dirty="0" smtClean="0">
              <a:solidFill>
                <a:schemeClr val="tx1"/>
              </a:solidFill>
            </a:endParaRPr>
          </a:p>
          <a:p>
            <a:pPr algn="just"/>
            <a:r>
              <a:rPr lang="es-ES_tradnl" sz="2400" dirty="0">
                <a:solidFill>
                  <a:schemeClr val="tx1"/>
                </a:solidFill>
              </a:rPr>
              <a:t>3.- </a:t>
            </a:r>
            <a:r>
              <a:rPr lang="es-ES_tradnl" sz="2400" dirty="0" err="1" smtClean="0">
                <a:solidFill>
                  <a:schemeClr val="tx1"/>
                </a:solidFill>
              </a:rPr>
              <a:t>Pedagoxicamente</a:t>
            </a:r>
            <a:r>
              <a:rPr lang="es-ES_tradnl" sz="2400" dirty="0" smtClean="0">
                <a:solidFill>
                  <a:schemeClr val="tx1"/>
                </a:solidFill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</a:rPr>
              <a:t>forte</a:t>
            </a:r>
            <a:r>
              <a:rPr lang="es-ES_tradnl" sz="2400" dirty="0" smtClean="0">
                <a:solidFill>
                  <a:schemeClr val="tx1"/>
                </a:solidFill>
              </a:rPr>
              <a:t>  e  </a:t>
            </a:r>
            <a:r>
              <a:rPr lang="es-ES_tradnl" sz="2400" dirty="0" err="1" smtClean="0">
                <a:solidFill>
                  <a:schemeClr val="tx1"/>
                </a:solidFill>
              </a:rPr>
              <a:t>filosoficamente</a:t>
            </a:r>
            <a:r>
              <a:rPr lang="es-ES_tradnl" sz="2400" dirty="0" smtClean="0">
                <a:solidFill>
                  <a:schemeClr val="tx1"/>
                </a:solidFill>
              </a:rPr>
              <a:t> </a:t>
            </a:r>
            <a:r>
              <a:rPr lang="es-ES_tradnl" sz="2400" dirty="0">
                <a:solidFill>
                  <a:schemeClr val="tx1"/>
                </a:solidFill>
              </a:rPr>
              <a:t>humilde</a:t>
            </a:r>
            <a:endParaRPr lang="es-E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ChangeArrowheads="1"/>
          </p:cNvSpPr>
          <p:nvPr/>
        </p:nvSpPr>
        <p:spPr bwMode="auto">
          <a:xfrm>
            <a:off x="304800" y="152400"/>
            <a:ext cx="7362825" cy="1219200"/>
          </a:xfrm>
          <a:prstGeom prst="rect">
            <a:avLst/>
          </a:pr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dist="63500" dir="2212194" algn="ctr" rotWithShape="0">
              <a:srgbClr val="000050"/>
            </a:outerShdw>
          </a:effectLst>
        </p:spPr>
        <p:txBody>
          <a:bodyPr anchor="ctr" anchorCtr="1"/>
          <a:lstStyle/>
          <a:p>
            <a:pPr algn="ctr" eaLnBrk="0" hangingPunct="0">
              <a:spcBef>
                <a:spcPct val="50000"/>
              </a:spcBef>
              <a:defRPr/>
            </a:pPr>
            <a:endParaRPr lang="es-ES_tradnl" sz="3600" b="1" dirty="0">
              <a:solidFill>
                <a:srgbClr val="FFFFFF"/>
              </a:solidFill>
              <a:latin typeface="+mn-lt"/>
              <a:cs typeface="+mn-cs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s-ES_tradnl" sz="3600" b="1" dirty="0">
                <a:solidFill>
                  <a:srgbClr val="FFFFFF"/>
                </a:solidFill>
                <a:latin typeface="+mn-lt"/>
                <a:cs typeface="+mn-cs"/>
              </a:rPr>
              <a:t>MACRO-OBXECTIVOS</a:t>
            </a:r>
          </a:p>
          <a:p>
            <a:pPr algn="ctr" eaLnBrk="0" hangingPunct="0">
              <a:spcBef>
                <a:spcPct val="50000"/>
              </a:spcBef>
              <a:defRPr/>
            </a:pPr>
            <a:endParaRPr lang="es-ES_tradnl" sz="4400" b="1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197635" name="AutoShape 3"/>
          <p:cNvSpPr>
            <a:spLocks noChangeArrowheads="1"/>
          </p:cNvSpPr>
          <p:nvPr/>
        </p:nvSpPr>
        <p:spPr bwMode="auto">
          <a:xfrm>
            <a:off x="971550" y="1773238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86000">
                <a:srgbClr val="99FFCC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48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RAZONABILIDADE</a:t>
            </a:r>
          </a:p>
        </p:txBody>
      </p:sp>
      <p:sp>
        <p:nvSpPr>
          <p:cNvPr id="197636" name="AutoShape 4"/>
          <p:cNvSpPr>
            <a:spLocks noChangeArrowheads="1"/>
          </p:cNvSpPr>
          <p:nvPr/>
        </p:nvSpPr>
        <p:spPr bwMode="auto">
          <a:xfrm>
            <a:off x="1042988" y="3357563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91000">
                <a:srgbClr val="99FFCC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54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CREATIVIDADE</a:t>
            </a:r>
          </a:p>
        </p:txBody>
      </p:sp>
      <p:sp>
        <p:nvSpPr>
          <p:cNvPr id="197637" name="AutoShape 5"/>
          <p:cNvSpPr>
            <a:spLocks noChangeArrowheads="1"/>
          </p:cNvSpPr>
          <p:nvPr/>
        </p:nvSpPr>
        <p:spPr bwMode="auto">
          <a:xfrm>
            <a:off x="1042988" y="5084763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89000">
                <a:srgbClr val="99FFCC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54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SENSIBILIDADE</a:t>
            </a:r>
          </a:p>
        </p:txBody>
      </p:sp>
      <p:sp>
        <p:nvSpPr>
          <p:cNvPr id="333830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48713" y="6597650"/>
            <a:ext cx="395287" cy="26035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4" grpId="0" animBg="1" autoUpdateAnimBg="0"/>
      <p:bldP spid="197635" grpId="0" animBg="1" autoUpdateAnimBg="0"/>
      <p:bldP spid="197636" grpId="0" animBg="1" autoUpdateAnimBg="0"/>
      <p:bldP spid="197637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35" y="928670"/>
            <a:ext cx="8105804" cy="5092718"/>
          </a:xfrm>
        </p:spPr>
        <p:txBody>
          <a:bodyPr>
            <a:normAutofit lnSpcReduction="10000"/>
          </a:bodyPr>
          <a:lstStyle/>
          <a:p>
            <a:pPr algn="just">
              <a:buFontTx/>
              <a:buNone/>
            </a:pPr>
            <a:r>
              <a:rPr lang="es-ES" sz="2400" dirty="0">
                <a:solidFill>
                  <a:schemeClr val="tx1"/>
                </a:solidFill>
              </a:rPr>
              <a:t>	</a:t>
            </a:r>
            <a:r>
              <a:rPr lang="es-ES_tradnl" sz="2400" dirty="0">
                <a:solidFill>
                  <a:schemeClr val="tx1"/>
                </a:solidFill>
              </a:rPr>
              <a:t>          </a:t>
            </a:r>
            <a:r>
              <a:rPr lang="es-ES_tradnl" sz="2400" dirty="0" err="1" smtClean="0">
                <a:solidFill>
                  <a:schemeClr val="tx1"/>
                </a:solidFill>
              </a:rPr>
              <a:t>Proxecto</a:t>
            </a:r>
            <a:r>
              <a:rPr lang="es-ES_tradnl" sz="2400" dirty="0" smtClean="0">
                <a:solidFill>
                  <a:schemeClr val="tx1"/>
                </a:solidFill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</a:rPr>
              <a:t>persoal</a:t>
            </a:r>
            <a:r>
              <a:rPr lang="es-ES_tradnl" sz="2400" dirty="0" smtClean="0">
                <a:solidFill>
                  <a:schemeClr val="tx1"/>
                </a:solidFill>
              </a:rPr>
              <a:t> e </a:t>
            </a:r>
            <a:r>
              <a:rPr lang="es-ES_tradnl" sz="2400" dirty="0">
                <a:solidFill>
                  <a:schemeClr val="tx1"/>
                </a:solidFill>
              </a:rPr>
              <a:t>social</a:t>
            </a:r>
          </a:p>
          <a:p>
            <a:pPr algn="just">
              <a:buFontTx/>
              <a:buNone/>
            </a:pPr>
            <a:endParaRPr lang="es-ES_tradnl" sz="2400" dirty="0">
              <a:solidFill>
                <a:schemeClr val="tx1"/>
              </a:solidFill>
            </a:endParaRPr>
          </a:p>
          <a:p>
            <a:pPr algn="just"/>
            <a:r>
              <a:rPr lang="es-ES_tradnl" sz="2400" dirty="0" smtClean="0">
                <a:solidFill>
                  <a:schemeClr val="tx1"/>
                </a:solidFill>
              </a:rPr>
              <a:t> Que </a:t>
            </a:r>
            <a:r>
              <a:rPr lang="es-ES_tradnl" sz="2400" dirty="0">
                <a:solidFill>
                  <a:schemeClr val="tx1"/>
                </a:solidFill>
              </a:rPr>
              <a:t>tipo de </a:t>
            </a:r>
            <a:r>
              <a:rPr lang="es-ES_tradnl" sz="2400" dirty="0" err="1" smtClean="0">
                <a:solidFill>
                  <a:schemeClr val="tx1"/>
                </a:solidFill>
              </a:rPr>
              <a:t>persoa</a:t>
            </a:r>
            <a:r>
              <a:rPr lang="es-ES_tradnl" sz="2400" dirty="0" smtClean="0">
                <a:solidFill>
                  <a:schemeClr val="tx1"/>
                </a:solidFill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</a:rPr>
              <a:t>quero</a:t>
            </a:r>
            <a:r>
              <a:rPr lang="es-ES_tradnl" sz="2400" dirty="0" smtClean="0">
                <a:solidFill>
                  <a:schemeClr val="tx1"/>
                </a:solidFill>
              </a:rPr>
              <a:t> </a:t>
            </a:r>
            <a:r>
              <a:rPr lang="es-ES_tradnl" sz="2400" dirty="0">
                <a:solidFill>
                  <a:schemeClr val="tx1"/>
                </a:solidFill>
              </a:rPr>
              <a:t>ser?</a:t>
            </a:r>
          </a:p>
          <a:p>
            <a:pPr algn="just">
              <a:buFontTx/>
              <a:buNone/>
            </a:pPr>
            <a:endParaRPr lang="es-ES_tradnl" sz="2400" dirty="0" smtClean="0">
              <a:solidFill>
                <a:schemeClr val="tx1"/>
              </a:solidFill>
            </a:endParaRPr>
          </a:p>
          <a:p>
            <a:pPr algn="just">
              <a:buFontTx/>
              <a:buNone/>
            </a:pPr>
            <a:endParaRPr lang="es-ES_tradnl" sz="2400" dirty="0">
              <a:solidFill>
                <a:schemeClr val="tx1"/>
              </a:solidFill>
            </a:endParaRPr>
          </a:p>
          <a:p>
            <a:pPr algn="just"/>
            <a:r>
              <a:rPr lang="es-ES_tradnl" sz="2400" dirty="0" smtClean="0">
                <a:solidFill>
                  <a:schemeClr val="tx1"/>
                </a:solidFill>
              </a:rPr>
              <a:t>En que </a:t>
            </a:r>
            <a:r>
              <a:rPr lang="es-ES_tradnl" sz="2400" dirty="0">
                <a:solidFill>
                  <a:schemeClr val="tx1"/>
                </a:solidFill>
              </a:rPr>
              <a:t>tipo de mundo </a:t>
            </a:r>
            <a:r>
              <a:rPr lang="es-ES_tradnl" sz="2400" dirty="0" err="1" smtClean="0">
                <a:solidFill>
                  <a:schemeClr val="tx1"/>
                </a:solidFill>
              </a:rPr>
              <a:t>quero</a:t>
            </a:r>
            <a:r>
              <a:rPr lang="es-ES_tradnl" sz="2400" dirty="0" smtClean="0">
                <a:solidFill>
                  <a:schemeClr val="tx1"/>
                </a:solidFill>
              </a:rPr>
              <a:t> </a:t>
            </a:r>
            <a:r>
              <a:rPr lang="es-ES_tradnl" sz="2400" dirty="0">
                <a:solidFill>
                  <a:schemeClr val="tx1"/>
                </a:solidFill>
              </a:rPr>
              <a:t>vivir?</a:t>
            </a:r>
          </a:p>
          <a:p>
            <a:pPr algn="just">
              <a:buFontTx/>
              <a:buNone/>
            </a:pPr>
            <a:endParaRPr lang="es-ES_tradnl" sz="2400" dirty="0" smtClean="0">
              <a:solidFill>
                <a:schemeClr val="tx1"/>
              </a:solidFill>
            </a:endParaRPr>
          </a:p>
          <a:p>
            <a:pPr algn="just">
              <a:buFontTx/>
              <a:buNone/>
            </a:pPr>
            <a:endParaRPr lang="es-ES_tradnl" sz="2400" dirty="0">
              <a:solidFill>
                <a:schemeClr val="tx1"/>
              </a:solidFill>
            </a:endParaRPr>
          </a:p>
          <a:p>
            <a:pPr algn="just"/>
            <a:r>
              <a:rPr lang="es-ES_tradnl" sz="2400" dirty="0">
                <a:solidFill>
                  <a:schemeClr val="tx1"/>
                </a:solidFill>
              </a:rPr>
              <a:t>Congruencia entre </a:t>
            </a:r>
            <a:r>
              <a:rPr lang="es-ES_tradnl" sz="2400" dirty="0" smtClean="0">
                <a:solidFill>
                  <a:schemeClr val="tx1"/>
                </a:solidFill>
              </a:rPr>
              <a:t>o pensar</a:t>
            </a:r>
            <a:r>
              <a:rPr lang="es-ES_tradnl" sz="2400" dirty="0">
                <a:solidFill>
                  <a:schemeClr val="tx1"/>
                </a:solidFill>
              </a:rPr>
              <a:t>, </a:t>
            </a:r>
            <a:r>
              <a:rPr lang="es-ES_tradnl" sz="2400" dirty="0" smtClean="0">
                <a:solidFill>
                  <a:schemeClr val="tx1"/>
                </a:solidFill>
              </a:rPr>
              <a:t>o </a:t>
            </a:r>
            <a:r>
              <a:rPr lang="es-ES_tradnl" sz="2400" dirty="0" err="1" smtClean="0">
                <a:solidFill>
                  <a:schemeClr val="tx1"/>
                </a:solidFill>
              </a:rPr>
              <a:t>dicir</a:t>
            </a:r>
            <a:r>
              <a:rPr lang="es-ES_tradnl" sz="2400" dirty="0" smtClean="0">
                <a:solidFill>
                  <a:schemeClr val="tx1"/>
                </a:solidFill>
              </a:rPr>
              <a:t> e o </a:t>
            </a:r>
            <a:r>
              <a:rPr lang="es-ES_tradnl" sz="2400" dirty="0" err="1" smtClean="0">
                <a:solidFill>
                  <a:schemeClr val="tx1"/>
                </a:solidFill>
              </a:rPr>
              <a:t>facer</a:t>
            </a:r>
            <a:endParaRPr lang="es-E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rgbClr val="A5A22E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304800" y="152400"/>
            <a:ext cx="3835400" cy="1219200"/>
          </a:xfrm>
          <a:prstGeom prst="rect">
            <a:avLst/>
          </a:pr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dist="63500" dir="2212194" algn="ctr" rotWithShape="0">
              <a:srgbClr val="000050"/>
            </a:outerShdw>
          </a:effectLst>
        </p:spPr>
        <p:txBody>
          <a:bodyPr anchor="ctr" anchorCtr="1"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ES_tradnl" sz="2400" b="1" dirty="0">
                <a:solidFill>
                  <a:srgbClr val="FFFFFF"/>
                </a:solidFill>
                <a:latin typeface="+mn-lt"/>
                <a:cs typeface="+mn-cs"/>
              </a:rPr>
              <a:t>ÉTICA  DO COIDADO</a:t>
            </a:r>
          </a:p>
        </p:txBody>
      </p:sp>
      <p:sp>
        <p:nvSpPr>
          <p:cNvPr id="156675" name="AutoShape 3"/>
          <p:cNvSpPr>
            <a:spLocks noChangeArrowheads="1"/>
          </p:cNvSpPr>
          <p:nvPr/>
        </p:nvSpPr>
        <p:spPr bwMode="auto">
          <a:xfrm>
            <a:off x="2590800" y="1752600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88000">
                <a:srgbClr val="FFC000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40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O SER HUMANO É</a:t>
            </a:r>
          </a:p>
          <a:p>
            <a:pPr algn="ctr">
              <a:defRPr/>
            </a:pPr>
            <a:r>
              <a:rPr lang="es-ES" sz="40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BÁSICAMENTE SOCIAL</a:t>
            </a:r>
          </a:p>
        </p:txBody>
      </p:sp>
      <p:sp>
        <p:nvSpPr>
          <p:cNvPr id="156676" name="AutoShape 4"/>
          <p:cNvSpPr>
            <a:spLocks noChangeArrowheads="1"/>
          </p:cNvSpPr>
          <p:nvPr/>
        </p:nvSpPr>
        <p:spPr bwMode="auto">
          <a:xfrm>
            <a:off x="2590800" y="3429000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95000">
                <a:srgbClr val="FFC000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36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NECESITA COOPERACIÓN</a:t>
            </a:r>
          </a:p>
          <a:p>
            <a:pPr algn="ctr">
              <a:defRPr/>
            </a:pPr>
            <a:r>
              <a:rPr lang="es-ES" sz="36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E COMPAÑA</a:t>
            </a:r>
          </a:p>
        </p:txBody>
      </p:sp>
      <p:sp>
        <p:nvSpPr>
          <p:cNvPr id="156677" name="AutoShape 5"/>
          <p:cNvSpPr>
            <a:spLocks noChangeArrowheads="1"/>
          </p:cNvSpPr>
          <p:nvPr/>
        </p:nvSpPr>
        <p:spPr bwMode="auto">
          <a:xfrm>
            <a:off x="2590800" y="5105400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85000">
                <a:srgbClr val="FFC000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MX" sz="4000" dirty="0">
                <a:solidFill>
                  <a:srgbClr val="000000"/>
                </a:solidFill>
                <a:latin typeface="ReservoirGrunge" pitchFamily="2" charset="0"/>
                <a:cs typeface="+mn-cs"/>
              </a:rPr>
              <a:t>O </a:t>
            </a:r>
            <a:r>
              <a:rPr lang="es-MX" sz="4000" dirty="0" err="1">
                <a:solidFill>
                  <a:srgbClr val="000000"/>
                </a:solidFill>
                <a:latin typeface="ReservoirGrunge" pitchFamily="2" charset="0"/>
                <a:cs typeface="+mn-cs"/>
              </a:rPr>
              <a:t>coidado</a:t>
            </a:r>
            <a:r>
              <a:rPr lang="es-MX" sz="4000" dirty="0">
                <a:solidFill>
                  <a:srgbClr val="000000"/>
                </a:solidFill>
                <a:latin typeface="ReservoirGrunge" pitchFamily="2" charset="0"/>
                <a:cs typeface="+mn-cs"/>
              </a:rPr>
              <a:t>  </a:t>
            </a:r>
            <a:r>
              <a:rPr lang="es-MX" sz="4000" dirty="0" err="1">
                <a:solidFill>
                  <a:srgbClr val="000000"/>
                </a:solidFill>
                <a:latin typeface="ReservoirGrunge" pitchFamily="2" charset="0"/>
                <a:cs typeface="+mn-cs"/>
              </a:rPr>
              <a:t>apréndese</a:t>
            </a:r>
            <a:r>
              <a:rPr lang="es-MX" sz="4000" dirty="0">
                <a:solidFill>
                  <a:srgbClr val="000000"/>
                </a:solidFill>
                <a:latin typeface="ReservoirGrunge" pitchFamily="2" charset="0"/>
                <a:cs typeface="+mn-cs"/>
              </a:rPr>
              <a:t> </a:t>
            </a:r>
            <a:r>
              <a:rPr lang="es-MX" sz="4000" dirty="0" err="1">
                <a:solidFill>
                  <a:srgbClr val="000000"/>
                </a:solidFill>
                <a:latin typeface="ReservoirGrunge" pitchFamily="2" charset="0"/>
                <a:cs typeface="+mn-cs"/>
              </a:rPr>
              <a:t>na</a:t>
            </a:r>
            <a:r>
              <a:rPr lang="es-MX" sz="4000" dirty="0">
                <a:solidFill>
                  <a:srgbClr val="000000"/>
                </a:solidFill>
                <a:latin typeface="ReservoirGrunge" pitchFamily="2" charset="0"/>
                <a:cs typeface="+mn-cs"/>
              </a:rPr>
              <a:t> familia, </a:t>
            </a:r>
            <a:r>
              <a:rPr lang="es-MX" sz="4000" dirty="0" err="1">
                <a:solidFill>
                  <a:srgbClr val="000000"/>
                </a:solidFill>
                <a:latin typeface="ReservoirGrunge" pitchFamily="2" charset="0"/>
                <a:cs typeface="+mn-cs"/>
              </a:rPr>
              <a:t>na</a:t>
            </a:r>
            <a:r>
              <a:rPr lang="es-MX" sz="4000" dirty="0">
                <a:solidFill>
                  <a:srgbClr val="000000"/>
                </a:solidFill>
                <a:latin typeface="ReservoirGrunge" pitchFamily="2" charset="0"/>
                <a:cs typeface="+mn-cs"/>
              </a:rPr>
              <a:t> educación, </a:t>
            </a:r>
            <a:r>
              <a:rPr lang="es-MX" sz="4000" dirty="0" err="1">
                <a:solidFill>
                  <a:srgbClr val="000000"/>
                </a:solidFill>
                <a:latin typeface="ReservoirGrunge" pitchFamily="2" charset="0"/>
                <a:cs typeface="+mn-cs"/>
              </a:rPr>
              <a:t>na</a:t>
            </a:r>
            <a:r>
              <a:rPr lang="es-MX" sz="4000" dirty="0">
                <a:solidFill>
                  <a:srgbClr val="000000"/>
                </a:solidFill>
                <a:latin typeface="ReservoirGrunge" pitchFamily="2" charset="0"/>
                <a:cs typeface="+mn-cs"/>
              </a:rPr>
              <a:t> convivencia </a:t>
            </a:r>
            <a:r>
              <a:rPr lang="es-MX" sz="4000" dirty="0" err="1">
                <a:solidFill>
                  <a:srgbClr val="000000"/>
                </a:solidFill>
                <a:latin typeface="ReservoirGrunge" pitchFamily="2" charset="0"/>
                <a:cs typeface="+mn-cs"/>
              </a:rPr>
              <a:t>xeral</a:t>
            </a:r>
            <a:r>
              <a:rPr lang="es-MX" sz="4000" dirty="0">
                <a:solidFill>
                  <a:srgbClr val="000000"/>
                </a:solidFill>
                <a:latin typeface="ReservoirGrunge" pitchFamily="2" charset="0"/>
                <a:cs typeface="+mn-cs"/>
              </a:rPr>
              <a:t>… </a:t>
            </a:r>
            <a:endParaRPr lang="es-ES" sz="40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cxnSp>
        <p:nvCxnSpPr>
          <p:cNvPr id="156678" name="AutoShape 6"/>
          <p:cNvCxnSpPr>
            <a:cxnSpLocks noChangeShapeType="1"/>
            <a:stCxn id="156674" idx="2"/>
            <a:endCxn id="156677" idx="1"/>
          </p:cNvCxnSpPr>
          <p:nvPr/>
        </p:nvCxnSpPr>
        <p:spPr bwMode="auto">
          <a:xfrm rot="16200000" flipH="1">
            <a:off x="158750" y="3435350"/>
            <a:ext cx="4495800" cy="368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56679" name="AutoShape 7"/>
          <p:cNvCxnSpPr>
            <a:cxnSpLocks noChangeShapeType="1"/>
            <a:stCxn id="156674" idx="2"/>
            <a:endCxn id="156676" idx="1"/>
          </p:cNvCxnSpPr>
          <p:nvPr/>
        </p:nvCxnSpPr>
        <p:spPr bwMode="auto">
          <a:xfrm rot="16200000" flipH="1">
            <a:off x="996950" y="2597150"/>
            <a:ext cx="2819400" cy="368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56680" name="AutoShape 8"/>
          <p:cNvCxnSpPr>
            <a:cxnSpLocks noChangeShapeType="1"/>
          </p:cNvCxnSpPr>
          <p:nvPr/>
        </p:nvCxnSpPr>
        <p:spPr bwMode="auto">
          <a:xfrm rot="16200000" flipH="1">
            <a:off x="1881188" y="1800225"/>
            <a:ext cx="1143000" cy="368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342025" name="AutoShape 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48713" y="6597650"/>
            <a:ext cx="395287" cy="26035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 animBg="1" autoUpdateAnimBg="0"/>
      <p:bldP spid="156675" grpId="0" animBg="1" autoUpdateAnimBg="0"/>
      <p:bldP spid="156676" grpId="0" animBg="1" autoUpdateAnimBg="0"/>
      <p:bldP spid="156677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000">
              <a:srgbClr val="FFFF00">
                <a:alpha val="58000"/>
              </a:srgbClr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304800" y="152400"/>
            <a:ext cx="3835400" cy="1219200"/>
          </a:xfrm>
          <a:prstGeom prst="rect">
            <a:avLst/>
          </a:pr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dist="63500" dir="2212194" algn="ctr" rotWithShape="0">
              <a:srgbClr val="000050"/>
            </a:outerShdw>
          </a:effectLst>
        </p:spPr>
        <p:txBody>
          <a:bodyPr anchor="ctr" anchorCtr="1"/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FFFFFF"/>
                </a:solidFill>
                <a:latin typeface="+mn-lt"/>
                <a:cs typeface="+mn-cs"/>
              </a:rPr>
              <a:t>MEDIANTE</a:t>
            </a:r>
          </a:p>
        </p:txBody>
      </p:sp>
      <p:sp>
        <p:nvSpPr>
          <p:cNvPr id="156675" name="AutoShape 3"/>
          <p:cNvSpPr>
            <a:spLocks noChangeArrowheads="1"/>
          </p:cNvSpPr>
          <p:nvPr/>
        </p:nvSpPr>
        <p:spPr bwMode="auto">
          <a:xfrm>
            <a:off x="2590800" y="1752600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85000">
                <a:srgbClr val="FFC000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O COIDADO PROPIO</a:t>
            </a:r>
          </a:p>
        </p:txBody>
      </p:sp>
      <p:sp>
        <p:nvSpPr>
          <p:cNvPr id="156676" name="AutoShape 4"/>
          <p:cNvSpPr>
            <a:spLocks noChangeArrowheads="1"/>
          </p:cNvSpPr>
          <p:nvPr/>
        </p:nvSpPr>
        <p:spPr bwMode="auto">
          <a:xfrm>
            <a:off x="2590800" y="3429000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92000">
                <a:srgbClr val="FFC000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O COIDADO MUTUO</a:t>
            </a:r>
          </a:p>
        </p:txBody>
      </p:sp>
      <p:sp>
        <p:nvSpPr>
          <p:cNvPr id="156677" name="AutoShape 5"/>
          <p:cNvSpPr>
            <a:spLocks noChangeArrowheads="1"/>
          </p:cNvSpPr>
          <p:nvPr/>
        </p:nvSpPr>
        <p:spPr bwMode="auto">
          <a:xfrm>
            <a:off x="2590800" y="5105400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92000">
                <a:srgbClr val="FFC000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400" dirty="0">
                <a:solidFill>
                  <a:srgbClr val="000000"/>
                </a:solidFill>
                <a:latin typeface="ReservoirGrunge" pitchFamily="2" charset="0"/>
                <a:cs typeface="+mn-cs"/>
              </a:rPr>
              <a:t> O COIDADO DO ENTORNO</a:t>
            </a:r>
            <a:endParaRPr lang="es-ES" sz="4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cxnSp>
        <p:nvCxnSpPr>
          <p:cNvPr id="156678" name="AutoShape 6"/>
          <p:cNvCxnSpPr>
            <a:cxnSpLocks noChangeShapeType="1"/>
            <a:stCxn id="156674" idx="2"/>
            <a:endCxn id="156677" idx="1"/>
          </p:cNvCxnSpPr>
          <p:nvPr/>
        </p:nvCxnSpPr>
        <p:spPr bwMode="auto">
          <a:xfrm rot="16200000" flipH="1">
            <a:off x="158750" y="3435350"/>
            <a:ext cx="4495800" cy="368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56679" name="AutoShape 7"/>
          <p:cNvCxnSpPr>
            <a:cxnSpLocks noChangeShapeType="1"/>
            <a:stCxn id="156674" idx="2"/>
            <a:endCxn id="156676" idx="1"/>
          </p:cNvCxnSpPr>
          <p:nvPr/>
        </p:nvCxnSpPr>
        <p:spPr bwMode="auto">
          <a:xfrm rot="16200000" flipH="1">
            <a:off x="996950" y="2597150"/>
            <a:ext cx="2819400" cy="368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56680" name="AutoShape 8"/>
          <p:cNvCxnSpPr>
            <a:cxnSpLocks noChangeShapeType="1"/>
          </p:cNvCxnSpPr>
          <p:nvPr/>
        </p:nvCxnSpPr>
        <p:spPr bwMode="auto">
          <a:xfrm rot="16200000" flipH="1">
            <a:off x="1881188" y="1800225"/>
            <a:ext cx="1143000" cy="368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343049" name="AutoShape 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48713" y="6597650"/>
            <a:ext cx="395287" cy="26035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 animBg="1" autoUpdateAnimBg="0"/>
      <p:bldP spid="156675" grpId="0" animBg="1" autoUpdateAnimBg="0"/>
      <p:bldP spid="156676" grpId="0" animBg="1" autoUpdateAnimBg="0"/>
      <p:bldP spid="156677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9388" y="115888"/>
            <a:ext cx="8534400" cy="1296987"/>
          </a:xfrm>
          <a:prstGeom prst="rect">
            <a:avLst/>
          </a:prstGeom>
          <a:gradFill rotWithShape="1">
            <a:gsLst>
              <a:gs pos="91000">
                <a:schemeClr val="accent6">
                  <a:lumMod val="60000"/>
                  <a:lumOff val="40000"/>
                </a:schemeClr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7" dist="17961" dir="2700000">
              <a:srgbClr val="00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FACILITAR  CAMIÑOS</a:t>
            </a: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0" y="1916113"/>
            <a:ext cx="3168650" cy="115252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003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contos</a:t>
            </a: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916238" y="2708275"/>
            <a:ext cx="3097212" cy="115252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003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pitchFamily="2" charset="-122"/>
                <a:cs typeface="Arial"/>
              </a:rPr>
              <a:t>xogos</a:t>
            </a:r>
            <a:endParaRPr lang="es-ES" sz="40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pitchFamily="2" charset="-122"/>
              <a:cs typeface="Arial"/>
            </a:endParaRPr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6191250" y="1844675"/>
            <a:ext cx="2952750" cy="115252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003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arte</a:t>
            </a: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H="1">
            <a:off x="1979613" y="1557338"/>
            <a:ext cx="2520950" cy="358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4427538" y="1557338"/>
            <a:ext cx="73025" cy="10795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4500563" y="1557338"/>
            <a:ext cx="2592387" cy="287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pic>
        <p:nvPicPr>
          <p:cNvPr id="34919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644900"/>
            <a:ext cx="2633662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919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4076700"/>
            <a:ext cx="32400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9195" name="Picture 11" descr="magritt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3294063"/>
            <a:ext cx="2312987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"/>
                            </p:stCondLst>
                            <p:childTnLst>
                              <p:par>
                                <p:cTn id="2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AutoShape 2"/>
          <p:cNvSpPr>
            <a:spLocks noChangeArrowheads="1"/>
          </p:cNvSpPr>
          <p:nvPr/>
        </p:nvSpPr>
        <p:spPr bwMode="auto">
          <a:xfrm>
            <a:off x="468313" y="1125538"/>
            <a:ext cx="5094287" cy="1312862"/>
          </a:xfrm>
          <a:prstGeom prst="roundRect">
            <a:avLst>
              <a:gd name="adj" fmla="val 16667"/>
            </a:avLst>
          </a:prstGeom>
          <a:gradFill rotWithShape="1">
            <a:gsLst>
              <a:gs pos="92000">
                <a:srgbClr val="99FF66"/>
              </a:gs>
              <a:gs pos="100000">
                <a:srgbClr val="99FF66">
                  <a:gamma/>
                  <a:shade val="2862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 anchorCtr="1"/>
          <a:lstStyle/>
          <a:p>
            <a:pPr eaLnBrk="0" hangingPunct="0">
              <a:defRPr/>
            </a:pP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DIMENSIÓNS</a:t>
            </a: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+mn-cs"/>
              </a:rPr>
              <a:t>  A</a:t>
            </a: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VALIATIVAS:</a:t>
            </a:r>
          </a:p>
          <a:p>
            <a:pPr eaLnBrk="0" hangingPunct="0">
              <a:defRPr/>
            </a:pP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Algo  </a:t>
            </a:r>
            <a:r>
              <a:rPr lang="es-ES" sz="2400" b="1" dirty="0" err="1">
                <a:solidFill>
                  <a:srgbClr val="000000"/>
                </a:solidFill>
                <a:latin typeface="Times New Roman" pitchFamily="18" charset="0"/>
                <a:cs typeface="+mn-cs"/>
              </a:rPr>
              <a:t>vólvese</a:t>
            </a: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valioso</a:t>
            </a:r>
          </a:p>
        </p:txBody>
      </p:sp>
      <p:sp>
        <p:nvSpPr>
          <p:cNvPr id="116739" name="AutoShape 3"/>
          <p:cNvSpPr>
            <a:spLocks noChangeArrowheads="1"/>
          </p:cNvSpPr>
          <p:nvPr/>
        </p:nvSpPr>
        <p:spPr bwMode="auto">
          <a:xfrm>
            <a:off x="0" y="2781300"/>
            <a:ext cx="3635375" cy="1368425"/>
          </a:xfrm>
          <a:prstGeom prst="roundRect">
            <a:avLst>
              <a:gd name="adj" fmla="val 16667"/>
            </a:avLst>
          </a:prstGeom>
          <a:gradFill rotWithShape="1">
            <a:gsLst>
              <a:gs pos="88000">
                <a:srgbClr val="33CCFF"/>
              </a:gs>
              <a:gs pos="100000">
                <a:srgbClr val="33CCFF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 anchorCtr="1"/>
          <a:lstStyle/>
          <a:p>
            <a:pPr algn="ctr" eaLnBrk="0" hangingPunct="0">
              <a:defRPr/>
            </a:pP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ATENCIÓN (ALERTA)</a:t>
            </a:r>
          </a:p>
          <a:p>
            <a:pPr algn="ctr" eaLnBrk="0" hangingPunct="0">
              <a:defRPr/>
            </a:pP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…Cando chama  a </a:t>
            </a:r>
            <a:r>
              <a:rPr lang="es-ES" sz="2400" b="1" dirty="0" err="1">
                <a:solidFill>
                  <a:srgbClr val="000000"/>
                </a:solidFill>
                <a:latin typeface="Times New Roman" pitchFamily="18" charset="0"/>
                <a:cs typeface="+mn-cs"/>
              </a:rPr>
              <a:t>nosa</a:t>
            </a: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atención</a:t>
            </a:r>
          </a:p>
        </p:txBody>
      </p:sp>
      <p:sp>
        <p:nvSpPr>
          <p:cNvPr id="116740" name="AutoShape 4"/>
          <p:cNvSpPr>
            <a:spLocks noChangeArrowheads="1"/>
          </p:cNvSpPr>
          <p:nvPr/>
        </p:nvSpPr>
        <p:spPr bwMode="auto">
          <a:xfrm>
            <a:off x="1908175" y="4191000"/>
            <a:ext cx="2879725" cy="1066800"/>
          </a:xfrm>
          <a:prstGeom prst="roundRect">
            <a:avLst>
              <a:gd name="adj" fmla="val 16667"/>
            </a:avLst>
          </a:prstGeom>
          <a:gradFill rotWithShape="1">
            <a:gsLst>
              <a:gs pos="95000">
                <a:srgbClr val="33CCFF"/>
              </a:gs>
              <a:gs pos="100000">
                <a:srgbClr val="33CCFF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 anchorCtr="1"/>
          <a:lstStyle/>
          <a:p>
            <a:pPr algn="ctr" eaLnBrk="0" hangingPunct="0">
              <a:defRPr/>
            </a:pP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MOTIVACIONAL</a:t>
            </a:r>
          </a:p>
          <a:p>
            <a:pPr algn="ctr" eaLnBrk="0" hangingPunct="0">
              <a:defRPr/>
            </a:pP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… atráenos</a:t>
            </a:r>
          </a:p>
        </p:txBody>
      </p:sp>
      <p:sp>
        <p:nvSpPr>
          <p:cNvPr id="116741" name="AutoShape 5"/>
          <p:cNvSpPr>
            <a:spLocks noChangeArrowheads="1"/>
          </p:cNvSpPr>
          <p:nvPr/>
        </p:nvSpPr>
        <p:spPr bwMode="auto">
          <a:xfrm>
            <a:off x="3924300" y="5486400"/>
            <a:ext cx="3024188" cy="1143000"/>
          </a:xfrm>
          <a:prstGeom prst="roundRect">
            <a:avLst>
              <a:gd name="adj" fmla="val 16667"/>
            </a:avLst>
          </a:prstGeom>
          <a:gradFill rotWithShape="1">
            <a:gsLst>
              <a:gs pos="86000">
                <a:srgbClr val="33CCFF"/>
              </a:gs>
              <a:gs pos="100000">
                <a:srgbClr val="33CCFF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 anchorCtr="1"/>
          <a:lstStyle/>
          <a:p>
            <a:pPr algn="ctr" eaLnBrk="0" hangingPunct="0">
              <a:defRPr/>
            </a:pPr>
            <a:r>
              <a:rPr lang="es-ES" sz="28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HEDÓNICA</a:t>
            </a:r>
          </a:p>
          <a:p>
            <a:pPr algn="ctr" eaLnBrk="0" hangingPunct="0">
              <a:defRPr/>
            </a:pPr>
            <a:r>
              <a:rPr lang="es-ES" sz="28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…Produce </a:t>
            </a:r>
            <a:r>
              <a:rPr lang="es-ES" sz="2800" b="1" dirty="0" err="1">
                <a:solidFill>
                  <a:srgbClr val="000000"/>
                </a:solidFill>
                <a:latin typeface="Times New Roman" pitchFamily="18" charset="0"/>
                <a:cs typeface="+mn-cs"/>
              </a:rPr>
              <a:t>pracer</a:t>
            </a:r>
            <a:endParaRPr lang="es-ES" sz="2800" b="1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16742" name="AutoShape 6"/>
          <p:cNvSpPr>
            <a:spLocks noChangeArrowheads="1"/>
          </p:cNvSpPr>
          <p:nvPr/>
        </p:nvSpPr>
        <p:spPr bwMode="auto">
          <a:xfrm>
            <a:off x="6300788" y="188913"/>
            <a:ext cx="2843212" cy="1219200"/>
          </a:xfrm>
          <a:prstGeom prst="roundRect">
            <a:avLst>
              <a:gd name="adj" fmla="val 16667"/>
            </a:avLst>
          </a:prstGeom>
          <a:gradFill rotWithShape="1">
            <a:gsLst>
              <a:gs pos="85000">
                <a:srgbClr val="33CCFF"/>
              </a:gs>
              <a:gs pos="100000">
                <a:srgbClr val="33CCFF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 anchorCtr="1"/>
          <a:lstStyle/>
          <a:p>
            <a:pPr algn="ctr" eaLnBrk="0" hangingPunct="0">
              <a:defRPr/>
            </a:pP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VALORATIVA</a:t>
            </a:r>
          </a:p>
          <a:p>
            <a:pPr algn="ctr" eaLnBrk="0" hangingPunct="0">
              <a:defRPr/>
            </a:pP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…</a:t>
            </a:r>
            <a:r>
              <a:rPr lang="es-ES" sz="2400" b="1" dirty="0" err="1">
                <a:solidFill>
                  <a:srgbClr val="000000"/>
                </a:solidFill>
                <a:latin typeface="Times New Roman" pitchFamily="18" charset="0"/>
                <a:cs typeface="+mn-cs"/>
              </a:rPr>
              <a:t>convértese</a:t>
            </a: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en algo  precioso</a:t>
            </a:r>
          </a:p>
        </p:txBody>
      </p:sp>
      <p:sp>
        <p:nvSpPr>
          <p:cNvPr id="116743" name="AutoShape 7"/>
          <p:cNvSpPr>
            <a:spLocks noChangeArrowheads="1"/>
          </p:cNvSpPr>
          <p:nvPr/>
        </p:nvSpPr>
        <p:spPr bwMode="auto">
          <a:xfrm>
            <a:off x="6705600" y="2438400"/>
            <a:ext cx="2438400" cy="1711325"/>
          </a:xfrm>
          <a:prstGeom prst="roundRect">
            <a:avLst>
              <a:gd name="adj" fmla="val 16667"/>
            </a:avLst>
          </a:prstGeom>
          <a:gradFill rotWithShape="1">
            <a:gsLst>
              <a:gs pos="88000">
                <a:srgbClr val="33CCFF"/>
              </a:gs>
              <a:gs pos="100000">
                <a:srgbClr val="33CCFF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 anchorCtr="1"/>
          <a:lstStyle/>
          <a:p>
            <a:pPr algn="ctr" eaLnBrk="0" hangingPunct="0"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ENERXIZANTE</a:t>
            </a:r>
          </a:p>
          <a:p>
            <a:pPr algn="ctr" eaLnBrk="0" hangingPunct="0"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…Que nos produce</a:t>
            </a:r>
          </a:p>
          <a:p>
            <a:pPr algn="ctr" eaLnBrk="0" hangingPunct="0"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entusiasmo e </a:t>
            </a:r>
            <a:r>
              <a:rPr lang="es-ES" sz="2000" b="1" dirty="0" err="1">
                <a:solidFill>
                  <a:srgbClr val="000000"/>
                </a:solidFill>
                <a:latin typeface="Times New Roman" pitchFamily="18" charset="0"/>
                <a:cs typeface="+mn-cs"/>
              </a:rPr>
              <a:t>desexo</a:t>
            </a:r>
            <a:r>
              <a:rPr lang="es-ES" sz="20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de repetir</a:t>
            </a:r>
          </a:p>
          <a:p>
            <a:pPr algn="ctr" eaLnBrk="0" hangingPunct="0"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a experiencia</a:t>
            </a:r>
          </a:p>
        </p:txBody>
      </p:sp>
      <p:sp>
        <p:nvSpPr>
          <p:cNvPr id="116744" name="Line 8"/>
          <p:cNvSpPr>
            <a:spLocks noChangeShapeType="1"/>
          </p:cNvSpPr>
          <p:nvPr/>
        </p:nvSpPr>
        <p:spPr bwMode="auto">
          <a:xfrm>
            <a:off x="1219200" y="2438400"/>
            <a:ext cx="0" cy="4572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gl-ES"/>
          </a:p>
        </p:txBody>
      </p:sp>
      <p:sp>
        <p:nvSpPr>
          <p:cNvPr id="116745" name="Line 9"/>
          <p:cNvSpPr>
            <a:spLocks noChangeShapeType="1"/>
          </p:cNvSpPr>
          <p:nvPr/>
        </p:nvSpPr>
        <p:spPr bwMode="auto">
          <a:xfrm>
            <a:off x="4211638" y="2492375"/>
            <a:ext cx="0" cy="16002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gl-ES"/>
          </a:p>
        </p:txBody>
      </p:sp>
      <p:sp>
        <p:nvSpPr>
          <p:cNvPr id="116746" name="Line 10"/>
          <p:cNvSpPr>
            <a:spLocks noChangeShapeType="1"/>
          </p:cNvSpPr>
          <p:nvPr/>
        </p:nvSpPr>
        <p:spPr bwMode="auto">
          <a:xfrm>
            <a:off x="5257800" y="2514600"/>
            <a:ext cx="0" cy="29718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gl-ES"/>
          </a:p>
        </p:txBody>
      </p:sp>
      <p:cxnSp>
        <p:nvCxnSpPr>
          <p:cNvPr id="116747" name="AutoShape 11"/>
          <p:cNvCxnSpPr>
            <a:cxnSpLocks noChangeShapeType="1"/>
            <a:stCxn id="116738" idx="3"/>
            <a:endCxn id="116742" idx="1"/>
          </p:cNvCxnSpPr>
          <p:nvPr/>
        </p:nvCxnSpPr>
        <p:spPr bwMode="auto">
          <a:xfrm flipV="1">
            <a:off x="5562600" y="798513"/>
            <a:ext cx="738188" cy="98425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triangle" w="sm" len="sm"/>
          </a:ln>
        </p:spPr>
      </p:cxnSp>
      <p:cxnSp>
        <p:nvCxnSpPr>
          <p:cNvPr id="116748" name="AutoShape 12"/>
          <p:cNvCxnSpPr>
            <a:cxnSpLocks noChangeShapeType="1"/>
            <a:stCxn id="116738" idx="3"/>
            <a:endCxn id="116743" idx="1"/>
          </p:cNvCxnSpPr>
          <p:nvPr/>
        </p:nvCxnSpPr>
        <p:spPr bwMode="auto">
          <a:xfrm>
            <a:off x="5562600" y="1782763"/>
            <a:ext cx="1143000" cy="15113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triangle" w="sm" len="sm"/>
          </a:ln>
        </p:spPr>
      </p:cxnSp>
      <p:sp>
        <p:nvSpPr>
          <p:cNvPr id="268301" name="AutoShape 1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20150" y="6597650"/>
            <a:ext cx="323850" cy="260350"/>
          </a:xfrm>
          <a:prstGeom prst="actionButtonBackPrevious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500"/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3" dur="5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3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8" grpId="0" animBg="1" autoUpdateAnimBg="0"/>
      <p:bldP spid="116739" grpId="0" animBg="1" autoUpdateAnimBg="0"/>
      <p:bldP spid="116740" grpId="0" animBg="1" autoUpdateAnimBg="0"/>
      <p:bldP spid="116741" grpId="0" animBg="1" autoUpdateAnimBg="0"/>
      <p:bldP spid="116742" grpId="0" animBg="1" autoUpdateAnimBg="0"/>
      <p:bldP spid="116743" grpId="0" animBg="1" autoUpdateAnimBg="0"/>
      <p:bldP spid="116744" grpId="0" animBg="1"/>
      <p:bldP spid="116745" grpId="0" animBg="1"/>
      <p:bldP spid="11674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888" y="214313"/>
            <a:ext cx="8921750" cy="6643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65250" y="103188"/>
            <a:ext cx="6616700" cy="1192212"/>
            <a:chOff x="860" y="65"/>
            <a:chExt cx="4168" cy="751"/>
          </a:xfrm>
        </p:grpSpPr>
        <p:pic>
          <p:nvPicPr>
            <p:cNvPr id="26936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0" y="65"/>
              <a:ext cx="4169" cy="7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65" name="Text Box 4"/>
            <p:cNvSpPr txBox="1">
              <a:spLocks noChangeArrowheads="1"/>
            </p:cNvSpPr>
            <p:nvPr/>
          </p:nvSpPr>
          <p:spPr bwMode="auto">
            <a:xfrm>
              <a:off x="900" y="90"/>
              <a:ext cx="4094" cy="6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FFFFE1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>
                  <a:solidFill>
                    <a:srgbClr val="FFFFE1"/>
                  </a:solidFill>
                </a:rPr>
                <a:t>O  CONO DA APRENDIZAXE</a:t>
              </a:r>
            </a:p>
            <a:p>
              <a:pPr algn="ctr" defTabSz="449263">
                <a:buClr>
                  <a:srgbClr val="FFFFE1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>
                  <a:solidFill>
                    <a:srgbClr val="FFFFE1"/>
                  </a:solidFill>
                </a:rPr>
                <a:t>De Edgar Dale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98450" y="1298575"/>
            <a:ext cx="3038475" cy="782638"/>
            <a:chOff x="188" y="818"/>
            <a:chExt cx="1914" cy="493"/>
          </a:xfrm>
        </p:grpSpPr>
        <p:pic>
          <p:nvPicPr>
            <p:cNvPr id="26936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8" y="818"/>
              <a:ext cx="1915" cy="49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63" name="Text Box 7"/>
            <p:cNvSpPr txBox="1">
              <a:spLocks noChangeArrowheads="1"/>
            </p:cNvSpPr>
            <p:nvPr/>
          </p:nvSpPr>
          <p:spPr bwMode="auto">
            <a:xfrm>
              <a:off x="225" y="855"/>
              <a:ext cx="1844" cy="4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Despois de 2 semanas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Tendemos a lembrar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5657850" y="1298575"/>
            <a:ext cx="3324225" cy="782638"/>
            <a:chOff x="3564" y="818"/>
            <a:chExt cx="2094" cy="493"/>
          </a:xfrm>
        </p:grpSpPr>
        <p:pic>
          <p:nvPicPr>
            <p:cNvPr id="269360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64" y="818"/>
              <a:ext cx="2095" cy="49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61" name="Text Box 10"/>
            <p:cNvSpPr txBox="1">
              <a:spLocks noChangeArrowheads="1"/>
            </p:cNvSpPr>
            <p:nvPr/>
          </p:nvSpPr>
          <p:spPr bwMode="auto">
            <a:xfrm>
              <a:off x="3600" y="855"/>
              <a:ext cx="2024" cy="4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Natureza da actividade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involucrada</a:t>
              </a: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225425" y="2000250"/>
            <a:ext cx="3825875" cy="495300"/>
            <a:chOff x="142" y="1260"/>
            <a:chExt cx="2410" cy="312"/>
          </a:xfrm>
        </p:grpSpPr>
        <p:pic>
          <p:nvPicPr>
            <p:cNvPr id="269358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2" y="1260"/>
              <a:ext cx="2411" cy="3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59" name="Text Box 13"/>
            <p:cNvSpPr txBox="1">
              <a:spLocks noChangeArrowheads="1"/>
            </p:cNvSpPr>
            <p:nvPr/>
          </p:nvSpPr>
          <p:spPr bwMode="auto">
            <a:xfrm>
              <a:off x="180" y="1305"/>
              <a:ext cx="2339" cy="2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O 10% do que lemos</a:t>
              </a: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724525" y="2005013"/>
            <a:ext cx="3257550" cy="503237"/>
            <a:chOff x="3606" y="1263"/>
            <a:chExt cx="2052" cy="317"/>
          </a:xfrm>
        </p:grpSpPr>
        <p:pic>
          <p:nvPicPr>
            <p:cNvPr id="269356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06" y="1263"/>
              <a:ext cx="2053" cy="3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57" name="Text Box 16"/>
            <p:cNvSpPr txBox="1">
              <a:spLocks noChangeArrowheads="1"/>
            </p:cNvSpPr>
            <p:nvPr/>
          </p:nvSpPr>
          <p:spPr bwMode="auto">
            <a:xfrm>
              <a:off x="3645" y="1305"/>
              <a:ext cx="1979" cy="2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Actividade verbal</a:t>
              </a:r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225425" y="2432050"/>
            <a:ext cx="3538538" cy="509588"/>
            <a:chOff x="142" y="1532"/>
            <a:chExt cx="2229" cy="321"/>
          </a:xfrm>
        </p:grpSpPr>
        <p:pic>
          <p:nvPicPr>
            <p:cNvPr id="269354" name="Picture 1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2" y="1532"/>
              <a:ext cx="2230" cy="3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55" name="Text Box 19"/>
            <p:cNvSpPr txBox="1">
              <a:spLocks noChangeArrowheads="1"/>
            </p:cNvSpPr>
            <p:nvPr/>
          </p:nvSpPr>
          <p:spPr bwMode="auto">
            <a:xfrm>
              <a:off x="180" y="1575"/>
              <a:ext cx="2159" cy="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O 20% do que oímos</a:t>
              </a:r>
            </a:p>
          </p:txBody>
        </p: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225425" y="2865438"/>
            <a:ext cx="3398838" cy="503237"/>
            <a:chOff x="142" y="1805"/>
            <a:chExt cx="2141" cy="317"/>
          </a:xfrm>
        </p:grpSpPr>
        <p:pic>
          <p:nvPicPr>
            <p:cNvPr id="269352" name="Picture 2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2" y="1805"/>
              <a:ext cx="2142" cy="3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53" name="Text Box 22"/>
            <p:cNvSpPr txBox="1">
              <a:spLocks noChangeArrowheads="1"/>
            </p:cNvSpPr>
            <p:nvPr/>
          </p:nvSpPr>
          <p:spPr bwMode="auto">
            <a:xfrm>
              <a:off x="180" y="1845"/>
              <a:ext cx="2069" cy="2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O 30% do que vemos</a:t>
              </a:r>
            </a:p>
          </p:txBody>
        </p:sp>
      </p:grp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3438525" y="2786063"/>
            <a:ext cx="2611438" cy="739775"/>
            <a:chOff x="2166" y="1755"/>
            <a:chExt cx="1645" cy="466"/>
          </a:xfrm>
        </p:grpSpPr>
        <p:pic>
          <p:nvPicPr>
            <p:cNvPr id="269350" name="Picture 2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166" y="1755"/>
              <a:ext cx="1646" cy="4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51" name="Text Box 25"/>
            <p:cNvSpPr txBox="1">
              <a:spLocks noChangeArrowheads="1"/>
            </p:cNvSpPr>
            <p:nvPr/>
          </p:nvSpPr>
          <p:spPr bwMode="auto">
            <a:xfrm>
              <a:off x="2343" y="1832"/>
              <a:ext cx="1298" cy="3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Debuxos observados</a:t>
              </a:r>
            </a:p>
          </p:txBody>
        </p:sp>
      </p:grp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2724150" y="3408363"/>
            <a:ext cx="4044950" cy="1458912"/>
            <a:chOff x="1716" y="2147"/>
            <a:chExt cx="2548" cy="919"/>
          </a:xfrm>
        </p:grpSpPr>
        <p:pic>
          <p:nvPicPr>
            <p:cNvPr id="269348" name="Picture 2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16" y="2147"/>
              <a:ext cx="2549" cy="9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49" name="Text Box 28"/>
            <p:cNvSpPr txBox="1">
              <a:spLocks noChangeArrowheads="1"/>
            </p:cNvSpPr>
            <p:nvPr/>
          </p:nvSpPr>
          <p:spPr bwMode="auto">
            <a:xfrm>
              <a:off x="2044" y="2267"/>
              <a:ext cx="1896" cy="74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Mirar unha película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Ir a unha exhibición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Ver unha demostración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Ver algo feito na realidade </a:t>
              </a:r>
            </a:p>
          </p:txBody>
        </p:sp>
      </p:grpSp>
      <p:grpSp>
        <p:nvGrpSpPr>
          <p:cNvPr id="11" name="Group 29"/>
          <p:cNvGrpSpPr>
            <a:grpSpLocks/>
          </p:cNvGrpSpPr>
          <p:nvPr/>
        </p:nvGrpSpPr>
        <p:grpSpPr bwMode="auto">
          <a:xfrm>
            <a:off x="2225675" y="4748213"/>
            <a:ext cx="4970463" cy="979487"/>
            <a:chOff x="1402" y="2991"/>
            <a:chExt cx="3131" cy="617"/>
          </a:xfrm>
        </p:grpSpPr>
        <p:pic>
          <p:nvPicPr>
            <p:cNvPr id="269346" name="Picture 3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402" y="2991"/>
              <a:ext cx="3132" cy="6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47" name="Text Box 31"/>
            <p:cNvSpPr txBox="1">
              <a:spLocks noChangeArrowheads="1"/>
            </p:cNvSpPr>
            <p:nvPr/>
          </p:nvSpPr>
          <p:spPr bwMode="auto">
            <a:xfrm>
              <a:off x="1628" y="3048"/>
              <a:ext cx="2683" cy="5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Participar nun debate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Manter unha conversa</a:t>
              </a:r>
            </a:p>
          </p:txBody>
        </p:sp>
      </p:grpSp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1584325" y="5608638"/>
            <a:ext cx="6324600" cy="1331912"/>
            <a:chOff x="998" y="3533"/>
            <a:chExt cx="3984" cy="839"/>
          </a:xfrm>
        </p:grpSpPr>
        <p:pic>
          <p:nvPicPr>
            <p:cNvPr id="269344" name="Picture 3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98" y="3533"/>
              <a:ext cx="3985" cy="8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45" name="Text Box 34"/>
            <p:cNvSpPr txBox="1">
              <a:spLocks noChangeArrowheads="1"/>
            </p:cNvSpPr>
            <p:nvPr/>
          </p:nvSpPr>
          <p:spPr bwMode="auto">
            <a:xfrm>
              <a:off x="1307" y="3607"/>
              <a:ext cx="3370" cy="7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Realizar unha representación teatral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Simular experiencias reais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Facer aquilo que se intenta aprender</a:t>
              </a:r>
            </a:p>
          </p:txBody>
        </p:sp>
      </p:grp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225425" y="3462338"/>
            <a:ext cx="2752725" cy="1033462"/>
            <a:chOff x="142" y="2181"/>
            <a:chExt cx="1734" cy="651"/>
          </a:xfrm>
        </p:grpSpPr>
        <p:pic>
          <p:nvPicPr>
            <p:cNvPr id="269342" name="Picture 36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42" y="2181"/>
              <a:ext cx="1735" cy="6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43" name="Text Box 37"/>
            <p:cNvSpPr txBox="1">
              <a:spLocks noChangeArrowheads="1"/>
            </p:cNvSpPr>
            <p:nvPr/>
          </p:nvSpPr>
          <p:spPr bwMode="auto">
            <a:xfrm>
              <a:off x="180" y="2205"/>
              <a:ext cx="1664" cy="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FFFFE1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FFFFE1"/>
                  </a:solidFill>
                </a:rPr>
                <a:t>O 50% do que oímos</a:t>
              </a:r>
            </a:p>
            <a:p>
              <a:pPr algn="ctr" defTabSz="449263">
                <a:buClr>
                  <a:srgbClr val="FFFFE1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FFFFE1"/>
                  </a:solidFill>
                </a:rPr>
                <a:t>e vemos</a:t>
              </a:r>
            </a:p>
          </p:txBody>
        </p:sp>
      </p:grpSp>
      <p:grpSp>
        <p:nvGrpSpPr>
          <p:cNvPr id="14" name="Group 38"/>
          <p:cNvGrpSpPr>
            <a:grpSpLocks/>
          </p:cNvGrpSpPr>
          <p:nvPr/>
        </p:nvGrpSpPr>
        <p:grpSpPr bwMode="auto">
          <a:xfrm>
            <a:off x="6510338" y="3462338"/>
            <a:ext cx="2185987" cy="1033462"/>
            <a:chOff x="4101" y="2181"/>
            <a:chExt cx="1377" cy="651"/>
          </a:xfrm>
        </p:grpSpPr>
        <p:pic>
          <p:nvPicPr>
            <p:cNvPr id="269340" name="Picture 39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101" y="2181"/>
              <a:ext cx="1378" cy="6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41" name="Text Box 40"/>
            <p:cNvSpPr txBox="1">
              <a:spLocks noChangeArrowheads="1"/>
            </p:cNvSpPr>
            <p:nvPr/>
          </p:nvSpPr>
          <p:spPr bwMode="auto">
            <a:xfrm>
              <a:off x="4140" y="2205"/>
              <a:ext cx="1304" cy="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Actividade  visual</a:t>
              </a:r>
            </a:p>
          </p:txBody>
        </p:sp>
      </p:grpSp>
      <p:grpSp>
        <p:nvGrpSpPr>
          <p:cNvPr id="15" name="Group 41"/>
          <p:cNvGrpSpPr>
            <a:grpSpLocks/>
          </p:cNvGrpSpPr>
          <p:nvPr/>
        </p:nvGrpSpPr>
        <p:grpSpPr bwMode="auto">
          <a:xfrm>
            <a:off x="225425" y="4675188"/>
            <a:ext cx="2112963" cy="1033462"/>
            <a:chOff x="142" y="2945"/>
            <a:chExt cx="1331" cy="651"/>
          </a:xfrm>
        </p:grpSpPr>
        <p:pic>
          <p:nvPicPr>
            <p:cNvPr id="269338" name="Picture 4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42" y="2945"/>
              <a:ext cx="1332" cy="6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39" name="Text Box 43"/>
            <p:cNvSpPr txBox="1">
              <a:spLocks noChangeArrowheads="1"/>
            </p:cNvSpPr>
            <p:nvPr/>
          </p:nvSpPr>
          <p:spPr bwMode="auto">
            <a:xfrm>
              <a:off x="180" y="2970"/>
              <a:ext cx="1259" cy="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O 70% do que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dicimos</a:t>
              </a:r>
            </a:p>
          </p:txBody>
        </p:sp>
      </p:grpSp>
      <p:grpSp>
        <p:nvGrpSpPr>
          <p:cNvPr id="16" name="Group 44"/>
          <p:cNvGrpSpPr>
            <a:grpSpLocks/>
          </p:cNvGrpSpPr>
          <p:nvPr/>
        </p:nvGrpSpPr>
        <p:grpSpPr bwMode="auto">
          <a:xfrm>
            <a:off x="7010400" y="4651375"/>
            <a:ext cx="1758950" cy="1057275"/>
            <a:chOff x="4416" y="2930"/>
            <a:chExt cx="1108" cy="666"/>
          </a:xfrm>
        </p:grpSpPr>
        <p:pic>
          <p:nvPicPr>
            <p:cNvPr id="269336" name="Picture 45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416" y="2930"/>
              <a:ext cx="1109" cy="6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37" name="Text Box 46"/>
            <p:cNvSpPr txBox="1">
              <a:spLocks noChangeArrowheads="1"/>
            </p:cNvSpPr>
            <p:nvPr/>
          </p:nvSpPr>
          <p:spPr bwMode="auto">
            <a:xfrm>
              <a:off x="4455" y="2970"/>
              <a:ext cx="1034" cy="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Actividade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Participativa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E receptiva</a:t>
              </a:r>
            </a:p>
          </p:txBody>
        </p:sp>
      </p:grpSp>
      <p:grpSp>
        <p:nvGrpSpPr>
          <p:cNvPr id="17" name="Group 47"/>
          <p:cNvGrpSpPr>
            <a:grpSpLocks/>
          </p:cNvGrpSpPr>
          <p:nvPr/>
        </p:nvGrpSpPr>
        <p:grpSpPr bwMode="auto">
          <a:xfrm>
            <a:off x="244475" y="5724525"/>
            <a:ext cx="1697038" cy="1057275"/>
            <a:chOff x="154" y="3606"/>
            <a:chExt cx="1069" cy="666"/>
          </a:xfrm>
        </p:grpSpPr>
        <p:pic>
          <p:nvPicPr>
            <p:cNvPr id="269334" name="Picture 48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54" y="3606"/>
              <a:ext cx="1070" cy="6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35" name="Text Box 49"/>
            <p:cNvSpPr txBox="1">
              <a:spLocks noChangeArrowheads="1"/>
            </p:cNvSpPr>
            <p:nvPr/>
          </p:nvSpPr>
          <p:spPr bwMode="auto">
            <a:xfrm>
              <a:off x="225" y="3645"/>
              <a:ext cx="935" cy="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O 90% do que  dicimos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E facemos</a:t>
              </a:r>
            </a:p>
          </p:txBody>
        </p:sp>
      </p:grpSp>
      <p:grpSp>
        <p:nvGrpSpPr>
          <p:cNvPr id="18" name="Group 50"/>
          <p:cNvGrpSpPr>
            <a:grpSpLocks/>
          </p:cNvGrpSpPr>
          <p:nvPr/>
        </p:nvGrpSpPr>
        <p:grpSpPr bwMode="auto">
          <a:xfrm>
            <a:off x="7339013" y="5681663"/>
            <a:ext cx="1460500" cy="1033462"/>
            <a:chOff x="4623" y="3579"/>
            <a:chExt cx="920" cy="651"/>
          </a:xfrm>
        </p:grpSpPr>
        <p:pic>
          <p:nvPicPr>
            <p:cNvPr id="269332" name="Picture 5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623" y="3579"/>
              <a:ext cx="921" cy="6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33" name="Text Box 52"/>
            <p:cNvSpPr txBox="1">
              <a:spLocks noChangeArrowheads="1"/>
            </p:cNvSpPr>
            <p:nvPr/>
          </p:nvSpPr>
          <p:spPr bwMode="auto">
            <a:xfrm>
              <a:off x="4680" y="3600"/>
              <a:ext cx="809" cy="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FFFFE1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FFFFE1"/>
                  </a:solidFill>
                </a:rPr>
                <a:t>Actividade</a:t>
              </a:r>
            </a:p>
            <a:p>
              <a:pPr algn="ctr" defTabSz="449263">
                <a:buClr>
                  <a:srgbClr val="FFFFE1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FFFFE1"/>
                  </a:solidFill>
                </a:rPr>
                <a:t>pura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2324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3838" y="188913"/>
            <a:ext cx="8640762" cy="6480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1 Título"/>
          <p:cNvSpPr>
            <a:spLocks noGrp="1"/>
          </p:cNvSpPr>
          <p:nvPr>
            <p:ph type="title"/>
          </p:nvPr>
        </p:nvSpPr>
        <p:spPr>
          <a:gradFill rotWithShape="0">
            <a:gsLst>
              <a:gs pos="0">
                <a:srgbClr val="FFFF00"/>
              </a:gs>
              <a:gs pos="78999">
                <a:srgbClr val="FFFF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es-ES" dirty="0" smtClean="0"/>
              <a:t>OBTER PUNTOS DE VISTA</a:t>
            </a:r>
          </a:p>
        </p:txBody>
      </p:sp>
      <p:sp>
        <p:nvSpPr>
          <p:cNvPr id="16281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Ler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historia é una </a:t>
            </a:r>
            <a:r>
              <a:rPr lang="es-ES" dirty="0" err="1" smtClean="0"/>
              <a:t>maneira</a:t>
            </a:r>
            <a:r>
              <a:rPr lang="es-ES" dirty="0" smtClean="0"/>
              <a:t> de crear </a:t>
            </a:r>
            <a:r>
              <a:rPr lang="es-ES" dirty="0" err="1" smtClean="0"/>
              <a:t>unha</a:t>
            </a:r>
            <a:r>
              <a:rPr lang="es-ES" dirty="0" smtClean="0"/>
              <a:t> experiencia que movilizará e cristalizará os intereses do grupo.</a:t>
            </a:r>
          </a:p>
          <a:p>
            <a:r>
              <a:rPr lang="es-ES" dirty="0" smtClean="0"/>
              <a:t>O que ten de </a:t>
            </a:r>
            <a:r>
              <a:rPr lang="es-ES" dirty="0" err="1" smtClean="0"/>
              <a:t>utilidade</a:t>
            </a:r>
            <a:r>
              <a:rPr lang="es-ES" dirty="0" smtClean="0"/>
              <a:t> </a:t>
            </a:r>
            <a:r>
              <a:rPr lang="es-ES" dirty="0" err="1" smtClean="0"/>
              <a:t>pedagóxica</a:t>
            </a:r>
            <a:r>
              <a:rPr lang="es-ES" dirty="0" smtClean="0"/>
              <a:t> a obra de arte é que anima </a:t>
            </a:r>
            <a:r>
              <a:rPr lang="es-ES" dirty="0" err="1" smtClean="0"/>
              <a:t>aqueles</a:t>
            </a:r>
            <a:r>
              <a:rPr lang="es-ES" dirty="0" smtClean="0"/>
              <a:t> intereses que </a:t>
            </a:r>
            <a:r>
              <a:rPr lang="es-ES" dirty="0" err="1" smtClean="0"/>
              <a:t>doutra</a:t>
            </a:r>
            <a:r>
              <a:rPr lang="es-ES" dirty="0" smtClean="0"/>
              <a:t> </a:t>
            </a:r>
            <a:r>
              <a:rPr lang="es-ES" dirty="0" err="1" smtClean="0"/>
              <a:t>maneira</a:t>
            </a:r>
            <a:r>
              <a:rPr lang="es-ES" dirty="0" smtClean="0"/>
              <a:t> permanecerían adormecidos e inertes.</a:t>
            </a:r>
          </a:p>
        </p:txBody>
      </p:sp>
      <p:pic>
        <p:nvPicPr>
          <p:cNvPr id="16282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1725" y="5229225"/>
            <a:ext cx="1333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B14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358775" y="188913"/>
            <a:ext cx="8534400" cy="1296987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7" dist="17961" dir="2700000">
              <a:srgbClr val="00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HABILIDADES DE PENSAMENTO</a:t>
            </a:r>
          </a:p>
        </p:txBody>
      </p:sp>
      <p:sp>
        <p:nvSpPr>
          <p:cNvPr id="257027" name="Oval 3"/>
          <p:cNvSpPr>
            <a:spLocks noChangeArrowheads="1"/>
          </p:cNvSpPr>
          <p:nvPr/>
        </p:nvSpPr>
        <p:spPr bwMode="auto">
          <a:xfrm>
            <a:off x="323850" y="2276475"/>
            <a:ext cx="3455988" cy="1368425"/>
          </a:xfrm>
          <a:prstGeom prst="ellipse">
            <a:avLst/>
          </a:prstGeom>
          <a:gradFill rotWithShape="1">
            <a:gsLst>
              <a:gs pos="0">
                <a:srgbClr val="990033">
                  <a:gamma/>
                  <a:shade val="0"/>
                  <a:invGamma/>
                </a:srgbClr>
              </a:gs>
              <a:gs pos="50000">
                <a:srgbClr val="990033"/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003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PERCEPTIVAS</a:t>
            </a:r>
          </a:p>
        </p:txBody>
      </p:sp>
      <p:sp>
        <p:nvSpPr>
          <p:cNvPr id="257028" name="Line 4"/>
          <p:cNvSpPr>
            <a:spLocks noChangeShapeType="1"/>
          </p:cNvSpPr>
          <p:nvPr/>
        </p:nvSpPr>
        <p:spPr bwMode="auto">
          <a:xfrm flipH="1">
            <a:off x="2051050" y="1557338"/>
            <a:ext cx="2449513" cy="7191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57029" name="Oval 5"/>
          <p:cNvSpPr>
            <a:spLocks noChangeArrowheads="1"/>
          </p:cNvSpPr>
          <p:nvPr/>
        </p:nvSpPr>
        <p:spPr bwMode="auto">
          <a:xfrm>
            <a:off x="5364163" y="4868863"/>
            <a:ext cx="3527425" cy="1800225"/>
          </a:xfrm>
          <a:prstGeom prst="ellipse">
            <a:avLst/>
          </a:prstGeom>
          <a:gradFill rotWithShape="1">
            <a:gsLst>
              <a:gs pos="0">
                <a:srgbClr val="990033">
                  <a:gamma/>
                  <a:shade val="0"/>
                  <a:invGamma/>
                </a:srgbClr>
              </a:gs>
              <a:gs pos="50000">
                <a:srgbClr val="990033"/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003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 RAZOAMENTO</a:t>
            </a:r>
          </a:p>
        </p:txBody>
      </p:sp>
      <p:sp>
        <p:nvSpPr>
          <p:cNvPr id="257030" name="Oval 6"/>
          <p:cNvSpPr>
            <a:spLocks noChangeArrowheads="1"/>
          </p:cNvSpPr>
          <p:nvPr/>
        </p:nvSpPr>
        <p:spPr bwMode="auto">
          <a:xfrm>
            <a:off x="250825" y="4797425"/>
            <a:ext cx="4033838" cy="1871663"/>
          </a:xfrm>
          <a:prstGeom prst="ellipse">
            <a:avLst/>
          </a:prstGeom>
          <a:gradFill rotWithShape="1">
            <a:gsLst>
              <a:gs pos="0">
                <a:srgbClr val="990033">
                  <a:gamma/>
                  <a:shade val="0"/>
                  <a:invGamma/>
                </a:srgbClr>
              </a:gs>
              <a:gs pos="50000">
                <a:srgbClr val="990033"/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003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CONCEPTUALIZACIÓN</a:t>
            </a:r>
          </a:p>
        </p:txBody>
      </p:sp>
      <p:sp>
        <p:nvSpPr>
          <p:cNvPr id="257031" name="Oval 7"/>
          <p:cNvSpPr>
            <a:spLocks noChangeArrowheads="1"/>
          </p:cNvSpPr>
          <p:nvPr/>
        </p:nvSpPr>
        <p:spPr bwMode="auto">
          <a:xfrm>
            <a:off x="2700338" y="3716338"/>
            <a:ext cx="4103687" cy="1368425"/>
          </a:xfrm>
          <a:prstGeom prst="ellipse">
            <a:avLst/>
          </a:prstGeom>
          <a:gradFill rotWithShape="1">
            <a:gsLst>
              <a:gs pos="0">
                <a:srgbClr val="990033">
                  <a:gamma/>
                  <a:shade val="0"/>
                  <a:invGamma/>
                </a:srgbClr>
              </a:gs>
              <a:gs pos="50000">
                <a:srgbClr val="990033"/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003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pitchFamily="2" charset="-122"/>
                <a:cs typeface="Arial"/>
              </a:rPr>
              <a:t>DE 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pitchFamily="2" charset="-122"/>
                <a:cs typeface="Arial"/>
              </a:rPr>
              <a:t> INVESTIGACIÓN</a:t>
            </a:r>
          </a:p>
        </p:txBody>
      </p:sp>
      <p:sp>
        <p:nvSpPr>
          <p:cNvPr id="257032" name="Line 8"/>
          <p:cNvSpPr>
            <a:spLocks noChangeShapeType="1"/>
          </p:cNvSpPr>
          <p:nvPr/>
        </p:nvSpPr>
        <p:spPr bwMode="auto">
          <a:xfrm flipH="1">
            <a:off x="4500563" y="1557338"/>
            <a:ext cx="0" cy="20875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57033" name="Line 9"/>
          <p:cNvSpPr>
            <a:spLocks noChangeShapeType="1"/>
          </p:cNvSpPr>
          <p:nvPr/>
        </p:nvSpPr>
        <p:spPr bwMode="auto">
          <a:xfrm>
            <a:off x="4500563" y="1628775"/>
            <a:ext cx="1511300" cy="35290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57034" name="Line 10"/>
          <p:cNvSpPr>
            <a:spLocks noChangeShapeType="1"/>
          </p:cNvSpPr>
          <p:nvPr/>
        </p:nvSpPr>
        <p:spPr bwMode="auto">
          <a:xfrm flipH="1">
            <a:off x="3348038" y="1557338"/>
            <a:ext cx="1152525" cy="36718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57035" name="Oval 11"/>
          <p:cNvSpPr>
            <a:spLocks noChangeArrowheads="1"/>
          </p:cNvSpPr>
          <p:nvPr/>
        </p:nvSpPr>
        <p:spPr bwMode="auto">
          <a:xfrm>
            <a:off x="5543550" y="2133600"/>
            <a:ext cx="3600450" cy="1439863"/>
          </a:xfrm>
          <a:prstGeom prst="ellipse">
            <a:avLst/>
          </a:prstGeom>
          <a:gradFill rotWithShape="1">
            <a:gsLst>
              <a:gs pos="0">
                <a:srgbClr val="990033">
                  <a:gamma/>
                  <a:shade val="0"/>
                  <a:invGamma/>
                </a:srgbClr>
              </a:gs>
              <a:gs pos="50000">
                <a:srgbClr val="990033"/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003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 TRADUCCIÓN</a:t>
            </a:r>
          </a:p>
        </p:txBody>
      </p:sp>
      <p:sp>
        <p:nvSpPr>
          <p:cNvPr id="257036" name="Line 12"/>
          <p:cNvSpPr>
            <a:spLocks noChangeShapeType="1"/>
          </p:cNvSpPr>
          <p:nvPr/>
        </p:nvSpPr>
        <p:spPr bwMode="auto">
          <a:xfrm>
            <a:off x="4500563" y="1557338"/>
            <a:ext cx="2592387" cy="647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5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57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57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57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57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7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25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5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57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50"/>
                            </p:stCondLst>
                            <p:childTnLst>
                              <p:par>
                                <p:cTn id="6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257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6" grpId="0" animBg="1"/>
      <p:bldP spid="257027" grpId="0" animBg="1"/>
      <p:bldP spid="257028" grpId="0" animBg="1"/>
      <p:bldP spid="257032" grpId="0" animBg="1"/>
      <p:bldP spid="257033" grpId="0" animBg="1"/>
      <p:bldP spid="257034" grpId="0" animBg="1"/>
      <p:bldP spid="25703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41" name="Group 69"/>
          <p:cNvGraphicFramePr>
            <a:graphicFrameLocks noGrp="1"/>
          </p:cNvGraphicFramePr>
          <p:nvPr/>
        </p:nvGraphicFramePr>
        <p:xfrm>
          <a:off x="0" y="0"/>
          <a:ext cx="9108505" cy="685800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  <a:reflection blurRad="6350" stA="52000" endA="300" endPos="35000" dir="5400000" sy="-100000" algn="bl" rotWithShape="0"/>
                </a:effectLst>
              </a:tblPr>
              <a:tblGrid>
                <a:gridCol w="1513575"/>
                <a:gridCol w="1768818"/>
                <a:gridCol w="2028939"/>
                <a:gridCol w="1770445"/>
                <a:gridCol w="2026728"/>
              </a:tblGrid>
              <a:tr h="857597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   A   B   I   L   I   D   A   D   E   S       D   E      P   E   N   S   A   M   E   N   T   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684" marR="7684" marT="768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1170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PERCEPCIÓN</a:t>
                      </a:r>
                    </a:p>
                  </a:txBody>
                  <a:tcPr marL="7684" marR="7684" marT="7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INVESTIGACIÓN</a:t>
                      </a:r>
                    </a:p>
                  </a:txBody>
                  <a:tcPr marL="7684" marR="7684" marT="7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CONCEPTUALIZACIÓN</a:t>
                      </a:r>
                    </a:p>
                  </a:txBody>
                  <a:tcPr marL="7684" marR="7684" marT="7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RAZOAMENTO</a:t>
                      </a:r>
                    </a:p>
                  </a:txBody>
                  <a:tcPr marL="7684" marR="7684" marT="7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TRADUCCIÓN</a:t>
                      </a:r>
                    </a:p>
                  </a:txBody>
                  <a:tcPr marL="7684" marR="7684" marT="7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6540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Observar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66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Adiviñar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Formular conceptos precisos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Buscar e dar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razóns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Narrar e describir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</a:tr>
              <a:tr h="66540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Escoitar</a:t>
                      </a: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atentamente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66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Averiguar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Dar 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exemplos</a:t>
                      </a: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e 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contraexemplos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Inferir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Interpretar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</a:tr>
              <a:tr h="66540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Saborear/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Degustar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66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Formular 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hipóteses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Agrupar e clasificar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Razoar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hipotéticamente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Improvisar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</a:tr>
              <a:tr h="66540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Discriminar olores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66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Buscar alternativas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Comparar e contrastar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Razoar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analóxicamente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Traducir varios 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linguaxes</a:t>
                      </a: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entre sí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</a:tr>
              <a:tr h="85759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Afinar o tacto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66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Anticipar consecuencias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Establecer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semellanzas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e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diferenzas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Relacionar causas e efectos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Resumir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</a:tr>
              <a:tr h="7520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Percibir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movementos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(cinestesia)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66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Seleccionar posibilidades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Definir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Relacionar partes e todo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</a:tr>
              <a:tr h="7520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Conectar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sensacións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(sinestesia)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66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Imaxinar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Seriar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Relacionar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medios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e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fins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</a:tr>
              <a:tr h="66540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66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Establecer criterios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Oval 2"/>
          <p:cNvSpPr>
            <a:spLocks noChangeArrowheads="1"/>
          </p:cNvSpPr>
          <p:nvPr/>
        </p:nvSpPr>
        <p:spPr bwMode="auto">
          <a:xfrm>
            <a:off x="250825" y="765175"/>
            <a:ext cx="3744913" cy="1871663"/>
          </a:xfrm>
          <a:prstGeom prst="ellipse">
            <a:avLst/>
          </a:prstGeom>
          <a:gradFill rotWithShape="1">
            <a:gsLst>
              <a:gs pos="0">
                <a:srgbClr val="9933FF"/>
              </a:gs>
              <a:gs pos="100000">
                <a:srgbClr val="9933FF">
                  <a:gamma/>
                  <a:shade val="5098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175">
            <a:noFill/>
            <a:round/>
            <a:headEnd/>
            <a:tailEnd/>
          </a:ln>
          <a:effectLst>
            <a:prstShdw prst="shdw17" dist="17961" dir="2700000">
              <a:srgbClr val="9933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APRENDER A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PENSAR</a:t>
            </a:r>
          </a:p>
        </p:txBody>
      </p:sp>
      <p:sp>
        <p:nvSpPr>
          <p:cNvPr id="118788" name="Oval 4"/>
          <p:cNvSpPr>
            <a:spLocks noChangeArrowheads="1"/>
          </p:cNvSpPr>
          <p:nvPr/>
        </p:nvSpPr>
        <p:spPr bwMode="auto">
          <a:xfrm>
            <a:off x="4716463" y="2133600"/>
            <a:ext cx="4103687" cy="1727200"/>
          </a:xfrm>
          <a:prstGeom prst="ellipse">
            <a:avLst/>
          </a:prstGeom>
          <a:gradFill rotWithShape="1">
            <a:gsLst>
              <a:gs pos="0">
                <a:srgbClr val="9933FF"/>
              </a:gs>
              <a:gs pos="100000">
                <a:srgbClr val="9933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175">
            <a:noFill/>
            <a:round/>
            <a:headEnd/>
            <a:tailEnd/>
          </a:ln>
          <a:effectLst>
            <a:prstShdw prst="shdw17" dist="17961" dir="2700000">
              <a:srgbClr val="9933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EDUCACION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EMOCIONAL</a:t>
            </a:r>
          </a:p>
        </p:txBody>
      </p:sp>
      <p:sp>
        <p:nvSpPr>
          <p:cNvPr id="118789" name="AutoShape 5"/>
          <p:cNvSpPr>
            <a:spLocks noChangeArrowheads="1"/>
          </p:cNvSpPr>
          <p:nvPr/>
        </p:nvSpPr>
        <p:spPr bwMode="auto">
          <a:xfrm rot="5642697">
            <a:off x="4266407" y="1559719"/>
            <a:ext cx="814387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CF72D4"/>
              </a:gs>
              <a:gs pos="100000">
                <a:srgbClr val="0D070D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18791" name="Oval 7"/>
          <p:cNvSpPr>
            <a:spLocks noChangeArrowheads="1"/>
          </p:cNvSpPr>
          <p:nvPr/>
        </p:nvSpPr>
        <p:spPr bwMode="auto">
          <a:xfrm>
            <a:off x="4427538" y="4581525"/>
            <a:ext cx="3960812" cy="2087563"/>
          </a:xfrm>
          <a:prstGeom prst="ellipse">
            <a:avLst/>
          </a:prstGeom>
          <a:gradFill rotWithShape="1">
            <a:gsLst>
              <a:gs pos="0">
                <a:srgbClr val="9933FF"/>
              </a:gs>
              <a:gs pos="100000">
                <a:srgbClr val="9933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175">
            <a:noFill/>
            <a:round/>
            <a:headEnd/>
            <a:tailEnd/>
          </a:ln>
          <a:effectLst>
            <a:prstShdw prst="shdw17" dist="17961" dir="2700000">
              <a:srgbClr val="9933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HABILIDADES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SOCIAIS</a:t>
            </a:r>
          </a:p>
        </p:txBody>
      </p:sp>
      <p:sp>
        <p:nvSpPr>
          <p:cNvPr id="118792" name="Oval 8"/>
          <p:cNvSpPr>
            <a:spLocks noChangeArrowheads="1"/>
          </p:cNvSpPr>
          <p:nvPr/>
        </p:nvSpPr>
        <p:spPr bwMode="auto">
          <a:xfrm>
            <a:off x="179388" y="3789363"/>
            <a:ext cx="3600450" cy="2305050"/>
          </a:xfrm>
          <a:prstGeom prst="ellipse">
            <a:avLst/>
          </a:prstGeom>
          <a:gradFill rotWithShape="1">
            <a:gsLst>
              <a:gs pos="0">
                <a:srgbClr val="9933FF"/>
              </a:gs>
              <a:gs pos="100000">
                <a:srgbClr val="9933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175">
            <a:noFill/>
            <a:round/>
            <a:headEnd/>
            <a:tailEnd/>
          </a:ln>
          <a:effectLst>
            <a:prstShdw prst="shdw17" dist="17961" dir="2700000">
              <a:srgbClr val="9933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EDUCACIÓN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EN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VALORES</a:t>
            </a:r>
          </a:p>
        </p:txBody>
      </p:sp>
      <p:sp>
        <p:nvSpPr>
          <p:cNvPr id="118793" name="AutoShape 9"/>
          <p:cNvSpPr>
            <a:spLocks noChangeArrowheads="1"/>
          </p:cNvSpPr>
          <p:nvPr/>
        </p:nvSpPr>
        <p:spPr bwMode="auto">
          <a:xfrm rot="5826856">
            <a:off x="7092157" y="3861594"/>
            <a:ext cx="814387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CF72D4"/>
              </a:gs>
              <a:gs pos="100000">
                <a:srgbClr val="42244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18794" name="AutoShape 10"/>
          <p:cNvSpPr>
            <a:spLocks noChangeArrowheads="1"/>
          </p:cNvSpPr>
          <p:nvPr/>
        </p:nvSpPr>
        <p:spPr bwMode="auto">
          <a:xfrm rot="-7597713">
            <a:off x="3491707" y="5445919"/>
            <a:ext cx="814387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CF72D4"/>
              </a:gs>
              <a:gs pos="100000">
                <a:srgbClr val="42244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32809" name="Text Box 11"/>
          <p:cNvSpPr txBox="1">
            <a:spLocks noChangeArrowheads="1"/>
          </p:cNvSpPr>
          <p:nvPr/>
        </p:nvSpPr>
        <p:spPr bwMode="auto">
          <a:xfrm>
            <a:off x="3276600" y="260350"/>
            <a:ext cx="5437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sz="36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8797" name="AutoShape 13"/>
          <p:cNvSpPr>
            <a:spLocks noChangeArrowheads="1"/>
          </p:cNvSpPr>
          <p:nvPr/>
        </p:nvSpPr>
        <p:spPr bwMode="auto">
          <a:xfrm rot="-3779306">
            <a:off x="846932" y="2763044"/>
            <a:ext cx="814387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CF72D4"/>
              </a:gs>
              <a:gs pos="100000">
                <a:srgbClr val="42244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32811" name="WordArt 15"/>
          <p:cNvSpPr>
            <a:spLocks noChangeArrowheads="1" noChangeShapeType="1" noTextEdit="1"/>
          </p:cNvSpPr>
          <p:nvPr/>
        </p:nvSpPr>
        <p:spPr bwMode="auto">
          <a:xfrm>
            <a:off x="5651500" y="260350"/>
            <a:ext cx="2881313" cy="8651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4 movementos: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8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 animBg="1"/>
      <p:bldP spid="118788" grpId="0" animBg="1"/>
      <p:bldP spid="118789" grpId="0" animBg="1"/>
      <p:bldP spid="118791" grpId="0" animBg="1"/>
      <p:bldP spid="118792" grpId="0" animBg="1"/>
      <p:bldP spid="118793" grpId="0" animBg="1"/>
      <p:bldP spid="118794" grpId="0" animBg="1"/>
      <p:bldP spid="11879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2124075" y="1557338"/>
            <a:ext cx="30956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s-E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Temática central:</a:t>
            </a:r>
          </a:p>
          <a:p>
            <a:pPr>
              <a:defRPr/>
            </a:pPr>
            <a:r>
              <a:rPr lang="es-ES" b="1">
                <a:latin typeface="Tahoma" pitchFamily="34" charset="0"/>
                <a:cs typeface="Arial" charset="0"/>
              </a:rPr>
              <a:t>	</a:t>
            </a:r>
          </a:p>
          <a:p>
            <a:pPr algn="ctr">
              <a:defRPr/>
            </a:pPr>
            <a:endParaRPr lang="es-ES" b="1">
              <a:latin typeface="Tahoma" pitchFamily="34" charset="0"/>
              <a:cs typeface="Arial" charset="0"/>
            </a:endParaRPr>
          </a:p>
          <a:p>
            <a:pPr algn="ctr">
              <a:defRPr/>
            </a:pPr>
            <a:r>
              <a:rPr lang="es-ES" b="1">
                <a:latin typeface="Tahoma" pitchFamily="34" charset="0"/>
                <a:cs typeface="Arial" charset="0"/>
              </a:rPr>
              <a:t>valores, derechos,                  reglas, normas,</a:t>
            </a:r>
          </a:p>
          <a:p>
            <a:pPr algn="ctr">
              <a:defRPr/>
            </a:pPr>
            <a:endParaRPr lang="es-ES" b="1">
              <a:latin typeface="Tahoma" pitchFamily="34" charset="0"/>
              <a:cs typeface="Arial" charset="0"/>
            </a:endParaRPr>
          </a:p>
          <a:p>
            <a:pPr algn="ctr">
              <a:defRPr/>
            </a:pPr>
            <a:endParaRPr lang="es-ES" b="1">
              <a:latin typeface="Tahoma" pitchFamily="34" charset="0"/>
              <a:cs typeface="Arial" charset="0"/>
            </a:endParaRPr>
          </a:p>
          <a:p>
            <a:pPr algn="ctr">
              <a:defRPr/>
            </a:pPr>
            <a:endParaRPr lang="es-ES" b="1">
              <a:latin typeface="Tahoma" pitchFamily="34" charset="0"/>
              <a:cs typeface="Arial" charset="0"/>
            </a:endParaRPr>
          </a:p>
          <a:p>
            <a:pPr algn="ctr">
              <a:defRPr/>
            </a:pPr>
            <a:r>
              <a:rPr lang="es-ES" b="1">
                <a:latin typeface="Tahoma" pitchFamily="34" charset="0"/>
                <a:cs typeface="Arial" charset="0"/>
              </a:rPr>
              <a:t>Percepción</a:t>
            </a:r>
          </a:p>
          <a:p>
            <a:pPr algn="ctr">
              <a:defRPr/>
            </a:pPr>
            <a:endParaRPr lang="es-ES" b="1">
              <a:latin typeface="Tahoma" pitchFamily="34" charset="0"/>
              <a:cs typeface="Arial" charset="0"/>
            </a:endParaRPr>
          </a:p>
          <a:p>
            <a:pPr algn="ctr">
              <a:defRPr/>
            </a:pPr>
            <a:endParaRPr lang="es-ES" b="1">
              <a:latin typeface="Tahoma" pitchFamily="34" charset="0"/>
              <a:cs typeface="Arial" charset="0"/>
            </a:endParaRPr>
          </a:p>
          <a:p>
            <a:pPr algn="ctr">
              <a:defRPr/>
            </a:pPr>
            <a:r>
              <a:rPr lang="es-ES">
                <a:latin typeface="Tahoma" pitchFamily="34" charset="0"/>
                <a:cs typeface="Arial" charset="0"/>
              </a:rPr>
              <a:t> </a:t>
            </a:r>
            <a:r>
              <a:rPr lang="es-ES" b="1">
                <a:latin typeface="Tahoma" pitchFamily="34" charset="0"/>
                <a:cs typeface="Arial" charset="0"/>
              </a:rPr>
              <a:t>lenguaje, mundo, identidad</a:t>
            </a:r>
            <a:endParaRPr lang="ca-ES" b="1">
              <a:latin typeface="Arial" charset="0"/>
              <a:cs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159" y="0"/>
            <a:chExt cx="5148" cy="4320"/>
          </a:xfrm>
        </p:grpSpPr>
        <p:sp>
          <p:nvSpPr>
            <p:cNvPr id="370693" name="Text Box 4"/>
            <p:cNvSpPr txBox="1">
              <a:spLocks noChangeArrowheads="1"/>
            </p:cNvSpPr>
            <p:nvPr/>
          </p:nvSpPr>
          <p:spPr bwMode="auto">
            <a:xfrm>
              <a:off x="-159" y="0"/>
              <a:ext cx="5148" cy="432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0694" name="Oval 5"/>
            <p:cNvSpPr>
              <a:spLocks noChangeArrowheads="1"/>
            </p:cNvSpPr>
            <p:nvPr/>
          </p:nvSpPr>
          <p:spPr bwMode="auto">
            <a:xfrm>
              <a:off x="838" y="718"/>
              <a:ext cx="2925" cy="284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0695" name="Text Box 6"/>
            <p:cNvSpPr txBox="1">
              <a:spLocks noChangeArrowheads="1"/>
            </p:cNvSpPr>
            <p:nvPr/>
          </p:nvSpPr>
          <p:spPr bwMode="auto">
            <a:xfrm>
              <a:off x="158" y="119"/>
              <a:ext cx="4491" cy="376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ES" b="1">
                  <a:latin typeface="Tahoma" pitchFamily="34" charset="0"/>
                </a:rPr>
                <a:t>Eixe vertical: aprender a pensar creativamente</a:t>
              </a:r>
            </a:p>
            <a:p>
              <a:pPr algn="ctr"/>
              <a:r>
                <a:rPr lang="es-ES" b="1">
                  <a:latin typeface="Tahoma" pitchFamily="34" charset="0"/>
                </a:rPr>
                <a:t>e a actuar eticamente</a:t>
              </a:r>
              <a:endParaRPr lang="ca-ES"/>
            </a:p>
          </p:txBody>
        </p:sp>
        <p:sp>
          <p:nvSpPr>
            <p:cNvPr id="370696" name="Text Box 7"/>
            <p:cNvSpPr txBox="1">
              <a:spLocks noChangeArrowheads="1"/>
            </p:cNvSpPr>
            <p:nvPr/>
          </p:nvSpPr>
          <p:spPr bwMode="auto">
            <a:xfrm>
              <a:off x="-58" y="1294"/>
              <a:ext cx="828" cy="1498"/>
            </a:xfrm>
            <a:prstGeom prst="rect">
              <a:avLst/>
            </a:prstGeom>
            <a:solidFill>
              <a:srgbClr val="FF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s-ES" b="1">
                  <a:latin typeface="Tahoma" pitchFamily="34" charset="0"/>
                </a:rPr>
                <a:t>Eixe</a:t>
              </a:r>
            </a:p>
            <a:p>
              <a:r>
                <a:rPr lang="es-ES" b="1">
                  <a:latin typeface="Tahoma" pitchFamily="34" charset="0"/>
                </a:rPr>
                <a:t>Horizontal:</a:t>
              </a:r>
            </a:p>
            <a:p>
              <a:endParaRPr lang="es-ES" b="1">
                <a:latin typeface="Tahoma" pitchFamily="34" charset="0"/>
              </a:endParaRPr>
            </a:p>
            <a:p>
              <a:r>
                <a:rPr lang="es-ES">
                  <a:latin typeface="Tahoma" pitchFamily="34" charset="0"/>
                </a:rPr>
                <a:t>recursos </a:t>
              </a:r>
              <a:endParaRPr lang="ca-ES"/>
            </a:p>
          </p:txBody>
        </p:sp>
        <p:sp>
          <p:nvSpPr>
            <p:cNvPr id="370697" name="AutoShape 8"/>
            <p:cNvSpPr>
              <a:spLocks noChangeArrowheads="1"/>
            </p:cNvSpPr>
            <p:nvPr/>
          </p:nvSpPr>
          <p:spPr bwMode="auto">
            <a:xfrm>
              <a:off x="753" y="1366"/>
              <a:ext cx="3197" cy="116"/>
            </a:xfrm>
            <a:prstGeom prst="rightArrow">
              <a:avLst>
                <a:gd name="adj1" fmla="val 50000"/>
                <a:gd name="adj2" fmla="val 689009"/>
              </a:avLst>
            </a:prstGeom>
            <a:solidFill>
              <a:srgbClr val="FF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0698" name="AutoShape 9"/>
            <p:cNvSpPr>
              <a:spLocks noChangeArrowheads="1"/>
            </p:cNvSpPr>
            <p:nvPr/>
          </p:nvSpPr>
          <p:spPr bwMode="auto">
            <a:xfrm>
              <a:off x="753" y="2014"/>
              <a:ext cx="3265" cy="116"/>
            </a:xfrm>
            <a:prstGeom prst="rightArrow">
              <a:avLst>
                <a:gd name="adj1" fmla="val 50000"/>
                <a:gd name="adj2" fmla="val 703664"/>
              </a:avLst>
            </a:prstGeom>
            <a:solidFill>
              <a:srgbClr val="FF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0699" name="AutoShape 10"/>
            <p:cNvSpPr>
              <a:spLocks noChangeArrowheads="1"/>
            </p:cNvSpPr>
            <p:nvPr/>
          </p:nvSpPr>
          <p:spPr bwMode="auto">
            <a:xfrm>
              <a:off x="753" y="2590"/>
              <a:ext cx="3265" cy="116"/>
            </a:xfrm>
            <a:prstGeom prst="rightArrow">
              <a:avLst>
                <a:gd name="adj1" fmla="val 50000"/>
                <a:gd name="adj2" fmla="val 703664"/>
              </a:avLst>
            </a:prstGeom>
            <a:solidFill>
              <a:srgbClr val="FF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0700" name="Text Box 11"/>
            <p:cNvSpPr txBox="1">
              <a:spLocks noChangeArrowheads="1"/>
            </p:cNvSpPr>
            <p:nvPr/>
          </p:nvSpPr>
          <p:spPr bwMode="auto">
            <a:xfrm>
              <a:off x="3984" y="1150"/>
              <a:ext cx="892" cy="560"/>
            </a:xfrm>
            <a:prstGeom prst="rect">
              <a:avLst/>
            </a:prstGeom>
            <a:solidFill>
              <a:srgbClr val="FF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ES" sz="1600" b="1">
                  <a:latin typeface="Tahoma" pitchFamily="34" charset="0"/>
                </a:rPr>
                <a:t>Narrativa: </a:t>
              </a:r>
            </a:p>
            <a:p>
              <a:pPr algn="ctr"/>
              <a:r>
                <a:rPr lang="es-ES" sz="1400">
                  <a:latin typeface="Tahoma" pitchFamily="34" charset="0"/>
                </a:rPr>
                <a:t>contos</a:t>
              </a:r>
            </a:p>
            <a:p>
              <a:pPr algn="ctr"/>
              <a:r>
                <a:rPr lang="es-ES" sz="1400">
                  <a:latin typeface="Tahoma" pitchFamily="34" charset="0"/>
                </a:rPr>
                <a:t>lendas</a:t>
              </a:r>
            </a:p>
            <a:p>
              <a:pPr algn="ctr"/>
              <a:r>
                <a:rPr lang="es-ES" sz="1400">
                  <a:latin typeface="Tahoma" pitchFamily="34" charset="0"/>
                </a:rPr>
                <a:t>mitos</a:t>
              </a:r>
              <a:endParaRPr lang="ca-ES" sz="1400"/>
            </a:p>
          </p:txBody>
        </p:sp>
        <p:sp>
          <p:nvSpPr>
            <p:cNvPr id="370701" name="Text Box 12"/>
            <p:cNvSpPr txBox="1">
              <a:spLocks noChangeArrowheads="1"/>
            </p:cNvSpPr>
            <p:nvPr/>
          </p:nvSpPr>
          <p:spPr bwMode="auto">
            <a:xfrm>
              <a:off x="3984" y="1942"/>
              <a:ext cx="612" cy="231"/>
            </a:xfrm>
            <a:prstGeom prst="rect">
              <a:avLst/>
            </a:prstGeom>
            <a:solidFill>
              <a:srgbClr val="FF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s-ES" sz="1600" b="1">
                  <a:latin typeface="Tahoma" pitchFamily="34" charset="0"/>
                </a:rPr>
                <a:t>xogos         </a:t>
              </a:r>
              <a:endParaRPr lang="ca-ES" sz="1600"/>
            </a:p>
          </p:txBody>
        </p:sp>
        <p:sp>
          <p:nvSpPr>
            <p:cNvPr id="370702" name="Text Box 13"/>
            <p:cNvSpPr txBox="1">
              <a:spLocks noChangeArrowheads="1"/>
            </p:cNvSpPr>
            <p:nvPr/>
          </p:nvSpPr>
          <p:spPr bwMode="auto">
            <a:xfrm>
              <a:off x="3984" y="2302"/>
              <a:ext cx="612" cy="682"/>
            </a:xfrm>
            <a:prstGeom prst="rect">
              <a:avLst/>
            </a:prstGeom>
            <a:solidFill>
              <a:srgbClr val="FF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s-ES" sz="1600" b="1">
                  <a:latin typeface="Tahoma" pitchFamily="34" charset="0"/>
                </a:rPr>
                <a:t>Arte:</a:t>
              </a:r>
            </a:p>
            <a:p>
              <a:pPr algn="r"/>
              <a:endParaRPr lang="es-ES" sz="1600">
                <a:latin typeface="Tahoma" pitchFamily="34" charset="0"/>
              </a:endParaRPr>
            </a:p>
            <a:p>
              <a:pPr algn="r"/>
              <a:r>
                <a:rPr lang="es-ES" sz="1600">
                  <a:latin typeface="Tahoma" pitchFamily="34" charset="0"/>
                </a:rPr>
                <a:t>pintura</a:t>
              </a:r>
            </a:p>
            <a:p>
              <a:pPr algn="r"/>
              <a:r>
                <a:rPr lang="es-ES" sz="1600">
                  <a:latin typeface="Tahoma" pitchFamily="34" charset="0"/>
                </a:rPr>
                <a:t>música</a:t>
              </a:r>
            </a:p>
            <a:p>
              <a:pPr algn="ctr"/>
              <a:endParaRPr lang="es-ES" sz="1600">
                <a:latin typeface="Tahoma" pitchFamily="34" charset="0"/>
              </a:endParaRPr>
            </a:p>
            <a:p>
              <a:endParaRPr lang="ca-ES"/>
            </a:p>
          </p:txBody>
        </p:sp>
        <p:sp>
          <p:nvSpPr>
            <p:cNvPr id="370703" name="Line 14"/>
            <p:cNvSpPr>
              <a:spLocks noChangeShapeType="1"/>
            </p:cNvSpPr>
            <p:nvPr/>
          </p:nvSpPr>
          <p:spPr bwMode="auto">
            <a:xfrm>
              <a:off x="1603" y="574"/>
              <a:ext cx="7" cy="30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0704" name="Line 15"/>
            <p:cNvSpPr>
              <a:spLocks noChangeShapeType="1"/>
            </p:cNvSpPr>
            <p:nvPr/>
          </p:nvSpPr>
          <p:spPr bwMode="auto">
            <a:xfrm>
              <a:off x="3061" y="572"/>
              <a:ext cx="22" cy="31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0705" name="Text Box 16"/>
            <p:cNvSpPr txBox="1">
              <a:spLocks noChangeArrowheads="1"/>
            </p:cNvSpPr>
            <p:nvPr/>
          </p:nvSpPr>
          <p:spPr bwMode="auto">
            <a:xfrm>
              <a:off x="667" y="3742"/>
              <a:ext cx="1532" cy="432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ES" b="1">
                  <a:latin typeface="Tahoma" pitchFamily="34" charset="0"/>
                </a:rPr>
                <a:t>Habilidades</a:t>
              </a:r>
            </a:p>
            <a:p>
              <a:pPr algn="ctr"/>
              <a:r>
                <a:rPr lang="es-ES" b="1">
                  <a:latin typeface="Tahoma" pitchFamily="34" charset="0"/>
                </a:rPr>
                <a:t>de pensamento</a:t>
              </a:r>
              <a:endParaRPr lang="ca-ES"/>
            </a:p>
          </p:txBody>
        </p:sp>
        <p:sp>
          <p:nvSpPr>
            <p:cNvPr id="370706" name="Text Box 17"/>
            <p:cNvSpPr txBox="1">
              <a:spLocks noChangeArrowheads="1"/>
            </p:cNvSpPr>
            <p:nvPr/>
          </p:nvSpPr>
          <p:spPr bwMode="auto">
            <a:xfrm>
              <a:off x="2538" y="3742"/>
              <a:ext cx="1446" cy="432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ES" b="1">
                  <a:latin typeface="Tahoma" pitchFamily="34" charset="0"/>
                </a:rPr>
                <a:t>Actitudes</a:t>
              </a:r>
            </a:p>
            <a:p>
              <a:pPr algn="ctr"/>
              <a:r>
                <a:rPr lang="es-ES" b="1">
                  <a:latin typeface="Tahoma" pitchFamily="34" charset="0"/>
                </a:rPr>
                <a:t>èticas</a:t>
              </a:r>
              <a:endParaRPr lang="ca-ES"/>
            </a:p>
          </p:txBody>
        </p:sp>
      </p:grpSp>
      <p:sp>
        <p:nvSpPr>
          <p:cNvPr id="133138" name="Text Box 18"/>
          <p:cNvSpPr txBox="1">
            <a:spLocks noChangeArrowheads="1"/>
          </p:cNvSpPr>
          <p:nvPr/>
        </p:nvSpPr>
        <p:spPr bwMode="auto">
          <a:xfrm>
            <a:off x="2916238" y="1412875"/>
            <a:ext cx="30956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s-ES" b="1" dirty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  <a:cs typeface="Arial" charset="0"/>
            </a:endParaRPr>
          </a:p>
          <a:p>
            <a:pPr algn="ctr">
              <a:defRPr/>
            </a:pPr>
            <a:r>
              <a:rPr lang="es-E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Temàtica</a:t>
            </a:r>
            <a:r>
              <a:rPr lang="es-E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 central:</a:t>
            </a:r>
          </a:p>
          <a:p>
            <a:pPr>
              <a:defRPr/>
            </a:pPr>
            <a:r>
              <a:rPr lang="es-ES" b="1" dirty="0">
                <a:latin typeface="Tahoma" pitchFamily="34" charset="0"/>
                <a:cs typeface="Arial" charset="0"/>
              </a:rPr>
              <a:t>	</a:t>
            </a:r>
          </a:p>
          <a:p>
            <a:pPr algn="ctr">
              <a:defRPr/>
            </a:pPr>
            <a:endParaRPr lang="es-ES" b="1" dirty="0">
              <a:latin typeface="Tahoma" pitchFamily="34" charset="0"/>
              <a:cs typeface="Arial" charset="0"/>
            </a:endParaRPr>
          </a:p>
          <a:p>
            <a:pPr algn="ctr">
              <a:defRPr/>
            </a:pPr>
            <a:endParaRPr lang="es-ES" b="1" dirty="0">
              <a:latin typeface="Tahoma" pitchFamily="34" charset="0"/>
              <a:cs typeface="Arial" charset="0"/>
            </a:endParaRPr>
          </a:p>
          <a:p>
            <a:pPr algn="ctr">
              <a:defRPr/>
            </a:pPr>
            <a:r>
              <a:rPr lang="es-ES" b="1" dirty="0">
                <a:latin typeface="Tahoma" pitchFamily="34" charset="0"/>
                <a:cs typeface="Arial" charset="0"/>
              </a:rPr>
              <a:t>Valores </a:t>
            </a:r>
            <a:r>
              <a:rPr lang="es-ES" b="1" dirty="0" err="1">
                <a:latin typeface="Tahoma" pitchFamily="34" charset="0"/>
                <a:cs typeface="Arial" charset="0"/>
              </a:rPr>
              <a:t>interculturais</a:t>
            </a:r>
            <a:endParaRPr lang="es-ES" b="1" dirty="0">
              <a:latin typeface="Tahoma" pitchFamily="34" charset="0"/>
              <a:cs typeface="Arial" charset="0"/>
            </a:endParaRPr>
          </a:p>
          <a:p>
            <a:pPr algn="ctr">
              <a:defRPr/>
            </a:pPr>
            <a:endParaRPr lang="es-ES" b="1" dirty="0">
              <a:latin typeface="Tahoma" pitchFamily="34" charset="0"/>
              <a:cs typeface="Arial" charset="0"/>
            </a:endParaRPr>
          </a:p>
          <a:p>
            <a:pPr algn="ctr">
              <a:defRPr/>
            </a:pPr>
            <a:endParaRPr lang="es-ES" b="1" dirty="0">
              <a:latin typeface="Tahoma" pitchFamily="34" charset="0"/>
              <a:cs typeface="Arial" charset="0"/>
            </a:endParaRPr>
          </a:p>
          <a:p>
            <a:pPr algn="ctr">
              <a:defRPr/>
            </a:pPr>
            <a:r>
              <a:rPr lang="es-ES" b="1" dirty="0" err="1">
                <a:latin typeface="Tahoma" pitchFamily="34" charset="0"/>
                <a:cs typeface="Arial" charset="0"/>
              </a:rPr>
              <a:t>Dereitos</a:t>
            </a:r>
            <a:r>
              <a:rPr lang="es-ES" b="1" dirty="0">
                <a:latin typeface="Tahoma" pitchFamily="34" charset="0"/>
                <a:cs typeface="Arial" charset="0"/>
              </a:rPr>
              <a:t>, </a:t>
            </a:r>
            <a:r>
              <a:rPr lang="es-ES" b="1" dirty="0" err="1">
                <a:latin typeface="Tahoma" pitchFamily="34" charset="0"/>
                <a:cs typeface="Arial" charset="0"/>
              </a:rPr>
              <a:t>regras</a:t>
            </a:r>
            <a:r>
              <a:rPr lang="es-ES" b="1" dirty="0">
                <a:latin typeface="Tahoma" pitchFamily="34" charset="0"/>
                <a:cs typeface="Arial" charset="0"/>
              </a:rPr>
              <a:t>, normas</a:t>
            </a:r>
          </a:p>
          <a:p>
            <a:pPr algn="ctr">
              <a:defRPr/>
            </a:pPr>
            <a:endParaRPr lang="es-ES" b="1" dirty="0">
              <a:latin typeface="Tahoma" pitchFamily="34" charset="0"/>
              <a:cs typeface="Arial" charset="0"/>
            </a:endParaRPr>
          </a:p>
          <a:p>
            <a:pPr algn="ctr">
              <a:defRPr/>
            </a:pPr>
            <a:endParaRPr lang="es-ES" b="1" dirty="0">
              <a:latin typeface="Tahoma" pitchFamily="34" charset="0"/>
              <a:cs typeface="Arial" charset="0"/>
            </a:endParaRPr>
          </a:p>
          <a:p>
            <a:pPr algn="ctr">
              <a:defRPr/>
            </a:pPr>
            <a:endParaRPr lang="es-ES" b="1" dirty="0">
              <a:latin typeface="Tahoma" pitchFamily="34" charset="0"/>
              <a:cs typeface="Arial" charset="0"/>
            </a:endParaRPr>
          </a:p>
          <a:p>
            <a:pPr algn="ctr">
              <a:defRPr/>
            </a:pPr>
            <a:r>
              <a:rPr lang="es-ES" dirty="0">
                <a:latin typeface="Tahoma" pitchFamily="34" charset="0"/>
                <a:cs typeface="Arial" charset="0"/>
              </a:rPr>
              <a:t> </a:t>
            </a:r>
            <a:r>
              <a:rPr lang="es-ES" b="1" dirty="0">
                <a:latin typeface="Tahoma" pitchFamily="34" charset="0"/>
                <a:cs typeface="Arial" charset="0"/>
              </a:rPr>
              <a:t>percepción, </a:t>
            </a:r>
            <a:r>
              <a:rPr lang="es-ES" b="1" dirty="0" err="1">
                <a:latin typeface="Tahoma" pitchFamily="34" charset="0"/>
                <a:cs typeface="Arial" charset="0"/>
              </a:rPr>
              <a:t>linguaxe</a:t>
            </a:r>
            <a:r>
              <a:rPr lang="es-ES" b="1" dirty="0">
                <a:latin typeface="Tahoma" pitchFamily="34" charset="0"/>
                <a:cs typeface="Arial" charset="0"/>
              </a:rPr>
              <a:t>, mundo, </a:t>
            </a:r>
            <a:r>
              <a:rPr lang="es-ES" b="1" dirty="0" err="1">
                <a:latin typeface="Tahoma" pitchFamily="34" charset="0"/>
                <a:cs typeface="Arial" charset="0"/>
              </a:rPr>
              <a:t>identidade</a:t>
            </a:r>
            <a:endParaRPr lang="ca-ES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476250"/>
            <a:ext cx="7775575" cy="5832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WordArt 2"/>
          <p:cNvSpPr>
            <a:spLocks noChangeArrowheads="1" noChangeShapeType="1" noTextEdit="1"/>
          </p:cNvSpPr>
          <p:nvPr/>
        </p:nvSpPr>
        <p:spPr bwMode="auto">
          <a:xfrm rot="5400000">
            <a:off x="5436394" y="3069431"/>
            <a:ext cx="5759450" cy="719138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356"/>
              </a:avLst>
            </a:prstTxWarp>
            <a:scene3d>
              <a:camera prst="legacyPerspectiveFront">
                <a:rot lat="20639990" lon="20699975" rev="0"/>
              </a:camera>
              <a:lightRig rig="legacyNormal3" dir="l"/>
            </a:scene3d>
            <a:sp3d extrusionH="201600" prstMaterial="legacyPlastic">
              <a:extrusionClr>
                <a:srgbClr val="FF9966"/>
              </a:extrusionClr>
            </a:sp3d>
          </a:bodyPr>
          <a:lstStyle/>
          <a:p>
            <a:pPr algn="ctr" fontAlgn="auto"/>
            <a:r>
              <a:rPr lang="gl-ES" sz="3600" kern="10">
                <a:ln w="9525">
                  <a:round/>
                  <a:headEnd/>
                  <a:tailEnd/>
                </a:ln>
                <a:solidFill>
                  <a:srgbClr val="FFCC99"/>
                </a:solidFill>
                <a:latin typeface="Arial Black"/>
              </a:rPr>
              <a:t>DE  IMAXES</a:t>
            </a:r>
          </a:p>
        </p:txBody>
      </p:sp>
      <p:sp>
        <p:nvSpPr>
          <p:cNvPr id="189443" name="WordArt 3"/>
          <p:cNvSpPr>
            <a:spLocks noChangeArrowheads="1" noChangeShapeType="1" noTextEdit="1"/>
          </p:cNvSpPr>
          <p:nvPr/>
        </p:nvSpPr>
        <p:spPr bwMode="auto">
          <a:xfrm rot="5400000">
            <a:off x="-1836737" y="2997200"/>
            <a:ext cx="5040312" cy="719138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421"/>
              </a:avLst>
            </a:prstTxWarp>
            <a:scene3d>
              <a:camera prst="legacyPerspectiveFront">
                <a:rot lat="20639990" lon="20699975" rev="0"/>
              </a:camera>
              <a:lightRig rig="legacyNormal3" dir="l"/>
            </a:scene3d>
            <a:sp3d extrusionH="201600" prstMaterial="legacyPlastic">
              <a:extrusionClr>
                <a:srgbClr val="FF9966"/>
              </a:extrusionClr>
            </a:sp3d>
          </a:bodyPr>
          <a:lstStyle/>
          <a:p>
            <a:pPr algn="ctr" fontAlgn="auto"/>
            <a:r>
              <a:rPr lang="gl-ES" sz="3600" kern="10">
                <a:ln w="9525">
                  <a:round/>
                  <a:headEnd/>
                  <a:tailEnd/>
                </a:ln>
                <a:solidFill>
                  <a:srgbClr val="FFCC99"/>
                </a:solidFill>
                <a:latin typeface="Arial Black"/>
              </a:rPr>
              <a:t>LECTURA</a:t>
            </a:r>
          </a:p>
        </p:txBody>
      </p:sp>
      <p:pic>
        <p:nvPicPr>
          <p:cNvPr id="189444" name="Picture 4" descr="surrealismo_pi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836613"/>
            <a:ext cx="5832475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>
                <a:lumMod val="65000"/>
                <a:lumOff val="3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226112883_1436b60ce1_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04813"/>
            <a:ext cx="8569325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0"/>
            <a:ext cx="7164388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900113" y="2420938"/>
            <a:ext cx="7272337" cy="4437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0"/>
            <a:ext cx="7164388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chemeClr val="bg2"/>
          </a:fgClr>
          <a:bgClr>
            <a:schemeClr val="tx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Galeria_de_grabad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79400"/>
            <a:ext cx="6335713" cy="633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WordArt 2"/>
          <p:cNvSpPr>
            <a:spLocks noChangeArrowheads="1" noChangeShapeType="1" noTextEdit="1"/>
          </p:cNvSpPr>
          <p:nvPr/>
        </p:nvSpPr>
        <p:spPr bwMode="auto">
          <a:xfrm>
            <a:off x="4427538" y="620713"/>
            <a:ext cx="4176712" cy="5743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Que percibo ?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- sensacións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  (descripción)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Que sinto ?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- emocións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Que penso?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- narración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Que opino ?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argumentación</a:t>
            </a:r>
            <a:endParaRPr lang="gl-ES" sz="3600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muje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963" y="0"/>
            <a:ext cx="922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71472" y="285728"/>
            <a:ext cx="3255264" cy="1162050"/>
          </a:xfrm>
        </p:spPr>
        <p:txBody>
          <a:bodyPr/>
          <a:lstStyle/>
          <a:p>
            <a:r>
              <a:rPr lang="es-ES" dirty="0" smtClean="0"/>
              <a:t>A PROPOSTA DE M. LIPMAN</a:t>
            </a:r>
            <a:endParaRPr lang="es-ES" dirty="0"/>
          </a:p>
        </p:txBody>
      </p:sp>
      <p:pic>
        <p:nvPicPr>
          <p:cNvPr id="8" name="Marcador de contenido 7" descr="CabeceraMatthewLipman-620x25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60" r="18660"/>
          <a:stretch>
            <a:fillRect/>
          </a:stretch>
        </p:blipFill>
        <p:spPr>
          <a:xfrm>
            <a:off x="4168775" y="273050"/>
            <a:ext cx="4597400" cy="2957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357158" y="1428736"/>
            <a:ext cx="5191072" cy="4554551"/>
          </a:xfrm>
        </p:spPr>
        <p:txBody>
          <a:bodyPr>
            <a:noAutofit/>
          </a:bodyPr>
          <a:lstStyle/>
          <a:p>
            <a:endParaRPr lang="es-ES" sz="1600" dirty="0" smtClean="0">
              <a:solidFill>
                <a:schemeClr val="tx1"/>
              </a:solidFill>
            </a:endParaRPr>
          </a:p>
          <a:p>
            <a:r>
              <a:rPr lang="es-ES" sz="1600" dirty="0" smtClean="0"/>
              <a:t>“A clase como </a:t>
            </a:r>
            <a:r>
              <a:rPr lang="es-ES" sz="1600" dirty="0" err="1" smtClean="0"/>
              <a:t>unha</a:t>
            </a:r>
            <a:r>
              <a:rPr lang="es-ES" sz="1600" dirty="0" smtClean="0"/>
              <a:t> </a:t>
            </a:r>
            <a:r>
              <a:rPr lang="es-ES" sz="1600" dirty="0" err="1" smtClean="0"/>
              <a:t>Comunidade</a:t>
            </a:r>
            <a:r>
              <a:rPr lang="es-ES" sz="1600" dirty="0" smtClean="0"/>
              <a:t> </a:t>
            </a:r>
          </a:p>
          <a:p>
            <a:r>
              <a:rPr lang="es-ES" sz="1600" dirty="0" smtClean="0"/>
              <a:t>de Investigación” .</a:t>
            </a:r>
          </a:p>
          <a:p>
            <a:r>
              <a:rPr lang="es-ES" sz="1600" dirty="0" smtClean="0"/>
              <a:t> A </a:t>
            </a:r>
            <a:r>
              <a:rPr lang="es-ES" sz="1600" dirty="0" err="1" smtClean="0"/>
              <a:t>Súa</a:t>
            </a:r>
            <a:r>
              <a:rPr lang="es-ES" sz="1600" dirty="0" smtClean="0"/>
              <a:t> idea básica </a:t>
            </a:r>
            <a:r>
              <a:rPr lang="es-ES" sz="1600" dirty="0" err="1" smtClean="0"/>
              <a:t>foi</a:t>
            </a:r>
            <a:r>
              <a:rPr lang="es-ES" sz="1600" dirty="0" smtClean="0"/>
              <a:t> vincular  </a:t>
            </a:r>
          </a:p>
          <a:p>
            <a:r>
              <a:rPr lang="es-ES" sz="1600" dirty="0" smtClean="0"/>
              <a:t>filosofía e educación, </a:t>
            </a:r>
            <a:r>
              <a:rPr lang="es-ES" sz="1600" dirty="0" err="1" smtClean="0"/>
              <a:t>seguindo</a:t>
            </a:r>
            <a:r>
              <a:rPr lang="es-ES" sz="1600" dirty="0" smtClean="0"/>
              <a:t> </a:t>
            </a:r>
          </a:p>
          <a:p>
            <a:r>
              <a:rPr lang="es-ES" sz="1600" dirty="0" err="1" smtClean="0"/>
              <a:t>algunhas</a:t>
            </a:r>
            <a:r>
              <a:rPr lang="es-ES" sz="1600" dirty="0" smtClean="0"/>
              <a:t> ideas básicas de Dewey e</a:t>
            </a:r>
          </a:p>
          <a:p>
            <a:r>
              <a:rPr lang="es-ES" sz="1600" dirty="0" err="1" smtClean="0"/>
              <a:t>outros</a:t>
            </a:r>
            <a:r>
              <a:rPr lang="es-ES" sz="1600" dirty="0" smtClean="0"/>
              <a:t> filósofos.</a:t>
            </a:r>
          </a:p>
          <a:p>
            <a:r>
              <a:rPr lang="es-ES" sz="1600" dirty="0" err="1" smtClean="0"/>
              <a:t>Lipman</a:t>
            </a:r>
            <a:r>
              <a:rPr lang="es-ES" sz="1600" dirty="0" smtClean="0"/>
              <a:t> </a:t>
            </a:r>
            <a:r>
              <a:rPr lang="es-ES" sz="1600" dirty="0" err="1" smtClean="0"/>
              <a:t>aceptou</a:t>
            </a:r>
            <a:r>
              <a:rPr lang="es-ES" sz="1600" dirty="0" smtClean="0"/>
              <a:t> a </a:t>
            </a:r>
            <a:r>
              <a:rPr lang="es-ES" sz="1600" dirty="0" err="1" smtClean="0"/>
              <a:t>crenza</a:t>
            </a:r>
            <a:r>
              <a:rPr lang="es-ES" sz="1600" dirty="0" smtClean="0"/>
              <a:t> de que se </a:t>
            </a:r>
          </a:p>
          <a:p>
            <a:r>
              <a:rPr lang="es-ES" sz="1600" dirty="0" smtClean="0"/>
              <a:t>queremos vivir en sociedades</a:t>
            </a:r>
          </a:p>
          <a:p>
            <a:r>
              <a:rPr lang="es-ES" sz="1600" dirty="0" smtClean="0"/>
              <a:t>democráticas serán necesarias</a:t>
            </a:r>
          </a:p>
          <a:p>
            <a:r>
              <a:rPr lang="es-ES" sz="1600" dirty="0" smtClean="0"/>
              <a:t> </a:t>
            </a:r>
            <a:r>
              <a:rPr lang="es-ES" sz="1600" dirty="0" err="1" smtClean="0"/>
              <a:t>persoas</a:t>
            </a:r>
            <a:r>
              <a:rPr lang="es-ES" sz="1600" dirty="0" smtClean="0"/>
              <a:t> autónomas e solidarias,</a:t>
            </a:r>
          </a:p>
          <a:p>
            <a:r>
              <a:rPr lang="es-ES" sz="1600" dirty="0" smtClean="0"/>
              <a:t> capaces de pensar por si</a:t>
            </a:r>
          </a:p>
          <a:p>
            <a:r>
              <a:rPr lang="es-ES" sz="1600" dirty="0" err="1" smtClean="0"/>
              <a:t>mesmas</a:t>
            </a:r>
            <a:r>
              <a:rPr lang="es-ES" sz="1600" dirty="0" smtClean="0"/>
              <a:t> </a:t>
            </a:r>
            <a:r>
              <a:rPr lang="es-ES" sz="1600" dirty="0" err="1" smtClean="0"/>
              <a:t>dun</a:t>
            </a:r>
            <a:r>
              <a:rPr lang="es-ES" sz="1600" dirty="0" smtClean="0"/>
              <a:t> modo crítico, </a:t>
            </a:r>
          </a:p>
          <a:p>
            <a:r>
              <a:rPr lang="es-ES" sz="1600" dirty="0" err="1" smtClean="0"/>
              <a:t>coidadoso</a:t>
            </a:r>
            <a:r>
              <a:rPr lang="es-ES" sz="1600" dirty="0" smtClean="0"/>
              <a:t> e creativo…e </a:t>
            </a:r>
            <a:r>
              <a:rPr lang="es-ES" sz="1600" dirty="0" err="1" smtClean="0"/>
              <a:t>sempre</a:t>
            </a:r>
            <a:r>
              <a:rPr lang="es-ES" sz="1600" dirty="0" smtClean="0"/>
              <a:t> </a:t>
            </a:r>
          </a:p>
          <a:p>
            <a:r>
              <a:rPr lang="es-ES" sz="1600" dirty="0" err="1" smtClean="0"/>
              <a:t>dispostas</a:t>
            </a:r>
            <a:r>
              <a:rPr lang="es-ES" sz="1600" dirty="0" smtClean="0"/>
              <a:t> a cooperar </a:t>
            </a:r>
            <a:r>
              <a:rPr lang="es-ES" sz="1600" dirty="0" err="1" smtClean="0"/>
              <a:t>cos</a:t>
            </a:r>
            <a:r>
              <a:rPr lang="es-ES" sz="1600" dirty="0" smtClean="0"/>
              <a:t> </a:t>
            </a:r>
            <a:r>
              <a:rPr lang="es-ES" sz="1600" dirty="0" err="1" smtClean="0"/>
              <a:t>demáis</a:t>
            </a:r>
            <a:endParaRPr lang="es-ES" sz="1600" dirty="0" smtClean="0"/>
          </a:p>
          <a:p>
            <a:endParaRPr lang="es-ES" sz="1600" dirty="0">
              <a:solidFill>
                <a:schemeClr val="tx1"/>
              </a:solidFill>
            </a:endParaRPr>
          </a:p>
        </p:txBody>
      </p:sp>
      <p:pic>
        <p:nvPicPr>
          <p:cNvPr id="9" name="Imagen 8" descr="5299714622_6310c8bfde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248" y="3214686"/>
            <a:ext cx="4597400" cy="3388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6771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playa neg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275"/>
            <a:ext cx="9144000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mujeres corrien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6192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43" name="Rectangle 3" descr="Malla púrpura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835150" y="0"/>
            <a:ext cx="549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b="0"/>
          </a:p>
        </p:txBody>
      </p:sp>
      <p:sp>
        <p:nvSpPr>
          <p:cNvPr id="215045" name="Rectangle 5" descr="90%"/>
          <p:cNvSpPr>
            <a:spLocks noChangeArrowheads="1"/>
          </p:cNvSpPr>
          <p:nvPr/>
        </p:nvSpPr>
        <p:spPr bwMode="auto">
          <a:xfrm>
            <a:off x="1908175" y="0"/>
            <a:ext cx="5543550" cy="1268413"/>
          </a:xfrm>
          <a:prstGeom prst="rect">
            <a:avLst/>
          </a:prstGeom>
          <a:pattFill prst="pct90">
            <a:fgClr>
              <a:srgbClr val="9933FF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2000" b="0"/>
              <a:t>HABILIDADES  DE INVESTIGACIÓN</a:t>
            </a: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1908175" y="1341438"/>
            <a:ext cx="1727200" cy="358775"/>
          </a:xfrm>
          <a:prstGeom prst="rect">
            <a:avLst/>
          </a:prstGeom>
          <a:solidFill>
            <a:srgbClr val="CB8F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/>
              <a:t>ADIVIÑAR</a:t>
            </a:r>
          </a:p>
        </p:txBody>
      </p:sp>
      <p:sp>
        <p:nvSpPr>
          <p:cNvPr id="215047" name="Rectangle 7"/>
          <p:cNvSpPr>
            <a:spLocks noChangeArrowheads="1"/>
          </p:cNvSpPr>
          <p:nvPr/>
        </p:nvSpPr>
        <p:spPr bwMode="auto">
          <a:xfrm>
            <a:off x="4932363" y="1341438"/>
            <a:ext cx="2160587" cy="358775"/>
          </a:xfrm>
          <a:prstGeom prst="rect">
            <a:avLst/>
          </a:prstGeom>
          <a:solidFill>
            <a:srgbClr val="CB8F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/>
              <a:t>AVERIGUAR</a:t>
            </a:r>
          </a:p>
        </p:txBody>
      </p:sp>
      <p:sp>
        <p:nvSpPr>
          <p:cNvPr id="215048" name="Rectangle 8"/>
          <p:cNvSpPr>
            <a:spLocks noChangeArrowheads="1"/>
          </p:cNvSpPr>
          <p:nvPr/>
        </p:nvSpPr>
        <p:spPr bwMode="auto">
          <a:xfrm>
            <a:off x="1908175" y="1773238"/>
            <a:ext cx="3095625" cy="287337"/>
          </a:xfrm>
          <a:prstGeom prst="rect">
            <a:avLst/>
          </a:prstGeom>
          <a:solidFill>
            <a:srgbClr val="CB8F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/>
              <a:t>FORMULAR HIPÓTESES</a:t>
            </a:r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1908175" y="2205038"/>
            <a:ext cx="3311525" cy="360362"/>
          </a:xfrm>
          <a:prstGeom prst="rect">
            <a:avLst/>
          </a:prstGeom>
          <a:solidFill>
            <a:srgbClr val="CB8F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/>
              <a:t>OBSERVAR E DESCRIBIR</a:t>
            </a:r>
          </a:p>
        </p:txBody>
      </p:sp>
      <p:sp>
        <p:nvSpPr>
          <p:cNvPr id="215050" name="Rectangle 10"/>
          <p:cNvSpPr>
            <a:spLocks noChangeArrowheads="1"/>
          </p:cNvSpPr>
          <p:nvPr/>
        </p:nvSpPr>
        <p:spPr bwMode="auto">
          <a:xfrm>
            <a:off x="1908175" y="3068638"/>
            <a:ext cx="3384550" cy="360362"/>
          </a:xfrm>
          <a:prstGeom prst="rect">
            <a:avLst/>
          </a:prstGeom>
          <a:solidFill>
            <a:srgbClr val="CB8F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/>
              <a:t>BUSCAR ALTERNATIVAS</a:t>
            </a:r>
          </a:p>
        </p:txBody>
      </p:sp>
      <p:sp>
        <p:nvSpPr>
          <p:cNvPr id="215051" name="Rectangle 11"/>
          <p:cNvSpPr>
            <a:spLocks noChangeArrowheads="1"/>
          </p:cNvSpPr>
          <p:nvPr/>
        </p:nvSpPr>
        <p:spPr bwMode="auto">
          <a:xfrm>
            <a:off x="1908175" y="3860800"/>
            <a:ext cx="3887788" cy="360363"/>
          </a:xfrm>
          <a:prstGeom prst="rect">
            <a:avLst/>
          </a:prstGeom>
          <a:solidFill>
            <a:srgbClr val="CB8F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/>
              <a:t>ANTICIPAR  CONSECUENCIAS</a:t>
            </a:r>
          </a:p>
        </p:txBody>
      </p:sp>
      <p:sp>
        <p:nvSpPr>
          <p:cNvPr id="215052" name="Rectangle 12"/>
          <p:cNvSpPr>
            <a:spLocks noChangeArrowheads="1"/>
          </p:cNvSpPr>
          <p:nvPr/>
        </p:nvSpPr>
        <p:spPr bwMode="auto">
          <a:xfrm>
            <a:off x="1908175" y="4365625"/>
            <a:ext cx="3959225" cy="287338"/>
          </a:xfrm>
          <a:prstGeom prst="rect">
            <a:avLst/>
          </a:prstGeom>
          <a:solidFill>
            <a:srgbClr val="CB8F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/>
              <a:t>SELECCIONAR  POSIBILIDADES</a:t>
            </a:r>
          </a:p>
        </p:txBody>
      </p:sp>
      <p:sp>
        <p:nvSpPr>
          <p:cNvPr id="215053" name="Rectangle 13" descr="90%"/>
          <p:cNvSpPr>
            <a:spLocks noChangeArrowheads="1"/>
          </p:cNvSpPr>
          <p:nvPr/>
        </p:nvSpPr>
        <p:spPr bwMode="auto">
          <a:xfrm>
            <a:off x="1908175" y="6524625"/>
            <a:ext cx="5543550" cy="333375"/>
          </a:xfrm>
          <a:prstGeom prst="rect">
            <a:avLst/>
          </a:prstGeom>
          <a:pattFill prst="pct90">
            <a:fgClr>
              <a:srgbClr val="9933FF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/>
              <a:t>IMAXINAR</a:t>
            </a:r>
          </a:p>
        </p:txBody>
      </p:sp>
      <p:sp>
        <p:nvSpPr>
          <p:cNvPr id="215054" name="Rectangle 14" descr="Malla púrpura"/>
          <p:cNvSpPr>
            <a:spLocks noChangeArrowheads="1"/>
          </p:cNvSpPr>
          <p:nvPr/>
        </p:nvSpPr>
        <p:spPr bwMode="auto">
          <a:xfrm>
            <a:off x="7451725" y="0"/>
            <a:ext cx="1692275" cy="6858000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folHlink"/>
          </a:fgClr>
          <a:bgClr>
            <a:schemeClr val="tx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velasquez-1656-las-menin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0"/>
            <a:ext cx="6022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200"/>
            </a:gs>
            <a:gs pos="10001">
              <a:srgbClr val="FF0000"/>
            </a:gs>
            <a:gs pos="35001">
              <a:srgbClr val="BA0066"/>
            </a:gs>
            <a:gs pos="70000">
              <a:srgbClr val="66008F"/>
            </a:gs>
            <a:gs pos="100000">
              <a:srgbClr val="00008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meninasdetrasdelespejo2-l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7988" y="0"/>
            <a:ext cx="5786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325" y="0"/>
            <a:ext cx="9264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tx1"/>
          </a:fgClr>
          <a:bgClr>
            <a:srgbClr val="3366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0"/>
            <a:ext cx="540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39" name="Rectangle 3" descr="80%"/>
          <p:cNvSpPr>
            <a:spLocks noChangeArrowheads="1"/>
          </p:cNvSpPr>
          <p:nvPr/>
        </p:nvSpPr>
        <p:spPr bwMode="auto">
          <a:xfrm>
            <a:off x="1835150" y="0"/>
            <a:ext cx="5473700" cy="476250"/>
          </a:xfrm>
          <a:prstGeom prst="rect">
            <a:avLst/>
          </a:prstGeom>
          <a:pattFill prst="pct80">
            <a:fgClr>
              <a:srgbClr val="3366FF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2800" b="0">
                <a:solidFill>
                  <a:srgbClr val="000000"/>
                </a:solidFill>
              </a:rPr>
              <a:t>HABILIDADES     DE</a:t>
            </a:r>
          </a:p>
        </p:txBody>
      </p:sp>
      <p:sp>
        <p:nvSpPr>
          <p:cNvPr id="219140" name="Rectangle 4" descr="80%"/>
          <p:cNvSpPr>
            <a:spLocks noChangeArrowheads="1"/>
          </p:cNvSpPr>
          <p:nvPr/>
        </p:nvSpPr>
        <p:spPr bwMode="auto">
          <a:xfrm>
            <a:off x="1979613" y="692150"/>
            <a:ext cx="4752975" cy="433388"/>
          </a:xfrm>
          <a:prstGeom prst="rect">
            <a:avLst/>
          </a:prstGeom>
          <a:pattFill prst="pct80">
            <a:fgClr>
              <a:srgbClr val="0099CC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2800" b="0">
                <a:solidFill>
                  <a:srgbClr val="000000"/>
                </a:solidFill>
              </a:rPr>
              <a:t>CONCEPTUALIZACIÓN</a:t>
            </a:r>
          </a:p>
        </p:txBody>
      </p:sp>
      <p:sp>
        <p:nvSpPr>
          <p:cNvPr id="219141" name="Rectangle 5"/>
          <p:cNvSpPr>
            <a:spLocks noChangeArrowheads="1"/>
          </p:cNvSpPr>
          <p:nvPr/>
        </p:nvSpPr>
        <p:spPr bwMode="auto">
          <a:xfrm>
            <a:off x="2484438" y="1341438"/>
            <a:ext cx="1223962" cy="358775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>
                <a:solidFill>
                  <a:srgbClr val="000000"/>
                </a:solidFill>
              </a:rPr>
              <a:t>DEFINIR</a:t>
            </a:r>
          </a:p>
        </p:txBody>
      </p:sp>
      <p:sp>
        <p:nvSpPr>
          <p:cNvPr id="219142" name="Rectangle 6"/>
          <p:cNvSpPr>
            <a:spLocks noChangeArrowheads="1"/>
          </p:cNvSpPr>
          <p:nvPr/>
        </p:nvSpPr>
        <p:spPr bwMode="auto">
          <a:xfrm>
            <a:off x="2339975" y="2565400"/>
            <a:ext cx="4319588" cy="358775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>
                <a:solidFill>
                  <a:srgbClr val="000000"/>
                </a:solidFill>
              </a:rPr>
              <a:t>FORMULAR CONCEPTOS PRECISOS</a:t>
            </a:r>
          </a:p>
        </p:txBody>
      </p:sp>
      <p:sp>
        <p:nvSpPr>
          <p:cNvPr id="219143" name="Text Box 7"/>
          <p:cNvSpPr txBox="1">
            <a:spLocks noChangeArrowheads="1"/>
          </p:cNvSpPr>
          <p:nvPr/>
        </p:nvSpPr>
        <p:spPr bwMode="auto">
          <a:xfrm>
            <a:off x="4932363" y="2997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b="0">
              <a:solidFill>
                <a:srgbClr val="000000"/>
              </a:solidFill>
            </a:endParaRPr>
          </a:p>
        </p:txBody>
      </p:sp>
      <p:sp>
        <p:nvSpPr>
          <p:cNvPr id="219144" name="Text Box 8"/>
          <p:cNvSpPr txBox="1">
            <a:spLocks noChangeArrowheads="1"/>
          </p:cNvSpPr>
          <p:nvPr/>
        </p:nvSpPr>
        <p:spPr bwMode="auto">
          <a:xfrm>
            <a:off x="5127625" y="25130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b="0">
              <a:solidFill>
                <a:srgbClr val="000000"/>
              </a:solidFill>
            </a:endParaRPr>
          </a:p>
        </p:txBody>
      </p:sp>
      <p:sp>
        <p:nvSpPr>
          <p:cNvPr id="219145" name="Rectangle 9"/>
          <p:cNvSpPr>
            <a:spLocks noChangeArrowheads="1"/>
          </p:cNvSpPr>
          <p:nvPr/>
        </p:nvSpPr>
        <p:spPr bwMode="auto">
          <a:xfrm>
            <a:off x="1979613" y="3213100"/>
            <a:ext cx="5256212" cy="431800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>
                <a:solidFill>
                  <a:srgbClr val="000000"/>
                </a:solidFill>
              </a:rPr>
              <a:t>BUSCAR EXEMPLOS E CONTRAEXEMPLOS</a:t>
            </a:r>
          </a:p>
        </p:txBody>
      </p:sp>
      <p:sp>
        <p:nvSpPr>
          <p:cNvPr id="219146" name="Rectangle 10"/>
          <p:cNvSpPr>
            <a:spLocks noChangeArrowheads="1"/>
          </p:cNvSpPr>
          <p:nvPr/>
        </p:nvSpPr>
        <p:spPr bwMode="auto">
          <a:xfrm>
            <a:off x="2843213" y="4076700"/>
            <a:ext cx="3529012" cy="431800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>
                <a:solidFill>
                  <a:srgbClr val="000000"/>
                </a:solidFill>
              </a:rPr>
              <a:t>COMPARAR E CONTRASTAR</a:t>
            </a:r>
          </a:p>
        </p:txBody>
      </p:sp>
      <p:sp>
        <p:nvSpPr>
          <p:cNvPr id="219147" name="Rectangle 11"/>
          <p:cNvSpPr>
            <a:spLocks noChangeArrowheads="1"/>
          </p:cNvSpPr>
          <p:nvPr/>
        </p:nvSpPr>
        <p:spPr bwMode="auto">
          <a:xfrm>
            <a:off x="3059113" y="4941888"/>
            <a:ext cx="3168650" cy="431800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>
                <a:solidFill>
                  <a:srgbClr val="000000"/>
                </a:solidFill>
              </a:rPr>
              <a:t>AGRUPAR  E CLASIFICAR</a:t>
            </a:r>
          </a:p>
        </p:txBody>
      </p:sp>
      <p:sp>
        <p:nvSpPr>
          <p:cNvPr id="219148" name="Rectangle 12"/>
          <p:cNvSpPr>
            <a:spLocks noChangeArrowheads="1"/>
          </p:cNvSpPr>
          <p:nvPr/>
        </p:nvSpPr>
        <p:spPr bwMode="auto">
          <a:xfrm>
            <a:off x="3851275" y="6021388"/>
            <a:ext cx="1152525" cy="287337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>
                <a:solidFill>
                  <a:srgbClr val="000000"/>
                </a:solidFill>
              </a:rPr>
              <a:t>SERIAR</a:t>
            </a:r>
          </a:p>
        </p:txBody>
      </p:sp>
      <p:sp>
        <p:nvSpPr>
          <p:cNvPr id="219149" name="Rectangle 13"/>
          <p:cNvSpPr>
            <a:spLocks noChangeArrowheads="1"/>
          </p:cNvSpPr>
          <p:nvPr/>
        </p:nvSpPr>
        <p:spPr bwMode="auto">
          <a:xfrm>
            <a:off x="1908175" y="6542088"/>
            <a:ext cx="5400675" cy="315912"/>
          </a:xfrm>
          <a:prstGeom prst="rect">
            <a:avLst/>
          </a:prstGeom>
          <a:solidFill>
            <a:srgbClr val="3F549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219150" name="Rectangle 14" descr="Esferas"/>
          <p:cNvSpPr>
            <a:spLocks noChangeArrowheads="1"/>
          </p:cNvSpPr>
          <p:nvPr/>
        </p:nvSpPr>
        <p:spPr bwMode="auto">
          <a:xfrm>
            <a:off x="7164388" y="0"/>
            <a:ext cx="431800" cy="6858000"/>
          </a:xfrm>
          <a:prstGeom prst="rect">
            <a:avLst/>
          </a:prstGeom>
          <a:pattFill prst="sphere">
            <a:fgClr>
              <a:schemeClr val="tx2"/>
            </a:fgClr>
            <a:bgClr>
              <a:srgbClr val="3366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219151" name="Rectangle 15" descr="Esferas"/>
          <p:cNvSpPr>
            <a:spLocks noChangeArrowheads="1"/>
          </p:cNvSpPr>
          <p:nvPr/>
        </p:nvSpPr>
        <p:spPr bwMode="auto">
          <a:xfrm>
            <a:off x="1547813" y="0"/>
            <a:ext cx="503237" cy="6858000"/>
          </a:xfrm>
          <a:prstGeom prst="rect">
            <a:avLst/>
          </a:prstGeom>
          <a:pattFill prst="sphere">
            <a:fgClr>
              <a:schemeClr val="tx2"/>
            </a:fgClr>
            <a:bgClr>
              <a:srgbClr val="3366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3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pareja a cabal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0"/>
            <a:ext cx="6324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4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0"/>
            <a:ext cx="671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7" name="Picture 3" descr="4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6710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kasedpis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-7938"/>
            <a:ext cx="7343775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AutoShape 2" descr="data:image/jpeg;base64,/9j/4AAQSkZJRgABAQAAAQABAAD/2wCEAAkGBxQSEhQUDxQUFA8PFRQUFBQUFBQPFBQUFBQWFxQUFBQYHCggGBolHRQVITEhJSksMC4uFx8zODMsNygtLisBCgoKDg0OGhAQGiwkHCQsLS0sLCwsLCwsLCwsLCwsLCwsLCwsLCwsLCwsLCwsLCwsLCwsLCwsLCwsLCwsLCwsLP/AABEIARcAtAMBEQACEQEDEQH/xAAcAAABBQEBAQAAAAAAAAAAAAABAAIDBAYFBwj/xABBEAACAQIDBAYIBAQEBwEAAAABAgADEQQSIQUxQVEGEyJhcrEUIzIzcYGRoQdCssFS0eHwQ2KCkjRTc8LS4vEk/8QAGwEAAgMBAQEAAAAAAAAAAAAAAAECAwUGBAf/xAA3EQACAQIDBgQEBAcAAwAAAAAAAQIDEQQhMQUSM0FRcRMyYbEigZGhFBUj8DRCYnLB0eEGUvH/2gAMAwEAAhEDEQA/AMwdd5v854Tr1ksivEy1CiDMUYrjHjImq/D4dut4F/UZg7cfwQ7srkbMznBDbxjFEM02x/dL8/MzdwnBRjYnisumekoGmIY2O4CgA4QEOEYgwAUAFC4AMQAjGCFwDHcD56pg3Ft/KbVjob2ICZFosTFaA7hEYgMIWEav8Px26vgX9RmBtzyQ7sqnyNi051AhsYwQA0+xvcr8/wBRm7hF+ijFxXFZdnoKBpiJAjsAogCIxDhHYQYwDEIELDBCwAgMEADAD56V7G/ETcOgSuiuYi1CvCwBDwsMaxgI1v4ejtVj/lT7lv5Tn9u+WC9WVVORsGM51CQ2MkCAGo2P7lfn5mb2E4MTExXFZTrYWuM5pkgZmYKCtmzVlLcQc3V5gO0BdudiNFShlf8Af7Z5bPkRmlicpOZi2g16sdkJSzWUNYOWFQe1vO8DWCdK+aH8Q7aNGs2HyrnLslRWy9WjXKMEzXYra5F7E8OF4oOG/fkN3sPpU6x68VCSGDimLIBq1TLlIYn2TTGoG7jcmJuF018wSdncjo4OpRAFIXDqcyotOmqvekFYKTuyrUuRckn4Wk5xk3f96/8ACNmg4KvUFdab5go4DJlN0JsVAvbW+fdcBd8cox3G0LO9mdyeexYKIBQAEAAYDBCwBjsB87rNs6AiMLFiAYgEIAhMIDNT0Be1SqP4kB/2t/7TB24r04v1K5mzM5sQDABCAzUbGHqU+fmZv4TgxMTE8WRcInpKBpEQ0CMYoAOWAmOEBCgIMAFGA2IYDAYIwFAD57ww7Xzm2jeloVuMRatAgRAK0LjsCApJ2yNR0DX1lQ8QgHyLC/kJhbbb8OK9SMuRtLzmhCMABADU7H9ynz8zOgwnBiYmJ4si4Z6CkaYhggMEAHCAhwjIhMAFAAEwABgMBMBgvGALwuB89UCQ2m+bSN96FcxFiBAYQYhjoDNN0EHrKvgH6phbb8ke5CRs5zggxCBADVbI9ynwPmZ0GF4UTDxHFkWzLykaYDQIDBABwgJjxGJiMBCgMEAAYDGmAAvGA0mAHgWFXUX5zbRuy0KTGJl8dANENAgOwoWA1PQQ+sqd6D7N/WYW21+nHuQkbImc3YVh0AEIhM1Wyfcp8P3M6DC8GJh4niyOOuPxtVqgophEWmxUrUqvVqA7xn6sWUkEG2u+eu0Vqel0sLCK33Jt9EkvvqT7C2w9Z61KtTVauGKhmpualJiwvZWIBBHEHdcSM4paEMRh404xnF3UuqszsXkDyivGgHKYxMcDAQiYAK8ABeAAJgMYTAYCYxDSYwPn+geU2jfaIW1+I39/fEWRyI4iYoDETARoehLWxBHA03v/ALkMyNspOh81/kUjcTlxDhEIIiEzV7J90nw/czfwvCiYWI4kjH7BwWJrjE5Kq0cNWxVdmdLnEPZ8mVSdEFltfUz2tpWNTE1KNJwvG8lGOT0XP5nHwWLpPTZUqVs2Z1w+CwzOjXvYVK9RdSxPaLMbAGSzueqpTqRknKK0Tc5e0V07GgxK4hmwmCasyuaLVMTVQ+sISy5VfeLsbX3yGWcjww8FKpXUbq9op6Z8x22dk4ilSVMJUxFSk1XNVAqg1xTygZaVR9wuCd99dIRabuxUMRSnNyqqKdsssr+qRXwG0UoJiK1GrXYYekeswmJLGolXTI2ZrlVOoNrg3vwkmr5MnUoyqzhTlFfE8pR0a+RUoV3rtS6nF1a+NZkaoaTFcLh0uC4ZQMrCwKgG5MenYtlGFJS36ajBJpX80ny/2dHH7fqU8XiaVG9Ssy0VpIxPV0sqM1Ws/JQGTvJsJFRTSKKeEhKhTqTyjnd83nkl6+xDsp8c+z3q03apicQ+ZL5VK0bhfVqeyCQCQO+N7qlZk66wscUoNWjFZ9/Ul2A465VXEYpKqAtXw+MJculiM6X0FjY3U2hLQhiU/DbcItPSUcren/0i2ltCrVw9TGF6lPDJ/wAPRpt1TVbsFR6r2vZiRZRwgkk7Dp0oQqKgknL+ZvNL0X+zo7dxFapiKOFo1DSDo9atUWxcIpChUuNLsd8UUrXKKEKcKcq01ezslyuzpbMwRoqymrUqgsWU1SGZQQBlzW1FwT85Fu55a1RVHdRS7FsmIqPAaGh3X7ptHQPNEAJH93kS3VWBaIYhGFwQA0XQkevb/pN8u2kx9sv9Fd/9iZt5zAgiIQ8RCNXsn3SfD9zN/C8GJg4jiyI9j7MGHp9WpLDNUe50JLuWP6rfKemTuOvWdaW8+iX0Vjlno41NnOExL0EqsWankp1lDN7Rp5x2Phuj3+qPT+MU4pVYKTWV819bFzDbHC1lrM7O60epu9rm75yxIA1PIACJyurFMq96bglZXuDbGy3qlGo13oVaWYAqBUVg1rh6baNuHwgpWVmOhWjTupRUk/3qQ4Ho6oFX0h2xFTEqEqu4CXQA2RVXRRqT8Y9/oSqYuTcfDW6o5pLr8yLBbAr0rImMcYdbWXqqRqBRuXrSN3eReS30+RKri6dS8nTW91u7fQu4PYiI+IqHtVMWe01rEJlChB3Df85FyKqmJlOMI8o6fW9ynS6P1Vw6URiXVqBU0aiIEsEBCrUW9qgsdb6Gwj3872LJYqDquo4Xvqm+vToHBbBfrOtxdc16oRqaWRaKIr+3ZRe5Nt5MN/KyCpio7u5Sjuq93ne9jnVOiNVqS0amLY0aIHUqtNUsU92apv6y1hppJKotbF6x8Izc4083rn11t0OzT2cevFd2BfqBRIC5RfPnZhcmwJtp3RXyseN1v0/DSyvf7WLpkSgYYxHgtF7G/KbCOhauivEWoF4gADGDFeFhGo6Cnt1fCv6j/fymFtvyR7hzNgDOdAcIhDgYhGs2T7lPh+5m/hl+jEwcRxZFsy8pGmA7jYDFAYRGJjgYCEYAC8AGkwGNYxgRMYAMJjsIaTGB4Eh1/szYOk5EBMRNDGMAEDGIRMANX+H57Vbwp5tMHbnlh3ZFmxM50kgCMBwiEa/ZHuU+H7zfw3Cic/ieLLuYt9m1lAqOamSpinzUwlerlpq+KId0RsxuGpgZbAWQ62ns3kaiq0pXgkrqOuSztHLNd/uRGhWBrGquJ6lqxJVBWzNT67FhSLG4b3O4Wy5DujuiTlTe7uON7c7a2j/353HYyniPSEsK+Xr7/wCKdLYHQsvZGi1tT2dHHGJNWFCVLwne2np/X/z7DsGa1PEU6lXrloUqd3NqrDQYskFdxFghOhNxTHGDs42QqnhypOMbbzeWn9P/AH7lzpZ1nWOaQrszYZwuTrAtNglQh1K6MSbAqdb9WRxihoV4Pd3UpWspLpnpl+8tSnVo1mrU+r670VkswHpFPtLh8SQRnOYAsRv4hO6TTRNSpqm723k8tHrJfIi2lRxApKKfXghaLEhqxYEYSszsLG7MHscp3sFBjTRKnKk5Nytz6f8Asv8ABp8RQc42iQz9UaTu4GbIXpkKl+AuK7m3HqxylV/hPApR8CSsr3y7PX2M5Vw1cAPUeqKVXFMCgbEkhFbFdtshzKCDTAC6dlTxll1ax7d+k24xSuo/09F/3Uhq1cR6/rDX6tajPTCmspdfSMRanmXtKbKLEc6d9I8rE7Uvh3bXtZ6ZZLP9+pHtbE4putyDEKDWLoczrZFo4pLoEN7A0qbZDbMxHBgY0kFOFFWvbSzy53T592r8kboHT95QYstRpMZE8FpDtf3zmvc6V5orkRFiQ0CIGECMQICNV0B9uryyL+o/zmFtvhx7kXqbMic6MaYxhBgFjYbJ9ynhm7huFE5/EcWXctS8pGmIYIDARAAiMTHCMQiIAAiAxjQAY0YETRgRmAhhMYHhCCap0l8isYFqY0iAgqICAYwNV0B9ur4F8zMLbfDh3ZBm0nOACMYIAbDZJ9TT8Im9h+HHsYGI4su5xdhmuXY1B61w5culW1Ng3YUOWCsm/RAN1ySTc+qVi+v4dlu6K1tM+vr9S3tjCO9IK/aqu2QGnnpqocjM5GY6qoYgnjbnEnZ5FdGUYzutPWxFtbaNWm+SlTZgEJFkd8x6uoV7Y0AzIgte5L8LaiSebJUqUJK8n+7or4XE10svV5bu3ZCVaugZBY1SdOyWbNuOgA0N20ic4U5Z3vlrkvt9jpbCxVSojGsLEGwsj0gdAdA/aI1tqBuPxkZJciitCMWt06giKQGAAgAxoAMaMCFoxEZjAYYxHhNEXYDnNY6PkVDEXAzQEEGAWFeMR3eie0UotUNQ2BQWABJJvuH3mVtShKrCKj1JQpynK0Ts1Ol637NJiO9gp+gBmWtl9ZfY9awMubOnsXbIxFxlKuuuW+a45gzy4nCOjne6KK1B09TpkTxlBr9le5p+ETeocKPYwMRxZdy3LSkaYMaBEMEYBEYhwjARgA0wAYxgBG0YETxiIzACMyQjwpN81jo+RVaItQBAbQowtcQ1iueujhr5yH0tD8pRW0PZTgozy6FgTyHoNd0QwLLeqwsHGVRzGhLfDQTI2jWTtTXzMrGVVK0UamjSzHuEyJSsjPnKyNfgR6tfCJv4Xgx7GBV87JpcQGmIYIDFAAiNAESQgGAAMAGNACNowIXjERmMBhMYjwkNbd9ec1jo7Fa0RahEQJRTbsgKvORuaNHDqOb1HgQ5notZE2Col3yoCzNuA3zz4majG7diO+ou8mbbZHRpUs1cBn35fyL/AOR+053EY9y+Gnkupn18XKeUckaBE1sOMzG+Z43KyOlRp2E88nc8cpXZocJ7C/ATpMLwYdjKqedksvIDTAaBAYIAERoAiMQjABpgAxowI2gBE0YiIxgMMkI8IUa6TVR0vIgaBYhoHGRue+hSst5jwZA9adhX4CTSKKtdQXqaroEtqlXwD9QmLtp/px7mVVm5O7NpOcIFrC0+J3mVTlyKakuRZlRSd/B+wvwE6bDcGPZGXU87JTLyA1ohobGMUACIwHCMQDABpgAxowI2gBC8kIjMAGGSEeEoNTNU6bkVjvtIN2R7MPS35XY+RTNK1hvG0kkeetU3VkSAcozOd+Zq+gXtVueVPM/0mFtryQ7sqnyNrQS+vATnJOxVOVi4JSyhhiEaDBewvhE6fDcGPZGVV87JZcQGmIkgRgCABEAHCNCAYwGmADGgBG0YETRiIjGBGZIR4SDvtNQ6dFdJXM1sNHdhccTIl7YqXOWGXWlvSHiMpNV0DB6yoB/Av6ph7aaUI9yubN9SWwnLydzyydx8iRDADQYP2F8InTYbgx7IyavnZKTLiA0mDJIEBigARGJhEYhGADTEMY0YiNowIWjAjMYiMxgeEKd/fNU6YhXdK5am3HQTRIcskOpLukzIlrcnpUizBVBLMbADUkyE5qKu9CJ6V0b2WKFML+c6uebfyE47HYp16jfLkeeoztrM9lDDAQrxAaHB+wnhHlOnw/Cj2Rk1fMzhNgK5psljmZCubPvYU0u57R9pg27ncgXM0N+ne5RZln0ar+cZga5qEBg1kZD2O0w3MeduI3SLnC+XQkk7FU4LEZLLmVmW1+sByuBROY67iUqbr+1ra5tNVKd8/YW7IlbB1WcHKy0hlGQ1SSAK6uWNja2TMtrnlukVUgl69vQe6xtPB4gFdTZDRbWpvCr65TrqSx0vp2Y9+nZ/MW7K53xPKiwRjABiGRtGBG0YiJowImjEMMYHgraf33zVR1FNXkkMVZTLU3IrIcw0iTJSWQ5BuljMY3fRLYvVqKtQescdkH8in9z/AEnM7SxrqS8OPlXueecrmmozGkUzLCysqYrwAUBGqwWFJpobjVV8p2uFwE5UYO60RiVaqU33JvRDzH3l/wCXT6oh4yGnBnmIvy6p1Q/GQPQm5iH5dU6oPHQvQm5iH5fU6oPHiEYM8xD8vqdUHjoPoh7ofl9TqheMhHBt3Q/L6nVB4yGnBt3Q/AVOqH40RrYNu77w/AVfQPHiRPg27ofgKvoLx4kL4Nu6H4Gp6B48SI4Nu76w/A1Q8aIw4Ru6P8FUDxonz/kvpznqR19LzIaJQzdigkREnod3opsjrmDuPVU/o7D8vw5/SZ+0cZ4Ud2Pmf2MKs91tG/E5g8xLRkJFcyYGQKxQAIiA2uzvdU/AvkJ9KwX8PT/tXsc3W4ku7LM9RWAmACgIUAEIAGAxQABgIaYCI3EBETiICFhACMiAHzjzPKeHkd5DVDBPPc3VoI66QeRF3k91HoHQ2rfD2/5bMv1s3/dOa2nG1a/VGRtCnuVsuaO3eZ54yWhISK56E4kCthiEERCNts73VPwL+kT6Xgv4en/avY5yr55d2WJ6SsBgAoCFABCAwwAUABAAGBEYwgIhYRARMIARkQA+cUF7/CZ9zvkiIbpS9Tai/huTIlh8YmyynG2bNX0Iq+9Xwt5g+QmJtaPll3Mzakc4vuakTHMokob5CWhCehaEqKRQAJgI22zvdU/Av6RPpWC/h6f9q9jnKvnl3ZYnpKxQAEBCgAoDDABQAUAAYCGNAREwiERsIARkQA+cqPH4TLufQEsiOnRIN2FhvF9Lg6gxXUtDUw/xRuydoHpR1+ilfJiAvCoGU/G2YeX3mZtKG9Sb6Hj2hDeo36G4nOGCSUd8hLQjPQsiQKWERAxEwEjbbP8AdU/Av6RPpWD/AIeH9q9jnKvnl3ZYnpKxQAEBAiAMYwwAUAFAAGAgGAiJogIyICGEQA8F6P7K6+pY36tdXPdwX5/znOY7FKhTutXod7UqbsTv7a6L18RVU4SkXUIEJBVFUqTa5YjgftI7Gc6lKStz1Hh9pUMNBqtKz1RewH4WV2I9IrU0Glwgaq1uI1ygH6zaWFb1Z5a3/k9NL9KDfc1+zfw9wVEqwR3dLWZ6jXvzstl+0m8JSlFxkrpmJW25jKt05WT5JIk2r0bCrmw99N6E3uP8p59xmHjthx3d6hr0HhtpNvdq/U4FGctM1ZEj1AurEAcyQPORUZS0RGzegKeIQ+yyn4EHyjlTmtUwcJc0SsZWRRt8B7un4F/SJ9LwnAh2Xsc3V4ku7LE9BWCIBQECMAiAwwAUAFABQAaYCGMIhDCIARkQEeb7FwAo0wo1Y6sebH+7T57ia0sTW+yOyqzvmem4SgKaKq7lAHz4md9Qoxo01CKyRyVSbnJyZNLiBHXxCoLuwUd5t/8AZVUqwpq83YnCEpO0Vc5GL6RKPdqznmewv31+0zK+16cF8Ccvsj209nzl5nb3PO+ku3jSJFMKK1UkgDUIDxt5Cc/RwyxdWVSStG+nqdRgsF4kUpPJfczuF2fiMUcxzMP46hsP9P8AQTQqYjDYX4V9EaU61DD5L6I0Wx9iNQvchi9rkCwAHDXedTMrFY+NbRGfiMYqvK1jvgWEynmeA3OB92ngXyE+k4XgQ7L2OYq+eXcsT0EAGAAiEKABjAMBigAoAKAAMBDSIhDCIgGkQA8/Vra8p82py3JqXRpnXyV1Y2a7bptYUs1RzwUWt8S1gJ3sdo0qj3aV5O17L/JzcsHUhnP4V6nI2vtyoobMDSCWuF7Ta2t2vmN31mdWxuInN07bnv8AU9+FwNKVmnvX+hxsDjxWLHtZhb2jmJB7/lPDVpSg7yd2aNSi6SS9gvT7V2ckgEquigcC1hvOtvnKqk/haSIxR5Vt/aGfEVmXcWyg34KAtx9L/ObWDwu7Rimb2GqeHS3TbdFukSVaSrVZErL2baIGAHZKjd3W7pzu09nTo1W4JuLzM2th5KTlFNos7e2+mHFh2qxGi8B3seA8558HgZ13d5R6ksLg513fSPUbsHpCmIGVrJWH5eDd6fyjxmAlQe9HOJLFYKdB31j1PVcD7tPAvkJ3WG4MOy9ji6vnl3ZPLyAIAKIQIAERgGAxQAUAFABQAaYhAtAQ0iIDzm+htPmvM7Iqjay4Uh6mW2YWDrn7V7hgOYte45TU2fUq06u9S6Dq4NYqO5Y61euMQCzNmFUb13WtplnrlWnKo5y8x5IU/AtGKtYpYcogPUIb8Wa6D5sdT8hCpUbfxsulvTfxsyPSfpMFDU8O+eq/ZqVRoFA/JT+p1+993twuCc2pVFaPJHppUeb0MQBNo9iOts3ZNWpSepTXMqNlIGrbr3C8d43TNxeJpQqKEnZtHoo4iFOW5N2uXNjbJfEvYXCL7bnh3d7d08eKxUMPG/Pkj0YnFQoRy15I1dPorSWqjoWCpqUve7DcQ28TGltOpKk4SWb5mRLaNWVNwlz5nruC92ngXyE7fDcGHZexxFXzy7snlxABgIEQCgARGAYDFABQAUAFAAGIQLQAVohHm4nzQ7Io7V2atdMraEaq1r2M9GGxMqE95fMtoV3SlvIy/oWLw9xT6wLrrTOdT/p4fSbkMRhqqztf1NXxcLWzla/qcnbTYq2as1bqm07WZVvyK6eU0MG8M3aNt48840lK0LHFtNJA0TYTDtUdUT2nIAubC55mQq1I04OctEF7K5uW2omCppQw9qlRNajH2cxPa3bzw7py/wCFnjKkq1XJPRc/QppYSVdupPJcju7I2pTrqSnZcasnEE8e8d8zMVhqlGXxZrkzy16E6UrS+p0J5Cg3uC92ngXyE+lYbhQ7L2OXqed9yeXEAQECIQoDCIwDAYoAKACgAoAKIAQEKAHm4nzI7AUABGAHphgQwBU6EEXB+IjjJxd08wvbQ5VTovhT/hDXkzr9gZ7o7VxS/mLFXn1M3tXo21Ek0gXpHlqy9zAbx3zWw20o1lao7SNTDYqm1aWT9zr7B6L6B8QNPy09fq/8p4sbtP8AkpfX/R5sVtBt7tP6ne2dsunQzdWLFjqSbm3AX5TLr4qpWtvvQ8NWvOrbeZcnnKjeYL3aeBfIT6Xh+FHsjl6nnfcmlxWKAAgIUADAYYDFABQAUAFACpidpUaZtUqIh5MyqfvE2iyNKpJXjFv5E1Gsri6EEcwbwK2mnZkkBHley9pJXTNTOo9pTvU8jPnWJw06Et2R2Di0XJ5wFaACEAYoCH0N8UtCM9CcyBWNMCQIAbvBe7TwL5T6Zh+FHsjmKvnfcmlxWAwECABgARAYYDFABQAUAMx0+2+cJQGQ2q1iUU8gBdmHfu+sor1NyN0a2x8CsVW+Lyxzf+EeeYHq3NIFRiK+JN6hZ3AooGIb2SO3lBcs2gFtDPJCztzb+x0GIdSCnZ7kY5Ky8z/1fLI634Xqevr1KLv6IKopKhN1diHY1LW7Jsq7v4tdwnroLKVtEZO25WjTjNLfau3/AIPU5cc8fM2BxT0nzUzlYfcX3EcRMerRjVjuyzO4kk0bvYe3ExAt7NUDtJ+68xOYxmBnQd9Y9SmUbHXnhIAAgMRgA/D74paEJ6E0gQAYDBADdYL3aeBfKfTMNwo9kcvV88u5NLisBgAIAGADhAYYDFABQAUAMD+L+y3q4anVpi/ozMXA4I4F2+RUfeebFQcoZHRf+N4qNLEShL+ZfdGHwtWjRw3VsMR19a4rPSWlql+zRSo7aLoC1lNzYX0tKYKMI2zu9bGviPGq199bu7HRO+vVpLXp0O7+FeI6uo+HZWUVKi4ilmsSUGam2YjS/sct9+U9GHVk0Y+3Yb+5WTvbJ99T1e8uOdPmBG3/AAP3majugUapVgykhlNww0IMhOCkrSWQNG76O9IhWtTq2FbgdyvblyPdObx2znS+OGcfY88o2NDaZRUMIjRJMfh9/wAopLIjU0JzIFaGmAwRjNxgz6tPAvkJ9Lw3Bh2Ry9XzvuyKltOkzlFdS4z6X39UwWrbnlZlDW3EgG0vKidaoN7EGxINjexG8HvgBG2LUVFpk+sdWdV11VCocg7tC6fWAXK+29r08LRatWzZE35Eao30G74mw5mEVd2LKdN1JbsTm9EOlqY4GymnUC5whYMTTLMqtpx0BI4ZhCdozcOaPTiMFOjBTejbXzRphEeQUBigAoABluLHUHQwC9tDK43oFhajZlD07/lRiFHcqnRR8LSG4jSjtbExVm0+6u/qdXYvR+hhQepSzHUsbsxPexuTx3nS+kkkloeOviatd3m7+30OpGUHzFQXf4W8jPAos7ZzREUkNxlikh6gjuN9LaG413xbjeRFtGx6OdJC2WnXuWOivvueTDn3zAx+y929SnpzRRKK1RqiJhEA0RrCWhGbyJpArAYDBAZtMGfVp4V8hPpeG4MOy9jmK3nl3ZwMV0OpOynO46upWqoLKQGr4qliqocEdtS9EC2nZZhroReVWK+K6EU23VXRc1RwEWmtjVWupFwBcf8A6G03dle+7uKwanQikzli5ytbsFVdAA2EYoAdcl8EnZJNusqcxZXDdOjs/o4lLrcrsRWAAGgCZataoGAG9r1yCeIRBw1oxNFV6bg8uj6PqW0punJSH7E6OJQqNWOVqzXUEIlMIn8IsLncLkk3PASVKmoRSebStfmwdatJOMptxbuo8kd8S0SFABQAUAFAAQuALwuIBMQ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gl-ES"/>
          </a:p>
        </p:txBody>
      </p:sp>
      <p:sp>
        <p:nvSpPr>
          <p:cNvPr id="146435" name="AutoShape 4" descr="data:image/jpeg;base64,/9j/4AAQSkZJRgABAQAAAQABAAD/2wCEAAkGBxQSEhQUDxQUFA8PFRQUFBQUFBQPFBQUFBQWFxQUFBQYHCggGBolHRQVITEhJSksMC4uFx8zODMsNygtLisBCgoKDg0OGhAQGiwkHCQsLS0sLCwsLCwsLCwsLCwsLCwsLCwsLCwsLCwsLCwsLCwsLCwsLCwsLCwsLCwsLCwsLP/AABEIARcAtAMBEQACEQEDEQH/xAAcAAABBQEBAQAAAAAAAAAAAAABAAIDBAYFBwj/xABBEAACAQIDBAYIBAQEBwEAAAABAgADEQQSIQUxQVEGEyJhcrEUIzIzcYGRoQdCssFS0eHwQ2KCkjRTc8LS4vEk/8QAGwEAAgMBAQEAAAAAAAAAAAAAAAECAwUGBAf/xAA3EQACAQIDBgQEBAcAAwAAAAAAAQIDEQQhMQUSM0FRcRMyYbEigZGhFBUj8DRCYnLB0eEGUvH/2gAMAwEAAhEDEQA/AMwdd5v854Tr1ksivEy1CiDMUYrjHjImq/D4dut4F/UZg7cfwQ7srkbMznBDbxjFEM02x/dL8/MzdwnBRjYnisumekoGmIY2O4CgA4QEOEYgwAUAFC4AMQAjGCFwDHcD56pg3Ft/KbVjob2ICZFosTFaA7hEYgMIWEav8Px26vgX9RmBtzyQ7sqnyNi051AhsYwQA0+xvcr8/wBRm7hF+ijFxXFZdnoKBpiJAjsAogCIxDhHYQYwDEIELDBCwAgMEADAD56V7G/ETcOgSuiuYi1CvCwBDwsMaxgI1v4ejtVj/lT7lv5Tn9u+WC9WVVORsGM51CQ2MkCAGo2P7lfn5mb2E4MTExXFZTrYWuM5pkgZmYKCtmzVlLcQc3V5gO0BdudiNFShlf8Af7Z5bPkRmlicpOZi2g16sdkJSzWUNYOWFQe1vO8DWCdK+aH8Q7aNGs2HyrnLslRWy9WjXKMEzXYra5F7E8OF4oOG/fkN3sPpU6x68VCSGDimLIBq1TLlIYn2TTGoG7jcmJuF018wSdncjo4OpRAFIXDqcyotOmqvekFYKTuyrUuRckn4Wk5xk3f96/8ACNmg4KvUFdab5go4DJlN0JsVAvbW+fdcBd8cox3G0LO9mdyeexYKIBQAEAAYDBCwBjsB87rNs6AiMLFiAYgEIAhMIDNT0Be1SqP4kB/2t/7TB24r04v1K5mzM5sQDABCAzUbGHqU+fmZv4TgxMTE8WRcInpKBpEQ0CMYoAOWAmOEBCgIMAFGA2IYDAYIwFAD57ww7Xzm2jeloVuMRatAgRAK0LjsCApJ2yNR0DX1lQ8QgHyLC/kJhbbb8OK9SMuRtLzmhCMABADU7H9ynz8zOgwnBiYmJ4si4Z6CkaYhggMEAHCAhwjIhMAFAAEwABgMBMBgvGALwuB89UCQ2m+bSN96FcxFiBAYQYhjoDNN0EHrKvgH6phbb8ke5CRs5zggxCBADVbI9ynwPmZ0GF4UTDxHFkWzLykaYDQIDBABwgJjxGJiMBCgMEAAYDGmAAvGA0mAHgWFXUX5zbRuy0KTGJl8dANENAgOwoWA1PQQ+sqd6D7N/WYW21+nHuQkbImc3YVh0AEIhM1Wyfcp8P3M6DC8GJh4niyOOuPxtVqgophEWmxUrUqvVqA7xn6sWUkEG2u+eu0Vqel0sLCK33Jt9EkvvqT7C2w9Z61KtTVauGKhmpualJiwvZWIBBHEHdcSM4paEMRh404xnF3UuqszsXkDyivGgHKYxMcDAQiYAK8ABeAAJgMYTAYCYxDSYwPn+geU2jfaIW1+I39/fEWRyI4iYoDETARoehLWxBHA03v/ALkMyNspOh81/kUjcTlxDhEIIiEzV7J90nw/czfwvCiYWI4kjH7BwWJrjE5Kq0cNWxVdmdLnEPZ8mVSdEFltfUz2tpWNTE1KNJwvG8lGOT0XP5nHwWLpPTZUqVs2Z1w+CwzOjXvYVK9RdSxPaLMbAGSzueqpTqRknKK0Tc5e0V07GgxK4hmwmCasyuaLVMTVQ+sISy5VfeLsbX3yGWcjww8FKpXUbq9op6Z8x22dk4ilSVMJUxFSk1XNVAqg1xTygZaVR9wuCd99dIRabuxUMRSnNyqqKdsssr+qRXwG0UoJiK1GrXYYekeswmJLGolXTI2ZrlVOoNrg3vwkmr5MnUoyqzhTlFfE8pR0a+RUoV3rtS6nF1a+NZkaoaTFcLh0uC4ZQMrCwKgG5MenYtlGFJS36ajBJpX80ny/2dHH7fqU8XiaVG9Ssy0VpIxPV0sqM1Ws/JQGTvJsJFRTSKKeEhKhTqTyjnd83nkl6+xDsp8c+z3q03apicQ+ZL5VK0bhfVqeyCQCQO+N7qlZk66wscUoNWjFZ9/Ul2A465VXEYpKqAtXw+MJculiM6X0FjY3U2hLQhiU/DbcItPSUcren/0i2ltCrVw9TGF6lPDJ/wAPRpt1TVbsFR6r2vZiRZRwgkk7Dp0oQqKgknL+ZvNL0X+zo7dxFapiKOFo1DSDo9atUWxcIpChUuNLsd8UUrXKKEKcKcq01ezslyuzpbMwRoqymrUqgsWU1SGZQQBlzW1FwT85Fu55a1RVHdRS7FsmIqPAaGh3X7ptHQPNEAJH93kS3VWBaIYhGFwQA0XQkevb/pN8u2kx9sv9Fd/9iZt5zAgiIQ8RCNXsn3SfD9zN/C8GJg4jiyI9j7MGHp9WpLDNUe50JLuWP6rfKemTuOvWdaW8+iX0Vjlno41NnOExL0EqsWankp1lDN7Rp5x2Phuj3+qPT+MU4pVYKTWV819bFzDbHC1lrM7O60epu9rm75yxIA1PIACJyurFMq96bglZXuDbGy3qlGo13oVaWYAqBUVg1rh6baNuHwgpWVmOhWjTupRUk/3qQ4Ho6oFX0h2xFTEqEqu4CXQA2RVXRRqT8Y9/oSqYuTcfDW6o5pLr8yLBbAr0rImMcYdbWXqqRqBRuXrSN3eReS30+RKri6dS8nTW91u7fQu4PYiI+IqHtVMWe01rEJlChB3Df85FyKqmJlOMI8o6fW9ynS6P1Vw6URiXVqBU0aiIEsEBCrUW9qgsdb6Gwj3872LJYqDquo4Xvqm+vToHBbBfrOtxdc16oRqaWRaKIr+3ZRe5Nt5MN/KyCpio7u5Sjuq93ne9jnVOiNVqS0amLY0aIHUqtNUsU92apv6y1hppJKotbF6x8Izc4083rn11t0OzT2cevFd2BfqBRIC5RfPnZhcmwJtp3RXyseN1v0/DSyvf7WLpkSgYYxHgtF7G/KbCOhauivEWoF4gADGDFeFhGo6Cnt1fCv6j/fymFtvyR7hzNgDOdAcIhDgYhGs2T7lPh+5m/hl+jEwcRxZFsy8pGmA7jYDFAYRGJjgYCEYAC8AGkwGNYxgRMYAMJjsIaTGB4Eh1/szYOk5EBMRNDGMAEDGIRMANX+H57Vbwp5tMHbnlh3ZFmxM50kgCMBwiEa/ZHuU+H7zfw3Cic/ieLLuYt9m1lAqOamSpinzUwlerlpq+KId0RsxuGpgZbAWQ62ns3kaiq0pXgkrqOuSztHLNd/uRGhWBrGquJ6lqxJVBWzNT67FhSLG4b3O4Wy5DujuiTlTe7uON7c7a2j/353HYyniPSEsK+Xr7/wCKdLYHQsvZGi1tT2dHHGJNWFCVLwne2np/X/z7DsGa1PEU6lXrloUqd3NqrDQYskFdxFghOhNxTHGDs42QqnhypOMbbzeWn9P/AH7lzpZ1nWOaQrszYZwuTrAtNglQh1K6MSbAqdb9WRxihoV4Pd3UpWspLpnpl+8tSnVo1mrU+r670VkswHpFPtLh8SQRnOYAsRv4hO6TTRNSpqm723k8tHrJfIi2lRxApKKfXghaLEhqxYEYSszsLG7MHscp3sFBjTRKnKk5Nytz6f8Asv8ABp8RQc42iQz9UaTu4GbIXpkKl+AuK7m3HqxylV/hPApR8CSsr3y7PX2M5Vw1cAPUeqKVXFMCgbEkhFbFdtshzKCDTAC6dlTxll1ax7d+k24xSuo/09F/3Uhq1cR6/rDX6tajPTCmspdfSMRanmXtKbKLEc6d9I8rE7Uvh3bXtZ6ZZLP9+pHtbE4putyDEKDWLoczrZFo4pLoEN7A0qbZDbMxHBgY0kFOFFWvbSzy53T592r8kboHT95QYstRpMZE8FpDtf3zmvc6V5orkRFiQ0CIGECMQICNV0B9uryyL+o/zmFtvhx7kXqbMic6MaYxhBgFjYbJ9ynhm7huFE5/EcWXctS8pGmIYIDARAAiMTHCMQiIAAiAxjQAY0YETRgRmAhhMYHhCCap0l8isYFqY0iAgqICAYwNV0B9ur4F8zMLbfDh3ZBm0nOACMYIAbDZJ9TT8Im9h+HHsYGI4su5xdhmuXY1B61w5culW1Ng3YUOWCsm/RAN1ySTc+qVi+v4dlu6K1tM+vr9S3tjCO9IK/aqu2QGnnpqocjM5GY6qoYgnjbnEnZ5FdGUYzutPWxFtbaNWm+SlTZgEJFkd8x6uoV7Y0AzIgte5L8LaiSebJUqUJK8n+7or4XE10svV5bu3ZCVaugZBY1SdOyWbNuOgA0N20ic4U5Z3vlrkvt9jpbCxVSojGsLEGwsj0gdAdA/aI1tqBuPxkZJciitCMWt06giKQGAAgAxoAMaMCFoxEZjAYYxHhNEXYDnNY6PkVDEXAzQEEGAWFeMR3eie0UotUNQ2BQWABJJvuH3mVtShKrCKj1JQpynK0Ts1Ol637NJiO9gp+gBmWtl9ZfY9awMubOnsXbIxFxlKuuuW+a45gzy4nCOjne6KK1B09TpkTxlBr9le5p+ETeocKPYwMRxZdy3LSkaYMaBEMEYBEYhwjARgA0wAYxgBG0YETxiIzACMyQjwpN81jo+RVaItQBAbQowtcQ1iueujhr5yH0tD8pRW0PZTgozy6FgTyHoNd0QwLLeqwsHGVRzGhLfDQTI2jWTtTXzMrGVVK0UamjSzHuEyJSsjPnKyNfgR6tfCJv4Xgx7GBV87JpcQGmIYIDFAAiNAESQgGAAMAGNACNowIXjERmMBhMYjwkNbd9ec1jo7Fa0RahEQJRTbsgKvORuaNHDqOb1HgQ5notZE2Col3yoCzNuA3zz4majG7diO+ou8mbbZHRpUs1cBn35fyL/AOR+053EY9y+Gnkupn18XKeUckaBE1sOMzG+Z43KyOlRp2E88nc8cpXZocJ7C/ATpMLwYdjKqedksvIDTAaBAYIAERoAiMQjABpgAxowI2gBE0YiIxgMMkI8IUa6TVR0vIgaBYhoHGRue+hSst5jwZA9adhX4CTSKKtdQXqaroEtqlXwD9QmLtp/px7mVVm5O7NpOcIFrC0+J3mVTlyKakuRZlRSd/B+wvwE6bDcGPZGXU87JTLyA1ohobGMUACIwHCMQDABpgAxowI2gBC8kIjMAGGSEeEoNTNU6bkVjvtIN2R7MPS35XY+RTNK1hvG0kkeetU3VkSAcozOd+Zq+gXtVueVPM/0mFtryQ7sqnyNrQS+vATnJOxVOVi4JSyhhiEaDBewvhE6fDcGPZGVV87JZcQGmIkgRgCABEAHCNCAYwGmADGgBG0YETRiIjGBGZIR4SDvtNQ6dFdJXM1sNHdhccTIl7YqXOWGXWlvSHiMpNV0DB6yoB/Av6ph7aaUI9yubN9SWwnLydzyydx8iRDADQYP2F8InTYbgx7IyavnZKTLiA0mDJIEBigARGJhEYhGADTEMY0YiNowIWjAjMYiMxgeEKd/fNU6YhXdK5am3HQTRIcskOpLukzIlrcnpUizBVBLMbADUkyE5qKu9CJ6V0b2WKFML+c6uebfyE47HYp16jfLkeeoztrM9lDDAQrxAaHB+wnhHlOnw/Cj2Rk1fMzhNgK5psljmZCubPvYU0u57R9pg27ncgXM0N+ne5RZln0ar+cZga5qEBg1kZD2O0w3MeduI3SLnC+XQkk7FU4LEZLLmVmW1+sByuBROY67iUqbr+1ra5tNVKd8/YW7IlbB1WcHKy0hlGQ1SSAK6uWNja2TMtrnlukVUgl69vQe6xtPB4gFdTZDRbWpvCr65TrqSx0vp2Y9+nZ/MW7K53xPKiwRjABiGRtGBG0YiJowImjEMMYHgraf33zVR1FNXkkMVZTLU3IrIcw0iTJSWQ5BuljMY3fRLYvVqKtQescdkH8in9z/AEnM7SxrqS8OPlXueecrmmozGkUzLCysqYrwAUBGqwWFJpobjVV8p2uFwE5UYO60RiVaqU33JvRDzH3l/wCXT6oh4yGnBnmIvy6p1Q/GQPQm5iH5dU6oPHQvQm5iH5fU6oPHiEYM8xD8vqdUHjoPoh7ofl9TqheMhHBt3Q/L6nVB4yGnBt3Q/AVOqH40RrYNu77w/AVfQPHiRPg27ofgKvoLx4kL4Nu6H4Gp6B48SI4Nu76w/A1Q8aIw4Ru6P8FUDxonz/kvpznqR19LzIaJQzdigkREnod3opsjrmDuPVU/o7D8vw5/SZ+0cZ4Ud2Pmf2MKs91tG/E5g8xLRkJFcyYGQKxQAIiA2uzvdU/AvkJ9KwX8PT/tXsc3W4ku7LM9RWAmACgIUAEIAGAxQABgIaYCI3EBETiICFhACMiAHzjzPKeHkd5DVDBPPc3VoI66QeRF3k91HoHQ2rfD2/5bMv1s3/dOa2nG1a/VGRtCnuVsuaO3eZ54yWhISK56E4kCthiEERCNts73VPwL+kT6Xgv4en/avY5yr55d2WJ6SsBgAoCFABCAwwAUABAAGBEYwgIhYRARMIARkQA+cUF7/CZ9zvkiIbpS9Tai/huTIlh8YmyynG2bNX0Iq+9Xwt5g+QmJtaPll3Mzakc4vuakTHMokob5CWhCehaEqKRQAJgI22zvdU/Av6RPpWC/h6f9q9jnKvnl3ZYnpKxQAEBCgAoDDABQAUAAYCGNAREwiERsIARkQA+cqPH4TLufQEsiOnRIN2FhvF9Lg6gxXUtDUw/xRuydoHpR1+ilfJiAvCoGU/G2YeX3mZtKG9Sb6Hj2hDeo36G4nOGCSUd8hLQjPQsiQKWERAxEwEjbbP8AdU/Av6RPpWD/AIeH9q9jnKvnl3ZYnpKxQAEBAiAMYwwAUAFAAGAgGAiJogIyICGEQA8F6P7K6+pY36tdXPdwX5/znOY7FKhTutXod7UqbsTv7a6L18RVU4SkXUIEJBVFUqTa5YjgftI7Gc6lKStz1Hh9pUMNBqtKz1RewH4WV2I9IrU0Glwgaq1uI1ygH6zaWFb1Z5a3/k9NL9KDfc1+zfw9wVEqwR3dLWZ6jXvzstl+0m8JSlFxkrpmJW25jKt05WT5JIk2r0bCrmw99N6E3uP8p59xmHjthx3d6hr0HhtpNvdq/U4FGctM1ZEj1AurEAcyQPORUZS0RGzegKeIQ+yyn4EHyjlTmtUwcJc0SsZWRRt8B7un4F/SJ9LwnAh2Xsc3V4ku7LE9BWCIBQECMAiAwwAUAFABQAaYCGMIhDCIARkQEeb7FwAo0wo1Y6sebH+7T57ia0sTW+yOyqzvmem4SgKaKq7lAHz4md9Qoxo01CKyRyVSbnJyZNLiBHXxCoLuwUd5t/8AZVUqwpq83YnCEpO0Vc5GL6RKPdqznmewv31+0zK+16cF8Ccvsj209nzl5nb3PO+ku3jSJFMKK1UkgDUIDxt5Cc/RwyxdWVSStG+nqdRgsF4kUpPJfczuF2fiMUcxzMP46hsP9P8AQTQqYjDYX4V9EaU61DD5L6I0Wx9iNQvchi9rkCwAHDXedTMrFY+NbRGfiMYqvK1jvgWEynmeA3OB92ngXyE+k4XgQ7L2OYq+eXcsT0EAGAAiEKABjAMBigAoAKAAMBDSIhDCIgGkQA8/Vra8p82py3JqXRpnXyV1Y2a7bptYUs1RzwUWt8S1gJ3sdo0qj3aV5O17L/JzcsHUhnP4V6nI2vtyoobMDSCWuF7Ta2t2vmN31mdWxuInN07bnv8AU9+FwNKVmnvX+hxsDjxWLHtZhb2jmJB7/lPDVpSg7yd2aNSi6SS9gvT7V2ckgEquigcC1hvOtvnKqk/haSIxR5Vt/aGfEVmXcWyg34KAtx9L/ObWDwu7Rimb2GqeHS3TbdFukSVaSrVZErL2baIGAHZKjd3W7pzu09nTo1W4JuLzM2th5KTlFNos7e2+mHFh2qxGi8B3seA8558HgZ13d5R6ksLg513fSPUbsHpCmIGVrJWH5eDd6fyjxmAlQe9HOJLFYKdB31j1PVcD7tPAvkJ3WG4MOy9ji6vnl3ZPLyAIAKIQIAERgGAxQAUAFABQAaYhAtAQ0iIDzm+htPmvM7Iqjay4Uh6mW2YWDrn7V7hgOYte45TU2fUq06u9S6Dq4NYqO5Y61euMQCzNmFUb13WtplnrlWnKo5y8x5IU/AtGKtYpYcogPUIb8Wa6D5sdT8hCpUbfxsulvTfxsyPSfpMFDU8O+eq/ZqVRoFA/JT+p1+993twuCc2pVFaPJHppUeb0MQBNo9iOts3ZNWpSepTXMqNlIGrbr3C8d43TNxeJpQqKEnZtHoo4iFOW5N2uXNjbJfEvYXCL7bnh3d7d08eKxUMPG/Pkj0YnFQoRy15I1dPorSWqjoWCpqUve7DcQ28TGltOpKk4SWb5mRLaNWVNwlz5nruC92ngXyE7fDcGHZexxFXzy7snlxABgIEQCgARGAYDFABQAUAFAAGIQLQAVohHm4nzQ7Io7V2atdMraEaq1r2M9GGxMqE95fMtoV3SlvIy/oWLw9xT6wLrrTOdT/p4fSbkMRhqqztf1NXxcLWzla/qcnbTYq2as1bqm07WZVvyK6eU0MG8M3aNt48840lK0LHFtNJA0TYTDtUdUT2nIAubC55mQq1I04OctEF7K5uW2omCppQw9qlRNajH2cxPa3bzw7py/wCFnjKkq1XJPRc/QppYSVdupPJcju7I2pTrqSnZcasnEE8e8d8zMVhqlGXxZrkzy16E6UrS+p0J5Cg3uC92ngXyE+lYbhQ7L2OXqed9yeXEAQECIQoDCIwDAYoAKACgAoAKIAQEKAHm4nzI7AUABGAHphgQwBU6EEXB+IjjJxd08wvbQ5VTovhT/hDXkzr9gZ7o7VxS/mLFXn1M3tXo21Ek0gXpHlqy9zAbx3zWw20o1lao7SNTDYqm1aWT9zr7B6L6B8QNPy09fq/8p4sbtP8AkpfX/R5sVtBt7tP6ne2dsunQzdWLFjqSbm3AX5TLr4qpWtvvQ8NWvOrbeZcnnKjeYL3aeBfIT6Xh+FHsjl6nnfcmlxWKAAgIUADAYYDFABQAUAFACpidpUaZtUqIh5MyqfvE2iyNKpJXjFv5E1Gsri6EEcwbwK2mnZkkBHley9pJXTNTOo9pTvU8jPnWJw06Et2R2Di0XJ5wFaACEAYoCH0N8UtCM9CcyBWNMCQIAbvBe7TwL5T6Zh+FHsjmKvnfcmlxWAwECABgARAYYDFABQAUAMx0+2+cJQGQ2q1iUU8gBdmHfu+sor1NyN0a2x8CsVW+Lyxzf+EeeYHq3NIFRiK+JN6hZ3AooGIb2SO3lBcs2gFtDPJCztzb+x0GIdSCnZ7kY5Ky8z/1fLI634Xqevr1KLv6IKopKhN1diHY1LW7Jsq7v4tdwnroLKVtEZO25WjTjNLfau3/AIPU5cc8fM2BxT0nzUzlYfcX3EcRMerRjVjuyzO4kk0bvYe3ExAt7NUDtJ+68xOYxmBnQd9Y9SmUbHXnhIAAgMRgA/D74paEJ6E0gQAYDBADdYL3aeBfKfTMNwo9kcvV88u5NLisBgAIAGADhAYYDFABQAUAMD+L+y3q4anVpi/ozMXA4I4F2+RUfeebFQcoZHRf+N4qNLEShL+ZfdGHwtWjRw3VsMR19a4rPSWlql+zRSo7aLoC1lNzYX0tKYKMI2zu9bGviPGq199bu7HRO+vVpLXp0O7+FeI6uo+HZWUVKi4ilmsSUGam2YjS/sct9+U9GHVk0Y+3Yb+5WTvbJ99T1e8uOdPmBG3/AAP3majugUapVgykhlNww0IMhOCkrSWQNG76O9IhWtTq2FbgdyvblyPdObx2znS+OGcfY88o2NDaZRUMIjRJMfh9/wAopLIjU0JzIFaGmAwRjNxgz6tPAvkJ9Lw3Bh2Ry9XzvuyKltOkzlFdS4z6X39UwWrbnlZlDW3EgG0vKidaoN7EGxINjexG8HvgBG2LUVFpk+sdWdV11VCocg7tC6fWAXK+29r08LRatWzZE35Eao30G74mw5mEVd2LKdN1JbsTm9EOlqY4GymnUC5whYMTTLMqtpx0BI4ZhCdozcOaPTiMFOjBTejbXzRphEeQUBigAoABluLHUHQwC9tDK43oFhajZlD07/lRiFHcqnRR8LSG4jSjtbExVm0+6u/qdXYvR+hhQepSzHUsbsxPexuTx3nS+kkkloeOviatd3m7+30OpGUHzFQXf4W8jPAos7ZzREUkNxlikh6gjuN9LaG413xbjeRFtGx6OdJC2WnXuWOivvueTDn3zAx+y929SnpzRRKK1RqiJhEA0RrCWhGbyJpArAYDBAZtMGfVp4V8hPpeG4MOy9jmK3nl3ZwMV0OpOynO46upWqoLKQGr4qliqocEdtS9EC2nZZhroReVWK+K6EU23VXRc1RwEWmtjVWupFwBcf8A6G03dle+7uKwanQikzli5ytbsFVdAA2EYoAdcl8EnZJNusqcxZXDdOjs/o4lLrcrsRWAAGgCZataoGAG9r1yCeIRBw1oxNFV6bg8uj6PqW0punJSH7E6OJQqNWOVqzXUEIlMIn8IsLncLkk3PASVKmoRSebStfmwdatJOMptxbuo8kd8S0SFABQAUAFAAQuALwuIBMQ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gl-ES"/>
          </a:p>
        </p:txBody>
      </p:sp>
      <p:sp>
        <p:nvSpPr>
          <p:cNvPr id="146436" name="AutoShape 6" descr="data:image/jpeg;base64,/9j/4AAQSkZJRgABAQAAAQABAAD/2wCEAAkGBxQSEhQUDxQUFA8PFRQUFBQUFBQPFBQUFBQWFxQUFBQYHCggGBolHRQVITEhJSksMC4uFx8zODMsNygtLisBCgoKDg0OGhAQGiwkHCQsLS0sLCwsLCwsLCwsLCwsLCwsLCwsLCwsLCwsLCwsLCwsLCwsLCwsLCwsLCwsLCwsLP/AABEIARcAtAMBEQACEQEDEQH/xAAcAAABBQEBAQAAAAAAAAAAAAABAAIDBAYFBwj/xABBEAACAQIDBAYIBAQEBwEAAAABAgADEQQSIQUxQVEGEyJhcrEUIzIzcYGRoQdCssFS0eHwQ2KCkjRTc8LS4vEk/8QAGwEAAgMBAQEAAAAAAAAAAAAAAAECAwUGBAf/xAA3EQACAQIDBgQEBAcAAwAAAAAAAQIDEQQhMQUSM0FRcRMyYbEigZGhFBUj8DRCYnLB0eEGUvH/2gAMAwEAAhEDEQA/AMwdd5v854Tr1ksivEy1CiDMUYrjHjImq/D4dut4F/UZg7cfwQ7srkbMznBDbxjFEM02x/dL8/MzdwnBRjYnisumekoGmIY2O4CgA4QEOEYgwAUAFC4AMQAjGCFwDHcD56pg3Ft/KbVjob2ICZFosTFaA7hEYgMIWEav8Px26vgX9RmBtzyQ7sqnyNi051AhsYwQA0+xvcr8/wBRm7hF+ijFxXFZdnoKBpiJAjsAogCIxDhHYQYwDEIELDBCwAgMEADAD56V7G/ETcOgSuiuYi1CvCwBDwsMaxgI1v4ejtVj/lT7lv5Tn9u+WC9WVVORsGM51CQ2MkCAGo2P7lfn5mb2E4MTExXFZTrYWuM5pkgZmYKCtmzVlLcQc3V5gO0BdudiNFShlf8Af7Z5bPkRmlicpOZi2g16sdkJSzWUNYOWFQe1vO8DWCdK+aH8Q7aNGs2HyrnLslRWy9WjXKMEzXYra5F7E8OF4oOG/fkN3sPpU6x68VCSGDimLIBq1TLlIYn2TTGoG7jcmJuF018wSdncjo4OpRAFIXDqcyotOmqvekFYKTuyrUuRckn4Wk5xk3f96/8ACNmg4KvUFdab5go4DJlN0JsVAvbW+fdcBd8cox3G0LO9mdyeexYKIBQAEAAYDBCwBjsB87rNs6AiMLFiAYgEIAhMIDNT0Be1SqP4kB/2t/7TB24r04v1K5mzM5sQDABCAzUbGHqU+fmZv4TgxMTE8WRcInpKBpEQ0CMYoAOWAmOEBCgIMAFGA2IYDAYIwFAD57ww7Xzm2jeloVuMRatAgRAK0LjsCApJ2yNR0DX1lQ8QgHyLC/kJhbbb8OK9SMuRtLzmhCMABADU7H9ynz8zOgwnBiYmJ4si4Z6CkaYhggMEAHCAhwjIhMAFAAEwABgMBMBgvGALwuB89UCQ2m+bSN96FcxFiBAYQYhjoDNN0EHrKvgH6phbb8ke5CRs5zggxCBADVbI9ynwPmZ0GF4UTDxHFkWzLykaYDQIDBABwgJjxGJiMBCgMEAAYDGmAAvGA0mAHgWFXUX5zbRuy0KTGJl8dANENAgOwoWA1PQQ+sqd6D7N/WYW21+nHuQkbImc3YVh0AEIhM1Wyfcp8P3M6DC8GJh4niyOOuPxtVqgophEWmxUrUqvVqA7xn6sWUkEG2u+eu0Vqel0sLCK33Jt9EkvvqT7C2w9Z61KtTVauGKhmpualJiwvZWIBBHEHdcSM4paEMRh404xnF3UuqszsXkDyivGgHKYxMcDAQiYAK8ABeAAJgMYTAYCYxDSYwPn+geU2jfaIW1+I39/fEWRyI4iYoDETARoehLWxBHA03v/ALkMyNspOh81/kUjcTlxDhEIIiEzV7J90nw/czfwvCiYWI4kjH7BwWJrjE5Kq0cNWxVdmdLnEPZ8mVSdEFltfUz2tpWNTE1KNJwvG8lGOT0XP5nHwWLpPTZUqVs2Z1w+CwzOjXvYVK9RdSxPaLMbAGSzueqpTqRknKK0Tc5e0V07GgxK4hmwmCasyuaLVMTVQ+sISy5VfeLsbX3yGWcjww8FKpXUbq9op6Z8x22dk4ilSVMJUxFSk1XNVAqg1xTygZaVR9wuCd99dIRabuxUMRSnNyqqKdsssr+qRXwG0UoJiK1GrXYYekeswmJLGolXTI2ZrlVOoNrg3vwkmr5MnUoyqzhTlFfE8pR0a+RUoV3rtS6nF1a+NZkaoaTFcLh0uC4ZQMrCwKgG5MenYtlGFJS36ajBJpX80ny/2dHH7fqU8XiaVG9Ssy0VpIxPV0sqM1Ws/JQGTvJsJFRTSKKeEhKhTqTyjnd83nkl6+xDsp8c+z3q03apicQ+ZL5VK0bhfVqeyCQCQO+N7qlZk66wscUoNWjFZ9/Ul2A465VXEYpKqAtXw+MJculiM6X0FjY3U2hLQhiU/DbcItPSUcren/0i2ltCrVw9TGF6lPDJ/wAPRpt1TVbsFR6r2vZiRZRwgkk7Dp0oQqKgknL+ZvNL0X+zo7dxFapiKOFo1DSDo9atUWxcIpChUuNLsd8UUrXKKEKcKcq01ezslyuzpbMwRoqymrUqgsWU1SGZQQBlzW1FwT85Fu55a1RVHdRS7FsmIqPAaGh3X7ptHQPNEAJH93kS3VWBaIYhGFwQA0XQkevb/pN8u2kx9sv9Fd/9iZt5zAgiIQ8RCNXsn3SfD9zN/C8GJg4jiyI9j7MGHp9WpLDNUe50JLuWP6rfKemTuOvWdaW8+iX0Vjlno41NnOExL0EqsWankp1lDN7Rp5x2Phuj3+qPT+MU4pVYKTWV819bFzDbHC1lrM7O60epu9rm75yxIA1PIACJyurFMq96bglZXuDbGy3qlGo13oVaWYAqBUVg1rh6baNuHwgpWVmOhWjTupRUk/3qQ4Ho6oFX0h2xFTEqEqu4CXQA2RVXRRqT8Y9/oSqYuTcfDW6o5pLr8yLBbAr0rImMcYdbWXqqRqBRuXrSN3eReS30+RKri6dS8nTW91u7fQu4PYiI+IqHtVMWe01rEJlChB3Df85FyKqmJlOMI8o6fW9ynS6P1Vw6URiXVqBU0aiIEsEBCrUW9qgsdb6Gwj3872LJYqDquo4Xvqm+vToHBbBfrOtxdc16oRqaWRaKIr+3ZRe5Nt5MN/KyCpio7u5Sjuq93ne9jnVOiNVqS0amLY0aIHUqtNUsU92apv6y1hppJKotbF6x8Izc4083rn11t0OzT2cevFd2BfqBRIC5RfPnZhcmwJtp3RXyseN1v0/DSyvf7WLpkSgYYxHgtF7G/KbCOhauivEWoF4gADGDFeFhGo6Cnt1fCv6j/fymFtvyR7hzNgDOdAcIhDgYhGs2T7lPh+5m/hl+jEwcRxZFsy8pGmA7jYDFAYRGJjgYCEYAC8AGkwGNYxgRMYAMJjsIaTGB4Eh1/szYOk5EBMRNDGMAEDGIRMANX+H57Vbwp5tMHbnlh3ZFmxM50kgCMBwiEa/ZHuU+H7zfw3Cic/ieLLuYt9m1lAqOamSpinzUwlerlpq+KId0RsxuGpgZbAWQ62ns3kaiq0pXgkrqOuSztHLNd/uRGhWBrGquJ6lqxJVBWzNT67FhSLG4b3O4Wy5DujuiTlTe7uON7c7a2j/353HYyniPSEsK+Xr7/wCKdLYHQsvZGi1tT2dHHGJNWFCVLwne2np/X/z7DsGa1PEU6lXrloUqd3NqrDQYskFdxFghOhNxTHGDs42QqnhypOMbbzeWn9P/AH7lzpZ1nWOaQrszYZwuTrAtNglQh1K6MSbAqdb9WRxihoV4Pd3UpWspLpnpl+8tSnVo1mrU+r670VkswHpFPtLh8SQRnOYAsRv4hO6TTRNSpqm723k8tHrJfIi2lRxApKKfXghaLEhqxYEYSszsLG7MHscp3sFBjTRKnKk5Nytz6f8Asv8ABp8RQc42iQz9UaTu4GbIXpkKl+AuK7m3HqxylV/hPApR8CSsr3y7PX2M5Vw1cAPUeqKVXFMCgbEkhFbFdtshzKCDTAC6dlTxll1ax7d+k24xSuo/09F/3Uhq1cR6/rDX6tajPTCmspdfSMRanmXtKbKLEc6d9I8rE7Uvh3bXtZ6ZZLP9+pHtbE4putyDEKDWLoczrZFo4pLoEN7A0qbZDbMxHBgY0kFOFFWvbSzy53T592r8kboHT95QYstRpMZE8FpDtf3zmvc6V5orkRFiQ0CIGECMQICNV0B9uryyL+o/zmFtvhx7kXqbMic6MaYxhBgFjYbJ9ynhm7huFE5/EcWXctS8pGmIYIDARAAiMTHCMQiIAAiAxjQAY0YETRgRmAhhMYHhCCap0l8isYFqY0iAgqICAYwNV0B9ur4F8zMLbfDh3ZBm0nOACMYIAbDZJ9TT8Im9h+HHsYGI4su5xdhmuXY1B61w5culW1Ng3YUOWCsm/RAN1ySTc+qVi+v4dlu6K1tM+vr9S3tjCO9IK/aqu2QGnnpqocjM5GY6qoYgnjbnEnZ5FdGUYzutPWxFtbaNWm+SlTZgEJFkd8x6uoV7Y0AzIgte5L8LaiSebJUqUJK8n+7or4XE10svV5bu3ZCVaugZBY1SdOyWbNuOgA0N20ic4U5Z3vlrkvt9jpbCxVSojGsLEGwsj0gdAdA/aI1tqBuPxkZJciitCMWt06giKQGAAgAxoAMaMCFoxEZjAYYxHhNEXYDnNY6PkVDEXAzQEEGAWFeMR3eie0UotUNQ2BQWABJJvuH3mVtShKrCKj1JQpynK0Ts1Ol637NJiO9gp+gBmWtl9ZfY9awMubOnsXbIxFxlKuuuW+a45gzy4nCOjne6KK1B09TpkTxlBr9le5p+ETeocKPYwMRxZdy3LSkaYMaBEMEYBEYhwjARgA0wAYxgBG0YETxiIzACMyQjwpN81jo+RVaItQBAbQowtcQ1iueujhr5yH0tD8pRW0PZTgozy6FgTyHoNd0QwLLeqwsHGVRzGhLfDQTI2jWTtTXzMrGVVK0UamjSzHuEyJSsjPnKyNfgR6tfCJv4Xgx7GBV87JpcQGmIYIDFAAiNAESQgGAAMAGNACNowIXjERmMBhMYjwkNbd9ec1jo7Fa0RahEQJRTbsgKvORuaNHDqOb1HgQ5notZE2Col3yoCzNuA3zz4majG7diO+ou8mbbZHRpUs1cBn35fyL/AOR+053EY9y+Gnkupn18XKeUckaBE1sOMzG+Z43KyOlRp2E88nc8cpXZocJ7C/ATpMLwYdjKqedksvIDTAaBAYIAERoAiMQjABpgAxowI2gBE0YiIxgMMkI8IUa6TVR0vIgaBYhoHGRue+hSst5jwZA9adhX4CTSKKtdQXqaroEtqlXwD9QmLtp/px7mVVm5O7NpOcIFrC0+J3mVTlyKakuRZlRSd/B+wvwE6bDcGPZGXU87JTLyA1ohobGMUACIwHCMQDABpgAxowI2gBC8kIjMAGGSEeEoNTNU6bkVjvtIN2R7MPS35XY+RTNK1hvG0kkeetU3VkSAcozOd+Zq+gXtVueVPM/0mFtryQ7sqnyNrQS+vATnJOxVOVi4JSyhhiEaDBewvhE6fDcGPZGVV87JZcQGmIkgRgCABEAHCNCAYwGmADGgBG0YETRiIjGBGZIR4SDvtNQ6dFdJXM1sNHdhccTIl7YqXOWGXWlvSHiMpNV0DB6yoB/Av6ph7aaUI9yubN9SWwnLydzyydx8iRDADQYP2F8InTYbgx7IyavnZKTLiA0mDJIEBigARGJhEYhGADTEMY0YiNowIWjAjMYiMxgeEKd/fNU6YhXdK5am3HQTRIcskOpLukzIlrcnpUizBVBLMbADUkyE5qKu9CJ6V0b2WKFML+c6uebfyE47HYp16jfLkeeoztrM9lDDAQrxAaHB+wnhHlOnw/Cj2Rk1fMzhNgK5psljmZCubPvYU0u57R9pg27ncgXM0N+ne5RZln0ar+cZga5qEBg1kZD2O0w3MeduI3SLnC+XQkk7FU4LEZLLmVmW1+sByuBROY67iUqbr+1ra5tNVKd8/YW7IlbB1WcHKy0hlGQ1SSAK6uWNja2TMtrnlukVUgl69vQe6xtPB4gFdTZDRbWpvCr65TrqSx0vp2Y9+nZ/MW7K53xPKiwRjABiGRtGBG0YiJowImjEMMYHgraf33zVR1FNXkkMVZTLU3IrIcw0iTJSWQ5BuljMY3fRLYvVqKtQescdkH8in9z/AEnM7SxrqS8OPlXueecrmmozGkUzLCysqYrwAUBGqwWFJpobjVV8p2uFwE5UYO60RiVaqU33JvRDzH3l/wCXT6oh4yGnBnmIvy6p1Q/GQPQm5iH5dU6oPHQvQm5iH5fU6oPHiEYM8xD8vqdUHjoPoh7ofl9TqheMhHBt3Q/L6nVB4yGnBt3Q/AVOqH40RrYNu77w/AVfQPHiRPg27ofgKvoLx4kL4Nu6H4Gp6B48SI4Nu76w/A1Q8aIw4Ru6P8FUDxonz/kvpznqR19LzIaJQzdigkREnod3opsjrmDuPVU/o7D8vw5/SZ+0cZ4Ud2Pmf2MKs91tG/E5g8xLRkJFcyYGQKxQAIiA2uzvdU/AvkJ9KwX8PT/tXsc3W4ku7LM9RWAmACgIUAEIAGAxQABgIaYCI3EBETiICFhACMiAHzjzPKeHkd5DVDBPPc3VoI66QeRF3k91HoHQ2rfD2/5bMv1s3/dOa2nG1a/VGRtCnuVsuaO3eZ54yWhISK56E4kCthiEERCNts73VPwL+kT6Xgv4en/avY5yr55d2WJ6SsBgAoCFABCAwwAUABAAGBEYwgIhYRARMIARkQA+cUF7/CZ9zvkiIbpS9Tai/huTIlh8YmyynG2bNX0Iq+9Xwt5g+QmJtaPll3Mzakc4vuakTHMokob5CWhCehaEqKRQAJgI22zvdU/Av6RPpWC/h6f9q9jnKvnl3ZYnpKxQAEBCgAoDDABQAUAAYCGNAREwiERsIARkQA+cqPH4TLufQEsiOnRIN2FhvF9Lg6gxXUtDUw/xRuydoHpR1+ilfJiAvCoGU/G2YeX3mZtKG9Sb6Hj2hDeo36G4nOGCSUd8hLQjPQsiQKWERAxEwEjbbP8AdU/Av6RPpWD/AIeH9q9jnKvnl3ZYnpKxQAEBAiAMYwwAUAFAAGAgGAiJogIyICGEQA8F6P7K6+pY36tdXPdwX5/znOY7FKhTutXod7UqbsTv7a6L18RVU4SkXUIEJBVFUqTa5YjgftI7Gc6lKStz1Hh9pUMNBqtKz1RewH4WV2I9IrU0Glwgaq1uI1ygH6zaWFb1Z5a3/k9NL9KDfc1+zfw9wVEqwR3dLWZ6jXvzstl+0m8JSlFxkrpmJW25jKt05WT5JIk2r0bCrmw99N6E3uP8p59xmHjthx3d6hr0HhtpNvdq/U4FGctM1ZEj1AurEAcyQPORUZS0RGzegKeIQ+yyn4EHyjlTmtUwcJc0SsZWRRt8B7un4F/SJ9LwnAh2Xsc3V4ku7LE9BWCIBQECMAiAwwAUAFABQAaYCGMIhDCIARkQEeb7FwAo0wo1Y6sebH+7T57ia0sTW+yOyqzvmem4SgKaKq7lAHz4md9Qoxo01CKyRyVSbnJyZNLiBHXxCoLuwUd5t/8AZVUqwpq83YnCEpO0Vc5GL6RKPdqznmewv31+0zK+16cF8Ccvsj209nzl5nb3PO+ku3jSJFMKK1UkgDUIDxt5Cc/RwyxdWVSStG+nqdRgsF4kUpPJfczuF2fiMUcxzMP46hsP9P8AQTQqYjDYX4V9EaU61DD5L6I0Wx9iNQvchi9rkCwAHDXedTMrFY+NbRGfiMYqvK1jvgWEynmeA3OB92ngXyE+k4XgQ7L2OYq+eXcsT0EAGAAiEKABjAMBigAoAKAAMBDSIhDCIgGkQA8/Vra8p82py3JqXRpnXyV1Y2a7bptYUs1RzwUWt8S1gJ3sdo0qj3aV5O17L/JzcsHUhnP4V6nI2vtyoobMDSCWuF7Ta2t2vmN31mdWxuInN07bnv8AU9+FwNKVmnvX+hxsDjxWLHtZhb2jmJB7/lPDVpSg7yd2aNSi6SS9gvT7V2ckgEquigcC1hvOtvnKqk/haSIxR5Vt/aGfEVmXcWyg34KAtx9L/ObWDwu7Rimb2GqeHS3TbdFukSVaSrVZErL2baIGAHZKjd3W7pzu09nTo1W4JuLzM2th5KTlFNos7e2+mHFh2qxGi8B3seA8558HgZ13d5R6ksLg513fSPUbsHpCmIGVrJWH5eDd6fyjxmAlQe9HOJLFYKdB31j1PVcD7tPAvkJ3WG4MOy9ji6vnl3ZPLyAIAKIQIAERgGAxQAUAFABQAaYhAtAQ0iIDzm+htPmvM7Iqjay4Uh6mW2YWDrn7V7hgOYte45TU2fUq06u9S6Dq4NYqO5Y61euMQCzNmFUb13WtplnrlWnKo5y8x5IU/AtGKtYpYcogPUIb8Wa6D5sdT8hCpUbfxsulvTfxsyPSfpMFDU8O+eq/ZqVRoFA/JT+p1+993twuCc2pVFaPJHppUeb0MQBNo9iOts3ZNWpSepTXMqNlIGrbr3C8d43TNxeJpQqKEnZtHoo4iFOW5N2uXNjbJfEvYXCL7bnh3d7d08eKxUMPG/Pkj0YnFQoRy15I1dPorSWqjoWCpqUve7DcQ28TGltOpKk4SWb5mRLaNWVNwlz5nruC92ngXyE7fDcGHZexxFXzy7snlxABgIEQCgARGAYDFABQAUAFAAGIQLQAVohHm4nzQ7Io7V2atdMraEaq1r2M9GGxMqE95fMtoV3SlvIy/oWLw9xT6wLrrTOdT/p4fSbkMRhqqztf1NXxcLWzla/qcnbTYq2as1bqm07WZVvyK6eU0MG8M3aNt48840lK0LHFtNJA0TYTDtUdUT2nIAubC55mQq1I04OctEF7K5uW2omCppQw9qlRNajH2cxPa3bzw7py/wCFnjKkq1XJPRc/QppYSVdupPJcju7I2pTrqSnZcasnEE8e8d8zMVhqlGXxZrkzy16E6UrS+p0J5Cg3uC92ngXyE+lYbhQ7L2OXqed9yeXEAQECIQoDCIwDAYoAKACgAoAKIAQEKAHm4nzI7AUABGAHphgQwBU6EEXB+IjjJxd08wvbQ5VTovhT/hDXkzr9gZ7o7VxS/mLFXn1M3tXo21Ek0gXpHlqy9zAbx3zWw20o1lao7SNTDYqm1aWT9zr7B6L6B8QNPy09fq/8p4sbtP8AkpfX/R5sVtBt7tP6ne2dsunQzdWLFjqSbm3AX5TLr4qpWtvvQ8NWvOrbeZcnnKjeYL3aeBfIT6Xh+FHsjl6nnfcmlxWKAAgIUADAYYDFABQAUAFACpidpUaZtUqIh5MyqfvE2iyNKpJXjFv5E1Gsri6EEcwbwK2mnZkkBHley9pJXTNTOo9pTvU8jPnWJw06Et2R2Di0XJ5wFaACEAYoCH0N8UtCM9CcyBWNMCQIAbvBe7TwL5T6Zh+FHsjmKvnfcmlxWAwECABgARAYYDFABQAUAMx0+2+cJQGQ2q1iUU8gBdmHfu+sor1NyN0a2x8CsVW+Lyxzf+EeeYHq3NIFRiK+JN6hZ3AooGIb2SO3lBcs2gFtDPJCztzb+x0GIdSCnZ7kY5Ky8z/1fLI634Xqevr1KLv6IKopKhN1diHY1LW7Jsq7v4tdwnroLKVtEZO25WjTjNLfau3/AIPU5cc8fM2BxT0nzUzlYfcX3EcRMerRjVjuyzO4kk0bvYe3ExAt7NUDtJ+68xOYxmBnQd9Y9SmUbHXnhIAAgMRgA/D74paEJ6E0gQAYDBADdYL3aeBfKfTMNwo9kcvV88u5NLisBgAIAGADhAYYDFABQAUAMD+L+y3q4anVpi/ozMXA4I4F2+RUfeebFQcoZHRf+N4qNLEShL+ZfdGHwtWjRw3VsMR19a4rPSWlql+zRSo7aLoC1lNzYX0tKYKMI2zu9bGviPGq199bu7HRO+vVpLXp0O7+FeI6uo+HZWUVKi4ilmsSUGam2YjS/sct9+U9GHVk0Y+3Yb+5WTvbJ99T1e8uOdPmBG3/AAP3majugUapVgykhlNww0IMhOCkrSWQNG76O9IhWtTq2FbgdyvblyPdObx2znS+OGcfY88o2NDaZRUMIjRJMfh9/wAopLIjU0JzIFaGmAwRjNxgz6tPAvkJ9Lw3Bh2Ry9XzvuyKltOkzlFdS4z6X39UwWrbnlZlDW3EgG0vKidaoN7EGxINjexG8HvgBG2LUVFpk+sdWdV11VCocg7tC6fWAXK+29r08LRatWzZE35Eao30G74mw5mEVd2LKdN1JbsTm9EOlqY4GymnUC5whYMTTLMqtpx0BI4ZhCdozcOaPTiMFOjBTejbXzRphEeQUBigAoABluLHUHQwC9tDK43oFhajZlD07/lRiFHcqnRR8LSG4jSjtbExVm0+6u/qdXYvR+hhQepSzHUsbsxPexuTx3nS+kkkloeOviatd3m7+30OpGUHzFQXf4W8jPAos7ZzREUkNxlikh6gjuN9LaG413xbjeRFtGx6OdJC2WnXuWOivvueTDn3zAx+y929SnpzRRKK1RqiJhEA0RrCWhGbyJpArAYDBAZtMGfVp4V8hPpeG4MOy9jmK3nl3ZwMV0OpOynO46upWqoLKQGr4qliqocEdtS9EC2nZZhroReVWK+K6EU23VXRc1RwEWmtjVWupFwBcf8A6G03dle+7uKwanQikzli5ytbsFVdAA2EYoAdcl8EnZJNusqcxZXDdOjs/o4lLrcrsRWAAGgCZataoGAG9r1yCeIRBw1oxNFV6bg8uj6PqW0punJSH7E6OJQqNWOVqzXUEIlMIn8IsLncLkk3PASVKmoRSebStfmwdatJOMptxbuo8kd8S0SFABQAUAFAAQuALwuIBMQ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gl-ES"/>
          </a:p>
        </p:txBody>
      </p:sp>
      <p:pic>
        <p:nvPicPr>
          <p:cNvPr id="146437" name="Picture 8" descr="http://2.bp.blogspot.com/-CO-UkBNw2vc/URu1eo8mPwI/AAAAAAAAAJo/DunqBkFCk7Q/s1600/fjk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8" name="AutoShape 10" descr="data:image/jpeg;base64,/9j/4AAQSkZJRgABAQAAAQABAAD/2wCEAAkGBxAQEhAQDxAQDxUQDxQQEA8QDw8NDw8QFBQWFhQRFBUYHCggGBolHBQUITEhJSkrLi4uFx8zODMsNygtLisBCgoKDg0OGhAQGzccHCQtLCwsKy8sLCwtLCwsLCwsLC4tLCwsLCwsLCwsLCwsKywsLCwsLCwsKywsLCwsLCwrK//AABEIAOEA4QMBIgACEQEDEQH/xAAcAAEAAQUBAQAAAAAAAAAAAAAAAQIDBAUGCAf/xAA8EAACAQIDAwgJAwMEAwAAAAAAAQIDEQQFIRIxsQYiMjNBUXFzEzRhcnSBkbPBFCOCobLRQlLh8FNjkv/EABoBAQADAQEBAAAAAAAAAAAAAAADBAUBAgb/xAAoEQEAAQMDAwQBBQAAAAAAAAAAAQIDEQQxMgUhQRITUXFhIiMzgfD/2gAMAwEAAhEDEQA/APuIAAAADX8oPVcV8NV+3I8n0lzY+H4PWHKD1XFfDVftyPJ9Pox8FwIbq9o/K4mGyIokhXkMysm9YoebHiYrMvJl+/R82PE818ZH0mSLbRemWmfKrMMjL1zn7v5NjY1+XLnP3fyjYsmo2UdRzRYaLf2FREldNd6t9T2gUXXevqvElNex9vY9O8xq2XQlq7rSadtE9tWba3P/AIK6eCjGTkm9YuNr6JNt6L52+RJij5ee65GcXuaerW/tW/iU0q0ZX2XfZdnvXa1279U9fYyzQy+MJRnd3imktFHVNdFWXa+wqWCiklHm2bk2lG8rty1072JijPaXe6/Gz3Psvbtt4FVjFw2EcJzltXUkklbVWSW/5P59xlI81RET2A+jZP1FHyo8EfOj6Lk/UUfKjwRpdL51fSC/tDNABtq4AAAAAAAAAANfyh9VxXw1b7cjydSlzV4LgeseUPquK+GrfbkeTafRXy4EVxe0e0rpBCZJDhdSjLymWzWoy7qkeKMUyMsX71K+70kP7keK+MuvpjKGipsiR8vhZhkZd0n7v5RsTW5f0n7v5RsUS07KWo5pQAPSvIGBYCLCwRIEMmxAuHCx9FyfqKPlR4I+dM+i5P1FHyo8EavS+VX0gv7QzQAbSuAAAAAAAAAADX8oPVcV8NW+3I8m0482Py4HrLlD6rivhq325Hk2m+bHwXAiuL2j2lWkSvqEiYkMr2Aystf7tLzIf3IxmXMLLZnCX+2UX9Geau9MuvpxEilyuLny8x3WYZWXdJ+7+UbI1uXdJ+Bm1qqhGU5aKEXKT32ildktMdlHUc10WMfDYyFRuK2k1Ha2ZwlTbjdK6utVdr6mQepiY3VwNhho4BCRKJsMCAAjuHEH0XJ+oo+VHgj520fRMn6ij5UeCNTpfOr6QX9oZoANpXAAAAAAAAAABr+UPquK+GrfbkeTqS5sflwPWPKD1XFfDVvtyPJ9Pox8FwIrvhf0e0q43AIuQrqbl3DrnRXfKPFGO2ZGAf7lLzI2/wDpHKtjL6SiELk3PmJ3W4ZeW9J+7+UZGawcqNdK7bo1Ekt7bg9EY2WvnP3fyjZktE4xKhqObGwuDUZbcp1KktnY2p7C2YtptJRit7ivojByunJT591NKfpP2qiTbejc23GS3Wt/Q25JL7s98+UDDwVCzrTe1eVWdrtu0L6bKe5dvzMXKFKO3FJ6RjapKFSleeqtOMt8tzbWjNsB7m/+2GmyOnJW2rqSpJVU6c4fuJq7lKTalLfrHSz8CvA4dpqbjJSeIxG1J7V/RudRxWvZ0bG1QOzdmZmfkaqUWsRdJzcpq96dSLhHYttRqJ7Lhp0X2v2FGJUnWTUWnGtT1VOpJyp6bUtu+zGOrWylfRt7zc2Ai7+PDmWDCh+/UnK7Sp01DV7Kd6m012X3H1LJ+oo+VHgj50z6Lk/UUfKjwRodNqzXP0gv7QzQAbCsAAAAAAAAAADX8oPVcV8NW+3I8n0+ivBcD1hyg9VxXw1X7cjyfS6MfBcCG74X9F5VXIJRDI11BfwL/dpP/wBkP7kWC9gusp+ZH+5HmraXH0uRRuLjZRJHzHlchlZZ037v5RtEavLOm/df4NrYkp2UNTzSA2EdQAAYFJKFyQABAeUH0bJ+oo+VHgj50z6Lk/UUfKjwRqdL5VfSC/tDNABtK4AAAAAAAAAANfyg9VxXw1X7cjyfT6MfBcD1hyh9VxXw1X7cjydSfMXy4EVxf0flUmGyARLqC5h5WnB904v5JophBy3fUy1TSWmn+TxVMJKLcz3dZUz2K0jBy9rex/SxlZbmSrXTjsta2vtK3fc5qEHJqMU23oklds6PKMB6JNy6Ut/bZd3iY+ot26KZ+VyqIiG5y3pv3XxRtUYGX0rave19DPRUonMMrUTmtIsAekIGCGAFwmAFwmAg8oPo2T9RR8qPBHzln0bJ+oo+VHgjU6Xzq+kF/aGaADaVwAAAAAAAAAAa/lD6rivhq325Hk+j0F8uB6w5Q+q4r4at9uR5Qp9BfLgRXF/R7SIqhC79i3iMb2S7dEZkYbKsQTLSt2/V3TGyVi25raUV2tLwuyitN7kU4WPPh78eKPGPKSu5jtD6Jg8DCkrRV2+lJ73/AI8DNw9O79i/qyFC7sjMpxtofMXa5me7lVXZdo7y+jHo7/kX7klrioXeSxUnPbjFJOOzeTdtN/t36LsfyMWnjajVF2i9tJzaStC8oR7JP/f2X7DZWIRYiuPhDhh0cXKSi+a7ztKKTTp6TezLXfzV/jcWo42bg5bMbpTatu5tPaW6T7dN/wBDMpVG5Si4pKNtb9La3fRGJHGz2YSahHbnZN3UUnByv0t+lr37dxJERPhxlYeo2mpWTUpK252jK17Jv2dvcYk8dJbXR0qxju0UXKS15y15vbb5qxXLGSW3zYpxu4tu0XHbUd7tZ79L9265E8dvaimvQuptWlsuai5KN/BN9+qOxR32cmVf6ie3sc20nLZnstq0acZO+tt8vp82UTxVRXVlJ+jpSTUd7nUlFpJy7Eu8ycLUco3krO8k1ZrWMmr2e7cXmeJqiJxh3C1h5uUISdryjFu267Sbt9T6Vk/UUfKjwR85Po2T9RR8qPBF/pnOpDe2hmgA2VcAAAAAAAAAAGv5Q+q4r4at9uR5Qo9FfLger+UPquK+GrfbkeUKXQXy4EN3wv6LaV7CK7b7tDJnIs4Td82Xa8ea/AqzPds0RihhqV9e8u4dNzhbV7atbfe6LcUdXyTyhq1eorf+OLXY10jzfu026JqlViMy67Cx79/aZDKIEyPl6pzOXpdwsHJ2Xc/x/kzf0k+5fUsZT0/4vijbl3T0RNGVO/OKmB+kn3L6kfpZdy+psUgT+1CH1Nf+kl3L6lMsFLc4p/Ro2QO+1DmWu/Ry7lrv1H6OXcvqbEIe3BlrlhJ9y+o/SS7l9TYMlj2oMta8JPuX1PoGUxtRorupx4I49HZZd1VP3I8DQ6fRFNUob09mUADVQAAAAAAAAAAA1/KH1XFfDVvtyPJ9LoL5cD1hyh9VxXw1b7cjyhSXNXy4EN3wv6LaWdhFzUXqkdH4PgUYTolx62S3v6LvZTndv0R+hXyfyt16iclzIazvub7I/M7+GlrfTsRrsjpRjQpqCto797lezb+hsEzF1l6blf4hW9OGZEMRFigiZWVdP+L4o3CNRlS5/wDF8UbY0dLwUr/NLJQuRcsoAXJB0QwSiGzglEMEI6DOyy7qqXuR4HGs7LLeqpeXHgXtDylDd8MoAGkhAAAAAAAAAABr+UHquK+GrfbkeVKMeavBcD1Zn/q2J+Gq/bkeV8PHmLwXAgvS0tBGYlk4Xc795mYenZNvt7O5f5KMLgZbKqtc3a2VddJ7/ojKKFdWdn0FnjEt9kVS9Nr/AGyf9dTZI1nJ/A4jntUK7i4p7ao1XHTudtd/YbQx9TRNNczMK1yaZqnE5ZsAymPYVFJWZeVvn/xfFG2NPlfWfxfFG5NHS8FO/wAhixALSukAMBYWIJucwBBJB0Gdnl3VUvLjwOMZ2eXdVS8uPAvaHlKG74ZIANJCAAAAAAAAAADAz71bE/DVftyPMuTYJ1nCC0Vk5Puilqz01nsW8NiUtb4eqrfwkfEshy5UKST6UknJ+HYjO6hf9qn8y1On7VOs5OclaWLg41LxpU5KKjB7MnJK+/wa+p12XclMBh7ejw1O6/1zTqz07dqV2a7khmVGlh2pzjBqtLRvnPaUbNLe/l3F3OuVio3UKck0ruVaMqcYp7ns73/Q5pqrVqzFU7ors3rlyaKdnSnE8taOGuqlOdNVbpThF3c13tLtRqcRn1bFRb9K3G7WxG9KHh328TmeUWLdHDyk2k5TjFbG5JyV0u/RMr6jV03/ANqmndNY0lVuqKqpwrxufRi9mmttrTabtG/stvGBzOtO+1BJW0ey1d37Lmm5KZjRlUlGSSlvpzk+xb1Z7mdPmOPhRjtSd2+jFauXh/kzbtqLc+3FOZ+WlPp2pjLaZS/3P4v8G6Ob5OY6FWW1B/6XePbF6f8AbnRkunpmmnEszURMV90gixJOrpDIAAlAgCbkAAGdnl3VUvLjwOMZ2WW9VS8uPAvaHlKG74ZQANJCAAAAAAAAAADFzTqa3lT/ALWfHaW5eCPsWadTW8qf9rPj1PorwRhdY3p/tp9P8rVas6b9I90V7fmvmZuIziOOV5tdDY2I81wSvpb8ljZve/bpY1OIyRNtwls9yabt7EzPtXI9PpmcNOLdEzmd2XWxlHDQa2o0le7c5KU2/ZDe2cHn2cvEySV404dCLerfbOXtZsc45L1k/SU7VL6yitJJ96vvNPPKcRG21SnH2tWX1NTTU2o/VE5lHXEzOF7IMFOtVUYdkZSd92i0/rY6TDZVVnPZntRUdG5XdlfdH/tjFyiaw9Nxpp+lq6Tno0l2RgvnvOgymtWe1CtGXNXTlo79kX39uvsINVeqzMwsU+u3Q2HJzLYUq7nFvWnKKi9UtU279u46tGjyjrF7r/BvCGxXNVOZZWpqma8ylMAkmVkIAAECCQCAAEM7PLeqpeXHgcYzs8u6ql5ceBe0PKUN3wygAaSEAAAAAAAAAAGDnk3HD4iS3rD1Wr7rqDZ8RyLNoYimv9M1FOUPyu9H2zlB6rifhqv25HlfC1JQUJwbjJWs1o1oUNdp4uxHy0tBPaX1Ag0eR8oI1bU6toT3LW0Z+Hc/Ybxs+cuWqrc4qacSFNSCkmmrp709SohkOfh1TgsppUm5xTbe5y12fdMpouLcvBFEzk1VVTme6KqqZ3X8p63+L/BvDSZSv3P4v8G8SNHTcFHUcgqIQLCBLIJIAhEgM5kECEGMiWdnl3VUvLjwOLbOzy3qqXlx4F/RcpQ3fDKABpIQAAAAAAAAAAa/lD6rivhq325HlOj0V4LgerOUHquK+Gq/bkeU6fQj4LgQXvDR0O1So6jIeUW6liH3KFV8J/01OYRBUu2qblOKl99R0e4ho4vJc+lRtCpzqfZvcoeHevYdnSqxnFSi1JNaNdpg39NVanv3j5e4qZ0dy8EUSRcitF4FMkVHjK9lK/cXuy/BvLmmyzrP4s29zT03BRv8lGIqOMW17NWm7JtJuy7ldmLTxVR33Rfo9pRdObu9lPa37r3Vt5noMsxOELXzxlROonCyjs7M3G0Z62qPf3sirjKt6ijHa2ZRUUoNOz9HrdtJ325d3RNkhc9eqPhzDAwmKqSlFSS1gnJKM1svYhLau7aXlKNrX0K8ZiJRhtRi0/SRi1JXtFys5aPdbUy7kXPMzGdnWDVxU7yjCN3GDlqpJN7VPZV/bGU38iijjKjdO8dnad9lxltbLnJb9ycYqLffc2Nxc76o+HMIZ2mW9VS8uPA4s7TLeqpeXHgXNDylFd8MoAGkhAAAAAAAAAABgZ/6rivhqv25HlOHQj4R4AEF1o6HapUgSCGV9KOx5H9TLzZcESCjrv4iHVR3LwImAYEbvMr2W9Z/Fm3ANTT8FO/ySSAToUAkHAYAAhhgAQdrlvVUvLjwAL2h5Shu+GUADSQgAAA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gl-ES"/>
          </a:p>
        </p:txBody>
      </p:sp>
      <p:pic>
        <p:nvPicPr>
          <p:cNvPr id="146439" name="Picture 11" descr="C:\Users\Casa Isla\Pictures\2013-11-03\_visd_0000JPG00Y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88" y="1857375"/>
            <a:ext cx="3071812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0" name="Picture 13" descr="https://encrypted-tbn3.gstatic.com/images?q=tbn:ANd9GcStPBx67NUEru9b8aq0w18gyjmVYFt-jD4DGvQ3mUblWAzZrZm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13" y="1857375"/>
            <a:ext cx="3014662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1" name="Picture 15" descr="http://ecx.images-amazon.com/images/I/41NqLiU3jLL._SY300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57375"/>
            <a:ext cx="3071813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Rectángulo"/>
          <p:cNvSpPr/>
          <p:nvPr/>
        </p:nvSpPr>
        <p:spPr>
          <a:xfrm>
            <a:off x="928662" y="357166"/>
            <a:ext cx="153118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FpN</a:t>
            </a:r>
            <a:endParaRPr lang="es-E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0"/>
            <a:ext cx="5054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79" name="Rectangle 3"/>
          <p:cNvSpPr>
            <a:spLocks noChangeArrowheads="1"/>
          </p:cNvSpPr>
          <p:nvPr/>
        </p:nvSpPr>
        <p:spPr bwMode="auto">
          <a:xfrm>
            <a:off x="0" y="0"/>
            <a:ext cx="2268538" cy="6858000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7019925" y="0"/>
            <a:ext cx="2124075" cy="6858000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9381" name="Rectangle 5"/>
          <p:cNvSpPr>
            <a:spLocks noChangeArrowheads="1"/>
          </p:cNvSpPr>
          <p:nvPr/>
        </p:nvSpPr>
        <p:spPr bwMode="auto">
          <a:xfrm>
            <a:off x="2268538" y="0"/>
            <a:ext cx="4751387" cy="155575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9382" name="Rectangle 6"/>
          <p:cNvSpPr>
            <a:spLocks noChangeArrowheads="1"/>
          </p:cNvSpPr>
          <p:nvPr/>
        </p:nvSpPr>
        <p:spPr bwMode="auto">
          <a:xfrm>
            <a:off x="3276600" y="404813"/>
            <a:ext cx="2663825" cy="431800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" sz="1600">
              <a:latin typeface="Bookman Old Style" pitchFamily="18" charset="0"/>
            </a:endParaRPr>
          </a:p>
        </p:txBody>
      </p:sp>
      <p:sp>
        <p:nvSpPr>
          <p:cNvPr id="229383" name="WordArt 7"/>
          <p:cNvSpPr>
            <a:spLocks noChangeArrowheads="1" noChangeShapeType="1" noTextEdit="1"/>
          </p:cNvSpPr>
          <p:nvPr/>
        </p:nvSpPr>
        <p:spPr bwMode="auto">
          <a:xfrm rot="316794">
            <a:off x="3441700" y="331788"/>
            <a:ext cx="2352675" cy="5746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gl-E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HABILIDADES</a:t>
            </a:r>
          </a:p>
        </p:txBody>
      </p:sp>
      <p:sp>
        <p:nvSpPr>
          <p:cNvPr id="229384" name="Rectangle 8"/>
          <p:cNvSpPr>
            <a:spLocks noChangeArrowheads="1"/>
          </p:cNvSpPr>
          <p:nvPr/>
        </p:nvSpPr>
        <p:spPr bwMode="auto">
          <a:xfrm>
            <a:off x="2627313" y="5949950"/>
            <a:ext cx="3889375" cy="647700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9385" name="WordArt 9"/>
          <p:cNvSpPr>
            <a:spLocks noChangeArrowheads="1" noChangeShapeType="1" noTextEdit="1"/>
          </p:cNvSpPr>
          <p:nvPr/>
        </p:nvSpPr>
        <p:spPr bwMode="auto">
          <a:xfrm>
            <a:off x="2767013" y="6021388"/>
            <a:ext cx="3605212" cy="5032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gl-E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DE </a:t>
            </a:r>
            <a:r>
              <a:rPr lang="gl-E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RAZOAMENTO</a:t>
            </a:r>
            <a:endParaRPr lang="gl-E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29386" name="Rectangle 10"/>
          <p:cNvSpPr>
            <a:spLocks noChangeArrowheads="1"/>
          </p:cNvSpPr>
          <p:nvPr/>
        </p:nvSpPr>
        <p:spPr bwMode="auto">
          <a:xfrm>
            <a:off x="5580063" y="836613"/>
            <a:ext cx="1274762" cy="215900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1400"/>
              <a:t>INFERIR</a:t>
            </a:r>
          </a:p>
        </p:txBody>
      </p:sp>
      <p:sp>
        <p:nvSpPr>
          <p:cNvPr id="229387" name="Rectangle 11"/>
          <p:cNvSpPr>
            <a:spLocks noChangeArrowheads="1"/>
          </p:cNvSpPr>
          <p:nvPr/>
        </p:nvSpPr>
        <p:spPr bwMode="auto">
          <a:xfrm>
            <a:off x="2268538" y="981075"/>
            <a:ext cx="2663825" cy="322263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1400" dirty="0"/>
              <a:t>BUSCAR  </a:t>
            </a:r>
            <a:r>
              <a:rPr lang="es-ES" sz="1400" dirty="0" smtClean="0"/>
              <a:t>E  </a:t>
            </a:r>
            <a:r>
              <a:rPr lang="es-ES" sz="1400" dirty="0"/>
              <a:t>DAR  </a:t>
            </a:r>
            <a:r>
              <a:rPr lang="es-ES" sz="1400" dirty="0" smtClean="0"/>
              <a:t>RAZÓNS</a:t>
            </a:r>
            <a:endParaRPr lang="es-ES" sz="1400" dirty="0"/>
          </a:p>
        </p:txBody>
      </p:sp>
      <p:sp>
        <p:nvSpPr>
          <p:cNvPr id="229388" name="Rectangle 12"/>
          <p:cNvSpPr>
            <a:spLocks noChangeArrowheads="1"/>
          </p:cNvSpPr>
          <p:nvPr/>
        </p:nvSpPr>
        <p:spPr bwMode="auto">
          <a:xfrm>
            <a:off x="4140200" y="1484313"/>
            <a:ext cx="2808288" cy="288925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1400"/>
              <a:t>ESTABLECER  CRITERIOS</a:t>
            </a:r>
          </a:p>
        </p:txBody>
      </p:sp>
      <p:sp>
        <p:nvSpPr>
          <p:cNvPr id="229389" name="Rectangle 13"/>
          <p:cNvSpPr>
            <a:spLocks noChangeArrowheads="1"/>
          </p:cNvSpPr>
          <p:nvPr/>
        </p:nvSpPr>
        <p:spPr bwMode="auto">
          <a:xfrm>
            <a:off x="2268538" y="2205038"/>
            <a:ext cx="3743325" cy="287337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1400" dirty="0"/>
              <a:t>RELACIONAR  CAUSAS </a:t>
            </a:r>
            <a:r>
              <a:rPr lang="es-ES" sz="1400" dirty="0" smtClean="0"/>
              <a:t>-  </a:t>
            </a:r>
            <a:r>
              <a:rPr lang="es-ES" sz="1400" dirty="0"/>
              <a:t>EFECTOS</a:t>
            </a:r>
          </a:p>
        </p:txBody>
      </p:sp>
      <p:sp>
        <p:nvSpPr>
          <p:cNvPr id="229390" name="Rectangle 14"/>
          <p:cNvSpPr>
            <a:spLocks noChangeArrowheads="1"/>
          </p:cNvSpPr>
          <p:nvPr/>
        </p:nvSpPr>
        <p:spPr bwMode="auto">
          <a:xfrm>
            <a:off x="3563938" y="3068638"/>
            <a:ext cx="3455987" cy="215900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1400" dirty="0"/>
              <a:t>RELACIONAR  PARTES   </a:t>
            </a:r>
            <a:r>
              <a:rPr lang="es-ES" sz="1400" dirty="0" smtClean="0"/>
              <a:t>-  </a:t>
            </a:r>
            <a:r>
              <a:rPr lang="es-ES" sz="1400" dirty="0"/>
              <a:t>TODO</a:t>
            </a:r>
          </a:p>
        </p:txBody>
      </p:sp>
      <p:sp>
        <p:nvSpPr>
          <p:cNvPr id="229391" name="Rectangle 15"/>
          <p:cNvSpPr>
            <a:spLocks noChangeArrowheads="1"/>
          </p:cNvSpPr>
          <p:nvPr/>
        </p:nvSpPr>
        <p:spPr bwMode="auto">
          <a:xfrm>
            <a:off x="2268538" y="3860800"/>
            <a:ext cx="3311525" cy="288925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1400" dirty="0"/>
              <a:t>RELACIONAR  MEDIOS </a:t>
            </a:r>
            <a:r>
              <a:rPr lang="es-ES" sz="1400" dirty="0" smtClean="0"/>
              <a:t>- FINS</a:t>
            </a:r>
            <a:endParaRPr lang="es-ES" sz="1400" dirty="0"/>
          </a:p>
        </p:txBody>
      </p:sp>
      <p:sp>
        <p:nvSpPr>
          <p:cNvPr id="229392" name="Rectangle 16"/>
          <p:cNvSpPr>
            <a:spLocks noChangeArrowheads="1"/>
          </p:cNvSpPr>
          <p:nvPr/>
        </p:nvSpPr>
        <p:spPr bwMode="auto">
          <a:xfrm>
            <a:off x="3779838" y="4652963"/>
            <a:ext cx="3240087" cy="288925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1400" dirty="0"/>
              <a:t>RAZONAR  </a:t>
            </a:r>
            <a:r>
              <a:rPr lang="es-ES" sz="1400" dirty="0" smtClean="0"/>
              <a:t>ANALOXICAMENTE</a:t>
            </a:r>
            <a:endParaRPr lang="es-ES" sz="1400" dirty="0"/>
          </a:p>
        </p:txBody>
      </p:sp>
      <p:sp>
        <p:nvSpPr>
          <p:cNvPr id="229393" name="Rectangle 17"/>
          <p:cNvSpPr>
            <a:spLocks noChangeArrowheads="1"/>
          </p:cNvSpPr>
          <p:nvPr/>
        </p:nvSpPr>
        <p:spPr bwMode="auto">
          <a:xfrm>
            <a:off x="2268538" y="5373688"/>
            <a:ext cx="3527425" cy="287337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1400"/>
              <a:t>RAZONAR  HIPOTÉTICAMENTE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5" descr="t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1" name="Rectangle 6"/>
          <p:cNvSpPr>
            <a:spLocks noChangeArrowheads="1"/>
          </p:cNvSpPr>
          <p:nvPr/>
        </p:nvSpPr>
        <p:spPr bwMode="auto">
          <a:xfrm>
            <a:off x="323850" y="765175"/>
            <a:ext cx="3240088" cy="5472113"/>
          </a:xfrm>
          <a:prstGeom prst="rect">
            <a:avLst/>
          </a:prstGeom>
          <a:solidFill>
            <a:srgbClr val="4AC87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42692" name="Rectangle 8"/>
          <p:cNvSpPr>
            <a:spLocks noChangeArrowheads="1"/>
          </p:cNvSpPr>
          <p:nvPr/>
        </p:nvSpPr>
        <p:spPr bwMode="auto">
          <a:xfrm>
            <a:off x="3708400" y="1196975"/>
            <a:ext cx="5256213" cy="5400675"/>
          </a:xfrm>
          <a:prstGeom prst="rect">
            <a:avLst/>
          </a:prstGeom>
          <a:solidFill>
            <a:srgbClr val="4AC87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242693" name="Picture 9" descr="interrogan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412875"/>
            <a:ext cx="2568575" cy="3962400"/>
          </a:xfrm>
          <a:prstGeom prst="rect">
            <a:avLst/>
          </a:prstGeom>
          <a:solidFill>
            <a:srgbClr val="CCF0E0"/>
          </a:solidFill>
          <a:ln w="9525">
            <a:noFill/>
            <a:miter lim="800000"/>
            <a:headEnd/>
            <a:tailEnd/>
          </a:ln>
        </p:spPr>
      </p:pic>
      <p:pic>
        <p:nvPicPr>
          <p:cNvPr id="242694" name="Picture 10" descr="interrogan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700213"/>
            <a:ext cx="414972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t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3708400" y="1196975"/>
            <a:ext cx="5256213" cy="5400675"/>
          </a:xfrm>
          <a:prstGeom prst="rect">
            <a:avLst/>
          </a:prstGeom>
          <a:solidFill>
            <a:srgbClr val="4AC87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243716" name="Picture 4" descr="interrogan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700213"/>
            <a:ext cx="414972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4" descr="t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1"/>
          <p:cNvSpPr>
            <a:spLocks noChangeArrowheads="1"/>
          </p:cNvSpPr>
          <p:nvPr/>
        </p:nvSpPr>
        <p:spPr bwMode="auto">
          <a:xfrm>
            <a:off x="5292725" y="1916113"/>
            <a:ext cx="1943100" cy="576262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INTERPRETAR</a:t>
            </a:r>
          </a:p>
        </p:txBody>
      </p:sp>
      <p:sp>
        <p:nvSpPr>
          <p:cNvPr id="309250" name="Rectangle 2"/>
          <p:cNvSpPr>
            <a:spLocks noChangeArrowheads="1"/>
          </p:cNvSpPr>
          <p:nvPr/>
        </p:nvSpPr>
        <p:spPr bwMode="auto">
          <a:xfrm>
            <a:off x="3348038" y="1628775"/>
            <a:ext cx="1944687" cy="576263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IMPROVISAR</a:t>
            </a:r>
          </a:p>
        </p:txBody>
      </p:sp>
      <p:sp>
        <p:nvSpPr>
          <p:cNvPr id="309251" name="Rectangle 3"/>
          <p:cNvSpPr>
            <a:spLocks noChangeArrowheads="1"/>
          </p:cNvSpPr>
          <p:nvPr/>
        </p:nvSpPr>
        <p:spPr bwMode="auto">
          <a:xfrm>
            <a:off x="5651500" y="2997200"/>
            <a:ext cx="1511300" cy="576263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RESUMIR</a:t>
            </a:r>
          </a:p>
        </p:txBody>
      </p:sp>
      <p:sp>
        <p:nvSpPr>
          <p:cNvPr id="309252" name="Rectangle 4"/>
          <p:cNvSpPr>
            <a:spLocks noChangeArrowheads="1"/>
          </p:cNvSpPr>
          <p:nvPr/>
        </p:nvSpPr>
        <p:spPr bwMode="auto">
          <a:xfrm>
            <a:off x="7092950" y="2492375"/>
            <a:ext cx="1871663" cy="576263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REFORMULAR</a:t>
            </a:r>
          </a:p>
        </p:txBody>
      </p:sp>
      <p:sp>
        <p:nvSpPr>
          <p:cNvPr id="309253" name="Rectangle 5"/>
          <p:cNvSpPr>
            <a:spLocks noChangeArrowheads="1"/>
          </p:cNvSpPr>
          <p:nvPr/>
        </p:nvSpPr>
        <p:spPr bwMode="auto">
          <a:xfrm>
            <a:off x="250825" y="3716338"/>
            <a:ext cx="1655763" cy="576262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PASAR :</a:t>
            </a:r>
          </a:p>
        </p:txBody>
      </p:sp>
      <p:sp>
        <p:nvSpPr>
          <p:cNvPr id="309254" name="Rectangle 6"/>
          <p:cNvSpPr>
            <a:spLocks noChangeArrowheads="1"/>
          </p:cNvSpPr>
          <p:nvPr/>
        </p:nvSpPr>
        <p:spPr bwMode="auto">
          <a:xfrm>
            <a:off x="2987675" y="4365625"/>
            <a:ext cx="3419475" cy="576263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DA ORALIDADE Á MÍMICA</a:t>
            </a:r>
          </a:p>
        </p:txBody>
      </p:sp>
      <p:sp>
        <p:nvSpPr>
          <p:cNvPr id="309255" name="Rectangle 7"/>
          <p:cNvSpPr>
            <a:spLocks noChangeArrowheads="1"/>
          </p:cNvSpPr>
          <p:nvPr/>
        </p:nvSpPr>
        <p:spPr bwMode="auto">
          <a:xfrm>
            <a:off x="3779838" y="4941888"/>
            <a:ext cx="3419475" cy="576262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DO RITMO Ó BAILE</a:t>
            </a:r>
          </a:p>
        </p:txBody>
      </p:sp>
      <p:sp>
        <p:nvSpPr>
          <p:cNvPr id="309256" name="Rectangle 8"/>
          <p:cNvSpPr>
            <a:spLocks noChangeArrowheads="1"/>
          </p:cNvSpPr>
          <p:nvPr/>
        </p:nvSpPr>
        <p:spPr bwMode="auto">
          <a:xfrm>
            <a:off x="4859338" y="5516563"/>
            <a:ext cx="3673475" cy="576262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DA MÚSICA  Á PLÁSTICA</a:t>
            </a:r>
          </a:p>
        </p:txBody>
      </p:sp>
      <p:sp>
        <p:nvSpPr>
          <p:cNvPr id="309257" name="Rectangle 9"/>
          <p:cNvSpPr>
            <a:spLocks noChangeArrowheads="1"/>
          </p:cNvSpPr>
          <p:nvPr/>
        </p:nvSpPr>
        <p:spPr bwMode="auto">
          <a:xfrm>
            <a:off x="5364163" y="6092825"/>
            <a:ext cx="3419475" cy="576263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DA PLÁSTICA  Á PALABRA</a:t>
            </a:r>
          </a:p>
        </p:txBody>
      </p:sp>
      <p:sp>
        <p:nvSpPr>
          <p:cNvPr id="309258" name="Rectangle 10"/>
          <p:cNvSpPr>
            <a:spLocks noChangeArrowheads="1"/>
          </p:cNvSpPr>
          <p:nvPr/>
        </p:nvSpPr>
        <p:spPr bwMode="auto">
          <a:xfrm>
            <a:off x="250825" y="1125538"/>
            <a:ext cx="2808288" cy="576262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EXPLICAR, NARRAR, DESCRIBIR</a:t>
            </a:r>
          </a:p>
        </p:txBody>
      </p:sp>
      <p:sp>
        <p:nvSpPr>
          <p:cNvPr id="309259" name="Rectangle 11"/>
          <p:cNvSpPr>
            <a:spLocks noChangeArrowheads="1"/>
          </p:cNvSpPr>
          <p:nvPr/>
        </p:nvSpPr>
        <p:spPr bwMode="auto">
          <a:xfrm>
            <a:off x="323850" y="188913"/>
            <a:ext cx="6480175" cy="604837"/>
          </a:xfrm>
          <a:prstGeom prst="rect">
            <a:avLst/>
          </a:prstGeom>
          <a:gradFill rotWithShape="0">
            <a:gsLst>
              <a:gs pos="0">
                <a:srgbClr val="FF99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2700000" algn="ctr" rotWithShape="0">
              <a:srgbClr val="995C7A"/>
            </a:outerShdw>
          </a:effectLst>
        </p:spPr>
        <p:txBody>
          <a:bodyPr wrap="none"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28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HABILIDADES   DE  TRADUCCIÓN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09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09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309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2000" fill="hold"/>
                                        <p:tgtEl>
                                          <p:spTgt spid="309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309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" dur="2000" fill="hold"/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2000" fill="hold"/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2000" fill="hold"/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2000"/>
                                        <p:tgtEl>
                                          <p:spTgt spid="309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2000" fill="hold"/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2000" fill="hold"/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2000" fill="hold"/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2000"/>
                                        <p:tgtEl>
                                          <p:spTgt spid="309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" dur="2000" fill="hold"/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2000" fill="hold"/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2000" fill="hold"/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2000"/>
                                        <p:tgtEl>
                                          <p:spTgt spid="309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2000" fill="hold"/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2000" fill="hold"/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2000" fill="hold"/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" dur="2000"/>
                                        <p:tgtEl>
                                          <p:spTgt spid="30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8" dur="2000" fill="hold"/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2000" fill="hold"/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2000" fill="hold"/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5" dur="2000"/>
                                        <p:tgtEl>
                                          <p:spTgt spid="30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2000" fill="hold"/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2000" fill="hold"/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2000" fill="hold"/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3" dur="2000"/>
                                        <p:tgtEl>
                                          <p:spTgt spid="30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4" dur="2000" fill="hold"/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" dur="2000" fill="hold"/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2000" fill="hold"/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1" dur="2000"/>
                                        <p:tgtEl>
                                          <p:spTgt spid="309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2" dur="2000" fill="hold"/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2000" fill="hold"/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2000" fill="hold"/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9" dur="2000"/>
                                        <p:tgtEl>
                                          <p:spTgt spid="309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0" dur="2000" fill="hold"/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1" dur="2000" fill="hold"/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" dur="2000" fill="hold"/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87" dur="500"/>
                                        <p:tgtEl>
                                          <p:spTgt spid="30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C:\Users\User\Desktop\dibujos\DSC_1287.JPG"/>
          <p:cNvPicPr>
            <a:picLocks noChangeAspect="1" noChangeArrowheads="1"/>
          </p:cNvPicPr>
          <p:nvPr/>
        </p:nvPicPr>
        <p:blipFill>
          <a:blip r:embed="rId2" cstate="print"/>
          <a:srcRect l="8508" t="9891" r="12781" b="1707"/>
          <a:stretch>
            <a:fillRect/>
          </a:stretch>
        </p:blipFill>
        <p:spPr bwMode="auto">
          <a:xfrm>
            <a:off x="-144463" y="0"/>
            <a:ext cx="928846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C:\Users\User\Desktop\dibujos\DSC_1282.JPG"/>
          <p:cNvPicPr>
            <a:picLocks noChangeAspect="1" noChangeArrowheads="1"/>
          </p:cNvPicPr>
          <p:nvPr/>
        </p:nvPicPr>
        <p:blipFill>
          <a:blip r:embed="rId2" cstate="print"/>
          <a:srcRect l="6412" r="12137" b="2829"/>
          <a:stretch>
            <a:fillRect/>
          </a:stretch>
        </p:blipFill>
        <p:spPr bwMode="auto">
          <a:xfrm>
            <a:off x="0" y="0"/>
            <a:ext cx="9144000" cy="704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C:\Users\User\Desktop\dibujos\DSC_1274.JPG"/>
          <p:cNvPicPr>
            <a:picLocks noChangeAspect="1" noChangeArrowheads="1"/>
          </p:cNvPicPr>
          <p:nvPr/>
        </p:nvPicPr>
        <p:blipFill>
          <a:blip r:embed="rId2" cstate="print"/>
          <a:srcRect l="6078" r="16441" b="131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C:\Users\User\Desktop\dibujos\DSC_1278.JPG"/>
          <p:cNvPicPr>
            <a:picLocks noChangeAspect="1" noChangeArrowheads="1"/>
          </p:cNvPicPr>
          <p:nvPr/>
        </p:nvPicPr>
        <p:blipFill>
          <a:blip r:embed="rId2" cstate="print"/>
          <a:srcRect l="6679" r="606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C:\Users\User\Desktop\dibujos\DSC_1290.JPG"/>
          <p:cNvPicPr>
            <a:picLocks noChangeAspect="1" noChangeArrowheads="1"/>
          </p:cNvPicPr>
          <p:nvPr/>
        </p:nvPicPr>
        <p:blipFill>
          <a:blip r:embed="rId2" cstate="print"/>
          <a:srcRect l="5458" t="775" r="11259" b="3529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Esquema </a:t>
            </a:r>
            <a:r>
              <a:rPr lang="es-ES" dirty="0" err="1" smtClean="0"/>
              <a:t>xeral</a:t>
            </a:r>
            <a:endParaRPr lang="es-E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20128251"/>
              </p:ext>
            </p:extLst>
          </p:nvPr>
        </p:nvGraphicFramePr>
        <p:xfrm>
          <a:off x="0" y="3"/>
          <a:ext cx="9144000" cy="685799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258721"/>
                <a:gridCol w="2241738"/>
                <a:gridCol w="4643541"/>
              </a:tblGrid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noProof="0" smtClean="0"/>
                        <a:t>NOVELA</a:t>
                      </a:r>
                      <a:endParaRPr lang="gl-E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noProof="0" smtClean="0"/>
                        <a:t>NIVEL</a:t>
                      </a:r>
                      <a:endParaRPr lang="gl-E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noProof="0" smtClean="0"/>
                        <a:t>OBXECTIVO</a:t>
                      </a:r>
                      <a:endParaRPr lang="gl-ES" noProof="0"/>
                    </a:p>
                  </a:txBody>
                  <a:tcPr/>
                </a:tc>
              </a:tr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ELFIE</a:t>
                      </a:r>
                      <a:endParaRPr lang="gl-ES" i="1" noProof="0"/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Ed.</a:t>
                      </a:r>
                      <a:r>
                        <a:rPr lang="gl-ES" baseline="0" noProof="0" smtClean="0"/>
                        <a:t> Infantil</a:t>
                      </a:r>
                      <a:endParaRPr lang="gl-ES" noProof="0"/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Coñecemento dun mesmo</a:t>
                      </a:r>
                      <a:endParaRPr lang="gl-ES" noProof="0"/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</a:tr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KIO y GUS</a:t>
                      </a:r>
                      <a:endParaRPr lang="gl-ES" i="1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Primaria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Coñecemento do entorno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</a:tr>
              <a:tr h="854683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PIXIE</a:t>
                      </a:r>
                      <a:endParaRPr lang="gl-ES" i="1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Primaria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 A linguaxe, o corpo,</a:t>
                      </a:r>
                      <a:r>
                        <a:rPr lang="gl-ES" baseline="0" noProof="0" smtClean="0"/>
                        <a:t> a amizade, a creatividade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</a:tr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NOUS</a:t>
                      </a:r>
                      <a:endParaRPr lang="gl-ES" i="1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Primaria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Educación ética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</a:tr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HARRY</a:t>
                      </a:r>
                      <a:endParaRPr lang="gl-ES" i="1" noProof="0"/>
                    </a:p>
                  </a:txBody>
                  <a:tcPr>
                    <a:solidFill>
                      <a:srgbClr val="D9B2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Final</a:t>
                      </a:r>
                      <a:r>
                        <a:rPr lang="gl-ES" baseline="0" noProof="0" smtClean="0"/>
                        <a:t> Primaria</a:t>
                      </a:r>
                      <a:endParaRPr lang="gl-ES" noProof="0"/>
                    </a:p>
                  </a:txBody>
                  <a:tcPr>
                    <a:solidFill>
                      <a:srgbClr val="D9B2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Lóxica e temas</a:t>
                      </a:r>
                      <a:r>
                        <a:rPr lang="gl-ES" baseline="0" noProof="0" smtClean="0"/>
                        <a:t> filosóficos variados</a:t>
                      </a:r>
                      <a:endParaRPr lang="gl-ES" noProof="0"/>
                    </a:p>
                  </a:txBody>
                  <a:tcPr>
                    <a:solidFill>
                      <a:srgbClr val="D9B2DD"/>
                    </a:solidFill>
                  </a:tcPr>
                </a:tc>
              </a:tr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LISA</a:t>
                      </a:r>
                      <a:endParaRPr lang="gl-ES" i="1" noProof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E.S.O.</a:t>
                      </a:r>
                      <a:endParaRPr lang="gl-ES" noProof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Investigación ética</a:t>
                      </a:r>
                      <a:endParaRPr lang="gl-ES" noProof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SUKI</a:t>
                      </a:r>
                      <a:endParaRPr lang="gl-ES" i="1" noProof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E.S.O.</a:t>
                      </a:r>
                      <a:endParaRPr lang="gl-ES" noProof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Reflexión estética: literatura e</a:t>
                      </a:r>
                      <a:r>
                        <a:rPr lang="gl-ES" baseline="0" noProof="0" smtClean="0"/>
                        <a:t> </a:t>
                      </a:r>
                      <a:r>
                        <a:rPr lang="gl-ES" noProof="0" smtClean="0"/>
                        <a:t>arte</a:t>
                      </a:r>
                      <a:endParaRPr lang="gl-ES" noProof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MARK</a:t>
                      </a:r>
                      <a:endParaRPr lang="gl-ES" i="1" noProof="0"/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Bacharelato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A Sociedade, as leis, a democracia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FÉLIX Y SOFÍA</a:t>
                      </a:r>
                      <a:endParaRPr lang="gl-ES" i="1" noProof="0"/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Bacharelato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dirty="0" smtClean="0"/>
                        <a:t>Lóxica e</a:t>
                      </a:r>
                      <a:r>
                        <a:rPr lang="gl-ES" baseline="0" noProof="0" dirty="0" smtClean="0"/>
                        <a:t> </a:t>
                      </a:r>
                      <a:r>
                        <a:rPr lang="gl-ES" noProof="0" dirty="0" smtClean="0"/>
                        <a:t>temas</a:t>
                      </a:r>
                      <a:r>
                        <a:rPr lang="gl-ES" baseline="0" noProof="0" dirty="0" smtClean="0"/>
                        <a:t> filosóficos variados</a:t>
                      </a:r>
                      <a:endParaRPr lang="gl-ES" noProof="0" dirty="0"/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419740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C:\Users\User\Desktop\dibujos\DSC_1291.JPG"/>
          <p:cNvPicPr>
            <a:picLocks noChangeAspect="1" noChangeArrowheads="1"/>
          </p:cNvPicPr>
          <p:nvPr/>
        </p:nvPicPr>
        <p:blipFill>
          <a:blip r:embed="rId2" cstate="print"/>
          <a:srcRect l="5458" t="6590" r="11259"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43213" y="1341438"/>
            <a:ext cx="6035675" cy="4525962"/>
          </a:xfrm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4105275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573463"/>
            <a:ext cx="41878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4932040" y="260648"/>
            <a:ext cx="31592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CREACIÓN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491880" y="5805264"/>
            <a:ext cx="5457973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INTERPRETACIÓN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rgbClr val="D38583">
                <a:alpha val="48000"/>
              </a:srgbClr>
            </a:gs>
            <a:gs pos="100000">
              <a:srgbClr val="07040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/>
              <a:t>TIPOS DE PENSAMENTO </a:t>
            </a:r>
            <a:endParaRPr lang="es-ES" dirty="0"/>
          </a:p>
        </p:txBody>
      </p:sp>
      <p:sp>
        <p:nvSpPr>
          <p:cNvPr id="4" name="AutoShape 19"/>
          <p:cNvSpPr>
            <a:spLocks noEditPoints="1" noChangeArrowheads="1"/>
          </p:cNvSpPr>
          <p:nvPr/>
        </p:nvSpPr>
        <p:spPr bwMode="auto">
          <a:xfrm>
            <a:off x="2051050" y="1341438"/>
            <a:ext cx="1255713" cy="1752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MX" sz="1200">
                <a:solidFill>
                  <a:srgbClr val="000000"/>
                </a:solidFill>
                <a:latin typeface="Calibri" pitchFamily="34" charset="0"/>
              </a:rPr>
              <a:t>Por  que? </a:t>
            </a:r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AutoShape 19"/>
          <p:cNvSpPr>
            <a:spLocks noEditPoints="1" noChangeArrowheads="1"/>
          </p:cNvSpPr>
          <p:nvPr/>
        </p:nvSpPr>
        <p:spPr bwMode="auto">
          <a:xfrm>
            <a:off x="4932363" y="3860800"/>
            <a:ext cx="1398587" cy="19986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s-MX" sz="1000">
                <a:solidFill>
                  <a:srgbClr val="000000"/>
                </a:solidFill>
                <a:latin typeface="Calibri" pitchFamily="34" charset="0"/>
              </a:rPr>
              <a:t>Avaliar consecuncias reais  e novas decisións</a:t>
            </a:r>
            <a:endParaRPr lang="es-ES" sz="1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AutoShape 19"/>
          <p:cNvSpPr>
            <a:spLocks noEditPoints="1" noChangeArrowheads="1"/>
          </p:cNvSpPr>
          <p:nvPr/>
        </p:nvSpPr>
        <p:spPr bwMode="auto">
          <a:xfrm>
            <a:off x="5867400" y="1341438"/>
            <a:ext cx="1255713" cy="1752600"/>
          </a:xfrm>
          <a:custGeom>
            <a:avLst/>
            <a:gdLst>
              <a:gd name="T0" fmla="*/ 627856 w 21600"/>
              <a:gd name="T1" fmla="*/ 0 h 21600"/>
              <a:gd name="T2" fmla="*/ 1255712 w 21600"/>
              <a:gd name="T3" fmla="*/ 631423 h 21600"/>
              <a:gd name="T4" fmla="*/ 0 w 21600"/>
              <a:gd name="T5" fmla="*/ 631423 h 21600"/>
              <a:gd name="T6" fmla="*/ 627856 w 21600"/>
              <a:gd name="T7" fmla="*/ 1752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050" dirty="0">
                <a:solidFill>
                  <a:prstClr val="black"/>
                </a:solidFill>
                <a:latin typeface="Calibri"/>
              </a:rPr>
              <a:t> Que </a:t>
            </a:r>
            <a:r>
              <a:rPr lang="es-MX" sz="1050" dirty="0" err="1">
                <a:solidFill>
                  <a:prstClr val="black"/>
                </a:solidFill>
                <a:latin typeface="Calibri"/>
              </a:rPr>
              <a:t>opcións</a:t>
            </a:r>
            <a:r>
              <a:rPr lang="es-MX" sz="105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MX" sz="1050" dirty="0" err="1">
                <a:solidFill>
                  <a:prstClr val="black"/>
                </a:solidFill>
                <a:latin typeface="Calibri"/>
              </a:rPr>
              <a:t>temos</a:t>
            </a:r>
            <a:r>
              <a:rPr lang="es-MX" sz="1050" dirty="0">
                <a:solidFill>
                  <a:prstClr val="black"/>
                </a:solidFill>
                <a:latin typeface="Calibri"/>
              </a:rPr>
              <a:t>?  </a:t>
            </a:r>
            <a:endParaRPr lang="es-ES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utoShape 19"/>
          <p:cNvSpPr>
            <a:spLocks noEditPoints="1" noChangeArrowheads="1"/>
          </p:cNvSpPr>
          <p:nvPr/>
        </p:nvSpPr>
        <p:spPr bwMode="auto">
          <a:xfrm>
            <a:off x="7164388" y="1295400"/>
            <a:ext cx="1728787" cy="1752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MX" sz="1200">
                <a:solidFill>
                  <a:srgbClr val="000000"/>
                </a:solidFill>
                <a:latin typeface="Calibri" pitchFamily="34" charset="0"/>
              </a:rPr>
              <a:t>Que consecuencias se derivan de cada opción?</a:t>
            </a:r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AutoShape 19"/>
          <p:cNvSpPr>
            <a:spLocks noEditPoints="1" noChangeArrowheads="1"/>
          </p:cNvSpPr>
          <p:nvPr/>
        </p:nvSpPr>
        <p:spPr bwMode="auto">
          <a:xfrm>
            <a:off x="539750" y="3933825"/>
            <a:ext cx="1524000" cy="1828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s-MX" sz="900">
                <a:solidFill>
                  <a:srgbClr val="000000"/>
                </a:solidFill>
                <a:latin typeface="Calibri" pitchFamily="34" charset="0"/>
              </a:rPr>
              <a:t>De  que medios</a:t>
            </a:r>
          </a:p>
          <a:p>
            <a:r>
              <a:rPr lang="es-MX" sz="900">
                <a:solidFill>
                  <a:srgbClr val="000000"/>
                </a:solidFill>
                <a:latin typeface="Calibri" pitchFamily="34" charset="0"/>
              </a:rPr>
              <a:t>dispoñemos? </a:t>
            </a:r>
            <a:endParaRPr lang="es-ES" sz="9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AutoShape 19"/>
          <p:cNvSpPr>
            <a:spLocks noEditPoints="1" noChangeArrowheads="1"/>
          </p:cNvSpPr>
          <p:nvPr/>
        </p:nvSpPr>
        <p:spPr bwMode="auto">
          <a:xfrm>
            <a:off x="2700338" y="3933825"/>
            <a:ext cx="1447800" cy="17986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MX" sz="1000">
                <a:solidFill>
                  <a:srgbClr val="000000"/>
                </a:solidFill>
                <a:latin typeface="Calibri" pitchFamily="34" charset="0"/>
              </a:rPr>
              <a:t>Selección das mellores posibilidades </a:t>
            </a:r>
            <a:endParaRPr lang="es-ES" sz="1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AutoShape 19"/>
          <p:cNvSpPr>
            <a:spLocks noEditPoints="1" noChangeArrowheads="1"/>
          </p:cNvSpPr>
          <p:nvPr/>
        </p:nvSpPr>
        <p:spPr bwMode="auto">
          <a:xfrm>
            <a:off x="3635375" y="1341438"/>
            <a:ext cx="1657350" cy="1752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sz="1200">
                <a:solidFill>
                  <a:srgbClr val="000000"/>
                </a:solidFill>
                <a:latin typeface="Calibri" pitchFamily="34" charset="0"/>
              </a:rPr>
              <a:t>Que circunstancias</a:t>
            </a:r>
          </a:p>
          <a:p>
            <a:pPr algn="ctr"/>
            <a:r>
              <a:rPr lang="es-ES" sz="1200">
                <a:solidFill>
                  <a:srgbClr val="000000"/>
                </a:solidFill>
                <a:latin typeface="Calibri" pitchFamily="34" charset="0"/>
              </a:rPr>
              <a:t>Influen?</a:t>
            </a:r>
          </a:p>
        </p:txBody>
      </p:sp>
      <p:sp>
        <p:nvSpPr>
          <p:cNvPr id="11" name="AutoShape 19"/>
          <p:cNvSpPr>
            <a:spLocks noEditPoints="1" noChangeArrowheads="1"/>
          </p:cNvSpPr>
          <p:nvPr/>
        </p:nvSpPr>
        <p:spPr bwMode="auto">
          <a:xfrm>
            <a:off x="7451725" y="3933825"/>
            <a:ext cx="1295400" cy="1905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MX" sz="1200">
                <a:solidFill>
                  <a:srgbClr val="000000"/>
                </a:solidFill>
                <a:latin typeface="Calibri" pitchFamily="34" charset="0"/>
              </a:rPr>
              <a:t>Punto de vista dos  demais? </a:t>
            </a:r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25" name="11 CuadroTexto"/>
          <p:cNvSpPr txBox="1">
            <a:spLocks noChangeArrowheads="1"/>
          </p:cNvSpPr>
          <p:nvPr/>
        </p:nvSpPr>
        <p:spPr bwMode="auto">
          <a:xfrm>
            <a:off x="2268538" y="3213100"/>
            <a:ext cx="935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CAUSAL</a:t>
            </a:r>
            <a:endParaRPr lang="es-E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26" name="12 CuadroTexto"/>
          <p:cNvSpPr txBox="1">
            <a:spLocks noChangeArrowheads="1"/>
          </p:cNvSpPr>
          <p:nvPr/>
        </p:nvSpPr>
        <p:spPr bwMode="auto">
          <a:xfrm>
            <a:off x="3779838" y="3141663"/>
            <a:ext cx="1460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CONTEXTUAL</a:t>
            </a:r>
            <a:endParaRPr lang="es-E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27" name="13 CuadroTexto"/>
          <p:cNvSpPr txBox="1">
            <a:spLocks noChangeArrowheads="1"/>
          </p:cNvSpPr>
          <p:nvPr/>
        </p:nvSpPr>
        <p:spPr bwMode="auto">
          <a:xfrm>
            <a:off x="5651500" y="3141663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0000"/>
                </a:solidFill>
                <a:latin typeface="Calibri" pitchFamily="34" charset="0"/>
              </a:rPr>
              <a:t>ALTERNATIVO</a:t>
            </a:r>
          </a:p>
        </p:txBody>
      </p:sp>
      <p:sp>
        <p:nvSpPr>
          <p:cNvPr id="294928" name="14 CuadroTexto"/>
          <p:cNvSpPr txBox="1">
            <a:spLocks noChangeArrowheads="1"/>
          </p:cNvSpPr>
          <p:nvPr/>
        </p:nvSpPr>
        <p:spPr bwMode="auto">
          <a:xfrm>
            <a:off x="7235825" y="3213100"/>
            <a:ext cx="1908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 CONSECUENCIAL</a:t>
            </a:r>
            <a:endParaRPr lang="es-E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29" name="16 CuadroTexto"/>
          <p:cNvSpPr txBox="1">
            <a:spLocks noChangeArrowheads="1"/>
          </p:cNvSpPr>
          <p:nvPr/>
        </p:nvSpPr>
        <p:spPr bwMode="auto">
          <a:xfrm>
            <a:off x="468313" y="5876925"/>
            <a:ext cx="1468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MEDIOS-FINS</a:t>
            </a:r>
            <a:endParaRPr lang="es-E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30" name="17 CuadroTexto"/>
          <p:cNvSpPr txBox="1">
            <a:spLocks noChangeArrowheads="1"/>
          </p:cNvSpPr>
          <p:nvPr/>
        </p:nvSpPr>
        <p:spPr bwMode="auto">
          <a:xfrm>
            <a:off x="2555875" y="5876925"/>
            <a:ext cx="1317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AVALIATIVO</a:t>
            </a:r>
            <a:endParaRPr lang="es-E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31" name="18 CuadroTexto"/>
          <p:cNvSpPr txBox="1">
            <a:spLocks noChangeArrowheads="1"/>
          </p:cNvSpPr>
          <p:nvPr/>
        </p:nvSpPr>
        <p:spPr bwMode="auto">
          <a:xfrm>
            <a:off x="5076825" y="5876925"/>
            <a:ext cx="158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CORRECTIVO</a:t>
            </a:r>
            <a:endParaRPr lang="es-E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32" name="19 CuadroTexto"/>
          <p:cNvSpPr txBox="1">
            <a:spLocks noChangeArrowheads="1"/>
          </p:cNvSpPr>
          <p:nvPr/>
        </p:nvSpPr>
        <p:spPr bwMode="auto">
          <a:xfrm>
            <a:off x="7189788" y="5876925"/>
            <a:ext cx="1954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 PERSPECTIVA</a:t>
            </a:r>
            <a:endParaRPr lang="es-E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" name="AutoShape 19"/>
          <p:cNvSpPr>
            <a:spLocks noEditPoints="1" noChangeArrowheads="1"/>
          </p:cNvSpPr>
          <p:nvPr/>
        </p:nvSpPr>
        <p:spPr bwMode="auto">
          <a:xfrm>
            <a:off x="395288" y="1196975"/>
            <a:ext cx="1255712" cy="1752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MX" sz="1200">
                <a:solidFill>
                  <a:srgbClr val="000000"/>
                </a:solidFill>
                <a:latin typeface="Calibri" pitchFamily="34" charset="0"/>
              </a:rPr>
              <a:t>Que sentimos? </a:t>
            </a:r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34" name="11 CuadroTexto"/>
          <p:cNvSpPr txBox="1">
            <a:spLocks noChangeArrowheads="1"/>
          </p:cNvSpPr>
          <p:nvPr/>
        </p:nvSpPr>
        <p:spPr bwMode="auto">
          <a:xfrm>
            <a:off x="250825" y="3068638"/>
            <a:ext cx="13827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ESCANER</a:t>
            </a:r>
          </a:p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EMOCIONAL</a:t>
            </a:r>
            <a:endParaRPr lang="es-ES" b="1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9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WordArt 2"/>
          <p:cNvSpPr>
            <a:spLocks noChangeArrowheads="1" noChangeShapeType="1" noTextEdit="1"/>
          </p:cNvSpPr>
          <p:nvPr/>
        </p:nvSpPr>
        <p:spPr bwMode="auto">
          <a:xfrm>
            <a:off x="250825" y="692150"/>
            <a:ext cx="5041900" cy="4968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15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s-E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EVALIAR :</a:t>
            </a:r>
          </a:p>
          <a:p>
            <a:pPr algn="ctr"/>
            <a:endParaRPr lang="es-E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algn="ctr"/>
            <a:r>
              <a:rPr lang="es-E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- CONTIDO</a:t>
            </a:r>
          </a:p>
          <a:p>
            <a:pPr algn="ctr"/>
            <a:endParaRPr lang="es-E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algn="ctr"/>
            <a:r>
              <a:rPr lang="es-E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- PROCESO</a:t>
            </a:r>
          </a:p>
        </p:txBody>
      </p:sp>
      <p:pic>
        <p:nvPicPr>
          <p:cNvPr id="301059" name="Picture 3" descr="6ventan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692150"/>
            <a:ext cx="3571875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Imagen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765175"/>
            <a:ext cx="388937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67" name="Picture 3" descr="Imagen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765175"/>
            <a:ext cx="3713163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1 Imagen" descr="CH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76250"/>
            <a:ext cx="4327525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5" name="2 Imagen" descr="chema_madoz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636838"/>
            <a:ext cx="3887787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1 Imagen" descr="08sumidero-universida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557338"/>
            <a:ext cx="3692525" cy="358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3" name="2 Imagen" descr="chema-madoz-fotograf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00" y="692150"/>
            <a:ext cx="4308475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C:\Users\Casa Isla\Pictures\cafe filosófico con notas\998686_592375840802477_167187516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214313"/>
            <a:ext cx="6429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2" descr="C:\Users\Casa Isla\Pictures\cafe filosófico con notas\549086_486753184698077_175131559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714375"/>
            <a:ext cx="640715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 descr="C:\Users\Casa Isla\Pictures\cafe filosófico con notas\67036_550586581648070_157966214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0100" y="0"/>
            <a:ext cx="5145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333375"/>
            <a:ext cx="3394075" cy="4525963"/>
          </a:xfrm>
        </p:spPr>
      </p:pic>
      <p:pic>
        <p:nvPicPr>
          <p:cNvPr id="2662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2276475"/>
            <a:ext cx="57531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14282" y="5857892"/>
            <a:ext cx="528651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dirty="0">
                <a:solidFill>
                  <a:prstClr val="black"/>
                </a:solidFill>
                <a:latin typeface="+mn-lt"/>
                <a:cs typeface="Arial" charset="0"/>
              </a:rPr>
              <a:t>PROXECTO MIROSCOPIO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500430" y="285728"/>
            <a:ext cx="535781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dirty="0">
                <a:solidFill>
                  <a:prstClr val="black"/>
                </a:solidFill>
                <a:latin typeface="+mn-lt"/>
                <a:cs typeface="Arial" charset="0"/>
              </a:rPr>
              <a:t>  </a:t>
            </a:r>
            <a:r>
              <a:rPr lang="es-ES" sz="3200" dirty="0" smtClean="0">
                <a:solidFill>
                  <a:prstClr val="black"/>
                </a:solidFill>
                <a:latin typeface="+mn-lt"/>
                <a:cs typeface="Arial" charset="0"/>
              </a:rPr>
              <a:t>Filosofía (para/con) </a:t>
            </a:r>
            <a:r>
              <a:rPr lang="es-ES" sz="3200" dirty="0" err="1" smtClean="0">
                <a:solidFill>
                  <a:prstClr val="black"/>
                </a:solidFill>
                <a:latin typeface="+mn-lt"/>
                <a:cs typeface="Arial" charset="0"/>
              </a:rPr>
              <a:t>Nenos</a:t>
            </a:r>
            <a:r>
              <a:rPr lang="es-ES" sz="3200" dirty="0" smtClean="0">
                <a:solidFill>
                  <a:prstClr val="black"/>
                </a:solidFill>
                <a:latin typeface="+mn-lt"/>
                <a:cs typeface="Arial" charset="0"/>
              </a:rPr>
              <a:t>/as</a:t>
            </a:r>
            <a:endParaRPr lang="es-ES" sz="3200" dirty="0">
              <a:solidFill>
                <a:prstClr val="black"/>
              </a:solidFill>
              <a:latin typeface="+mn-lt"/>
              <a:cs typeface="Arial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715008" y="1214422"/>
            <a:ext cx="144016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dirty="0">
                <a:solidFill>
                  <a:prstClr val="black"/>
                </a:solidFill>
                <a:latin typeface="+mn-lt"/>
                <a:cs typeface="Arial" charset="0"/>
              </a:rPr>
              <a:t> NORIA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1976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3 CuadroTexto"/>
          <p:cNvSpPr txBox="1"/>
          <p:nvPr/>
        </p:nvSpPr>
        <p:spPr>
          <a:xfrm>
            <a:off x="323528" y="404664"/>
            <a:ext cx="8424936" cy="923330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latin typeface="+mn-lt"/>
                <a:cs typeface="+mn-cs"/>
              </a:rPr>
              <a:t>PORQUE  UN AMIGO É UN TESOURO,  CHEO DE COXÍNS BRANDIÑOS, RECUNCHOS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latin typeface="+mn-lt"/>
                <a:cs typeface="+mn-cs"/>
              </a:rPr>
              <a:t>SECRETOS, REGALOS DE NADAL, CARREIRAS DE CEBRA TOLA, PALABRAS QUE DEFENDEN, MOEDAS  DE CHOCOLATE…..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187624" y="6093296"/>
            <a:ext cx="4463786" cy="369332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+mn-lt"/>
                <a:cs typeface="+mn-cs"/>
              </a:rPr>
              <a:t>E COUSAS  BOAS  QUE SAEN DE “TI” E DE “EL”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ntaja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6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0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3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33"/>
            </a:gs>
            <a:gs pos="100000">
              <a:srgbClr val="99FF33">
                <a:gamma/>
                <a:shade val="0"/>
                <a:invGamma/>
              </a:srgbClr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33"/>
            </a:gs>
            <a:gs pos="100000">
              <a:srgbClr val="99FF33">
                <a:gamma/>
                <a:shade val="0"/>
                <a:invGamma/>
              </a:srgbClr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5_Diseño predeterminado">
  <a:themeElements>
    <a:clrScheme name="2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7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5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9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3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4_Diseño predeterminado">
  <a:themeElements>
    <a:clrScheme name="Diseño predeterminado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7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0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5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Unicode MS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Unicode MS" charset="0"/>
            <a:cs typeface="Arial Unicode MS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8_Diseño predeterminado">
  <a:themeElements>
    <a:clrScheme name="2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9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1595</Words>
  <Application>Microsoft Office PowerPoint</Application>
  <PresentationFormat>Presentación en pantalla (4:3)</PresentationFormat>
  <Paragraphs>559</Paragraphs>
  <Slides>90</Slides>
  <Notes>25</Notes>
  <HiddenSlides>0</HiddenSlides>
  <MMClips>0</MMClips>
  <ScaleCrop>false</ScaleCrop>
  <HeadingPairs>
    <vt:vector size="4" baseType="variant">
      <vt:variant>
        <vt:lpstr>Tema</vt:lpstr>
      </vt:variant>
      <vt:variant>
        <vt:i4>31</vt:i4>
      </vt:variant>
      <vt:variant>
        <vt:lpstr>Títulos de diapositiva</vt:lpstr>
      </vt:variant>
      <vt:variant>
        <vt:i4>90</vt:i4>
      </vt:variant>
    </vt:vector>
  </HeadingPairs>
  <TitlesOfParts>
    <vt:vector size="121" baseType="lpstr">
      <vt:lpstr>Ventaja</vt:lpstr>
      <vt:lpstr>28_Diseño predeterminado</vt:lpstr>
      <vt:lpstr>17_Diseño predeterminado</vt:lpstr>
      <vt:lpstr>3_Tema de Office</vt:lpstr>
      <vt:lpstr>10_Diseño predeterminado</vt:lpstr>
      <vt:lpstr>18_Diseño predeterminado</vt:lpstr>
      <vt:lpstr>2_Diseño predeterminado</vt:lpstr>
      <vt:lpstr>19_Diseño predeterminado</vt:lpstr>
      <vt:lpstr>1_Diseño predeterminado</vt:lpstr>
      <vt:lpstr>6_Tema de Office</vt:lpstr>
      <vt:lpstr>5_Tema de Office</vt:lpstr>
      <vt:lpstr>14_Diseño predeterminado</vt:lpstr>
      <vt:lpstr>30_Diseño predeterminado</vt:lpstr>
      <vt:lpstr>1_Tema de Office</vt:lpstr>
      <vt:lpstr>23_Diseño predeterminado</vt:lpstr>
      <vt:lpstr>38_Diseño predeterminado</vt:lpstr>
      <vt:lpstr>12_Tema de Office</vt:lpstr>
      <vt:lpstr>21_Diseño predeterminado</vt:lpstr>
      <vt:lpstr>7_Tema de Office</vt:lpstr>
      <vt:lpstr>8_Tema de Office</vt:lpstr>
      <vt:lpstr>5_Diseño predeterminado</vt:lpstr>
      <vt:lpstr>7_Diseño predeterminado</vt:lpstr>
      <vt:lpstr>15_Diseño predeterminado</vt:lpstr>
      <vt:lpstr>9_Diseño predeterminado</vt:lpstr>
      <vt:lpstr>8_Diseño predeterminado</vt:lpstr>
      <vt:lpstr>13_Diseño predeterminado</vt:lpstr>
      <vt:lpstr>9_Tema de Office</vt:lpstr>
      <vt:lpstr>Diseño predeterminado</vt:lpstr>
      <vt:lpstr>4_Diseño predeterminado</vt:lpstr>
      <vt:lpstr>20_Diseño predeterminado</vt:lpstr>
      <vt:lpstr>35_Tema de Office</vt:lpstr>
      <vt:lpstr>Diapositiva 1</vt:lpstr>
      <vt:lpstr>Diapositiva 2</vt:lpstr>
      <vt:lpstr>Diapositiva 3</vt:lpstr>
      <vt:lpstr>Diapositiva 4</vt:lpstr>
      <vt:lpstr>Diapositiva 5</vt:lpstr>
      <vt:lpstr>A PROPOSTA DE M. LIPMAN</vt:lpstr>
      <vt:lpstr>Diapositiva 7</vt:lpstr>
      <vt:lpstr>Esquema xeral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A comunidade de diálogo como comunidade terapéutica?.</vt:lpstr>
      <vt:lpstr>PERSENSAR</vt:lpstr>
      <vt:lpstr>Diapositiva 18</vt:lpstr>
      <vt:lpstr>Diapositiva 19</vt:lpstr>
      <vt:lpstr>Como?</vt:lpstr>
      <vt:lpstr>Diapositiva 21</vt:lpstr>
      <vt:lpstr>Diapositiva 22</vt:lpstr>
      <vt:lpstr>RESUME DE PREGUNTAS MOI FRECUENTES</vt:lpstr>
      <vt:lpstr>Orquestar un diálogo</vt:lpstr>
      <vt:lpstr>Diapositiva 25</vt:lpstr>
      <vt:lpstr>COHESIONAR O GRUPO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Fundamentos psicopedagóxicos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OBTER PUNTOS DE VISTA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TIPOS DE PENSAMENTO 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Casa Isla</dc:creator>
  <cp:lastModifiedBy>luis</cp:lastModifiedBy>
  <cp:revision>49</cp:revision>
  <dcterms:created xsi:type="dcterms:W3CDTF">2014-06-09T15:56:46Z</dcterms:created>
  <dcterms:modified xsi:type="dcterms:W3CDTF">2017-04-20T09:07:15Z</dcterms:modified>
</cp:coreProperties>
</file>