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1029" r:id="rId2"/>
    <p:sldId id="1030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590"/>
  </p:normalViewPr>
  <p:slideViewPr>
    <p:cSldViewPr snapToGrid="0" snapToObjects="1">
      <p:cViewPr varScale="1">
        <p:scale>
          <a:sx n="95" d="100"/>
          <a:sy n="95" d="100"/>
        </p:scale>
        <p:origin x="4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F0F1A-838B-AC4B-907C-C59A26C123C6}" type="datetimeFigureOut">
              <a:rPr lang="es-ES" smtClean="0"/>
              <a:t>28/4/21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8305-9D34-F14C-BC62-690F218EED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385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70E6DD-7E42-43B5-A4D5-BB36A2333E7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45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70E6DD-7E42-43B5-A4D5-BB36A2333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1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B0FDE-8B0A-BE49-BEC9-8B6E29EEBB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29853C-8A4E-8443-B1AB-2E1822DDBC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27D2D2-4CEE-EB40-BF15-E995F63E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F4DDE6-C01E-9049-B0E6-6245997D3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9ECCF3-B826-D743-BB01-2A9F7D477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0878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32DC9-98D7-0543-A78A-E5CC82DA6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5F710B3-5301-C446-AF0E-EB6D82562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D012FA-11E8-894B-9A05-27929D2A0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F50E82-32D3-F94B-9C17-B9369FEA7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83D35E-08D1-9B40-8EAA-75D81DE59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328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8FBB5BD-E440-BB41-9528-3D5CD63786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C7F6C22-7A5E-E741-93AE-3E5FA3A04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CBC6EE-E2AC-5148-90F0-9A901C080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4E59F7-2BFB-D04D-A1A2-FF384F19D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6775BE-011B-FC49-BA5D-F6479888B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307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l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Donna\Pictures\Scaffoldingmagic logo 4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rgbClr val="7030A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 rot="16200000">
            <a:off x="-2685849" y="2685847"/>
            <a:ext cx="6858002" cy="1486304"/>
          </a:xfrm>
          <a:prstGeom prst="rect">
            <a:avLst/>
          </a:prstGeom>
          <a:noFill/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CF713AE-54D1-334A-87F9-3D9FFE7C11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4432" y="0"/>
            <a:ext cx="1877568" cy="78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151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DEE8F6-2C5D-4040-AA02-E8C63BBD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F57B0A-D6F0-7643-863A-ADFEDF999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72D163-2015-C34A-AD79-FCF587FF8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70E9A4-DD31-554F-9EDA-E3A7736C4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C86498-528C-694E-A029-F1AC062C0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562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B460BE-E1CE-8143-8FC9-D8A10123E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5C8E3A-FA9A-6345-A710-3484F6D91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45C3E1-DCDF-FF46-9831-65463BA1E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B4AF81-BFFA-9444-955B-63483D6B9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569C97-248E-E243-A74E-68DE8D8E2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9489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394C7A-344F-0A42-B6E8-70E415C7B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9147E9-199F-D943-AE41-20C79107F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DE0F5E6-3A74-3C42-9DFF-67A0BF7C8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099539-C80D-684E-A3B6-F62336846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F7E2A1-4411-244A-81C7-5BA182DA6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E95C92-1357-2948-A562-EF423BE0D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414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2C5A5B-56D4-2640-817F-33D9BDFA8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1E4FD8-5623-2B45-97F2-B6115EF65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36A335-6398-8B48-A52B-E496C21FD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1F8112F-EC3E-C84C-838C-A8E2B44CD2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891EC6-25C6-EF4B-8EFD-F85AF63ED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4BEAD66-33ED-F146-954F-95F4569AF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1CA97BF-81FD-A740-9B08-FCA653E4C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D301083-55F7-354B-9298-6BF78DBDE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98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6BF582-2E3E-DD44-A4B8-EF57405C1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8699320-ECAA-4947-888F-50A5132D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A8FF44A-C349-354B-9219-33CE99A87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1B8A3F1-6D8C-C843-8DAE-7413C33E5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110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A8B38D1-E0C4-C944-9940-765603C7D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3D9F8E7-DC15-934C-B07F-1F4D4F1DB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0D7FF9E-7B73-1F44-90C1-E8E001C96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244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35DD0E-DC57-2D4E-A0DF-185319508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6C21C1-E631-114A-85F1-E6F4624F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C75FF5-2C8F-4141-83FA-8E0AC0232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2C4EE1-13FD-D24E-9665-46D83426D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6EAF65-2142-004C-B70B-2635730A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3CBEB3-2572-F64B-86D3-56FBD9F61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076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15BF8-97F9-9041-B58E-8646C94CF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6A7C5B1-E74C-8F4E-8CF4-CC32D05EA1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1338CC-F5DD-7547-9893-E37C72BC80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86391B-FC52-624A-B898-7B182E9C7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FB4507-79A6-B54C-8DF2-D57E08200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162FA6-7720-6F4C-8AD1-9B21B105C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535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8CB12B2-07E2-5345-8C9A-D07A9ED9D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402FA3-71BB-574F-9479-FFEF5B581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6D9E5A-DDE7-C44C-8BBE-AB7F5B6A65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40231-B72B-9342-8643-B20D866DA1B4}" type="datetimeFigureOut">
              <a:rPr lang="es-ES" smtClean="0"/>
              <a:t>28/4/21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E40534-809B-C748-9931-104EE8DCA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96B7CD-4E13-084C-A16E-2455EF269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EC642-99D8-1248-A9C2-C4D451F303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887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C453D4A-A801-2C4E-96F0-CD75CF3D96E7}"/>
              </a:ext>
            </a:extLst>
          </p:cNvPr>
          <p:cNvSpPr txBox="1"/>
          <p:nvPr/>
        </p:nvSpPr>
        <p:spPr>
          <a:xfrm>
            <a:off x="1753849" y="422731"/>
            <a:ext cx="1869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i="1" dirty="0">
                <a:solidFill>
                  <a:srgbClr val="7030A0"/>
                </a:solidFill>
                <a:latin typeface="Bradley Hand" pitchFamily="2" charset="77"/>
              </a:rPr>
              <a:t>Roles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232CF96-5C94-EA42-9257-C06A1E571310}"/>
              </a:ext>
            </a:extLst>
          </p:cNvPr>
          <p:cNvSpPr txBox="1"/>
          <p:nvPr/>
        </p:nvSpPr>
        <p:spPr>
          <a:xfrm>
            <a:off x="1753849" y="1295400"/>
            <a:ext cx="10058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7030A0"/>
                </a:solidFill>
                <a:latin typeface="Bradley Hand" pitchFamily="2" charset="77"/>
              </a:rPr>
              <a:t>SECRETARY</a:t>
            </a:r>
            <a:r>
              <a:rPr lang="es-ES" sz="2800" b="1" dirty="0">
                <a:solidFill>
                  <a:srgbClr val="7030A0"/>
                </a:solidFill>
                <a:latin typeface="Bradley Hand" pitchFamily="2" charset="77"/>
              </a:rPr>
              <a:t>  </a:t>
            </a:r>
          </a:p>
          <a:p>
            <a:endParaRPr lang="es-ES" sz="2000" b="1" dirty="0">
              <a:solidFill>
                <a:srgbClr val="7030A0"/>
              </a:solidFill>
              <a:latin typeface="Bradley Hand" pitchFamily="2" charset="7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TAKES NOTES ON COMMENTS AND CONCLUSIONS OF THE 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DOWNLOADS ACTIVITIES AND SHARES SCREEN SO GROUP CAN WORK ON THEM TOGETHER </a:t>
            </a:r>
          </a:p>
          <a:p>
            <a:endParaRPr lang="es-ES" sz="2000" b="1" dirty="0">
              <a:solidFill>
                <a:srgbClr val="7030A0"/>
              </a:solidFill>
              <a:latin typeface="Bradley Hand" pitchFamily="2" charset="77"/>
            </a:endParaRPr>
          </a:p>
          <a:p>
            <a:r>
              <a:rPr lang="es-ES" sz="4000" b="1" dirty="0">
                <a:solidFill>
                  <a:srgbClr val="7030A0"/>
                </a:solidFill>
                <a:latin typeface="Bradley Hand" pitchFamily="2" charset="77"/>
              </a:rPr>
              <a:t>FACILITATOR</a:t>
            </a:r>
          </a:p>
          <a:p>
            <a:endParaRPr lang="es-ES" sz="2000" b="1" dirty="0">
              <a:solidFill>
                <a:srgbClr val="7030A0"/>
              </a:solidFill>
              <a:latin typeface="Bradley Hand" pitchFamily="2" charset="7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FINDS ANSWERS TO DOUBTS AND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KEEPS WORK ON TRACK EVEN WHEN THE GROUP HAS QUESTIONS, DOUBTS, DISTRACTIONS, ETC.</a:t>
            </a:r>
          </a:p>
          <a:p>
            <a:endParaRPr lang="es-ES" sz="2000" b="1" dirty="0">
              <a:solidFill>
                <a:srgbClr val="7030A0"/>
              </a:solidFill>
              <a:latin typeface="Bradley Hand" pitchFamily="2" charset="77"/>
            </a:endParaRPr>
          </a:p>
          <a:p>
            <a:r>
              <a:rPr lang="es-ES" sz="4000" b="1" dirty="0">
                <a:solidFill>
                  <a:srgbClr val="7030A0"/>
                </a:solidFill>
                <a:latin typeface="Bradley Hand" pitchFamily="2" charset="77"/>
              </a:rPr>
              <a:t>SPEAKER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VERBALISES THE COMMENTS AND CONCLUSIONS </a:t>
            </a:r>
            <a:r>
              <a:rPr lang="es-ES" sz="2000" b="1">
                <a:solidFill>
                  <a:srgbClr val="7030A0"/>
                </a:solidFill>
                <a:latin typeface="Bradley Hand" pitchFamily="2" charset="77"/>
              </a:rPr>
              <a:t>OF GROUP TO THE CLASS, ALWAYS SUPPORTED BY THE OTHER GROUP MEMBERS</a:t>
            </a:r>
            <a:endParaRPr lang="es-ES" sz="2000" b="1" dirty="0">
              <a:solidFill>
                <a:srgbClr val="7030A0"/>
              </a:solidFill>
              <a:latin typeface="Bradley Han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809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900"/>
                            </p:stCondLst>
                            <p:childTnLst>
                              <p:par>
                                <p:cTn id="1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50"/>
                            </p:stCondLst>
                            <p:childTnLst>
                              <p:par>
                                <p:cTn id="1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600"/>
                            </p:stCondLst>
                            <p:childTnLst>
                              <p:par>
                                <p:cTn id="26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"/>
                            </p:stCondLst>
                            <p:childTnLst>
                              <p:par>
                                <p:cTn id="41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C453D4A-A801-2C4E-96F0-CD75CF3D96E7}"/>
              </a:ext>
            </a:extLst>
          </p:cNvPr>
          <p:cNvSpPr txBox="1"/>
          <p:nvPr/>
        </p:nvSpPr>
        <p:spPr>
          <a:xfrm>
            <a:off x="3214008" y="336786"/>
            <a:ext cx="42361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i="1" dirty="0">
                <a:solidFill>
                  <a:srgbClr val="7030A0"/>
                </a:solidFill>
                <a:latin typeface="Bradley Hand" pitchFamily="2" charset="77"/>
              </a:rPr>
              <a:t>Los roles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232CF96-5C94-EA42-9257-C06A1E571310}"/>
              </a:ext>
            </a:extLst>
          </p:cNvPr>
          <p:cNvSpPr txBox="1"/>
          <p:nvPr/>
        </p:nvSpPr>
        <p:spPr>
          <a:xfrm>
            <a:off x="1813810" y="765792"/>
            <a:ext cx="890063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7030A0"/>
                </a:solidFill>
                <a:latin typeface="Bradley Hand" pitchFamily="2" charset="77"/>
              </a:rPr>
              <a:t>SECRETARIO/SECRETARIA</a:t>
            </a:r>
            <a:r>
              <a:rPr lang="es-ES" sz="2800" b="1" dirty="0">
                <a:solidFill>
                  <a:srgbClr val="7030A0"/>
                </a:solidFill>
                <a:latin typeface="Bradley Hand" pitchFamily="2" charset="77"/>
              </a:rPr>
              <a:t>  </a:t>
            </a:r>
          </a:p>
          <a:p>
            <a:endParaRPr lang="es-ES" sz="2000" b="1" dirty="0">
              <a:solidFill>
                <a:srgbClr val="7030A0"/>
              </a:solidFill>
              <a:latin typeface="Bradley Hand" pitchFamily="2" charset="7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APUNTA LOS COMENTARIOS Y CONCLUSIONES DEL GRUPO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DESCARGA LAS ACTIVIDADES, COMPARTE PANTALLA PARA MOSTRARLAS CON LOS DEMÁS MIEMBROS DEL GRUPO</a:t>
            </a:r>
          </a:p>
          <a:p>
            <a:endParaRPr lang="es-ES" sz="2800" b="1" dirty="0">
              <a:solidFill>
                <a:srgbClr val="7030A0"/>
              </a:solidFill>
              <a:latin typeface="Bradley Hand" pitchFamily="2" charset="77"/>
            </a:endParaRPr>
          </a:p>
          <a:p>
            <a:r>
              <a:rPr lang="es-ES" sz="4000" b="1" dirty="0">
                <a:solidFill>
                  <a:srgbClr val="7030A0"/>
                </a:solidFill>
                <a:latin typeface="Bradley Hand" pitchFamily="2" charset="77"/>
              </a:rPr>
              <a:t>FACILITADOR</a:t>
            </a:r>
          </a:p>
          <a:p>
            <a:endParaRPr lang="es-ES" sz="2000" b="1" dirty="0">
              <a:solidFill>
                <a:srgbClr val="7030A0"/>
              </a:solidFill>
              <a:latin typeface="Bradley Hand" pitchFamily="2" charset="7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BUSCA LAS RESPUESTAS CUANDO SURGEN DUDAS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PROCURA QUE EL TRABAJO SIGUE ADELANTE A PESAR DE LAS DUDAS, CONFLICTOS, DISTRACCIONES, ETC.</a:t>
            </a:r>
          </a:p>
          <a:p>
            <a:endParaRPr lang="es-ES" sz="2000" b="1" dirty="0">
              <a:solidFill>
                <a:srgbClr val="7030A0"/>
              </a:solidFill>
              <a:latin typeface="Bradley Hand" pitchFamily="2" charset="77"/>
            </a:endParaRPr>
          </a:p>
          <a:p>
            <a:r>
              <a:rPr lang="es-ES" sz="4000" b="1" dirty="0">
                <a:solidFill>
                  <a:srgbClr val="7030A0"/>
                </a:solidFill>
                <a:latin typeface="Bradley Hand" pitchFamily="2" charset="77"/>
              </a:rPr>
              <a:t>PORTAVOZ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7030A0"/>
                </a:solidFill>
                <a:latin typeface="Bradley Hand" pitchFamily="2" charset="77"/>
              </a:rPr>
              <a:t>VERBALIZA LOS COMENTARIOS Y CONCLUSIONES DEL GRUPO DELANDTE DE LOS DEMÁS, APOYADO POR SUS COMPAÑEROS DE TRABAJO</a:t>
            </a:r>
          </a:p>
        </p:txBody>
      </p:sp>
    </p:spTree>
    <p:extLst>
      <p:ext uri="{BB962C8B-B14F-4D97-AF65-F5344CB8AC3E}">
        <p14:creationId xmlns:p14="http://schemas.microsoft.com/office/powerpoint/2010/main" val="290212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00"/>
                            </p:stCondLst>
                            <p:childTnLst>
                              <p:par>
                                <p:cTn id="4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50"/>
                            </p:stCondLst>
                            <p:childTnLst>
                              <p:par>
                                <p:cTn id="57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138</Words>
  <Application>Microsoft Macintosh PowerPoint</Application>
  <PresentationFormat>Panorámica</PresentationFormat>
  <Paragraphs>28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Bradley Hand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Donna Fields</dc:creator>
  <cp:lastModifiedBy>Jordi Edgar Tordera Juan</cp:lastModifiedBy>
  <cp:revision>6</cp:revision>
  <dcterms:created xsi:type="dcterms:W3CDTF">2020-09-23T08:43:16Z</dcterms:created>
  <dcterms:modified xsi:type="dcterms:W3CDTF">2021-04-28T14:45:11Z</dcterms:modified>
</cp:coreProperties>
</file>