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1289" r:id="rId2"/>
    <p:sldId id="1295" r:id="rId3"/>
    <p:sldId id="1291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/>
    <p:restoredTop sz="95707"/>
  </p:normalViewPr>
  <p:slideViewPr>
    <p:cSldViewPr snapToGrid="0" snapToObjects="1">
      <p:cViewPr varScale="1">
        <p:scale>
          <a:sx n="96" d="100"/>
          <a:sy n="96" d="100"/>
        </p:scale>
        <p:origin x="17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677C3-07D7-EC43-9142-C05323BDD76F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882A7-956C-E74C-AE0D-A6A815B47C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57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</a:t>
            </a:r>
            <a:r>
              <a:rPr lang="es-ES" dirty="0" err="1"/>
              <a:t>www.youtube.com</a:t>
            </a:r>
            <a:r>
              <a:rPr lang="es-ES" dirty="0"/>
              <a:t>/</a:t>
            </a:r>
            <a:r>
              <a:rPr lang="es-ES" dirty="0" err="1"/>
              <a:t>watch?v</a:t>
            </a:r>
            <a:r>
              <a:rPr lang="es-ES" dirty="0"/>
              <a:t>=jWNEr4eHL18</a:t>
            </a:r>
          </a:p>
          <a:p>
            <a:r>
              <a:rPr lang="es-ES" dirty="0" err="1"/>
              <a:t>Biko</a:t>
            </a:r>
            <a:endParaRPr lang="es-ES" dirty="0"/>
          </a:p>
          <a:p>
            <a:r>
              <a:rPr lang="es-ES" dirty="0"/>
              <a:t>Peter Gabriel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0E6DD-7E42-43B5-A4D5-BB36A2333E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8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28085-96DF-BA48-89EE-CB86B5512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247750-9E88-C745-8046-2C20214AE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1C6D7F-7966-0E40-BC33-1F4D6D40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2C2-4AA7-B04F-BCC5-7A3F93DC6D29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3A3CB-6254-E541-A0F4-AE124768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CF64F9-1A10-1C47-8264-8C266A88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8AD-83D3-944C-9724-007426B9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05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FA004-D4FA-2141-85FE-902FB72E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D0F43C-6C01-7C49-A3A8-635EBBA9A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84D018-91EA-8442-9A6D-FA7CEEF6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2C2-4AA7-B04F-BCC5-7A3F93DC6D29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8370A3-7457-0D4A-87B5-92319425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C1BF17-972D-8344-9FC4-020AF60D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8AD-83D3-944C-9724-007426B9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0D4C88-AC4D-5D4B-B4A8-31725424B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4BCF9B-2E5A-FE42-8EC4-EF03B14EF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35058E-50CE-1545-9FF6-CF429E1A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2C2-4AA7-B04F-BCC5-7A3F93DC6D29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9CE753-07F2-7540-A565-2921E5F5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745BC6-BFEC-884C-A7A8-C3F93437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8AD-83D3-944C-9724-007426B9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33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52516C06-44C6-C14E-BCE4-97A632AD2D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8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535BA6E5-37B8-B64A-90CB-C5F0E377A5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1274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98DD5-CB57-B348-BDC8-67676C99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675921-BF5F-854B-8EF2-5CCE7A48A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572417-033C-0146-98AC-7F81F996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2C2-4AA7-B04F-BCC5-7A3F93DC6D29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433915-48E8-774E-86FB-D3E9D80C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7B64D4-EBE2-4444-89E6-F0475A48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8AD-83D3-944C-9724-007426B9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5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8A19D-A550-B447-823A-184D60F5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4BB4EF-935E-5346-B395-8698EE2B1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0E3D30-E35C-DA4C-9755-DDEE752E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2C2-4AA7-B04F-BCC5-7A3F93DC6D29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25FB2-01CA-F44F-ACE8-6F3B391B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846285-A5AD-A94E-875B-579298FA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8AD-83D3-944C-9724-007426B9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94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C6E35-E9AD-154B-A5DC-26EEBEB3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242091-EB8F-3449-B4E0-3A2A1C4DE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28F3F5-54E2-D84B-BEFD-A9B122CEA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B48968-1E38-414C-886A-510594AD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2C2-4AA7-B04F-BCC5-7A3F93DC6D29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84A75-790A-874E-A000-5DA97098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5CCFC8-17CB-8F46-BE3C-E50C0DC6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8AD-83D3-944C-9724-007426B9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37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5B090-B43E-4141-8C34-6E91EEBC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083AB8-24EC-F841-9D03-6A15ECC21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0D661B-D193-EF47-B565-FD9472B1C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447987-F018-9640-BEB9-74FCA04A7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5F2D18-0C08-5A43-AD77-6B04B52FF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176871-4DFF-0443-BF64-1D91ED65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2C2-4AA7-B04F-BCC5-7A3F93DC6D29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27067F-CB19-FA4B-9675-CED2D51A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079300-B5AD-4F49-BB72-DD538398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8AD-83D3-944C-9724-007426B9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91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8E2A9-1AD3-DD4B-98E4-63DBB740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C32728-572E-5D47-936E-466DA747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2C2-4AA7-B04F-BCC5-7A3F93DC6D29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E1BB62-2B97-CA47-8E02-1A989E92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4F5BF8-6C72-BB47-98A8-4FF034E4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8AD-83D3-944C-9724-007426B9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96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D5ABEE-7F0C-6B4F-9312-AC8C5081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2C2-4AA7-B04F-BCC5-7A3F93DC6D29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EF4ABD-E574-9244-A8FA-84178716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B5AAC2-089F-6540-846E-16646C37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8AD-83D3-944C-9724-007426B9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8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43698-4BF5-1D41-9C17-1C0BECA2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34AF22-4A95-F943-AE80-400C19DB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93B726-E71B-1142-AC72-89683E95A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0D715-42C2-414F-B10D-50ECA399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2C2-4AA7-B04F-BCC5-7A3F93DC6D29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02B32-4763-F441-B0F0-A3E51197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B55760-D971-8B4C-9285-B8475434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8AD-83D3-944C-9724-007426B9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1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2BEA8-AC09-0D42-8A0B-670A6344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2E3DF1-5617-594D-896C-DE745FF23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6E356A-FE17-6546-8E41-0B7D69BA7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D2C4EB-476E-144E-A969-58091BA7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2C2-4AA7-B04F-BCC5-7A3F93DC6D29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0C6FE1-447D-2243-BCB3-E9AA4E4A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289711-88DA-7D41-80F1-A10FFDC2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A8AD-83D3-944C-9724-007426B9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99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01E326-8549-B447-B598-C80606C7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C5E47F-30F8-A14B-9B0C-C9A7EB223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77763B-C8BC-924C-9338-719651CD1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72C2-4AA7-B04F-BCC5-7A3F93DC6D29}" type="datetimeFigureOut">
              <a:rPr lang="es-ES" smtClean="0"/>
              <a:t>23/11/21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4EA8A-D7F6-8D4A-9132-C753F5BB4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AF7D6-C4A6-9D4C-A453-ECF109843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3A8AD-83D3-944C-9724-007426B9E7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2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F16F4E1-6034-964A-8F6C-91177D3529CD}"/>
              </a:ext>
            </a:extLst>
          </p:cNvPr>
          <p:cNvSpPr txBox="1"/>
          <p:nvPr/>
        </p:nvSpPr>
        <p:spPr>
          <a:xfrm>
            <a:off x="973205" y="206787"/>
            <a:ext cx="5638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entury Gothic" panose="020B0502020202020204" pitchFamily="34" charset="0"/>
                <a:cs typeface="Sabon Next LT" panose="02000500000000000000" pitchFamily="2" charset="0"/>
              </a:rPr>
              <a:t>8ª Mini-</a:t>
            </a:r>
            <a:r>
              <a:rPr lang="es-ES" sz="2400" b="1" dirty="0" err="1">
                <a:solidFill>
                  <a:srgbClr val="0070C0"/>
                </a:solidFill>
                <a:latin typeface="Century Gothic" panose="020B0502020202020204" pitchFamily="34" charset="0"/>
                <a:cs typeface="Sabon Next LT" panose="02000500000000000000" pitchFamily="2" charset="0"/>
              </a:rPr>
              <a:t>Lesson</a:t>
            </a:r>
            <a:r>
              <a:rPr lang="es-ES" sz="2400" b="1" dirty="0">
                <a:solidFill>
                  <a:srgbClr val="0070C0"/>
                </a:solidFill>
                <a:latin typeface="Century Gothic" panose="020B0502020202020204" pitchFamily="34" charset="0"/>
                <a:cs typeface="Sabon Next LT" panose="02000500000000000000" pitchFamily="2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Century Gothic" panose="020B0502020202020204" pitchFamily="34" charset="0"/>
                <a:cs typeface="Sabon Next LT" panose="02000500000000000000" pitchFamily="2" charset="0"/>
              </a:rPr>
              <a:t>Extension</a:t>
            </a:r>
            <a:endParaRPr lang="es-ES" sz="2400" b="1" dirty="0">
              <a:solidFill>
                <a:srgbClr val="0070C0"/>
              </a:solidFill>
              <a:latin typeface="Century Gothic" panose="020B0502020202020204" pitchFamily="34" charset="0"/>
              <a:cs typeface="Sabon Next LT" panose="02000500000000000000" pitchFamily="2" charset="0"/>
            </a:endParaRPr>
          </a:p>
          <a:p>
            <a:pPr algn="ctr"/>
            <a:r>
              <a:rPr lang="es-ES" sz="2400" b="1" dirty="0">
                <a:solidFill>
                  <a:srgbClr val="0070C0"/>
                </a:solidFill>
                <a:latin typeface="Century Gothic" panose="020B0502020202020204" pitchFamily="34" charset="0"/>
                <a:cs typeface="Sabon Next LT" panose="02000500000000000000" pitchFamily="2" charset="0"/>
              </a:rPr>
              <a:t>Social </a:t>
            </a:r>
            <a:r>
              <a:rPr lang="es-ES" sz="2400" b="1" dirty="0" err="1">
                <a:solidFill>
                  <a:srgbClr val="0070C0"/>
                </a:solidFill>
                <a:latin typeface="Century Gothic" panose="020B0502020202020204" pitchFamily="34" charset="0"/>
                <a:cs typeface="Sabon Next LT" panose="02000500000000000000" pitchFamily="2" charset="0"/>
              </a:rPr>
              <a:t>Sciences</a:t>
            </a:r>
            <a:endParaRPr lang="es-ES" sz="2400" b="1" dirty="0">
              <a:solidFill>
                <a:srgbClr val="0070C0"/>
              </a:solidFill>
              <a:latin typeface="Century Gothic" panose="020B0502020202020204" pitchFamily="34" charset="0"/>
              <a:cs typeface="Sabon Next LT" panose="02000500000000000000" pitchFamily="2" charset="0"/>
            </a:endParaRPr>
          </a:p>
          <a:p>
            <a:pPr algn="ctr"/>
            <a:r>
              <a:rPr lang="es-ES" sz="2400" b="1" dirty="0">
                <a:solidFill>
                  <a:srgbClr val="0070C0"/>
                </a:solidFill>
                <a:latin typeface="Century Gothic" panose="020B0502020202020204" pitchFamily="34" charset="0"/>
                <a:cs typeface="Sabon Next LT" panose="02000500000000000000" pitchFamily="2" charset="0"/>
              </a:rPr>
              <a:t>Apartheid/Global </a:t>
            </a:r>
            <a:r>
              <a:rPr lang="es-ES" sz="2400" b="1" dirty="0" err="1">
                <a:solidFill>
                  <a:srgbClr val="0070C0"/>
                </a:solidFill>
                <a:latin typeface="Century Gothic" panose="020B0502020202020204" pitchFamily="34" charset="0"/>
                <a:cs typeface="Sabon Next LT" panose="02000500000000000000" pitchFamily="2" charset="0"/>
              </a:rPr>
              <a:t>Consciousness</a:t>
            </a:r>
            <a:endParaRPr lang="es-ES" sz="2400" b="1" dirty="0">
              <a:solidFill>
                <a:srgbClr val="0070C0"/>
              </a:solidFill>
              <a:latin typeface="Century Gothic" panose="020B0502020202020204" pitchFamily="34" charset="0"/>
              <a:cs typeface="Sabon Next LT" panose="02000500000000000000" pitchFamily="2" charset="0"/>
            </a:endParaRPr>
          </a:p>
          <a:p>
            <a:pPr algn="ctr"/>
            <a:r>
              <a:rPr lang="es-ES" sz="2400" b="1" dirty="0">
                <a:solidFill>
                  <a:srgbClr val="0070C0"/>
                </a:solidFill>
                <a:latin typeface="Century Gothic" panose="020B0502020202020204" pitchFamily="34" charset="0"/>
                <a:cs typeface="Sabon Next LT" panose="02000500000000000000" pitchFamily="2" charset="0"/>
              </a:rPr>
              <a:t>(</a:t>
            </a:r>
            <a:r>
              <a:rPr lang="es-ES" sz="2400" b="1" dirty="0" err="1">
                <a:solidFill>
                  <a:srgbClr val="0070C0"/>
                </a:solidFill>
                <a:latin typeface="Century Gothic" panose="020B0502020202020204" pitchFamily="34" charset="0"/>
                <a:cs typeface="Sabon Next LT" panose="02000500000000000000" pitchFamily="2" charset="0"/>
              </a:rPr>
              <a:t>Biko</a:t>
            </a:r>
            <a:r>
              <a:rPr lang="es-ES" sz="2400" b="1" dirty="0">
                <a:solidFill>
                  <a:srgbClr val="0070C0"/>
                </a:solidFill>
                <a:latin typeface="Century Gothic" panose="020B0502020202020204" pitchFamily="34" charset="0"/>
                <a:cs typeface="Sabon Next LT" panose="02000500000000000000" pitchFamily="2" charset="0"/>
              </a:rPr>
              <a:t>)</a:t>
            </a:r>
          </a:p>
        </p:txBody>
      </p:sp>
      <p:pic>
        <p:nvPicPr>
          <p:cNvPr id="4" name="Imagen 3" descr="Imagen en blanco y negr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23CB20C2-67BF-F145-9784-181FD8D0D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93" y="2721933"/>
            <a:ext cx="3639446" cy="2018897"/>
          </a:xfrm>
          <a:prstGeom prst="rect">
            <a:avLst/>
          </a:prstGeom>
        </p:spPr>
      </p:pic>
      <p:pic>
        <p:nvPicPr>
          <p:cNvPr id="6" name="Imagen 5" descr="Black And White World Map For Colouring And Naming Countries ... #412793 -  PNG Images - PNGio">
            <a:extLst>
              <a:ext uri="{FF2B5EF4-FFF2-40B4-BE49-F238E27FC236}">
                <a16:creationId xmlns:a16="http://schemas.microsoft.com/office/drawing/2014/main" id="{4A876673-AB5F-0D49-A1C0-C48A0FE3A4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410">
            <a:off x="1594467" y="4418371"/>
            <a:ext cx="3995513" cy="21506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CuadroTexto">
            <a:extLst>
              <a:ext uri="{FF2B5EF4-FFF2-40B4-BE49-F238E27FC236}">
                <a16:creationId xmlns:a16="http://schemas.microsoft.com/office/drawing/2014/main" id="{0FC82944-E173-6644-952E-1C03AC1C0D07}"/>
              </a:ext>
            </a:extLst>
          </p:cNvPr>
          <p:cNvSpPr txBox="1"/>
          <p:nvPr/>
        </p:nvSpPr>
        <p:spPr>
          <a:xfrm>
            <a:off x="5850095" y="1099890"/>
            <a:ext cx="59168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Choose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Roles</a:t>
            </a:r>
          </a:p>
          <a:p>
            <a:pPr marL="514350" indent="-514350">
              <a:buAutoNum type="arabicPeriod"/>
            </a:pPr>
            <a:endParaRPr lang="es-ES" sz="28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AutoNum type="arabicPeriod"/>
            </a:pP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Secretary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shares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screen</a:t>
            </a:r>
            <a:endParaRPr lang="es-ES" sz="28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AutoNum type="arabicPeriod"/>
            </a:pPr>
            <a:endParaRPr lang="es-ES" sz="28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AutoNum type="arabicPeriod"/>
            </a:pP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You’re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going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see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a video.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You’ve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already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done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one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scaffold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this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video (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Which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doesn’t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belong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?)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Now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do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one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more. </a:t>
            </a:r>
          </a:p>
          <a:p>
            <a:pPr marL="514350" indent="-514350">
              <a:buAutoNum type="arabicPeriod"/>
            </a:pPr>
            <a:endParaRPr lang="es-ES" sz="28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AutoNum type="arabicPeriod"/>
            </a:pP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Follow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instructions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on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slides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2 and 3 and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have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fun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892286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, Escala de tiempo&#10;&#10;Descripción generada automáticamente con confianza media">
            <a:extLst>
              <a:ext uri="{FF2B5EF4-FFF2-40B4-BE49-F238E27FC236}">
                <a16:creationId xmlns:a16="http://schemas.microsoft.com/office/drawing/2014/main" id="{75D4387F-6A9C-9743-8F9F-37349E24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53" y="0"/>
            <a:ext cx="4776779" cy="6858000"/>
          </a:xfrm>
          <a:prstGeom prst="rect">
            <a:avLst/>
          </a:prstGeom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id="{1CFA5299-76AF-7842-9983-44F03570534A}"/>
              </a:ext>
            </a:extLst>
          </p:cNvPr>
          <p:cNvSpPr txBox="1"/>
          <p:nvPr/>
        </p:nvSpPr>
        <p:spPr>
          <a:xfrm>
            <a:off x="7187610" y="1817557"/>
            <a:ext cx="43877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this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information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mark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on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map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Slide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3)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homes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singers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you’ll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see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14447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lack And White World Map For Colouring And Naming Countries ... #412793 -  PNG Images - PNGio">
            <a:extLst>
              <a:ext uri="{FF2B5EF4-FFF2-40B4-BE49-F238E27FC236}">
                <a16:creationId xmlns:a16="http://schemas.microsoft.com/office/drawing/2014/main" id="{C3CAB126-38A6-D948-92AD-8B1A167D1C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4" y="1015122"/>
            <a:ext cx="9568815" cy="5150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39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95</Words>
  <Application>Microsoft Macintosh PowerPoint</Application>
  <PresentationFormat>Panorámica</PresentationFormat>
  <Paragraphs>16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Edgar Tordera Juan</dc:creator>
  <cp:lastModifiedBy>Jordi Edgar Tordera Juan</cp:lastModifiedBy>
  <cp:revision>11</cp:revision>
  <dcterms:created xsi:type="dcterms:W3CDTF">2021-10-29T05:25:09Z</dcterms:created>
  <dcterms:modified xsi:type="dcterms:W3CDTF">2021-11-23T06:19:44Z</dcterms:modified>
</cp:coreProperties>
</file>