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6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s-E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s-E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15/11/17</a:t>
            </a:r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p>
            <a:endParaRPr b="0" lang="es-E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41A871C-0DCB-4C0A-80DD-E44DAF5B3239}" type="slidenum">
              <a:rPr b="0" lang="es-E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es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2346480" y="-40680"/>
            <a:ext cx="4634640" cy="68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68760" rIns="68760" tIns="34200" bIns="34200"/>
          <a:p>
            <a:pPr algn="ctr">
              <a:lnSpc>
                <a:spcPct val="100000"/>
              </a:lnSpc>
            </a:pPr>
            <a:r>
              <a:rPr b="0" lang="es-ES" sz="40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Burnstown Dam"/>
              </a:rPr>
              <a:t>Mapa de empatía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2081520" y="723600"/>
            <a:ext cx="577044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piensa y siente? </a:t>
            </a:r>
            <a:r>
              <a:rPr b="0" i="1" lang="es-ES" sz="1350" spc="-1" strike="noStrike">
                <a:solidFill>
                  <a:srgbClr val="afaba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Describe lo que le pasa por la mente a tu alumnado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3"/>
          <p:cNvSpPr/>
          <p:nvPr/>
        </p:nvSpPr>
        <p:spPr>
          <a:xfrm>
            <a:off x="1890000" y="4744080"/>
            <a:ext cx="577044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dice y hace? </a:t>
            </a:r>
            <a:r>
              <a:rPr b="0" i="1" lang="es-ES" sz="1350" spc="-1" strike="noStrike">
                <a:solidFill>
                  <a:srgbClr val="afaba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Imagina qué diría o cómo se comportaría en público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4"/>
          <p:cNvSpPr/>
          <p:nvPr/>
        </p:nvSpPr>
        <p:spPr>
          <a:xfrm rot="5400000">
            <a:off x="7539480" y="2647440"/>
            <a:ext cx="226116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ve? </a:t>
            </a:r>
            <a:r>
              <a:rPr b="0" i="1" lang="es-ES" sz="1350" spc="-1" strike="noStrike">
                <a:solidFill>
                  <a:srgbClr val="afaba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Describe su entorno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5"/>
          <p:cNvSpPr/>
          <p:nvPr/>
        </p:nvSpPr>
        <p:spPr>
          <a:xfrm rot="16200000">
            <a:off x="-1249200" y="2472840"/>
            <a:ext cx="350136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oye? </a:t>
            </a:r>
            <a:r>
              <a:rPr b="0" i="1" lang="es-ES" sz="1350" spc="-1" strike="noStrike">
                <a:solidFill>
                  <a:srgbClr val="afaba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Describe cómo le afecta su entorno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6"/>
          <p:cNvSpPr/>
          <p:nvPr/>
        </p:nvSpPr>
        <p:spPr>
          <a:xfrm>
            <a:off x="146160" y="651960"/>
            <a:ext cx="8825760" cy="4491720"/>
          </a:xfrm>
          <a:prstGeom prst="flowChartAlternateProcess">
            <a:avLst/>
          </a:prstGeom>
          <a:noFill/>
          <a:ln w="38160">
            <a:solidFill>
              <a:schemeClr val="accent5"/>
            </a:solidFill>
            <a:round/>
          </a:ln>
        </p:spPr>
        <p:style>
          <a:lnRef idx="0"/>
          <a:fillRef idx="0"/>
          <a:effectRef idx="0"/>
          <a:fontRef idx="minor"/>
        </p:style>
      </p:sp>
      <p:pic>
        <p:nvPicPr>
          <p:cNvPr id="43" name="Imagen 6" descr=""/>
          <p:cNvPicPr/>
          <p:nvPr/>
        </p:nvPicPr>
        <p:blipFill>
          <a:blip r:embed="rId1"/>
          <a:stretch/>
        </p:blipFill>
        <p:spPr>
          <a:xfrm>
            <a:off x="4226040" y="2314800"/>
            <a:ext cx="666360" cy="761400"/>
          </a:xfrm>
          <a:prstGeom prst="rect">
            <a:avLst/>
          </a:prstGeom>
          <a:ln>
            <a:noFill/>
          </a:ln>
        </p:spPr>
      </p:pic>
      <p:sp>
        <p:nvSpPr>
          <p:cNvPr id="44" name="Line 7"/>
          <p:cNvSpPr/>
          <p:nvPr/>
        </p:nvSpPr>
        <p:spPr>
          <a:xfrm>
            <a:off x="550800" y="716760"/>
            <a:ext cx="3792600" cy="1841400"/>
          </a:xfrm>
          <a:prstGeom prst="line">
            <a:avLst/>
          </a:prstGeom>
          <a:ln w="3816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Line 8"/>
          <p:cNvSpPr/>
          <p:nvPr/>
        </p:nvSpPr>
        <p:spPr>
          <a:xfrm flipV="1">
            <a:off x="4775400" y="716760"/>
            <a:ext cx="3792240" cy="1841400"/>
          </a:xfrm>
          <a:prstGeom prst="line">
            <a:avLst/>
          </a:prstGeom>
          <a:ln w="3816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Line 9"/>
          <p:cNvSpPr/>
          <p:nvPr/>
        </p:nvSpPr>
        <p:spPr>
          <a:xfrm flipH="1">
            <a:off x="468360" y="2722680"/>
            <a:ext cx="3876840" cy="2270160"/>
          </a:xfrm>
          <a:prstGeom prst="line">
            <a:avLst/>
          </a:prstGeom>
          <a:ln w="3816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Line 10"/>
          <p:cNvSpPr/>
          <p:nvPr/>
        </p:nvSpPr>
        <p:spPr>
          <a:xfrm flipH="1" flipV="1">
            <a:off x="4786920" y="2722680"/>
            <a:ext cx="3876840" cy="2270160"/>
          </a:xfrm>
          <a:prstGeom prst="line">
            <a:avLst/>
          </a:prstGeom>
          <a:ln w="3816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11"/>
          <p:cNvSpPr/>
          <p:nvPr/>
        </p:nvSpPr>
        <p:spPr>
          <a:xfrm>
            <a:off x="250920" y="5230440"/>
            <a:ext cx="8669160" cy="1398600"/>
          </a:xfrm>
          <a:prstGeom prst="rect">
            <a:avLst/>
          </a:prstGeom>
          <a:ln w="3816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</p:sp>
      <p:sp>
        <p:nvSpPr>
          <p:cNvPr id="49" name="Line 12"/>
          <p:cNvSpPr/>
          <p:nvPr/>
        </p:nvSpPr>
        <p:spPr>
          <a:xfrm>
            <a:off x="4585320" y="5230080"/>
            <a:ext cx="360" cy="1399320"/>
          </a:xfrm>
          <a:prstGeom prst="line">
            <a:avLst/>
          </a:prstGeom>
          <a:ln w="3816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3"/>
          <p:cNvSpPr/>
          <p:nvPr/>
        </p:nvSpPr>
        <p:spPr>
          <a:xfrm>
            <a:off x="1436400" y="6249960"/>
            <a:ext cx="142200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le frustra?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14"/>
          <p:cNvSpPr/>
          <p:nvPr/>
        </p:nvSpPr>
        <p:spPr>
          <a:xfrm>
            <a:off x="5896440" y="6249960"/>
            <a:ext cx="1422000" cy="50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s-ES" sz="13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¿Qué le motiva?</a:t>
            </a:r>
            <a:endParaRPr b="0" lang="es-E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" name="Imagen 33" descr=""/>
          <p:cNvPicPr/>
          <p:nvPr/>
        </p:nvPicPr>
        <p:blipFill>
          <a:blip r:embed="rId2"/>
          <a:stretch/>
        </p:blipFill>
        <p:spPr>
          <a:xfrm>
            <a:off x="7467840" y="70560"/>
            <a:ext cx="1416600" cy="1942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Application>LibreOffice/5.1.4.2$Linux_X86_64 LibreOffice_project/10m0$Build-2</Application>
  <Words>62</Words>
  <Paragraphs>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2017-04-02T21:25:38Z</dcterms:created>
  <dc:creator>charo fdez</dc:creator>
  <dc:description/>
  <dc:language>es-ES</dc:language>
  <cp:lastModifiedBy>charo fdez</cp:lastModifiedBy>
  <dcterms:modified xsi:type="dcterms:W3CDTF">2017-04-02T21:41:43Z</dcterms:modified>
  <cp:revision>3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