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2"/>
  </p:notesMasterIdLst>
  <p:sldIdLst>
    <p:sldId id="256" r:id="rId2"/>
    <p:sldId id="481" r:id="rId3"/>
    <p:sldId id="276" r:id="rId4"/>
    <p:sldId id="304" r:id="rId5"/>
    <p:sldId id="262" r:id="rId6"/>
    <p:sldId id="263" r:id="rId7"/>
    <p:sldId id="305" r:id="rId8"/>
    <p:sldId id="306" r:id="rId9"/>
    <p:sldId id="307" r:id="rId10"/>
    <p:sldId id="326" r:id="rId11"/>
    <p:sldId id="308" r:id="rId12"/>
    <p:sldId id="327" r:id="rId13"/>
    <p:sldId id="458" r:id="rId14"/>
    <p:sldId id="459" r:id="rId15"/>
    <p:sldId id="460" r:id="rId16"/>
    <p:sldId id="265" r:id="rId17"/>
    <p:sldId id="311" r:id="rId18"/>
    <p:sldId id="434" r:id="rId19"/>
    <p:sldId id="435" r:id="rId20"/>
    <p:sldId id="436" r:id="rId21"/>
    <p:sldId id="461" r:id="rId22"/>
    <p:sldId id="462" r:id="rId23"/>
    <p:sldId id="482" r:id="rId24"/>
    <p:sldId id="483" r:id="rId25"/>
    <p:sldId id="484" r:id="rId26"/>
    <p:sldId id="485" r:id="rId27"/>
    <p:sldId id="406" r:id="rId28"/>
    <p:sldId id="405" r:id="rId29"/>
    <p:sldId id="409" r:id="rId30"/>
    <p:sldId id="266" r:id="rId31"/>
    <p:sldId id="267" r:id="rId32"/>
    <p:sldId id="268" r:id="rId33"/>
    <p:sldId id="325" r:id="rId34"/>
    <p:sldId id="464" r:id="rId35"/>
    <p:sldId id="301" r:id="rId36"/>
    <p:sldId id="270" r:id="rId37"/>
    <p:sldId id="314" r:id="rId38"/>
    <p:sldId id="423" r:id="rId39"/>
    <p:sldId id="328" r:id="rId40"/>
    <p:sldId id="437" r:id="rId41"/>
    <p:sldId id="477" r:id="rId42"/>
    <p:sldId id="475" r:id="rId43"/>
    <p:sldId id="476" r:id="rId44"/>
    <p:sldId id="445" r:id="rId45"/>
    <p:sldId id="471" r:id="rId46"/>
    <p:sldId id="448" r:id="rId47"/>
    <p:sldId id="449" r:id="rId48"/>
    <p:sldId id="472" r:id="rId49"/>
    <p:sldId id="473" r:id="rId50"/>
    <p:sldId id="274" r:id="rId51"/>
    <p:sldId id="339" r:id="rId52"/>
    <p:sldId id="465" r:id="rId53"/>
    <p:sldId id="348" r:id="rId54"/>
    <p:sldId id="281" r:id="rId55"/>
    <p:sldId id="349" r:id="rId56"/>
    <p:sldId id="350" r:id="rId57"/>
    <p:sldId id="351" r:id="rId58"/>
    <p:sldId id="466" r:id="rId59"/>
    <p:sldId id="438" r:id="rId60"/>
    <p:sldId id="439" r:id="rId61"/>
    <p:sldId id="440" r:id="rId62"/>
    <p:sldId id="355" r:id="rId63"/>
    <p:sldId id="356" r:id="rId64"/>
    <p:sldId id="478" r:id="rId65"/>
    <p:sldId id="359" r:id="rId66"/>
    <p:sldId id="366" r:id="rId67"/>
    <p:sldId id="479" r:id="rId68"/>
    <p:sldId id="399" r:id="rId69"/>
    <p:sldId id="398" r:id="rId70"/>
    <p:sldId id="400" r:id="rId71"/>
    <p:sldId id="401" r:id="rId72"/>
    <p:sldId id="402" r:id="rId73"/>
    <p:sldId id="403" r:id="rId74"/>
    <p:sldId id="371" r:id="rId75"/>
    <p:sldId id="291" r:id="rId76"/>
    <p:sldId id="441" r:id="rId77"/>
    <p:sldId id="467" r:id="rId78"/>
    <p:sldId id="442" r:id="rId79"/>
    <p:sldId id="373" r:id="rId80"/>
    <p:sldId id="374" r:id="rId81"/>
    <p:sldId id="443" r:id="rId82"/>
    <p:sldId id="468" r:id="rId83"/>
    <p:sldId id="375" r:id="rId84"/>
    <p:sldId id="380" r:id="rId85"/>
    <p:sldId id="382" r:id="rId86"/>
    <p:sldId id="384" r:id="rId87"/>
    <p:sldId id="385" r:id="rId88"/>
    <p:sldId id="444" r:id="rId89"/>
    <p:sldId id="433" r:id="rId90"/>
    <p:sldId id="469" r:id="rId91"/>
    <p:sldId id="470" r:id="rId92"/>
    <p:sldId id="480" r:id="rId93"/>
    <p:sldId id="474" r:id="rId94"/>
    <p:sldId id="389" r:id="rId95"/>
    <p:sldId id="390" r:id="rId96"/>
    <p:sldId id="391" r:id="rId97"/>
    <p:sldId id="392" r:id="rId98"/>
    <p:sldId id="395" r:id="rId99"/>
    <p:sldId id="404" r:id="rId100"/>
    <p:sldId id="396" r:id="rId10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6600"/>
    <a:srgbClr val="2D1701"/>
    <a:srgbClr val="00F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2954" autoAdjust="0"/>
  </p:normalViewPr>
  <p:slideViewPr>
    <p:cSldViewPr>
      <p:cViewPr varScale="1">
        <p:scale>
          <a:sx n="88" d="100"/>
          <a:sy n="88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3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709BD-E9F2-4084-A765-85B46A2AEAD3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D228E923-48E7-4262-AACD-CF2052CB329A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máis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específicas: </a:t>
          </a:r>
        </a:p>
      </dgm:t>
    </dgm:pt>
    <dgm:pt modelId="{976FB00D-DA5C-4FA6-BBCD-A2158CF25170}" type="parTrans" cxnId="{9AFDFDC5-111D-46E3-9BA9-69679D259DF4}">
      <dgm:prSet/>
      <dgm:spPr/>
      <dgm:t>
        <a:bodyPr/>
        <a:lstStyle/>
        <a:p>
          <a:endParaRPr lang="es-ES"/>
        </a:p>
      </dgm:t>
    </dgm:pt>
    <dgm:pt modelId="{24A262C7-B095-42B3-B45D-8AE9FE68EC1D}" type="sibTrans" cxnId="{9AFDFDC5-111D-46E3-9BA9-69679D259DF4}">
      <dgm:prSet/>
      <dgm:spPr/>
      <dgm:t>
        <a:bodyPr/>
        <a:lstStyle/>
        <a:p>
          <a:endParaRPr lang="es-ES"/>
        </a:p>
      </dgm:t>
    </dgm:pt>
    <dgm:pt modelId="{812EEFB5-EBA6-49A8-AE0C-86611ACDD59D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</dgm:t>
    </dgm:pt>
    <dgm:pt modelId="{E7144535-2579-43EC-8BC2-1BC80B3E96F1}" type="parTrans" cxnId="{1984D518-11D8-4483-ADE8-9FD5B11D3883}">
      <dgm:prSet/>
      <dgm:spPr/>
      <dgm:t>
        <a:bodyPr/>
        <a:lstStyle/>
        <a:p>
          <a:endParaRPr lang="es-ES"/>
        </a:p>
      </dgm:t>
    </dgm:pt>
    <dgm:pt modelId="{891CA7E7-274F-4B5E-9BB2-C3646603BAEC}" type="sibTrans" cxnId="{1984D518-11D8-4483-ADE8-9FD5B11D3883}">
      <dgm:prSet/>
      <dgm:spPr/>
      <dgm:t>
        <a:bodyPr/>
        <a:lstStyle/>
        <a:p>
          <a:endParaRPr lang="es-ES"/>
        </a:p>
      </dgm:t>
    </dgm:pt>
    <dgm:pt modelId="{6B65A0A4-C950-4AB9-BACC-6D7A85E68D83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Despistados?</a:t>
          </a:r>
        </a:p>
      </dgm:t>
    </dgm:pt>
    <dgm:pt modelId="{61C9458D-1F2F-4379-9E09-7B293FBB045D}" type="parTrans" cxnId="{1F7C58CA-4818-4279-B82C-F0E04017AA87}">
      <dgm:prSet/>
      <dgm:spPr/>
      <dgm:t>
        <a:bodyPr/>
        <a:lstStyle/>
        <a:p>
          <a:endParaRPr lang="es-ES"/>
        </a:p>
      </dgm:t>
    </dgm:pt>
    <dgm:pt modelId="{F444D62A-BFCA-4B42-BE40-B0E96E785DD8}" type="sibTrans" cxnId="{1F7C58CA-4818-4279-B82C-F0E04017AA87}">
      <dgm:prSet/>
      <dgm:spPr/>
      <dgm:t>
        <a:bodyPr/>
        <a:lstStyle/>
        <a:p>
          <a:endParaRPr lang="es-ES"/>
        </a:p>
      </dgm:t>
    </dgm:pt>
    <dgm:pt modelId="{3DD45525-917F-4AC3-9831-0C72522BBFEF}">
      <dgm:prSet phldrT="[Texto]"/>
      <dgm:spPr/>
      <dgm:t>
        <a:bodyPr/>
        <a:lstStyle/>
        <a:p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Os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nenos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gl-ES" b="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non son “despistados”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“perezosos”. </a:t>
          </a:r>
        </a:p>
      </dgm:t>
    </dgm:pt>
    <dgm:pt modelId="{629E61FF-CFF4-42CF-A00B-FD69FDA137DB}" type="parTrans" cxnId="{A8CC29B8-2BCA-44FF-8FC9-D383FD1728D3}">
      <dgm:prSet/>
      <dgm:spPr/>
      <dgm:t>
        <a:bodyPr/>
        <a:lstStyle/>
        <a:p>
          <a:endParaRPr lang="es-ES"/>
        </a:p>
      </dgm:t>
    </dgm:pt>
    <dgm:pt modelId="{A826BA89-ECF5-441A-A9F1-6ED9491CFB9E}" type="sibTrans" cxnId="{A8CC29B8-2BCA-44FF-8FC9-D383FD1728D3}">
      <dgm:prSet/>
      <dgm:spPr/>
      <dgm:t>
        <a:bodyPr/>
        <a:lstStyle/>
        <a:p>
          <a:endParaRPr lang="es-ES"/>
        </a:p>
      </dgm:t>
    </dgm:pt>
    <dgm:pt modelId="{BD050EFC-E8B8-45BE-A48D-EB8FD64BBDB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</dgm:t>
    </dgm:pt>
    <dgm:pt modelId="{E7F7E5D1-523E-4B44-8A60-087394B03C16}" type="parTrans" cxnId="{90EE2CA8-A721-4DB4-B86A-83550B8877A8}">
      <dgm:prSet/>
      <dgm:spPr/>
      <dgm:t>
        <a:bodyPr/>
        <a:lstStyle/>
        <a:p>
          <a:endParaRPr lang="es-ES"/>
        </a:p>
      </dgm:t>
    </dgm:pt>
    <dgm:pt modelId="{C11323F2-0AF9-4E73-BE75-2295D7F59F04}" type="sibTrans" cxnId="{90EE2CA8-A721-4DB4-B86A-83550B8877A8}">
      <dgm:prSet/>
      <dgm:spPr/>
      <dgm:t>
        <a:bodyPr/>
        <a:lstStyle/>
        <a:p>
          <a:endParaRPr lang="es-ES"/>
        </a:p>
      </dgm:t>
    </dgm:pt>
    <dgm:pt modelId="{A7FE4337-94EF-4501-927B-A16388ABD5CE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</dgm:t>
    </dgm:pt>
    <dgm:pt modelId="{FA73F856-0BDF-45A3-89DC-9203E02E3E15}" type="parTrans" cxnId="{B78492E3-F230-4951-B379-503ADF909841}">
      <dgm:prSet/>
      <dgm:spPr/>
      <dgm:t>
        <a:bodyPr/>
        <a:lstStyle/>
        <a:p>
          <a:endParaRPr lang="es-ES"/>
        </a:p>
      </dgm:t>
    </dgm:pt>
    <dgm:pt modelId="{6E54A8F9-6E65-41AC-BF64-9D5BEE51713A}" type="sibTrans" cxnId="{B78492E3-F230-4951-B379-503ADF909841}">
      <dgm:prSet/>
      <dgm:spPr/>
      <dgm:t>
        <a:bodyPr/>
        <a:lstStyle/>
        <a:p>
          <a:endParaRPr lang="es-ES"/>
        </a:p>
      </dgm:t>
    </dgm:pt>
    <dgm:pt modelId="{8BDA5E7A-A09F-46CE-ADB3-7BF267EAC080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</dgm:t>
    </dgm:pt>
    <dgm:pt modelId="{02ECC099-9E4B-453E-8DDC-A8E509E7D53C}" type="parTrans" cxnId="{4621F9B9-ECA6-4825-859A-30EF9D7DDB53}">
      <dgm:prSet/>
      <dgm:spPr/>
      <dgm:t>
        <a:bodyPr/>
        <a:lstStyle/>
        <a:p>
          <a:endParaRPr lang="es-ES"/>
        </a:p>
      </dgm:t>
    </dgm:pt>
    <dgm:pt modelId="{DEE00008-244C-46B5-B055-F1BA6BE47144}" type="sibTrans" cxnId="{4621F9B9-ECA6-4825-859A-30EF9D7DDB53}">
      <dgm:prSet/>
      <dgm:spPr/>
      <dgm:t>
        <a:bodyPr/>
        <a:lstStyle/>
        <a:p>
          <a:endParaRPr lang="es-ES"/>
        </a:p>
      </dgm:t>
    </dgm:pt>
    <dgm:pt modelId="{077550EC-C171-4F64-9CA1-E217F851DE2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</dgm:t>
    </dgm:pt>
    <dgm:pt modelId="{790F5354-7AC5-4067-804A-64C3E358528D}" type="parTrans" cxnId="{24E25890-FF54-4D5A-BD17-2D8665AC869E}">
      <dgm:prSet/>
      <dgm:spPr/>
      <dgm:t>
        <a:bodyPr/>
        <a:lstStyle/>
        <a:p>
          <a:endParaRPr lang="es-ES"/>
        </a:p>
      </dgm:t>
    </dgm:pt>
    <dgm:pt modelId="{20CE7AD1-B83A-446D-9B4B-3F48B5A3718A}" type="sibTrans" cxnId="{24E25890-FF54-4D5A-BD17-2D8665AC869E}">
      <dgm:prSet/>
      <dgm:spPr/>
      <dgm:t>
        <a:bodyPr/>
        <a:lstStyle/>
        <a:p>
          <a:endParaRPr lang="es-ES"/>
        </a:p>
      </dgm:t>
    </dgm:pt>
    <dgm:pt modelId="{E91EB95A-EFC7-4A12-A416-9BE6CAB1D892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9E2ED1-972F-4BCE-8A51-C7F351E3BF51}" type="parTrans" cxnId="{0D6ECEB0-FB18-449B-979D-15CD2266D8C7}">
      <dgm:prSet/>
      <dgm:spPr/>
      <dgm:t>
        <a:bodyPr/>
        <a:lstStyle/>
        <a:p>
          <a:endParaRPr lang="es-ES"/>
        </a:p>
      </dgm:t>
    </dgm:pt>
    <dgm:pt modelId="{F333580E-BA56-4F87-A34A-55DCC3467662}" type="sibTrans" cxnId="{0D6ECEB0-FB18-449B-979D-15CD2266D8C7}">
      <dgm:prSet/>
      <dgm:spPr/>
      <dgm:t>
        <a:bodyPr/>
        <a:lstStyle/>
        <a:p>
          <a:endParaRPr lang="es-ES"/>
        </a:p>
      </dgm:t>
    </dgm:pt>
    <dgm:pt modelId="{7E00FBB7-6FDF-4D57-A0BB-3E77BCAF8BCC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a vida. </a:t>
          </a:r>
        </a:p>
      </dgm:t>
    </dgm:pt>
    <dgm:pt modelId="{511C853E-1EEA-475D-A397-88FD3C9C92DD}" type="parTrans" cxnId="{A4893B4C-7791-42AD-89E7-5283E97CE789}">
      <dgm:prSet/>
      <dgm:spPr/>
      <dgm:t>
        <a:bodyPr/>
        <a:lstStyle/>
        <a:p>
          <a:endParaRPr lang="es-ES"/>
        </a:p>
      </dgm:t>
    </dgm:pt>
    <dgm:pt modelId="{71D274D9-0338-4447-B653-69FD5D730BAD}" type="sibTrans" cxnId="{A4893B4C-7791-42AD-89E7-5283E97CE789}">
      <dgm:prSet/>
      <dgm:spPr/>
      <dgm:t>
        <a:bodyPr/>
        <a:lstStyle/>
        <a:p>
          <a:endParaRPr lang="es-ES"/>
        </a:p>
      </dgm:t>
    </dgm:pt>
    <dgm:pt modelId="{15BC7C9E-A3F2-4A29-9E0A-BA3639C27CC9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Cura?</a:t>
          </a:r>
        </a:p>
      </dgm:t>
    </dgm:pt>
    <dgm:pt modelId="{53A68DC9-796E-4064-9242-D887F274EF6B}" type="parTrans" cxnId="{8A53C350-351D-4121-933D-79EB0DA3C91A}">
      <dgm:prSet/>
      <dgm:spPr/>
      <dgm:t>
        <a:bodyPr/>
        <a:lstStyle/>
        <a:p>
          <a:endParaRPr lang="es-ES"/>
        </a:p>
      </dgm:t>
    </dgm:pt>
    <dgm:pt modelId="{2F23AEC1-B4DC-41F8-BF7F-347F1736CA62}" type="sibTrans" cxnId="{8A53C350-351D-4121-933D-79EB0DA3C91A}">
      <dgm:prSet/>
      <dgm:spPr/>
      <dgm:t>
        <a:bodyPr/>
        <a:lstStyle/>
        <a:p>
          <a:endParaRPr lang="es-ES"/>
        </a:p>
      </dgm:t>
    </dgm:pt>
    <dgm:pt modelId="{08CF9212-426B-4962-818A-B4A3DA09EBCE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ningunha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“cura”.</a:t>
          </a:r>
        </a:p>
      </dgm:t>
    </dgm:pt>
    <dgm:pt modelId="{FDECCCC1-6380-461E-BBDC-8A65FD12DBA7}" type="parTrans" cxnId="{D33E9E21-CEAD-47A5-9E52-50165D31FFB7}">
      <dgm:prSet/>
      <dgm:spPr/>
      <dgm:t>
        <a:bodyPr/>
        <a:lstStyle/>
        <a:p>
          <a:endParaRPr lang="es-ES"/>
        </a:p>
      </dgm:t>
    </dgm:pt>
    <dgm:pt modelId="{2C431092-7ABC-480F-ACBC-8F7B097EF35A}" type="sibTrans" cxnId="{D33E9E21-CEAD-47A5-9E52-50165D31FFB7}">
      <dgm:prSet/>
      <dgm:spPr/>
      <dgm:t>
        <a:bodyPr/>
        <a:lstStyle/>
        <a:p>
          <a:endParaRPr lang="es-ES"/>
        </a:p>
      </dgm:t>
    </dgm:pt>
    <dgm:pt modelId="{DEFDDA07-21CB-4C7E-8F35-98B9863CE2B1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gm:t>
    </dgm:pt>
    <dgm:pt modelId="{4CE0371F-BB09-43E7-A541-B7E58A7D699F}" type="parTrans" cxnId="{EFCD1165-7748-4E27-B093-00A3AB3A721D}">
      <dgm:prSet/>
      <dgm:spPr/>
      <dgm:t>
        <a:bodyPr/>
        <a:lstStyle/>
        <a:p>
          <a:endParaRPr lang="es-ES"/>
        </a:p>
      </dgm:t>
    </dgm:pt>
    <dgm:pt modelId="{1DE7DCA3-CCD5-4BCE-90E6-430645B198A1}" type="sibTrans" cxnId="{EFCD1165-7748-4E27-B093-00A3AB3A721D}">
      <dgm:prSet/>
      <dgm:spPr/>
      <dgm:t>
        <a:bodyPr/>
        <a:lstStyle/>
        <a:p>
          <a:endParaRPr lang="es-ES"/>
        </a:p>
      </dgm:t>
    </dgm:pt>
    <dgm:pt modelId="{1CF68A32-1FA0-48D2-8B9B-7F85480E382F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A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 dificultades do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normalmente son diagnosticadas no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colexio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, cando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comezan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a observar dificultades para aprender da forma esperada. </a:t>
          </a:r>
        </a:p>
      </dgm:t>
    </dgm:pt>
    <dgm:pt modelId="{5D5DCD06-D7A6-4C63-AB85-12E6C6F7DF60}" type="parTrans" cxnId="{1242B15D-CFED-4D92-AEE5-B1C24DDCEF2B}">
      <dgm:prSet/>
      <dgm:spPr/>
      <dgm:t>
        <a:bodyPr/>
        <a:lstStyle/>
        <a:p>
          <a:endParaRPr lang="es-ES"/>
        </a:p>
      </dgm:t>
    </dgm:pt>
    <dgm:pt modelId="{DBD8C958-76F2-4A02-8B4D-6B589EF508D9}" type="sibTrans" cxnId="{1242B15D-CFED-4D92-AEE5-B1C24DDCEF2B}">
      <dgm:prSet/>
      <dgm:spPr/>
      <dgm:t>
        <a:bodyPr/>
        <a:lstStyle/>
        <a:p>
          <a:endParaRPr lang="es-ES"/>
        </a:p>
      </dgm:t>
    </dgm:pt>
    <dgm:pt modelId="{1B364AE9-1BCC-4537-92E8-008F5AE6FF16}" type="pres">
      <dgm:prSet presAssocID="{68D709BD-E9F2-4084-A765-85B46A2AEA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BFB5AC-8F60-425E-AF5E-4841A77771CE}" type="pres">
      <dgm:prSet presAssocID="{D228E923-48E7-4262-AACD-CF2052CB329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2766D-585A-4FE5-A893-FC18CC004112}" type="pres">
      <dgm:prSet presAssocID="{D228E923-48E7-4262-AACD-CF2052CB329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B07A8-20A5-471A-84CF-03BC85D04886}" type="pres">
      <dgm:prSet presAssocID="{6B65A0A4-C950-4AB9-BACC-6D7A85E68D8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1B63A9-60E0-4E8A-B3CC-F01E17842708}" type="pres">
      <dgm:prSet presAssocID="{6B65A0A4-C950-4AB9-BACC-6D7A85E68D8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F1D61C-A4A8-46F4-8D82-BC015BC3786B}" type="pres">
      <dgm:prSet presAssocID="{15BC7C9E-A3F2-4A29-9E0A-BA3639C27CC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CCABF-C570-4759-A24F-E3857AD004E0}" type="pres">
      <dgm:prSet presAssocID="{15BC7C9E-A3F2-4A29-9E0A-BA3639C27CC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3DF666-7FF8-4523-A641-284538842715}" type="pres">
      <dgm:prSet presAssocID="{DEFDDA07-21CB-4C7E-8F35-98B9863CE2B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18F726-CD9E-46DD-AE54-83E54E48F578}" type="pres">
      <dgm:prSet presAssocID="{DEFDDA07-21CB-4C7E-8F35-98B9863CE2B1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11E3417-3B32-4856-AB33-75E4508365A3}" type="presOf" srcId="{E91EB95A-EFC7-4A12-A416-9BE6CAB1D892}" destId="{C382766D-585A-4FE5-A893-FC18CC004112}" srcOrd="0" destOrd="5" presId="urn:microsoft.com/office/officeart/2005/8/layout/vList2"/>
    <dgm:cxn modelId="{4621F9B9-ECA6-4825-859A-30EF9D7DDB53}" srcId="{D228E923-48E7-4262-AACD-CF2052CB329A}" destId="{8BDA5E7A-A09F-46CE-ADB3-7BF267EAC080}" srcOrd="3" destOrd="0" parTransId="{02ECC099-9E4B-453E-8DDC-A8E509E7D53C}" sibTransId="{DEE00008-244C-46B5-B055-F1BA6BE47144}"/>
    <dgm:cxn modelId="{EFC0E63C-E4DD-4EEE-8787-E42533640B93}" type="presOf" srcId="{6B65A0A4-C950-4AB9-BACC-6D7A85E68D83}" destId="{48BB07A8-20A5-471A-84CF-03BC85D04886}" srcOrd="0" destOrd="0" presId="urn:microsoft.com/office/officeart/2005/8/layout/vList2"/>
    <dgm:cxn modelId="{CA42905A-0408-4145-886C-260A13838C2B}" type="presOf" srcId="{68D709BD-E9F2-4084-A765-85B46A2AEAD3}" destId="{1B364AE9-1BCC-4537-92E8-008F5AE6FF16}" srcOrd="0" destOrd="0" presId="urn:microsoft.com/office/officeart/2005/8/layout/vList2"/>
    <dgm:cxn modelId="{11D1918C-5598-4C90-9875-18BE64D6A035}" type="presOf" srcId="{DEFDDA07-21CB-4C7E-8F35-98B9863CE2B1}" destId="{383DF666-7FF8-4523-A641-284538842715}" srcOrd="0" destOrd="0" presId="urn:microsoft.com/office/officeart/2005/8/layout/vList2"/>
    <dgm:cxn modelId="{24E25890-FF54-4D5A-BD17-2D8665AC869E}" srcId="{D228E923-48E7-4262-AACD-CF2052CB329A}" destId="{077550EC-C171-4F64-9CA1-E217F851DE22}" srcOrd="4" destOrd="0" parTransId="{790F5354-7AC5-4067-804A-64C3E358528D}" sibTransId="{20CE7AD1-B83A-446D-9B4B-3F48B5A3718A}"/>
    <dgm:cxn modelId="{BC818172-B0F7-4398-AE69-838DB653F429}" type="presOf" srcId="{BD050EFC-E8B8-45BE-A48D-EB8FD64BBDB2}" destId="{C382766D-585A-4FE5-A893-FC18CC004112}" srcOrd="0" destOrd="1" presId="urn:microsoft.com/office/officeart/2005/8/layout/vList2"/>
    <dgm:cxn modelId="{1984D518-11D8-4483-ADE8-9FD5B11D3883}" srcId="{D228E923-48E7-4262-AACD-CF2052CB329A}" destId="{812EEFB5-EBA6-49A8-AE0C-86611ACDD59D}" srcOrd="0" destOrd="0" parTransId="{E7144535-2579-43EC-8BC2-1BC80B3E96F1}" sibTransId="{891CA7E7-274F-4B5E-9BB2-C3646603BAEC}"/>
    <dgm:cxn modelId="{43462B78-2FAD-4EF1-B5A1-19F5E5EABB31}" type="presOf" srcId="{D228E923-48E7-4262-AACD-CF2052CB329A}" destId="{43BFB5AC-8F60-425E-AF5E-4841A77771CE}" srcOrd="0" destOrd="0" presId="urn:microsoft.com/office/officeart/2005/8/layout/vList2"/>
    <dgm:cxn modelId="{CA2BE0CC-B306-4E3F-ABE4-62CDE8ECFFAB}" type="presOf" srcId="{1CF68A32-1FA0-48D2-8B9B-7F85480E382F}" destId="{B418F726-CD9E-46DD-AE54-83E54E48F578}" srcOrd="0" destOrd="0" presId="urn:microsoft.com/office/officeart/2005/8/layout/vList2"/>
    <dgm:cxn modelId="{A4893B4C-7791-42AD-89E7-5283E97CE789}" srcId="{15BC7C9E-A3F2-4A29-9E0A-BA3639C27CC9}" destId="{7E00FBB7-6FDF-4D57-A0BB-3E77BCAF8BCC}" srcOrd="1" destOrd="0" parTransId="{511C853E-1EEA-475D-A397-88FD3C9C92DD}" sibTransId="{71D274D9-0338-4447-B653-69FD5D730BAD}"/>
    <dgm:cxn modelId="{C3DC7AA2-E4B5-4AC7-A294-8F8654E5E5D8}" type="presOf" srcId="{812EEFB5-EBA6-49A8-AE0C-86611ACDD59D}" destId="{C382766D-585A-4FE5-A893-FC18CC004112}" srcOrd="0" destOrd="0" presId="urn:microsoft.com/office/officeart/2005/8/layout/vList2"/>
    <dgm:cxn modelId="{8D999E96-D971-4FEF-B66F-A7454F8535F7}" type="presOf" srcId="{08CF9212-426B-4962-818A-B4A3DA09EBCE}" destId="{F8CCCABF-C570-4759-A24F-E3857AD004E0}" srcOrd="0" destOrd="0" presId="urn:microsoft.com/office/officeart/2005/8/layout/vList2"/>
    <dgm:cxn modelId="{3B35EE55-E003-4F4D-B42B-79342598C5D8}" type="presOf" srcId="{A7FE4337-94EF-4501-927B-A16388ABD5CE}" destId="{C382766D-585A-4FE5-A893-FC18CC004112}" srcOrd="0" destOrd="2" presId="urn:microsoft.com/office/officeart/2005/8/layout/vList2"/>
    <dgm:cxn modelId="{1242B15D-CFED-4D92-AEE5-B1C24DDCEF2B}" srcId="{DEFDDA07-21CB-4C7E-8F35-98B9863CE2B1}" destId="{1CF68A32-1FA0-48D2-8B9B-7F85480E382F}" srcOrd="0" destOrd="0" parTransId="{5D5DCD06-D7A6-4C63-AB85-12E6C6F7DF60}" sibTransId="{DBD8C958-76F2-4A02-8B4D-6B589EF508D9}"/>
    <dgm:cxn modelId="{148628FA-DFE4-44D9-9782-42256E0F11FD}" type="presOf" srcId="{15BC7C9E-A3F2-4A29-9E0A-BA3639C27CC9}" destId="{05F1D61C-A4A8-46F4-8D82-BC015BC3786B}" srcOrd="0" destOrd="0" presId="urn:microsoft.com/office/officeart/2005/8/layout/vList2"/>
    <dgm:cxn modelId="{90EE2CA8-A721-4DB4-B86A-83550B8877A8}" srcId="{D228E923-48E7-4262-AACD-CF2052CB329A}" destId="{BD050EFC-E8B8-45BE-A48D-EB8FD64BBDB2}" srcOrd="1" destOrd="0" parTransId="{E7F7E5D1-523E-4B44-8A60-087394B03C16}" sibTransId="{C11323F2-0AF9-4E73-BE75-2295D7F59F04}"/>
    <dgm:cxn modelId="{B78492E3-F230-4951-B379-503ADF909841}" srcId="{D228E923-48E7-4262-AACD-CF2052CB329A}" destId="{A7FE4337-94EF-4501-927B-A16388ABD5CE}" srcOrd="2" destOrd="0" parTransId="{FA73F856-0BDF-45A3-89DC-9203E02E3E15}" sibTransId="{6E54A8F9-6E65-41AC-BF64-9D5BEE51713A}"/>
    <dgm:cxn modelId="{CBEBAE1E-B72B-46AF-A199-1E61AA589F93}" type="presOf" srcId="{7E00FBB7-6FDF-4D57-A0BB-3E77BCAF8BCC}" destId="{F8CCCABF-C570-4759-A24F-E3857AD004E0}" srcOrd="0" destOrd="1" presId="urn:microsoft.com/office/officeart/2005/8/layout/vList2"/>
    <dgm:cxn modelId="{A8CC29B8-2BCA-44FF-8FC9-D383FD1728D3}" srcId="{6B65A0A4-C950-4AB9-BACC-6D7A85E68D83}" destId="{3DD45525-917F-4AC3-9831-0C72522BBFEF}" srcOrd="0" destOrd="0" parTransId="{629E61FF-CFF4-42CF-A00B-FD69FDA137DB}" sibTransId="{A826BA89-ECF5-441A-A9F1-6ED9491CFB9E}"/>
    <dgm:cxn modelId="{53EC53DE-D169-4D0C-B565-4D60BD34EA55}" type="presOf" srcId="{3DD45525-917F-4AC3-9831-0C72522BBFEF}" destId="{9B1B63A9-60E0-4E8A-B3CC-F01E17842708}" srcOrd="0" destOrd="0" presId="urn:microsoft.com/office/officeart/2005/8/layout/vList2"/>
    <dgm:cxn modelId="{9AFDFDC5-111D-46E3-9BA9-69679D259DF4}" srcId="{68D709BD-E9F2-4084-A765-85B46A2AEAD3}" destId="{D228E923-48E7-4262-AACD-CF2052CB329A}" srcOrd="0" destOrd="0" parTransId="{976FB00D-DA5C-4FA6-BBCD-A2158CF25170}" sibTransId="{24A262C7-B095-42B3-B45D-8AE9FE68EC1D}"/>
    <dgm:cxn modelId="{8A53C350-351D-4121-933D-79EB0DA3C91A}" srcId="{68D709BD-E9F2-4084-A765-85B46A2AEAD3}" destId="{15BC7C9E-A3F2-4A29-9E0A-BA3639C27CC9}" srcOrd="2" destOrd="0" parTransId="{53A68DC9-796E-4064-9242-D887F274EF6B}" sibTransId="{2F23AEC1-B4DC-41F8-BF7F-347F1736CA62}"/>
    <dgm:cxn modelId="{C1E09923-6D08-444B-BCBC-AB6823B1957F}" type="presOf" srcId="{8BDA5E7A-A09F-46CE-ADB3-7BF267EAC080}" destId="{C382766D-585A-4FE5-A893-FC18CC004112}" srcOrd="0" destOrd="3" presId="urn:microsoft.com/office/officeart/2005/8/layout/vList2"/>
    <dgm:cxn modelId="{EFCD1165-7748-4E27-B093-00A3AB3A721D}" srcId="{68D709BD-E9F2-4084-A765-85B46A2AEAD3}" destId="{DEFDDA07-21CB-4C7E-8F35-98B9863CE2B1}" srcOrd="3" destOrd="0" parTransId="{4CE0371F-BB09-43E7-A541-B7E58A7D699F}" sibTransId="{1DE7DCA3-CCD5-4BCE-90E6-430645B198A1}"/>
    <dgm:cxn modelId="{D33E9E21-CEAD-47A5-9E52-50165D31FFB7}" srcId="{15BC7C9E-A3F2-4A29-9E0A-BA3639C27CC9}" destId="{08CF9212-426B-4962-818A-B4A3DA09EBCE}" srcOrd="0" destOrd="0" parTransId="{FDECCCC1-6380-461E-BBDC-8A65FD12DBA7}" sibTransId="{2C431092-7ABC-480F-ACBC-8F7B097EF35A}"/>
    <dgm:cxn modelId="{0D6ECEB0-FB18-449B-979D-15CD2266D8C7}" srcId="{D228E923-48E7-4262-AACD-CF2052CB329A}" destId="{E91EB95A-EFC7-4A12-A416-9BE6CAB1D892}" srcOrd="5" destOrd="0" parTransId="{719E2ED1-972F-4BCE-8A51-C7F351E3BF51}" sibTransId="{F333580E-BA56-4F87-A34A-55DCC3467662}"/>
    <dgm:cxn modelId="{1F7C58CA-4818-4279-B82C-F0E04017AA87}" srcId="{68D709BD-E9F2-4084-A765-85B46A2AEAD3}" destId="{6B65A0A4-C950-4AB9-BACC-6D7A85E68D83}" srcOrd="1" destOrd="0" parTransId="{61C9458D-1F2F-4379-9E09-7B293FBB045D}" sibTransId="{F444D62A-BFCA-4B42-BE40-B0E96E785DD8}"/>
    <dgm:cxn modelId="{7669517D-6F25-46C7-83A4-E2F835127262}" type="presOf" srcId="{077550EC-C171-4F64-9CA1-E217F851DE22}" destId="{C382766D-585A-4FE5-A893-FC18CC004112}" srcOrd="0" destOrd="4" presId="urn:microsoft.com/office/officeart/2005/8/layout/vList2"/>
    <dgm:cxn modelId="{7F72771E-ED41-43AB-9908-12A87647F763}" type="presParOf" srcId="{1B364AE9-1BCC-4537-92E8-008F5AE6FF16}" destId="{43BFB5AC-8F60-425E-AF5E-4841A77771CE}" srcOrd="0" destOrd="0" presId="urn:microsoft.com/office/officeart/2005/8/layout/vList2"/>
    <dgm:cxn modelId="{00F6EA53-BDB6-4F5D-B58D-0C5FA6C83870}" type="presParOf" srcId="{1B364AE9-1BCC-4537-92E8-008F5AE6FF16}" destId="{C382766D-585A-4FE5-A893-FC18CC004112}" srcOrd="1" destOrd="0" presId="urn:microsoft.com/office/officeart/2005/8/layout/vList2"/>
    <dgm:cxn modelId="{53C0E086-7C3A-463E-9E34-F7D140E9DD5A}" type="presParOf" srcId="{1B364AE9-1BCC-4537-92E8-008F5AE6FF16}" destId="{48BB07A8-20A5-471A-84CF-03BC85D04886}" srcOrd="2" destOrd="0" presId="urn:microsoft.com/office/officeart/2005/8/layout/vList2"/>
    <dgm:cxn modelId="{D269A6A0-93AA-43BE-892A-3EDBC4A22D44}" type="presParOf" srcId="{1B364AE9-1BCC-4537-92E8-008F5AE6FF16}" destId="{9B1B63A9-60E0-4E8A-B3CC-F01E17842708}" srcOrd="3" destOrd="0" presId="urn:microsoft.com/office/officeart/2005/8/layout/vList2"/>
    <dgm:cxn modelId="{DC320844-BCDB-4641-B7A1-31365E7C51D3}" type="presParOf" srcId="{1B364AE9-1BCC-4537-92E8-008F5AE6FF16}" destId="{05F1D61C-A4A8-46F4-8D82-BC015BC3786B}" srcOrd="4" destOrd="0" presId="urn:microsoft.com/office/officeart/2005/8/layout/vList2"/>
    <dgm:cxn modelId="{F0F8417D-EAFA-44F7-A899-E14A9ED16CED}" type="presParOf" srcId="{1B364AE9-1BCC-4537-92E8-008F5AE6FF16}" destId="{F8CCCABF-C570-4759-A24F-E3857AD004E0}" srcOrd="5" destOrd="0" presId="urn:microsoft.com/office/officeart/2005/8/layout/vList2"/>
    <dgm:cxn modelId="{42EE8CF8-C082-4B6E-A683-AAB066A0E0FF}" type="presParOf" srcId="{1B364AE9-1BCC-4537-92E8-008F5AE6FF16}" destId="{383DF666-7FF8-4523-A641-284538842715}" srcOrd="6" destOrd="0" presId="urn:microsoft.com/office/officeart/2005/8/layout/vList2"/>
    <dgm:cxn modelId="{B6F54D68-9F2B-4C95-9E42-C48C40694748}" type="presParOf" srcId="{1B364AE9-1BCC-4537-92E8-008F5AE6FF16}" destId="{B418F726-CD9E-46DD-AE54-83E54E48F57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orais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adaptados. 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Escoitar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sen tomar apuntes. 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Facilitar modos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multisensoriais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34362-4A26-4DB6-8A8B-8461D4CF2F56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Apoyo visual.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EE735-C17A-4556-9783-E9017D698A3B}" type="parTrans" cxnId="{EA1E7AE9-2A9D-4F82-ABB1-4C595258B4A9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18A2F-692C-418A-8CFA-4FF3BCE10954}" type="sibTrans" cxnId="{EA1E7AE9-2A9D-4F82-ABB1-4C595258B4A9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2F2243-EBF1-493A-96C2-D1009B7A32E4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Autoinstrucciones</a:t>
          </a:r>
          <a:r>
            <a: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E236D07-500E-46DB-8ACA-A42756AF5CED}" type="parTrans" cxnId="{8F395EB1-20D3-4FC7-B0F0-02610955B3A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C4424-3CAC-4EE7-8914-7C836F7C9DA6}" type="sibTrans" cxnId="{8F395EB1-20D3-4FC7-B0F0-02610955B3A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D6EF2-D638-4F5C-B658-DB133EE8F58F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Material manipulativo</a:t>
          </a:r>
        </a:p>
      </dgm:t>
    </dgm:pt>
    <dgm:pt modelId="{BD52D4F3-C31A-4984-AC89-CE77068F0184}" type="parTrans" cxnId="{78ECCD95-7160-4C8A-A727-193D2F539BC0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1C44C-2FF5-4259-A532-F2B135DB66FB}" type="sibTrans" cxnId="{78ECCD95-7160-4C8A-A727-193D2F539BC0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Cantidade de deberes.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6" custScaleX="563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4B508-A0C5-4FF2-8AE6-B20AD49C9C72}" type="pres">
      <dgm:prSet presAssocID="{C9D112A0-3E6B-41A1-8079-A0657248692B}" presName="sibTrans" presStyleLbl="sibTrans2D1" presStyleIdx="0" presStyleCnt="5"/>
      <dgm:spPr/>
      <dgm:t>
        <a:bodyPr/>
        <a:lstStyle/>
        <a:p>
          <a:endParaRPr lang="es-ES"/>
        </a:p>
      </dgm:t>
    </dgm:pt>
    <dgm:pt modelId="{F7798673-5C8E-418D-A5CE-C8358EB883FA}" type="pres">
      <dgm:prSet presAssocID="{C9D112A0-3E6B-41A1-8079-A0657248692B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7ACB87A0-DA35-484F-A4B1-C23763BEBDA5}" type="pres">
      <dgm:prSet presAssocID="{28E04377-87F1-477F-AA10-560F3A0880F8}" presName="node" presStyleLbl="node1" presStyleIdx="1" presStyleCnt="6" custScaleX="563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10214D-275A-41B6-AA91-2A3CB946AF26}" type="pres">
      <dgm:prSet presAssocID="{583AFC79-6BFA-4C08-B60C-A5B680BE7587}" presName="sibTrans" presStyleLbl="sibTrans2D1" presStyleIdx="1" presStyleCnt="5"/>
      <dgm:spPr/>
      <dgm:t>
        <a:bodyPr/>
        <a:lstStyle/>
        <a:p>
          <a:endParaRPr lang="es-ES"/>
        </a:p>
      </dgm:t>
    </dgm:pt>
    <dgm:pt modelId="{A5DC9A34-4F73-49ED-8D3B-A914680092CD}" type="pres">
      <dgm:prSet presAssocID="{583AFC79-6BFA-4C08-B60C-A5B680BE7587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A9043BFF-CABD-4AD1-8990-64D4F74EF10B}" type="pres">
      <dgm:prSet presAssocID="{040F2E1D-BBB5-45EA-9409-4A2402F71B51}" presName="node" presStyleLbl="node1" presStyleIdx="2" presStyleCnt="6" custScaleX="563909" custLinFactNeighborX="-4264" custLinFactNeighborY="-40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D6315E-D097-4138-B45F-C47095F4592D}" type="pres">
      <dgm:prSet presAssocID="{BC0FD090-6744-439F-8462-45E38D448336}" presName="sibTrans" presStyleLbl="sibTrans2D1" presStyleIdx="2" presStyleCnt="5"/>
      <dgm:spPr/>
      <dgm:t>
        <a:bodyPr/>
        <a:lstStyle/>
        <a:p>
          <a:endParaRPr lang="es-ES"/>
        </a:p>
      </dgm:t>
    </dgm:pt>
    <dgm:pt modelId="{835AFA5F-CBF3-4242-9F35-B86E313F9244}" type="pres">
      <dgm:prSet presAssocID="{BC0FD090-6744-439F-8462-45E38D448336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E8D6FA2E-C93F-408F-9CCB-018DA0270A87}" type="pres">
      <dgm:prSet presAssocID="{AAFC6FA3-58CD-40B6-A8CF-EDBF0519F1C4}" presName="node" presStyleLbl="node1" presStyleIdx="3" presStyleCnt="6" custScaleX="563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E5B69-4284-4B0C-9353-AC868195B246}" type="pres">
      <dgm:prSet presAssocID="{49792EFF-3D71-4943-936A-4976812F0AEF}" presName="sibTrans" presStyleLbl="sibTrans2D1" presStyleIdx="3" presStyleCnt="5"/>
      <dgm:spPr/>
      <dgm:t>
        <a:bodyPr/>
        <a:lstStyle/>
        <a:p>
          <a:endParaRPr lang="es-ES"/>
        </a:p>
      </dgm:t>
    </dgm:pt>
    <dgm:pt modelId="{8834D67A-18D1-4F20-82B2-9652E36C7B9E}" type="pres">
      <dgm:prSet presAssocID="{49792EFF-3D71-4943-936A-4976812F0AEF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939EA98D-BE08-4B35-97B3-10E8A27F6A33}" type="pres">
      <dgm:prSet presAssocID="{BC234362-4A26-4DB6-8A8B-8461D4CF2F56}" presName="node" presStyleLbl="node1" presStyleIdx="4" presStyleCnt="6" custScaleX="563909" custScaleY="1828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75CCDB-9EA7-43B8-A098-83D595E6B3F3}" type="pres">
      <dgm:prSet presAssocID="{EF718A2F-692C-418A-8CFA-4FF3BCE10954}" presName="sibTrans" presStyleLbl="sibTrans2D1" presStyleIdx="4" presStyleCnt="5"/>
      <dgm:spPr/>
      <dgm:t>
        <a:bodyPr/>
        <a:lstStyle/>
        <a:p>
          <a:endParaRPr lang="es-ES"/>
        </a:p>
      </dgm:t>
    </dgm:pt>
    <dgm:pt modelId="{68FB8BA3-D9B1-4EA6-9BB0-A4F318AD1FB2}" type="pres">
      <dgm:prSet presAssocID="{EF718A2F-692C-418A-8CFA-4FF3BCE10954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A73767CB-6550-41EC-9855-2F4F5365E3E2}" type="pres">
      <dgm:prSet presAssocID="{FAE8C49A-8207-492A-A8F2-CDB8414F7105}" presName="node" presStyleLbl="node1" presStyleIdx="5" presStyleCnt="6" custScaleX="563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8F395EB1-20D3-4FC7-B0F0-02610955B3AE}" srcId="{BC234362-4A26-4DB6-8A8B-8461D4CF2F56}" destId="{252F2243-EBF1-493A-96C2-D1009B7A32E4}" srcOrd="0" destOrd="0" parTransId="{1E236D07-500E-46DB-8ACA-A42756AF5CED}" sibTransId="{12DC4424-3CAC-4EE7-8914-7C836F7C9DA6}"/>
    <dgm:cxn modelId="{78ECCD95-7160-4C8A-A727-193D2F539BC0}" srcId="{BC234362-4A26-4DB6-8A8B-8461D4CF2F56}" destId="{B2ED6EF2-D638-4F5C-B658-DB133EE8F58F}" srcOrd="1" destOrd="0" parTransId="{BD52D4F3-C31A-4984-AC89-CE77068F0184}" sibTransId="{7A51C44C-2FF5-4259-A532-F2B135DB66FB}"/>
    <dgm:cxn modelId="{785228E2-770F-4C66-9171-EAD95D08EA8E}" srcId="{9EAAFC0C-497C-4A00-A9AB-14C7464C3759}" destId="{FAE8C49A-8207-492A-A8F2-CDB8414F7105}" srcOrd="5" destOrd="0" parTransId="{9EFA8AC8-5BBC-4B91-9318-59CB38C9FD51}" sibTransId="{D6530C4B-D274-413D-8E56-236CEF027A1A}"/>
    <dgm:cxn modelId="{C4A55A5E-CE06-4389-9EAE-9FD1FF1FF8FD}" type="presOf" srcId="{EF718A2F-692C-418A-8CFA-4FF3BCE10954}" destId="{CF75CCDB-9EA7-43B8-A098-83D595E6B3F3}" srcOrd="0" destOrd="0" presId="urn:microsoft.com/office/officeart/2005/8/layout/process2"/>
    <dgm:cxn modelId="{B5B71DAA-1D3F-4CE0-8404-5A26E6405A06}" type="presOf" srcId="{BC234362-4A26-4DB6-8A8B-8461D4CF2F56}" destId="{939EA98D-BE08-4B35-97B3-10E8A27F6A33}" srcOrd="0" destOrd="0" presId="urn:microsoft.com/office/officeart/2005/8/layout/process2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94BDD569-24C5-4095-956E-D92F116D4021}" type="presOf" srcId="{252F2243-EBF1-493A-96C2-D1009B7A32E4}" destId="{939EA98D-BE08-4B35-97B3-10E8A27F6A33}" srcOrd="0" destOrd="1" presId="urn:microsoft.com/office/officeart/2005/8/layout/process2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7AB13C43-5420-46DE-B6C7-F5B810DA8D75}" type="presOf" srcId="{B2ED6EF2-D638-4F5C-B658-DB133EE8F58F}" destId="{939EA98D-BE08-4B35-97B3-10E8A27F6A33}" srcOrd="0" destOrd="2" presId="urn:microsoft.com/office/officeart/2005/8/layout/process2"/>
    <dgm:cxn modelId="{1FD6D705-770E-4126-AF22-2360117F1F85}" type="presOf" srcId="{EF718A2F-692C-418A-8CFA-4FF3BCE10954}" destId="{68FB8BA3-D9B1-4EA6-9BB0-A4F318AD1FB2}" srcOrd="1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EA1E7AE9-2A9D-4F82-ABB1-4C595258B4A9}" srcId="{9EAAFC0C-497C-4A00-A9AB-14C7464C3759}" destId="{BC234362-4A26-4DB6-8A8B-8461D4CF2F56}" srcOrd="4" destOrd="0" parTransId="{A83EE735-C17A-4556-9783-E9017D698A3B}" sibTransId="{EF718A2F-692C-418A-8CFA-4FF3BCE10954}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57ED7AA5-3AF6-4C5A-A055-CEC17DB327E5}" type="presParOf" srcId="{7910744E-3E83-40AF-9CD3-F5DBC36E1381}" destId="{939EA98D-BE08-4B35-97B3-10E8A27F6A33}" srcOrd="8" destOrd="0" presId="urn:microsoft.com/office/officeart/2005/8/layout/process2"/>
    <dgm:cxn modelId="{FB612C71-BEA4-4493-800E-F5B147449672}" type="presParOf" srcId="{7910744E-3E83-40AF-9CD3-F5DBC36E1381}" destId="{CF75CCDB-9EA7-43B8-A098-83D595E6B3F3}" srcOrd="9" destOrd="0" presId="urn:microsoft.com/office/officeart/2005/8/layout/process2"/>
    <dgm:cxn modelId="{E50A0332-B6C1-46FB-B0D3-C647CB96ABDA}" type="presParOf" srcId="{CF75CCDB-9EA7-43B8-A098-83D595E6B3F3}" destId="{68FB8BA3-D9B1-4EA6-9BB0-A4F318AD1FB2}" srcOrd="0" destOrd="0" presId="urn:microsoft.com/office/officeart/2005/8/layout/process2"/>
    <dgm:cxn modelId="{FA73E85D-338F-42F6-9C71-1698635FD21F}" type="presParOf" srcId="{7910744E-3E83-40AF-9CD3-F5DBC36E1381}" destId="{A73767CB-6550-41EC-9855-2F4F5365E3E2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C9B080-7530-4EEB-8716-697A1097AD3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s-ES"/>
        </a:p>
      </dgm:t>
    </dgm:pt>
    <dgm:pt modelId="{EB3E0F6A-872F-4024-BA40-DD1400F240C8}">
      <dgm:prSet phldrT="[Texto]" custT="1"/>
      <dgm:spPr/>
      <dgm:t>
        <a:bodyPr/>
        <a:lstStyle/>
        <a:p>
          <a:pPr>
            <a:buFont typeface="Arial" charset="0"/>
            <a:buChar char="•"/>
          </a:pP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maneira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de que aprenda as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gm:t>
    </dgm:pt>
    <dgm:pt modelId="{F336245A-040C-434A-8277-282B4B944D21}" type="parTrans" cxnId="{F6100037-B8C4-478C-A930-6A5AC6CDA2B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1FA45-B002-4BEF-8EC4-32804E30C087}" type="sibTrans" cxnId="{F6100037-B8C4-478C-A930-6A5AC6CDA2B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0BB89F-5D5D-4F4B-8F4B-B1D4BE054F2B}">
      <dgm:prSet phldrT="[Texto]" custT="1"/>
      <dgm:spPr/>
      <dgm:t>
        <a:bodyPr/>
        <a:lstStyle/>
        <a:p>
          <a:pPr>
            <a:buFont typeface="Arial" charset="0"/>
            <a:buChar char="•"/>
          </a:pP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Sempre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suma e resta cos dedos, e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ten 9 anos. </a:t>
          </a:r>
        </a:p>
      </dgm:t>
    </dgm:pt>
    <dgm:pt modelId="{30BD75E8-4F81-4AF7-B988-1F535B30DC17}" type="parTrans" cxnId="{A0291E93-2D1B-45F4-8E79-F34147F94403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391B0-1C3D-48AD-BA59-E4571D606327}" type="sibTrans" cxnId="{A0291E93-2D1B-45F4-8E79-F34147F94403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79A979-8E9D-4508-9AE7-382D7D8A2747}">
      <dgm:prSet custT="1"/>
      <dgm:spPr/>
      <dgm:t>
        <a:bodyPr/>
        <a:lstStyle/>
        <a:p>
          <a:r>
            <a:rPr lang="es-ES" sz="2400" i="0">
              <a:latin typeface="Arial" panose="020B0604020202020204" pitchFamily="34" charset="0"/>
              <a:cs typeface="Arial" panose="020B0604020202020204" pitchFamily="34" charset="0"/>
            </a:rPr>
            <a:t>Ao meu fillo cústalle moito restar levando.</a:t>
          </a:r>
          <a:endParaRPr lang="es-ES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81E335-1E27-4D1C-817F-EF3822FA5C3D}" type="parTrans" cxnId="{337A5061-87AA-4E5D-985D-148FBF126AA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7F13BA-2BC4-4083-9B1D-F5356C8274F5}" type="sibTrans" cxnId="{337A5061-87AA-4E5D-985D-148FBF126AA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A4D2B-B6DB-4791-87C5-9BE2728A7134}" type="pres">
      <dgm:prSet presAssocID="{6EC9B080-7530-4EEB-8716-697A1097AD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97CF300-8EC8-4B66-8BD4-E43B468FB0B7}" type="pres">
      <dgm:prSet presAssocID="{6EC9B080-7530-4EEB-8716-697A1097AD3C}" presName="Name1" presStyleCnt="0"/>
      <dgm:spPr/>
    </dgm:pt>
    <dgm:pt modelId="{4CE4FF27-8C16-49BE-B91F-3A86DD11F8FF}" type="pres">
      <dgm:prSet presAssocID="{6EC9B080-7530-4EEB-8716-697A1097AD3C}" presName="cycle" presStyleCnt="0"/>
      <dgm:spPr/>
    </dgm:pt>
    <dgm:pt modelId="{2420F2B9-3D7F-448C-A161-E52F6968C6A6}" type="pres">
      <dgm:prSet presAssocID="{6EC9B080-7530-4EEB-8716-697A1097AD3C}" presName="srcNode" presStyleLbl="node1" presStyleIdx="0" presStyleCnt="3"/>
      <dgm:spPr/>
    </dgm:pt>
    <dgm:pt modelId="{B5218354-363D-424C-8FB8-4E9ED9B3B6FB}" type="pres">
      <dgm:prSet presAssocID="{6EC9B080-7530-4EEB-8716-697A1097AD3C}" presName="conn" presStyleLbl="parChTrans1D2" presStyleIdx="0" presStyleCnt="1"/>
      <dgm:spPr/>
      <dgm:t>
        <a:bodyPr/>
        <a:lstStyle/>
        <a:p>
          <a:endParaRPr lang="es-ES"/>
        </a:p>
      </dgm:t>
    </dgm:pt>
    <dgm:pt modelId="{C4C3C140-1323-4E30-A70F-5C9082C66005}" type="pres">
      <dgm:prSet presAssocID="{6EC9B080-7530-4EEB-8716-697A1097AD3C}" presName="extraNode" presStyleLbl="node1" presStyleIdx="0" presStyleCnt="3"/>
      <dgm:spPr/>
    </dgm:pt>
    <dgm:pt modelId="{1B9B0AD3-B6F1-4A68-B9AC-F53CED83BACB}" type="pres">
      <dgm:prSet presAssocID="{6EC9B080-7530-4EEB-8716-697A1097AD3C}" presName="dstNode" presStyleLbl="node1" presStyleIdx="0" presStyleCnt="3"/>
      <dgm:spPr/>
    </dgm:pt>
    <dgm:pt modelId="{3738D099-880D-48B7-950C-F442EC8E802F}" type="pres">
      <dgm:prSet presAssocID="{EB3E0F6A-872F-4024-BA40-DD1400F240C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5D8BB3-9339-4EA8-9222-979945167614}" type="pres">
      <dgm:prSet presAssocID="{EB3E0F6A-872F-4024-BA40-DD1400F240C8}" presName="accent_1" presStyleCnt="0"/>
      <dgm:spPr/>
    </dgm:pt>
    <dgm:pt modelId="{E3A6C466-F5B0-4DD6-B436-2E7F255D1A46}" type="pres">
      <dgm:prSet presAssocID="{EB3E0F6A-872F-4024-BA40-DD1400F240C8}" presName="accentRepeatNode" presStyleLbl="solidFgAcc1" presStyleIdx="0" presStyleCnt="3"/>
      <dgm:spPr/>
    </dgm:pt>
    <dgm:pt modelId="{34A007AA-A4BC-4E43-A1FD-5A3819B6F134}" type="pres">
      <dgm:prSet presAssocID="{680BB89F-5D5D-4F4B-8F4B-B1D4BE054F2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463873-45D5-4ADC-A8CB-1B416612D8C3}" type="pres">
      <dgm:prSet presAssocID="{680BB89F-5D5D-4F4B-8F4B-B1D4BE054F2B}" presName="accent_2" presStyleCnt="0"/>
      <dgm:spPr/>
    </dgm:pt>
    <dgm:pt modelId="{E79A3C28-36F6-49E9-B233-793089398145}" type="pres">
      <dgm:prSet presAssocID="{680BB89F-5D5D-4F4B-8F4B-B1D4BE054F2B}" presName="accentRepeatNode" presStyleLbl="solidFgAcc1" presStyleIdx="1" presStyleCnt="3"/>
      <dgm:spPr/>
    </dgm:pt>
    <dgm:pt modelId="{E46AEA41-E2E6-41E4-A27C-BC447AB3C1B5}" type="pres">
      <dgm:prSet presAssocID="{8979A979-8E9D-4508-9AE7-382D7D8A274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872AD7-5C52-4F8B-BC7A-5F488D7CE002}" type="pres">
      <dgm:prSet presAssocID="{8979A979-8E9D-4508-9AE7-382D7D8A2747}" presName="accent_3" presStyleCnt="0"/>
      <dgm:spPr/>
    </dgm:pt>
    <dgm:pt modelId="{883766BA-DA37-44DB-9A14-56C39373E875}" type="pres">
      <dgm:prSet presAssocID="{8979A979-8E9D-4508-9AE7-382D7D8A2747}" presName="accentRepeatNode" presStyleLbl="solidFgAcc1" presStyleIdx="2" presStyleCnt="3"/>
      <dgm:spPr/>
    </dgm:pt>
  </dgm:ptLst>
  <dgm:cxnLst>
    <dgm:cxn modelId="{F8359A6B-6FCE-486C-95D1-53260BE35B9F}" type="presOf" srcId="{EB3E0F6A-872F-4024-BA40-DD1400F240C8}" destId="{3738D099-880D-48B7-950C-F442EC8E802F}" srcOrd="0" destOrd="0" presId="urn:microsoft.com/office/officeart/2008/layout/VerticalCurvedList"/>
    <dgm:cxn modelId="{006D41E3-58B7-4F7A-8189-47F09A72835F}" type="presOf" srcId="{1C71FA45-B002-4BEF-8EC4-32804E30C087}" destId="{B5218354-363D-424C-8FB8-4E9ED9B3B6FB}" srcOrd="0" destOrd="0" presId="urn:microsoft.com/office/officeart/2008/layout/VerticalCurvedList"/>
    <dgm:cxn modelId="{A0291E93-2D1B-45F4-8E79-F34147F94403}" srcId="{6EC9B080-7530-4EEB-8716-697A1097AD3C}" destId="{680BB89F-5D5D-4F4B-8F4B-B1D4BE054F2B}" srcOrd="1" destOrd="0" parTransId="{30BD75E8-4F81-4AF7-B988-1F535B30DC17}" sibTransId="{BF7391B0-1C3D-48AD-BA59-E4571D606327}"/>
    <dgm:cxn modelId="{337A5061-87AA-4E5D-985D-148FBF126AAE}" srcId="{6EC9B080-7530-4EEB-8716-697A1097AD3C}" destId="{8979A979-8E9D-4508-9AE7-382D7D8A2747}" srcOrd="2" destOrd="0" parTransId="{EB81E335-1E27-4D1C-817F-EF3822FA5C3D}" sibTransId="{467F13BA-2BC4-4083-9B1D-F5356C8274F5}"/>
    <dgm:cxn modelId="{F6100037-B8C4-478C-A930-6A5AC6CDA2BE}" srcId="{6EC9B080-7530-4EEB-8716-697A1097AD3C}" destId="{EB3E0F6A-872F-4024-BA40-DD1400F240C8}" srcOrd="0" destOrd="0" parTransId="{F336245A-040C-434A-8277-282B4B944D21}" sibTransId="{1C71FA45-B002-4BEF-8EC4-32804E30C087}"/>
    <dgm:cxn modelId="{163557E4-9728-4A32-9295-196EF5E41F87}" type="presOf" srcId="{8979A979-8E9D-4508-9AE7-382D7D8A2747}" destId="{E46AEA41-E2E6-41E4-A27C-BC447AB3C1B5}" srcOrd="0" destOrd="0" presId="urn:microsoft.com/office/officeart/2008/layout/VerticalCurvedList"/>
    <dgm:cxn modelId="{4E87DE2C-31C1-4843-97F5-7102BD2050FC}" type="presOf" srcId="{6EC9B080-7530-4EEB-8716-697A1097AD3C}" destId="{3AEA4D2B-B6DB-4791-87C5-9BE2728A7134}" srcOrd="0" destOrd="0" presId="urn:microsoft.com/office/officeart/2008/layout/VerticalCurvedList"/>
    <dgm:cxn modelId="{8E48B052-09B3-41AB-8B7E-9CF8049AEDA3}" type="presOf" srcId="{680BB89F-5D5D-4F4B-8F4B-B1D4BE054F2B}" destId="{34A007AA-A4BC-4E43-A1FD-5A3819B6F134}" srcOrd="0" destOrd="0" presId="urn:microsoft.com/office/officeart/2008/layout/VerticalCurvedList"/>
    <dgm:cxn modelId="{E3556AF6-D0D7-43A6-AD35-684530B9C489}" type="presParOf" srcId="{3AEA4D2B-B6DB-4791-87C5-9BE2728A7134}" destId="{E97CF300-8EC8-4B66-8BD4-E43B468FB0B7}" srcOrd="0" destOrd="0" presId="urn:microsoft.com/office/officeart/2008/layout/VerticalCurvedList"/>
    <dgm:cxn modelId="{93BC26CD-726D-4C49-B65C-0F5E806640F9}" type="presParOf" srcId="{E97CF300-8EC8-4B66-8BD4-E43B468FB0B7}" destId="{4CE4FF27-8C16-49BE-B91F-3A86DD11F8FF}" srcOrd="0" destOrd="0" presId="urn:microsoft.com/office/officeart/2008/layout/VerticalCurvedList"/>
    <dgm:cxn modelId="{CD1DECE0-91BE-49BB-982C-D0E528A2E98B}" type="presParOf" srcId="{4CE4FF27-8C16-49BE-B91F-3A86DD11F8FF}" destId="{2420F2B9-3D7F-448C-A161-E52F6968C6A6}" srcOrd="0" destOrd="0" presId="urn:microsoft.com/office/officeart/2008/layout/VerticalCurvedList"/>
    <dgm:cxn modelId="{4D784081-BBDB-472C-A272-22174F2CC956}" type="presParOf" srcId="{4CE4FF27-8C16-49BE-B91F-3A86DD11F8FF}" destId="{B5218354-363D-424C-8FB8-4E9ED9B3B6FB}" srcOrd="1" destOrd="0" presId="urn:microsoft.com/office/officeart/2008/layout/VerticalCurvedList"/>
    <dgm:cxn modelId="{4936E2CD-1724-419D-B726-F2876E96F2FF}" type="presParOf" srcId="{4CE4FF27-8C16-49BE-B91F-3A86DD11F8FF}" destId="{C4C3C140-1323-4E30-A70F-5C9082C66005}" srcOrd="2" destOrd="0" presId="urn:microsoft.com/office/officeart/2008/layout/VerticalCurvedList"/>
    <dgm:cxn modelId="{12379493-4621-4312-B993-968EEAFAE5CB}" type="presParOf" srcId="{4CE4FF27-8C16-49BE-B91F-3A86DD11F8FF}" destId="{1B9B0AD3-B6F1-4A68-B9AC-F53CED83BACB}" srcOrd="3" destOrd="0" presId="urn:microsoft.com/office/officeart/2008/layout/VerticalCurvedList"/>
    <dgm:cxn modelId="{D29B2D50-4A0D-4B97-BF41-B8638261AC65}" type="presParOf" srcId="{E97CF300-8EC8-4B66-8BD4-E43B468FB0B7}" destId="{3738D099-880D-48B7-950C-F442EC8E802F}" srcOrd="1" destOrd="0" presId="urn:microsoft.com/office/officeart/2008/layout/VerticalCurvedList"/>
    <dgm:cxn modelId="{26390EE0-8BC8-4985-8FF5-240C38263B56}" type="presParOf" srcId="{E97CF300-8EC8-4B66-8BD4-E43B468FB0B7}" destId="{5C5D8BB3-9339-4EA8-9222-979945167614}" srcOrd="2" destOrd="0" presId="urn:microsoft.com/office/officeart/2008/layout/VerticalCurvedList"/>
    <dgm:cxn modelId="{3F10C424-FD10-457E-AFEA-D12D1DB66AB3}" type="presParOf" srcId="{5C5D8BB3-9339-4EA8-9222-979945167614}" destId="{E3A6C466-F5B0-4DD6-B436-2E7F255D1A46}" srcOrd="0" destOrd="0" presId="urn:microsoft.com/office/officeart/2008/layout/VerticalCurvedList"/>
    <dgm:cxn modelId="{F75D1D77-EBBE-4A64-B8A0-E3A8DAB41CAA}" type="presParOf" srcId="{E97CF300-8EC8-4B66-8BD4-E43B468FB0B7}" destId="{34A007AA-A4BC-4E43-A1FD-5A3819B6F134}" srcOrd="3" destOrd="0" presId="urn:microsoft.com/office/officeart/2008/layout/VerticalCurvedList"/>
    <dgm:cxn modelId="{7A454D73-BED2-47C3-8E6D-729F8E9019D2}" type="presParOf" srcId="{E97CF300-8EC8-4B66-8BD4-E43B468FB0B7}" destId="{62463873-45D5-4ADC-A8CB-1B416612D8C3}" srcOrd="4" destOrd="0" presId="urn:microsoft.com/office/officeart/2008/layout/VerticalCurvedList"/>
    <dgm:cxn modelId="{D8CB0447-10E2-4846-A4D9-8C00A261FBFB}" type="presParOf" srcId="{62463873-45D5-4ADC-A8CB-1B416612D8C3}" destId="{E79A3C28-36F6-49E9-B233-793089398145}" srcOrd="0" destOrd="0" presId="urn:microsoft.com/office/officeart/2008/layout/VerticalCurvedList"/>
    <dgm:cxn modelId="{733E505F-796E-46FD-AAA3-CE15DC976A8D}" type="presParOf" srcId="{E97CF300-8EC8-4B66-8BD4-E43B468FB0B7}" destId="{E46AEA41-E2E6-41E4-A27C-BC447AB3C1B5}" srcOrd="5" destOrd="0" presId="urn:microsoft.com/office/officeart/2008/layout/VerticalCurvedList"/>
    <dgm:cxn modelId="{AE1233B5-0186-4F2D-851A-32835CFD5594}" type="presParOf" srcId="{E97CF300-8EC8-4B66-8BD4-E43B468FB0B7}" destId="{B0872AD7-5C52-4F8B-BC7A-5F488D7CE002}" srcOrd="6" destOrd="0" presId="urn:microsoft.com/office/officeart/2008/layout/VerticalCurvedList"/>
    <dgm:cxn modelId="{F352A9E0-8DDA-4B8E-9733-2A2F446B1AC7}" type="presParOf" srcId="{B0872AD7-5C52-4F8B-BC7A-5F488D7CE002}" destId="{883766BA-DA37-44DB-9A14-56C39373E8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B759E-53A5-4ADB-88B8-61180B8870B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123A7D-34EB-4234-B7C6-F4C614FEE822}">
      <dgm:prSet phldrT="[Texto]"/>
      <dgm:spPr/>
      <dgm:t>
        <a:bodyPr/>
        <a:lstStyle/>
        <a:p>
          <a:pPr algn="ctr"/>
          <a:r>
            <a:rPr lang="es-ES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cos números: </a:t>
          </a:r>
          <a:endParaRPr lang="es-ES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C9008D-B04C-4D93-8AF9-1F4B0626EC50}" type="parTrans" cxnId="{A047D21E-64C5-4D08-804C-0FA9F76BB4A5}">
      <dgm:prSet/>
      <dgm:spPr/>
      <dgm:t>
        <a:bodyPr/>
        <a:lstStyle/>
        <a:p>
          <a:endParaRPr lang="es-ES"/>
        </a:p>
      </dgm:t>
    </dgm:pt>
    <dgm:pt modelId="{76021806-ECCA-4522-A205-A2CD6610D85A}" type="sibTrans" cxnId="{A047D21E-64C5-4D08-804C-0FA9F76BB4A5}">
      <dgm:prSet/>
      <dgm:spPr/>
      <dgm:t>
        <a:bodyPr/>
        <a:lstStyle/>
        <a:p>
          <a:endParaRPr lang="es-ES"/>
        </a:p>
      </dgm:t>
    </dgm:pt>
    <dgm:pt modelId="{5F009526-DF7C-4243-A87F-CECA140CF2D4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exemplo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). </a:t>
          </a:r>
        </a:p>
      </dgm:t>
    </dgm:pt>
    <dgm:pt modelId="{4FD547C4-90BF-4157-BE6B-CCEF2F3AD3E3}" type="parTrans" cxnId="{045C9461-B1A5-45D8-BA74-6193EA276BE0}">
      <dgm:prSet/>
      <dgm:spPr/>
      <dgm:t>
        <a:bodyPr/>
        <a:lstStyle/>
        <a:p>
          <a:endParaRPr lang="es-ES"/>
        </a:p>
      </dgm:t>
    </dgm:pt>
    <dgm:pt modelId="{9106E374-D850-46B1-85E5-A65EC4ADB598}" type="sibTrans" cxnId="{045C9461-B1A5-45D8-BA74-6193EA276BE0}">
      <dgm:prSet/>
      <dgm:spPr/>
      <dgm:t>
        <a:bodyPr/>
        <a:lstStyle/>
        <a:p>
          <a:endParaRPr lang="es-ES"/>
        </a:p>
      </dgm:t>
    </dgm:pt>
    <dgm:pt modelId="{6709B48C-9615-4423-A0BC-E363E9533A5E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Inversión, rotación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transposición dos números (6 – 9, 69 – 96). </a:t>
          </a:r>
        </a:p>
      </dgm:t>
    </dgm:pt>
    <dgm:pt modelId="{1236E956-CD70-420C-AA4D-EC08BF33F7E1}" type="parTrans" cxnId="{067D0EDC-8241-4669-B4F3-019EAAB044C8}">
      <dgm:prSet/>
      <dgm:spPr/>
      <dgm:t>
        <a:bodyPr/>
        <a:lstStyle/>
        <a:p>
          <a:endParaRPr lang="es-ES"/>
        </a:p>
      </dgm:t>
    </dgm:pt>
    <dgm:pt modelId="{2BD2A935-BDFC-43E1-B851-8D5F9F2776CA}" type="sibTrans" cxnId="{067D0EDC-8241-4669-B4F3-019EAAB044C8}">
      <dgm:prSet/>
      <dgm:spPr/>
      <dgm:t>
        <a:bodyPr/>
        <a:lstStyle/>
        <a:p>
          <a:endParaRPr lang="es-ES"/>
        </a:p>
      </dgm:t>
    </dgm:pt>
    <dgm:pt modelId="{4F730843-602B-4877-A90B-A2DD9D5E51E5}">
      <dgm:prSet phldrT="[Texto]"/>
      <dgm:spPr/>
      <dgm:t>
        <a:bodyPr/>
        <a:lstStyle/>
        <a:p>
          <a:pPr algn="ctr"/>
          <a:r>
            <a:rPr lang="es-ES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gm:t>
    </dgm:pt>
    <dgm:pt modelId="{15774272-EA26-46D8-8361-D102EB93C925}" type="parTrans" cxnId="{C755313D-9B59-4210-BA7E-62BD98853D5B}">
      <dgm:prSet/>
      <dgm:spPr/>
      <dgm:t>
        <a:bodyPr/>
        <a:lstStyle/>
        <a:p>
          <a:endParaRPr lang="es-ES"/>
        </a:p>
      </dgm:t>
    </dgm:pt>
    <dgm:pt modelId="{B1F570F1-F565-433B-BC4C-780F84CB16A3}" type="sibTrans" cxnId="{C755313D-9B59-4210-BA7E-62BD98853D5B}">
      <dgm:prSet/>
      <dgm:spPr/>
      <dgm:t>
        <a:bodyPr/>
        <a:lstStyle/>
        <a:p>
          <a:endParaRPr lang="es-ES"/>
        </a:p>
      </dgm:t>
    </dgm:pt>
    <dgm:pt modelId="{5E15E675-594A-4548-85DE-4DCE6775AFD2}">
      <dgm:prSet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Identificación dudosa e equívoca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ao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nomealos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escribilos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72081298-23F4-4003-9AAD-400C5DF805AC}" type="parTrans" cxnId="{F5D2B4A2-4DFB-4263-8716-3A5FA1BFC88F}">
      <dgm:prSet/>
      <dgm:spPr/>
      <dgm:t>
        <a:bodyPr/>
        <a:lstStyle/>
        <a:p>
          <a:endParaRPr lang="es-ES"/>
        </a:p>
      </dgm:t>
    </dgm:pt>
    <dgm:pt modelId="{DC3B5AAA-13AA-4844-8807-1ED2B4C6ABCE}" type="sibTrans" cxnId="{F5D2B4A2-4DFB-4263-8716-3A5FA1BFC88F}">
      <dgm:prSet/>
      <dgm:spPr/>
      <dgm:t>
        <a:bodyPr/>
        <a:lstStyle/>
        <a:p>
          <a:endParaRPr lang="es-ES"/>
        </a:p>
      </dgm:t>
    </dgm:pt>
    <dgm:pt modelId="{8DC59725-34C5-4F03-A485-A8EC4EFEDE54}">
      <dgm:prSet phldrT="[Texto]" custT="1"/>
      <dgm:spPr/>
      <dgm:t>
        <a:bodyPr/>
        <a:lstStyle/>
        <a:p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Confusións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dos signos (+, -, /, x).</a:t>
          </a:r>
        </a:p>
      </dgm:t>
    </dgm:pt>
    <dgm:pt modelId="{A48A31F5-DA48-44D5-8FF2-FD7BAF6E3890}" type="parTrans" cxnId="{DE83FFA8-1AC6-4CF5-A82E-EE88D2D32860}">
      <dgm:prSet/>
      <dgm:spPr/>
      <dgm:t>
        <a:bodyPr/>
        <a:lstStyle/>
        <a:p>
          <a:endParaRPr lang="es-ES"/>
        </a:p>
      </dgm:t>
    </dgm:pt>
    <dgm:pt modelId="{51E47C22-7376-4819-81DB-1196C53D46E1}" type="sibTrans" cxnId="{DE83FFA8-1AC6-4CF5-A82E-EE88D2D32860}">
      <dgm:prSet/>
      <dgm:spPr/>
      <dgm:t>
        <a:bodyPr/>
        <a:lstStyle/>
        <a:p>
          <a:endParaRPr lang="es-ES"/>
        </a:p>
      </dgm:t>
    </dgm:pt>
    <dgm:pt modelId="{C1604F5C-2582-4718-AB34-7E8226D99286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Cústalles realizar cálculos mentais de operacións básicas.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4125B-1CFF-4E98-B4A1-7259AF9639AF}" type="parTrans" cxnId="{11C96727-7073-4AAC-84D1-10D7BBA01333}">
      <dgm:prSet/>
      <dgm:spPr/>
      <dgm:t>
        <a:bodyPr/>
        <a:lstStyle/>
        <a:p>
          <a:endParaRPr lang="es-ES"/>
        </a:p>
      </dgm:t>
    </dgm:pt>
    <dgm:pt modelId="{AFA628A5-E56C-4E22-88A5-C7C337A7522F}" type="sibTrans" cxnId="{11C96727-7073-4AAC-84D1-10D7BBA01333}">
      <dgm:prSet/>
      <dgm:spPr/>
      <dgm:t>
        <a:bodyPr/>
        <a:lstStyle/>
        <a:p>
          <a:endParaRPr lang="es-ES"/>
        </a:p>
      </dgm:t>
    </dgm:pt>
    <dgm:pt modelId="{FE580922-0836-455D-BA62-84CB0B40DA23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Dificultad para resolver operacións de varios números.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4337E-B8DE-4367-8943-39B6149A1DB0}" type="parTrans" cxnId="{9DA19BA5-0733-4A7A-A8D7-A5593CFF5752}">
      <dgm:prSet/>
      <dgm:spPr/>
      <dgm:t>
        <a:bodyPr/>
        <a:lstStyle/>
        <a:p>
          <a:endParaRPr lang="es-ES"/>
        </a:p>
      </dgm:t>
    </dgm:pt>
    <dgm:pt modelId="{F8248199-AC2C-413D-A31D-356214173221}" type="sibTrans" cxnId="{9DA19BA5-0733-4A7A-A8D7-A5593CFF5752}">
      <dgm:prSet/>
      <dgm:spPr/>
      <dgm:t>
        <a:bodyPr/>
        <a:lstStyle/>
        <a:p>
          <a:endParaRPr lang="es-ES"/>
        </a:p>
      </dgm:t>
    </dgm:pt>
    <dgm:pt modelId="{C8DA6BF8-0E89-4DF3-960B-AEE5B7224591}">
      <dgm:prSet phldrT="[Texto]" custT="1"/>
      <dgm:spPr/>
      <dgm:t>
        <a:bodyPr/>
        <a:lstStyle/>
        <a:p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para a clasificación,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orde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, cantidades, correspondencia e series.</a:t>
          </a:r>
        </a:p>
      </dgm:t>
    </dgm:pt>
    <dgm:pt modelId="{C36B6CC5-B3C4-42BE-8741-7DBDB3538579}" type="parTrans" cxnId="{3B4FCD2E-3A67-468E-B43E-FD2409ABFFFB}">
      <dgm:prSet/>
      <dgm:spPr/>
      <dgm:t>
        <a:bodyPr/>
        <a:lstStyle/>
        <a:p>
          <a:endParaRPr lang="es-ES"/>
        </a:p>
      </dgm:t>
    </dgm:pt>
    <dgm:pt modelId="{BFDB699B-1766-4E25-BDCC-4E0302E24565}" type="sibTrans" cxnId="{3B4FCD2E-3A67-468E-B43E-FD2409ABFFFB}">
      <dgm:prSet/>
      <dgm:spPr/>
      <dgm:t>
        <a:bodyPr/>
        <a:lstStyle/>
        <a:p>
          <a:endParaRPr lang="es-ES"/>
        </a:p>
      </dgm:t>
    </dgm:pt>
    <dgm:pt modelId="{CD25877A-F476-4A4C-9A6A-D06702328E05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Problemas ca orientación espacial e temporal. 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C7449-8F5F-4E98-BE8C-39F439151B78}" type="parTrans" cxnId="{E0C4BC91-0A48-461C-9789-F7E52BFFF3B3}">
      <dgm:prSet/>
      <dgm:spPr/>
      <dgm:t>
        <a:bodyPr/>
        <a:lstStyle/>
        <a:p>
          <a:endParaRPr lang="es-ES"/>
        </a:p>
      </dgm:t>
    </dgm:pt>
    <dgm:pt modelId="{BC881131-E16D-4B55-B5C6-BD120FE318D8}" type="sibTrans" cxnId="{E0C4BC91-0A48-461C-9789-F7E52BFFF3B3}">
      <dgm:prSet/>
      <dgm:spPr/>
      <dgm:t>
        <a:bodyPr/>
        <a:lstStyle/>
        <a:p>
          <a:endParaRPr lang="es-ES"/>
        </a:p>
      </dgm:t>
    </dgm:pt>
    <dgm:pt modelId="{2398E866-5981-44E5-925E-1B5FF0065F76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Cústalles a adquisición do concepto de medida.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CF3A2-3371-4BC8-9E4B-61F841E49045}" type="parTrans" cxnId="{70C3431E-125C-469A-9E3F-583B8018E824}">
      <dgm:prSet/>
      <dgm:spPr/>
      <dgm:t>
        <a:bodyPr/>
        <a:lstStyle/>
        <a:p>
          <a:endParaRPr lang="es-ES"/>
        </a:p>
      </dgm:t>
    </dgm:pt>
    <dgm:pt modelId="{7E9522EC-3217-4DA0-A2B3-D065BBC15315}" type="sibTrans" cxnId="{70C3431E-125C-469A-9E3F-583B8018E824}">
      <dgm:prSet/>
      <dgm:spPr/>
      <dgm:t>
        <a:bodyPr/>
        <a:lstStyle/>
        <a:p>
          <a:endParaRPr lang="es-ES"/>
        </a:p>
      </dgm:t>
    </dgm:pt>
    <dgm:pt modelId="{DD751132-36C7-425D-86D3-AAC2B31FE5B1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resolución de problemas.</a:t>
          </a:r>
        </a:p>
      </dgm:t>
    </dgm:pt>
    <dgm:pt modelId="{2BF95959-3BF7-41C9-8B9B-7BA6171F3357}" type="parTrans" cxnId="{A7B1B652-D936-4B1F-B790-9E267466B9A4}">
      <dgm:prSet/>
      <dgm:spPr/>
      <dgm:t>
        <a:bodyPr/>
        <a:lstStyle/>
        <a:p>
          <a:endParaRPr lang="es-ES"/>
        </a:p>
      </dgm:t>
    </dgm:pt>
    <dgm:pt modelId="{29C9C5E7-5152-4C7F-B0BE-F3C30D7E2F8E}" type="sibTrans" cxnId="{A7B1B652-D936-4B1F-B790-9E267466B9A4}">
      <dgm:prSet/>
      <dgm:spPr/>
      <dgm:t>
        <a:bodyPr/>
        <a:lstStyle/>
        <a:p>
          <a:endParaRPr lang="es-ES"/>
        </a:p>
      </dgm:t>
    </dgm:pt>
    <dgm:pt modelId="{151EFF34-899C-4FFB-8CFF-BDDCCBB5560D}" type="pres">
      <dgm:prSet presAssocID="{9C2B759E-53A5-4ADB-88B8-61180B8870B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2B0D3DB-A69B-4E2C-8DF8-B4BC155ED725}" type="pres">
      <dgm:prSet presAssocID="{4B123A7D-34EB-4234-B7C6-F4C614FEE822}" presName="thickLine" presStyleLbl="alignNode1" presStyleIdx="0" presStyleCnt="2"/>
      <dgm:spPr/>
    </dgm:pt>
    <dgm:pt modelId="{17AB467C-A95A-4965-946A-DB2143575BE9}" type="pres">
      <dgm:prSet presAssocID="{4B123A7D-34EB-4234-B7C6-F4C614FEE822}" presName="horz1" presStyleCnt="0"/>
      <dgm:spPr/>
    </dgm:pt>
    <dgm:pt modelId="{75598038-70EF-4A32-BAFD-8646C1891C39}" type="pres">
      <dgm:prSet presAssocID="{4B123A7D-34EB-4234-B7C6-F4C614FEE822}" presName="tx1" presStyleLbl="revTx" presStyleIdx="0" presStyleCnt="12"/>
      <dgm:spPr/>
      <dgm:t>
        <a:bodyPr/>
        <a:lstStyle/>
        <a:p>
          <a:endParaRPr lang="es-ES"/>
        </a:p>
      </dgm:t>
    </dgm:pt>
    <dgm:pt modelId="{6F39333A-DF4D-4625-85B1-DD49AE2D61B3}" type="pres">
      <dgm:prSet presAssocID="{4B123A7D-34EB-4234-B7C6-F4C614FEE822}" presName="vert1" presStyleCnt="0"/>
      <dgm:spPr/>
    </dgm:pt>
    <dgm:pt modelId="{F5DA6BB8-646D-4067-BCF4-05DD12B36FDE}" type="pres">
      <dgm:prSet presAssocID="{5F009526-DF7C-4243-A87F-CECA140CF2D4}" presName="vertSpace2a" presStyleCnt="0"/>
      <dgm:spPr/>
    </dgm:pt>
    <dgm:pt modelId="{75E96753-F9EA-4836-9A77-7E273E112CE3}" type="pres">
      <dgm:prSet presAssocID="{5F009526-DF7C-4243-A87F-CECA140CF2D4}" presName="horz2" presStyleCnt="0"/>
      <dgm:spPr/>
    </dgm:pt>
    <dgm:pt modelId="{F8935BCD-D8EF-430A-85E1-5925F73C0494}" type="pres">
      <dgm:prSet presAssocID="{5F009526-DF7C-4243-A87F-CECA140CF2D4}" presName="horzSpace2" presStyleCnt="0"/>
      <dgm:spPr/>
    </dgm:pt>
    <dgm:pt modelId="{B3035991-CFA0-4E22-86CF-43D8E093BA70}" type="pres">
      <dgm:prSet presAssocID="{5F009526-DF7C-4243-A87F-CECA140CF2D4}" presName="tx2" presStyleLbl="revTx" presStyleIdx="1" presStyleCnt="12"/>
      <dgm:spPr/>
      <dgm:t>
        <a:bodyPr/>
        <a:lstStyle/>
        <a:p>
          <a:endParaRPr lang="es-ES"/>
        </a:p>
      </dgm:t>
    </dgm:pt>
    <dgm:pt modelId="{D373668B-B4FD-4A17-9F04-3D443605F3E1}" type="pres">
      <dgm:prSet presAssocID="{5F009526-DF7C-4243-A87F-CECA140CF2D4}" presName="vert2" presStyleCnt="0"/>
      <dgm:spPr/>
    </dgm:pt>
    <dgm:pt modelId="{1B5BA537-52D0-42BC-8914-EAD31D10CDC6}" type="pres">
      <dgm:prSet presAssocID="{5F009526-DF7C-4243-A87F-CECA140CF2D4}" presName="thinLine2b" presStyleLbl="callout" presStyleIdx="0" presStyleCnt="10"/>
      <dgm:spPr/>
    </dgm:pt>
    <dgm:pt modelId="{CA51C72A-C0E7-4A4B-8D22-6E632B1E345C}" type="pres">
      <dgm:prSet presAssocID="{5F009526-DF7C-4243-A87F-CECA140CF2D4}" presName="vertSpace2b" presStyleCnt="0"/>
      <dgm:spPr/>
    </dgm:pt>
    <dgm:pt modelId="{81BCA6AF-AFFB-4E91-9D47-054280672520}" type="pres">
      <dgm:prSet presAssocID="{5E15E675-594A-4548-85DE-4DCE6775AFD2}" presName="horz2" presStyleCnt="0"/>
      <dgm:spPr/>
    </dgm:pt>
    <dgm:pt modelId="{EA55D2D3-C570-4206-814A-5EF2AACEB747}" type="pres">
      <dgm:prSet presAssocID="{5E15E675-594A-4548-85DE-4DCE6775AFD2}" presName="horzSpace2" presStyleCnt="0"/>
      <dgm:spPr/>
    </dgm:pt>
    <dgm:pt modelId="{C14E3B8D-6F28-4840-B624-0C89C034BCBA}" type="pres">
      <dgm:prSet presAssocID="{5E15E675-594A-4548-85DE-4DCE6775AFD2}" presName="tx2" presStyleLbl="revTx" presStyleIdx="2" presStyleCnt="12"/>
      <dgm:spPr/>
      <dgm:t>
        <a:bodyPr/>
        <a:lstStyle/>
        <a:p>
          <a:endParaRPr lang="es-ES"/>
        </a:p>
      </dgm:t>
    </dgm:pt>
    <dgm:pt modelId="{E6DC37C7-A5F3-4A7A-9977-4B5715625A19}" type="pres">
      <dgm:prSet presAssocID="{5E15E675-594A-4548-85DE-4DCE6775AFD2}" presName="vert2" presStyleCnt="0"/>
      <dgm:spPr/>
    </dgm:pt>
    <dgm:pt modelId="{BFB540FE-C656-4821-B400-49B204AA296B}" type="pres">
      <dgm:prSet presAssocID="{5E15E675-594A-4548-85DE-4DCE6775AFD2}" presName="thinLine2b" presStyleLbl="callout" presStyleIdx="1" presStyleCnt="10"/>
      <dgm:spPr/>
    </dgm:pt>
    <dgm:pt modelId="{67503930-0AD3-4FDB-8EBA-EAC03BE5FE32}" type="pres">
      <dgm:prSet presAssocID="{5E15E675-594A-4548-85DE-4DCE6775AFD2}" presName="vertSpace2b" presStyleCnt="0"/>
      <dgm:spPr/>
    </dgm:pt>
    <dgm:pt modelId="{A053A021-947A-409C-B04C-A3AC9A886B43}" type="pres">
      <dgm:prSet presAssocID="{8DC59725-34C5-4F03-A485-A8EC4EFEDE54}" presName="horz2" presStyleCnt="0"/>
      <dgm:spPr/>
    </dgm:pt>
    <dgm:pt modelId="{7AFC9171-1C61-4E68-822F-C24D69C15F55}" type="pres">
      <dgm:prSet presAssocID="{8DC59725-34C5-4F03-A485-A8EC4EFEDE54}" presName="horzSpace2" presStyleCnt="0"/>
      <dgm:spPr/>
    </dgm:pt>
    <dgm:pt modelId="{67917B5C-29A4-40A7-8C91-5A3E370CFA33}" type="pres">
      <dgm:prSet presAssocID="{8DC59725-34C5-4F03-A485-A8EC4EFEDE54}" presName="tx2" presStyleLbl="revTx" presStyleIdx="3" presStyleCnt="12"/>
      <dgm:spPr/>
      <dgm:t>
        <a:bodyPr/>
        <a:lstStyle/>
        <a:p>
          <a:endParaRPr lang="es-ES"/>
        </a:p>
      </dgm:t>
    </dgm:pt>
    <dgm:pt modelId="{E4C63C7E-95A7-411E-963F-76CD4AC53A1F}" type="pres">
      <dgm:prSet presAssocID="{8DC59725-34C5-4F03-A485-A8EC4EFEDE54}" presName="vert2" presStyleCnt="0"/>
      <dgm:spPr/>
    </dgm:pt>
    <dgm:pt modelId="{452A0D3D-687C-429A-97D7-F4AA6336DB11}" type="pres">
      <dgm:prSet presAssocID="{8DC59725-34C5-4F03-A485-A8EC4EFEDE54}" presName="thinLine2b" presStyleLbl="callout" presStyleIdx="2" presStyleCnt="10"/>
      <dgm:spPr/>
    </dgm:pt>
    <dgm:pt modelId="{04AD387E-C2FF-46C4-B342-4FCDBC0F3CA5}" type="pres">
      <dgm:prSet presAssocID="{8DC59725-34C5-4F03-A485-A8EC4EFEDE54}" presName="vertSpace2b" presStyleCnt="0"/>
      <dgm:spPr/>
    </dgm:pt>
    <dgm:pt modelId="{D6D4F510-BC33-4669-88EE-57DF02ADB6D5}" type="pres">
      <dgm:prSet presAssocID="{6709B48C-9615-4423-A0BC-E363E9533A5E}" presName="horz2" presStyleCnt="0"/>
      <dgm:spPr/>
    </dgm:pt>
    <dgm:pt modelId="{0A6F28ED-9E1E-4D58-9FDB-D6F8009C8D9C}" type="pres">
      <dgm:prSet presAssocID="{6709B48C-9615-4423-A0BC-E363E9533A5E}" presName="horzSpace2" presStyleCnt="0"/>
      <dgm:spPr/>
    </dgm:pt>
    <dgm:pt modelId="{AF072028-B2A8-4987-A07C-42EF9BB3F0B1}" type="pres">
      <dgm:prSet presAssocID="{6709B48C-9615-4423-A0BC-E363E9533A5E}" presName="tx2" presStyleLbl="revTx" presStyleIdx="4" presStyleCnt="12"/>
      <dgm:spPr/>
      <dgm:t>
        <a:bodyPr/>
        <a:lstStyle/>
        <a:p>
          <a:endParaRPr lang="es-ES"/>
        </a:p>
      </dgm:t>
    </dgm:pt>
    <dgm:pt modelId="{8AC9F337-40D6-4C0B-A504-D8DCF5BA542F}" type="pres">
      <dgm:prSet presAssocID="{6709B48C-9615-4423-A0BC-E363E9533A5E}" presName="vert2" presStyleCnt="0"/>
      <dgm:spPr/>
    </dgm:pt>
    <dgm:pt modelId="{2447020C-5A03-4049-B7E4-8CEA2CF224C6}" type="pres">
      <dgm:prSet presAssocID="{6709B48C-9615-4423-A0BC-E363E9533A5E}" presName="thinLine2b" presStyleLbl="callout" presStyleIdx="3" presStyleCnt="10"/>
      <dgm:spPr/>
    </dgm:pt>
    <dgm:pt modelId="{81824D08-55D9-4AD7-AC0E-133FB040D47E}" type="pres">
      <dgm:prSet presAssocID="{6709B48C-9615-4423-A0BC-E363E9533A5E}" presName="vertSpace2b" presStyleCnt="0"/>
      <dgm:spPr/>
    </dgm:pt>
    <dgm:pt modelId="{621DD90E-C474-4857-9169-A7C00F232037}" type="pres">
      <dgm:prSet presAssocID="{4F730843-602B-4877-A90B-A2DD9D5E51E5}" presName="thickLine" presStyleLbl="alignNode1" presStyleIdx="1" presStyleCnt="2"/>
      <dgm:spPr/>
    </dgm:pt>
    <dgm:pt modelId="{B653F56D-5EF2-4FAC-9F5F-D61F4D86876A}" type="pres">
      <dgm:prSet presAssocID="{4F730843-602B-4877-A90B-A2DD9D5E51E5}" presName="horz1" presStyleCnt="0"/>
      <dgm:spPr/>
    </dgm:pt>
    <dgm:pt modelId="{2181119F-FE01-42DB-8069-D3987D95AC9D}" type="pres">
      <dgm:prSet presAssocID="{4F730843-602B-4877-A90B-A2DD9D5E51E5}" presName="tx1" presStyleLbl="revTx" presStyleIdx="5" presStyleCnt="12"/>
      <dgm:spPr/>
      <dgm:t>
        <a:bodyPr/>
        <a:lstStyle/>
        <a:p>
          <a:endParaRPr lang="es-ES"/>
        </a:p>
      </dgm:t>
    </dgm:pt>
    <dgm:pt modelId="{CA902810-0EC7-4875-9373-C716D9763584}" type="pres">
      <dgm:prSet presAssocID="{4F730843-602B-4877-A90B-A2DD9D5E51E5}" presName="vert1" presStyleCnt="0"/>
      <dgm:spPr/>
    </dgm:pt>
    <dgm:pt modelId="{A6AC15CD-81F2-4D88-9E9A-0205F3BC1BC2}" type="pres">
      <dgm:prSet presAssocID="{C1604F5C-2582-4718-AB34-7E8226D99286}" presName="vertSpace2a" presStyleCnt="0"/>
      <dgm:spPr/>
    </dgm:pt>
    <dgm:pt modelId="{1D434861-4C24-47BA-B523-85AEF4B7A885}" type="pres">
      <dgm:prSet presAssocID="{C1604F5C-2582-4718-AB34-7E8226D99286}" presName="horz2" presStyleCnt="0"/>
      <dgm:spPr/>
    </dgm:pt>
    <dgm:pt modelId="{05DC256D-CEB3-4FC9-AE2D-6A3BD1EBAF6E}" type="pres">
      <dgm:prSet presAssocID="{C1604F5C-2582-4718-AB34-7E8226D99286}" presName="horzSpace2" presStyleCnt="0"/>
      <dgm:spPr/>
    </dgm:pt>
    <dgm:pt modelId="{F8B99040-D54D-47C1-AAD4-B2C176B3DB59}" type="pres">
      <dgm:prSet presAssocID="{C1604F5C-2582-4718-AB34-7E8226D99286}" presName="tx2" presStyleLbl="revTx" presStyleIdx="6" presStyleCnt="12"/>
      <dgm:spPr/>
      <dgm:t>
        <a:bodyPr/>
        <a:lstStyle/>
        <a:p>
          <a:endParaRPr lang="es-ES"/>
        </a:p>
      </dgm:t>
    </dgm:pt>
    <dgm:pt modelId="{F6F9653F-35BD-4785-A53D-E53BB9533D80}" type="pres">
      <dgm:prSet presAssocID="{C1604F5C-2582-4718-AB34-7E8226D99286}" presName="vert2" presStyleCnt="0"/>
      <dgm:spPr/>
    </dgm:pt>
    <dgm:pt modelId="{DA1DF394-47CB-4035-B64A-8BFCBF65C2D7}" type="pres">
      <dgm:prSet presAssocID="{C1604F5C-2582-4718-AB34-7E8226D99286}" presName="thinLine2b" presStyleLbl="callout" presStyleIdx="4" presStyleCnt="10"/>
      <dgm:spPr/>
    </dgm:pt>
    <dgm:pt modelId="{45DDB4F6-5EAC-4549-8E3B-F9B67199DBC4}" type="pres">
      <dgm:prSet presAssocID="{C1604F5C-2582-4718-AB34-7E8226D99286}" presName="vertSpace2b" presStyleCnt="0"/>
      <dgm:spPr/>
    </dgm:pt>
    <dgm:pt modelId="{285DEB05-DF8F-4A54-A055-53BCFD1E6E4B}" type="pres">
      <dgm:prSet presAssocID="{FE580922-0836-455D-BA62-84CB0B40DA23}" presName="horz2" presStyleCnt="0"/>
      <dgm:spPr/>
    </dgm:pt>
    <dgm:pt modelId="{C47DD90C-0291-4A99-BA87-49503079D367}" type="pres">
      <dgm:prSet presAssocID="{FE580922-0836-455D-BA62-84CB0B40DA23}" presName="horzSpace2" presStyleCnt="0"/>
      <dgm:spPr/>
    </dgm:pt>
    <dgm:pt modelId="{11FBC098-F33A-4169-AAB6-1DFB668649D0}" type="pres">
      <dgm:prSet presAssocID="{FE580922-0836-455D-BA62-84CB0B40DA23}" presName="tx2" presStyleLbl="revTx" presStyleIdx="7" presStyleCnt="12"/>
      <dgm:spPr/>
      <dgm:t>
        <a:bodyPr/>
        <a:lstStyle/>
        <a:p>
          <a:endParaRPr lang="es-ES"/>
        </a:p>
      </dgm:t>
    </dgm:pt>
    <dgm:pt modelId="{D93876B7-5F2E-456B-A0AA-9B2A0D9F4715}" type="pres">
      <dgm:prSet presAssocID="{FE580922-0836-455D-BA62-84CB0B40DA23}" presName="vert2" presStyleCnt="0"/>
      <dgm:spPr/>
    </dgm:pt>
    <dgm:pt modelId="{E2670A14-EE92-4854-B630-4AA5D7EEB594}" type="pres">
      <dgm:prSet presAssocID="{FE580922-0836-455D-BA62-84CB0B40DA23}" presName="thinLine2b" presStyleLbl="callout" presStyleIdx="5" presStyleCnt="10"/>
      <dgm:spPr/>
    </dgm:pt>
    <dgm:pt modelId="{6009CDA8-82A3-4352-88A2-48E6AC03472D}" type="pres">
      <dgm:prSet presAssocID="{FE580922-0836-455D-BA62-84CB0B40DA23}" presName="vertSpace2b" presStyleCnt="0"/>
      <dgm:spPr/>
    </dgm:pt>
    <dgm:pt modelId="{2E92A034-85DA-4D5C-9CE3-DCC5E8942ED0}" type="pres">
      <dgm:prSet presAssocID="{C8DA6BF8-0E89-4DF3-960B-AEE5B7224591}" presName="horz2" presStyleCnt="0"/>
      <dgm:spPr/>
    </dgm:pt>
    <dgm:pt modelId="{9C283C51-AA6A-48A6-8EC9-90975DEDB37E}" type="pres">
      <dgm:prSet presAssocID="{C8DA6BF8-0E89-4DF3-960B-AEE5B7224591}" presName="horzSpace2" presStyleCnt="0"/>
      <dgm:spPr/>
    </dgm:pt>
    <dgm:pt modelId="{0E543896-15FB-40EB-AE94-8F3CA3472845}" type="pres">
      <dgm:prSet presAssocID="{C8DA6BF8-0E89-4DF3-960B-AEE5B7224591}" presName="tx2" presStyleLbl="revTx" presStyleIdx="8" presStyleCnt="12"/>
      <dgm:spPr/>
      <dgm:t>
        <a:bodyPr/>
        <a:lstStyle/>
        <a:p>
          <a:endParaRPr lang="es-ES"/>
        </a:p>
      </dgm:t>
    </dgm:pt>
    <dgm:pt modelId="{007EB1D1-5D07-4905-8710-F29E43DBD306}" type="pres">
      <dgm:prSet presAssocID="{C8DA6BF8-0E89-4DF3-960B-AEE5B7224591}" presName="vert2" presStyleCnt="0"/>
      <dgm:spPr/>
    </dgm:pt>
    <dgm:pt modelId="{02C46E36-7357-4792-B75C-24BF81E2FDD8}" type="pres">
      <dgm:prSet presAssocID="{C8DA6BF8-0E89-4DF3-960B-AEE5B7224591}" presName="thinLine2b" presStyleLbl="callout" presStyleIdx="6" presStyleCnt="10"/>
      <dgm:spPr/>
    </dgm:pt>
    <dgm:pt modelId="{E49E6BCF-4C6B-46E0-8419-F4F2FDCE5D4B}" type="pres">
      <dgm:prSet presAssocID="{C8DA6BF8-0E89-4DF3-960B-AEE5B7224591}" presName="vertSpace2b" presStyleCnt="0"/>
      <dgm:spPr/>
    </dgm:pt>
    <dgm:pt modelId="{0C10CF6C-790D-4E66-8C38-991D0EB0BF59}" type="pres">
      <dgm:prSet presAssocID="{CD25877A-F476-4A4C-9A6A-D06702328E05}" presName="horz2" presStyleCnt="0"/>
      <dgm:spPr/>
    </dgm:pt>
    <dgm:pt modelId="{9F70C477-1CA5-43B7-81CC-56FBA2450491}" type="pres">
      <dgm:prSet presAssocID="{CD25877A-F476-4A4C-9A6A-D06702328E05}" presName="horzSpace2" presStyleCnt="0"/>
      <dgm:spPr/>
    </dgm:pt>
    <dgm:pt modelId="{47AB652D-E4DC-4FE4-9CE4-E4263664BE40}" type="pres">
      <dgm:prSet presAssocID="{CD25877A-F476-4A4C-9A6A-D06702328E05}" presName="tx2" presStyleLbl="revTx" presStyleIdx="9" presStyleCnt="12"/>
      <dgm:spPr/>
      <dgm:t>
        <a:bodyPr/>
        <a:lstStyle/>
        <a:p>
          <a:endParaRPr lang="es-ES"/>
        </a:p>
      </dgm:t>
    </dgm:pt>
    <dgm:pt modelId="{C775E28D-5BB7-4ABE-B368-C9D4187DC04D}" type="pres">
      <dgm:prSet presAssocID="{CD25877A-F476-4A4C-9A6A-D06702328E05}" presName="vert2" presStyleCnt="0"/>
      <dgm:spPr/>
    </dgm:pt>
    <dgm:pt modelId="{B80954DB-76FA-47BB-955C-453A6727A8A6}" type="pres">
      <dgm:prSet presAssocID="{CD25877A-F476-4A4C-9A6A-D06702328E05}" presName="thinLine2b" presStyleLbl="callout" presStyleIdx="7" presStyleCnt="10"/>
      <dgm:spPr/>
    </dgm:pt>
    <dgm:pt modelId="{F6FED8D8-A137-4873-94D2-07EDCF93BA56}" type="pres">
      <dgm:prSet presAssocID="{CD25877A-F476-4A4C-9A6A-D06702328E05}" presName="vertSpace2b" presStyleCnt="0"/>
      <dgm:spPr/>
    </dgm:pt>
    <dgm:pt modelId="{7A0E6859-4D31-4061-A7EB-4B407D72DC06}" type="pres">
      <dgm:prSet presAssocID="{2398E866-5981-44E5-925E-1B5FF0065F76}" presName="horz2" presStyleCnt="0"/>
      <dgm:spPr/>
    </dgm:pt>
    <dgm:pt modelId="{7047E855-CCFE-482D-AE7C-5A5D6A394D57}" type="pres">
      <dgm:prSet presAssocID="{2398E866-5981-44E5-925E-1B5FF0065F76}" presName="horzSpace2" presStyleCnt="0"/>
      <dgm:spPr/>
    </dgm:pt>
    <dgm:pt modelId="{764D1AB9-28E3-4802-8271-5BD18DE58581}" type="pres">
      <dgm:prSet presAssocID="{2398E866-5981-44E5-925E-1B5FF0065F76}" presName="tx2" presStyleLbl="revTx" presStyleIdx="10" presStyleCnt="12"/>
      <dgm:spPr/>
      <dgm:t>
        <a:bodyPr/>
        <a:lstStyle/>
        <a:p>
          <a:endParaRPr lang="es-ES"/>
        </a:p>
      </dgm:t>
    </dgm:pt>
    <dgm:pt modelId="{AD9F7871-AB88-438F-AA07-0B585849AEE2}" type="pres">
      <dgm:prSet presAssocID="{2398E866-5981-44E5-925E-1B5FF0065F76}" presName="vert2" presStyleCnt="0"/>
      <dgm:spPr/>
    </dgm:pt>
    <dgm:pt modelId="{594153B4-46BE-4F5F-8CAE-651FDE5F2CE7}" type="pres">
      <dgm:prSet presAssocID="{2398E866-5981-44E5-925E-1B5FF0065F76}" presName="thinLine2b" presStyleLbl="callout" presStyleIdx="8" presStyleCnt="10"/>
      <dgm:spPr/>
    </dgm:pt>
    <dgm:pt modelId="{CF585A2D-C031-4481-A6BF-27D5FBAEA491}" type="pres">
      <dgm:prSet presAssocID="{2398E866-5981-44E5-925E-1B5FF0065F76}" presName="vertSpace2b" presStyleCnt="0"/>
      <dgm:spPr/>
    </dgm:pt>
    <dgm:pt modelId="{D8F4600E-65E2-4A7F-AA6C-264B18CD6B60}" type="pres">
      <dgm:prSet presAssocID="{DD751132-36C7-425D-86D3-AAC2B31FE5B1}" presName="horz2" presStyleCnt="0"/>
      <dgm:spPr/>
    </dgm:pt>
    <dgm:pt modelId="{FCFB3F92-638A-4181-8A24-5A7C961C9A56}" type="pres">
      <dgm:prSet presAssocID="{DD751132-36C7-425D-86D3-AAC2B31FE5B1}" presName="horzSpace2" presStyleCnt="0"/>
      <dgm:spPr/>
    </dgm:pt>
    <dgm:pt modelId="{DBB4B0CA-E571-44F0-800A-E6B85AF1415C}" type="pres">
      <dgm:prSet presAssocID="{DD751132-36C7-425D-86D3-AAC2B31FE5B1}" presName="tx2" presStyleLbl="revTx" presStyleIdx="11" presStyleCnt="12"/>
      <dgm:spPr/>
      <dgm:t>
        <a:bodyPr/>
        <a:lstStyle/>
        <a:p>
          <a:endParaRPr lang="es-ES"/>
        </a:p>
      </dgm:t>
    </dgm:pt>
    <dgm:pt modelId="{32375460-9D2A-4A9F-B16E-61BEB5A783AE}" type="pres">
      <dgm:prSet presAssocID="{DD751132-36C7-425D-86D3-AAC2B31FE5B1}" presName="vert2" presStyleCnt="0"/>
      <dgm:spPr/>
    </dgm:pt>
    <dgm:pt modelId="{DA49199D-4CAC-4232-89FB-D2F264799C51}" type="pres">
      <dgm:prSet presAssocID="{DD751132-36C7-425D-86D3-AAC2B31FE5B1}" presName="thinLine2b" presStyleLbl="callout" presStyleIdx="9" presStyleCnt="10"/>
      <dgm:spPr/>
    </dgm:pt>
    <dgm:pt modelId="{A7BE6AC3-84B5-4482-865E-310FE37E13EE}" type="pres">
      <dgm:prSet presAssocID="{DD751132-36C7-425D-86D3-AAC2B31FE5B1}" presName="vertSpace2b" presStyleCnt="0"/>
      <dgm:spPr/>
    </dgm:pt>
  </dgm:ptLst>
  <dgm:cxnLst>
    <dgm:cxn modelId="{1E585B14-61DC-41F5-B07C-323A58AA67A3}" type="presOf" srcId="{C8DA6BF8-0E89-4DF3-960B-AEE5B7224591}" destId="{0E543896-15FB-40EB-AE94-8F3CA3472845}" srcOrd="0" destOrd="0" presId="urn:microsoft.com/office/officeart/2008/layout/LinedList"/>
    <dgm:cxn modelId="{5E87FB9E-C2F1-4C0E-A034-1F5081BE0DB7}" type="presOf" srcId="{4F730843-602B-4877-A90B-A2DD9D5E51E5}" destId="{2181119F-FE01-42DB-8069-D3987D95AC9D}" srcOrd="0" destOrd="0" presId="urn:microsoft.com/office/officeart/2008/layout/LinedList"/>
    <dgm:cxn modelId="{3F48618E-D6B9-45F7-B8EB-4FC3CE838348}" type="presOf" srcId="{9C2B759E-53A5-4ADB-88B8-61180B8870B2}" destId="{151EFF34-899C-4FFB-8CFF-BDDCCBB5560D}" srcOrd="0" destOrd="0" presId="urn:microsoft.com/office/officeart/2008/layout/LinedList"/>
    <dgm:cxn modelId="{DE83FFA8-1AC6-4CF5-A82E-EE88D2D32860}" srcId="{4B123A7D-34EB-4234-B7C6-F4C614FEE822}" destId="{8DC59725-34C5-4F03-A485-A8EC4EFEDE54}" srcOrd="2" destOrd="0" parTransId="{A48A31F5-DA48-44D5-8FF2-FD7BAF6E3890}" sibTransId="{51E47C22-7376-4819-81DB-1196C53D46E1}"/>
    <dgm:cxn modelId="{A047D21E-64C5-4D08-804C-0FA9F76BB4A5}" srcId="{9C2B759E-53A5-4ADB-88B8-61180B8870B2}" destId="{4B123A7D-34EB-4234-B7C6-F4C614FEE822}" srcOrd="0" destOrd="0" parTransId="{18C9008D-B04C-4D93-8AF9-1F4B0626EC50}" sibTransId="{76021806-ECCA-4522-A205-A2CD6610D85A}"/>
    <dgm:cxn modelId="{E4F7A2E9-9F98-4169-82A5-08A7A4F6B313}" type="presOf" srcId="{6709B48C-9615-4423-A0BC-E363E9533A5E}" destId="{AF072028-B2A8-4987-A07C-42EF9BB3F0B1}" srcOrd="0" destOrd="0" presId="urn:microsoft.com/office/officeart/2008/layout/LinedList"/>
    <dgm:cxn modelId="{11C96727-7073-4AAC-84D1-10D7BBA01333}" srcId="{4F730843-602B-4877-A90B-A2DD9D5E51E5}" destId="{C1604F5C-2582-4718-AB34-7E8226D99286}" srcOrd="0" destOrd="0" parTransId="{7F24125B-1CFF-4E98-B4A1-7259AF9639AF}" sibTransId="{AFA628A5-E56C-4E22-88A5-C7C337A7522F}"/>
    <dgm:cxn modelId="{045C9461-B1A5-45D8-BA74-6193EA276BE0}" srcId="{4B123A7D-34EB-4234-B7C6-F4C614FEE822}" destId="{5F009526-DF7C-4243-A87F-CECA140CF2D4}" srcOrd="0" destOrd="0" parTransId="{4FD547C4-90BF-4157-BE6B-CCEF2F3AD3E3}" sibTransId="{9106E374-D850-46B1-85E5-A65EC4ADB598}"/>
    <dgm:cxn modelId="{343B4BF5-1E88-4971-8572-FC80ADAD65C6}" type="presOf" srcId="{2398E866-5981-44E5-925E-1B5FF0065F76}" destId="{764D1AB9-28E3-4802-8271-5BD18DE58581}" srcOrd="0" destOrd="0" presId="urn:microsoft.com/office/officeart/2008/layout/LinedList"/>
    <dgm:cxn modelId="{9DA19BA5-0733-4A7A-A8D7-A5593CFF5752}" srcId="{4F730843-602B-4877-A90B-A2DD9D5E51E5}" destId="{FE580922-0836-455D-BA62-84CB0B40DA23}" srcOrd="1" destOrd="0" parTransId="{CBC4337E-B8DE-4367-8943-39B6149A1DB0}" sibTransId="{F8248199-AC2C-413D-A31D-356214173221}"/>
    <dgm:cxn modelId="{70C3431E-125C-469A-9E3F-583B8018E824}" srcId="{4F730843-602B-4877-A90B-A2DD9D5E51E5}" destId="{2398E866-5981-44E5-925E-1B5FF0065F76}" srcOrd="4" destOrd="0" parTransId="{37ECF3A2-3371-4BC8-9E4B-61F841E49045}" sibTransId="{7E9522EC-3217-4DA0-A2B3-D065BBC15315}"/>
    <dgm:cxn modelId="{2BFCCA5B-A49E-4CED-91AB-11DF7571D411}" type="presOf" srcId="{C1604F5C-2582-4718-AB34-7E8226D99286}" destId="{F8B99040-D54D-47C1-AAD4-B2C176B3DB59}" srcOrd="0" destOrd="0" presId="urn:microsoft.com/office/officeart/2008/layout/LinedList"/>
    <dgm:cxn modelId="{A7B1B652-D936-4B1F-B790-9E267466B9A4}" srcId="{4F730843-602B-4877-A90B-A2DD9D5E51E5}" destId="{DD751132-36C7-425D-86D3-AAC2B31FE5B1}" srcOrd="5" destOrd="0" parTransId="{2BF95959-3BF7-41C9-8B9B-7BA6171F3357}" sibTransId="{29C9C5E7-5152-4C7F-B0BE-F3C30D7E2F8E}"/>
    <dgm:cxn modelId="{6BF55C42-7B17-47B3-9047-6D18B48DD205}" type="presOf" srcId="{8DC59725-34C5-4F03-A485-A8EC4EFEDE54}" destId="{67917B5C-29A4-40A7-8C91-5A3E370CFA33}" srcOrd="0" destOrd="0" presId="urn:microsoft.com/office/officeart/2008/layout/LinedList"/>
    <dgm:cxn modelId="{E78E15E8-F9AF-4FA2-B785-393A17452D5E}" type="presOf" srcId="{5F009526-DF7C-4243-A87F-CECA140CF2D4}" destId="{B3035991-CFA0-4E22-86CF-43D8E093BA70}" srcOrd="0" destOrd="0" presId="urn:microsoft.com/office/officeart/2008/layout/LinedList"/>
    <dgm:cxn modelId="{C755313D-9B59-4210-BA7E-62BD98853D5B}" srcId="{9C2B759E-53A5-4ADB-88B8-61180B8870B2}" destId="{4F730843-602B-4877-A90B-A2DD9D5E51E5}" srcOrd="1" destOrd="0" parTransId="{15774272-EA26-46D8-8361-D102EB93C925}" sibTransId="{B1F570F1-F565-433B-BC4C-780F84CB16A3}"/>
    <dgm:cxn modelId="{B9281C53-E3B3-477A-8CE8-A402F526B30B}" type="presOf" srcId="{FE580922-0836-455D-BA62-84CB0B40DA23}" destId="{11FBC098-F33A-4169-AAB6-1DFB668649D0}" srcOrd="0" destOrd="0" presId="urn:microsoft.com/office/officeart/2008/layout/LinedList"/>
    <dgm:cxn modelId="{E0C4BC91-0A48-461C-9789-F7E52BFFF3B3}" srcId="{4F730843-602B-4877-A90B-A2DD9D5E51E5}" destId="{CD25877A-F476-4A4C-9A6A-D06702328E05}" srcOrd="3" destOrd="0" parTransId="{F6FC7449-8F5F-4E98-BE8C-39F439151B78}" sibTransId="{BC881131-E16D-4B55-B5C6-BD120FE318D8}"/>
    <dgm:cxn modelId="{3B4FCD2E-3A67-468E-B43E-FD2409ABFFFB}" srcId="{4F730843-602B-4877-A90B-A2DD9D5E51E5}" destId="{C8DA6BF8-0E89-4DF3-960B-AEE5B7224591}" srcOrd="2" destOrd="0" parTransId="{C36B6CC5-B3C4-42BE-8741-7DBDB3538579}" sibTransId="{BFDB699B-1766-4E25-BDCC-4E0302E24565}"/>
    <dgm:cxn modelId="{067D0EDC-8241-4669-B4F3-019EAAB044C8}" srcId="{4B123A7D-34EB-4234-B7C6-F4C614FEE822}" destId="{6709B48C-9615-4423-A0BC-E363E9533A5E}" srcOrd="3" destOrd="0" parTransId="{1236E956-CD70-420C-AA4D-EC08BF33F7E1}" sibTransId="{2BD2A935-BDFC-43E1-B851-8D5F9F2776CA}"/>
    <dgm:cxn modelId="{F214549D-E259-467F-BA60-045229AD8E22}" type="presOf" srcId="{4B123A7D-34EB-4234-B7C6-F4C614FEE822}" destId="{75598038-70EF-4A32-BAFD-8646C1891C39}" srcOrd="0" destOrd="0" presId="urn:microsoft.com/office/officeart/2008/layout/LinedList"/>
    <dgm:cxn modelId="{F5D2B4A2-4DFB-4263-8716-3A5FA1BFC88F}" srcId="{4B123A7D-34EB-4234-B7C6-F4C614FEE822}" destId="{5E15E675-594A-4548-85DE-4DCE6775AFD2}" srcOrd="1" destOrd="0" parTransId="{72081298-23F4-4003-9AAD-400C5DF805AC}" sibTransId="{DC3B5AAA-13AA-4844-8807-1ED2B4C6ABCE}"/>
    <dgm:cxn modelId="{986F789D-78CA-40D5-975F-63B5B816BF0C}" type="presOf" srcId="{CD25877A-F476-4A4C-9A6A-D06702328E05}" destId="{47AB652D-E4DC-4FE4-9CE4-E4263664BE40}" srcOrd="0" destOrd="0" presId="urn:microsoft.com/office/officeart/2008/layout/LinedList"/>
    <dgm:cxn modelId="{4F860FE6-DEA5-4CF1-B1D1-05B418B1F354}" type="presOf" srcId="{5E15E675-594A-4548-85DE-4DCE6775AFD2}" destId="{C14E3B8D-6F28-4840-B624-0C89C034BCBA}" srcOrd="0" destOrd="0" presId="urn:microsoft.com/office/officeart/2008/layout/LinedList"/>
    <dgm:cxn modelId="{8103B644-BA66-459A-9259-E306A1083910}" type="presOf" srcId="{DD751132-36C7-425D-86D3-AAC2B31FE5B1}" destId="{DBB4B0CA-E571-44F0-800A-E6B85AF1415C}" srcOrd="0" destOrd="0" presId="urn:microsoft.com/office/officeart/2008/layout/LinedList"/>
    <dgm:cxn modelId="{4A8302F3-CD08-4577-BB2B-BBF2A8B45E6F}" type="presParOf" srcId="{151EFF34-899C-4FFB-8CFF-BDDCCBB5560D}" destId="{B2B0D3DB-A69B-4E2C-8DF8-B4BC155ED725}" srcOrd="0" destOrd="0" presId="urn:microsoft.com/office/officeart/2008/layout/LinedList"/>
    <dgm:cxn modelId="{3789AA90-867F-4622-A77E-86838D943113}" type="presParOf" srcId="{151EFF34-899C-4FFB-8CFF-BDDCCBB5560D}" destId="{17AB467C-A95A-4965-946A-DB2143575BE9}" srcOrd="1" destOrd="0" presId="urn:microsoft.com/office/officeart/2008/layout/LinedList"/>
    <dgm:cxn modelId="{CF40431B-B131-418A-81BF-4372043C3989}" type="presParOf" srcId="{17AB467C-A95A-4965-946A-DB2143575BE9}" destId="{75598038-70EF-4A32-BAFD-8646C1891C39}" srcOrd="0" destOrd="0" presId="urn:microsoft.com/office/officeart/2008/layout/LinedList"/>
    <dgm:cxn modelId="{65C234CA-81ED-485C-9D99-A29736F1CA50}" type="presParOf" srcId="{17AB467C-A95A-4965-946A-DB2143575BE9}" destId="{6F39333A-DF4D-4625-85B1-DD49AE2D61B3}" srcOrd="1" destOrd="0" presId="urn:microsoft.com/office/officeart/2008/layout/LinedList"/>
    <dgm:cxn modelId="{123E00C1-4CBC-4F54-899E-392A6FE5203E}" type="presParOf" srcId="{6F39333A-DF4D-4625-85B1-DD49AE2D61B3}" destId="{F5DA6BB8-646D-4067-BCF4-05DD12B36FDE}" srcOrd="0" destOrd="0" presId="urn:microsoft.com/office/officeart/2008/layout/LinedList"/>
    <dgm:cxn modelId="{3829E3F9-BEDB-44D8-BCA6-64FCC9298AFB}" type="presParOf" srcId="{6F39333A-DF4D-4625-85B1-DD49AE2D61B3}" destId="{75E96753-F9EA-4836-9A77-7E273E112CE3}" srcOrd="1" destOrd="0" presId="urn:microsoft.com/office/officeart/2008/layout/LinedList"/>
    <dgm:cxn modelId="{83942C8D-444B-46D8-8C99-9C9F093D1259}" type="presParOf" srcId="{75E96753-F9EA-4836-9A77-7E273E112CE3}" destId="{F8935BCD-D8EF-430A-85E1-5925F73C0494}" srcOrd="0" destOrd="0" presId="urn:microsoft.com/office/officeart/2008/layout/LinedList"/>
    <dgm:cxn modelId="{934BAE0D-F11E-4E85-AD2C-2DBFBE38F608}" type="presParOf" srcId="{75E96753-F9EA-4836-9A77-7E273E112CE3}" destId="{B3035991-CFA0-4E22-86CF-43D8E093BA70}" srcOrd="1" destOrd="0" presId="urn:microsoft.com/office/officeart/2008/layout/LinedList"/>
    <dgm:cxn modelId="{1C7B16EE-9FA6-4D17-BF91-5C2580F851C1}" type="presParOf" srcId="{75E96753-F9EA-4836-9A77-7E273E112CE3}" destId="{D373668B-B4FD-4A17-9F04-3D443605F3E1}" srcOrd="2" destOrd="0" presId="urn:microsoft.com/office/officeart/2008/layout/LinedList"/>
    <dgm:cxn modelId="{E01986A5-10A1-46B2-A82C-3E6062CD9927}" type="presParOf" srcId="{6F39333A-DF4D-4625-85B1-DD49AE2D61B3}" destId="{1B5BA537-52D0-42BC-8914-EAD31D10CDC6}" srcOrd="2" destOrd="0" presId="urn:microsoft.com/office/officeart/2008/layout/LinedList"/>
    <dgm:cxn modelId="{11FCAE7A-94A8-493B-9956-EB6F5D471D97}" type="presParOf" srcId="{6F39333A-DF4D-4625-85B1-DD49AE2D61B3}" destId="{CA51C72A-C0E7-4A4B-8D22-6E632B1E345C}" srcOrd="3" destOrd="0" presId="urn:microsoft.com/office/officeart/2008/layout/LinedList"/>
    <dgm:cxn modelId="{EA92A781-FF86-41CB-9233-637480F8F09B}" type="presParOf" srcId="{6F39333A-DF4D-4625-85B1-DD49AE2D61B3}" destId="{81BCA6AF-AFFB-4E91-9D47-054280672520}" srcOrd="4" destOrd="0" presId="urn:microsoft.com/office/officeart/2008/layout/LinedList"/>
    <dgm:cxn modelId="{CB272E03-1DAF-4206-9D16-C6D034459853}" type="presParOf" srcId="{81BCA6AF-AFFB-4E91-9D47-054280672520}" destId="{EA55D2D3-C570-4206-814A-5EF2AACEB747}" srcOrd="0" destOrd="0" presId="urn:microsoft.com/office/officeart/2008/layout/LinedList"/>
    <dgm:cxn modelId="{31E0E8C2-1E7C-47CC-B2E4-DBD376D9B733}" type="presParOf" srcId="{81BCA6AF-AFFB-4E91-9D47-054280672520}" destId="{C14E3B8D-6F28-4840-B624-0C89C034BCBA}" srcOrd="1" destOrd="0" presId="urn:microsoft.com/office/officeart/2008/layout/LinedList"/>
    <dgm:cxn modelId="{29DB3BF0-CF9D-4C3E-B525-3494EBE1CB33}" type="presParOf" srcId="{81BCA6AF-AFFB-4E91-9D47-054280672520}" destId="{E6DC37C7-A5F3-4A7A-9977-4B5715625A19}" srcOrd="2" destOrd="0" presId="urn:microsoft.com/office/officeart/2008/layout/LinedList"/>
    <dgm:cxn modelId="{79282851-70C5-423D-9476-13B8CB962C58}" type="presParOf" srcId="{6F39333A-DF4D-4625-85B1-DD49AE2D61B3}" destId="{BFB540FE-C656-4821-B400-49B204AA296B}" srcOrd="5" destOrd="0" presId="urn:microsoft.com/office/officeart/2008/layout/LinedList"/>
    <dgm:cxn modelId="{99C44111-D2F5-4685-A9BA-6A74979AA0B6}" type="presParOf" srcId="{6F39333A-DF4D-4625-85B1-DD49AE2D61B3}" destId="{67503930-0AD3-4FDB-8EBA-EAC03BE5FE32}" srcOrd="6" destOrd="0" presId="urn:microsoft.com/office/officeart/2008/layout/LinedList"/>
    <dgm:cxn modelId="{CE541952-685F-4653-AEE2-204E8323EF46}" type="presParOf" srcId="{6F39333A-DF4D-4625-85B1-DD49AE2D61B3}" destId="{A053A021-947A-409C-B04C-A3AC9A886B43}" srcOrd="7" destOrd="0" presId="urn:microsoft.com/office/officeart/2008/layout/LinedList"/>
    <dgm:cxn modelId="{0C6067DD-940D-4B5C-93F5-F8FD79953C50}" type="presParOf" srcId="{A053A021-947A-409C-B04C-A3AC9A886B43}" destId="{7AFC9171-1C61-4E68-822F-C24D69C15F55}" srcOrd="0" destOrd="0" presId="urn:microsoft.com/office/officeart/2008/layout/LinedList"/>
    <dgm:cxn modelId="{A40C6FF3-35B2-4453-83CA-30179D634F86}" type="presParOf" srcId="{A053A021-947A-409C-B04C-A3AC9A886B43}" destId="{67917B5C-29A4-40A7-8C91-5A3E370CFA33}" srcOrd="1" destOrd="0" presId="urn:microsoft.com/office/officeart/2008/layout/LinedList"/>
    <dgm:cxn modelId="{4828EDDE-F287-4434-B2E4-46AB490E88A3}" type="presParOf" srcId="{A053A021-947A-409C-B04C-A3AC9A886B43}" destId="{E4C63C7E-95A7-411E-963F-76CD4AC53A1F}" srcOrd="2" destOrd="0" presId="urn:microsoft.com/office/officeart/2008/layout/LinedList"/>
    <dgm:cxn modelId="{D4241D37-6478-4B1E-BB6F-1A0129D8AFE0}" type="presParOf" srcId="{6F39333A-DF4D-4625-85B1-DD49AE2D61B3}" destId="{452A0D3D-687C-429A-97D7-F4AA6336DB11}" srcOrd="8" destOrd="0" presId="urn:microsoft.com/office/officeart/2008/layout/LinedList"/>
    <dgm:cxn modelId="{9A52E360-00E4-42FB-949B-A967C57AC267}" type="presParOf" srcId="{6F39333A-DF4D-4625-85B1-DD49AE2D61B3}" destId="{04AD387E-C2FF-46C4-B342-4FCDBC0F3CA5}" srcOrd="9" destOrd="0" presId="urn:microsoft.com/office/officeart/2008/layout/LinedList"/>
    <dgm:cxn modelId="{3665DBD8-D51C-4B3D-952E-656B7FE20B89}" type="presParOf" srcId="{6F39333A-DF4D-4625-85B1-DD49AE2D61B3}" destId="{D6D4F510-BC33-4669-88EE-57DF02ADB6D5}" srcOrd="10" destOrd="0" presId="urn:microsoft.com/office/officeart/2008/layout/LinedList"/>
    <dgm:cxn modelId="{88CDD999-CA72-45AD-B15C-9412CCEC585F}" type="presParOf" srcId="{D6D4F510-BC33-4669-88EE-57DF02ADB6D5}" destId="{0A6F28ED-9E1E-4D58-9FDB-D6F8009C8D9C}" srcOrd="0" destOrd="0" presId="urn:microsoft.com/office/officeart/2008/layout/LinedList"/>
    <dgm:cxn modelId="{98D42EB9-B9F4-4E91-8FA1-742F8719F43F}" type="presParOf" srcId="{D6D4F510-BC33-4669-88EE-57DF02ADB6D5}" destId="{AF072028-B2A8-4987-A07C-42EF9BB3F0B1}" srcOrd="1" destOrd="0" presId="urn:microsoft.com/office/officeart/2008/layout/LinedList"/>
    <dgm:cxn modelId="{002FA9C6-848A-476C-923D-4472B58CB232}" type="presParOf" srcId="{D6D4F510-BC33-4669-88EE-57DF02ADB6D5}" destId="{8AC9F337-40D6-4C0B-A504-D8DCF5BA542F}" srcOrd="2" destOrd="0" presId="urn:microsoft.com/office/officeart/2008/layout/LinedList"/>
    <dgm:cxn modelId="{FDF83446-3A4F-48ED-8174-D6D92B974CB0}" type="presParOf" srcId="{6F39333A-DF4D-4625-85B1-DD49AE2D61B3}" destId="{2447020C-5A03-4049-B7E4-8CEA2CF224C6}" srcOrd="11" destOrd="0" presId="urn:microsoft.com/office/officeart/2008/layout/LinedList"/>
    <dgm:cxn modelId="{9D7B2E26-E6E2-4EB6-B4BD-32EE33965EC0}" type="presParOf" srcId="{6F39333A-DF4D-4625-85B1-DD49AE2D61B3}" destId="{81824D08-55D9-4AD7-AC0E-133FB040D47E}" srcOrd="12" destOrd="0" presId="urn:microsoft.com/office/officeart/2008/layout/LinedList"/>
    <dgm:cxn modelId="{9892DB78-F12F-41FD-8117-BAC836FE8FAD}" type="presParOf" srcId="{151EFF34-899C-4FFB-8CFF-BDDCCBB5560D}" destId="{621DD90E-C474-4857-9169-A7C00F232037}" srcOrd="2" destOrd="0" presId="urn:microsoft.com/office/officeart/2008/layout/LinedList"/>
    <dgm:cxn modelId="{ACCC3EBC-61E9-45E6-B813-C1CD6A78ED1F}" type="presParOf" srcId="{151EFF34-899C-4FFB-8CFF-BDDCCBB5560D}" destId="{B653F56D-5EF2-4FAC-9F5F-D61F4D86876A}" srcOrd="3" destOrd="0" presId="urn:microsoft.com/office/officeart/2008/layout/LinedList"/>
    <dgm:cxn modelId="{9CA6CF87-3C55-459A-AE59-9CFB85AE75EB}" type="presParOf" srcId="{B653F56D-5EF2-4FAC-9F5F-D61F4D86876A}" destId="{2181119F-FE01-42DB-8069-D3987D95AC9D}" srcOrd="0" destOrd="0" presId="urn:microsoft.com/office/officeart/2008/layout/LinedList"/>
    <dgm:cxn modelId="{4F4A4DB4-0C08-411B-83B4-ABB69D4D8F42}" type="presParOf" srcId="{B653F56D-5EF2-4FAC-9F5F-D61F4D86876A}" destId="{CA902810-0EC7-4875-9373-C716D9763584}" srcOrd="1" destOrd="0" presId="urn:microsoft.com/office/officeart/2008/layout/LinedList"/>
    <dgm:cxn modelId="{B27F086B-FF47-4834-A869-B8410BAE4072}" type="presParOf" srcId="{CA902810-0EC7-4875-9373-C716D9763584}" destId="{A6AC15CD-81F2-4D88-9E9A-0205F3BC1BC2}" srcOrd="0" destOrd="0" presId="urn:microsoft.com/office/officeart/2008/layout/LinedList"/>
    <dgm:cxn modelId="{113EA35D-5F22-413F-B91F-045803BA46C3}" type="presParOf" srcId="{CA902810-0EC7-4875-9373-C716D9763584}" destId="{1D434861-4C24-47BA-B523-85AEF4B7A885}" srcOrd="1" destOrd="0" presId="urn:microsoft.com/office/officeart/2008/layout/LinedList"/>
    <dgm:cxn modelId="{8EAAA991-23D3-48BF-BD84-7EB333873871}" type="presParOf" srcId="{1D434861-4C24-47BA-B523-85AEF4B7A885}" destId="{05DC256D-CEB3-4FC9-AE2D-6A3BD1EBAF6E}" srcOrd="0" destOrd="0" presId="urn:microsoft.com/office/officeart/2008/layout/LinedList"/>
    <dgm:cxn modelId="{98022F5B-2EF8-476D-B81F-B8A9965678DC}" type="presParOf" srcId="{1D434861-4C24-47BA-B523-85AEF4B7A885}" destId="{F8B99040-D54D-47C1-AAD4-B2C176B3DB59}" srcOrd="1" destOrd="0" presId="urn:microsoft.com/office/officeart/2008/layout/LinedList"/>
    <dgm:cxn modelId="{5E5ED447-1C3B-4801-AC82-805DA043DB9B}" type="presParOf" srcId="{1D434861-4C24-47BA-B523-85AEF4B7A885}" destId="{F6F9653F-35BD-4785-A53D-E53BB9533D80}" srcOrd="2" destOrd="0" presId="urn:microsoft.com/office/officeart/2008/layout/LinedList"/>
    <dgm:cxn modelId="{26664003-EC26-47E7-B340-970802966D49}" type="presParOf" srcId="{CA902810-0EC7-4875-9373-C716D9763584}" destId="{DA1DF394-47CB-4035-B64A-8BFCBF65C2D7}" srcOrd="2" destOrd="0" presId="urn:microsoft.com/office/officeart/2008/layout/LinedList"/>
    <dgm:cxn modelId="{6CC71BFA-BD2D-43C2-9667-9EF8E022290D}" type="presParOf" srcId="{CA902810-0EC7-4875-9373-C716D9763584}" destId="{45DDB4F6-5EAC-4549-8E3B-F9B67199DBC4}" srcOrd="3" destOrd="0" presId="urn:microsoft.com/office/officeart/2008/layout/LinedList"/>
    <dgm:cxn modelId="{392EA85E-049B-4A5C-8CCC-AFDB1010FAA2}" type="presParOf" srcId="{CA902810-0EC7-4875-9373-C716D9763584}" destId="{285DEB05-DF8F-4A54-A055-53BCFD1E6E4B}" srcOrd="4" destOrd="0" presId="urn:microsoft.com/office/officeart/2008/layout/LinedList"/>
    <dgm:cxn modelId="{07653874-4AFC-4559-A06D-B0E37B56E69F}" type="presParOf" srcId="{285DEB05-DF8F-4A54-A055-53BCFD1E6E4B}" destId="{C47DD90C-0291-4A99-BA87-49503079D367}" srcOrd="0" destOrd="0" presId="urn:microsoft.com/office/officeart/2008/layout/LinedList"/>
    <dgm:cxn modelId="{79E12968-C83B-4EC0-AAE0-03ABD22B6956}" type="presParOf" srcId="{285DEB05-DF8F-4A54-A055-53BCFD1E6E4B}" destId="{11FBC098-F33A-4169-AAB6-1DFB668649D0}" srcOrd="1" destOrd="0" presId="urn:microsoft.com/office/officeart/2008/layout/LinedList"/>
    <dgm:cxn modelId="{CFF07B4F-E624-4FDA-A0D3-209523B6BECD}" type="presParOf" srcId="{285DEB05-DF8F-4A54-A055-53BCFD1E6E4B}" destId="{D93876B7-5F2E-456B-A0AA-9B2A0D9F4715}" srcOrd="2" destOrd="0" presId="urn:microsoft.com/office/officeart/2008/layout/LinedList"/>
    <dgm:cxn modelId="{9F9F8F7C-4F58-4295-A9BE-B3396434FAA2}" type="presParOf" srcId="{CA902810-0EC7-4875-9373-C716D9763584}" destId="{E2670A14-EE92-4854-B630-4AA5D7EEB594}" srcOrd="5" destOrd="0" presId="urn:microsoft.com/office/officeart/2008/layout/LinedList"/>
    <dgm:cxn modelId="{86D9A369-1849-401B-8CAE-A347E9E6BF49}" type="presParOf" srcId="{CA902810-0EC7-4875-9373-C716D9763584}" destId="{6009CDA8-82A3-4352-88A2-48E6AC03472D}" srcOrd="6" destOrd="0" presId="urn:microsoft.com/office/officeart/2008/layout/LinedList"/>
    <dgm:cxn modelId="{F8F40790-5E4A-486C-83C2-D0472574F006}" type="presParOf" srcId="{CA902810-0EC7-4875-9373-C716D9763584}" destId="{2E92A034-85DA-4D5C-9CE3-DCC5E8942ED0}" srcOrd="7" destOrd="0" presId="urn:microsoft.com/office/officeart/2008/layout/LinedList"/>
    <dgm:cxn modelId="{B3FD26FB-C6A2-4FBE-A2F2-2A530D84F997}" type="presParOf" srcId="{2E92A034-85DA-4D5C-9CE3-DCC5E8942ED0}" destId="{9C283C51-AA6A-48A6-8EC9-90975DEDB37E}" srcOrd="0" destOrd="0" presId="urn:microsoft.com/office/officeart/2008/layout/LinedList"/>
    <dgm:cxn modelId="{25DB8EA8-7355-47FB-A124-EE137EB7B596}" type="presParOf" srcId="{2E92A034-85DA-4D5C-9CE3-DCC5E8942ED0}" destId="{0E543896-15FB-40EB-AE94-8F3CA3472845}" srcOrd="1" destOrd="0" presId="urn:microsoft.com/office/officeart/2008/layout/LinedList"/>
    <dgm:cxn modelId="{7FAE583C-28B0-4D05-84AB-3446828495EE}" type="presParOf" srcId="{2E92A034-85DA-4D5C-9CE3-DCC5E8942ED0}" destId="{007EB1D1-5D07-4905-8710-F29E43DBD306}" srcOrd="2" destOrd="0" presId="urn:microsoft.com/office/officeart/2008/layout/LinedList"/>
    <dgm:cxn modelId="{75B57352-012A-4A13-BA4D-91FB518FE562}" type="presParOf" srcId="{CA902810-0EC7-4875-9373-C716D9763584}" destId="{02C46E36-7357-4792-B75C-24BF81E2FDD8}" srcOrd="8" destOrd="0" presId="urn:microsoft.com/office/officeart/2008/layout/LinedList"/>
    <dgm:cxn modelId="{8A7DD26B-88FD-4DAF-A179-498E59C5775F}" type="presParOf" srcId="{CA902810-0EC7-4875-9373-C716D9763584}" destId="{E49E6BCF-4C6B-46E0-8419-F4F2FDCE5D4B}" srcOrd="9" destOrd="0" presId="urn:microsoft.com/office/officeart/2008/layout/LinedList"/>
    <dgm:cxn modelId="{BFA93C72-243C-4A9B-825E-A035D48FF7A7}" type="presParOf" srcId="{CA902810-0EC7-4875-9373-C716D9763584}" destId="{0C10CF6C-790D-4E66-8C38-991D0EB0BF59}" srcOrd="10" destOrd="0" presId="urn:microsoft.com/office/officeart/2008/layout/LinedList"/>
    <dgm:cxn modelId="{DE107A6D-0B8C-4107-811D-CC4C3D41B851}" type="presParOf" srcId="{0C10CF6C-790D-4E66-8C38-991D0EB0BF59}" destId="{9F70C477-1CA5-43B7-81CC-56FBA2450491}" srcOrd="0" destOrd="0" presId="urn:microsoft.com/office/officeart/2008/layout/LinedList"/>
    <dgm:cxn modelId="{6F2D2488-064A-4725-B7D6-ECE77FE4C06D}" type="presParOf" srcId="{0C10CF6C-790D-4E66-8C38-991D0EB0BF59}" destId="{47AB652D-E4DC-4FE4-9CE4-E4263664BE40}" srcOrd="1" destOrd="0" presId="urn:microsoft.com/office/officeart/2008/layout/LinedList"/>
    <dgm:cxn modelId="{7AD9201E-B7C0-4E5C-ABF2-D9DE5DC5202F}" type="presParOf" srcId="{0C10CF6C-790D-4E66-8C38-991D0EB0BF59}" destId="{C775E28D-5BB7-4ABE-B368-C9D4187DC04D}" srcOrd="2" destOrd="0" presId="urn:microsoft.com/office/officeart/2008/layout/LinedList"/>
    <dgm:cxn modelId="{2ACF182B-926A-4F2A-B705-14B4B1F4F1AD}" type="presParOf" srcId="{CA902810-0EC7-4875-9373-C716D9763584}" destId="{B80954DB-76FA-47BB-955C-453A6727A8A6}" srcOrd="11" destOrd="0" presId="urn:microsoft.com/office/officeart/2008/layout/LinedList"/>
    <dgm:cxn modelId="{1C96A4B8-0B08-457C-95CA-A8494BF4E1CB}" type="presParOf" srcId="{CA902810-0EC7-4875-9373-C716D9763584}" destId="{F6FED8D8-A137-4873-94D2-07EDCF93BA56}" srcOrd="12" destOrd="0" presId="urn:microsoft.com/office/officeart/2008/layout/LinedList"/>
    <dgm:cxn modelId="{92B3D64E-0EE7-4B90-8B82-C27A89B52CDE}" type="presParOf" srcId="{CA902810-0EC7-4875-9373-C716D9763584}" destId="{7A0E6859-4D31-4061-A7EB-4B407D72DC06}" srcOrd="13" destOrd="0" presId="urn:microsoft.com/office/officeart/2008/layout/LinedList"/>
    <dgm:cxn modelId="{A73B9C2A-AA19-40FE-814A-F73DD0742CF2}" type="presParOf" srcId="{7A0E6859-4D31-4061-A7EB-4B407D72DC06}" destId="{7047E855-CCFE-482D-AE7C-5A5D6A394D57}" srcOrd="0" destOrd="0" presId="urn:microsoft.com/office/officeart/2008/layout/LinedList"/>
    <dgm:cxn modelId="{CE38774E-5E62-4304-97D7-CA8FFB296774}" type="presParOf" srcId="{7A0E6859-4D31-4061-A7EB-4B407D72DC06}" destId="{764D1AB9-28E3-4802-8271-5BD18DE58581}" srcOrd="1" destOrd="0" presId="urn:microsoft.com/office/officeart/2008/layout/LinedList"/>
    <dgm:cxn modelId="{6AFDD4F3-1144-4D3A-9F3A-65F49BA2D156}" type="presParOf" srcId="{7A0E6859-4D31-4061-A7EB-4B407D72DC06}" destId="{AD9F7871-AB88-438F-AA07-0B585849AEE2}" srcOrd="2" destOrd="0" presId="urn:microsoft.com/office/officeart/2008/layout/LinedList"/>
    <dgm:cxn modelId="{598641ED-EEC2-4736-B6B0-815563748AF0}" type="presParOf" srcId="{CA902810-0EC7-4875-9373-C716D9763584}" destId="{594153B4-46BE-4F5F-8CAE-651FDE5F2CE7}" srcOrd="14" destOrd="0" presId="urn:microsoft.com/office/officeart/2008/layout/LinedList"/>
    <dgm:cxn modelId="{17AA6D04-DED4-435A-A968-152F8EC25464}" type="presParOf" srcId="{CA902810-0EC7-4875-9373-C716D9763584}" destId="{CF585A2D-C031-4481-A6BF-27D5FBAEA491}" srcOrd="15" destOrd="0" presId="urn:microsoft.com/office/officeart/2008/layout/LinedList"/>
    <dgm:cxn modelId="{AB84B790-9EF8-4CCF-9A8D-1E4B6046CD71}" type="presParOf" srcId="{CA902810-0EC7-4875-9373-C716D9763584}" destId="{D8F4600E-65E2-4A7F-AA6C-264B18CD6B60}" srcOrd="16" destOrd="0" presId="urn:microsoft.com/office/officeart/2008/layout/LinedList"/>
    <dgm:cxn modelId="{6AA47A04-E096-46AC-9C31-46B394781614}" type="presParOf" srcId="{D8F4600E-65E2-4A7F-AA6C-264B18CD6B60}" destId="{FCFB3F92-638A-4181-8A24-5A7C961C9A56}" srcOrd="0" destOrd="0" presId="urn:microsoft.com/office/officeart/2008/layout/LinedList"/>
    <dgm:cxn modelId="{BD29AA84-0B8A-4AC3-A631-D79B801EB92C}" type="presParOf" srcId="{D8F4600E-65E2-4A7F-AA6C-264B18CD6B60}" destId="{DBB4B0CA-E571-44F0-800A-E6B85AF1415C}" srcOrd="1" destOrd="0" presId="urn:microsoft.com/office/officeart/2008/layout/LinedList"/>
    <dgm:cxn modelId="{BF218EE0-612D-469A-A434-732A295CF91B}" type="presParOf" srcId="{D8F4600E-65E2-4A7F-AA6C-264B18CD6B60}" destId="{32375460-9D2A-4A9F-B16E-61BEB5A783AE}" srcOrd="2" destOrd="0" presId="urn:microsoft.com/office/officeart/2008/layout/LinedList"/>
    <dgm:cxn modelId="{462A0B96-E559-4C06-B612-992520764A74}" type="presParOf" srcId="{CA902810-0EC7-4875-9373-C716D9763584}" destId="{DA49199D-4CAC-4232-89FB-D2F264799C51}" srcOrd="17" destOrd="0" presId="urn:microsoft.com/office/officeart/2008/layout/LinedList"/>
    <dgm:cxn modelId="{1ABC1882-8F02-48D9-8805-DE05563AD996}" type="presParOf" srcId="{CA902810-0EC7-4875-9373-C716D9763584}" destId="{A7BE6AC3-84B5-4482-865E-310FE37E13EE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_tradnl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aprender os n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asociar a grafía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nome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Moita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memorizar as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34362-4A26-4DB6-8A8B-8461D4CF2F56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colocar de forma adecuada os números </a:t>
          </a:r>
        </a:p>
      </dgm:t>
    </dgm:pt>
    <dgm:pt modelId="{A83EE735-C17A-4556-9783-E9017D698A3B}" type="parTrans" cxnId="{EA1E7AE9-2A9D-4F82-ABB1-4C595258B4A9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18A2F-692C-418A-8CFA-4FF3BCE10954}" type="sibTrans" cxnId="{EA1E7AE9-2A9D-4F82-ABB1-4C595258B4A9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para levar a cabo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operación.</a:t>
          </a: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os números con grafía similar.</a:t>
          </a: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75BB3B-B1B7-4A58-A5AC-E1CC492E32E7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 comprensión dos enunciados do problema. </a:t>
          </a:r>
        </a:p>
      </dgm:t>
    </dgm:pt>
    <dgm:pt modelId="{5CB93ABC-7228-4841-A3E5-476CA00D3B68}" type="par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2A67D-3B7E-4DBB-93FE-324CD3CCC264}" type="sib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C1EE9-87E3-4AAC-8803-F7324BE19B8C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 para secuenciar os distintos pasos do problema.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EE3372-B0F5-43F5-B956-A6A793B9BED3}" type="par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178F32-4918-46C1-A036-E0EDD239486B}" type="sib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8" custScaleX="3585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4B508-A0C5-4FF2-8AE6-B20AD49C9C72}" type="pres">
      <dgm:prSet presAssocID="{C9D112A0-3E6B-41A1-8079-A0657248692B}" presName="sibTrans" presStyleLbl="sibTrans2D1" presStyleIdx="0" presStyleCnt="7"/>
      <dgm:spPr/>
      <dgm:t>
        <a:bodyPr/>
        <a:lstStyle/>
        <a:p>
          <a:endParaRPr lang="es-ES"/>
        </a:p>
      </dgm:t>
    </dgm:pt>
    <dgm:pt modelId="{F7798673-5C8E-418D-A5CE-C8358EB883FA}" type="pres">
      <dgm:prSet presAssocID="{C9D112A0-3E6B-41A1-8079-A0657248692B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7ACB87A0-DA35-484F-A4B1-C23763BEBDA5}" type="pres">
      <dgm:prSet presAssocID="{28E04377-87F1-477F-AA10-560F3A0880F8}" presName="node" presStyleLbl="node1" presStyleIdx="1" presStyleCnt="8" custScaleX="358579" custLinFactNeighborX="-1539" custLinFactNeighborY="202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10214D-275A-41B6-AA91-2A3CB946AF26}" type="pres">
      <dgm:prSet presAssocID="{583AFC79-6BFA-4C08-B60C-A5B680BE7587}" presName="sibTrans" presStyleLbl="sibTrans2D1" presStyleIdx="1" presStyleCnt="7"/>
      <dgm:spPr/>
      <dgm:t>
        <a:bodyPr/>
        <a:lstStyle/>
        <a:p>
          <a:endParaRPr lang="es-ES"/>
        </a:p>
      </dgm:t>
    </dgm:pt>
    <dgm:pt modelId="{A5DC9A34-4F73-49ED-8D3B-A914680092CD}" type="pres">
      <dgm:prSet presAssocID="{583AFC79-6BFA-4C08-B60C-A5B680BE7587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A9043BFF-CABD-4AD1-8990-64D4F74EF10B}" type="pres">
      <dgm:prSet presAssocID="{040F2E1D-BBB5-45EA-9409-4A2402F71B51}" presName="node" presStyleLbl="node1" presStyleIdx="2" presStyleCnt="8" custScaleX="355286" custLinFactNeighborX="-3185" custLinFactNeighborY="82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D6315E-D097-4138-B45F-C47095F4592D}" type="pres">
      <dgm:prSet presAssocID="{BC0FD090-6744-439F-8462-45E38D448336}" presName="sibTrans" presStyleLbl="sibTrans2D1" presStyleIdx="2" presStyleCnt="7"/>
      <dgm:spPr/>
      <dgm:t>
        <a:bodyPr/>
        <a:lstStyle/>
        <a:p>
          <a:endParaRPr lang="es-ES"/>
        </a:p>
      </dgm:t>
    </dgm:pt>
    <dgm:pt modelId="{835AFA5F-CBF3-4242-9F35-B86E313F9244}" type="pres">
      <dgm:prSet presAssocID="{BC0FD090-6744-439F-8462-45E38D448336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E8D6FA2E-C93F-408F-9CCB-018DA0270A87}" type="pres">
      <dgm:prSet presAssocID="{AAFC6FA3-58CD-40B6-A8CF-EDBF0519F1C4}" presName="node" presStyleLbl="node1" presStyleIdx="3" presStyleCnt="8" custScaleX="358579" custLinFactNeighborX="513" custLinFactNeighborY="-73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E5B69-4284-4B0C-9353-AC868195B246}" type="pres">
      <dgm:prSet presAssocID="{49792EFF-3D71-4943-936A-4976812F0AEF}" presName="sibTrans" presStyleLbl="sibTrans2D1" presStyleIdx="3" presStyleCnt="7"/>
      <dgm:spPr/>
      <dgm:t>
        <a:bodyPr/>
        <a:lstStyle/>
        <a:p>
          <a:endParaRPr lang="es-ES"/>
        </a:p>
      </dgm:t>
    </dgm:pt>
    <dgm:pt modelId="{8834D67A-18D1-4F20-82B2-9652E36C7B9E}" type="pres">
      <dgm:prSet presAssocID="{49792EFF-3D71-4943-936A-4976812F0AEF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939EA98D-BE08-4B35-97B3-10E8A27F6A33}" type="pres">
      <dgm:prSet presAssocID="{BC234362-4A26-4DB6-8A8B-8461D4CF2F56}" presName="node" presStyleLbl="node1" presStyleIdx="4" presStyleCnt="8" custScaleX="351384" custScaleY="1828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75CCDB-9EA7-43B8-A098-83D595E6B3F3}" type="pres">
      <dgm:prSet presAssocID="{EF718A2F-692C-418A-8CFA-4FF3BCE10954}" presName="sibTrans" presStyleLbl="sibTrans2D1" presStyleIdx="4" presStyleCnt="7"/>
      <dgm:spPr/>
      <dgm:t>
        <a:bodyPr/>
        <a:lstStyle/>
        <a:p>
          <a:endParaRPr lang="es-ES"/>
        </a:p>
      </dgm:t>
    </dgm:pt>
    <dgm:pt modelId="{68FB8BA3-D9B1-4EA6-9BB0-A4F318AD1FB2}" type="pres">
      <dgm:prSet presAssocID="{EF718A2F-692C-418A-8CFA-4FF3BCE10954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A73767CB-6550-41EC-9855-2F4F5365E3E2}" type="pres">
      <dgm:prSet presAssocID="{FAE8C49A-8207-492A-A8F2-CDB8414F7105}" presName="node" presStyleLbl="node1" presStyleIdx="5" presStyleCnt="8" custScaleX="3474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A72104-397D-45A5-9B3A-655321F371D1}" type="pres">
      <dgm:prSet presAssocID="{D6530C4B-D274-413D-8E56-236CEF027A1A}" presName="sibTrans" presStyleLbl="sibTrans2D1" presStyleIdx="5" presStyleCnt="7"/>
      <dgm:spPr/>
      <dgm:t>
        <a:bodyPr/>
        <a:lstStyle/>
        <a:p>
          <a:endParaRPr lang="es-ES"/>
        </a:p>
      </dgm:t>
    </dgm:pt>
    <dgm:pt modelId="{21152F11-6D90-499E-A9FB-0F3E561A638A}" type="pres">
      <dgm:prSet presAssocID="{D6530C4B-D274-413D-8E56-236CEF027A1A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9729B4CF-EFBA-489F-BC83-F119209552AB}" type="pres">
      <dgm:prSet presAssocID="{E775BB3B-B1B7-4A58-A5AC-E1CC492E32E7}" presName="node" presStyleLbl="node1" presStyleIdx="6" presStyleCnt="8" custScaleX="352247" custScaleY="1387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878DA5-30B6-4A71-A434-C2B52AB54067}" type="pres">
      <dgm:prSet presAssocID="{AC72A67D-3B7E-4DBB-93FE-324CD3CCC264}" presName="sibTrans" presStyleLbl="sibTrans2D1" presStyleIdx="6" presStyleCnt="7"/>
      <dgm:spPr/>
      <dgm:t>
        <a:bodyPr/>
        <a:lstStyle/>
        <a:p>
          <a:endParaRPr lang="es-ES"/>
        </a:p>
      </dgm:t>
    </dgm:pt>
    <dgm:pt modelId="{2AE6FAA4-0E96-4CAE-964D-AF58EB1C1AD3}" type="pres">
      <dgm:prSet presAssocID="{AC72A67D-3B7E-4DBB-93FE-324CD3CCC264}" presName="connectorText" presStyleLbl="sibTrans2D1" presStyleIdx="6" presStyleCnt="7"/>
      <dgm:spPr/>
      <dgm:t>
        <a:bodyPr/>
        <a:lstStyle/>
        <a:p>
          <a:endParaRPr lang="es-ES"/>
        </a:p>
      </dgm:t>
    </dgm:pt>
    <dgm:pt modelId="{48B81B6B-861D-4565-9F14-EE9751CB87F8}" type="pres">
      <dgm:prSet presAssocID="{24DC1EE9-87E3-4AAC-8803-F7324BE19B8C}" presName="node" presStyleLbl="node1" presStyleIdx="7" presStyleCnt="8" custScaleX="3522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8CB5D9-B42F-404B-BDC4-9B19FA8C0803}" type="presOf" srcId="{AC72A67D-3B7E-4DBB-93FE-324CD3CCC264}" destId="{C2878DA5-30B6-4A71-A434-C2B52AB54067}" srcOrd="0" destOrd="0" presId="urn:microsoft.com/office/officeart/2005/8/layout/process2"/>
    <dgm:cxn modelId="{C4A55A5E-CE06-4389-9EAE-9FD1FF1FF8FD}" type="presOf" srcId="{EF718A2F-692C-418A-8CFA-4FF3BCE10954}" destId="{CF75CCDB-9EA7-43B8-A098-83D595E6B3F3}" srcOrd="0" destOrd="0" presId="urn:microsoft.com/office/officeart/2005/8/layout/process2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3C818868-42D0-4003-A034-E06706A4DC6E}" type="presOf" srcId="{D6530C4B-D274-413D-8E56-236CEF027A1A}" destId="{1AA72104-397D-45A5-9B3A-655321F371D1}" srcOrd="0" destOrd="0" presId="urn:microsoft.com/office/officeart/2005/8/layout/process2"/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1FD6D705-770E-4126-AF22-2360117F1F85}" type="presOf" srcId="{EF718A2F-692C-418A-8CFA-4FF3BCE10954}" destId="{68FB8BA3-D9B1-4EA6-9BB0-A4F318AD1FB2}" srcOrd="1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72EA0177-101A-47EF-B7CA-38C56D9152F1}" type="presOf" srcId="{E775BB3B-B1B7-4A58-A5AC-E1CC492E32E7}" destId="{9729B4CF-EFBA-489F-BC83-F119209552AB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785228E2-770F-4C66-9171-EAD95D08EA8E}" srcId="{9EAAFC0C-497C-4A00-A9AB-14C7464C3759}" destId="{FAE8C49A-8207-492A-A8F2-CDB8414F7105}" srcOrd="5" destOrd="0" parTransId="{9EFA8AC8-5BBC-4B91-9318-59CB38C9FD51}" sibTransId="{D6530C4B-D274-413D-8E56-236CEF027A1A}"/>
    <dgm:cxn modelId="{EA1E7AE9-2A9D-4F82-ABB1-4C595258B4A9}" srcId="{9EAAFC0C-497C-4A00-A9AB-14C7464C3759}" destId="{BC234362-4A26-4DB6-8A8B-8461D4CF2F56}" srcOrd="4" destOrd="0" parTransId="{A83EE735-C17A-4556-9783-E9017D698A3B}" sibTransId="{EF718A2F-692C-418A-8CFA-4FF3BCE10954}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CEBD9C44-2857-4CC6-8834-60F2406F097C}" srcId="{9EAAFC0C-497C-4A00-A9AB-14C7464C3759}" destId="{24DC1EE9-87E3-4AAC-8803-F7324BE19B8C}" srcOrd="7" destOrd="0" parTransId="{C4EE3372-B0F5-43F5-B956-A6A793B9BED3}" sibTransId="{23178F32-4918-46C1-A036-E0EDD239486B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3A73E713-05FF-48CB-A1F6-5B08358DE3FC}" type="presOf" srcId="{AC72A67D-3B7E-4DBB-93FE-324CD3CCC264}" destId="{2AE6FAA4-0E96-4CAE-964D-AF58EB1C1AD3}" srcOrd="1" destOrd="0" presId="urn:microsoft.com/office/officeart/2005/8/layout/process2"/>
    <dgm:cxn modelId="{B5B71DAA-1D3F-4CE0-8404-5A26E6405A06}" type="presOf" srcId="{BC234362-4A26-4DB6-8A8B-8461D4CF2F56}" destId="{939EA98D-BE08-4B35-97B3-10E8A27F6A33}" srcOrd="0" destOrd="0" presId="urn:microsoft.com/office/officeart/2005/8/layout/process2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BF787FE6-4FE5-4B35-ADFA-ED0699F5A4AD}" srcId="{9EAAFC0C-497C-4A00-A9AB-14C7464C3759}" destId="{E775BB3B-B1B7-4A58-A5AC-E1CC492E32E7}" srcOrd="6" destOrd="0" parTransId="{5CB93ABC-7228-4841-A3E5-476CA00D3B68}" sibTransId="{AC72A67D-3B7E-4DBB-93FE-324CD3CCC264}"/>
    <dgm:cxn modelId="{644E8C0E-7FC3-45D5-AA1B-82DEA1661BE7}" type="presOf" srcId="{24DC1EE9-87E3-4AAC-8803-F7324BE19B8C}" destId="{48B81B6B-861D-4565-9F14-EE9751CB87F8}" srcOrd="0" destOrd="0" presId="urn:microsoft.com/office/officeart/2005/8/layout/process2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7B3EC832-B744-4EBC-84F2-9152FA4696FE}" type="presOf" srcId="{D6530C4B-D274-413D-8E56-236CEF027A1A}" destId="{21152F11-6D90-499E-A9FB-0F3E561A638A}" srcOrd="1" destOrd="0" presId="urn:microsoft.com/office/officeart/2005/8/layout/process2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57ED7AA5-3AF6-4C5A-A055-CEC17DB327E5}" type="presParOf" srcId="{7910744E-3E83-40AF-9CD3-F5DBC36E1381}" destId="{939EA98D-BE08-4B35-97B3-10E8A27F6A33}" srcOrd="8" destOrd="0" presId="urn:microsoft.com/office/officeart/2005/8/layout/process2"/>
    <dgm:cxn modelId="{FB612C71-BEA4-4493-800E-F5B147449672}" type="presParOf" srcId="{7910744E-3E83-40AF-9CD3-F5DBC36E1381}" destId="{CF75CCDB-9EA7-43B8-A098-83D595E6B3F3}" srcOrd="9" destOrd="0" presId="urn:microsoft.com/office/officeart/2005/8/layout/process2"/>
    <dgm:cxn modelId="{E50A0332-B6C1-46FB-B0D3-C647CB96ABDA}" type="presParOf" srcId="{CF75CCDB-9EA7-43B8-A098-83D595E6B3F3}" destId="{68FB8BA3-D9B1-4EA6-9BB0-A4F318AD1FB2}" srcOrd="0" destOrd="0" presId="urn:microsoft.com/office/officeart/2005/8/layout/process2"/>
    <dgm:cxn modelId="{FA73E85D-338F-42F6-9C71-1698635FD21F}" type="presParOf" srcId="{7910744E-3E83-40AF-9CD3-F5DBC36E1381}" destId="{A73767CB-6550-41EC-9855-2F4F5365E3E2}" srcOrd="10" destOrd="0" presId="urn:microsoft.com/office/officeart/2005/8/layout/process2"/>
    <dgm:cxn modelId="{CC0202B1-9B36-49AF-ADD2-80D0B6F1CF88}" type="presParOf" srcId="{7910744E-3E83-40AF-9CD3-F5DBC36E1381}" destId="{1AA72104-397D-45A5-9B3A-655321F371D1}" srcOrd="11" destOrd="0" presId="urn:microsoft.com/office/officeart/2005/8/layout/process2"/>
    <dgm:cxn modelId="{C570582B-8927-42E1-8098-EB1679FBA214}" type="presParOf" srcId="{1AA72104-397D-45A5-9B3A-655321F371D1}" destId="{21152F11-6D90-499E-A9FB-0F3E561A638A}" srcOrd="0" destOrd="0" presId="urn:microsoft.com/office/officeart/2005/8/layout/process2"/>
    <dgm:cxn modelId="{C4DBFDDE-F6CC-460F-A7E7-5EE728F9AA8E}" type="presParOf" srcId="{7910744E-3E83-40AF-9CD3-F5DBC36E1381}" destId="{9729B4CF-EFBA-489F-BC83-F119209552AB}" srcOrd="12" destOrd="0" presId="urn:microsoft.com/office/officeart/2005/8/layout/process2"/>
    <dgm:cxn modelId="{CC556616-15EB-447A-A9DE-5AAB3873F4FF}" type="presParOf" srcId="{7910744E-3E83-40AF-9CD3-F5DBC36E1381}" destId="{C2878DA5-30B6-4A71-A434-C2B52AB54067}" srcOrd="13" destOrd="0" presId="urn:microsoft.com/office/officeart/2005/8/layout/process2"/>
    <dgm:cxn modelId="{5C1740CA-7075-48ED-B758-984807CE0D2C}" type="presParOf" srcId="{C2878DA5-30B6-4A71-A434-C2B52AB54067}" destId="{2AE6FAA4-0E96-4CAE-964D-AF58EB1C1AD3}" srcOrd="0" destOrd="0" presId="urn:microsoft.com/office/officeart/2005/8/layout/process2"/>
    <dgm:cxn modelId="{C6FAA925-747D-45EA-9A5C-3AE46C582DCE}" type="presParOf" srcId="{7910744E-3E83-40AF-9CD3-F5DBC36E1381}" destId="{48B81B6B-861D-4565-9F14-EE9751CB87F8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474542-FCD3-48EE-B1DD-7653503511FB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97D473FD-A97A-43F1-9A39-F3CDE06B97D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Fíxome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no símbolo. O coloreo.</a:t>
          </a:r>
        </a:p>
      </dgm:t>
    </dgm:pt>
    <dgm:pt modelId="{3D718BD7-6816-41DC-8B8B-3D86D51FBA01}" type="parTrans" cxnId="{C153CE2F-728C-453F-B300-67BE4FDCB2E0}">
      <dgm:prSet/>
      <dgm:spPr/>
      <dgm:t>
        <a:bodyPr/>
        <a:lstStyle/>
        <a:p>
          <a:endParaRPr lang="es-ES" sz="2400"/>
        </a:p>
      </dgm:t>
    </dgm:pt>
    <dgm:pt modelId="{D3F27F56-7D3F-4EC3-916A-C9DA8BED1AEF}" type="sibTrans" cxnId="{C153CE2F-728C-453F-B300-67BE4FDCB2E0}">
      <dgm:prSet custT="1"/>
      <dgm:spPr/>
      <dgm:t>
        <a:bodyPr/>
        <a:lstStyle/>
        <a:p>
          <a:endParaRPr lang="es-ES" sz="900"/>
        </a:p>
      </dgm:t>
    </dgm:pt>
    <dgm:pt modelId="{CCE913B1-FA47-49A4-B6C2-6E1B9D69C29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Empezo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dereita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B7F89E0-D3EB-47AC-BF70-0DEBFF025893}" type="parTrans" cxnId="{6267CB5F-2AE3-4DAD-8707-BCC9AC6FB915}">
      <dgm:prSet/>
      <dgm:spPr/>
      <dgm:t>
        <a:bodyPr/>
        <a:lstStyle/>
        <a:p>
          <a:endParaRPr lang="es-ES" sz="2400"/>
        </a:p>
      </dgm:t>
    </dgm:pt>
    <dgm:pt modelId="{6A201C80-0AC3-4D6B-9236-5E3DE83725C0}" type="sibTrans" cxnId="{6267CB5F-2AE3-4DAD-8707-BCC9AC6FB915}">
      <dgm:prSet custT="1"/>
      <dgm:spPr/>
      <dgm:t>
        <a:bodyPr/>
        <a:lstStyle/>
        <a:p>
          <a:endParaRPr lang="es-ES" sz="900"/>
        </a:p>
      </dgm:t>
    </dgm:pt>
    <dgm:pt modelId="{F91F41D4-5720-4BB1-9950-67C84487D982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é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suma, añado.</a:t>
          </a:r>
        </a:p>
      </dgm:t>
    </dgm:pt>
    <dgm:pt modelId="{15206425-1A5B-4F62-932A-FF759FF79A1B}" type="parTrans" cxnId="{1109013A-5CC3-466B-A226-7EC769C34339}">
      <dgm:prSet/>
      <dgm:spPr/>
      <dgm:t>
        <a:bodyPr/>
        <a:lstStyle/>
        <a:p>
          <a:endParaRPr lang="es-ES" sz="2400"/>
        </a:p>
      </dgm:t>
    </dgm:pt>
    <dgm:pt modelId="{65F0E93C-9F5A-44CF-82A8-F9218518E642}" type="sibTrans" cxnId="{1109013A-5CC3-466B-A226-7EC769C34339}">
      <dgm:prSet custT="1"/>
      <dgm:spPr/>
      <dgm:t>
        <a:bodyPr/>
        <a:lstStyle/>
        <a:p>
          <a:endParaRPr lang="es-ES" sz="900"/>
        </a:p>
      </dgm:t>
    </dgm:pt>
    <dgm:pt modelId="{2B1BC716-70C2-407B-B328-A8A2DE5C64E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unidade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BC2BEED-6B25-476F-90DE-0EE0733F05EB}" type="parTrans" cxnId="{8775B113-CF7C-4298-82C2-84FDD3DD247A}">
      <dgm:prSet/>
      <dgm:spPr/>
      <dgm:t>
        <a:bodyPr/>
        <a:lstStyle/>
        <a:p>
          <a:endParaRPr lang="es-ES" sz="2400"/>
        </a:p>
      </dgm:t>
    </dgm:pt>
    <dgm:pt modelId="{AF8E4A4B-067F-420D-87A1-D6957217C7A5}" type="sibTrans" cxnId="{8775B113-CF7C-4298-82C2-84FDD3DD247A}">
      <dgm:prSet custT="1"/>
      <dgm:spPr/>
      <dgm:t>
        <a:bodyPr/>
        <a:lstStyle/>
        <a:p>
          <a:endParaRPr lang="es-ES" sz="900"/>
        </a:p>
      </dgm:t>
    </dgm:pt>
    <dgm:pt modelId="{C65D2B8E-7D8E-4B76-A03F-46E8FB72638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a que me levo.</a:t>
          </a:r>
        </a:p>
      </dgm:t>
    </dgm:pt>
    <dgm:pt modelId="{41EDB6EA-3286-4B79-872E-FDFDD84BE992}" type="parTrans" cxnId="{843F5A9D-5D3E-4DBE-BAD9-440E953319A8}">
      <dgm:prSet/>
      <dgm:spPr/>
      <dgm:t>
        <a:bodyPr/>
        <a:lstStyle/>
        <a:p>
          <a:endParaRPr lang="es-ES" sz="2400"/>
        </a:p>
      </dgm:t>
    </dgm:pt>
    <dgm:pt modelId="{B64A8F98-EE49-4640-903E-A293978E5DFB}" type="sibTrans" cxnId="{843F5A9D-5D3E-4DBE-BAD9-440E953319A8}">
      <dgm:prSet custT="1"/>
      <dgm:spPr/>
      <dgm:t>
        <a:bodyPr/>
        <a:lstStyle/>
        <a:p>
          <a:endParaRPr lang="es-ES" sz="900"/>
        </a:p>
      </dgm:t>
    </dgm:pt>
    <dgm:pt modelId="{F4BAFF12-5B8E-4582-A0B6-D411BBFB3859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á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seguinte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67B15F7-3C46-4EC1-BE5C-0B46D8ADECB8}" type="parTrans" cxnId="{AE501CDB-0F1F-4898-B8ED-F026FC3B1F4A}">
      <dgm:prSet/>
      <dgm:spPr/>
      <dgm:t>
        <a:bodyPr/>
        <a:lstStyle/>
        <a:p>
          <a:endParaRPr lang="es-ES" sz="2400"/>
        </a:p>
      </dgm:t>
    </dgm:pt>
    <dgm:pt modelId="{377ED90F-B5C0-449D-85B8-C8DF8F6ECBB5}" type="sibTrans" cxnId="{AE501CDB-0F1F-4898-B8ED-F026FC3B1F4A}">
      <dgm:prSet custT="1"/>
      <dgm:spPr/>
      <dgm:t>
        <a:bodyPr/>
        <a:lstStyle/>
        <a:p>
          <a:endParaRPr lang="es-ES" sz="900"/>
        </a:p>
      </dgm:t>
    </dgm:pt>
    <dgm:pt modelId="{8591DFC3-FA5F-478F-93B8-9C73F851C13E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e anoto o que me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levei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B91B35D-7891-411F-ADEF-392024506E7D}" type="parTrans" cxnId="{63D8B1E6-AE98-4A23-AA47-10018334551B}">
      <dgm:prSet/>
      <dgm:spPr/>
      <dgm:t>
        <a:bodyPr/>
        <a:lstStyle/>
        <a:p>
          <a:endParaRPr lang="es-ES" sz="2400"/>
        </a:p>
      </dgm:t>
    </dgm:pt>
    <dgm:pt modelId="{22D2A134-2F30-44ED-806A-856EE705DF35}" type="sibTrans" cxnId="{63D8B1E6-AE98-4A23-AA47-10018334551B}">
      <dgm:prSet custT="1"/>
      <dgm:spPr/>
      <dgm:t>
        <a:bodyPr/>
        <a:lstStyle/>
        <a:p>
          <a:endParaRPr lang="es-ES" sz="900"/>
        </a:p>
      </dgm:t>
    </dgm:pt>
    <dgm:pt modelId="{0410495E-45C7-42F6-8FB2-ECB6A2403901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comprobo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que o resultado é o número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maior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F84A1126-41EC-4CC8-86D7-178248351C0F}" type="parTrans" cxnId="{254652B8-5C23-4DA5-A1BE-03A66F023E1B}">
      <dgm:prSet/>
      <dgm:spPr/>
      <dgm:t>
        <a:bodyPr/>
        <a:lstStyle/>
        <a:p>
          <a:endParaRPr lang="es-ES" sz="2400"/>
        </a:p>
      </dgm:t>
    </dgm:pt>
    <dgm:pt modelId="{E9878824-5CD4-46B5-B5DD-98EE559A006B}" type="sibTrans" cxnId="{254652B8-5C23-4DA5-A1BE-03A66F023E1B}">
      <dgm:prSet/>
      <dgm:spPr/>
      <dgm:t>
        <a:bodyPr/>
        <a:lstStyle/>
        <a:p>
          <a:endParaRPr lang="es-ES" sz="2400"/>
        </a:p>
      </dgm:t>
    </dgm:pt>
    <dgm:pt modelId="{66773B1A-00AD-4471-8153-5A92CB83E3D1}" type="pres">
      <dgm:prSet presAssocID="{39474542-FCD3-48EE-B1DD-7653503511FB}" presName="linearFlow" presStyleCnt="0">
        <dgm:presLayoutVars>
          <dgm:resizeHandles val="exact"/>
        </dgm:presLayoutVars>
      </dgm:prSet>
      <dgm:spPr/>
    </dgm:pt>
    <dgm:pt modelId="{480108D4-4A0A-4775-A4F8-BFF45F9004F2}" type="pres">
      <dgm:prSet presAssocID="{97D473FD-A97A-43F1-9A39-F3CDE06B97D6}" presName="node" presStyleLbl="node1" presStyleIdx="0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B9CDB3-9B27-4B98-BADC-193D9D173F6E}" type="pres">
      <dgm:prSet presAssocID="{D3F27F56-7D3F-4EC3-916A-C9DA8BED1AEF}" presName="sibTrans" presStyleLbl="sibTrans2D1" presStyleIdx="0" presStyleCnt="7"/>
      <dgm:spPr/>
      <dgm:t>
        <a:bodyPr/>
        <a:lstStyle/>
        <a:p>
          <a:endParaRPr lang="es-ES"/>
        </a:p>
      </dgm:t>
    </dgm:pt>
    <dgm:pt modelId="{F5A7F310-7026-47F4-B844-FBA912B15F42}" type="pres">
      <dgm:prSet presAssocID="{D3F27F56-7D3F-4EC3-916A-C9DA8BED1AEF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03EC8081-5590-4155-A0A0-696D951C9C57}" type="pres">
      <dgm:prSet presAssocID="{CCE913B1-FA47-49A4-B6C2-6E1B9D69C296}" presName="node" presStyleLbl="node1" presStyleIdx="1" presStyleCnt="8" custScaleX="293714" custLinFactNeighborX="1473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97F854-2B49-47C4-AA84-F63361E03663}" type="pres">
      <dgm:prSet presAssocID="{6A201C80-0AC3-4D6B-9236-5E3DE83725C0}" presName="sibTrans" presStyleLbl="sibTrans2D1" presStyleIdx="1" presStyleCnt="7"/>
      <dgm:spPr/>
      <dgm:t>
        <a:bodyPr/>
        <a:lstStyle/>
        <a:p>
          <a:endParaRPr lang="es-ES"/>
        </a:p>
      </dgm:t>
    </dgm:pt>
    <dgm:pt modelId="{740009D5-828C-42AD-96EB-9D14648218D2}" type="pres">
      <dgm:prSet presAssocID="{6A201C80-0AC3-4D6B-9236-5E3DE83725C0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B41D7E50-636B-4FA9-A3D4-4D09B7FA1095}" type="pres">
      <dgm:prSet presAssocID="{F91F41D4-5720-4BB1-9950-67C84487D982}" presName="node" presStyleLbl="node1" presStyleIdx="2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0968C7-3EFF-4BAF-B0F8-E3EBC29C1DA7}" type="pres">
      <dgm:prSet presAssocID="{65F0E93C-9F5A-44CF-82A8-F9218518E642}" presName="sibTrans" presStyleLbl="sibTrans2D1" presStyleIdx="2" presStyleCnt="7"/>
      <dgm:spPr/>
      <dgm:t>
        <a:bodyPr/>
        <a:lstStyle/>
        <a:p>
          <a:endParaRPr lang="es-ES"/>
        </a:p>
      </dgm:t>
    </dgm:pt>
    <dgm:pt modelId="{9D134B1F-83C5-49B5-A758-8AB9B6035B32}" type="pres">
      <dgm:prSet presAssocID="{65F0E93C-9F5A-44CF-82A8-F9218518E642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92CF7958-6036-4878-9407-324304D4793C}" type="pres">
      <dgm:prSet presAssocID="{2B1BC716-70C2-407B-B328-A8A2DE5C64E7}" presName="node" presStyleLbl="node1" presStyleIdx="3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CEB2B3-FDE9-4626-A89A-9CE621B459F9}" type="pres">
      <dgm:prSet presAssocID="{AF8E4A4B-067F-420D-87A1-D6957217C7A5}" presName="sibTrans" presStyleLbl="sibTrans2D1" presStyleIdx="3" presStyleCnt="7"/>
      <dgm:spPr/>
      <dgm:t>
        <a:bodyPr/>
        <a:lstStyle/>
        <a:p>
          <a:endParaRPr lang="es-ES"/>
        </a:p>
      </dgm:t>
    </dgm:pt>
    <dgm:pt modelId="{B38F494E-7BFC-421C-A29E-A47B5F2752B9}" type="pres">
      <dgm:prSet presAssocID="{AF8E4A4B-067F-420D-87A1-D6957217C7A5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6CC6484D-4302-400B-B2F9-A372F45E1EFF}" type="pres">
      <dgm:prSet presAssocID="{C65D2B8E-7D8E-4B76-A03F-46E8FB726383}" presName="node" presStyleLbl="node1" presStyleIdx="4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A5D05B-9DF9-4E79-91B9-1D46FCCCEEB4}" type="pres">
      <dgm:prSet presAssocID="{B64A8F98-EE49-4640-903E-A293978E5DFB}" presName="sibTrans" presStyleLbl="sibTrans2D1" presStyleIdx="4" presStyleCnt="7"/>
      <dgm:spPr/>
      <dgm:t>
        <a:bodyPr/>
        <a:lstStyle/>
        <a:p>
          <a:endParaRPr lang="es-ES"/>
        </a:p>
      </dgm:t>
    </dgm:pt>
    <dgm:pt modelId="{A8ABE720-A11A-40B6-98EE-10A5CAF2D6F9}" type="pres">
      <dgm:prSet presAssocID="{B64A8F98-EE49-4640-903E-A293978E5DFB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1BD3914E-1356-42D4-B385-97129B40127F}" type="pres">
      <dgm:prSet presAssocID="{F4BAFF12-5B8E-4582-A0B6-D411BBFB3859}" presName="node" presStyleLbl="node1" presStyleIdx="5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48032C-B832-4331-8690-9D75F0E5FA72}" type="pres">
      <dgm:prSet presAssocID="{377ED90F-B5C0-449D-85B8-C8DF8F6ECBB5}" presName="sibTrans" presStyleLbl="sibTrans2D1" presStyleIdx="5" presStyleCnt="7"/>
      <dgm:spPr/>
      <dgm:t>
        <a:bodyPr/>
        <a:lstStyle/>
        <a:p>
          <a:endParaRPr lang="es-ES"/>
        </a:p>
      </dgm:t>
    </dgm:pt>
    <dgm:pt modelId="{7E34E3BB-62E6-45CD-A62A-DC56DB84FCFC}" type="pres">
      <dgm:prSet presAssocID="{377ED90F-B5C0-449D-85B8-C8DF8F6ECBB5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6208183C-31C6-4BC0-AD38-1CA8841E59CE}" type="pres">
      <dgm:prSet presAssocID="{8591DFC3-FA5F-478F-93B8-9C73F851C13E}" presName="node" presStyleLbl="node1" presStyleIdx="6" presStyleCnt="8" custScaleX="293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7A74CC-2C6F-48F1-AEB7-46C2205F8D27}" type="pres">
      <dgm:prSet presAssocID="{22D2A134-2F30-44ED-806A-856EE705DF35}" presName="sibTrans" presStyleLbl="sibTrans2D1" presStyleIdx="6" presStyleCnt="7"/>
      <dgm:spPr/>
      <dgm:t>
        <a:bodyPr/>
        <a:lstStyle/>
        <a:p>
          <a:endParaRPr lang="es-ES"/>
        </a:p>
      </dgm:t>
    </dgm:pt>
    <dgm:pt modelId="{1277A992-76FE-4173-B7C1-A24E9BA50EC4}" type="pres">
      <dgm:prSet presAssocID="{22D2A134-2F30-44ED-806A-856EE705DF35}" presName="connectorText" presStyleLbl="sibTrans2D1" presStyleIdx="6" presStyleCnt="7"/>
      <dgm:spPr/>
      <dgm:t>
        <a:bodyPr/>
        <a:lstStyle/>
        <a:p>
          <a:endParaRPr lang="es-ES"/>
        </a:p>
      </dgm:t>
    </dgm:pt>
    <dgm:pt modelId="{2EA86A26-F6B7-4608-8562-FAEE68C90971}" type="pres">
      <dgm:prSet presAssocID="{0410495E-45C7-42F6-8FB2-ECB6A2403901}" presName="node" presStyleLbl="node1" presStyleIdx="7" presStyleCnt="8" custScaleX="293714" custScaleY="1512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D12CD4-2704-4B17-AC87-DF7ACDAC2261}" type="presOf" srcId="{2B1BC716-70C2-407B-B328-A8A2DE5C64E7}" destId="{92CF7958-6036-4878-9407-324304D4793C}" srcOrd="0" destOrd="0" presId="urn:microsoft.com/office/officeart/2005/8/layout/process2"/>
    <dgm:cxn modelId="{63D8B1E6-AE98-4A23-AA47-10018334551B}" srcId="{39474542-FCD3-48EE-B1DD-7653503511FB}" destId="{8591DFC3-FA5F-478F-93B8-9C73F851C13E}" srcOrd="6" destOrd="0" parTransId="{6B91B35D-7891-411F-ADEF-392024506E7D}" sibTransId="{22D2A134-2F30-44ED-806A-856EE705DF35}"/>
    <dgm:cxn modelId="{2D48D69E-D221-4218-A4B8-034FE00F8423}" type="presOf" srcId="{65F0E93C-9F5A-44CF-82A8-F9218518E642}" destId="{9D134B1F-83C5-49B5-A758-8AB9B6035B32}" srcOrd="1" destOrd="0" presId="urn:microsoft.com/office/officeart/2005/8/layout/process2"/>
    <dgm:cxn modelId="{EBB26B2A-1A27-4FEF-AACB-D9E911E833AD}" type="presOf" srcId="{65F0E93C-9F5A-44CF-82A8-F9218518E642}" destId="{4D0968C7-3EFF-4BAF-B0F8-E3EBC29C1DA7}" srcOrd="0" destOrd="0" presId="urn:microsoft.com/office/officeart/2005/8/layout/process2"/>
    <dgm:cxn modelId="{7FFE31F9-1329-4B26-92C1-6F7E1653CA74}" type="presOf" srcId="{22D2A134-2F30-44ED-806A-856EE705DF35}" destId="{D57A74CC-2C6F-48F1-AEB7-46C2205F8D27}" srcOrd="0" destOrd="0" presId="urn:microsoft.com/office/officeart/2005/8/layout/process2"/>
    <dgm:cxn modelId="{77B88193-D283-413D-B7C8-1A2A60F10A4B}" type="presOf" srcId="{AF8E4A4B-067F-420D-87A1-D6957217C7A5}" destId="{F6CEB2B3-FDE9-4626-A89A-9CE621B459F9}" srcOrd="0" destOrd="0" presId="urn:microsoft.com/office/officeart/2005/8/layout/process2"/>
    <dgm:cxn modelId="{78AFC238-2BDF-440A-8D70-1C1A297ED5D4}" type="presOf" srcId="{B64A8F98-EE49-4640-903E-A293978E5DFB}" destId="{A8ABE720-A11A-40B6-98EE-10A5CAF2D6F9}" srcOrd="1" destOrd="0" presId="urn:microsoft.com/office/officeart/2005/8/layout/process2"/>
    <dgm:cxn modelId="{FD27C755-AD75-49BA-A412-74CC588D0585}" type="presOf" srcId="{D3F27F56-7D3F-4EC3-916A-C9DA8BED1AEF}" destId="{F5A7F310-7026-47F4-B844-FBA912B15F42}" srcOrd="1" destOrd="0" presId="urn:microsoft.com/office/officeart/2005/8/layout/process2"/>
    <dgm:cxn modelId="{1109013A-5CC3-466B-A226-7EC769C34339}" srcId="{39474542-FCD3-48EE-B1DD-7653503511FB}" destId="{F91F41D4-5720-4BB1-9950-67C84487D982}" srcOrd="2" destOrd="0" parTransId="{15206425-1A5B-4F62-932A-FF759FF79A1B}" sibTransId="{65F0E93C-9F5A-44CF-82A8-F9218518E642}"/>
    <dgm:cxn modelId="{254652B8-5C23-4DA5-A1BE-03A66F023E1B}" srcId="{39474542-FCD3-48EE-B1DD-7653503511FB}" destId="{0410495E-45C7-42F6-8FB2-ECB6A2403901}" srcOrd="7" destOrd="0" parTransId="{F84A1126-41EC-4CC8-86D7-178248351C0F}" sibTransId="{E9878824-5CD4-46B5-B5DD-98EE559A006B}"/>
    <dgm:cxn modelId="{A35A385F-33B9-4E5C-9B01-CC52F6F1F14C}" type="presOf" srcId="{D3F27F56-7D3F-4EC3-916A-C9DA8BED1AEF}" destId="{43B9CDB3-9B27-4B98-BADC-193D9D173F6E}" srcOrd="0" destOrd="0" presId="urn:microsoft.com/office/officeart/2005/8/layout/process2"/>
    <dgm:cxn modelId="{F8BFB369-2503-4F55-928B-4FF19E9CAA54}" type="presOf" srcId="{0410495E-45C7-42F6-8FB2-ECB6A2403901}" destId="{2EA86A26-F6B7-4608-8562-FAEE68C90971}" srcOrd="0" destOrd="0" presId="urn:microsoft.com/office/officeart/2005/8/layout/process2"/>
    <dgm:cxn modelId="{32CACB21-6C3A-4D4F-9B8D-3A3B553F344F}" type="presOf" srcId="{F4BAFF12-5B8E-4582-A0B6-D411BBFB3859}" destId="{1BD3914E-1356-42D4-B385-97129B40127F}" srcOrd="0" destOrd="0" presId="urn:microsoft.com/office/officeart/2005/8/layout/process2"/>
    <dgm:cxn modelId="{C8146BED-DF63-40FB-8E1F-3D57BCEA09CE}" type="presOf" srcId="{C65D2B8E-7D8E-4B76-A03F-46E8FB726383}" destId="{6CC6484D-4302-400B-B2F9-A372F45E1EFF}" srcOrd="0" destOrd="0" presId="urn:microsoft.com/office/officeart/2005/8/layout/process2"/>
    <dgm:cxn modelId="{20474392-22A3-4562-BFA0-AF2120488ADB}" type="presOf" srcId="{CCE913B1-FA47-49A4-B6C2-6E1B9D69C296}" destId="{03EC8081-5590-4155-A0A0-696D951C9C57}" srcOrd="0" destOrd="0" presId="urn:microsoft.com/office/officeart/2005/8/layout/process2"/>
    <dgm:cxn modelId="{E3B05448-D01D-4ECE-B666-16C537A0DA95}" type="presOf" srcId="{8591DFC3-FA5F-478F-93B8-9C73F851C13E}" destId="{6208183C-31C6-4BC0-AD38-1CA8841E59CE}" srcOrd="0" destOrd="0" presId="urn:microsoft.com/office/officeart/2005/8/layout/process2"/>
    <dgm:cxn modelId="{843F5A9D-5D3E-4DBE-BAD9-440E953319A8}" srcId="{39474542-FCD3-48EE-B1DD-7653503511FB}" destId="{C65D2B8E-7D8E-4B76-A03F-46E8FB726383}" srcOrd="4" destOrd="0" parTransId="{41EDB6EA-3286-4B79-872E-FDFDD84BE992}" sibTransId="{B64A8F98-EE49-4640-903E-A293978E5DFB}"/>
    <dgm:cxn modelId="{8775B113-CF7C-4298-82C2-84FDD3DD247A}" srcId="{39474542-FCD3-48EE-B1DD-7653503511FB}" destId="{2B1BC716-70C2-407B-B328-A8A2DE5C64E7}" srcOrd="3" destOrd="0" parTransId="{1BC2BEED-6B25-476F-90DE-0EE0733F05EB}" sibTransId="{AF8E4A4B-067F-420D-87A1-D6957217C7A5}"/>
    <dgm:cxn modelId="{A46FEACF-A52A-4188-BADC-991C589EA67F}" type="presOf" srcId="{6A201C80-0AC3-4D6B-9236-5E3DE83725C0}" destId="{740009D5-828C-42AD-96EB-9D14648218D2}" srcOrd="1" destOrd="0" presId="urn:microsoft.com/office/officeart/2005/8/layout/process2"/>
    <dgm:cxn modelId="{BD249362-54A4-431A-AD2C-F903662B8DF2}" type="presOf" srcId="{B64A8F98-EE49-4640-903E-A293978E5DFB}" destId="{90A5D05B-9DF9-4E79-91B9-1D46FCCCEEB4}" srcOrd="0" destOrd="0" presId="urn:microsoft.com/office/officeart/2005/8/layout/process2"/>
    <dgm:cxn modelId="{B09FC3FA-69B9-4D9A-A41A-FF4FDABF3F1B}" type="presOf" srcId="{97D473FD-A97A-43F1-9A39-F3CDE06B97D6}" destId="{480108D4-4A0A-4775-A4F8-BFF45F9004F2}" srcOrd="0" destOrd="0" presId="urn:microsoft.com/office/officeart/2005/8/layout/process2"/>
    <dgm:cxn modelId="{2CF6F91A-A5C3-464E-8567-51724C0E0635}" type="presOf" srcId="{39474542-FCD3-48EE-B1DD-7653503511FB}" destId="{66773B1A-00AD-4471-8153-5A92CB83E3D1}" srcOrd="0" destOrd="0" presId="urn:microsoft.com/office/officeart/2005/8/layout/process2"/>
    <dgm:cxn modelId="{BF4B0D5C-CB6B-45E8-8983-BC0F0EF43C3E}" type="presOf" srcId="{AF8E4A4B-067F-420D-87A1-D6957217C7A5}" destId="{B38F494E-7BFC-421C-A29E-A47B5F2752B9}" srcOrd="1" destOrd="0" presId="urn:microsoft.com/office/officeart/2005/8/layout/process2"/>
    <dgm:cxn modelId="{AE501CDB-0F1F-4898-B8ED-F026FC3B1F4A}" srcId="{39474542-FCD3-48EE-B1DD-7653503511FB}" destId="{F4BAFF12-5B8E-4582-A0B6-D411BBFB3859}" srcOrd="5" destOrd="0" parTransId="{567B15F7-3C46-4EC1-BE5C-0B46D8ADECB8}" sibTransId="{377ED90F-B5C0-449D-85B8-C8DF8F6ECBB5}"/>
    <dgm:cxn modelId="{6601FB90-29C2-43BF-A122-81CAE1B41B90}" type="presOf" srcId="{377ED90F-B5C0-449D-85B8-C8DF8F6ECBB5}" destId="{B448032C-B832-4331-8690-9D75F0E5FA72}" srcOrd="0" destOrd="0" presId="urn:microsoft.com/office/officeart/2005/8/layout/process2"/>
    <dgm:cxn modelId="{C153CE2F-728C-453F-B300-67BE4FDCB2E0}" srcId="{39474542-FCD3-48EE-B1DD-7653503511FB}" destId="{97D473FD-A97A-43F1-9A39-F3CDE06B97D6}" srcOrd="0" destOrd="0" parTransId="{3D718BD7-6816-41DC-8B8B-3D86D51FBA01}" sibTransId="{D3F27F56-7D3F-4EC3-916A-C9DA8BED1AEF}"/>
    <dgm:cxn modelId="{6267CB5F-2AE3-4DAD-8707-BCC9AC6FB915}" srcId="{39474542-FCD3-48EE-B1DD-7653503511FB}" destId="{CCE913B1-FA47-49A4-B6C2-6E1B9D69C296}" srcOrd="1" destOrd="0" parTransId="{4B7F89E0-D3EB-47AC-BF70-0DEBFF025893}" sibTransId="{6A201C80-0AC3-4D6B-9236-5E3DE83725C0}"/>
    <dgm:cxn modelId="{232EC608-742A-4A82-BBC6-A48E89FA76D2}" type="presOf" srcId="{6A201C80-0AC3-4D6B-9236-5E3DE83725C0}" destId="{3D97F854-2B49-47C4-AA84-F63361E03663}" srcOrd="0" destOrd="0" presId="urn:microsoft.com/office/officeart/2005/8/layout/process2"/>
    <dgm:cxn modelId="{B7BD601B-E4E4-41EF-AFC3-9FC56E2C4311}" type="presOf" srcId="{377ED90F-B5C0-449D-85B8-C8DF8F6ECBB5}" destId="{7E34E3BB-62E6-45CD-A62A-DC56DB84FCFC}" srcOrd="1" destOrd="0" presId="urn:microsoft.com/office/officeart/2005/8/layout/process2"/>
    <dgm:cxn modelId="{5C06829D-0E4B-48B7-B2C8-0F8A051B34F6}" type="presOf" srcId="{F91F41D4-5720-4BB1-9950-67C84487D982}" destId="{B41D7E50-636B-4FA9-A3D4-4D09B7FA1095}" srcOrd="0" destOrd="0" presId="urn:microsoft.com/office/officeart/2005/8/layout/process2"/>
    <dgm:cxn modelId="{891DDABD-6065-427C-927E-5208525DC860}" type="presOf" srcId="{22D2A134-2F30-44ED-806A-856EE705DF35}" destId="{1277A992-76FE-4173-B7C1-A24E9BA50EC4}" srcOrd="1" destOrd="0" presId="urn:microsoft.com/office/officeart/2005/8/layout/process2"/>
    <dgm:cxn modelId="{C227A00F-C046-4DCF-84EB-AA35F45B66A3}" type="presParOf" srcId="{66773B1A-00AD-4471-8153-5A92CB83E3D1}" destId="{480108D4-4A0A-4775-A4F8-BFF45F9004F2}" srcOrd="0" destOrd="0" presId="urn:microsoft.com/office/officeart/2005/8/layout/process2"/>
    <dgm:cxn modelId="{D60BDFBE-9284-4A64-8BC7-9A171434ED62}" type="presParOf" srcId="{66773B1A-00AD-4471-8153-5A92CB83E3D1}" destId="{43B9CDB3-9B27-4B98-BADC-193D9D173F6E}" srcOrd="1" destOrd="0" presId="urn:microsoft.com/office/officeart/2005/8/layout/process2"/>
    <dgm:cxn modelId="{A6C5BA77-1B8F-4CCF-8186-C328C7DD1159}" type="presParOf" srcId="{43B9CDB3-9B27-4B98-BADC-193D9D173F6E}" destId="{F5A7F310-7026-47F4-B844-FBA912B15F42}" srcOrd="0" destOrd="0" presId="urn:microsoft.com/office/officeart/2005/8/layout/process2"/>
    <dgm:cxn modelId="{B0DA0945-3DB2-4F7B-83AA-44885B9DD56F}" type="presParOf" srcId="{66773B1A-00AD-4471-8153-5A92CB83E3D1}" destId="{03EC8081-5590-4155-A0A0-696D951C9C57}" srcOrd="2" destOrd="0" presId="urn:microsoft.com/office/officeart/2005/8/layout/process2"/>
    <dgm:cxn modelId="{4B2363FD-0578-4BC3-9226-B62A406601CD}" type="presParOf" srcId="{66773B1A-00AD-4471-8153-5A92CB83E3D1}" destId="{3D97F854-2B49-47C4-AA84-F63361E03663}" srcOrd="3" destOrd="0" presId="urn:microsoft.com/office/officeart/2005/8/layout/process2"/>
    <dgm:cxn modelId="{0DB1A7A8-BF41-4035-A31F-27DBB442292D}" type="presParOf" srcId="{3D97F854-2B49-47C4-AA84-F63361E03663}" destId="{740009D5-828C-42AD-96EB-9D14648218D2}" srcOrd="0" destOrd="0" presId="urn:microsoft.com/office/officeart/2005/8/layout/process2"/>
    <dgm:cxn modelId="{0593FB6A-CC7B-48C8-8669-FDC124F4AB69}" type="presParOf" srcId="{66773B1A-00AD-4471-8153-5A92CB83E3D1}" destId="{B41D7E50-636B-4FA9-A3D4-4D09B7FA1095}" srcOrd="4" destOrd="0" presId="urn:microsoft.com/office/officeart/2005/8/layout/process2"/>
    <dgm:cxn modelId="{33E81E3A-6619-4491-A6A5-05ED4B24C67D}" type="presParOf" srcId="{66773B1A-00AD-4471-8153-5A92CB83E3D1}" destId="{4D0968C7-3EFF-4BAF-B0F8-E3EBC29C1DA7}" srcOrd="5" destOrd="0" presId="urn:microsoft.com/office/officeart/2005/8/layout/process2"/>
    <dgm:cxn modelId="{8A5FFDB4-EDED-4882-A724-7F922EE88ED4}" type="presParOf" srcId="{4D0968C7-3EFF-4BAF-B0F8-E3EBC29C1DA7}" destId="{9D134B1F-83C5-49B5-A758-8AB9B6035B32}" srcOrd="0" destOrd="0" presId="urn:microsoft.com/office/officeart/2005/8/layout/process2"/>
    <dgm:cxn modelId="{27FA3DC9-5ECB-4957-8C7F-602738A3D6B8}" type="presParOf" srcId="{66773B1A-00AD-4471-8153-5A92CB83E3D1}" destId="{92CF7958-6036-4878-9407-324304D4793C}" srcOrd="6" destOrd="0" presId="urn:microsoft.com/office/officeart/2005/8/layout/process2"/>
    <dgm:cxn modelId="{B4E11BFF-E2AA-4318-BB0A-5A85DF5DE5FD}" type="presParOf" srcId="{66773B1A-00AD-4471-8153-5A92CB83E3D1}" destId="{F6CEB2B3-FDE9-4626-A89A-9CE621B459F9}" srcOrd="7" destOrd="0" presId="urn:microsoft.com/office/officeart/2005/8/layout/process2"/>
    <dgm:cxn modelId="{500E8A16-98A5-42EF-B83B-1B12F98958DB}" type="presParOf" srcId="{F6CEB2B3-FDE9-4626-A89A-9CE621B459F9}" destId="{B38F494E-7BFC-421C-A29E-A47B5F2752B9}" srcOrd="0" destOrd="0" presId="urn:microsoft.com/office/officeart/2005/8/layout/process2"/>
    <dgm:cxn modelId="{0F975865-0E5B-4980-818F-2C17B69E4C33}" type="presParOf" srcId="{66773B1A-00AD-4471-8153-5A92CB83E3D1}" destId="{6CC6484D-4302-400B-B2F9-A372F45E1EFF}" srcOrd="8" destOrd="0" presId="urn:microsoft.com/office/officeart/2005/8/layout/process2"/>
    <dgm:cxn modelId="{AF1D41DD-B582-4374-B6DD-9B679C14163B}" type="presParOf" srcId="{66773B1A-00AD-4471-8153-5A92CB83E3D1}" destId="{90A5D05B-9DF9-4E79-91B9-1D46FCCCEEB4}" srcOrd="9" destOrd="0" presId="urn:microsoft.com/office/officeart/2005/8/layout/process2"/>
    <dgm:cxn modelId="{E4ADB97B-A064-482E-9571-8B1E8D8C7820}" type="presParOf" srcId="{90A5D05B-9DF9-4E79-91B9-1D46FCCCEEB4}" destId="{A8ABE720-A11A-40B6-98EE-10A5CAF2D6F9}" srcOrd="0" destOrd="0" presId="urn:microsoft.com/office/officeart/2005/8/layout/process2"/>
    <dgm:cxn modelId="{ADF695B1-7FDB-4905-AC6B-D34BEE229F51}" type="presParOf" srcId="{66773B1A-00AD-4471-8153-5A92CB83E3D1}" destId="{1BD3914E-1356-42D4-B385-97129B40127F}" srcOrd="10" destOrd="0" presId="urn:microsoft.com/office/officeart/2005/8/layout/process2"/>
    <dgm:cxn modelId="{A6FCF7E8-E9BC-4208-BA63-FA55A040DE1E}" type="presParOf" srcId="{66773B1A-00AD-4471-8153-5A92CB83E3D1}" destId="{B448032C-B832-4331-8690-9D75F0E5FA72}" srcOrd="11" destOrd="0" presId="urn:microsoft.com/office/officeart/2005/8/layout/process2"/>
    <dgm:cxn modelId="{9C28F444-A4F7-44D9-8DB1-7B5601D9AFFC}" type="presParOf" srcId="{B448032C-B832-4331-8690-9D75F0E5FA72}" destId="{7E34E3BB-62E6-45CD-A62A-DC56DB84FCFC}" srcOrd="0" destOrd="0" presId="urn:microsoft.com/office/officeart/2005/8/layout/process2"/>
    <dgm:cxn modelId="{4967DCDA-3C76-4F1F-AB06-B0941AE1F8B5}" type="presParOf" srcId="{66773B1A-00AD-4471-8153-5A92CB83E3D1}" destId="{6208183C-31C6-4BC0-AD38-1CA8841E59CE}" srcOrd="12" destOrd="0" presId="urn:microsoft.com/office/officeart/2005/8/layout/process2"/>
    <dgm:cxn modelId="{39165151-C528-4897-A73A-98437467D588}" type="presParOf" srcId="{66773B1A-00AD-4471-8153-5A92CB83E3D1}" destId="{D57A74CC-2C6F-48F1-AEB7-46C2205F8D27}" srcOrd="13" destOrd="0" presId="urn:microsoft.com/office/officeart/2005/8/layout/process2"/>
    <dgm:cxn modelId="{5CDA1802-E7A1-4C64-A41C-FB7241D64884}" type="presParOf" srcId="{D57A74CC-2C6F-48F1-AEB7-46C2205F8D27}" destId="{1277A992-76FE-4173-B7C1-A24E9BA50EC4}" srcOrd="0" destOrd="0" presId="urn:microsoft.com/office/officeart/2005/8/layout/process2"/>
    <dgm:cxn modelId="{5B336111-06D6-4854-98FC-C50F3F8E1169}" type="presParOf" srcId="{66773B1A-00AD-4471-8153-5A92CB83E3D1}" destId="{2EA86A26-F6B7-4608-8562-FAEE68C90971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120B59-CEF5-4B21-B67B-5CC2227A9B5D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5B65C0-6468-4042-B87A-4C0BE3FE91F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Sobre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esforzo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escribir.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49B0B7-C735-466A-937D-87255BC9BDCD}" type="parTrans" cxnId="{1A0E661E-1E7D-41D0-B728-18F34EF9EFF6}">
      <dgm:prSet/>
      <dgm:spPr/>
      <dgm:t>
        <a:bodyPr/>
        <a:lstStyle/>
        <a:p>
          <a:endParaRPr lang="es-ES" sz="2000"/>
        </a:p>
      </dgm:t>
    </dgm:pt>
    <dgm:pt modelId="{E5B56E41-B97B-4B9D-9D0C-55D50F208F9A}" type="sibTrans" cxnId="{1A0E661E-1E7D-41D0-B728-18F34EF9EFF6}">
      <dgm:prSet custT="1"/>
      <dgm:spPr/>
      <dgm:t>
        <a:bodyPr/>
        <a:lstStyle/>
        <a:p>
          <a:endParaRPr lang="es-ES" sz="800"/>
        </a:p>
      </dgm:t>
    </dgm:pt>
    <dgm:pt modelId="{8D18EA9C-4E14-4DFC-8964-A797678EE26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Presi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ón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excesiva.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E6B66A-8B7E-4B67-B897-F212CA6F58A5}" type="parTrans" cxnId="{7F9A13F9-DC4B-4258-B4D8-B778C9EBBDBE}">
      <dgm:prSet/>
      <dgm:spPr/>
      <dgm:t>
        <a:bodyPr/>
        <a:lstStyle/>
        <a:p>
          <a:endParaRPr lang="es-ES" sz="2000"/>
        </a:p>
      </dgm:t>
    </dgm:pt>
    <dgm:pt modelId="{3C6C0B3E-0CE4-4C11-951E-8B67724C93F8}" type="sibTrans" cxnId="{7F9A13F9-DC4B-4258-B4D8-B778C9EBBDBE}">
      <dgm:prSet custT="1"/>
      <dgm:spPr/>
      <dgm:t>
        <a:bodyPr/>
        <a:lstStyle/>
        <a:p>
          <a:endParaRPr lang="es-ES" sz="800"/>
        </a:p>
      </dgm:t>
    </dgm:pt>
    <dgm:pt modelId="{33F72FA2-EDDD-4FDD-AF32-7D95828E4A2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Rixidez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motora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polo contrario excesiva laxitud.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36A96E-585D-40C3-98DA-7F4D0390BC9E}" type="parTrans" cxnId="{BE41369E-6CAD-4A93-BD3A-CCE87974DA76}">
      <dgm:prSet/>
      <dgm:spPr/>
      <dgm:t>
        <a:bodyPr/>
        <a:lstStyle/>
        <a:p>
          <a:endParaRPr lang="es-ES" sz="2000"/>
        </a:p>
      </dgm:t>
    </dgm:pt>
    <dgm:pt modelId="{42B7D426-F8CE-46E7-9711-31B20499D7CD}" type="sibTrans" cxnId="{BE41369E-6CAD-4A93-BD3A-CCE87974DA76}">
      <dgm:prSet custT="1"/>
      <dgm:spPr/>
      <dgm:t>
        <a:bodyPr/>
        <a:lstStyle/>
        <a:p>
          <a:endParaRPr lang="es-ES" sz="800"/>
        </a:p>
      </dgm:t>
    </dgm:pt>
    <dgm:pt modelId="{D6E0E8D0-B029-41E3-B694-617AFB23EA5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control da presión no lápiz.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D0F06-707A-4675-AD05-424ECCBB43DA}" type="parTrans" cxnId="{0852F5CE-9CC2-429C-8230-1CCCBEEC0810}">
      <dgm:prSet/>
      <dgm:spPr/>
      <dgm:t>
        <a:bodyPr/>
        <a:lstStyle/>
        <a:p>
          <a:endParaRPr lang="es-ES" sz="2000"/>
        </a:p>
      </dgm:t>
    </dgm:pt>
    <dgm:pt modelId="{FC9E1F33-FEED-4A43-B364-DA7D6A283221}" type="sibTrans" cxnId="{0852F5CE-9CC2-429C-8230-1CCCBEEC0810}">
      <dgm:prSet custT="1"/>
      <dgm:spPr/>
      <dgm:t>
        <a:bodyPr/>
        <a:lstStyle/>
        <a:p>
          <a:endParaRPr lang="es-ES" sz="800"/>
        </a:p>
      </dgm:t>
    </dgm:pt>
    <dgm:pt modelId="{4DCD8185-4064-4B57-BD8C-A039803AFAD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Os trazos non son uniformes.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ACD1EB-1B8E-425F-AC74-F5051C9383E5}" type="parTrans" cxnId="{13AC7A9B-2021-44AD-A8A6-CCB193513E3E}">
      <dgm:prSet/>
      <dgm:spPr/>
      <dgm:t>
        <a:bodyPr/>
        <a:lstStyle/>
        <a:p>
          <a:endParaRPr lang="es-ES" sz="2000"/>
        </a:p>
      </dgm:t>
    </dgm:pt>
    <dgm:pt modelId="{67A3389C-0042-48C8-8B30-19DB68058CBE}" type="sibTrans" cxnId="{13AC7A9B-2021-44AD-A8A6-CCB193513E3E}">
      <dgm:prSet custT="1"/>
      <dgm:spPr/>
      <dgm:t>
        <a:bodyPr/>
        <a:lstStyle/>
        <a:p>
          <a:endParaRPr lang="es-ES" sz="800"/>
        </a:p>
      </dgm:t>
    </dgm:pt>
    <dgm:pt modelId="{77F9E19C-7449-4B55-AA0C-23D91BDC2C3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organizar as letras.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2593ED-FA48-4816-8F80-31B47B252661}" type="parTrans" cxnId="{D4BB290A-1983-440B-9BB2-3ADB5410B499}">
      <dgm:prSet/>
      <dgm:spPr/>
      <dgm:t>
        <a:bodyPr/>
        <a:lstStyle/>
        <a:p>
          <a:endParaRPr lang="es-ES" sz="2000"/>
        </a:p>
      </dgm:t>
    </dgm:pt>
    <dgm:pt modelId="{09E798DF-F86D-4E5F-BFA9-33F3B00B1404}" type="sibTrans" cxnId="{D4BB290A-1983-440B-9BB2-3ADB5410B499}">
      <dgm:prSet custT="1"/>
      <dgm:spPr/>
      <dgm:t>
        <a:bodyPr/>
        <a:lstStyle/>
        <a:p>
          <a:endParaRPr lang="es-ES" sz="800"/>
        </a:p>
      </dgm:t>
    </dgm:pt>
    <dgm:pt modelId="{2B29058F-2BAC-4AD2-8793-DC37689C118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Postura incorrecta.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A72C9F-51F9-42AC-9FA3-A13ED57E1EBE}" type="parTrans" cxnId="{CC654C08-03F1-4A1E-8551-54BC883D3F86}">
      <dgm:prSet/>
      <dgm:spPr/>
      <dgm:t>
        <a:bodyPr/>
        <a:lstStyle/>
        <a:p>
          <a:endParaRPr lang="es-ES" sz="2000"/>
        </a:p>
      </dgm:t>
    </dgm:pt>
    <dgm:pt modelId="{F5A91A69-C168-435E-89F8-667A75174505}" type="sibTrans" cxnId="{CC654C08-03F1-4A1E-8551-54BC883D3F86}">
      <dgm:prSet custT="1"/>
      <dgm:spPr/>
      <dgm:t>
        <a:bodyPr/>
        <a:lstStyle/>
        <a:p>
          <a:endParaRPr lang="es-ES" sz="800"/>
        </a:p>
      </dgm:t>
    </dgm:pt>
    <dgm:pt modelId="{980F7687-2387-4B7B-B4E6-7D4F6E9DA1F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respetar a l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ínea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del renglón.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BB827-04B4-42AF-BBBA-BF454312D740}" type="parTrans" cxnId="{7898A875-03DB-4621-B02E-5766C422CCB0}">
      <dgm:prSet/>
      <dgm:spPr/>
      <dgm:t>
        <a:bodyPr/>
        <a:lstStyle/>
        <a:p>
          <a:endParaRPr lang="es-ES" sz="2000"/>
        </a:p>
      </dgm:t>
    </dgm:pt>
    <dgm:pt modelId="{6EBFA5AA-08E7-47A2-8911-79F3AF57CD76}" type="sibTrans" cxnId="{7898A875-03DB-4621-B02E-5766C422CCB0}">
      <dgm:prSet custT="1"/>
      <dgm:spPr/>
      <dgm:t>
        <a:bodyPr/>
        <a:lstStyle/>
        <a:p>
          <a:endParaRPr lang="es-ES" sz="800"/>
        </a:p>
      </dgm:t>
    </dgm:pt>
    <dgm:pt modelId="{323576E1-B6E6-4EB3-98E3-42FBE23E40A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Tamaño de letras irregulares.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C60C4-BBA1-4EBA-AB72-69EC1D202F88}" type="parTrans" cxnId="{2CBBDEC6-2B6A-4328-A7C8-F6F8EC58BECA}">
      <dgm:prSet/>
      <dgm:spPr/>
      <dgm:t>
        <a:bodyPr/>
        <a:lstStyle/>
        <a:p>
          <a:endParaRPr lang="es-ES" sz="2000"/>
        </a:p>
      </dgm:t>
    </dgm:pt>
    <dgm:pt modelId="{9F639E4C-9BEA-467A-A05F-9219D400C7BC}" type="sibTrans" cxnId="{2CBBDEC6-2B6A-4328-A7C8-F6F8EC58BECA}">
      <dgm:prSet custT="1"/>
      <dgm:spPr/>
      <dgm:t>
        <a:bodyPr/>
        <a:lstStyle/>
        <a:p>
          <a:endParaRPr lang="es-ES" sz="800"/>
        </a:p>
      </dgm:t>
    </dgm:pt>
    <dgm:pt modelId="{2B9106F5-5582-4B25-86F0-F4B54EABF9E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Ritmo de escritura lento.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A18877-BDDA-414D-80FD-5B3845C88658}" type="parTrans" cxnId="{A34262F8-3B0C-4779-9B94-78B961EF3F67}">
      <dgm:prSet/>
      <dgm:spPr/>
      <dgm:t>
        <a:bodyPr/>
        <a:lstStyle/>
        <a:p>
          <a:endParaRPr lang="es-ES" sz="2000"/>
        </a:p>
      </dgm:t>
    </dgm:pt>
    <dgm:pt modelId="{0211B7A3-2D6B-46C1-8835-80CB1C097D59}" type="sibTrans" cxnId="{A34262F8-3B0C-4779-9B94-78B961EF3F67}">
      <dgm:prSet/>
      <dgm:spPr/>
      <dgm:t>
        <a:bodyPr/>
        <a:lstStyle/>
        <a:p>
          <a:endParaRPr lang="es-ES" sz="2000"/>
        </a:p>
      </dgm:t>
    </dgm:pt>
    <dgm:pt modelId="{A2197B44-033B-4999-A0B3-D37B0BC4B44E}" type="pres">
      <dgm:prSet presAssocID="{EB120B59-CEF5-4B21-B67B-5CC2227A9B5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7AB790-71EF-4296-B2D4-4E82DE1B17C7}" type="pres">
      <dgm:prSet presAssocID="{5B5B65C0-6468-4042-B87A-4C0BE3FE91F4}" presName="node" presStyleLbl="node1" presStyleIdx="0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243558-46A6-4C86-8385-9724E2325C8B}" type="pres">
      <dgm:prSet presAssocID="{E5B56E41-B97B-4B9D-9D0C-55D50F208F9A}" presName="sibTrans" presStyleLbl="sibTrans2D1" presStyleIdx="0" presStyleCnt="9"/>
      <dgm:spPr/>
      <dgm:t>
        <a:bodyPr/>
        <a:lstStyle/>
        <a:p>
          <a:endParaRPr lang="es-ES"/>
        </a:p>
      </dgm:t>
    </dgm:pt>
    <dgm:pt modelId="{01BA7608-1EE4-4FC1-B0AB-92F18BBE56C2}" type="pres">
      <dgm:prSet presAssocID="{E5B56E41-B97B-4B9D-9D0C-55D50F208F9A}" presName="connectorText" presStyleLbl="sibTrans2D1" presStyleIdx="0" presStyleCnt="9"/>
      <dgm:spPr/>
      <dgm:t>
        <a:bodyPr/>
        <a:lstStyle/>
        <a:p>
          <a:endParaRPr lang="es-ES"/>
        </a:p>
      </dgm:t>
    </dgm:pt>
    <dgm:pt modelId="{E5ACECE8-1C36-4D68-934A-6A7F3BF6CC58}" type="pres">
      <dgm:prSet presAssocID="{8D18EA9C-4E14-4DFC-8964-A797678EE260}" presName="node" presStyleLbl="node1" presStyleIdx="1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33A282-2FBB-431B-AE8B-15F0AF61C7F7}" type="pres">
      <dgm:prSet presAssocID="{3C6C0B3E-0CE4-4C11-951E-8B67724C93F8}" presName="sibTrans" presStyleLbl="sibTrans2D1" presStyleIdx="1" presStyleCnt="9"/>
      <dgm:spPr/>
      <dgm:t>
        <a:bodyPr/>
        <a:lstStyle/>
        <a:p>
          <a:endParaRPr lang="es-ES"/>
        </a:p>
      </dgm:t>
    </dgm:pt>
    <dgm:pt modelId="{52BC9002-C2C6-4272-B094-1B349992E0BE}" type="pres">
      <dgm:prSet presAssocID="{3C6C0B3E-0CE4-4C11-951E-8B67724C93F8}" presName="connectorText" presStyleLbl="sibTrans2D1" presStyleIdx="1" presStyleCnt="9"/>
      <dgm:spPr/>
      <dgm:t>
        <a:bodyPr/>
        <a:lstStyle/>
        <a:p>
          <a:endParaRPr lang="es-ES"/>
        </a:p>
      </dgm:t>
    </dgm:pt>
    <dgm:pt modelId="{B5447683-728B-4214-856D-2B98D1CB31AD}" type="pres">
      <dgm:prSet presAssocID="{33F72FA2-EDDD-4FDD-AF32-7D95828E4A2D}" presName="node" presStyleLbl="node1" presStyleIdx="2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D8990-2BBB-45C0-8F8D-A50BEC568B19}" type="pres">
      <dgm:prSet presAssocID="{42B7D426-F8CE-46E7-9711-31B20499D7CD}" presName="sibTrans" presStyleLbl="sibTrans2D1" presStyleIdx="2" presStyleCnt="9"/>
      <dgm:spPr/>
      <dgm:t>
        <a:bodyPr/>
        <a:lstStyle/>
        <a:p>
          <a:endParaRPr lang="es-ES"/>
        </a:p>
      </dgm:t>
    </dgm:pt>
    <dgm:pt modelId="{880C9500-8F58-42CC-90A1-995839F0ECCB}" type="pres">
      <dgm:prSet presAssocID="{42B7D426-F8CE-46E7-9711-31B20499D7CD}" presName="connectorText" presStyleLbl="sibTrans2D1" presStyleIdx="2" presStyleCnt="9"/>
      <dgm:spPr/>
      <dgm:t>
        <a:bodyPr/>
        <a:lstStyle/>
        <a:p>
          <a:endParaRPr lang="es-ES"/>
        </a:p>
      </dgm:t>
    </dgm:pt>
    <dgm:pt modelId="{DB61D8E1-69CC-485F-B0A8-9A3811AEA24C}" type="pres">
      <dgm:prSet presAssocID="{D6E0E8D0-B029-41E3-B694-617AFB23EA5E}" presName="node" presStyleLbl="node1" presStyleIdx="3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11A77B-FBBF-48D9-B07B-9F49688A3B67}" type="pres">
      <dgm:prSet presAssocID="{FC9E1F33-FEED-4A43-B364-DA7D6A283221}" presName="sibTrans" presStyleLbl="sibTrans2D1" presStyleIdx="3" presStyleCnt="9"/>
      <dgm:spPr/>
      <dgm:t>
        <a:bodyPr/>
        <a:lstStyle/>
        <a:p>
          <a:endParaRPr lang="es-ES"/>
        </a:p>
      </dgm:t>
    </dgm:pt>
    <dgm:pt modelId="{AF1590A7-D6FC-4E49-BFF1-AEFA80A8F204}" type="pres">
      <dgm:prSet presAssocID="{FC9E1F33-FEED-4A43-B364-DA7D6A283221}" presName="connectorText" presStyleLbl="sibTrans2D1" presStyleIdx="3" presStyleCnt="9"/>
      <dgm:spPr/>
      <dgm:t>
        <a:bodyPr/>
        <a:lstStyle/>
        <a:p>
          <a:endParaRPr lang="es-ES"/>
        </a:p>
      </dgm:t>
    </dgm:pt>
    <dgm:pt modelId="{B23DEF42-63A8-435E-836F-42958C3ADF65}" type="pres">
      <dgm:prSet presAssocID="{4DCD8185-4064-4B57-BD8C-A039803AFADE}" presName="node" presStyleLbl="node1" presStyleIdx="4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C2DD6B-1084-432E-9CB7-EB0AF8979915}" type="pres">
      <dgm:prSet presAssocID="{67A3389C-0042-48C8-8B30-19DB68058CBE}" presName="sibTrans" presStyleLbl="sibTrans2D1" presStyleIdx="4" presStyleCnt="9"/>
      <dgm:spPr/>
      <dgm:t>
        <a:bodyPr/>
        <a:lstStyle/>
        <a:p>
          <a:endParaRPr lang="es-ES"/>
        </a:p>
      </dgm:t>
    </dgm:pt>
    <dgm:pt modelId="{0D9932B8-9058-4EF7-BBE8-6B5D6665A867}" type="pres">
      <dgm:prSet presAssocID="{67A3389C-0042-48C8-8B30-19DB68058CBE}" presName="connectorText" presStyleLbl="sibTrans2D1" presStyleIdx="4" presStyleCnt="9"/>
      <dgm:spPr/>
      <dgm:t>
        <a:bodyPr/>
        <a:lstStyle/>
        <a:p>
          <a:endParaRPr lang="es-ES"/>
        </a:p>
      </dgm:t>
    </dgm:pt>
    <dgm:pt modelId="{8B50A569-C4B1-479B-A675-8634B7FC30D4}" type="pres">
      <dgm:prSet presAssocID="{77F9E19C-7449-4B55-AA0C-23D91BDC2C3B}" presName="node" presStyleLbl="node1" presStyleIdx="5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5EA0A2-02DF-4682-8FC5-38C9879D2A91}" type="pres">
      <dgm:prSet presAssocID="{09E798DF-F86D-4E5F-BFA9-33F3B00B1404}" presName="sibTrans" presStyleLbl="sibTrans2D1" presStyleIdx="5" presStyleCnt="9"/>
      <dgm:spPr/>
      <dgm:t>
        <a:bodyPr/>
        <a:lstStyle/>
        <a:p>
          <a:endParaRPr lang="es-ES"/>
        </a:p>
      </dgm:t>
    </dgm:pt>
    <dgm:pt modelId="{2B0595EA-7355-40A2-8A94-A4C74B41DA63}" type="pres">
      <dgm:prSet presAssocID="{09E798DF-F86D-4E5F-BFA9-33F3B00B1404}" presName="connectorText" presStyleLbl="sibTrans2D1" presStyleIdx="5" presStyleCnt="9"/>
      <dgm:spPr/>
      <dgm:t>
        <a:bodyPr/>
        <a:lstStyle/>
        <a:p>
          <a:endParaRPr lang="es-ES"/>
        </a:p>
      </dgm:t>
    </dgm:pt>
    <dgm:pt modelId="{4819C252-749C-4ABB-9246-C86CDBC39955}" type="pres">
      <dgm:prSet presAssocID="{2B29058F-2BAC-4AD2-8793-DC37689C118A}" presName="node" presStyleLbl="node1" presStyleIdx="6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BC95A7-1CC5-4368-B8B5-88A73F657D22}" type="pres">
      <dgm:prSet presAssocID="{F5A91A69-C168-435E-89F8-667A75174505}" presName="sibTrans" presStyleLbl="sibTrans2D1" presStyleIdx="6" presStyleCnt="9"/>
      <dgm:spPr/>
      <dgm:t>
        <a:bodyPr/>
        <a:lstStyle/>
        <a:p>
          <a:endParaRPr lang="es-ES"/>
        </a:p>
      </dgm:t>
    </dgm:pt>
    <dgm:pt modelId="{261BC010-B7F0-4C20-9D79-D7961CD5CC82}" type="pres">
      <dgm:prSet presAssocID="{F5A91A69-C168-435E-89F8-667A75174505}" presName="connectorText" presStyleLbl="sibTrans2D1" presStyleIdx="6" presStyleCnt="9"/>
      <dgm:spPr/>
      <dgm:t>
        <a:bodyPr/>
        <a:lstStyle/>
        <a:p>
          <a:endParaRPr lang="es-ES"/>
        </a:p>
      </dgm:t>
    </dgm:pt>
    <dgm:pt modelId="{DF3A744F-FE06-4339-8C44-DA93B5AC7871}" type="pres">
      <dgm:prSet presAssocID="{980F7687-2387-4B7B-B4E6-7D4F6E9DA1FA}" presName="node" presStyleLbl="node1" presStyleIdx="7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D2D7A9-8EED-41DD-8ED3-E50691506532}" type="pres">
      <dgm:prSet presAssocID="{6EBFA5AA-08E7-47A2-8911-79F3AF57CD76}" presName="sibTrans" presStyleLbl="sibTrans2D1" presStyleIdx="7" presStyleCnt="9"/>
      <dgm:spPr/>
      <dgm:t>
        <a:bodyPr/>
        <a:lstStyle/>
        <a:p>
          <a:endParaRPr lang="es-ES"/>
        </a:p>
      </dgm:t>
    </dgm:pt>
    <dgm:pt modelId="{0FE69E50-FAAE-462C-BCD4-33DFD6DF8EB6}" type="pres">
      <dgm:prSet presAssocID="{6EBFA5AA-08E7-47A2-8911-79F3AF57CD76}" presName="connectorText" presStyleLbl="sibTrans2D1" presStyleIdx="7" presStyleCnt="9"/>
      <dgm:spPr/>
      <dgm:t>
        <a:bodyPr/>
        <a:lstStyle/>
        <a:p>
          <a:endParaRPr lang="es-ES"/>
        </a:p>
      </dgm:t>
    </dgm:pt>
    <dgm:pt modelId="{F399F294-E2FA-4B07-A06D-BED35342A97B}" type="pres">
      <dgm:prSet presAssocID="{323576E1-B6E6-4EB3-98E3-42FBE23E40A3}" presName="node" presStyleLbl="node1" presStyleIdx="8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183C92-2A9C-44E4-9981-99E278DD1BEE}" type="pres">
      <dgm:prSet presAssocID="{9F639E4C-9BEA-467A-A05F-9219D400C7BC}" presName="sibTrans" presStyleLbl="sibTrans2D1" presStyleIdx="8" presStyleCnt="9"/>
      <dgm:spPr/>
      <dgm:t>
        <a:bodyPr/>
        <a:lstStyle/>
        <a:p>
          <a:endParaRPr lang="es-ES"/>
        </a:p>
      </dgm:t>
    </dgm:pt>
    <dgm:pt modelId="{BDE0BED7-3B9F-467F-BDC2-0B8771378C80}" type="pres">
      <dgm:prSet presAssocID="{9F639E4C-9BEA-467A-A05F-9219D400C7BC}" presName="connectorText" presStyleLbl="sibTrans2D1" presStyleIdx="8" presStyleCnt="9"/>
      <dgm:spPr/>
      <dgm:t>
        <a:bodyPr/>
        <a:lstStyle/>
        <a:p>
          <a:endParaRPr lang="es-ES"/>
        </a:p>
      </dgm:t>
    </dgm:pt>
    <dgm:pt modelId="{E33053B8-0AD2-40E2-9AD2-89BF00C08021}" type="pres">
      <dgm:prSet presAssocID="{2B9106F5-5582-4B25-86F0-F4B54EABF9EB}" presName="node" presStyleLbl="node1" presStyleIdx="9" presStyleCnt="10" custScaleX="3315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6069E0-8B83-40EB-BF4C-D2DD2D1596F8}" type="presOf" srcId="{77F9E19C-7449-4B55-AA0C-23D91BDC2C3B}" destId="{8B50A569-C4B1-479B-A675-8634B7FC30D4}" srcOrd="0" destOrd="0" presId="urn:microsoft.com/office/officeart/2005/8/layout/process2"/>
    <dgm:cxn modelId="{9B3613B5-4B74-4D94-A093-1CAF0ABE5352}" type="presOf" srcId="{2B9106F5-5582-4B25-86F0-F4B54EABF9EB}" destId="{E33053B8-0AD2-40E2-9AD2-89BF00C08021}" srcOrd="0" destOrd="0" presId="urn:microsoft.com/office/officeart/2005/8/layout/process2"/>
    <dgm:cxn modelId="{EAA02C97-F7F9-4C82-8895-F4385FE48265}" type="presOf" srcId="{EB120B59-CEF5-4B21-B67B-5CC2227A9B5D}" destId="{A2197B44-033B-4999-A0B3-D37B0BC4B44E}" srcOrd="0" destOrd="0" presId="urn:microsoft.com/office/officeart/2005/8/layout/process2"/>
    <dgm:cxn modelId="{502D5565-D0A1-45BE-A194-245A5168CE14}" type="presOf" srcId="{09E798DF-F86D-4E5F-BFA9-33F3B00B1404}" destId="{395EA0A2-02DF-4682-8FC5-38C9879D2A91}" srcOrd="0" destOrd="0" presId="urn:microsoft.com/office/officeart/2005/8/layout/process2"/>
    <dgm:cxn modelId="{7898A875-03DB-4621-B02E-5766C422CCB0}" srcId="{EB120B59-CEF5-4B21-B67B-5CC2227A9B5D}" destId="{980F7687-2387-4B7B-B4E6-7D4F6E9DA1FA}" srcOrd="7" destOrd="0" parTransId="{8B2BB827-04B4-42AF-BBBA-BF454312D740}" sibTransId="{6EBFA5AA-08E7-47A2-8911-79F3AF57CD76}"/>
    <dgm:cxn modelId="{B5AD25E1-5E19-495E-A1A3-C25676FD69C9}" type="presOf" srcId="{FC9E1F33-FEED-4A43-B364-DA7D6A283221}" destId="{AF1590A7-D6FC-4E49-BFF1-AEFA80A8F204}" srcOrd="1" destOrd="0" presId="urn:microsoft.com/office/officeart/2005/8/layout/process2"/>
    <dgm:cxn modelId="{82AFF671-C5BD-4505-B1E9-3202964A0587}" type="presOf" srcId="{33F72FA2-EDDD-4FDD-AF32-7D95828E4A2D}" destId="{B5447683-728B-4214-856D-2B98D1CB31AD}" srcOrd="0" destOrd="0" presId="urn:microsoft.com/office/officeart/2005/8/layout/process2"/>
    <dgm:cxn modelId="{C3AFAFA3-1ADB-48DF-B54B-8C18BA65532B}" type="presOf" srcId="{F5A91A69-C168-435E-89F8-667A75174505}" destId="{261BC010-B7F0-4C20-9D79-D7961CD5CC82}" srcOrd="1" destOrd="0" presId="urn:microsoft.com/office/officeart/2005/8/layout/process2"/>
    <dgm:cxn modelId="{1A0E661E-1E7D-41D0-B728-18F34EF9EFF6}" srcId="{EB120B59-CEF5-4B21-B67B-5CC2227A9B5D}" destId="{5B5B65C0-6468-4042-B87A-4C0BE3FE91F4}" srcOrd="0" destOrd="0" parTransId="{4E49B0B7-C735-466A-937D-87255BC9BDCD}" sibTransId="{E5B56E41-B97B-4B9D-9D0C-55D50F208F9A}"/>
    <dgm:cxn modelId="{F744B540-C1E2-46D4-B490-8981C7FE397D}" type="presOf" srcId="{67A3389C-0042-48C8-8B30-19DB68058CBE}" destId="{0D9932B8-9058-4EF7-BBE8-6B5D6665A867}" srcOrd="1" destOrd="0" presId="urn:microsoft.com/office/officeart/2005/8/layout/process2"/>
    <dgm:cxn modelId="{4841B4DC-9C72-4B30-820E-30263A36AF4D}" type="presOf" srcId="{8D18EA9C-4E14-4DFC-8964-A797678EE260}" destId="{E5ACECE8-1C36-4D68-934A-6A7F3BF6CC58}" srcOrd="0" destOrd="0" presId="urn:microsoft.com/office/officeart/2005/8/layout/process2"/>
    <dgm:cxn modelId="{BE41369E-6CAD-4A93-BD3A-CCE87974DA76}" srcId="{EB120B59-CEF5-4B21-B67B-5CC2227A9B5D}" destId="{33F72FA2-EDDD-4FDD-AF32-7D95828E4A2D}" srcOrd="2" destOrd="0" parTransId="{7836A96E-585D-40C3-98DA-7F4D0390BC9E}" sibTransId="{42B7D426-F8CE-46E7-9711-31B20499D7CD}"/>
    <dgm:cxn modelId="{78C8E130-8BF4-41C6-A405-86B2DA20C13A}" type="presOf" srcId="{E5B56E41-B97B-4B9D-9D0C-55D50F208F9A}" destId="{7F243558-46A6-4C86-8385-9724E2325C8B}" srcOrd="0" destOrd="0" presId="urn:microsoft.com/office/officeart/2005/8/layout/process2"/>
    <dgm:cxn modelId="{284444BC-F9C8-43DA-BD7C-C68929EC1DA7}" type="presOf" srcId="{9F639E4C-9BEA-467A-A05F-9219D400C7BC}" destId="{19183C92-2A9C-44E4-9981-99E278DD1BEE}" srcOrd="0" destOrd="0" presId="urn:microsoft.com/office/officeart/2005/8/layout/process2"/>
    <dgm:cxn modelId="{A34262F8-3B0C-4779-9B94-78B961EF3F67}" srcId="{EB120B59-CEF5-4B21-B67B-5CC2227A9B5D}" destId="{2B9106F5-5582-4B25-86F0-F4B54EABF9EB}" srcOrd="9" destOrd="0" parTransId="{98A18877-BDDA-414D-80FD-5B3845C88658}" sibTransId="{0211B7A3-2D6B-46C1-8835-80CB1C097D59}"/>
    <dgm:cxn modelId="{9749817C-C00D-4C7F-A451-AD481EB4A63D}" type="presOf" srcId="{E5B56E41-B97B-4B9D-9D0C-55D50F208F9A}" destId="{01BA7608-1EE4-4FC1-B0AB-92F18BBE56C2}" srcOrd="1" destOrd="0" presId="urn:microsoft.com/office/officeart/2005/8/layout/process2"/>
    <dgm:cxn modelId="{6928A70B-7F1B-469E-B4F0-205A68A73D65}" type="presOf" srcId="{D6E0E8D0-B029-41E3-B694-617AFB23EA5E}" destId="{DB61D8E1-69CC-485F-B0A8-9A3811AEA24C}" srcOrd="0" destOrd="0" presId="urn:microsoft.com/office/officeart/2005/8/layout/process2"/>
    <dgm:cxn modelId="{48364059-581E-4FEC-9A26-5D84EC39064B}" type="presOf" srcId="{6EBFA5AA-08E7-47A2-8911-79F3AF57CD76}" destId="{7CD2D7A9-8EED-41DD-8ED3-E50691506532}" srcOrd="0" destOrd="0" presId="urn:microsoft.com/office/officeart/2005/8/layout/process2"/>
    <dgm:cxn modelId="{C146268C-3BDD-4422-883C-33E4F0435E9E}" type="presOf" srcId="{FC9E1F33-FEED-4A43-B364-DA7D6A283221}" destId="{F211A77B-FBBF-48D9-B07B-9F49688A3B67}" srcOrd="0" destOrd="0" presId="urn:microsoft.com/office/officeart/2005/8/layout/process2"/>
    <dgm:cxn modelId="{AA903E40-234E-4ADE-99AF-20DE91EC4EBC}" type="presOf" srcId="{3C6C0B3E-0CE4-4C11-951E-8B67724C93F8}" destId="{52BC9002-C2C6-4272-B094-1B349992E0BE}" srcOrd="1" destOrd="0" presId="urn:microsoft.com/office/officeart/2005/8/layout/process2"/>
    <dgm:cxn modelId="{2CBBDEC6-2B6A-4328-A7C8-F6F8EC58BECA}" srcId="{EB120B59-CEF5-4B21-B67B-5CC2227A9B5D}" destId="{323576E1-B6E6-4EB3-98E3-42FBE23E40A3}" srcOrd="8" destOrd="0" parTransId="{5F4C60C4-BBA1-4EBA-AB72-69EC1D202F88}" sibTransId="{9F639E4C-9BEA-467A-A05F-9219D400C7BC}"/>
    <dgm:cxn modelId="{C79E67F6-1CEC-4DB3-90A1-1587CB02F09A}" type="presOf" srcId="{42B7D426-F8CE-46E7-9711-31B20499D7CD}" destId="{880C9500-8F58-42CC-90A1-995839F0ECCB}" srcOrd="1" destOrd="0" presId="urn:microsoft.com/office/officeart/2005/8/layout/process2"/>
    <dgm:cxn modelId="{0643AC10-DCD5-4721-A9E2-4C61099F6004}" type="presOf" srcId="{3C6C0B3E-0CE4-4C11-951E-8B67724C93F8}" destId="{6B33A282-2FBB-431B-AE8B-15F0AF61C7F7}" srcOrd="0" destOrd="0" presId="urn:microsoft.com/office/officeart/2005/8/layout/process2"/>
    <dgm:cxn modelId="{7B75A50C-E583-4F13-824C-5C3D60CD0DF3}" type="presOf" srcId="{4DCD8185-4064-4B57-BD8C-A039803AFADE}" destId="{B23DEF42-63A8-435E-836F-42958C3ADF65}" srcOrd="0" destOrd="0" presId="urn:microsoft.com/office/officeart/2005/8/layout/process2"/>
    <dgm:cxn modelId="{80C9CAB6-FA39-40E2-9669-2CA6BAF5689B}" type="presOf" srcId="{323576E1-B6E6-4EB3-98E3-42FBE23E40A3}" destId="{F399F294-E2FA-4B07-A06D-BED35342A97B}" srcOrd="0" destOrd="0" presId="urn:microsoft.com/office/officeart/2005/8/layout/process2"/>
    <dgm:cxn modelId="{00BD2D14-699F-4F85-B9B3-48010E039CBD}" type="presOf" srcId="{67A3389C-0042-48C8-8B30-19DB68058CBE}" destId="{8BC2DD6B-1084-432E-9CB7-EB0AF8979915}" srcOrd="0" destOrd="0" presId="urn:microsoft.com/office/officeart/2005/8/layout/process2"/>
    <dgm:cxn modelId="{7DFA3628-A3DA-4A9C-BDCF-A6764EF66170}" type="presOf" srcId="{F5A91A69-C168-435E-89F8-667A75174505}" destId="{FDBC95A7-1CC5-4368-B8B5-88A73F657D22}" srcOrd="0" destOrd="0" presId="urn:microsoft.com/office/officeart/2005/8/layout/process2"/>
    <dgm:cxn modelId="{CC654C08-03F1-4A1E-8551-54BC883D3F86}" srcId="{EB120B59-CEF5-4B21-B67B-5CC2227A9B5D}" destId="{2B29058F-2BAC-4AD2-8793-DC37689C118A}" srcOrd="6" destOrd="0" parTransId="{5FA72C9F-51F9-42AC-9FA3-A13ED57E1EBE}" sibTransId="{F5A91A69-C168-435E-89F8-667A75174505}"/>
    <dgm:cxn modelId="{C423D169-AC25-4415-AA18-283BDF366265}" type="presOf" srcId="{9F639E4C-9BEA-467A-A05F-9219D400C7BC}" destId="{BDE0BED7-3B9F-467F-BDC2-0B8771378C80}" srcOrd="1" destOrd="0" presId="urn:microsoft.com/office/officeart/2005/8/layout/process2"/>
    <dgm:cxn modelId="{0852F5CE-9CC2-429C-8230-1CCCBEEC0810}" srcId="{EB120B59-CEF5-4B21-B67B-5CC2227A9B5D}" destId="{D6E0E8D0-B029-41E3-B694-617AFB23EA5E}" srcOrd="3" destOrd="0" parTransId="{16AD0F06-707A-4675-AD05-424ECCBB43DA}" sibTransId="{FC9E1F33-FEED-4A43-B364-DA7D6A283221}"/>
    <dgm:cxn modelId="{1E04744C-33C2-4125-A92B-ABBF2DB94248}" type="presOf" srcId="{09E798DF-F86D-4E5F-BFA9-33F3B00B1404}" destId="{2B0595EA-7355-40A2-8A94-A4C74B41DA63}" srcOrd="1" destOrd="0" presId="urn:microsoft.com/office/officeart/2005/8/layout/process2"/>
    <dgm:cxn modelId="{8FCD5728-F14E-4E50-A750-9D60CBD127E2}" type="presOf" srcId="{42B7D426-F8CE-46E7-9711-31B20499D7CD}" destId="{449D8990-2BBB-45C0-8F8D-A50BEC568B19}" srcOrd="0" destOrd="0" presId="urn:microsoft.com/office/officeart/2005/8/layout/process2"/>
    <dgm:cxn modelId="{CF16076A-7483-4307-88D3-6796AF09F680}" type="presOf" srcId="{980F7687-2387-4B7B-B4E6-7D4F6E9DA1FA}" destId="{DF3A744F-FE06-4339-8C44-DA93B5AC7871}" srcOrd="0" destOrd="0" presId="urn:microsoft.com/office/officeart/2005/8/layout/process2"/>
    <dgm:cxn modelId="{26E8C781-C6D4-427A-927C-9555404B851C}" type="presOf" srcId="{5B5B65C0-6468-4042-B87A-4C0BE3FE91F4}" destId="{0D7AB790-71EF-4296-B2D4-4E82DE1B17C7}" srcOrd="0" destOrd="0" presId="urn:microsoft.com/office/officeart/2005/8/layout/process2"/>
    <dgm:cxn modelId="{C0FDCAB1-B597-4FF8-8946-B33B052BB2EE}" type="presOf" srcId="{6EBFA5AA-08E7-47A2-8911-79F3AF57CD76}" destId="{0FE69E50-FAAE-462C-BCD4-33DFD6DF8EB6}" srcOrd="1" destOrd="0" presId="urn:microsoft.com/office/officeart/2005/8/layout/process2"/>
    <dgm:cxn modelId="{13AC7A9B-2021-44AD-A8A6-CCB193513E3E}" srcId="{EB120B59-CEF5-4B21-B67B-5CC2227A9B5D}" destId="{4DCD8185-4064-4B57-BD8C-A039803AFADE}" srcOrd="4" destOrd="0" parTransId="{CFACD1EB-1B8E-425F-AC74-F5051C9383E5}" sibTransId="{67A3389C-0042-48C8-8B30-19DB68058CBE}"/>
    <dgm:cxn modelId="{7F9A13F9-DC4B-4258-B4D8-B778C9EBBDBE}" srcId="{EB120B59-CEF5-4B21-B67B-5CC2227A9B5D}" destId="{8D18EA9C-4E14-4DFC-8964-A797678EE260}" srcOrd="1" destOrd="0" parTransId="{C8E6B66A-8B7E-4B67-B897-F212CA6F58A5}" sibTransId="{3C6C0B3E-0CE4-4C11-951E-8B67724C93F8}"/>
    <dgm:cxn modelId="{D4BB290A-1983-440B-9BB2-3ADB5410B499}" srcId="{EB120B59-CEF5-4B21-B67B-5CC2227A9B5D}" destId="{77F9E19C-7449-4B55-AA0C-23D91BDC2C3B}" srcOrd="5" destOrd="0" parTransId="{D62593ED-FA48-4816-8F80-31B47B252661}" sibTransId="{09E798DF-F86D-4E5F-BFA9-33F3B00B1404}"/>
    <dgm:cxn modelId="{651F77CC-4822-412C-A738-3D9B2F851761}" type="presOf" srcId="{2B29058F-2BAC-4AD2-8793-DC37689C118A}" destId="{4819C252-749C-4ABB-9246-C86CDBC39955}" srcOrd="0" destOrd="0" presId="urn:microsoft.com/office/officeart/2005/8/layout/process2"/>
    <dgm:cxn modelId="{956947C0-A4EE-4697-BEB5-D27FFDC70880}" type="presParOf" srcId="{A2197B44-033B-4999-A0B3-D37B0BC4B44E}" destId="{0D7AB790-71EF-4296-B2D4-4E82DE1B17C7}" srcOrd="0" destOrd="0" presId="urn:microsoft.com/office/officeart/2005/8/layout/process2"/>
    <dgm:cxn modelId="{66E9364E-7C8B-49E0-B6CE-1F554BE3A2BC}" type="presParOf" srcId="{A2197B44-033B-4999-A0B3-D37B0BC4B44E}" destId="{7F243558-46A6-4C86-8385-9724E2325C8B}" srcOrd="1" destOrd="0" presId="urn:microsoft.com/office/officeart/2005/8/layout/process2"/>
    <dgm:cxn modelId="{BE712739-24F8-44C1-AFA5-D4F1793E0251}" type="presParOf" srcId="{7F243558-46A6-4C86-8385-9724E2325C8B}" destId="{01BA7608-1EE4-4FC1-B0AB-92F18BBE56C2}" srcOrd="0" destOrd="0" presId="urn:microsoft.com/office/officeart/2005/8/layout/process2"/>
    <dgm:cxn modelId="{FFD098D8-11A1-4F4D-8AD1-8A0554F149CC}" type="presParOf" srcId="{A2197B44-033B-4999-A0B3-D37B0BC4B44E}" destId="{E5ACECE8-1C36-4D68-934A-6A7F3BF6CC58}" srcOrd="2" destOrd="0" presId="urn:microsoft.com/office/officeart/2005/8/layout/process2"/>
    <dgm:cxn modelId="{14A6C2C9-5C55-4626-9069-6FFC024D799B}" type="presParOf" srcId="{A2197B44-033B-4999-A0B3-D37B0BC4B44E}" destId="{6B33A282-2FBB-431B-AE8B-15F0AF61C7F7}" srcOrd="3" destOrd="0" presId="urn:microsoft.com/office/officeart/2005/8/layout/process2"/>
    <dgm:cxn modelId="{9C67CF5D-97A4-476D-93B4-720241D6AE6E}" type="presParOf" srcId="{6B33A282-2FBB-431B-AE8B-15F0AF61C7F7}" destId="{52BC9002-C2C6-4272-B094-1B349992E0BE}" srcOrd="0" destOrd="0" presId="urn:microsoft.com/office/officeart/2005/8/layout/process2"/>
    <dgm:cxn modelId="{4E17E0A4-281E-47CC-9922-C55646178D52}" type="presParOf" srcId="{A2197B44-033B-4999-A0B3-D37B0BC4B44E}" destId="{B5447683-728B-4214-856D-2B98D1CB31AD}" srcOrd="4" destOrd="0" presId="urn:microsoft.com/office/officeart/2005/8/layout/process2"/>
    <dgm:cxn modelId="{6F801B2E-933A-416C-8149-8C45A1F19FCF}" type="presParOf" srcId="{A2197B44-033B-4999-A0B3-D37B0BC4B44E}" destId="{449D8990-2BBB-45C0-8F8D-A50BEC568B19}" srcOrd="5" destOrd="0" presId="urn:microsoft.com/office/officeart/2005/8/layout/process2"/>
    <dgm:cxn modelId="{3FD15852-CCFE-4B95-BC86-AA08862C67B7}" type="presParOf" srcId="{449D8990-2BBB-45C0-8F8D-A50BEC568B19}" destId="{880C9500-8F58-42CC-90A1-995839F0ECCB}" srcOrd="0" destOrd="0" presId="urn:microsoft.com/office/officeart/2005/8/layout/process2"/>
    <dgm:cxn modelId="{26714670-F958-40DC-8639-B2B7B1EBD902}" type="presParOf" srcId="{A2197B44-033B-4999-A0B3-D37B0BC4B44E}" destId="{DB61D8E1-69CC-485F-B0A8-9A3811AEA24C}" srcOrd="6" destOrd="0" presId="urn:microsoft.com/office/officeart/2005/8/layout/process2"/>
    <dgm:cxn modelId="{515CF30E-579E-41F1-8C57-945B2269191B}" type="presParOf" srcId="{A2197B44-033B-4999-A0B3-D37B0BC4B44E}" destId="{F211A77B-FBBF-48D9-B07B-9F49688A3B67}" srcOrd="7" destOrd="0" presId="urn:microsoft.com/office/officeart/2005/8/layout/process2"/>
    <dgm:cxn modelId="{AEE5D82A-30EE-4A7C-A5EA-81AB93A5F25C}" type="presParOf" srcId="{F211A77B-FBBF-48D9-B07B-9F49688A3B67}" destId="{AF1590A7-D6FC-4E49-BFF1-AEFA80A8F204}" srcOrd="0" destOrd="0" presId="urn:microsoft.com/office/officeart/2005/8/layout/process2"/>
    <dgm:cxn modelId="{0FB47540-FAB0-4189-B59C-8D18FD7B482F}" type="presParOf" srcId="{A2197B44-033B-4999-A0B3-D37B0BC4B44E}" destId="{B23DEF42-63A8-435E-836F-42958C3ADF65}" srcOrd="8" destOrd="0" presId="urn:microsoft.com/office/officeart/2005/8/layout/process2"/>
    <dgm:cxn modelId="{B012F4DB-92B0-4B51-B0AB-6DFD1BA4DCF3}" type="presParOf" srcId="{A2197B44-033B-4999-A0B3-D37B0BC4B44E}" destId="{8BC2DD6B-1084-432E-9CB7-EB0AF8979915}" srcOrd="9" destOrd="0" presId="urn:microsoft.com/office/officeart/2005/8/layout/process2"/>
    <dgm:cxn modelId="{0CC51CC1-153C-41F9-9A82-30631E8C1CC3}" type="presParOf" srcId="{8BC2DD6B-1084-432E-9CB7-EB0AF8979915}" destId="{0D9932B8-9058-4EF7-BBE8-6B5D6665A867}" srcOrd="0" destOrd="0" presId="urn:microsoft.com/office/officeart/2005/8/layout/process2"/>
    <dgm:cxn modelId="{59941046-BFE1-43CF-8FE7-E31CB771581E}" type="presParOf" srcId="{A2197B44-033B-4999-A0B3-D37B0BC4B44E}" destId="{8B50A569-C4B1-479B-A675-8634B7FC30D4}" srcOrd="10" destOrd="0" presId="urn:microsoft.com/office/officeart/2005/8/layout/process2"/>
    <dgm:cxn modelId="{531BC14B-4AA9-4E31-97FA-04E8161EBA5B}" type="presParOf" srcId="{A2197B44-033B-4999-A0B3-D37B0BC4B44E}" destId="{395EA0A2-02DF-4682-8FC5-38C9879D2A91}" srcOrd="11" destOrd="0" presId="urn:microsoft.com/office/officeart/2005/8/layout/process2"/>
    <dgm:cxn modelId="{C2BF3588-A6EF-4E22-8B20-9C8F795B70A8}" type="presParOf" srcId="{395EA0A2-02DF-4682-8FC5-38C9879D2A91}" destId="{2B0595EA-7355-40A2-8A94-A4C74B41DA63}" srcOrd="0" destOrd="0" presId="urn:microsoft.com/office/officeart/2005/8/layout/process2"/>
    <dgm:cxn modelId="{FAAEF3AB-AE46-4412-95D0-D8D3960DCDDF}" type="presParOf" srcId="{A2197B44-033B-4999-A0B3-D37B0BC4B44E}" destId="{4819C252-749C-4ABB-9246-C86CDBC39955}" srcOrd="12" destOrd="0" presId="urn:microsoft.com/office/officeart/2005/8/layout/process2"/>
    <dgm:cxn modelId="{E5AD9CED-ABEB-4433-AA9C-76CC5C715811}" type="presParOf" srcId="{A2197B44-033B-4999-A0B3-D37B0BC4B44E}" destId="{FDBC95A7-1CC5-4368-B8B5-88A73F657D22}" srcOrd="13" destOrd="0" presId="urn:microsoft.com/office/officeart/2005/8/layout/process2"/>
    <dgm:cxn modelId="{678BF2E3-4638-4DA4-BF6A-078EE9B034E0}" type="presParOf" srcId="{FDBC95A7-1CC5-4368-B8B5-88A73F657D22}" destId="{261BC010-B7F0-4C20-9D79-D7961CD5CC82}" srcOrd="0" destOrd="0" presId="urn:microsoft.com/office/officeart/2005/8/layout/process2"/>
    <dgm:cxn modelId="{A66848BF-B198-43BE-AEE1-1158E9DE08B0}" type="presParOf" srcId="{A2197B44-033B-4999-A0B3-D37B0BC4B44E}" destId="{DF3A744F-FE06-4339-8C44-DA93B5AC7871}" srcOrd="14" destOrd="0" presId="urn:microsoft.com/office/officeart/2005/8/layout/process2"/>
    <dgm:cxn modelId="{F7DAD75F-8689-48E2-9CC4-5362D7D76DB0}" type="presParOf" srcId="{A2197B44-033B-4999-A0B3-D37B0BC4B44E}" destId="{7CD2D7A9-8EED-41DD-8ED3-E50691506532}" srcOrd="15" destOrd="0" presId="urn:microsoft.com/office/officeart/2005/8/layout/process2"/>
    <dgm:cxn modelId="{A2F9FC26-8E9F-411E-AAF7-FE1C6495E301}" type="presParOf" srcId="{7CD2D7A9-8EED-41DD-8ED3-E50691506532}" destId="{0FE69E50-FAAE-462C-BCD4-33DFD6DF8EB6}" srcOrd="0" destOrd="0" presId="urn:microsoft.com/office/officeart/2005/8/layout/process2"/>
    <dgm:cxn modelId="{1F241E79-B8E3-4634-B4A4-5F5B3817DA30}" type="presParOf" srcId="{A2197B44-033B-4999-A0B3-D37B0BC4B44E}" destId="{F399F294-E2FA-4B07-A06D-BED35342A97B}" srcOrd="16" destOrd="0" presId="urn:microsoft.com/office/officeart/2005/8/layout/process2"/>
    <dgm:cxn modelId="{95778944-E959-49E4-B165-45C74B57B51F}" type="presParOf" srcId="{A2197B44-033B-4999-A0B3-D37B0BC4B44E}" destId="{19183C92-2A9C-44E4-9981-99E278DD1BEE}" srcOrd="17" destOrd="0" presId="urn:microsoft.com/office/officeart/2005/8/layout/process2"/>
    <dgm:cxn modelId="{D12A47DC-0F83-44D7-8C4F-735014FF46C6}" type="presParOf" srcId="{19183C92-2A9C-44E4-9981-99E278DD1BEE}" destId="{BDE0BED7-3B9F-467F-BDC2-0B8771378C80}" srcOrd="0" destOrd="0" presId="urn:microsoft.com/office/officeart/2005/8/layout/process2"/>
    <dgm:cxn modelId="{CF3C603C-FE12-469C-BFCD-9FC35693CF24}" type="presParOf" srcId="{A2197B44-033B-4999-A0B3-D37B0BC4B44E}" destId="{E33053B8-0AD2-40E2-9AD2-89BF00C08021}" srcOrd="1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BFB5AC-8F60-425E-AF5E-4841A77771CE}">
      <dsp:nvSpPr>
        <dsp:cNvPr id="0" name=""/>
        <dsp:cNvSpPr/>
      </dsp:nvSpPr>
      <dsp:spPr>
        <a:xfrm>
          <a:off x="0" y="146990"/>
          <a:ext cx="6847929" cy="44460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máis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específicas: </a:t>
          </a:r>
        </a:p>
      </dsp:txBody>
      <dsp:txXfrm>
        <a:off x="0" y="146990"/>
        <a:ext cx="6847929" cy="444600"/>
      </dsp:txXfrm>
    </dsp:sp>
    <dsp:sp modelId="{C382766D-585A-4FE5-A893-FC18CC004112}">
      <dsp:nvSpPr>
        <dsp:cNvPr id="0" name=""/>
        <dsp:cNvSpPr/>
      </dsp:nvSpPr>
      <dsp:spPr>
        <a:xfrm>
          <a:off x="0" y="591590"/>
          <a:ext cx="6847929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  <a:endParaRPr lang="es-E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91590"/>
        <a:ext cx="6847929" cy="1455210"/>
      </dsp:txXfrm>
    </dsp:sp>
    <dsp:sp modelId="{48BB07A8-20A5-471A-84CF-03BC85D04886}">
      <dsp:nvSpPr>
        <dsp:cNvPr id="0" name=""/>
        <dsp:cNvSpPr/>
      </dsp:nvSpPr>
      <dsp:spPr>
        <a:xfrm>
          <a:off x="0" y="2046800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Despistados?</a:t>
          </a:r>
        </a:p>
      </dsp:txBody>
      <dsp:txXfrm>
        <a:off x="0" y="2046800"/>
        <a:ext cx="6847929" cy="444600"/>
      </dsp:txXfrm>
    </dsp:sp>
    <dsp:sp modelId="{9B1B63A9-60E0-4E8A-B3CC-F01E17842708}">
      <dsp:nvSpPr>
        <dsp:cNvPr id="0" name=""/>
        <dsp:cNvSpPr/>
      </dsp:nvSpPr>
      <dsp:spPr>
        <a:xfrm>
          <a:off x="0" y="2491400"/>
          <a:ext cx="6847929" cy="452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Os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nenos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gl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non son “despistados”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“perezosos”. </a:t>
          </a:r>
        </a:p>
      </dsp:txBody>
      <dsp:txXfrm>
        <a:off x="0" y="2491400"/>
        <a:ext cx="6847929" cy="452295"/>
      </dsp:txXfrm>
    </dsp:sp>
    <dsp:sp modelId="{05F1D61C-A4A8-46F4-8D82-BC015BC3786B}">
      <dsp:nvSpPr>
        <dsp:cNvPr id="0" name=""/>
        <dsp:cNvSpPr/>
      </dsp:nvSpPr>
      <dsp:spPr>
        <a:xfrm>
          <a:off x="0" y="2943695"/>
          <a:ext cx="6847929" cy="444600"/>
        </a:xfrm>
        <a:prstGeom prst="roundRect">
          <a:avLst/>
        </a:prstGeom>
        <a:solidFill>
          <a:schemeClr val="accent3">
            <a:shade val="50000"/>
            <a:hueOff val="573708"/>
            <a:satOff val="-55336"/>
            <a:lumOff val="53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Cura?</a:t>
          </a:r>
        </a:p>
      </dsp:txBody>
      <dsp:txXfrm>
        <a:off x="0" y="2943695"/>
        <a:ext cx="6847929" cy="444600"/>
      </dsp:txXfrm>
    </dsp:sp>
    <dsp:sp modelId="{F8CCCABF-C570-4759-A24F-E3857AD004E0}">
      <dsp:nvSpPr>
        <dsp:cNvPr id="0" name=""/>
        <dsp:cNvSpPr/>
      </dsp:nvSpPr>
      <dsp:spPr>
        <a:xfrm>
          <a:off x="0" y="3388295"/>
          <a:ext cx="6847929" cy="49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ningunha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“cura”.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a vida. </a:t>
          </a:r>
        </a:p>
      </dsp:txBody>
      <dsp:txXfrm>
        <a:off x="0" y="3388295"/>
        <a:ext cx="6847929" cy="491625"/>
      </dsp:txXfrm>
    </dsp:sp>
    <dsp:sp modelId="{383DF666-7FF8-4523-A641-284538842715}">
      <dsp:nvSpPr>
        <dsp:cNvPr id="0" name=""/>
        <dsp:cNvSpPr/>
      </dsp:nvSpPr>
      <dsp:spPr>
        <a:xfrm>
          <a:off x="0" y="3879920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sp:txBody>
      <dsp:txXfrm>
        <a:off x="0" y="3879920"/>
        <a:ext cx="6847929" cy="444600"/>
      </dsp:txXfrm>
    </dsp:sp>
    <dsp:sp modelId="{B418F726-CD9E-46DD-AE54-83E54E48F578}">
      <dsp:nvSpPr>
        <dsp:cNvPr id="0" name=""/>
        <dsp:cNvSpPr/>
      </dsp:nvSpPr>
      <dsp:spPr>
        <a:xfrm>
          <a:off x="0" y="4324520"/>
          <a:ext cx="6847929" cy="64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A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s dificultades do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normalmente son diagnosticadas no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colexio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, cando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comezan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a observar dificultades para aprender da forma esperada. </a:t>
          </a:r>
        </a:p>
      </dsp:txBody>
      <dsp:txXfrm>
        <a:off x="0" y="4324520"/>
        <a:ext cx="6847929" cy="6489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0" y="2462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orais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2462"/>
        <a:ext cx="4636765" cy="435144"/>
      </dsp:txXfrm>
    </dsp:sp>
    <dsp:sp modelId="{7B44B508-A0C5-4FF2-8AE6-B20AD49C9C72}">
      <dsp:nvSpPr>
        <dsp:cNvPr id="0" name=""/>
        <dsp:cNvSpPr/>
      </dsp:nvSpPr>
      <dsp:spPr>
        <a:xfrm rot="5400000">
          <a:off x="2236792" y="448485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236792" y="448485"/>
        <a:ext cx="163179" cy="195815"/>
      </dsp:txXfrm>
    </dsp:sp>
    <dsp:sp modelId="{7ACB87A0-DA35-484F-A4B1-C23763BEBDA5}">
      <dsp:nvSpPr>
        <dsp:cNvPr id="0" name=""/>
        <dsp:cNvSpPr/>
      </dsp:nvSpPr>
      <dsp:spPr>
        <a:xfrm>
          <a:off x="0" y="655179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1116195"/>
            <a:satOff val="-6114"/>
            <a:lumOff val="1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adaptados. </a:t>
          </a:r>
        </a:p>
      </dsp:txBody>
      <dsp:txXfrm>
        <a:off x="0" y="655179"/>
        <a:ext cx="4636765" cy="435144"/>
      </dsp:txXfrm>
    </dsp:sp>
    <dsp:sp modelId="{E210214D-275A-41B6-AA91-2A3CB946AF26}">
      <dsp:nvSpPr>
        <dsp:cNvPr id="0" name=""/>
        <dsp:cNvSpPr/>
      </dsp:nvSpPr>
      <dsp:spPr>
        <a:xfrm rot="5400000">
          <a:off x="2240106" y="1096784"/>
          <a:ext cx="156551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395243"/>
            <a:satOff val="-7643"/>
            <a:lumOff val="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240106" y="1096784"/>
        <a:ext cx="156551" cy="195815"/>
      </dsp:txXfrm>
    </dsp:sp>
    <dsp:sp modelId="{A9043BFF-CABD-4AD1-8990-64D4F74EF10B}">
      <dsp:nvSpPr>
        <dsp:cNvPr id="0" name=""/>
        <dsp:cNvSpPr/>
      </dsp:nvSpPr>
      <dsp:spPr>
        <a:xfrm>
          <a:off x="0" y="1299059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2232389"/>
            <a:satOff val="-12228"/>
            <a:lumOff val="3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Escoitar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sen tomar apuntes. </a:t>
          </a:r>
        </a:p>
      </dsp:txBody>
      <dsp:txXfrm>
        <a:off x="0" y="1299059"/>
        <a:ext cx="4636765" cy="435144"/>
      </dsp:txXfrm>
    </dsp:sp>
    <dsp:sp modelId="{FCD6315E-D097-4138-B45F-C47095F4592D}">
      <dsp:nvSpPr>
        <dsp:cNvPr id="0" name=""/>
        <dsp:cNvSpPr/>
      </dsp:nvSpPr>
      <dsp:spPr>
        <a:xfrm rot="5400000">
          <a:off x="2233478" y="1749501"/>
          <a:ext cx="169807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233478" y="1749501"/>
        <a:ext cx="169807" cy="195815"/>
      </dsp:txXfrm>
    </dsp:sp>
    <dsp:sp modelId="{E8D6FA2E-C93F-408F-9CCB-018DA0270A87}">
      <dsp:nvSpPr>
        <dsp:cNvPr id="0" name=""/>
        <dsp:cNvSpPr/>
      </dsp:nvSpPr>
      <dsp:spPr>
        <a:xfrm>
          <a:off x="0" y="1960614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3348584"/>
            <a:satOff val="-18343"/>
            <a:lumOff val="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Facilitar modos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multisensoriais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0" y="1960614"/>
        <a:ext cx="4636765" cy="435144"/>
      </dsp:txXfrm>
    </dsp:sp>
    <dsp:sp modelId="{A74E5B69-4284-4B0C-9353-AC868195B246}">
      <dsp:nvSpPr>
        <dsp:cNvPr id="0" name=""/>
        <dsp:cNvSpPr/>
      </dsp:nvSpPr>
      <dsp:spPr>
        <a:xfrm rot="5400000">
          <a:off x="2236792" y="2406638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185730"/>
            <a:satOff val="-22928"/>
            <a:lumOff val="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236792" y="2406638"/>
        <a:ext cx="163179" cy="195815"/>
      </dsp:txXfrm>
    </dsp:sp>
    <dsp:sp modelId="{939EA98D-BE08-4B35-97B3-10E8A27F6A33}">
      <dsp:nvSpPr>
        <dsp:cNvPr id="0" name=""/>
        <dsp:cNvSpPr/>
      </dsp:nvSpPr>
      <dsp:spPr>
        <a:xfrm>
          <a:off x="0" y="2613331"/>
          <a:ext cx="4636765" cy="795488"/>
        </a:xfrm>
        <a:prstGeom prst="roundRect">
          <a:avLst>
            <a:gd name="adj" fmla="val 10000"/>
          </a:avLst>
        </a:prstGeom>
        <a:solidFill>
          <a:schemeClr val="accent3">
            <a:hueOff val="-4464778"/>
            <a:satOff val="-24457"/>
            <a:lumOff val="7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Apoyo visual.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1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Autoinstrucciones</a:t>
          </a:r>
          <a:r>
            <a:rPr lang="es-E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Material manipulativo</a:t>
          </a:r>
        </a:p>
      </dsp:txBody>
      <dsp:txXfrm>
        <a:off x="0" y="2613331"/>
        <a:ext cx="4636765" cy="795488"/>
      </dsp:txXfrm>
    </dsp:sp>
    <dsp:sp modelId="{CF75CCDB-9EA7-43B8-A098-83D595E6B3F3}">
      <dsp:nvSpPr>
        <dsp:cNvPr id="0" name=""/>
        <dsp:cNvSpPr/>
      </dsp:nvSpPr>
      <dsp:spPr>
        <a:xfrm rot="5400000">
          <a:off x="2236792" y="3419699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236792" y="3419699"/>
        <a:ext cx="163179" cy="195815"/>
      </dsp:txXfrm>
    </dsp:sp>
    <dsp:sp modelId="{A73767CB-6550-41EC-9855-2F4F5365E3E2}">
      <dsp:nvSpPr>
        <dsp:cNvPr id="0" name=""/>
        <dsp:cNvSpPr/>
      </dsp:nvSpPr>
      <dsp:spPr>
        <a:xfrm>
          <a:off x="0" y="3626392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Cantidade de deberes.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26392"/>
        <a:ext cx="4636765" cy="43514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218354-363D-424C-8FB8-4E9ED9B3B6F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8D099-880D-48B7-950C-F442EC8E802F}">
      <dsp:nvSpPr>
        <dsp:cNvPr id="0" name=""/>
        <dsp:cNvSpPr/>
      </dsp:nvSpPr>
      <dsp:spPr>
        <a:xfrm>
          <a:off x="564979" y="406400"/>
          <a:ext cx="6364609" cy="812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Char char="•"/>
          </a:pP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maneira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de que aprenda as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sp:txBody>
      <dsp:txXfrm>
        <a:off x="564979" y="406400"/>
        <a:ext cx="6364609" cy="812800"/>
      </dsp:txXfrm>
    </dsp:sp>
    <dsp:sp modelId="{E3A6C466-F5B0-4DD6-B436-2E7F255D1A46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007AA-A4BC-4E43-A1FD-5A3819B6F134}">
      <dsp:nvSpPr>
        <dsp:cNvPr id="0" name=""/>
        <dsp:cNvSpPr/>
      </dsp:nvSpPr>
      <dsp:spPr>
        <a:xfrm>
          <a:off x="860432" y="1625599"/>
          <a:ext cx="6069156" cy="812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Char char="•"/>
          </a:pP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Sempre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suma e resta cos dedos, e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ten 9 anos. </a:t>
          </a:r>
        </a:p>
      </dsp:txBody>
      <dsp:txXfrm>
        <a:off x="860432" y="1625599"/>
        <a:ext cx="6069156" cy="812800"/>
      </dsp:txXfrm>
    </dsp:sp>
    <dsp:sp modelId="{E79A3C28-36F6-49E9-B233-793089398145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AEA41-E2E6-41E4-A27C-BC447AB3C1B5}">
      <dsp:nvSpPr>
        <dsp:cNvPr id="0" name=""/>
        <dsp:cNvSpPr/>
      </dsp:nvSpPr>
      <dsp:spPr>
        <a:xfrm>
          <a:off x="564979" y="2844800"/>
          <a:ext cx="6364609" cy="81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i="0" kern="1200">
              <a:latin typeface="Arial" panose="020B0604020202020204" pitchFamily="34" charset="0"/>
              <a:cs typeface="Arial" panose="020B0604020202020204" pitchFamily="34" charset="0"/>
            </a:rPr>
            <a:t>Ao meu fillo cústalle moito restar levando.</a:t>
          </a:r>
          <a:endParaRPr lang="es-ES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979" y="2844800"/>
        <a:ext cx="6364609" cy="812800"/>
      </dsp:txXfrm>
    </dsp:sp>
    <dsp:sp modelId="{883766BA-DA37-44DB-9A14-56C39373E875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B0D3DB-A69B-4E2C-8DF8-B4BC155ED725}">
      <dsp:nvSpPr>
        <dsp:cNvPr id="0" name=""/>
        <dsp:cNvSpPr/>
      </dsp:nvSpPr>
      <dsp:spPr>
        <a:xfrm>
          <a:off x="0" y="0"/>
          <a:ext cx="66484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598038-70EF-4A32-BAFD-8646C1891C39}">
      <dsp:nvSpPr>
        <dsp:cNvPr id="0" name=""/>
        <dsp:cNvSpPr/>
      </dsp:nvSpPr>
      <dsp:spPr>
        <a:xfrm>
          <a:off x="0" y="0"/>
          <a:ext cx="1329680" cy="262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cos números: </a:t>
          </a:r>
          <a:endParaRPr lang="es-ES" sz="1600" kern="1200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329680" cy="2628292"/>
      </dsp:txXfrm>
    </dsp:sp>
    <dsp:sp modelId="{B3035991-CFA0-4E22-86CF-43D8E093BA70}">
      <dsp:nvSpPr>
        <dsp:cNvPr id="0" name=""/>
        <dsp:cNvSpPr/>
      </dsp:nvSpPr>
      <dsp:spPr>
        <a:xfrm>
          <a:off x="1429406" y="30896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exemplo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). </a:t>
          </a:r>
        </a:p>
      </dsp:txBody>
      <dsp:txXfrm>
        <a:off x="1429406" y="30896"/>
        <a:ext cx="5218994" cy="617930"/>
      </dsp:txXfrm>
    </dsp:sp>
    <dsp:sp modelId="{1B5BA537-52D0-42BC-8914-EAD31D10CDC6}">
      <dsp:nvSpPr>
        <dsp:cNvPr id="0" name=""/>
        <dsp:cNvSpPr/>
      </dsp:nvSpPr>
      <dsp:spPr>
        <a:xfrm>
          <a:off x="1329679" y="648827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14E3B8D-6F28-4840-B624-0C89C034BCBA}">
      <dsp:nvSpPr>
        <dsp:cNvPr id="0" name=""/>
        <dsp:cNvSpPr/>
      </dsp:nvSpPr>
      <dsp:spPr>
        <a:xfrm>
          <a:off x="1429406" y="679724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Identificación dudosa e equívoca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ao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nomealos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escribilos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1429406" y="679724"/>
        <a:ext cx="5218994" cy="617930"/>
      </dsp:txXfrm>
    </dsp:sp>
    <dsp:sp modelId="{BFB540FE-C656-4821-B400-49B204AA296B}">
      <dsp:nvSpPr>
        <dsp:cNvPr id="0" name=""/>
        <dsp:cNvSpPr/>
      </dsp:nvSpPr>
      <dsp:spPr>
        <a:xfrm>
          <a:off x="1329679" y="1297655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7917B5C-29A4-40A7-8C91-5A3E370CFA33}">
      <dsp:nvSpPr>
        <dsp:cNvPr id="0" name=""/>
        <dsp:cNvSpPr/>
      </dsp:nvSpPr>
      <dsp:spPr>
        <a:xfrm>
          <a:off x="1429406" y="1328551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Confusións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dos signos (+, -, /, x).</a:t>
          </a:r>
        </a:p>
      </dsp:txBody>
      <dsp:txXfrm>
        <a:off x="1429406" y="1328551"/>
        <a:ext cx="5218994" cy="617930"/>
      </dsp:txXfrm>
    </dsp:sp>
    <dsp:sp modelId="{452A0D3D-687C-429A-97D7-F4AA6336DB11}">
      <dsp:nvSpPr>
        <dsp:cNvPr id="0" name=""/>
        <dsp:cNvSpPr/>
      </dsp:nvSpPr>
      <dsp:spPr>
        <a:xfrm>
          <a:off x="1329679" y="1946482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F072028-B2A8-4987-A07C-42EF9BB3F0B1}">
      <dsp:nvSpPr>
        <dsp:cNvPr id="0" name=""/>
        <dsp:cNvSpPr/>
      </dsp:nvSpPr>
      <dsp:spPr>
        <a:xfrm>
          <a:off x="1429406" y="1977379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Inversión, rotación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transposición dos números (6 – 9, 69 – 96). </a:t>
          </a:r>
        </a:p>
      </dsp:txBody>
      <dsp:txXfrm>
        <a:off x="1429406" y="1977379"/>
        <a:ext cx="5218994" cy="617930"/>
      </dsp:txXfrm>
    </dsp:sp>
    <dsp:sp modelId="{2447020C-5A03-4049-B7E4-8CEA2CF224C6}">
      <dsp:nvSpPr>
        <dsp:cNvPr id="0" name=""/>
        <dsp:cNvSpPr/>
      </dsp:nvSpPr>
      <dsp:spPr>
        <a:xfrm>
          <a:off x="1329679" y="2595310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21DD90E-C474-4857-9169-A7C00F232037}">
      <dsp:nvSpPr>
        <dsp:cNvPr id="0" name=""/>
        <dsp:cNvSpPr/>
      </dsp:nvSpPr>
      <dsp:spPr>
        <a:xfrm>
          <a:off x="0" y="2628292"/>
          <a:ext cx="66484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81119F-FE01-42DB-8069-D3987D95AC9D}">
      <dsp:nvSpPr>
        <dsp:cNvPr id="0" name=""/>
        <dsp:cNvSpPr/>
      </dsp:nvSpPr>
      <dsp:spPr>
        <a:xfrm>
          <a:off x="0" y="2628292"/>
          <a:ext cx="1329680" cy="262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sp:txBody>
      <dsp:txXfrm>
        <a:off x="0" y="2628292"/>
        <a:ext cx="1329680" cy="2628292"/>
      </dsp:txXfrm>
    </dsp:sp>
    <dsp:sp modelId="{F8B99040-D54D-47C1-AAD4-B2C176B3DB59}">
      <dsp:nvSpPr>
        <dsp:cNvPr id="0" name=""/>
        <dsp:cNvSpPr/>
      </dsp:nvSpPr>
      <dsp:spPr>
        <a:xfrm>
          <a:off x="1429406" y="2648985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Cústalles realizar cálculos mentais de operacións básicas.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2648985"/>
        <a:ext cx="5218994" cy="413878"/>
      </dsp:txXfrm>
    </dsp:sp>
    <dsp:sp modelId="{DA1DF394-47CB-4035-B64A-8BFCBF65C2D7}">
      <dsp:nvSpPr>
        <dsp:cNvPr id="0" name=""/>
        <dsp:cNvSpPr/>
      </dsp:nvSpPr>
      <dsp:spPr>
        <a:xfrm>
          <a:off x="1329679" y="3062864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1FBC098-F33A-4169-AAB6-1DFB668649D0}">
      <dsp:nvSpPr>
        <dsp:cNvPr id="0" name=""/>
        <dsp:cNvSpPr/>
      </dsp:nvSpPr>
      <dsp:spPr>
        <a:xfrm>
          <a:off x="1429406" y="3083558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Dificultad para resolver operacións de varios números.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3083558"/>
        <a:ext cx="5218994" cy="413878"/>
      </dsp:txXfrm>
    </dsp:sp>
    <dsp:sp modelId="{E2670A14-EE92-4854-B630-4AA5D7EEB594}">
      <dsp:nvSpPr>
        <dsp:cNvPr id="0" name=""/>
        <dsp:cNvSpPr/>
      </dsp:nvSpPr>
      <dsp:spPr>
        <a:xfrm>
          <a:off x="1329679" y="3497437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E543896-15FB-40EB-AE94-8F3CA3472845}">
      <dsp:nvSpPr>
        <dsp:cNvPr id="0" name=""/>
        <dsp:cNvSpPr/>
      </dsp:nvSpPr>
      <dsp:spPr>
        <a:xfrm>
          <a:off x="1429406" y="3518131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para a clasificación,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orde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, cantidades, correspondencia e series.</a:t>
          </a:r>
        </a:p>
      </dsp:txBody>
      <dsp:txXfrm>
        <a:off x="1429406" y="3518131"/>
        <a:ext cx="5218994" cy="413878"/>
      </dsp:txXfrm>
    </dsp:sp>
    <dsp:sp modelId="{02C46E36-7357-4792-B75C-24BF81E2FDD8}">
      <dsp:nvSpPr>
        <dsp:cNvPr id="0" name=""/>
        <dsp:cNvSpPr/>
      </dsp:nvSpPr>
      <dsp:spPr>
        <a:xfrm>
          <a:off x="1329679" y="3932010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7AB652D-E4DC-4FE4-9CE4-E4263664BE40}">
      <dsp:nvSpPr>
        <dsp:cNvPr id="0" name=""/>
        <dsp:cNvSpPr/>
      </dsp:nvSpPr>
      <dsp:spPr>
        <a:xfrm>
          <a:off x="1429406" y="3952704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Problemas ca orientación espacial e temporal. 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3952704"/>
        <a:ext cx="5218994" cy="413878"/>
      </dsp:txXfrm>
    </dsp:sp>
    <dsp:sp modelId="{B80954DB-76FA-47BB-955C-453A6727A8A6}">
      <dsp:nvSpPr>
        <dsp:cNvPr id="0" name=""/>
        <dsp:cNvSpPr/>
      </dsp:nvSpPr>
      <dsp:spPr>
        <a:xfrm>
          <a:off x="1329679" y="4366583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64D1AB9-28E3-4802-8271-5BD18DE58581}">
      <dsp:nvSpPr>
        <dsp:cNvPr id="0" name=""/>
        <dsp:cNvSpPr/>
      </dsp:nvSpPr>
      <dsp:spPr>
        <a:xfrm>
          <a:off x="1429406" y="4387277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Cústalles a adquisición do concepto de medida.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4387277"/>
        <a:ext cx="5218994" cy="413878"/>
      </dsp:txXfrm>
    </dsp:sp>
    <dsp:sp modelId="{594153B4-46BE-4F5F-8CAE-651FDE5F2CE7}">
      <dsp:nvSpPr>
        <dsp:cNvPr id="0" name=""/>
        <dsp:cNvSpPr/>
      </dsp:nvSpPr>
      <dsp:spPr>
        <a:xfrm>
          <a:off x="1329679" y="4801156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BB4B0CA-E571-44F0-800A-E6B85AF1415C}">
      <dsp:nvSpPr>
        <dsp:cNvPr id="0" name=""/>
        <dsp:cNvSpPr/>
      </dsp:nvSpPr>
      <dsp:spPr>
        <a:xfrm>
          <a:off x="1429406" y="4821850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resolución de problemas.</a:t>
          </a:r>
        </a:p>
      </dsp:txBody>
      <dsp:txXfrm>
        <a:off x="1429406" y="4821850"/>
        <a:ext cx="5218994" cy="413878"/>
      </dsp:txXfrm>
    </dsp:sp>
    <dsp:sp modelId="{DA49199D-4CAC-4232-89FB-D2F264799C51}">
      <dsp:nvSpPr>
        <dsp:cNvPr id="0" name=""/>
        <dsp:cNvSpPr/>
      </dsp:nvSpPr>
      <dsp:spPr>
        <a:xfrm>
          <a:off x="1329679" y="5235729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224005" y="3294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_tradnl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aprender os n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24005" y="3294"/>
        <a:ext cx="5584672" cy="389361"/>
      </dsp:txXfrm>
    </dsp:sp>
    <dsp:sp modelId="{7B44B508-A0C5-4FF2-8AE6-B20AD49C9C72}">
      <dsp:nvSpPr>
        <dsp:cNvPr id="0" name=""/>
        <dsp:cNvSpPr/>
      </dsp:nvSpPr>
      <dsp:spPr>
        <a:xfrm rot="5532084">
          <a:off x="2916476" y="422137"/>
          <a:ext cx="175761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532084">
        <a:off x="2916476" y="422137"/>
        <a:ext cx="175761" cy="175212"/>
      </dsp:txXfrm>
    </dsp:sp>
    <dsp:sp modelId="{7ACB87A0-DA35-484F-A4B1-C23763BEBDA5}">
      <dsp:nvSpPr>
        <dsp:cNvPr id="0" name=""/>
        <dsp:cNvSpPr/>
      </dsp:nvSpPr>
      <dsp:spPr>
        <a:xfrm>
          <a:off x="200036" y="626831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asociar a grafía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seu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nome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00036" y="626831"/>
        <a:ext cx="5584672" cy="389361"/>
      </dsp:txXfrm>
    </dsp:sp>
    <dsp:sp modelId="{E210214D-275A-41B6-AA91-2A3CB946AF26}">
      <dsp:nvSpPr>
        <dsp:cNvPr id="0" name=""/>
        <dsp:cNvSpPr/>
      </dsp:nvSpPr>
      <dsp:spPr>
        <a:xfrm rot="5557099">
          <a:off x="2915279" y="1014198"/>
          <a:ext cx="128551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557099">
        <a:off x="2915279" y="1014198"/>
        <a:ext cx="128551" cy="175212"/>
      </dsp:txXfrm>
    </dsp:sp>
    <dsp:sp modelId="{A9043BFF-CABD-4AD1-8990-64D4F74EF10B}">
      <dsp:nvSpPr>
        <dsp:cNvPr id="0" name=""/>
        <dsp:cNvSpPr/>
      </dsp:nvSpPr>
      <dsp:spPr>
        <a:xfrm>
          <a:off x="200044" y="1187416"/>
          <a:ext cx="5533386" cy="389361"/>
        </a:xfrm>
        <a:prstGeom prst="roundRect">
          <a:avLst>
            <a:gd name="adj" fmla="val 10000"/>
          </a:avLst>
        </a:prstGeom>
        <a:solidFill>
          <a:schemeClr val="accent3">
            <a:hueOff val="-1594564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Moita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memorizar as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sp:txBody>
      <dsp:txXfrm>
        <a:off x="200044" y="1187416"/>
        <a:ext cx="5533386" cy="389361"/>
      </dsp:txXfrm>
    </dsp:sp>
    <dsp:sp modelId="{FCD6315E-D097-4138-B45F-C47095F4592D}">
      <dsp:nvSpPr>
        <dsp:cNvPr id="0" name=""/>
        <dsp:cNvSpPr/>
      </dsp:nvSpPr>
      <dsp:spPr>
        <a:xfrm rot="5043693">
          <a:off x="2933576" y="1571338"/>
          <a:ext cx="123915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043693">
        <a:off x="2933576" y="1571338"/>
        <a:ext cx="123915" cy="175212"/>
      </dsp:txXfrm>
    </dsp:sp>
    <dsp:sp modelId="{E8D6FA2E-C93F-408F-9CCB-018DA0270A87}">
      <dsp:nvSpPr>
        <dsp:cNvPr id="0" name=""/>
        <dsp:cNvSpPr/>
      </dsp:nvSpPr>
      <dsp:spPr>
        <a:xfrm>
          <a:off x="231995" y="1741111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os números con grafía similar.</a:t>
          </a:r>
        </a:p>
      </dsp:txBody>
      <dsp:txXfrm>
        <a:off x="231995" y="1741111"/>
        <a:ext cx="5584672" cy="389361"/>
      </dsp:txXfrm>
    </dsp:sp>
    <dsp:sp modelId="{A74E5B69-4284-4B0C-9353-AC868195B246}">
      <dsp:nvSpPr>
        <dsp:cNvPr id="0" name=""/>
        <dsp:cNvSpPr/>
      </dsp:nvSpPr>
      <dsp:spPr>
        <a:xfrm rot="5436160">
          <a:off x="2942809" y="2147361"/>
          <a:ext cx="15675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36160">
        <a:off x="2942809" y="2147361"/>
        <a:ext cx="156750" cy="175212"/>
      </dsp:txXfrm>
    </dsp:sp>
    <dsp:sp modelId="{939EA98D-BE08-4B35-97B3-10E8A27F6A33}">
      <dsp:nvSpPr>
        <dsp:cNvPr id="0" name=""/>
        <dsp:cNvSpPr/>
      </dsp:nvSpPr>
      <dsp:spPr>
        <a:xfrm>
          <a:off x="280034" y="2339462"/>
          <a:ext cx="5472614" cy="711791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colocar de forma adecuada os números </a:t>
          </a:r>
        </a:p>
      </dsp:txBody>
      <dsp:txXfrm>
        <a:off x="280034" y="2339462"/>
        <a:ext cx="5472614" cy="711791"/>
      </dsp:txXfrm>
    </dsp:sp>
    <dsp:sp modelId="{CF75CCDB-9EA7-43B8-A098-83D595E6B3F3}">
      <dsp:nvSpPr>
        <dsp:cNvPr id="0" name=""/>
        <dsp:cNvSpPr/>
      </dsp:nvSpPr>
      <dsp:spPr>
        <a:xfrm rot="5400000">
          <a:off x="2943336" y="3060988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9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943336" y="3060988"/>
        <a:ext cx="146010" cy="175212"/>
      </dsp:txXfrm>
    </dsp:sp>
    <dsp:sp modelId="{A73767CB-6550-41EC-9855-2F4F5365E3E2}">
      <dsp:nvSpPr>
        <dsp:cNvPr id="0" name=""/>
        <dsp:cNvSpPr/>
      </dsp:nvSpPr>
      <dsp:spPr>
        <a:xfrm>
          <a:off x="310436" y="3245934"/>
          <a:ext cx="5411811" cy="389361"/>
        </a:xfrm>
        <a:prstGeom prst="roundRect">
          <a:avLst>
            <a:gd name="adj" fmla="val 10000"/>
          </a:avLst>
        </a:prstGeom>
        <a:solidFill>
          <a:schemeClr val="accent3">
            <a:hueOff val="-3986409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para levar a cabo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operación.</a:t>
          </a:r>
        </a:p>
      </dsp:txBody>
      <dsp:txXfrm>
        <a:off x="310436" y="3245934"/>
        <a:ext cx="5411811" cy="389361"/>
      </dsp:txXfrm>
    </dsp:sp>
    <dsp:sp modelId="{1AA72104-397D-45A5-9B3A-655321F371D1}">
      <dsp:nvSpPr>
        <dsp:cNvPr id="0" name=""/>
        <dsp:cNvSpPr/>
      </dsp:nvSpPr>
      <dsp:spPr>
        <a:xfrm rot="5400000">
          <a:off x="2943336" y="3645030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1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943336" y="3645030"/>
        <a:ext cx="146010" cy="175212"/>
      </dsp:txXfrm>
    </dsp:sp>
    <dsp:sp modelId="{9729B4CF-EFBA-489F-BC83-F119209552AB}">
      <dsp:nvSpPr>
        <dsp:cNvPr id="0" name=""/>
        <dsp:cNvSpPr/>
      </dsp:nvSpPr>
      <dsp:spPr>
        <a:xfrm>
          <a:off x="273314" y="3829977"/>
          <a:ext cx="5486055" cy="540398"/>
        </a:xfrm>
        <a:prstGeom prst="roundRect">
          <a:avLst>
            <a:gd name="adj" fmla="val 10000"/>
          </a:avLst>
        </a:prstGeom>
        <a:solidFill>
          <a:schemeClr val="accent3">
            <a:hueOff val="-4783691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 comprensión dos enunciados do problema. </a:t>
          </a:r>
        </a:p>
      </dsp:txBody>
      <dsp:txXfrm>
        <a:off x="273314" y="3829977"/>
        <a:ext cx="5486055" cy="540398"/>
      </dsp:txXfrm>
    </dsp:sp>
    <dsp:sp modelId="{C2878DA5-30B6-4A71-A434-C2B52AB54067}">
      <dsp:nvSpPr>
        <dsp:cNvPr id="0" name=""/>
        <dsp:cNvSpPr/>
      </dsp:nvSpPr>
      <dsp:spPr>
        <a:xfrm rot="5400000">
          <a:off x="2943336" y="4380109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943336" y="4380109"/>
        <a:ext cx="146010" cy="175212"/>
      </dsp:txXfrm>
    </dsp:sp>
    <dsp:sp modelId="{48B81B6B-861D-4565-9F14-EE9751CB87F8}">
      <dsp:nvSpPr>
        <dsp:cNvPr id="0" name=""/>
        <dsp:cNvSpPr/>
      </dsp:nvSpPr>
      <dsp:spPr>
        <a:xfrm>
          <a:off x="273314" y="4565056"/>
          <a:ext cx="5486055" cy="389361"/>
        </a:xfrm>
        <a:prstGeom prst="roundRect">
          <a:avLst>
            <a:gd name="adj" fmla="val 1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 para secuenciar os distintos pasos do problema.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314" y="4565056"/>
        <a:ext cx="5486055" cy="38936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0108D4-4A0A-4775-A4F8-BFF45F9004F2}">
      <dsp:nvSpPr>
        <dsp:cNvPr id="0" name=""/>
        <dsp:cNvSpPr/>
      </dsp:nvSpPr>
      <dsp:spPr>
        <a:xfrm>
          <a:off x="1048355" y="562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Fíxome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no símbolo. O coloreo.</a:t>
          </a:r>
        </a:p>
      </dsp:txBody>
      <dsp:txXfrm>
        <a:off x="1048355" y="5627"/>
        <a:ext cx="4598500" cy="391409"/>
      </dsp:txXfrm>
    </dsp:sp>
    <dsp:sp modelId="{43B9CDB3-9B27-4B98-BADC-193D9D173F6E}">
      <dsp:nvSpPr>
        <dsp:cNvPr id="0" name=""/>
        <dsp:cNvSpPr/>
      </dsp:nvSpPr>
      <dsp:spPr>
        <a:xfrm rot="5265035">
          <a:off x="3285690" y="406822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265035">
        <a:off x="3285690" y="406822"/>
        <a:ext cx="146891" cy="176134"/>
      </dsp:txXfrm>
    </dsp:sp>
    <dsp:sp modelId="{03EC8081-5590-4155-A0A0-696D951C9C57}">
      <dsp:nvSpPr>
        <dsp:cNvPr id="0" name=""/>
        <dsp:cNvSpPr/>
      </dsp:nvSpPr>
      <dsp:spPr>
        <a:xfrm>
          <a:off x="1071417" y="592742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Empezo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dereita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71417" y="592742"/>
        <a:ext cx="4598500" cy="391409"/>
      </dsp:txXfrm>
    </dsp:sp>
    <dsp:sp modelId="{3D97F854-2B49-47C4-AA84-F63361E03663}">
      <dsp:nvSpPr>
        <dsp:cNvPr id="0" name=""/>
        <dsp:cNvSpPr/>
      </dsp:nvSpPr>
      <dsp:spPr>
        <a:xfrm rot="5534965">
          <a:off x="3285690" y="993937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534965">
        <a:off x="3285690" y="993937"/>
        <a:ext cx="146891" cy="176134"/>
      </dsp:txXfrm>
    </dsp:sp>
    <dsp:sp modelId="{B41D7E50-636B-4FA9-A3D4-4D09B7FA1095}">
      <dsp:nvSpPr>
        <dsp:cNvPr id="0" name=""/>
        <dsp:cNvSpPr/>
      </dsp:nvSpPr>
      <dsp:spPr>
        <a:xfrm>
          <a:off x="1048355" y="117985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1594564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é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suma, añado.</a:t>
          </a:r>
        </a:p>
      </dsp:txBody>
      <dsp:txXfrm>
        <a:off x="1048355" y="1179857"/>
        <a:ext cx="4598500" cy="391409"/>
      </dsp:txXfrm>
    </dsp:sp>
    <dsp:sp modelId="{4D0968C7-3EFF-4BAF-B0F8-E3EBC29C1DA7}">
      <dsp:nvSpPr>
        <dsp:cNvPr id="0" name=""/>
        <dsp:cNvSpPr/>
      </dsp:nvSpPr>
      <dsp:spPr>
        <a:xfrm rot="5400000">
          <a:off x="3274216" y="158105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400000">
        <a:off x="3274216" y="1581051"/>
        <a:ext cx="146778" cy="176134"/>
      </dsp:txXfrm>
    </dsp:sp>
    <dsp:sp modelId="{92CF7958-6036-4878-9407-324304D4793C}">
      <dsp:nvSpPr>
        <dsp:cNvPr id="0" name=""/>
        <dsp:cNvSpPr/>
      </dsp:nvSpPr>
      <dsp:spPr>
        <a:xfrm>
          <a:off x="1048355" y="1766971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unidade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48355" y="1766971"/>
        <a:ext cx="4598500" cy="391409"/>
      </dsp:txXfrm>
    </dsp:sp>
    <dsp:sp modelId="{F6CEB2B3-FDE9-4626-A89A-9CE621B459F9}">
      <dsp:nvSpPr>
        <dsp:cNvPr id="0" name=""/>
        <dsp:cNvSpPr/>
      </dsp:nvSpPr>
      <dsp:spPr>
        <a:xfrm rot="5400000">
          <a:off x="3274216" y="2168166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400000">
        <a:off x="3274216" y="2168166"/>
        <a:ext cx="146778" cy="176134"/>
      </dsp:txXfrm>
    </dsp:sp>
    <dsp:sp modelId="{6CC6484D-4302-400B-B2F9-A372F45E1EFF}">
      <dsp:nvSpPr>
        <dsp:cNvPr id="0" name=""/>
        <dsp:cNvSpPr/>
      </dsp:nvSpPr>
      <dsp:spPr>
        <a:xfrm>
          <a:off x="1048355" y="2354086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a que me levo.</a:t>
          </a:r>
        </a:p>
      </dsp:txBody>
      <dsp:txXfrm>
        <a:off x="1048355" y="2354086"/>
        <a:ext cx="4598500" cy="391409"/>
      </dsp:txXfrm>
    </dsp:sp>
    <dsp:sp modelId="{90A5D05B-9DF9-4E79-91B9-1D46FCCCEEB4}">
      <dsp:nvSpPr>
        <dsp:cNvPr id="0" name=""/>
        <dsp:cNvSpPr/>
      </dsp:nvSpPr>
      <dsp:spPr>
        <a:xfrm rot="5400000">
          <a:off x="3274216" y="275528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9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400000">
        <a:off x="3274216" y="2755281"/>
        <a:ext cx="146778" cy="176134"/>
      </dsp:txXfrm>
    </dsp:sp>
    <dsp:sp modelId="{1BD3914E-1356-42D4-B385-97129B40127F}">
      <dsp:nvSpPr>
        <dsp:cNvPr id="0" name=""/>
        <dsp:cNvSpPr/>
      </dsp:nvSpPr>
      <dsp:spPr>
        <a:xfrm>
          <a:off x="1048355" y="2941200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986409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á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seguinte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48355" y="2941200"/>
        <a:ext cx="4598500" cy="391409"/>
      </dsp:txXfrm>
    </dsp:sp>
    <dsp:sp modelId="{B448032C-B832-4331-8690-9D75F0E5FA72}">
      <dsp:nvSpPr>
        <dsp:cNvPr id="0" name=""/>
        <dsp:cNvSpPr/>
      </dsp:nvSpPr>
      <dsp:spPr>
        <a:xfrm rot="5400000">
          <a:off x="3274216" y="3342395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1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400000">
        <a:off x="3274216" y="3342395"/>
        <a:ext cx="146778" cy="176134"/>
      </dsp:txXfrm>
    </dsp:sp>
    <dsp:sp modelId="{6208183C-31C6-4BC0-AD38-1CA8841E59CE}">
      <dsp:nvSpPr>
        <dsp:cNvPr id="0" name=""/>
        <dsp:cNvSpPr/>
      </dsp:nvSpPr>
      <dsp:spPr>
        <a:xfrm>
          <a:off x="1048355" y="3528315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4783691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e anoto o que me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levei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48355" y="3528315"/>
        <a:ext cx="4598500" cy="391409"/>
      </dsp:txXfrm>
    </dsp:sp>
    <dsp:sp modelId="{D57A74CC-2C6F-48F1-AEB7-46C2205F8D27}">
      <dsp:nvSpPr>
        <dsp:cNvPr id="0" name=""/>
        <dsp:cNvSpPr/>
      </dsp:nvSpPr>
      <dsp:spPr>
        <a:xfrm rot="5400000">
          <a:off x="3274216" y="3929510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5400000">
        <a:off x="3274216" y="3929510"/>
        <a:ext cx="146778" cy="176134"/>
      </dsp:txXfrm>
    </dsp:sp>
    <dsp:sp modelId="{2EA86A26-F6B7-4608-8562-FAEE68C90971}">
      <dsp:nvSpPr>
        <dsp:cNvPr id="0" name=""/>
        <dsp:cNvSpPr/>
      </dsp:nvSpPr>
      <dsp:spPr>
        <a:xfrm>
          <a:off x="1048355" y="4115429"/>
          <a:ext cx="4598500" cy="591956"/>
        </a:xfrm>
        <a:prstGeom prst="roundRect">
          <a:avLst>
            <a:gd name="adj" fmla="val 10000"/>
          </a:avLst>
        </a:prstGeom>
        <a:solidFill>
          <a:schemeClr val="accent3">
            <a:hueOff val="-5580973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comprobo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que o resultado é o número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maior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48355" y="4115429"/>
        <a:ext cx="4598500" cy="59195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0E49C-8DA5-4F56-8AAF-AB72CB1CFC17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12BF5-2115-4E32-8CD5-F886F79D2A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149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72D9A0-2AC4-4A42-8B29-ADCD3652199C}" type="slidenum">
              <a:rPr lang="es-ES"/>
              <a:pPr>
                <a:spcBef>
                  <a:spcPct val="0"/>
                </a:spcBef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3753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9E951C-3218-4B5E-88F9-FC5A7D275BBF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C66D32-91C6-4A8C-908C-BFB1A7F53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091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43946F-8034-4B33-8A3F-1D849C47A736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D6AF82-4507-44F0-BF89-93FCE1BCEC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31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DA9D94-3D4F-4DE9-9B13-876DB2AD9D78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2EC190-7F21-406A-8190-5842C00F6B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028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A408FD-F762-4319-B9F0-12F1C6B3359E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2C7420-EE97-4B31-8326-C53A0FE0D2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613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8E9003-DB7E-4365-8341-B9A5DB3A3126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28A47-EA5B-494A-91E4-E57805872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82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FB8ECA-34D6-47B3-B011-4551883F4FDD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5F1F4C-CBF8-4A82-8DB8-8F0E2378D9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2900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6E1CB-25A7-4B06-BBAE-FB6FB1CD33A8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86508A-E17B-4E92-971A-A32A12FDCC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492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649EFC-17E4-4FF6-A7E4-16E45C4CEA15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021926-17A7-4FE0-9937-E27F7B4C52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73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9D63EA-1D57-4D0B-ACEC-8677DDF81021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CEFCE-25C7-40C0-89F4-5117F9E0B1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625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712330-BBEE-44EA-BF8E-1359390B5310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0CA1C-269D-4AD9-A7AE-BD6EC9A673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738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C3757D-4938-4B35-95A6-7FEBFBC33F1D}" type="datetimeFigureOut">
              <a:rPr lang="es-ES"/>
              <a:pPr>
                <a:defRPr/>
              </a:pPr>
              <a:t>16/10/2019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06EE-F501-4DD6-ACBD-D8E4D110E5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3852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28" name="Picture 1" descr="C:\Users\eferre14\AppData\Local\Microsoft\Windows\Temporary Internet Files\Content.Outlook\R6LNOYSY\LOGO INGADA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reglasdeortografia.com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contenidos.educarex.es/mci/2007/29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duca.jcyl.es/educacyl/cm/gallery/Recursos%20Infinity/aplicaciones/13_elemental_watson/index.html" TargetMode="Externa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12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dzYYIhUMuQ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28044"/>
            <a:ext cx="7772400" cy="2601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TDAH E DIFICULTADES ESPECÍFICAS DO APRENDIZAXE</a:t>
            </a:r>
          </a:p>
        </p:txBody>
      </p:sp>
      <p:pic>
        <p:nvPicPr>
          <p:cNvPr id="14340" name="Picture 1" descr="C:\Users\eferre14\AppData\Local\Microsoft\Windows\Temporary Internet Files\Content.Outlook\R6LNOYSY\LOGO ING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Inic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3375"/>
            <a:ext cx="2914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Resultado de imagen de fundacion maria jose j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11125"/>
            <a:ext cx="1481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7EAE444-27F3-4089-B53D-5020B4968689}"/>
              </a:ext>
            </a:extLst>
          </p:cNvPr>
          <p:cNvSpPr/>
          <p:nvPr/>
        </p:nvSpPr>
        <p:spPr>
          <a:xfrm>
            <a:off x="1982791" y="4477205"/>
            <a:ext cx="517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“Tratamiento del TDAH en el Ámbito Educativo”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6078" y="568863"/>
            <a:ext cx="7561262" cy="60404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LINGUAXE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converter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 grafemas.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en conciencia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fonolóxica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de deletreo.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Manexo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mental dos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das palabras.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nomear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denominar.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recordar secuencias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verbais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Léxico empobrecido.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Narracións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orais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desorganizadas.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1207" name="Picture 4" descr="https://encrypted-tbn0.gstatic.com/images?q=tbn:ANd9GcSMU9SHHc3S7E10KxjON49OxwDfy6YKd-Ypi6qAEcTTc5WMFFfLJ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8993" y="2849562"/>
            <a:ext cx="12334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Llamada rectangular redondeada"/>
          <p:cNvSpPr/>
          <p:nvPr/>
        </p:nvSpPr>
        <p:spPr>
          <a:xfrm>
            <a:off x="8151135" y="2269729"/>
            <a:ext cx="968375" cy="503238"/>
          </a:xfrm>
          <a:prstGeom prst="wedgeRoundRectCallout">
            <a:avLst>
              <a:gd name="adj1" fmla="val -71769"/>
              <a:gd name="adj2" fmla="val 2482"/>
              <a:gd name="adj3" fmla="val 16667"/>
            </a:avLst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Llamada rectangular"/>
          <p:cNvSpPr/>
          <p:nvPr/>
        </p:nvSpPr>
        <p:spPr>
          <a:xfrm>
            <a:off x="6258719" y="2449117"/>
            <a:ext cx="968375" cy="647700"/>
          </a:xfrm>
          <a:prstGeom prst="wedgeRectCallout">
            <a:avLst>
              <a:gd name="adj1" fmla="val 122996"/>
              <a:gd name="adj2" fmla="val 95036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10" name="Picture 6" descr="http://doctorjuanmadrid.com/wp-content/uploads/2014/03/se-te-quedan-las-palabras-en-la-punta-de-la-lengu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78"/>
          <a:stretch>
            <a:fillRect/>
          </a:stretch>
        </p:blipFill>
        <p:spPr bwMode="auto">
          <a:xfrm>
            <a:off x="5629275" y="5524500"/>
            <a:ext cx="31956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9 Llamada ovalada"/>
          <p:cNvSpPr/>
          <p:nvPr/>
        </p:nvSpPr>
        <p:spPr>
          <a:xfrm>
            <a:off x="7079555" y="2030412"/>
            <a:ext cx="973138" cy="503238"/>
          </a:xfrm>
          <a:prstGeom prst="wedgeEllipseCallou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Eh</a:t>
            </a: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xmlns="" id="{9640A4DA-5D74-43C2-ACD1-6CF79C08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8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260350"/>
            <a:ext cx="7345362" cy="62642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 E MANEXO DO TEMPO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MATEMÁTICAS: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cálculo mental.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problemas escritos.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Pobre organización viso-espacial.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MANEXO DO TEMPO:</a:t>
            </a:r>
          </a:p>
          <a:p>
            <a:pPr lvl="1" indent="-3429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no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manexo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do tempo.</a:t>
            </a:r>
          </a:p>
          <a:p>
            <a:pPr lvl="1" indent="-342900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para aprender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realizar tarefas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secuenciais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6" name="Picture 2" descr="http://rlv.zcache.es/reloj_matematico_de_las_ecuaciones_de_la_matematic-rddd5f80b3d5243508730c09235ad3ecd_fup13_8byvr_5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128" y="4513952"/>
            <a:ext cx="1944216" cy="1944217"/>
          </a:xfrm>
          <a:prstGeom prst="rect">
            <a:avLst/>
          </a:prstGeom>
          <a:noFill/>
        </p:spPr>
      </p:pic>
      <p:pic>
        <p:nvPicPr>
          <p:cNvPr id="52232" name="Picture 4" descr="http://t3.gstatic.com/images?q=tbn:ANd9GcTotpuan3vOsUNAdmhhHdRaOBu_knbrd8dFE8V6tqRKuOEnAIW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13952"/>
            <a:ext cx="19002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9C0EF406-1685-4CD0-8DA2-B3DB63EA5B0E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73175" y="260350"/>
            <a:ext cx="7402513" cy="576103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MEMORIA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Excelente memoria para experiencias,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lugares e caras.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Mala memoria para información non experimentada.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3255" name="Picture 2" descr="http://tecnoculto.com/wp-content/uploads/memoria-200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98825"/>
            <a:ext cx="26638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 descr="http://cuidadoinfantil.net/wp-content/uploads/3-DE-AGOSTO_EJER-MEMOR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27438"/>
            <a:ext cx="3152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CF6CAB37-164C-4825-8723-2B4EC5F6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097740" y="1295291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278" name="Rectángulo 4"/>
          <p:cNvSpPr>
            <a:spLocks noChangeArrowheads="1"/>
          </p:cNvSpPr>
          <p:nvPr/>
        </p:nvSpPr>
        <p:spPr bwMode="auto">
          <a:xfrm>
            <a:off x="1258888" y="2133600"/>
            <a:ext cx="64817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600" b="1" i="1" dirty="0" err="1">
                <a:latin typeface="Arial" panose="020B0604020202020204" pitchFamily="34" charset="0"/>
              </a:rPr>
              <a:t>Nenos</a:t>
            </a:r>
            <a:r>
              <a:rPr lang="es-ES" sz="1600" b="1" i="1" dirty="0">
                <a:latin typeface="Arial" panose="020B0604020202020204" pitchFamily="34" charset="0"/>
              </a:rPr>
              <a:t> entre 4-6 anos</a:t>
            </a:r>
            <a:r>
              <a:rPr lang="es-ES" sz="1600" dirty="0">
                <a:latin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600" dirty="0"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Dislalias múltiples.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Omisión de fonemas.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Inversións</a:t>
            </a:r>
            <a:r>
              <a:rPr lang="es-ES" sz="1600" dirty="0">
                <a:latin typeface="Arial" panose="020B0604020202020204" pitchFamily="34" charset="0"/>
              </a:rPr>
              <a:t> de fonemas </a:t>
            </a:r>
            <a:r>
              <a:rPr lang="es-ES" sz="1600" dirty="0" err="1">
                <a:latin typeface="Arial" panose="020B0604020202020204" pitchFamily="34" charset="0"/>
              </a:rPr>
              <a:t>ou</a:t>
            </a:r>
            <a:r>
              <a:rPr lang="es-ES" sz="1600" dirty="0">
                <a:latin typeface="Arial" panose="020B0604020202020204" pitchFamily="34" charset="0"/>
              </a:rPr>
              <a:t> de sílabas.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Vocabulario pobre.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Comprensión verbal </a:t>
            </a:r>
            <a:r>
              <a:rPr lang="es-ES" sz="1600" dirty="0" err="1">
                <a:latin typeface="Arial" panose="020B0604020202020204" pitchFamily="34" charset="0"/>
              </a:rPr>
              <a:t>baixa</a:t>
            </a:r>
            <a:r>
              <a:rPr lang="es-ES" sz="1600" dirty="0"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Torpeza motriz.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Dificultade</a:t>
            </a:r>
            <a:r>
              <a:rPr lang="es-ES" sz="1600" dirty="0">
                <a:latin typeface="Arial" panose="020B0604020202020204" pitchFamily="34" charset="0"/>
              </a:rPr>
              <a:t> no </a:t>
            </a:r>
            <a:r>
              <a:rPr lang="es-ES" sz="1600" dirty="0" err="1">
                <a:latin typeface="Arial" panose="020B0604020202020204" pitchFamily="34" charset="0"/>
              </a:rPr>
              <a:t>reconocemento</a:t>
            </a:r>
            <a:r>
              <a:rPr lang="es-ES" sz="1600" dirty="0">
                <a:latin typeface="Arial" panose="020B0604020202020204" pitchFamily="34" charset="0"/>
              </a:rPr>
              <a:t> do esquema corporal.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Escritura en </a:t>
            </a:r>
            <a:r>
              <a:rPr lang="es-ES" sz="1600" dirty="0" err="1">
                <a:latin typeface="Arial" panose="020B0604020202020204" pitchFamily="34" charset="0"/>
              </a:rPr>
              <a:t>espello</a:t>
            </a:r>
            <a:r>
              <a:rPr lang="es-ES" sz="1600" dirty="0"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Vacilacións</a:t>
            </a:r>
            <a:r>
              <a:rPr lang="es-ES" sz="1600" dirty="0">
                <a:latin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</a:rPr>
              <a:t>na</a:t>
            </a:r>
            <a:r>
              <a:rPr lang="es-ES" sz="1600" dirty="0">
                <a:latin typeface="Arial" panose="020B0604020202020204" pitchFamily="34" charset="0"/>
              </a:rPr>
              <a:t> lectura, </a:t>
            </a:r>
            <a:r>
              <a:rPr lang="es-ES" sz="1600" dirty="0" err="1">
                <a:latin typeface="Arial" panose="020B0604020202020204" pitchFamily="34" charset="0"/>
              </a:rPr>
              <a:t>repeticións</a:t>
            </a:r>
            <a:r>
              <a:rPr lang="es-ES" sz="1600" dirty="0">
                <a:latin typeface="Arial" panose="020B0604020202020204" pitchFamily="34" charset="0"/>
              </a:rPr>
              <a:t> e </a:t>
            </a:r>
            <a:r>
              <a:rPr lang="es-ES" sz="1600" dirty="0" err="1">
                <a:latin typeface="Arial" panose="020B0604020202020204" pitchFamily="34" charset="0"/>
              </a:rPr>
              <a:t>omisións</a:t>
            </a:r>
            <a:r>
              <a:rPr lang="es-ES" sz="1600" dirty="0">
                <a:latin typeface="Arial" panose="020B0604020202020204" pitchFamily="34" charset="0"/>
              </a:rPr>
              <a:t> de letras e </a:t>
            </a:r>
            <a:r>
              <a:rPr lang="es-ES" sz="1600" dirty="0" err="1">
                <a:latin typeface="Arial" panose="020B0604020202020204" pitchFamily="34" charset="0"/>
              </a:rPr>
              <a:t>rectificacións</a:t>
            </a:r>
            <a:r>
              <a:rPr lang="es-ES" sz="1600" dirty="0"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58888" y="2133600"/>
            <a:ext cx="7062787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i="1" dirty="0" err="1"/>
              <a:t>Nenos</a:t>
            </a:r>
            <a:r>
              <a:rPr lang="es-ES" sz="1600" b="1" i="1" dirty="0"/>
              <a:t> entre 6-9 anos</a:t>
            </a:r>
            <a:r>
              <a:rPr lang="es-ES" sz="1600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Desaparecen as dislalias.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As </a:t>
            </a:r>
            <a:r>
              <a:rPr lang="es-ES" sz="1600" dirty="0" err="1"/>
              <a:t>inversións</a:t>
            </a:r>
            <a:r>
              <a:rPr lang="es-ES" sz="1600" dirty="0"/>
              <a:t> e confusión de fonemas aumentan.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Rendemento</a:t>
            </a:r>
            <a:r>
              <a:rPr lang="es-ES" sz="1600" dirty="0"/>
              <a:t> </a:t>
            </a:r>
            <a:r>
              <a:rPr lang="es-ES" sz="1600" dirty="0" err="1"/>
              <a:t>baixo</a:t>
            </a:r>
            <a:r>
              <a:rPr lang="es-ES" sz="1600" dirty="0"/>
              <a:t> </a:t>
            </a:r>
            <a:r>
              <a:rPr lang="es-ES" sz="1600" dirty="0" err="1"/>
              <a:t>nas</a:t>
            </a:r>
            <a:r>
              <a:rPr lang="es-ES" sz="1600" dirty="0"/>
              <a:t> áreas </a:t>
            </a:r>
            <a:r>
              <a:rPr lang="es-ES" sz="1600" dirty="0" err="1"/>
              <a:t>linguísticas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Pobreza de vocabulario.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Dificultade</a:t>
            </a:r>
            <a:r>
              <a:rPr lang="es-ES" sz="1600" dirty="0"/>
              <a:t> para adquirir novas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Confusións</a:t>
            </a:r>
            <a:r>
              <a:rPr lang="es-ES" sz="1600" dirty="0"/>
              <a:t> </a:t>
            </a:r>
            <a:r>
              <a:rPr lang="es-ES" sz="1600" dirty="0" err="1"/>
              <a:t>nas</a:t>
            </a:r>
            <a:r>
              <a:rPr lang="es-ES" sz="1600" dirty="0"/>
              <a:t> letras que </a:t>
            </a:r>
            <a:r>
              <a:rPr lang="es-ES" sz="1600" dirty="0" err="1"/>
              <a:t>gardan</a:t>
            </a:r>
            <a:r>
              <a:rPr lang="es-ES" sz="1600" dirty="0"/>
              <a:t> </a:t>
            </a:r>
            <a:r>
              <a:rPr lang="es-ES" sz="1600" dirty="0" err="1"/>
              <a:t>similitude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Omisións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adicións</a:t>
            </a:r>
            <a:r>
              <a:rPr lang="es-ES" sz="1600" dirty="0"/>
              <a:t> de letras.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Inversións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adicións</a:t>
            </a:r>
            <a:r>
              <a:rPr lang="es-ES" sz="1600" dirty="0"/>
              <a:t> de sílabas.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Falta de ritmo lector.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Lectura </a:t>
            </a:r>
            <a:r>
              <a:rPr lang="es-ES" sz="1600" dirty="0" err="1"/>
              <a:t>moi</a:t>
            </a:r>
            <a:r>
              <a:rPr lang="es-ES" sz="1600" dirty="0"/>
              <a:t> mecánica </a:t>
            </a:r>
            <a:r>
              <a:rPr lang="es-ES" sz="1600" dirty="0" err="1"/>
              <a:t>onde</a:t>
            </a:r>
            <a:r>
              <a:rPr lang="es-ES" sz="1600" dirty="0"/>
              <a:t> falla a comprensión da </a:t>
            </a:r>
            <a:r>
              <a:rPr lang="es-ES" sz="1600" dirty="0" err="1"/>
              <a:t>mesma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Mestura de </a:t>
            </a:r>
            <a:r>
              <a:rPr lang="es-ES" sz="1600" dirty="0" err="1"/>
              <a:t>maiúsculas</a:t>
            </a:r>
            <a:r>
              <a:rPr lang="es-ES" sz="1600" dirty="0"/>
              <a:t> e minúsculas.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Agrupacións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separacións</a:t>
            </a:r>
            <a:r>
              <a:rPr lang="es-ES" sz="1600" dirty="0"/>
              <a:t> incorrectas de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Dificultade</a:t>
            </a:r>
            <a:r>
              <a:rPr lang="es-ES" sz="1600" dirty="0"/>
              <a:t> para realizar </a:t>
            </a:r>
            <a:r>
              <a:rPr lang="es-ES" sz="1600" dirty="0" err="1"/>
              <a:t>unha</a:t>
            </a:r>
            <a:r>
              <a:rPr lang="es-ES" sz="1600" dirty="0"/>
              <a:t> </a:t>
            </a:r>
            <a:r>
              <a:rPr lang="es-ES" sz="1600" dirty="0" err="1"/>
              <a:t>pequena</a:t>
            </a:r>
            <a:r>
              <a:rPr lang="es-ES" sz="1600" dirty="0"/>
              <a:t> composición escrita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20122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60110" y="2420888"/>
            <a:ext cx="7061200" cy="29392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 err="1"/>
              <a:t>Nenos</a:t>
            </a:r>
            <a:r>
              <a:rPr lang="es-ES" b="1" i="1" dirty="0"/>
              <a:t> </a:t>
            </a:r>
            <a:r>
              <a:rPr lang="es-ES" b="1" i="1" dirty="0" err="1"/>
              <a:t>maiores</a:t>
            </a:r>
            <a:r>
              <a:rPr lang="es-ES" b="1" i="1" dirty="0"/>
              <a:t> de 9 anos</a:t>
            </a:r>
            <a:r>
              <a:rPr lang="es-ES" dirty="0"/>
              <a:t>: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s-ES" dirty="0"/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Dificultade</a:t>
            </a:r>
            <a:r>
              <a:rPr lang="es-ES" sz="2000" dirty="0"/>
              <a:t> para </a:t>
            </a:r>
            <a:r>
              <a:rPr lang="es-ES" sz="2000" dirty="0" err="1"/>
              <a:t>facer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composición escrita.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Dificultade</a:t>
            </a:r>
            <a:r>
              <a:rPr lang="es-ES" sz="2000" dirty="0"/>
              <a:t> no uso dos tempos </a:t>
            </a:r>
            <a:r>
              <a:rPr lang="es-ES" sz="2000" dirty="0" err="1"/>
              <a:t>verbais</a:t>
            </a:r>
            <a:r>
              <a:rPr lang="es-ES" sz="2000" dirty="0"/>
              <a:t>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Pobreza na expresión oral.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Lectura mecánica.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7350" name="Picture 2" descr="http://t1.gstatic.com/images?q=tbn:ANd9GcSYr4ALU2ivN7opHGi6mvdK5RU6Nh8Vt5ldvNnZP7_VW6E6ON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0638">
            <a:off x="2303463" y="4237038"/>
            <a:ext cx="20764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4" descr="http://www.deidos.com/blog/wp-content/uploads/2012/07/gestion_del-tiemp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95417">
            <a:off x="5722938" y="1682750"/>
            <a:ext cx="25209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7" descr="http://es.docsity.com/noticias/wp-content/uploads/2013/03/miedo_a-exponer-300x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2" r="1637" b="4489"/>
          <a:stretch>
            <a:fillRect/>
          </a:stretch>
        </p:blipFill>
        <p:spPr bwMode="auto">
          <a:xfrm rot="-315256">
            <a:off x="5500688" y="4252913"/>
            <a:ext cx="27289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http://eligetusenda.blogia.com/upload/20131111124336-pizar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89684">
            <a:off x="434975" y="1784350"/>
            <a:ext cx="25098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http://elocho.files.wordpress.com/2008/06/apuntes1dddddddddddd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327150"/>
            <a:ext cx="229393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 descr="http://pequebebes.com/wp-content/2009/12/debr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652963"/>
            <a:ext cx="283686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4257" y="3302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</a:t>
            </a: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ÓNS</a:t>
            </a: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710B1B76-F628-437F-B42B-270B483BA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78779310"/>
              </p:ext>
            </p:extLst>
          </p:nvPr>
        </p:nvGraphicFramePr>
        <p:xfrm>
          <a:off x="971600" y="1772816"/>
          <a:ext cx="46367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65596" y="1988344"/>
            <a:ext cx="7812807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  <a:b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o</a:t>
            </a:r>
            <a:b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9463" y="2706638"/>
            <a:ext cx="26369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3" y="2706638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E2E01600-B077-4791-9EB8-90E9DF565ECB}"/>
              </a:ext>
            </a:extLst>
          </p:cNvPr>
          <p:cNvSpPr/>
          <p:nvPr/>
        </p:nvSpPr>
        <p:spPr>
          <a:xfrm>
            <a:off x="1115616" y="1124744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56692"/>
            <a:ext cx="6768752" cy="500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044580"/>
            <a:ext cx="2373095" cy="294906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0315" y="2276872"/>
            <a:ext cx="2088232" cy="3716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1" y="1908523"/>
            <a:ext cx="2216681" cy="3941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5611C0D9-E96F-4302-ACC7-E126F8FB5C67}"/>
              </a:ext>
            </a:extLst>
          </p:cNvPr>
          <p:cNvSpPr/>
          <p:nvPr/>
        </p:nvSpPr>
        <p:spPr>
          <a:xfrm>
            <a:off x="1043610" y="1059295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ESCRITURA: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060848"/>
            <a:ext cx="6948264" cy="39083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3819C32D-37FE-4E82-B1D6-4BD947A5C845}"/>
              </a:ext>
            </a:extLst>
          </p:cNvPr>
          <p:cNvSpPr/>
          <p:nvPr/>
        </p:nvSpPr>
        <p:spPr>
          <a:xfrm>
            <a:off x="847732" y="798343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ÍA</a:t>
            </a:r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5863" y="4594478"/>
            <a:ext cx="1863771" cy="180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468789"/>
            <a:ext cx="213285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8680" y="2583429"/>
            <a:ext cx="1814641" cy="181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6C390376-5B5D-4216-BCFC-CF994735A276}"/>
              </a:ext>
            </a:extLst>
          </p:cNvPr>
          <p:cNvSpPr/>
          <p:nvPr/>
        </p:nvSpPr>
        <p:spPr>
          <a:xfrm>
            <a:off x="2303748" y="935549"/>
            <a:ext cx="4536504" cy="1080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CREACI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ÓN DE HISTORIAS</a:t>
            </a:r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16100" cy="47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0 recursos para trabajar la dislexia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84728"/>
            <a:ext cx="2520280" cy="3761612"/>
          </a:xfrm>
          <a:prstGeom prst="rect">
            <a:avLst/>
          </a:prstGeom>
          <a:noFill/>
        </p:spPr>
      </p:pic>
      <p:pic>
        <p:nvPicPr>
          <p:cNvPr id="2052" name="Picture 4" descr="35 recursos para trabajar la dislexia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08720"/>
            <a:ext cx="3744416" cy="4255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s://images-na.ssl-images-amazon.com/images/I/418sAZQC%2BiL._SY498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48472" cy="4248472"/>
          </a:xfrm>
          <a:prstGeom prst="rect">
            <a:avLst/>
          </a:prstGeom>
          <a:noFill/>
        </p:spPr>
      </p:pic>
      <p:pic>
        <p:nvPicPr>
          <p:cNvPr id="115718" name="Picture 6" descr="https://images-na.ssl-images-amazon.com/images/I/31RwiuESaBL._SY498_BO1,204,203,2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16100" cy="47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68860" y="2889076"/>
            <a:ext cx="4606280" cy="107984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350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pic>
        <p:nvPicPr>
          <p:cNvPr id="65539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1916113"/>
            <a:ext cx="8229600" cy="35274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447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CuadroTexto 2"/>
          <p:cNvSpPr txBox="1">
            <a:spLocks noChangeArrowheads="1"/>
          </p:cNvSpPr>
          <p:nvPr/>
        </p:nvSpPr>
        <p:spPr bwMode="auto">
          <a:xfrm>
            <a:off x="5194762" y="5394040"/>
            <a:ext cx="2497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LAS DIFERENCIAS DE APRENDIZAJE</a:t>
            </a:r>
          </a:p>
        </p:txBody>
      </p:sp>
      <p:pic>
        <p:nvPicPr>
          <p:cNvPr id="6656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175" y="3898900"/>
            <a:ext cx="23955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4"/>
          <p:cNvSpPr txBox="1">
            <a:spLocks noChangeArrowheads="1"/>
          </p:cNvSpPr>
          <p:nvPr/>
        </p:nvSpPr>
        <p:spPr bwMode="auto">
          <a:xfrm>
            <a:off x="1042221" y="5405438"/>
            <a:ext cx="20954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STEVEN SPIELBERG DISLEXIA</a:t>
            </a:r>
          </a:p>
        </p:txBody>
      </p:sp>
      <p:pic>
        <p:nvPicPr>
          <p:cNvPr id="66566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90118" y="1825625"/>
            <a:ext cx="2163763" cy="1571625"/>
          </a:xfrm>
        </p:spPr>
      </p:pic>
      <p:sp>
        <p:nvSpPr>
          <p:cNvPr id="66567" name="CuadroTexto 8"/>
          <p:cNvSpPr txBox="1">
            <a:spLocks noChangeArrowheads="1"/>
          </p:cNvSpPr>
          <p:nvPr/>
        </p:nvSpPr>
        <p:spPr bwMode="auto">
          <a:xfrm>
            <a:off x="3635375" y="3397250"/>
            <a:ext cx="1947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PEL</a:t>
            </a:r>
            <a:r>
              <a:rPr lang="es-ES" sz="1000" b="1" dirty="0">
                <a:latin typeface="Arial" panose="020B0604020202020204" pitchFamily="34" charset="0"/>
              </a:rPr>
              <a:t>ÍCULA SOBRE LA DISLEXIA.</a:t>
            </a:r>
            <a:endParaRPr lang="es-ES_tradnl" sz="1000" b="1" dirty="0">
              <a:latin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89110" y="620688"/>
            <a:ext cx="2548556" cy="1384995"/>
          </a:xfrm>
          <a:custGeom>
            <a:avLst/>
            <a:gdLst>
              <a:gd name="connsiteX0" fmla="*/ 2447047 w 2548556"/>
              <a:gd name="connsiteY0" fmla="*/ 1664108 h 1687890"/>
              <a:gd name="connsiteX1" fmla="*/ 1957850 w 2548556"/>
              <a:gd name="connsiteY1" fmla="*/ 1556183 h 1687890"/>
              <a:gd name="connsiteX2" fmla="*/ 639061 w 2548556"/>
              <a:gd name="connsiteY2" fmla="*/ 1575556 h 1687890"/>
              <a:gd name="connsiteX3" fmla="*/ 411622 w 2548556"/>
              <a:gd name="connsiteY3" fmla="*/ 222798 h 1687890"/>
              <a:gd name="connsiteX4" fmla="*/ 1738125 w 2548556"/>
              <a:gd name="connsiteY4" fmla="*/ 57898 h 1687890"/>
              <a:gd name="connsiteX5" fmla="*/ 2310933 w 2548556"/>
              <a:gd name="connsiteY5" fmla="*/ 1334728 h 1687890"/>
              <a:gd name="connsiteX6" fmla="*/ 2447047 w 2548556"/>
              <a:gd name="connsiteY6" fmla="*/ 1664108 h 168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8556" h="1687890" fill="none" extrusionOk="0">
                <a:moveTo>
                  <a:pt x="2447047" y="1664108"/>
                </a:moveTo>
                <a:cubicBezTo>
                  <a:pt x="2210305" y="1628508"/>
                  <a:pt x="2071062" y="1545441"/>
                  <a:pt x="1957850" y="1556183"/>
                </a:cubicBezTo>
                <a:cubicBezTo>
                  <a:pt x="1566777" y="1720099"/>
                  <a:pt x="1066776" y="1701296"/>
                  <a:pt x="639061" y="1575556"/>
                </a:cubicBezTo>
                <a:cubicBezTo>
                  <a:pt x="-24067" y="1340561"/>
                  <a:pt x="-228916" y="616884"/>
                  <a:pt x="411622" y="222798"/>
                </a:cubicBezTo>
                <a:cubicBezTo>
                  <a:pt x="772413" y="12934"/>
                  <a:pt x="1338827" y="-20553"/>
                  <a:pt x="1738125" y="57898"/>
                </a:cubicBezTo>
                <a:cubicBezTo>
                  <a:pt x="2548358" y="221107"/>
                  <a:pt x="2697353" y="848222"/>
                  <a:pt x="2310933" y="1334728"/>
                </a:cubicBezTo>
                <a:cubicBezTo>
                  <a:pt x="2332664" y="1409886"/>
                  <a:pt x="2370285" y="1534345"/>
                  <a:pt x="2447047" y="1664108"/>
                </a:cubicBezTo>
                <a:close/>
              </a:path>
              <a:path w="2548556" h="1687890" stroke="0" extrusionOk="0">
                <a:moveTo>
                  <a:pt x="2447047" y="1664108"/>
                </a:moveTo>
                <a:cubicBezTo>
                  <a:pt x="2315274" y="1626231"/>
                  <a:pt x="2142824" y="1600491"/>
                  <a:pt x="1957850" y="1556183"/>
                </a:cubicBezTo>
                <a:cubicBezTo>
                  <a:pt x="1542159" y="1660595"/>
                  <a:pt x="1111451" y="1780029"/>
                  <a:pt x="639061" y="1575556"/>
                </a:cubicBezTo>
                <a:cubicBezTo>
                  <a:pt x="-67314" y="1235171"/>
                  <a:pt x="-292153" y="665455"/>
                  <a:pt x="411622" y="222798"/>
                </a:cubicBezTo>
                <a:cubicBezTo>
                  <a:pt x="782490" y="-31042"/>
                  <a:pt x="1246455" y="-69325"/>
                  <a:pt x="1738125" y="57898"/>
                </a:cubicBezTo>
                <a:cubicBezTo>
                  <a:pt x="2407806" y="199186"/>
                  <a:pt x="2845025" y="795706"/>
                  <a:pt x="2310933" y="1334728"/>
                </a:cubicBezTo>
                <a:cubicBezTo>
                  <a:pt x="2357325" y="1504932"/>
                  <a:pt x="2413581" y="1598809"/>
                  <a:pt x="2447047" y="1664108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3726951691">
                  <a:prstGeom prst="wedgeEllipseCallout">
                    <a:avLst>
                      <a:gd name="adj1" fmla="val 46017"/>
                      <a:gd name="adj2" fmla="val 4859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ídeos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915442" y="285794"/>
            <a:ext cx="26638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3948864" y="1112288"/>
            <a:ext cx="649287" cy="74295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_tradnl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49894" y="3429000"/>
            <a:ext cx="3097212" cy="252095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DISLEXIA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DISCALCULIA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09556" y="3429000"/>
            <a:ext cx="3384550" cy="252095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DISORTOGRAFÍA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DISGRAFÍA</a:t>
            </a:r>
          </a:p>
        </p:txBody>
      </p:sp>
      <p:sp>
        <p:nvSpPr>
          <p:cNvPr id="16" name="4 Marcador de texto"/>
          <p:cNvSpPr>
            <a:spLocks noGrp="1"/>
          </p:cNvSpPr>
          <p:nvPr>
            <p:ph type="body" idx="1"/>
          </p:nvPr>
        </p:nvSpPr>
        <p:spPr>
          <a:xfrm>
            <a:off x="2398500" y="2198419"/>
            <a:ext cx="4040187" cy="887400"/>
          </a:xfrm>
        </p:spPr>
        <p:txBody>
          <a:bodyPr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DO APRENDIZAXE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H="1">
            <a:off x="1169318" y="2689250"/>
            <a:ext cx="680536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DISCALCULIA</a:t>
            </a:r>
          </a:p>
        </p:txBody>
      </p:sp>
      <p:sp>
        <p:nvSpPr>
          <p:cNvPr id="3" name="2 Rectángulo"/>
          <p:cNvSpPr/>
          <p:nvPr/>
        </p:nvSpPr>
        <p:spPr>
          <a:xfrm rot="19525595">
            <a:off x="427819" y="97503"/>
            <a:ext cx="1226096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?</a:t>
            </a:r>
            <a:endParaRPr lang="es-ES" sz="6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 rot="12870454">
            <a:off x="8114173" y="5429666"/>
            <a:ext cx="62252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rot="4299223">
            <a:off x="419368" y="5080074"/>
            <a:ext cx="85197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81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9" name="8 Rectángulo"/>
          <p:cNvSpPr/>
          <p:nvPr/>
        </p:nvSpPr>
        <p:spPr>
          <a:xfrm rot="17334675">
            <a:off x="4552651" y="181390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9</a:t>
            </a:r>
          </a:p>
        </p:txBody>
      </p:sp>
      <p:sp>
        <p:nvSpPr>
          <p:cNvPr id="10" name="9 Rectángulo"/>
          <p:cNvSpPr/>
          <p:nvPr/>
        </p:nvSpPr>
        <p:spPr>
          <a:xfrm rot="19525595">
            <a:off x="2737286" y="5537386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7</a:t>
            </a:r>
            <a:endParaRPr lang="es-E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 rot="19525595">
            <a:off x="8070914" y="1477603"/>
            <a:ext cx="35583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12" name="11 Rectángulo"/>
          <p:cNvSpPr/>
          <p:nvPr/>
        </p:nvSpPr>
        <p:spPr>
          <a:xfrm rot="19525595">
            <a:off x="209133" y="3276866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+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 rot="9145786">
            <a:off x="6754902" y="331364"/>
            <a:ext cx="8143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1</a:t>
            </a:r>
            <a:endParaRPr lang="es-ES" b="1" dirty="0"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 rot="16200000">
            <a:off x="2204867" y="896022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 rot="19525595">
            <a:off x="8286514" y="4095051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-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 rot="19206099">
            <a:off x="5282974" y="5205043"/>
            <a:ext cx="689181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>
            <a:extLst>
              <a:ext uri="{FF2B5EF4-FFF2-40B4-BE49-F238E27FC236}">
                <a16:creationId xmlns:a16="http://schemas.microsoft.com/office/drawing/2014/main" xmlns="" id="{53B8B730-4982-4F1D-A055-1E383626A0BA}"/>
              </a:ext>
            </a:extLst>
          </p:cNvPr>
          <p:cNvSpPr/>
          <p:nvPr/>
        </p:nvSpPr>
        <p:spPr>
          <a:xfrm flipH="1">
            <a:off x="1169318" y="548680"/>
            <a:ext cx="68053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0"/>
                <a:solidFill>
                  <a:srgbClr val="FF6600"/>
                </a:solidFill>
              </a:rPr>
              <a:t>DISCALCULIA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63033B06-BD1E-411A-8213-0D09A6326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99224336"/>
              </p:ext>
            </p:extLst>
          </p:nvPr>
        </p:nvGraphicFramePr>
        <p:xfrm>
          <a:off x="989905" y="1916832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 A DISCALCULIA?</a:t>
            </a:r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procesamento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dos números, o cálculo aritmético e a resolución de problemas.  </a:t>
            </a: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Baixo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 matemáticas</a:t>
            </a:r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2" name="Picture 2" descr="https://encrypted-tbn0.gstatic.com/images?q=tbn:ANd9GcR2DP-Bt8WTq-qaT5SkscftAE0CTYJdqyu7FB01r2hX7pkdpWwa0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8876"/>
          <a:stretch/>
        </p:blipFill>
        <p:spPr bwMode="auto">
          <a:xfrm>
            <a:off x="2411760" y="2996952"/>
            <a:ext cx="6864002" cy="1353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4A2D5BAC-1C9B-4EBF-9841-59E5E1675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41801530"/>
              </p:ext>
            </p:extLst>
          </p:nvPr>
        </p:nvGraphicFramePr>
        <p:xfrm>
          <a:off x="1547664" y="938824"/>
          <a:ext cx="66484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600"/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687" name="Rectángulo 4"/>
          <p:cNvSpPr>
            <a:spLocks noChangeArrowheads="1"/>
          </p:cNvSpPr>
          <p:nvPr/>
        </p:nvSpPr>
        <p:spPr bwMode="auto">
          <a:xfrm>
            <a:off x="7308304" y="5402609"/>
            <a:ext cx="5957887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s-ES_tradnl" sz="1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64AC214-6523-46BC-891A-1813555FB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4306074"/>
              </p:ext>
            </p:extLst>
          </p:nvPr>
        </p:nvGraphicFramePr>
        <p:xfrm>
          <a:off x="1627266" y="1583635"/>
          <a:ext cx="6032684" cy="495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43138" cy="1425575"/>
          </a:xfrm>
        </p:spPr>
        <p:txBody>
          <a:bodyPr/>
          <a:lstStyle/>
          <a:p>
            <a:pPr eaLnBrk="1" hangingPunct="1"/>
            <a:r>
              <a:rPr lang="es-ES" sz="1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¡!</a:t>
            </a:r>
          </a:p>
        </p:txBody>
      </p:sp>
      <p:sp>
        <p:nvSpPr>
          <p:cNvPr id="72707" name="2 Marcador de contenido"/>
          <p:cNvSpPr>
            <a:spLocks noGrp="1"/>
          </p:cNvSpPr>
          <p:nvPr>
            <p:ph idx="1"/>
          </p:nvPr>
        </p:nvSpPr>
        <p:spPr>
          <a:xfrm>
            <a:off x="781137" y="2286657"/>
            <a:ext cx="7581726" cy="2284686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Debería detectarse nos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primeiros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cursos, cando se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empezan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a asentar os conceptos básicos das matemáticas,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que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das matemáticas é de tipo acumulativo.</a:t>
            </a:r>
          </a:p>
        </p:txBody>
      </p:sp>
      <p:sp>
        <p:nvSpPr>
          <p:cNvPr id="72708" name="1 Título"/>
          <p:cNvSpPr txBox="1">
            <a:spLocks/>
          </p:cNvSpPr>
          <p:nvPr/>
        </p:nvSpPr>
        <p:spPr bwMode="auto">
          <a:xfrm>
            <a:off x="6372225" y="5157788"/>
            <a:ext cx="22431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sz="13800" b="1">
                <a:solidFill>
                  <a:srgbClr val="0070C0"/>
                </a:solidFill>
                <a:latin typeface="Arial" panose="020B0604020202020204" pitchFamily="34" charset="0"/>
              </a:rPr>
              <a:t>¡!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86" name="Picture 2" descr="http://divulgamat2.ehu.es/divulgamat15/images/stories/Recursos/Zome/zome48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8" y="2413000"/>
            <a:ext cx="1409700" cy="130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t3.gstatic.com/images?q=tbn:ANd9GcRoI2t99rZCN87JPMMtXP8qDHHOfuqU4DZd2O2XLlm0MbY-hlfH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078038"/>
            <a:ext cx="2487613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7" name="Picture 6" descr="http://aprendemathematik.files.wordpress.com/2012/04/medidas-longit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1" t="47398" r="53259" b="4517"/>
          <a:stretch>
            <a:fillRect/>
          </a:stretch>
        </p:blipFill>
        <p:spPr bwMode="auto">
          <a:xfrm>
            <a:off x="922338" y="4054475"/>
            <a:ext cx="19446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8" descr="http://colegiosanrafael.es/MICLASE/Infantil/3ANOSREP/UNIDAD3/numero-y-cantidad-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065"/>
          <a:stretch>
            <a:fillRect/>
          </a:stretch>
        </p:blipFill>
        <p:spPr bwMode="auto">
          <a:xfrm>
            <a:off x="2435225" y="2486025"/>
            <a:ext cx="28146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0" descr="http://t3.gstatic.com/images?q=tbn:ANd9GcRnckccyw4-z6RFtSm_Tj9hkg18vl2F6Je7_lLjI461PZPUPtQlh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" t="13364" r="2811" b="3107"/>
          <a:stretch>
            <a:fillRect/>
          </a:stretch>
        </p:blipFill>
        <p:spPr bwMode="auto">
          <a:xfrm>
            <a:off x="3751263" y="3960813"/>
            <a:ext cx="386556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2 Marcador de contenido"/>
          <p:cNvSpPr>
            <a:spLocks noGrp="1"/>
          </p:cNvSpPr>
          <p:nvPr>
            <p:ph idx="1"/>
          </p:nvPr>
        </p:nvSpPr>
        <p:spPr>
          <a:xfrm>
            <a:off x="1403350" y="404813"/>
            <a:ext cx="7345363" cy="5976937"/>
          </a:xfrm>
        </p:spPr>
        <p:txBody>
          <a:bodyPr/>
          <a:lstStyle/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Traballar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principios básicos.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Fomentar a percepción visual: Imprescindible.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Priorizar actividades manipulativas, comprensión de conceptos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desenrolo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procedementos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mecánicos e memorísticos. 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Estimular a relectura e o uso 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representacións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concretas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apoiar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así a comprensión dos problemas. 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Eliminar información que non é necesaria. </a:t>
            </a:r>
          </a:p>
          <a:p>
            <a:pPr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Graduar 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presentar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exercicios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forma variada, atractiva, utilizando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 vida real. </a:t>
            </a:r>
          </a:p>
          <a:p>
            <a:pPr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Aproveitar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distintas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 vida real para aplicar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adquiridos. </a:t>
            </a: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xmlns="" id="{5FE4AB14-0E09-46A4-99C5-B5CB08ABFD62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29E3150-D13B-4BF4-B1CE-9837F54D2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08940348"/>
              </p:ext>
            </p:extLst>
          </p:nvPr>
        </p:nvGraphicFramePr>
        <p:xfrm>
          <a:off x="1321299" y="1668736"/>
          <a:ext cx="6695211" cy="471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300FA85C-2FF3-4C0F-A38A-47E506D6F3AB}"/>
              </a:ext>
            </a:extLst>
          </p:cNvPr>
          <p:cNvSpPr/>
          <p:nvPr/>
        </p:nvSpPr>
        <p:spPr>
          <a:xfrm>
            <a:off x="2256636" y="260648"/>
            <a:ext cx="4824536" cy="9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Autoinstrucciones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cálculo para </a:t>
            </a:r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suma levando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549275"/>
            <a:ext cx="7200900" cy="5680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Fomentar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desenvolvemento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do vocabulario matemático.</a:t>
            </a:r>
            <a:endParaRPr lang="es-E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46" name="Picture 2" descr="C:\Users\Cash\Desktop\diccionario matemático.jpg"/>
          <p:cNvPicPr>
            <a:picLocks noChangeAspect="1" noChangeArrowheads="1"/>
          </p:cNvPicPr>
          <p:nvPr/>
        </p:nvPicPr>
        <p:blipFill rotWithShape="1">
          <a:blip r:embed="rId2" cstate="print"/>
          <a:srcRect l="9809" t="2175" r="16117" b="5611"/>
          <a:stretch/>
        </p:blipFill>
        <p:spPr bwMode="auto">
          <a:xfrm>
            <a:off x="1528763" y="1665288"/>
            <a:ext cx="7416800" cy="4564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xmlns="" id="{26056D8A-4F35-4B39-8AD7-0E4974E8B63E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3605" y="7937"/>
            <a:ext cx="6576789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no </a:t>
            </a:r>
            <a:r>
              <a:rPr lang="gl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aprendizaxe</a:t>
            </a:r>
            <a:endParaRPr lang="es-ES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5838"/>
          <a:stretch/>
        </p:blipFill>
        <p:spPr bwMode="auto">
          <a:xfrm>
            <a:off x="7112373" y="3213129"/>
            <a:ext cx="1995484" cy="154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https://encrypted-tbn0.gstatic.com/images?q=tbn:ANd9GcRW6kKz00EPGNtIXh6y130-Op5hywIT4YTlNvRGuuYuF_H-BV6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880277">
            <a:off x="5984492" y="1479705"/>
            <a:ext cx="2823661" cy="1416285"/>
          </a:xfrm>
          <a:prstGeom prst="rect">
            <a:avLst/>
          </a:prstGeom>
          <a:noFill/>
        </p:spPr>
      </p:pic>
      <p:sp>
        <p:nvSpPr>
          <p:cNvPr id="17414" name="AutoShape 6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5" name="AutoShape 8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6" name="AutoShape 11" descr="data:image/jpeg;base64,/9j/4AAQSkZJRgABAQAAAQABAAD/2wCEAAkGBxQSEhUUExQSFhUXGBYYGBgVFxUXFRYWFBUWGhYVHBUYHCggGR8lGxcUITEiJSkrLi4uFx8zODUsNygtLiwBCgoKDg0OGxAQGywmHyYsLC8sLSwsLCwsLDQsLCwsLCwsLCwsLCwsLCwsLCwsLCwsLCwsLCwsLCwsLCwsLCwsLP/AABEIALsBDQMBEQACEQEDEQH/xAAcAAEAAgIDAQAAAAAAAAAAAAAABQYEBwECAwj/xABPEAABAwICBAYNCgIIBgMAAAABAAIDBBESIQUGMUEHEyJRYdEVFlNUcYGRk6Gjs8PSFDI0QkRSc4OSsWLBCBcjM3KC4fAkQ5SiwtMlsvH/xAAbAQEAAgMBAQAAAAAAAAAAAAAABAUBAgMGB//EADURAAICAQIDBQYFBQADAAAAAAABAgMRBBIFITETQVFSYSJxgZGh0RQyscHwFSNCkuEGgvH/2gAMAwEAAhEDEQA/ANpaA0LTmmgJp4CTDFc8Uy5OBtzeyAz+wdN3vT+aj6kA7B03e9P5qPqQDsHTd70/mo+pAOwdN3vT+aj6kA7B03e9P5qPqQDsHTd70/mo+pAOwlN3vT+aj6kA7B03e9P5qPqQDsHTd70/mo+pAOwdN3vT+aj6kBx2Epu96fzUfUgOewdN3vT+aj6kA7B03e9P5qPqQDsHTd70/mo+pAOwdN3vT+aj6kA7B03e9P5qPqQDsHTd70/mo+pAOwdN3vT+aj6kA7B03e9P5qPqQDsHTd70/mo+pAOwdN3vT+aj6kA7B03e9P5qPqQDsHTd70/mo+pAOwdN3vT+aj6kA7B03e9P5qPqQDsHTd70/mo+pAOwdN3vT+aj6kA7B03e9P5qPqQDsHTd70/mo+pAOwdN3vT+aj6kA7B03e9P5qPqQDsHTd70/mo+pAUThP0VCz5Phhhbfjb4Y2C/93bYEBe9XvotP+DF7NqAkEAQBAdJn4WkncCfILrDMpZNX6A0HR1NO2oq3uM0xfIcVQ9nJe9xYMOIWGGyira+cn9S8sldXLZXBNJL/HPPHM95tWtGjY4/9S/41h7PN9TpGzUPrBf6mDNoCgGxx/6h/wAa0bj5vqSI9q+sF/qYM2hqMbHHz7/iWjkvN9STGtvrBfIw5tG0w2F3nn/EtHP1O8aIvrFfIwpqOEbC7zr/AIlo7H5iTHS1PrFfIkdRZjHpKnbG54a8SB4xucHANBFwSVI0k3KTyyo47p666IuMUuZvBWB5QIAgCAIAgCAIAgCAIAgCAIAgCAIAgCAIAgKBwq/Z/wA33SAt+r30Wn/Bi9m1ASCAIAgIPXiq4rR9U4ZHiXgeF7S0ekhaWPEWSdHDffCPqjXmrGrcNXWyxzsxx00EEQFyOU1gxHLpxLhp4Jp5LTiWonXtUHjOX828fQuP9W2ju9x+p3Wu/Zw8Cr/GX+d/Mf1baO73H6ndadnDwH4zUed/Mf1baO73H6ndadnHwMfi7/O/mcf1a6O73H6ndadnHwH4u/zsf1a6O73H6ndabI+Bj8Vf52ZuiNSqKlkEsMIa8ZA3JtfbtWyil0NJ3WTWJSbLEsnMIAgCAIAgCAIDzdO0ODSRiOwb/ItHZFS255myhJrdjkei3NQgCAIDi6A5QBAeE9ZGz5z2jwkX8i5Tvrh+aSXxOkKbJ/lTZ0pNIRykhjsVttgbZ9K1q1NVrag84NrKLK0nNYMpdzidXyAWubXNh0nm9Cw5JYyZUW+h2CyYKBwq/Z/zfdIC36vfRaf8GL2bUBIIAgCAqHCZN/w0UXdqmCPxB2N3oZ6Vw1DxDBZ8Jjm9y8qbI/gnjxNq5+61D7HoH/6mnXsZHFpf31HyxSL+u5WHhU1bIxd72MHO5waPSUB56P0lDOCYZY5Q04SY3NeA617EtORQGS94AubADM33BARtBrFSzyGOGpp5Hi92RyMc4W25A3QEogCAIAgCAIAgCAgdLaYOIRQ5vJsTuB5h0qq1etlv7Gn83iWOm0a29rb+UkdHaPEQ3uefnOO0nqUzT6dVLxk+r/ncRb73a/BdyM1STgEAQBAQ01c8VbYrjARe1hzHf4lXT1Fi1cal0x9ydCiD0zs7yYCsSCcoCsa4FoLBYYjck2zsAAM/97FR8XcVtWOfUt+FqT3PPIy9U6fDEX73H0Ny/e6kcKq21OXi/wBDjxKzdao+C/UnFaFcYOmo7wvttaMTTzFuY/ZRdZHdTLHVc18CRpZYtXg+T+J20VWcbE1+87fCNq20t3bVKZjU1dlY4lM4Vfs/5vulIOBb9XvotP8AgxezagJBAEAQGvOE6swzU7e5x1E/jazCz0lRNU+iL7gtW7e/HC+bJjgvpeL0dD/GC/8AUV3qWIJFXrp79TZL1ZYtJUYmifE4vaHggljix4vvDm5groRTRXCdqV2NMVVFJNJC52B4mcZDG4glrg47jYoD24NNZhHXxtvyKlvFPF8uMYC6J/kxN/SgM/XvWiq0jUvotHxOmhhylc0kMleNoLhta0i1t5udgCAq2qeqekjpOne6nlhEbw5zyLNAAN8+kZeNAfSIQHKAIAgCAIAgIrWCv4qPL5zsh0c5UHX6jsa+XV9CZoqO1s59F1IzVOjuXSndk3w/WP8AvpUHhVGW7X8P3JnE7cJVL4/sWZzrC5ysrttJZZTpZ5Iguyz5pOLgsANryL5c4Cq/xll9uyjku9ssvwkKa993XuR4aS0xLCeLu1zwfnYci0gWyvkdq5anW20Ps8pvxx3HTT6Ou5b+i8PUldGVZMIkmc0XzvsAF8lO01zdKstePoQ76krnCpHr2Uh7rH+pvWt/xmn88fmjT8Ld5H8mQc9Ww1rXh7cIA5Vxh2Hequy6t62M1JYx17u8sYVT/CSjh5z0JwaUh7rH+pvWrT8Zp/PH5orvwt3kfyZ7wzteLtcHDZcG49C7QsjNZi8o5ThKDxJYKZrDPjndzNs0eIZ+m681xCzfqHjouX8+J6HQ17KVnv5/z4GbV1s8LGBrcDALAkAknffm3qTdqNRp4RUViP8AOpFqpounJyeZfzoS+g9JGZhJtiabG2zPYVY6HVO+Dz1XUg6zTdjPC6MytJutDIf4HfsV31LSpk34M40LNsV6ohNT5cpG9Id5cj+wVZwefKUPiWPFYc4yIXhV+z/m+6V0VJb9XvotP+DF7NqAkEBD6w6xw0bA6UkudkyNgxSyHma2+fh2LWc1FZZ30+msvltgvj3HvoHTMdXC2aInC64s4Wc0g2LSNxBSMlJZRrdVKqbhLqjVvCbU4quosfmwQwDwyvL3eOyhah5swel4Qtmk3espfJG1NA03FU0LPuxsHkaFOXI8s3ltmesmCt8IuhvlmjqmG13Fhcz/ABx8tvpbbxoD5Hgq3sILXOaQbggkEEbwdyA+tODnQcNJQwthscTQ9z8rvLhe90BZ7IDlAEAQBAEAQBAUzWmfFORuYAPGcz+4XmuKWbr8eC/6X/Dq8U58SzaHp+LhY3oufCcz+6vdJV2dMY+hT6mztLZSIvWytwtEYObsz/hG7xn9lA4re4xVce/r7ibw2lSk7H3dD21WpcMWPe83/wAo2fz8q6cLpUKd3eznxG1yt29yIDSsnHVBw73Bo8WSqNXLt9S9vikWmmj2VCz4ZLg+ia6Piz82wGWWzwL0kqISr7OXQoI3SjZ2i6mH2uwfdd+pyi/0vT+D+bJP9Rv8V8kQ82jIxVtiAOAi5FzfYd/iVdPSVLVqpL2cfcnQ1Nj0rs7yXGrsH3XfqcrH+mafwfzZB/qN/ivkjKZAynjdhuGi7szfd0rvGENNW9vRczhKc77Fnq+RUtCQmWdt88y4+LP97Lz+ih2uoWfey81k+yoePcic1td/ZNHO4egFWnFpJVJepW8MX91v0PDU+M2kduJaPJc/zC5cHi0pv3HXisucV7yQ1lmwwO/iIb5Tf9gVL4lZsofryI2ghuuXpzI3U9mch3ckfuVC4PHnKXuJXFJflXvIfhV+z/m+6V4VBb9XvotP+DF7NqAi9e9YzQQCRrQ573iNpcbRtc4E4nnmABWlk9qyStHp1fZsbway0XrBH8oY93G1Esrgx9TIC2Nt72jiaRkMuhQ8vOWegjXDa6oNLCzhdX72WjgyquKqqykOzFx0fgd84D0Ltp5dYlfxirnC1LqufwKlpR/ymvI7rX2HSyEhg9AXD893xLOf9jhv/pj/AGN6MFhZWB5I6mduLDibiP1bjF5NqArmvutrNHQF2T538mGIfOkechl90bSeiyA+VtYdFS0s74p24ZBZxAFhaRocLDms70ID6K4C9Oio0a2IuvJTkxkb8N7sPkNvEgL1TaVhklkhZIx0sWHjGA3czGLtv4QgMxAEAQBAEAQBAUrTUN6tw+85nkIaF5nWQb1bi+9r9Eeh0ksaVPwT/cujV6Y88UrWcn5Q6/M23kH87rzHE2/xDz4I9Dw9JUL4ko3SQNOGRnlBnKP3ABmfDuCnrVxen2V9Uufp/O4hPTNXuVnRvl6/zvIjQOHjg55ADQXZ842eHaq7Q7e3UpPCXMn63d2LjFc3yLpTvxNBsRfOx2r01ct0U8YPPSioyaTyeq3NSBqIHfLWOwnDhGdsth3qqsrm9dGWOWOvzLGE4rRyjnnknQrUriG1qqMMOHe8geIZlVvFLNtO1d7J/Dq91ufAw9Uaf57/AANHizP8lH4RX+afwO/FLOcYfExtPTmeYRx54chbYSdp/wB8y4a+b1Fyrr54/jO+igqKt8+WSx6MohDGGDwk85O1XOmoVNagio1Fztm5Mr2tlVie2MfVFz/iP+n7qn4rdumq13fqy14ZVtg5vvJvQVFxUQB+c7lHwnd5LKz0FHZUpPq+bK7W3dra2ui5FS4Vfs/5vulNIpb9XvotP+DF7NqAyqukZK0ska17Tta4Ag+IoZTa6FU4RNEtGjZOKY1vElszQ0AAcU4E7P4cS5XLMGTeHWbNTFvvePma+7LinrqarB5LmYXnocP9W+RQ6p7Z58Uej12m7TTOHemcagRGXSFLf6rHzO8L3E/zC203Oxs48aezSxgu9r6I3kp55Q+SdbNG1w0jMXsqOOMry1wDiSC44C143WtaxyQG2uC/g9mEgrtIufJNYcW2RxeWDcTff0IDpw6ajS1WCspmY3xtwSsaOU5l7tcOfDc5cx6EBqzUZulIpy2gE0cjxhdyOTb+IPBGWZG9AfRWoOqgoITjcZKiUl80hNy5xz2oC0oAgCAIAgCAICu6xwYZIptwcA7xG4P7qn4jXtshd3JrPzLTQWZhOr0eCwhXBVkfpLQ8c5BdiBGV222c2YUPU6Ku95llP0JWn1c6VhdPU7w6KjbGYwOS4WPOem62ho6o1utLk+prLVWSsU2+a6GPR6vxRuxcpxGzFawPPYBcaeG01y3c2/U626+2cdvT3EqArAhHKA4sgOUBjVdCyUWe2/NzjwFcbtPXcsTWTrVdOp5g8GLHoYNaWtlla035ILd/SW39Kjx0KjHbGckvDl9sneWscnulFN+PP7mRQ6OjiHIba+0nMnxrtRpa6V7C+PecbtRZb+djSVaIWFx8Q5zuCzqdRGmG5/8A0UUytmoohNB6KL3cdKNpuAd55z0Kr0WjlOfbW+9FjrNVGEexr+JZldlQUDhV+z/m+6QFv1e+i0/4MXs2oCQQHjW04kjex2x7XNPgcCD+6GYvDTPnWvhJpnRO+fBI6M+GNxaqifsywfQdO+1qUvFF04IKfFWTv3RxMjHoUvSLk2ef/wDIbM2Rh4I24ph506lo5ggOyAIDqGAbAEB2QBAEAQBAEAQBAeNVTiRpY7YRb/Vc7a42QcJdGb1zcJKS7jmmYWtAJuQACee29ZrTjFJvLMTacm0eq3NQgCAIAgCAIAgCA4cgMBujQ52OU43DYPqN8A3+EqItKpT32PL7vBfAkPUOMdlfJd/i/iSClkcICgcKv2f833SAt+r30Wn/AAYvZtQEggOCgNHa903EaRqG/VlDJh/nGF3/AHNKrNXHEsnt/wDx+ztKNr7i1cCdP/w88p/5kzvI0AKZp44gjznGbO01cvTkbIXcqwgCAIAgCAIAgCAIAgCAIAgCAIAgCAIAgCA8xMC4tBFxtF8xfnCA9EAQHBQHnHO1xcA4EtNnAG9ja9igPVAEBQOFX7P+b7pAW/V76LT/AIMXs2oCQQBAa64WdWp6jiZqaMyPYHsc0Fodhdm057bEHyqNqKnNLBc8H4jHSTlv6NFg4PNEPpKGKKQYX5ucMsi49C7wjtWCrvs7S2U/FllWxyCAIDi6AXQHKAICB1tgrHxNFC9rJMYLi7DbBhdccpp34fIpWklTGbdyysfU76eVSk3asoqvY3T3fMPq/wD1Kw7bh3kf1+5N7XReV/X7jsbp7vmH1f8A6k7bh3kf1+47XReV/X7jsbp7vmH1f/qTtuHeR/X7jtdF5X9fuXrQrJWwRidwdKGjGRaxdvOQA9CqbnB2Nw6dxXWOLm3Dp3GcuZoEAQBAeU07Wi7jYf73b1pZZCuO6bwvUyk3yRG1OkycmZdJ2+IdfkXndbx9L2dOsvxfT4Lr8yTDTP8AyM6hqMbAd+w9BG1Xmk1EdRUrI95HnFxeGZKkmpgadqXxwSPjALmi4xEADnOfMNy2ik3hg1bR6alZJxzXkvO0k3Dtm3nGSsHVGUcGMmzNA6bjqmYm5OHzmHa0/wAx09KgTrcHhmSUutAVfWzWgQ3iiN5TtO6MfF0LvVS5830BS9D6Vljma6I3e42wuItJf6pJI8N7qTZXHbzBtthVeDsgKBwq/Z/zfdIC36vfRaf8GL2bUBIIAgCAIAgCAr+t+tkOj4w6TE+R5wxQszkldzNHNmLnpQGseEbWDTFLSx1MszaYyyBjaeFrXcWMJd/aTOBu7LYMkBCcGvClXGsigqHmojme1hxAcYwuyDmuAG/aDfLmQH0SgCAgNb5axsTTQta6THyg7DbBhdc8ogfOwqVpI0Ob7Z4WCRplU5f3XhFU+W6f7jF6n41Ydnw3zP6/Ym7NB5v1+w+W6f7jF6n407Phvmf1+w2aDzfr9h8t0/3GL1Pxp2fDfM/r9hs0Hm/X7F80K+UwRmoAExaMYFrB2/Zl5FU3KCm9nTPIrbFFTezp3GcuZoEB0lkDRckADaSsNpLLCWSLqdLbmDftI3dA61S6vjNcE4083493/SVXpZP83IjXyFxu4knZcrzd99uoebHn9PkToVRiuRxiUfYbYMzRNQRJhzOIbBnbmceYbr9IXoOBWzjKVf8Ai+fuf/f2IeqisZ7ydC9OQSP1g0Syrp5KeTFgkbY4TY9CA0HW0s2i5/ktVm2145G5tc0/WG+17ixFwRzWKlUXbfZZq0TejNLvgkEkTrEbfuuHMRvGxTJ1Ka5milguumdf2cQ3iLiV45Vx/dc/Q483l6FEhpZbufQ2czX1TWBoL3uy2kk3Nz6SVMe2C9DXOTtqfq1LpeYSSYmUcZIuDZz3WIwtPODa7t2wZqtttc36HRLBvtosuRk5QFA4Vfs/5vukBb9XvotP+DF7NqAkEAQBAEAQHDjYXKA0xwfz9ltN1NdIcUVMMNO05tbiJawgeAPd4XIDa+ntCQVkLoKiMPjdu2EEbHAjMEc4QFc1V4MqCgl46Jj3yD5rpXBxZe4OEAADI2vtQF0QBALIAgCAIAgOCUBFVOmWj5nK6dg6yqzUcTqr5Q9p/T5kqvSzn15ETNUufm4k/tnzDcvP6jU23v23y8O4n10Rh0R54lF2HXaY2kdJRQMxzSNY3Zd28ncBtPiXSvTzsltgss0nKMObKbNrfU1z3QaLge51uVI7CMIvbEAThA6XG/MFd6bgsU913P0X7kGzV90S26iaiTUk7qqpqXSzva5rmtzjs4sOZcLkgt3WGflvIQjBbYrCIbk31L6FsYOUBC61auQ18BilA34HgDFG61sTb70BouXRc9FNJTTlruLtZzTdpDhfLeNux2fiVjpHJx59DjbhM78aphy3GbqrqjLpOc8acFLERiseU++xrbZgne4gWGzPZWapz3YfQ714wb3oqRkUbY42tYxgDWtaAA0DYAFFOh7oAgKBwq/Z/wA33SAt+r30Wn/Bi9m1ASCAIAgCAICt8I+k/k2jKuUGxETmtP8AFJyG+lwQFG/o4UeGiqJbfPnDfCI42/ze7yIDbqAIAgCAIAgCAIAgOr+hAau1Y0zJLxsVS1sdTDI5sjG3AAJu1zWnPDY2F9tl5viOm2W7l0f8/wCltpLN8MPqiYqKpsbS97msaNrnEBo8ZyUGNUpPEVlkqTUVllN0hry+V5h0fBJPL94MLmj+INbmR0usFa6fhOfatfwINusXSBLaB4LpZnibSk7pDcERMeS21tjnWFs9zObarmuqFaxBYIEpyk8tmzdH6OigYI4WMjY3INaAAuhoZSAIDgoCla+67NpAYYiHTuGdiP7IEZEj728DmzUrT6Z2PL6HG21Q5LqabqKsm73uJJzLibkk7yVavbXHnyRETcmYUekjcYmlrHXwE5A4TY57DY5G2xQq9YpTw1yJEqWo5JvQmnZKWUSxGx3i/Je3bhcBtH7KXZUrI4Zwjbg3pq1rBFWxCSI57HsJGJjuYj9jvVNZXKuWGToTUllEwuZsEBQOFX7P+b7pAW/V76LT/gxezagJBAEAQBAEBrP+kDWYNF4L/wB7NG3whuJ/7sagM3gNpcGiIT990r/DeQgehqAv6AIAgCAIAgCAIAgCA1dwm6NmpqmOvo43SOkHEzRsY95fkOLeQwX3Bt9uTelcb6I3R2yOtVsq5ZRg6M4N6utLZdJzFreSRDGcwN7SLYYz4MR6VmqiupYgvuYstlN5kzZmg9BQUcYjp4mxtG2w5TjzudtcekrqcyTQBAEAQENrdWSw0kskHF42NJvI7C0AbXXORIGwEgdK3r27lu6Gs92PZ6nzpPUF13vcXE5lziSSTvJOZV5uhCPoVuJSl6k5qNqbJpSTG/EylYeU7Y6Q/cYbWJ5zuvzqo1Godr9CfVUoL1Ny6f1MpqqlbSlgYyMDiiwAOiIFgW/zB2qOdTQemdFzUExp6kZjNjxfA9v3mk7RnnzbCp+m1W32Z9CLfRn2okpqhpGeGqi+TuaHvcGWe7DG8H6rj5SN/NzKZqlB1vd8CPTuU1g+iW33qkLI7ICgcKv2f833SAt+r30Wn/Bi9m1ASCAIAgCAIDS39JSqtDSRfefI/wDS1o/80BsLgxgwaKohzwMd5zl/+SAs6AIAgCAIAgCAIAgCA4sgACAXQHmaluIMxNxG5DbjEbbcljJnDxnHI9VkwEAQEdrBoaOsgfBKDgeNxsQRscD0IDTmjeCeodWGGZ1qWMh3Gty41p2MaNztoN9nTdbOcmtrfIxtWcm69H0McEbYomhjGCzWtFgAtTJkoCD1t1Yh0hAYpRY7WPHzo3WIDhz7dhyKA1VqpwXyvqXNrgWwwmzcLrcedowkG4aMjfbcW6Vu5ykkm+hhRinlG72BaGTsgKBwq/Z/zfdIC36vfRaf8GL2bUBIIAgCAIAgPn7+klUXq6WP7sLneckI/wDAIDeWgaYRU0EY2Mijb+lgCAz0AQBAEAQBAEAQBAEAQEJrXpsU0Li18IlsC1kjgC4YgDZtwTlfZzLnZJxi2iTpKo3Xxrn0b7jWekdaKqcWfKQOZnIB8Njf0qsnqJy7z19HC9LS8qOX68/+Hlq1XcVWRSuJPKs4km9ngtuTvte/iSmeJps24hQp6WcIruyvhzN1gq3PCi6A5QBAEBwXBALoDWmu3CI+GqFJSYC9p/tpHgkMNr4GtNgTYg4rm2y3NhvByus7ODkUqoqHvdie9znXvic4kgnmO7xLnlnnp9pN7m3n3l/4NNOSPc6nkcXANL2Fxu4WIBZ0jMnost4vJa6C2b9iXcbCWxYlA4Vfs/5vukBb9XvotP8AgxezagJBAEAQBAEB878M7OO07BFtu2mjt0vld8SA+h2hAcoAgCAIAgCAIAgCAIAgNTcPNBZlLVNBxse6MkczhjaT4Cwj/OsNZWDaEnCSlHqivMaHAEG98/KqJ8ng+gQsUoqS6MGJYyb7i9Ta/u4tojh5dgHF55N7ZkNbtz6Qp71ySwkebhwLMvbny9F/P3Ik631TpGOdJZrXNJawBocAcwdpOS5LVzclnoTHwjTxrkorLw8ZZtSN1wDzi/lVqeS6HZAYulK9lPFJNIbMjaXOPMGi+xAaN7b6utY10xY0Nkc+PAMJbzcq+drkDZsWrZTcTve6MIPpzLLoPX+eKzZxxzOfISDbnfY7cM7eFYUjnRxGyPKxZXj0Zr3Wiq/+RmqGg8XJIXg2tdrgPIdvkWXhos+0r1EMRZmwVDX2wkOvsA2nxbVphkF0tPmjZPBpoCVj3VErSwFhaxrhZxuRd1to2EZjet4rBM01Lh7TNhrYmFA4Vfs/5vukBb9XvotP+DF7NqAkEAQBAEAQHz3pP/itbWt2tZPGB0cRGHH/AL2lAfQYQHKAIAgCAIAgCAIAgCAhNZNO/JQ08WX4rgZhrQRbInM+jcuF16qWWibo9G9TJpPGChaw6akrYzDM2MxlwOEDPkm4zvfaoEtZY+nIvKuE6eHOWW/Xp8iHZThoAaAAMgBsA6FFbbeWWkUopRjyS7jtxawZyOLQZHFoNxtjVeqMlLESbkNwk9LcupXdEt1aZ4vW1qu+UV0ySy7EUo3C1o2tqaRsdG0vBfeZoc1rnMaCQBiIvyrG175IDTNFpYM/s5WGNzOSRY5W3FpzBWjiVd+hk5OUXnJMseCAQbjnWpXupxeGHtBFjYg7jsWAotPKJTVDSENDLxnyaJ23l2HGsuPqOOwdGW1bqRPq1k1ynz/U21oLWKCqvxT+UBcscC1w2c+R8IuFvksK7o2dGS90OpQeFX7P+b7pAW/V76LT/gxezagJBAEAQBAcEoDQHBPGarWCrqDm1pqZL7rySYWj9LneRAfQCAIAgCAIAgCAIAgCAIDSWvIkg02S8udHUMbgBJIaAwNIAJy5bHHd89RtXDdX7iw4bd2d6XjyMrAqc9RuOOLQbhxawNxh6Xq+IjMmAvsQLDLbs9Ntl9q61VdpLbk4anU9jW54yYtLo3S9UGuhpOLY4/PkLWZdIeQ63SGlWMNFBdeZR28Xun+VJfU3fo6ibEwNY1rd5DdmKwufQpUYqKwitssnY903lmWtjQICG1h1Ypq1uGoia82s19rSNv8AdeMwgNI616n/ACCQimqhKbi8ZFpWg/eI5B57ZGx2LDwRdRdp4+zY/wCfAi2aWLDhmYWHnGYstcEVUwsW6qWUSLJQ4XBBB5lqcXDHU7B2w7xv3oYwbK4OdN1M7nskOONgvjd84ONg1lxtyuc77OkLeLLHTTnLkzjhV+z/AJvulsSi36vfRaf8GL2bUBIIAgOHOABJIAGZJ2Ac6AxKHSkE+LiZopMJs7i3tdhPMcJyQGJrZpUUtHUTn/lxPcOl2E4R43WCA17/AEedBGKjkqXizqh9m32mOO4B8bi/yBAbZQBAEAQBAEAQBAEAQBAal4eKTAKWrbcOY8xk7rEY2kndYtI/zrEoqSwzaE3CSkis0+la6qF6Sikc02wvwucM9hxZM9NlChoI/wCTLWfFp89qOtVS1tFV0za2QWmxHC0gtG1oBsAL4i3ZdbXaeCre1czlptZbK+O+XLJauLVUeg3GRo+bipGP+64E+DePJddKpbZpnHUQ7SuUfQ2cw3V6eTOyAIAUBqnhl1nmifDSQvdGJBikex1nFriWhl9w2m9xsCMxJ4TZT2NAFgAAuR5xwbeX1MnRejo6ieGKVuJjnhpGYNnZGxGYNjtCzF8yTpMwtWO8z9YOCeopgZKGUzNA/u3WEu3O31X+g+FdMFzKKl1IHQNLU1EskHEuE0Tcb2HkuDQQM2utnnkFq4kaelS5xN36m6H+S0rGOFnu5b/8bt3iAA8S2R3qhtjgrvCr9n/N90h0Lfq99Fp/wYvZtQEggCA1xw60tVJo8CmDy0PBnay+Ix4XbhmWh1rjwIDQmoeljS19NKJDG0Ss4wi+cRcOMaWjN123y57IDeekqWo0+5jHRy02jGPD3cYCyeqLdlmfVZY3ufDt2AbIo6VkTGRxtDWMaGta0WDWtFgB4kB7oAgCAIAgCAIAgCAIAgOkkTXWxAGxuLgGxG/PegOwFkBrLh30eXUkU7RyoZbF28MkFv8A7iNMZC5FaqddKWNjXYnPJAJawZtyzuXED0qojpLJN9xfviFSXqZeqWmJK6pjY2lmFO4kOmAcQ0BjiCXWwgEgDbvXeOgX+TIs+KS/xj8zcsUeEAbbADPbkFYJYKtvLyd0MBAEBqrhm1RnqDHVU7XSFjcD42C78OK4eAPnWuQQgNfaHnlndxQgmdIMiGMc7PpH1fHktNpBnpefsm2NT9RnQyNmqC0ubYsY0k4Xfecd5G4DLesqODpTp9jyy/LYlHUMF72F+ff5UB2QFA4Vfs/5vukBb9XvotP+DF7NqAkEAQHFkB4NoowbiOMHnDW38tkB72QHKAIAgCAIAgCAIAgCAIAgCAICO09oiOrgfTy4uLfhxYTY8lzXCx3ZtCAjdB6jUNIcUVOzFuc+8jx4HPJI8SAsTWgbBZAcoAgCAIBZAdQ0DcEB2QBAEAQFA4Vfs/5vukBVtF64VjYYmibIMYByItgaAPqoDK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HHbnW929XF8CArOues1VLxWOW9sduRGNuC+xvQE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04B65E6C-3FA9-4878-9E6C-DAD4B8E6E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97221805"/>
              </p:ext>
            </p:extLst>
          </p:nvPr>
        </p:nvGraphicFramePr>
        <p:xfrm>
          <a:off x="460374" y="1044848"/>
          <a:ext cx="6847929" cy="512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89633" y="1988344"/>
            <a:ext cx="7164734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1362075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556792"/>
            <a:ext cx="3607967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376875"/>
            <a:ext cx="3346649" cy="46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626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OPERACIÓNS: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1929562"/>
            <a:ext cx="3330986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929563"/>
            <a:ext cx="3329132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4796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0056"/>
            <a:ext cx="21878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959" y="1668208"/>
            <a:ext cx="24482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167" y="2980586"/>
            <a:ext cx="2855634" cy="357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36612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47813" y="2420938"/>
            <a:ext cx="4824412" cy="2879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088" y="1772816"/>
            <a:ext cx="2929123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8610" y="1772816"/>
            <a:ext cx="2592288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2418028" y="501005"/>
            <a:ext cx="518802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>
                <a:solidFill>
                  <a:srgbClr val="FF6600"/>
                </a:solidFill>
              </a:rPr>
              <a:t>MULTIPLICACI</a:t>
            </a:r>
            <a:r>
              <a:rPr lang="es-ES" sz="4000" b="1" dirty="0">
                <a:solidFill>
                  <a:srgbClr val="FF6600"/>
                </a:solidFill>
              </a:rPr>
              <a:t>ÓNS: </a:t>
            </a:r>
            <a:endParaRPr lang="es-ES_tradnl" sz="4000" b="1" dirty="0">
              <a:solidFill>
                <a:srgbClr val="FF66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42699" y="4080410"/>
            <a:ext cx="2271218" cy="284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709960" y="2498952"/>
            <a:ext cx="2761880" cy="49100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542889" y="-537009"/>
            <a:ext cx="2791774" cy="49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947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/>
          <p:cNvSpPr>
            <a:spLocks noGrp="1"/>
          </p:cNvSpPr>
          <p:nvPr>
            <p:ph idx="1"/>
          </p:nvPr>
        </p:nvSpPr>
        <p:spPr>
          <a:xfrm>
            <a:off x="507715" y="234157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ADESTRAMENTO EN AUTOINSTRUCCIÓNS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50" t="7866" r="10671" b="25610"/>
          <a:stretch/>
        </p:blipFill>
        <p:spPr bwMode="auto">
          <a:xfrm>
            <a:off x="1404938" y="1063625"/>
            <a:ext cx="3579812" cy="157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534" r="6672" b="10428"/>
          <a:stretch/>
        </p:blipFill>
        <p:spPr bwMode="auto">
          <a:xfrm>
            <a:off x="4984750" y="1571625"/>
            <a:ext cx="3408363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348"/>
          <a:stretch/>
        </p:blipFill>
        <p:spPr bwMode="auto">
          <a:xfrm>
            <a:off x="1462088" y="3136900"/>
            <a:ext cx="3540125" cy="221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6688" t="3674" r="7783" b="14011"/>
          <a:stretch/>
        </p:blipFill>
        <p:spPr bwMode="auto">
          <a:xfrm>
            <a:off x="4984750" y="4059238"/>
            <a:ext cx="3243263" cy="21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6925" r="11291" b="14364"/>
          <a:stretch/>
        </p:blipFill>
        <p:spPr bwMode="auto">
          <a:xfrm>
            <a:off x="1419225" y="3573463"/>
            <a:ext cx="38163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8137" r="3720" b="10537"/>
          <a:stretch/>
        </p:blipFill>
        <p:spPr bwMode="auto">
          <a:xfrm>
            <a:off x="5214938" y="1844675"/>
            <a:ext cx="3592512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308" r="6320" b="10510"/>
          <a:stretch/>
        </p:blipFill>
        <p:spPr bwMode="auto">
          <a:xfrm>
            <a:off x="5235575" y="4325938"/>
            <a:ext cx="3432175" cy="21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7893" t="10796" r="9067" b="10174"/>
          <a:stretch/>
        </p:blipFill>
        <p:spPr bwMode="auto">
          <a:xfrm>
            <a:off x="1619250" y="1177925"/>
            <a:ext cx="3595688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xmlns="" id="{6EA5D031-1FA8-49EC-BE68-9EE79AA2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15" y="234157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ADESTRAMENTO EN AUTOINSTRUCCIÓNS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531" y="2213861"/>
            <a:ext cx="4104424" cy="307831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71966" y="221686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436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40164" y="2420276"/>
            <a:ext cx="4027554" cy="302066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58213" y="2020699"/>
            <a:ext cx="3156393" cy="410078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87CB874F-9CB3-49DC-B3CD-056A4BE0B6DE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</p:spTree>
    <p:extLst>
      <p:ext uri="{BB962C8B-B14F-4D97-AF65-F5344CB8AC3E}">
        <p14:creationId xmlns:p14="http://schemas.microsoft.com/office/powerpoint/2010/main" xmlns="" val="93068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39329" y="220812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6734204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633090" y="4502721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6734203" y="3480094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1966782" y="2823406"/>
            <a:ext cx="525658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dirty="0">
                <a:ln w="0"/>
                <a:solidFill>
                  <a:srgbClr val="FF6600"/>
                </a:solidFill>
              </a:rPr>
              <a:t>DISLEXIA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004543" cy="435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936" y="1700808"/>
            <a:ext cx="5322832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627216" y="3113092"/>
            <a:ext cx="78895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DISORTOGRAFÍA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DISORTOGRAFÍA …</a:t>
            </a:r>
          </a:p>
        </p:txBody>
      </p:sp>
      <p:sp>
        <p:nvSpPr>
          <p:cNvPr id="86019" name="2 Marcador de contenido"/>
          <p:cNvSpPr>
            <a:spLocks noGrp="1"/>
          </p:cNvSpPr>
          <p:nvPr>
            <p:ph idx="1"/>
          </p:nvPr>
        </p:nvSpPr>
        <p:spPr>
          <a:xfrm>
            <a:off x="450370" y="1874103"/>
            <a:ext cx="8229600" cy="4681537"/>
          </a:xfrm>
        </p:spPr>
        <p:txBody>
          <a:bodyPr/>
          <a:lstStyle/>
          <a:p>
            <a:pPr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Trastorno da ortografía. 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escritura que afectan á palabra, pero non á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grafía. </a:t>
            </a:r>
          </a:p>
          <a:p>
            <a:pPr eaLnBrk="1" hangingPunct="1"/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significativa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trascripción do código escrito. 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sociación entre son e grafía.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Integración das normas ortográficas.</a:t>
            </a: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2 Marcador de contenido"/>
          <p:cNvSpPr>
            <a:spLocks noGrp="1"/>
          </p:cNvSpPr>
          <p:nvPr>
            <p:ph idx="1"/>
          </p:nvPr>
        </p:nvSpPr>
        <p:spPr>
          <a:xfrm>
            <a:off x="1331913" y="333375"/>
            <a:ext cx="7354887" cy="6119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fonemas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afíns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polo punto e/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modo de articulación: F/Z, T/D, P/B.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que se diferencian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posición no espacio :P/B, D/ Q 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similares visualmente :M/N.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Confusión en fonemas que admiten dúas grafías: G, J, K, Z.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Omisión da letra “H”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corresponderlle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ningún fonema. </a:t>
            </a: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regras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 puntuación.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Mal uso das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maiúsculas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7047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6948264" y="5085184"/>
            <a:ext cx="1520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976937"/>
          </a:xfrm>
        </p:spPr>
        <p:txBody>
          <a:bodyPr/>
          <a:lstStyle/>
          <a:p>
            <a:pPr lvl="1" algn="just" eaLnBrk="1" hangingPunct="1"/>
            <a:endParaRPr lang="es-ES" sz="2400"/>
          </a:p>
          <a:p>
            <a:pPr lvl="1" algn="just" eaLnBrk="1" hangingPunct="1"/>
            <a:endParaRPr lang="es-ES" sz="2400"/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80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143"/>
          <a:stretch>
            <a:fillRect/>
          </a:stretch>
        </p:blipFill>
        <p:spPr bwMode="auto">
          <a:xfrm>
            <a:off x="7812088" y="765175"/>
            <a:ext cx="10080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CuadroTexto 1"/>
          <p:cNvSpPr txBox="1">
            <a:spLocks noChangeArrowheads="1"/>
          </p:cNvSpPr>
          <p:nvPr/>
        </p:nvSpPr>
        <p:spPr bwMode="auto">
          <a:xfrm>
            <a:off x="1127489" y="1315244"/>
            <a:ext cx="66115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Omisión de fonemas, sílabas </a:t>
            </a:r>
            <a:r>
              <a:rPr lang="es-ES" sz="2400" dirty="0" err="1">
                <a:latin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</a:rPr>
              <a:t> palabras.</a:t>
            </a:r>
          </a:p>
          <a:p>
            <a:pPr lvl="1" algn="just" eaLnBrk="1" hangingPunct="1">
              <a:spcBef>
                <a:spcPct val="0"/>
              </a:spcBef>
              <a:buNone/>
            </a:pPr>
            <a:r>
              <a:rPr lang="es-ES" sz="2400" dirty="0">
                <a:latin typeface="Arial" panose="020B0604020202020204" pitchFamily="34" charset="0"/>
              </a:rPr>
              <a:t>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poblema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“problema”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caterísticas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características”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Adición de fonemas, sílabas </a:t>
            </a:r>
            <a:r>
              <a:rPr lang="es-ES" sz="2400" dirty="0" err="1">
                <a:latin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</a:rPr>
              <a:t> palabras.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tarata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tarta”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casitillo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“castillo”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es-ES" sz="2000" b="1" dirty="0">
              <a:solidFill>
                <a:srgbClr val="FF660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</a:rPr>
              <a:t>Inversións</a:t>
            </a:r>
            <a:r>
              <a:rPr lang="es-ES" sz="2400" dirty="0">
                <a:latin typeface="Arial" panose="020B0604020202020204" pitchFamily="34" charset="0"/>
              </a:rPr>
              <a:t> dos </a:t>
            </a:r>
            <a:r>
              <a:rPr lang="es-ES" sz="2400" dirty="0" err="1">
                <a:latin typeface="Arial" panose="020B0604020202020204" pitchFamily="34" charset="0"/>
              </a:rPr>
              <a:t>sons</a:t>
            </a:r>
            <a:r>
              <a:rPr lang="es-ES" sz="2400" dirty="0">
                <a:latin typeface="Arial" panose="020B0604020202020204" pitchFamily="34" charset="0"/>
              </a:rPr>
              <a:t>, por falta de </a:t>
            </a:r>
            <a:r>
              <a:rPr lang="es-ES" sz="2400" dirty="0" err="1">
                <a:latin typeface="Arial" panose="020B0604020202020204" pitchFamily="34" charset="0"/>
              </a:rPr>
              <a:t>habilidade</a:t>
            </a:r>
            <a:r>
              <a:rPr lang="es-ES" sz="2400" dirty="0">
                <a:latin typeface="Arial" panose="020B0604020202020204" pitchFamily="34" charset="0"/>
              </a:rPr>
              <a:t> para seguir a secuencia dos fonemas. </a:t>
            </a:r>
            <a:endParaRPr lang="es-ES" sz="3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autotapis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autopista”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F83250F8-27B3-4334-8855-4BB8F3EC77B5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2 Marcador de contenido"/>
          <p:cNvSpPr>
            <a:spLocks noGrp="1"/>
          </p:cNvSpPr>
          <p:nvPr>
            <p:ph idx="1"/>
          </p:nvPr>
        </p:nvSpPr>
        <p:spPr>
          <a:xfrm>
            <a:off x="1343025" y="620688"/>
            <a:ext cx="7354887" cy="6048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para realizar a asociación entre fonemas e grafemas.</a:t>
            </a: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Unión de palabras, separación de sílabas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mesma palabra, unión de sílabas de diferentes palabras. </a:t>
            </a: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9095" name="Picture 2" descr="http://1.bp.blogspot.com/-tf1vaYICAmo/URqZ63hH03I/AAAAAAAACe0/ZsmDGo-XDwM/s1600/escribir_articulo+interesant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5038"/>
            <a:ext cx="15843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4" descr="http://3.bp.blogspot.com/-1u5rWJFB2Wc/TnPT_nkyVEI/AAAAAAAAAAo/AcIhvHdAuG8/s1600/hablar-14959%255B1%255D%255B1%25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12067" r="15814" b="6805"/>
          <a:stretch>
            <a:fillRect/>
          </a:stretch>
        </p:blipFill>
        <p:spPr bwMode="auto">
          <a:xfrm>
            <a:off x="6216650" y="2233613"/>
            <a:ext cx="15843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1C7C55D1-26FB-4890-A7C3-7820F98EB9FC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91139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681537"/>
          </a:xfrm>
        </p:spPr>
        <p:txBody>
          <a:bodyPr/>
          <a:lstStyle/>
          <a:p>
            <a:pPr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s-ES_trad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s-ES_trad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s-ES_tradnl" sz="36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 para aprender e interiorizar as normas </a:t>
            </a:r>
            <a:r>
              <a:rPr lang="es-ES_tradnl" sz="3600" dirty="0" err="1">
                <a:latin typeface="Arial" panose="020B0604020202020204" pitchFamily="34" charset="0"/>
                <a:cs typeface="Arial" panose="020B0604020202020204" pitchFamily="34" charset="0"/>
              </a:rPr>
              <a:t>ortogr</a:t>
            </a:r>
            <a:r>
              <a:rPr lang="es-ES" sz="3600" dirty="0" err="1">
                <a:latin typeface="Arial" panose="020B0604020202020204" pitchFamily="34" charset="0"/>
                <a:cs typeface="Arial" panose="020B0604020202020204" pitchFamily="34" charset="0"/>
              </a:rPr>
              <a:t>áficas</a:t>
            </a:r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9216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dirty="0"/>
              <a:t> </a:t>
            </a:r>
          </a:p>
          <a:p>
            <a:pPr algn="just"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1BED9F5-F811-4048-B954-6164B41EC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8738" y="3591649"/>
            <a:ext cx="2857500" cy="2371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6CFC85F-004A-4B62-B95A-F356B50C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2222" b="16765"/>
          <a:stretch/>
        </p:blipFill>
        <p:spPr>
          <a:xfrm>
            <a:off x="1241773" y="2080456"/>
            <a:ext cx="3268315" cy="269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DISLEXIA É…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Problema para aprender 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presentan 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nenos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coeficiente intelectual normal e sen problemas físicos,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pedagóxicos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psicolóxicos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poidan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explicar dita dificultades. 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Pero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pode estar comprometida  a escritura. </a:t>
            </a: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2 Marcador de contenido"/>
          <p:cNvSpPr>
            <a:spLocks noGrp="1"/>
          </p:cNvSpPr>
          <p:nvPr>
            <p:ph idx="1"/>
          </p:nvPr>
        </p:nvSpPr>
        <p:spPr>
          <a:xfrm>
            <a:off x="1331913" y="549275"/>
            <a:ext cx="7354887" cy="5576888"/>
          </a:xfrm>
        </p:spPr>
        <p:txBody>
          <a:bodyPr/>
          <a:lstStyle/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corrixir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 alto.</a:t>
            </a: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correxir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compañeiros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utilizar bolígrafos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vermellos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Valorar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da materia e non a forma de expresión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faltas ortográficas.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3191" name="Picture 2" descr="http://www.publiregalos.com/usuario/administracion@publiregalos.com/producto/BOLIGRAFO%20MODERNO%20A%20331%20ROJO-27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6728">
            <a:off x="7135019" y="1958182"/>
            <a:ext cx="13477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4" descr="http://4.bp.blogspot.com/-OgPYkBc0eC0/UZKHukfrW0I/AAAAAAAAAMM/txBxOxeSOd4/s1600/prohibid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914525"/>
            <a:ext cx="14859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79613" y="1916113"/>
            <a:ext cx="4679950" cy="31686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b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2 Marcador de contenido"/>
          <p:cNvSpPr>
            <a:spLocks noGrp="1"/>
          </p:cNvSpPr>
          <p:nvPr>
            <p:ph idx="1"/>
          </p:nvPr>
        </p:nvSpPr>
        <p:spPr>
          <a:xfrm>
            <a:off x="1276350" y="11113"/>
            <a:ext cx="7354888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Chuleta de ortografía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52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50" y="592138"/>
            <a:ext cx="77549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Ortografía </a:t>
            </a:r>
            <a:r>
              <a:rPr lang="es-ES" sz="2800" b="1" u="sng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Ideovisual</a:t>
            </a: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6263" name="Picture 4" descr="http://ptyalcantabria.files.wordpress.com/2012/05/veterinario_agt.gif?w=50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322388"/>
            <a:ext cx="3694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6" descr="http://1.bp.blogspot.com/-Zje9ZTt2vvk/UEqBXM22cTI/AAAAAAAAAFw/pcdMPw5kY1A/s1600/bicicleta_agt+%281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46313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8" descr="http://albertomaristas.files.wordpress.com/2012/03/avion_agt.gif?w=61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40163"/>
            <a:ext cx="343217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http://4.bp.blogspot.com/-LNHVDJQ67xk/UwYkMFru0JI/AAAAAAAACOg/P_yw4WsCUtE/s1600/burro_ag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76252"/>
            <a:ext cx="3719405" cy="4958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l="18545" t="14129" r="12575" b="8159"/>
          <a:stretch/>
        </p:blipFill>
        <p:spPr>
          <a:xfrm>
            <a:off x="5004048" y="2060848"/>
            <a:ext cx="3744416" cy="2803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6216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0741"/>
            <a:ext cx="3894874" cy="2928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575" y="5229225"/>
            <a:ext cx="1347788" cy="2159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hlinkClick r:id="rId3"/>
              </a:rPr>
              <a:t>reglasdeortografia.com/</a:t>
            </a:r>
            <a:endParaRPr lang="es-ES" sz="1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276872"/>
            <a:ext cx="4067944" cy="2288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9193" y="5085184"/>
            <a:ext cx="2089150" cy="28892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contenidos.educarex.es/mci/2007/29/</a:t>
            </a:r>
            <a:endParaRPr lang="es-E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567" t="12883" r="3846" b="10413"/>
          <a:stretch/>
        </p:blipFill>
        <p:spPr bwMode="auto">
          <a:xfrm>
            <a:off x="323528" y="1700808"/>
            <a:ext cx="4320480" cy="292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433" t="9471" r="17526" b="14755"/>
          <a:stretch/>
        </p:blipFill>
        <p:spPr bwMode="auto">
          <a:xfrm>
            <a:off x="5076056" y="2062439"/>
            <a:ext cx="3024336" cy="219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765458" y="4874047"/>
            <a:ext cx="3311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11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www.educa.jcyl.es/educacyl/cm/gallery/Recursos%20Infinity/aplicaciones/13_elemental_watson/index.html</a:t>
            </a:r>
            <a:endParaRPr lang="es-E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xmlns="" id="{B17790A4-E803-40D9-BB13-F4C4C71B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xmlns="" id="{9CB9BE14-B9E8-498C-A33E-7BEFC5299924}"/>
              </a:ext>
            </a:extLst>
          </p:cNvPr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DB46524F-E8C5-4E71-9C03-97C32A154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58181"/>
            <a:ext cx="5715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xmlns="" id="{76BD989C-C014-44AE-854A-B190B4DE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xmlns="" id="{80436F56-7C09-479A-9998-B0A8F4AFC04B}"/>
              </a:ext>
            </a:extLst>
          </p:cNvPr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119666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92735" y="-26504"/>
            <a:ext cx="468076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DISORTOGRAFÍA 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5465"/>
          <a:stretch/>
        </p:blipFill>
        <p:spPr>
          <a:xfrm>
            <a:off x="1296988" y="1012031"/>
            <a:ext cx="6672262" cy="313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01625" y="4369594"/>
            <a:ext cx="86629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Erase una vez un chico llamado Link vivía en un pueblo </a:t>
            </a:r>
            <a:r>
              <a:rPr lang="es-ES" sz="1800" dirty="0" err="1">
                <a:latin typeface="Arial" panose="020B0604020202020204" pitchFamily="34" charset="0"/>
              </a:rPr>
              <a:t>llanado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paso el tiempo y un </a:t>
            </a:r>
            <a:r>
              <a:rPr lang="es-ES" sz="1800" dirty="0" err="1">
                <a:latin typeface="Arial" panose="020B0604020202020204" pitchFamily="34" charset="0"/>
              </a:rPr>
              <a:t>trajico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dia</a:t>
            </a:r>
            <a:r>
              <a:rPr lang="es-ES" sz="1800" dirty="0">
                <a:latin typeface="Arial" panose="020B0604020202020204" pitchFamily="34" charset="0"/>
              </a:rPr>
              <a:t> cuando Link estaba con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 y unos niños pequeños en </a:t>
            </a:r>
            <a:r>
              <a:rPr lang="es-ES" sz="1800" dirty="0" err="1">
                <a:latin typeface="Arial" panose="020B0604020202020204" pitchFamily="34" charset="0"/>
              </a:rPr>
              <a:t>lafuente</a:t>
            </a:r>
            <a:r>
              <a:rPr lang="es-ES" sz="1800" dirty="0">
                <a:latin typeface="Arial" panose="020B0604020202020204" pitchFamily="34" charset="0"/>
              </a:rPr>
              <a:t> del </a:t>
            </a:r>
            <a:r>
              <a:rPr lang="es-ES" sz="1800" dirty="0" err="1">
                <a:latin typeface="Arial" panose="020B0604020202020204" pitchFamily="34" charset="0"/>
              </a:rPr>
              <a:t>espiritu</a:t>
            </a:r>
            <a:r>
              <a:rPr lang="es-ES" sz="1800" dirty="0">
                <a:latin typeface="Arial" panose="020B0604020202020204" pitchFamily="34" charset="0"/>
              </a:rPr>
              <a:t> aparecieron monstruos y se </a:t>
            </a:r>
            <a:r>
              <a:rPr lang="es-ES" sz="1800" dirty="0" err="1">
                <a:latin typeface="Arial" panose="020B0604020202020204" pitchFamily="34" charset="0"/>
              </a:rPr>
              <a:t>llebaron</a:t>
            </a:r>
            <a:r>
              <a:rPr lang="es-ES" sz="1800" dirty="0">
                <a:latin typeface="Arial" panose="020B0604020202020204" pitchFamily="34" charset="0"/>
              </a:rPr>
              <a:t> a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, y los </a:t>
            </a:r>
            <a:r>
              <a:rPr lang="es-ES" sz="1800" dirty="0" err="1">
                <a:latin typeface="Arial" panose="020B0604020202020204" pitchFamily="34" charset="0"/>
              </a:rPr>
              <a:t>pequenos</a:t>
            </a:r>
            <a:endParaRPr lang="es-ES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entonces se fue tras ellos pero… entonces cuan do llego </a:t>
            </a:r>
            <a:r>
              <a:rPr lang="es-ES" sz="1800" dirty="0" err="1">
                <a:latin typeface="Arial" panose="020B0604020202020204" pitchFamily="34" charset="0"/>
              </a:rPr>
              <a:t>alpuente</a:t>
            </a:r>
            <a:r>
              <a:rPr lang="es-ES" sz="1800" dirty="0">
                <a:latin typeface="Arial" panose="020B0604020202020204" pitchFamily="34" charset="0"/>
              </a:rPr>
              <a:t> de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abia</a:t>
            </a:r>
            <a:r>
              <a:rPr lang="es-ES" sz="1800" dirty="0">
                <a:latin typeface="Arial" panose="020B0604020202020204" pitchFamily="34" charset="0"/>
              </a:rPr>
              <a:t> una </a:t>
            </a:r>
            <a:r>
              <a:rPr lang="es-ES" sz="1800" dirty="0" err="1">
                <a:latin typeface="Arial" panose="020B0604020202020204" pitchFamily="34" charset="0"/>
              </a:rPr>
              <a:t>parez</a:t>
            </a:r>
            <a:r>
              <a:rPr lang="es-ES" sz="1800" dirty="0">
                <a:latin typeface="Arial" panose="020B0604020202020204" pitchFamily="34" charset="0"/>
              </a:rPr>
              <a:t> de tinieblas cuando lo </a:t>
            </a:r>
            <a:r>
              <a:rPr lang="es-ES" sz="1800" dirty="0" err="1">
                <a:latin typeface="Arial" panose="020B0604020202020204" pitchFamily="34" charset="0"/>
              </a:rPr>
              <a:t>atrabeso</a:t>
            </a:r>
            <a:r>
              <a:rPr lang="es-ES" sz="1800" dirty="0">
                <a:latin typeface="Arial" panose="020B0604020202020204" pitchFamily="34" charset="0"/>
              </a:rPr>
              <a:t> se </a:t>
            </a:r>
            <a:r>
              <a:rPr lang="es-ES" sz="1800" dirty="0" err="1">
                <a:latin typeface="Arial" panose="020B0604020202020204" pitchFamily="34" charset="0"/>
              </a:rPr>
              <a:t>conbirtio</a:t>
            </a:r>
            <a:r>
              <a:rPr lang="es-ES" sz="1800" dirty="0">
                <a:latin typeface="Arial" panose="020B0604020202020204" pitchFamily="34" charset="0"/>
              </a:rPr>
              <a:t> en cabo…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>
          <a:xfrm>
            <a:off x="1619250" y="836613"/>
            <a:ext cx="7200900" cy="5543550"/>
          </a:xfrm>
        </p:spPr>
        <p:txBody>
          <a:bodyPr/>
          <a:lstStyle/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Parece brillante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intelixente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ero non pode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escribir,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nin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ten boa ortografía para 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Etiquetas. 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Síntese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tonto,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baixa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autoestima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Esconde 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súas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debilidades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compensatorias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inxeniosas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Frústrase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facilmente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gusta o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colexio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a lectura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lvl="1" indent="0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Aprende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facendo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cousas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demostracións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experimentos, observación e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axudas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visuais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8776"/>
          <a:stretch/>
        </p:blipFill>
        <p:spPr>
          <a:xfrm>
            <a:off x="357188" y="928688"/>
            <a:ext cx="8601075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271327" y="4221088"/>
            <a:ext cx="66013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Se come la cabeza del mantis macho cuando tiene </a:t>
            </a:r>
            <a:r>
              <a:rPr lang="es-ES" sz="2400" dirty="0" err="1">
                <a:latin typeface="Arial" panose="020B0604020202020204" pitchFamily="34" charset="0"/>
              </a:rPr>
              <a:t>yjos</a:t>
            </a:r>
            <a:r>
              <a:rPr lang="es-ES" sz="2400" dirty="0">
                <a:latin typeface="Arial" panose="020B0604020202020204" pitchFamily="34" charset="0"/>
              </a:rPr>
              <a:t> (Mantis </a:t>
            </a:r>
            <a:r>
              <a:rPr lang="es-ES" sz="2400" dirty="0" err="1">
                <a:latin typeface="Arial" panose="020B0604020202020204" pitchFamily="34" charset="0"/>
              </a:rPr>
              <a:t>Bico</a:t>
            </a:r>
            <a:r>
              <a:rPr lang="es-ES" sz="2400" dirty="0">
                <a:latin typeface="Arial" panose="020B0604020202020204" pitchFamily="34" charset="0"/>
              </a:rPr>
              <a:t> color verde)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y parece que reza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(pequeña)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544"/>
          <a:stretch/>
        </p:blipFill>
        <p:spPr>
          <a:xfrm>
            <a:off x="2490788" y="304800"/>
            <a:ext cx="3810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2987675" y="2708275"/>
            <a:ext cx="1223963" cy="1008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019425" y="2397125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171825" y="5949950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171825" y="2112963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56" b="15578"/>
          <a:stretch>
            <a:fillRect/>
          </a:stretch>
        </p:blipFill>
        <p:spPr>
          <a:xfrm>
            <a:off x="107950" y="333375"/>
            <a:ext cx="8839200" cy="504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831262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627216" y="3113092"/>
            <a:ext cx="78895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 A DISGRAFÍA?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380" y="2484251"/>
            <a:ext cx="8075240" cy="1889497"/>
          </a:xfrm>
          <a:custGeom>
            <a:avLst/>
            <a:gdLst>
              <a:gd name="connsiteX0" fmla="*/ 0 w 8075240"/>
              <a:gd name="connsiteY0" fmla="*/ 314922 h 1889497"/>
              <a:gd name="connsiteX1" fmla="*/ 314922 w 8075240"/>
              <a:gd name="connsiteY1" fmla="*/ 0 h 1889497"/>
              <a:gd name="connsiteX2" fmla="*/ 7760318 w 8075240"/>
              <a:gd name="connsiteY2" fmla="*/ 0 h 1889497"/>
              <a:gd name="connsiteX3" fmla="*/ 8075240 w 8075240"/>
              <a:gd name="connsiteY3" fmla="*/ 314922 h 1889497"/>
              <a:gd name="connsiteX4" fmla="*/ 8075240 w 8075240"/>
              <a:gd name="connsiteY4" fmla="*/ 1574575 h 1889497"/>
              <a:gd name="connsiteX5" fmla="*/ 7760318 w 8075240"/>
              <a:gd name="connsiteY5" fmla="*/ 1889497 h 1889497"/>
              <a:gd name="connsiteX6" fmla="*/ 314922 w 8075240"/>
              <a:gd name="connsiteY6" fmla="*/ 1889497 h 1889497"/>
              <a:gd name="connsiteX7" fmla="*/ 0 w 8075240"/>
              <a:gd name="connsiteY7" fmla="*/ 1574575 h 1889497"/>
              <a:gd name="connsiteX8" fmla="*/ 0 w 8075240"/>
              <a:gd name="connsiteY8" fmla="*/ 314922 h 188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5240" h="1889497" fill="none" extrusionOk="0">
                <a:moveTo>
                  <a:pt x="0" y="314922"/>
                </a:moveTo>
                <a:cubicBezTo>
                  <a:pt x="354" y="150580"/>
                  <a:pt x="148479" y="12560"/>
                  <a:pt x="314922" y="0"/>
                </a:cubicBezTo>
                <a:cubicBezTo>
                  <a:pt x="1133373" y="72427"/>
                  <a:pt x="6591095" y="61419"/>
                  <a:pt x="7760318" y="0"/>
                </a:cubicBezTo>
                <a:cubicBezTo>
                  <a:pt x="7932450" y="-12353"/>
                  <a:pt x="8049139" y="133100"/>
                  <a:pt x="8075240" y="314922"/>
                </a:cubicBezTo>
                <a:cubicBezTo>
                  <a:pt x="8171492" y="873269"/>
                  <a:pt x="8129295" y="1093089"/>
                  <a:pt x="8075240" y="1574575"/>
                </a:cubicBezTo>
                <a:cubicBezTo>
                  <a:pt x="8080088" y="1723897"/>
                  <a:pt x="7915571" y="1868563"/>
                  <a:pt x="7760318" y="1889497"/>
                </a:cubicBezTo>
                <a:cubicBezTo>
                  <a:pt x="5721365" y="1919324"/>
                  <a:pt x="1382309" y="1810191"/>
                  <a:pt x="314922" y="1889497"/>
                </a:cubicBezTo>
                <a:cubicBezTo>
                  <a:pt x="171285" y="1886073"/>
                  <a:pt x="-32502" y="1754929"/>
                  <a:pt x="0" y="1574575"/>
                </a:cubicBezTo>
                <a:cubicBezTo>
                  <a:pt x="-73995" y="1443735"/>
                  <a:pt x="31036" y="934078"/>
                  <a:pt x="0" y="314922"/>
                </a:cubicBezTo>
                <a:close/>
              </a:path>
              <a:path w="8075240" h="1889497" stroke="0" extrusionOk="0">
                <a:moveTo>
                  <a:pt x="0" y="314922"/>
                </a:moveTo>
                <a:cubicBezTo>
                  <a:pt x="13572" y="144694"/>
                  <a:pt x="144972" y="8287"/>
                  <a:pt x="314922" y="0"/>
                </a:cubicBezTo>
                <a:cubicBezTo>
                  <a:pt x="4031423" y="123000"/>
                  <a:pt x="5779190" y="-96860"/>
                  <a:pt x="7760318" y="0"/>
                </a:cubicBezTo>
                <a:cubicBezTo>
                  <a:pt x="7929137" y="-3893"/>
                  <a:pt x="8079908" y="131585"/>
                  <a:pt x="8075240" y="314922"/>
                </a:cubicBezTo>
                <a:cubicBezTo>
                  <a:pt x="7979217" y="510785"/>
                  <a:pt x="8111303" y="1164250"/>
                  <a:pt x="8075240" y="1574575"/>
                </a:cubicBezTo>
                <a:cubicBezTo>
                  <a:pt x="8073059" y="1749292"/>
                  <a:pt x="7903686" y="1884496"/>
                  <a:pt x="7760318" y="1889497"/>
                </a:cubicBezTo>
                <a:cubicBezTo>
                  <a:pt x="5593214" y="1728790"/>
                  <a:pt x="3218767" y="1929164"/>
                  <a:pt x="314922" y="1889497"/>
                </a:cubicBezTo>
                <a:cubicBezTo>
                  <a:pt x="109310" y="1883097"/>
                  <a:pt x="-28493" y="1735594"/>
                  <a:pt x="0" y="1574575"/>
                </a:cubicBezTo>
                <a:cubicBezTo>
                  <a:pt x="-90903" y="1406986"/>
                  <a:pt x="-23049" y="749831"/>
                  <a:pt x="0" y="314922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_tradnl" sz="17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_tradnl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ífica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do aprendizaxe inicial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escritura en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/as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coeficente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intelectual normal, con escolarización normal e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unhas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capacidades perceptivas e motoras correctas.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u="sng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99792" y="4516982"/>
            <a:ext cx="3528392" cy="206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8551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7256892" y="5411788"/>
            <a:ext cx="15192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3914282E-921D-4521-991F-440FFC11F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29947629"/>
              </p:ext>
            </p:extLst>
          </p:nvPr>
        </p:nvGraphicFramePr>
        <p:xfrm>
          <a:off x="1292289" y="615635"/>
          <a:ext cx="7273551" cy="557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5147992"/>
            <a:ext cx="4104456" cy="607560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29246759">
                  <a:custGeom>
                    <a:avLst/>
                    <a:gdLst>
                      <a:gd name="connsiteX0" fmla="*/ 0 w 4104456"/>
                      <a:gd name="connsiteY0" fmla="*/ 101262 h 607560"/>
                      <a:gd name="connsiteX1" fmla="*/ 101262 w 4104456"/>
                      <a:gd name="connsiteY1" fmla="*/ 0 h 607560"/>
                      <a:gd name="connsiteX2" fmla="*/ 4003194 w 4104456"/>
                      <a:gd name="connsiteY2" fmla="*/ 0 h 607560"/>
                      <a:gd name="connsiteX3" fmla="*/ 4104456 w 4104456"/>
                      <a:gd name="connsiteY3" fmla="*/ 101262 h 607560"/>
                      <a:gd name="connsiteX4" fmla="*/ 4104456 w 4104456"/>
                      <a:gd name="connsiteY4" fmla="*/ 506298 h 607560"/>
                      <a:gd name="connsiteX5" fmla="*/ 4003194 w 4104456"/>
                      <a:gd name="connsiteY5" fmla="*/ 607560 h 607560"/>
                      <a:gd name="connsiteX6" fmla="*/ 101262 w 4104456"/>
                      <a:gd name="connsiteY6" fmla="*/ 607560 h 607560"/>
                      <a:gd name="connsiteX7" fmla="*/ 0 w 4104456"/>
                      <a:gd name="connsiteY7" fmla="*/ 506298 h 607560"/>
                      <a:gd name="connsiteX8" fmla="*/ 0 w 4104456"/>
                      <a:gd name="connsiteY8" fmla="*/ 101262 h 60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607560" fill="none" extrusionOk="0">
                        <a:moveTo>
                          <a:pt x="0" y="101262"/>
                        </a:moveTo>
                        <a:cubicBezTo>
                          <a:pt x="594" y="46842"/>
                          <a:pt x="41740" y="6450"/>
                          <a:pt x="101262" y="0"/>
                        </a:cubicBezTo>
                        <a:cubicBezTo>
                          <a:pt x="506830" y="45936"/>
                          <a:pt x="3431274" y="-91623"/>
                          <a:pt x="4003194" y="0"/>
                        </a:cubicBezTo>
                        <a:cubicBezTo>
                          <a:pt x="4059450" y="-5405"/>
                          <a:pt x="4100224" y="44092"/>
                          <a:pt x="4104456" y="101262"/>
                        </a:cubicBezTo>
                        <a:cubicBezTo>
                          <a:pt x="4085972" y="207040"/>
                          <a:pt x="4068634" y="452629"/>
                          <a:pt x="4104456" y="506298"/>
                        </a:cubicBezTo>
                        <a:cubicBezTo>
                          <a:pt x="4106681" y="555868"/>
                          <a:pt x="4064176" y="601498"/>
                          <a:pt x="4003194" y="607560"/>
                        </a:cubicBezTo>
                        <a:cubicBezTo>
                          <a:pt x="2107370" y="458033"/>
                          <a:pt x="1768267" y="752033"/>
                          <a:pt x="101262" y="607560"/>
                        </a:cubicBezTo>
                        <a:cubicBezTo>
                          <a:pt x="42657" y="607430"/>
                          <a:pt x="1087" y="562767"/>
                          <a:pt x="0" y="506298"/>
                        </a:cubicBezTo>
                        <a:cubicBezTo>
                          <a:pt x="15344" y="432227"/>
                          <a:pt x="-14084" y="217843"/>
                          <a:pt x="0" y="101262"/>
                        </a:cubicBezTo>
                        <a:close/>
                      </a:path>
                      <a:path w="4104456" h="607560" stroke="0" extrusionOk="0">
                        <a:moveTo>
                          <a:pt x="0" y="101262"/>
                        </a:moveTo>
                        <a:cubicBezTo>
                          <a:pt x="1737" y="41581"/>
                          <a:pt x="40478" y="-73"/>
                          <a:pt x="101262" y="0"/>
                        </a:cubicBezTo>
                        <a:cubicBezTo>
                          <a:pt x="1478284" y="54257"/>
                          <a:pt x="2692726" y="144990"/>
                          <a:pt x="4003194" y="0"/>
                        </a:cubicBezTo>
                        <a:cubicBezTo>
                          <a:pt x="4061851" y="4060"/>
                          <a:pt x="4105328" y="36593"/>
                          <a:pt x="4104456" y="101262"/>
                        </a:cubicBezTo>
                        <a:cubicBezTo>
                          <a:pt x="4109523" y="268899"/>
                          <a:pt x="4079280" y="329652"/>
                          <a:pt x="4104456" y="506298"/>
                        </a:cubicBezTo>
                        <a:cubicBezTo>
                          <a:pt x="4113739" y="564215"/>
                          <a:pt x="4064675" y="609215"/>
                          <a:pt x="4003194" y="607560"/>
                        </a:cubicBezTo>
                        <a:cubicBezTo>
                          <a:pt x="3307335" y="540866"/>
                          <a:pt x="1700397" y="678365"/>
                          <a:pt x="101262" y="607560"/>
                        </a:cubicBezTo>
                        <a:cubicBezTo>
                          <a:pt x="38721" y="614208"/>
                          <a:pt x="5545" y="566412"/>
                          <a:pt x="0" y="506298"/>
                        </a:cubicBezTo>
                        <a:cubicBezTo>
                          <a:pt x="-33844" y="398609"/>
                          <a:pt x="4300" y="217097"/>
                          <a:pt x="0" y="10126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marL="400050" lvl="1" indent="0" algn="ctr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Sentimento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de frustración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A189C0E-9D47-4FFB-ACE9-667EB96D407F}"/>
              </a:ext>
            </a:extLst>
          </p:cNvPr>
          <p:cNvSpPr txBox="1"/>
          <p:nvPr/>
        </p:nvSpPr>
        <p:spPr>
          <a:xfrm>
            <a:off x="616698" y="2359507"/>
            <a:ext cx="4104456" cy="442674"/>
          </a:xfrm>
          <a:prstGeom prst="round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xmlns="" sd="1780230171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1071" y="32485"/>
                          <a:pt x="33577" y="-1334"/>
                          <a:pt x="73780" y="0"/>
                        </a:cubicBezTo>
                        <a:cubicBezTo>
                          <a:pt x="1434712" y="-65955"/>
                          <a:pt x="2071051" y="-32936"/>
                          <a:pt x="4030676" y="0"/>
                        </a:cubicBezTo>
                        <a:cubicBezTo>
                          <a:pt x="4075199" y="3350"/>
                          <a:pt x="4101229" y="30537"/>
                          <a:pt x="4104456" y="73780"/>
                        </a:cubicBezTo>
                        <a:cubicBezTo>
                          <a:pt x="4120124" y="216131"/>
                          <a:pt x="4100115" y="339197"/>
                          <a:pt x="4104456" y="368894"/>
                        </a:cubicBezTo>
                        <a:cubicBezTo>
                          <a:pt x="4099984" y="405859"/>
                          <a:pt x="4071723" y="444523"/>
                          <a:pt x="4030676" y="442674"/>
                        </a:cubicBezTo>
                        <a:cubicBezTo>
                          <a:pt x="2260004" y="353591"/>
                          <a:pt x="1066737" y="287815"/>
                          <a:pt x="73780" y="442674"/>
                        </a:cubicBezTo>
                        <a:cubicBezTo>
                          <a:pt x="38710" y="443755"/>
                          <a:pt x="-2154" y="417249"/>
                          <a:pt x="0" y="368894"/>
                        </a:cubicBezTo>
                        <a:cubicBezTo>
                          <a:pt x="-2152" y="318101"/>
                          <a:pt x="25444" y="144075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4108" y="38032"/>
                          <a:pt x="30564" y="667"/>
                          <a:pt x="73780" y="0"/>
                        </a:cubicBezTo>
                        <a:cubicBezTo>
                          <a:pt x="1175671" y="-57727"/>
                          <a:pt x="2565583" y="-41622"/>
                          <a:pt x="4030676" y="0"/>
                        </a:cubicBezTo>
                        <a:cubicBezTo>
                          <a:pt x="4070592" y="-6188"/>
                          <a:pt x="4106660" y="33917"/>
                          <a:pt x="4104456" y="73780"/>
                        </a:cubicBezTo>
                        <a:cubicBezTo>
                          <a:pt x="4102853" y="140724"/>
                          <a:pt x="4129773" y="253859"/>
                          <a:pt x="4104456" y="368894"/>
                        </a:cubicBezTo>
                        <a:cubicBezTo>
                          <a:pt x="4107269" y="408187"/>
                          <a:pt x="4069041" y="440208"/>
                          <a:pt x="4030676" y="442674"/>
                        </a:cubicBezTo>
                        <a:cubicBezTo>
                          <a:pt x="2650239" y="566173"/>
                          <a:pt x="1637894" y="406540"/>
                          <a:pt x="73780" y="442674"/>
                        </a:cubicBezTo>
                        <a:cubicBezTo>
                          <a:pt x="31500" y="443611"/>
                          <a:pt x="5321" y="405929"/>
                          <a:pt x="0" y="368894"/>
                        </a:cubicBezTo>
                        <a:cubicBezTo>
                          <a:pt x="24949" y="294836"/>
                          <a:pt x="-22193" y="202817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Problemas de </a:t>
            </a:r>
            <a:r>
              <a:rPr lang="es-ES_tradnl" sz="2000" b="1" dirty="0" err="1"/>
              <a:t>psicomotricidade</a:t>
            </a:r>
            <a:r>
              <a:rPr lang="es-ES_tradnl" sz="2000" b="1" dirty="0"/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7944DD7-9AFF-4FCC-A454-AD100F1EB10C}"/>
              </a:ext>
            </a:extLst>
          </p:cNvPr>
          <p:cNvSpPr txBox="1"/>
          <p:nvPr/>
        </p:nvSpPr>
        <p:spPr>
          <a:xfrm>
            <a:off x="2272132" y="3380751"/>
            <a:ext cx="4104456" cy="442674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31570451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3087" y="35057"/>
                          <a:pt x="30548" y="7399"/>
                          <a:pt x="73780" y="0"/>
                        </a:cubicBezTo>
                        <a:cubicBezTo>
                          <a:pt x="1988788" y="-149036"/>
                          <a:pt x="2465164" y="-128773"/>
                          <a:pt x="4030676" y="0"/>
                        </a:cubicBezTo>
                        <a:cubicBezTo>
                          <a:pt x="4071940" y="307"/>
                          <a:pt x="4101738" y="26283"/>
                          <a:pt x="4104456" y="73780"/>
                        </a:cubicBezTo>
                        <a:cubicBezTo>
                          <a:pt x="4097621" y="202251"/>
                          <a:pt x="4118228" y="224922"/>
                          <a:pt x="4104456" y="368894"/>
                        </a:cubicBezTo>
                        <a:cubicBezTo>
                          <a:pt x="4111629" y="412826"/>
                          <a:pt x="4067143" y="445336"/>
                          <a:pt x="4030676" y="442674"/>
                        </a:cubicBezTo>
                        <a:cubicBezTo>
                          <a:pt x="2192208" y="457916"/>
                          <a:pt x="1330249" y="549409"/>
                          <a:pt x="73780" y="442674"/>
                        </a:cubicBezTo>
                        <a:cubicBezTo>
                          <a:pt x="34601" y="442844"/>
                          <a:pt x="403" y="407259"/>
                          <a:pt x="0" y="368894"/>
                        </a:cubicBezTo>
                        <a:cubicBezTo>
                          <a:pt x="-7226" y="282229"/>
                          <a:pt x="-16171" y="144513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6231" y="30350"/>
                          <a:pt x="40457" y="1635"/>
                          <a:pt x="73780" y="0"/>
                        </a:cubicBezTo>
                        <a:cubicBezTo>
                          <a:pt x="1632200" y="143736"/>
                          <a:pt x="2322711" y="123650"/>
                          <a:pt x="4030676" y="0"/>
                        </a:cubicBezTo>
                        <a:cubicBezTo>
                          <a:pt x="4067516" y="30"/>
                          <a:pt x="4105743" y="36475"/>
                          <a:pt x="4104456" y="73780"/>
                        </a:cubicBezTo>
                        <a:cubicBezTo>
                          <a:pt x="4100460" y="207590"/>
                          <a:pt x="4118551" y="316177"/>
                          <a:pt x="4104456" y="368894"/>
                        </a:cubicBezTo>
                        <a:cubicBezTo>
                          <a:pt x="4104940" y="403503"/>
                          <a:pt x="4074984" y="446794"/>
                          <a:pt x="4030676" y="442674"/>
                        </a:cubicBezTo>
                        <a:cubicBezTo>
                          <a:pt x="2763653" y="501442"/>
                          <a:pt x="994953" y="460390"/>
                          <a:pt x="73780" y="442674"/>
                        </a:cubicBezTo>
                        <a:cubicBezTo>
                          <a:pt x="26675" y="442860"/>
                          <a:pt x="-614" y="409687"/>
                          <a:pt x="0" y="368894"/>
                        </a:cubicBezTo>
                        <a:cubicBezTo>
                          <a:pt x="20897" y="295937"/>
                          <a:pt x="-1333" y="145094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Carácter</a:t>
            </a:r>
            <a:r>
              <a:rPr lang="es-ES" sz="2000" b="1" dirty="0"/>
              <a:t>ísticas da grafía.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9F08820-320C-42C3-81B5-DF7C8F818DAB}"/>
              </a:ext>
            </a:extLst>
          </p:cNvPr>
          <p:cNvSpPr txBox="1"/>
          <p:nvPr/>
        </p:nvSpPr>
        <p:spPr>
          <a:xfrm>
            <a:off x="3280244" y="4180658"/>
            <a:ext cx="4104456" cy="442674"/>
          </a:xfrm>
          <a:prstGeom prst="round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xmlns="" sd="1483775603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147" y="33577"/>
                          <a:pt x="32398" y="3383"/>
                          <a:pt x="73780" y="0"/>
                        </a:cubicBezTo>
                        <a:cubicBezTo>
                          <a:pt x="846138" y="-123960"/>
                          <a:pt x="3087070" y="-41741"/>
                          <a:pt x="4030676" y="0"/>
                        </a:cubicBezTo>
                        <a:cubicBezTo>
                          <a:pt x="4075954" y="1651"/>
                          <a:pt x="4102605" y="29418"/>
                          <a:pt x="4104456" y="73780"/>
                        </a:cubicBezTo>
                        <a:cubicBezTo>
                          <a:pt x="4128014" y="144908"/>
                          <a:pt x="4091055" y="305984"/>
                          <a:pt x="4104456" y="368894"/>
                        </a:cubicBezTo>
                        <a:cubicBezTo>
                          <a:pt x="4103318" y="407977"/>
                          <a:pt x="4072036" y="443771"/>
                          <a:pt x="4030676" y="442674"/>
                        </a:cubicBezTo>
                        <a:cubicBezTo>
                          <a:pt x="3391800" y="573259"/>
                          <a:pt x="1844824" y="564053"/>
                          <a:pt x="73780" y="442674"/>
                        </a:cubicBezTo>
                        <a:cubicBezTo>
                          <a:pt x="31430" y="440951"/>
                          <a:pt x="3918" y="407789"/>
                          <a:pt x="0" y="368894"/>
                        </a:cubicBezTo>
                        <a:cubicBezTo>
                          <a:pt x="10675" y="223190"/>
                          <a:pt x="-4366" y="160818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1418" y="30799"/>
                          <a:pt x="35928" y="-5923"/>
                          <a:pt x="73780" y="0"/>
                        </a:cubicBezTo>
                        <a:cubicBezTo>
                          <a:pt x="1815775" y="28042"/>
                          <a:pt x="3077257" y="-111227"/>
                          <a:pt x="4030676" y="0"/>
                        </a:cubicBezTo>
                        <a:cubicBezTo>
                          <a:pt x="4075262" y="-5806"/>
                          <a:pt x="4106176" y="34110"/>
                          <a:pt x="4104456" y="73780"/>
                        </a:cubicBezTo>
                        <a:cubicBezTo>
                          <a:pt x="4126654" y="176579"/>
                          <a:pt x="4084120" y="242315"/>
                          <a:pt x="4104456" y="368894"/>
                        </a:cubicBezTo>
                        <a:cubicBezTo>
                          <a:pt x="4107196" y="411346"/>
                          <a:pt x="4077651" y="445518"/>
                          <a:pt x="4030676" y="442674"/>
                        </a:cubicBezTo>
                        <a:cubicBezTo>
                          <a:pt x="2673776" y="566042"/>
                          <a:pt x="958097" y="503316"/>
                          <a:pt x="73780" y="442674"/>
                        </a:cubicBezTo>
                        <a:cubicBezTo>
                          <a:pt x="32426" y="442395"/>
                          <a:pt x="-2877" y="404742"/>
                          <a:pt x="0" y="368894"/>
                        </a:cubicBezTo>
                        <a:cubicBezTo>
                          <a:pt x="19083" y="276282"/>
                          <a:pt x="-17806" y="220003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Cansancio e fatiga mental e física.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eaLnBrk="1" hangingPunct="1"/>
            <a:endParaRPr lang="es-ES" dirty="0"/>
          </a:p>
          <a:p>
            <a:pPr marL="0" indent="0" algn="just" eaLnBrk="1" hangingPunct="1">
              <a:buNone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1EBBE4-DC2C-4FC1-9F2A-FEAF08FB63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12" y="1700213"/>
            <a:ext cx="2551376" cy="272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E0B0A92-B262-4A5C-8368-47F3B95AC3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700213"/>
            <a:ext cx="2551376" cy="255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C6C5F60-FF55-42EF-858A-969E0C4CF5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3564" y="4418275"/>
            <a:ext cx="2276872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35000"/>
            <a:ext cx="7786687" cy="536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19250" y="312738"/>
            <a:ext cx="7200900" cy="592455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LECTURA E ESCRITURA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Confúndese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coas letras, palabras, secuencias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explicacións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verbais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Omisiones: ”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Miña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irmá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ten seis ano_”.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Adiciones: “ As casa dos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meus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tíos”.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Sustituciones: “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Acerqueime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o can con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certo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tambor” ( en lugar de temor).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Ritmo lector alterado.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Rechazo á lectura.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reler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comprensión. </a:t>
            </a:r>
          </a:p>
          <a:p>
            <a:pPr lvl="2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Teñen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dificultades na decodificación do código escrito.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Repeticións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omisións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substitucións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revirte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letras,  palabras e/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números.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Escritura en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espello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para realizar de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maneira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correcta para a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composición escrita.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9" name="AutoShape 4" descr="data:image/png;base64,iVBORw0KGgoAAAANSUhEUgAAAK0AAAEiCAMAAAC84KLIAAACSVBMVEX///8O0jP60hnkCkIPRJUOQpQOQ5X7zwD60QD8/PympqYA0Sn4+PgAOJEAM4/7zgDiACwANpAAPJLOzs7iADHjADru7u4AMI7IyMgAPZL//Pb99vfh4eEA0B/jADZ74Iavr6+AfoDX19f87e/2/fe77sCL45T8443seIsAKY374Hu8ojt3dnXn6Ofq7vZMYF363Gvh5e9QYlApUpy6urrHH0IAJYwALI6Ul5bjAB8+1VRjY2OFlb7ph5v72Uvq/+qisdIfwznPsSeOjo6wutWSpcxrhbkAIIxQVV6CV16Dg4LO1+nlNVhTb679+uPys8HBzeL2wstsd2ryxyD21N1DY6f86aZ2Z3Vl3nfqYn/96LJa32zN9NNkfrVJXab9/eo/Tkzbzo2e66juhptTU1Es1EXU1cZzblmxqrCBVlfxmqtqaHGoTVWAP0398s1JaVFOf06Bb21Dq0/jwyBQVWvCN1aXVWNYaJVoTVOhO1PnD0jZR2B6czjXKUFMl1vyprarlkk8UYBJQVGwn1QstkRaVU2BeVJkZ0fGx6+rN0rApTWArYeTmqiWqpfBX3uvdHjbLGCH043WiZyyaHz87JigyKLKpq11VWjn38KkjlhIkk87THjBN0R0bUJcaYf/6Hg3qDlrrW9CMkWVkzn75Fs1lEGo6bO707xWw145RYVbS0aGOVN3eEaqzKsAB4BnfmmgfZDYXIC+sU61oGA4UW2tqIB8h5nHtm6mhSpDUEHNUWewqZJqxXDQfoSwgpbCG07VwVSVinnBv3sBZPE9AAAgAElEQVR4nO19j38T15WvjGfGGmtm7BlbGg+2hbHNDxF7QB2jcS1hBJZkxbJAFItgsAwlckpxQ35AGgpNHCikTdruJt20r2na7Pa9V9q023a3u+luu92ff9k75947v/TLDpD0vffZgwGDxqOvzpx77rnnfO+5oVDIrORyWfjKwp9ZKjn6lauYoWbZ3UGaLh7uIC3uva2Y6wlb1xVdUeGXDL8VRYU/4EtXdaEiiQ3XX+jrIPPXpcDFf98/2Fa6zwSvDU1e2dNerkwSIDWF53iO491fAmfwAs8LHHwZwkCsAWzPrg4Snh/3X39wsLuDRH8QuLd0cTTSXkY3JuDDJROCIQA4njcM+M0ZHH7PA2Iev9MyA0ENnO0EFuD+y7h3/ZmOYLujfxzyw3042tVJRr8Ndy7ZgMpOpRKpxGIqRf6GL/jbtm1D4DWrdyRgC30EU0shrzzVO+1e+2wcMbUWhBuf9d97LtIRbeT+1elQSed5NZdsJSWbEzRrKqBckaA91FLmCdoFD8ExQBu9c7CVrCLc6NSQ795zRIOtBV86sXc8VLE5bjEZaiVSihcMa2rG/7gQbfhIy8tDB8KIdu9AAG3/RMtrh/sRbXrMd2+CdrKViMRITuwdClVgkKVctKL/qQNasISpsU+K1tVXB7QTDK1nNtQSWt95H0H7DKDVeYHqtlYrV62cH+0iDDsr3Um3UjafyRQy4k7Rms5rEy10uxO0NsdT3VbKGq9kA2jBhXXWrZS3FE2zpO3Q5gu1WjWbLFtWufRYaHUHbciUOTmIljNAt9tYgsXzDWhb2G2lqhoGx5UNw7ArfrSf3BL4BEOrCWoAbQrcLred3Wa0RrStLMGEAVsG7w5zjiyGHkO3gqtbjWtGu61ud4iW47QMuZpTcqHtdWvmy+Vy3hn9ft1yKb9uzUpJ9KPtbLc7RitQtBWFMwrbo83Jdr5kqUquAW0OLIGhTRqCnM/8RtftvIMWPFh7n5Cs6YuJatn4JLpN6pxRC21nCbmEYcEnUx09tkILuuW0Qq5sCHre0a32UdvZoaRpWs7Mwij9BGhL+k50C1rKk08m55vQOnMZ6BYvMi1e0E2mW77tXCbJPHnf2ifSLehL9dttS92WwFwy4MkVTa0167bBJ+Q1ekdp0egwyvIyp6AzarbbVjOvN8p4WdpOt/CR+HKGSLZZt6kgWriY3LmzB6vyHHkCOx5lgloC6zFUMj101C0ACDh+P1qhUbclGcw3xOYyrp1uPzFavspZdqIanMta6hYtodwGbZMlgJch1k0s4UmhJZaQTDoLvc6jDFYwKo0GqkG0laAHQ7RZmdNLBC2seNraLfh5ctUnmx0c6ezBMOi2KqaZX6w06tZvCeSOZUMjzwHRttdtMkE9ZwF8QjAG6zTKGtG2mR0qlq4m7EWOgm3jb2G9WwllVaVK1COljE5zWcbm5VquBj+v5Evb6LaUh6hGzpZ2qFt4n1I2n684n9uHlnN8QjJRMgucbFSz9Br0t6DbtnNZlpMVJZ/hrHK1to1ua7UCSK3gvvSIMZhPtyIZAl4CAXQLC99O0Xip5F+zfQZrB5+/bRQxxW23dgjIZ4EWVuhqIddKsgqmFbaLGLdBO7jyRNGCJXCqnSApBEwlOAL/FDAl0ox2V7inpYR3tUDbPdjfUrpbj7I9+1vJ+QhDW0oYAsyKHA9/uqkl9p0g8PJ6s0/omKt524f2e/GOuZru7mbdtskrdTG0w2WbJpE4+gePsA0BvwGrlflig26PhDvD/dKS5xPGo50zS78K3PtP2+VqAK00tC4bmmZosiYrsgp/yvCnouJfqszdrC8FE2HPne0AN7zrn4sL455T6ajc6CvFqRnfvX/eMQ8WOVGcGgqJI1c3bxaLN4nA30Xy580i/We6PtU7HciDxWaeOtle3rw35Xu40vi//fvRtvKr4oNZX4ovFPv1Rocc4/0X6gvjeMvepb1LU1Pw1Sx7F8ZGgjlGaXx2s9hW0lO9AQBDC+nD7SQ9tRTIMUoDC7/9XFspFpfQlYrSyPhQWxmfbkgJh2LjM73tZcYPNiTGhsbaXzs2Hgs+tgHQW1uZnaHpQFGU2okoNqbGQQex6fYSk3Z+cawh7y7GRgbay0isGcqfVzrq7c8N7vGkVF7Ptqri/F8puZSq2nqhtP2Vn6pMTu7kqiRMajDbyolqrtEPfIaydnFj4+La9tflMeQSeFiS2HLmz2UQ+0Zh/o2MbqxtU/szNYAq6xiScbySKpT+HINwjcy+gHh0rjNeUC2fylUycko2AK9s/xkMYo0ENmtrF0dBv3s6PF+TNwSb5Dxy5UViwbJufMYGcXwDFXscvlubG+0a3Rhpq96CymlspR0yM0JCIwHjYq3yGRoERrijbIQ9xFD317HWF1Z03iDJjFA+Z6KCrUUNg3QtUc22+ZEnLlfAaCMPnX8dB+yRh8MtlWVpPMsxm5Zcq8AkmKsuyrDUAQ9hZFqvMp+wHEewF71/T4L1jj6caAE3b3Myy5OVBF5LkBxJpWrLYMCcoYBH+/QNgqx0AjPDHoD7/WTTOydVloLDZBjvVc1y1YSOFXZDrzVFjk9arqDR7gv+H6weI99vir1qKsfyY6bFUndUxEo5BR5Y4O3vjHy62j2Oq5nz9PtSvsDiFdT3zxvglnSOpcylssEpVoCgkiR0C/X3ThLk+oVTnwba854dZDUdplOivUn0v0PBYW4ZvEofdEHmlEIyq5b946oGxqF+ODuC31862xfu65s/cOFUM4fmcQTzG6PUH1RSPCdXMxaBC5NbZC6wjs3ZvJ2ln0rhlDISQjS14r6ctHmBUzfpWnaernjDPQD50LlTlz4ZppXTp0+3zDSJqMM5+sQFg+OtZCjJkScMbi3yC//yiTN4mXxjaryhkWvKhuwGjgVdEOTqA4L2kp9VEw737Dp75Nz1HWv59O14NL680iIi9A2xis6BMZohcb1A/n0RRtqfPMcALydozQ/mM4U4XRhrWo29bKYMmNRupsfQEq6T7FE4CLmv78i5C7u3H4Rnugnho3+rabohQ4y52ozKqYW8ZSY5myjuOH6Qd90xXgON0u9LprlOQBYgrjHYUMvYmGmsTxFbP4eJuSPzu/r6GiCH+3YdOXCho5bP3Gapm8GDje5wj2/KrYHVJsVaoaCpVIdI/HDhJjVBq5UqlRJBZ1YzyVJBgSCMZylo1YAI/cP6LDFbzCv1hUK7T104cORsE+S+sx288hYDC3/GG+CSWYx5r1AZdCOC1dJ6JAoJH/5EkzB5HT5MIpGwtWoeAedtXeU4GJXMS8DLglBkWVwk+vQ5b3Lp+rkjZ3scthIB/E/jbeAOP0vZVtHby3GA+68BuBcxAnfWC2WDlL9ybtmU2Al4BtSuWGUcMMOQEzqGiKWyosiqQR9DRQf3JX/0YIF4kUu7mrK3u69fODS/q4fxq37XO9IS7Jk7cabYFXEVs7o/8OWr1vyqDWVkirJs2A5tZh8J0f8EmkjiVCXgF0CWE1wOKxT5QoF6MLGsgNVqxU3K8rqOueZz7tuYTvnr0qlzhwit7cbe8RajbeLZKLOC5TNwT4R7+6o31PBJR1xHkdNp8aciK84kReLeyP2rI6GSrGmgVtkwSOpW0fP+98nZoHe5WlyixC0cZH3X3VcrZa5ayzBXd4hmxoea0W4ts1Rj/A5JlA8vR7ujd1wq2D4Eu8dTgUDrX6Ga45XIIOyKvL53AIaVxlncRxavKrDCQRMueCZlWipoXvvgS4wUh4j6/HCqmvu8CHftjb1DjYZ75p1+Z3g96+j6NiD/N5YOFFFxXce9H8ioGlFAyfH4V8j6J3IY0Eozv08/SIPc/MBSSXyYqLl48qBaQQb3xYKE+QazFS0YwPR57SZ2++beYLY3tHIwzrDGV70KxBYqm6VOcc6N7Pf9SElQav5A5TgF+7PiwnhIHBlbWFqYnZ1dWEr/oyYj7zLhTgygWjCED9Isz7rbM1szW6gWsjmFk+mMQ0x6V9ifayawbjMj6F/eYi8k0TPeiXbH/4relFjtHn8GIa9qhVzOuc8k5TeeoJlhTOyNj4+PjA/NzG5yKibwEwxBFhmZAu+4r9ApRHSK3lA3KmYFFm9OLIwmvetGPcDRXGGeoHvw9jV3QZjBQORMf3f3Ms1jU81t7PFswSwIiqw56t1PE/wvMLckYt4TRJoen5l9VYFnz9tkVEpotbx8t7jAHi8imsdvCjZPatxZmXPMltQjThb9hYTTTLGDt4/5QpkMWVGBcqN/iTY+yfL3kbkrrlsws7WyU7bcRz/Nj+7tbQgcQ1JsoPdVXCzICdQYcQi8XHQrL38dpoYAkYVRxbtldU73D7KnNn2lwGsUazz+rD/sysLYgA96epAoF97TLSxs7HHhiqbJVEucV1fX/XuNFQWCd2TsVVtDuACiDNMYr31UX3LGOQDquU5VSqv8JZtTMj60X/fRX+nkFe1f9Zf3ILSnc/owuIXoS3C16CMJn/d5BibEeXVt1NMLrWZJhKtjZKBUkrIG3ku7mXZs8RKYbQ8GLhUYfCpOeya89brkQ+u5BAo2vnzad3Mzrxm8Llj4o8gkvoN2M/L9Lqf0FLnYCPchtYMX6gtNnpE+hOmZVyGg5VUea/mCG32FKGWcmG0orymwcK+VubJtp2ok+CSTw5dcl3CMFBvjB31GIOUscDl23swuguWuIJMYFRYbmv0bD24w9qV2EHn5XrDE6Nfu9FgVhhoH0xsGDx94ZaIDYLaH6LfJHBJZs0mxlExW8uht8KMA2hGfZqPdW777VsoKKBbXLyUdJ6tluGIZzFyMDV193YW7JwD3PHNe8HjbBXfi9BgogVUmjZvux9o9HwgSGmQ3mRzo4i20RcBGfRZbKsgaKCCDb1qWa+wa6nOl8avfPRFx4PruSYrRxA4G2keiYLsAF8u+4L4eLDmqveQMMoru0qkLFw4cOnTg0IH3ruO2DNT8mywEIwXy2x5YMyNAFCrXaOpKJWE2jrPu18ZwpIvTQwsvN8OdpP/xo+LemU7JLWmkl1NgWuBwheN6jus9LKSBWPwcrh/CfYyM39czf+7S7h4IE6gl0HI+BYu1mEoVvItBF1FiBqYc4p4O4pRMh6UYG7/67Q2KN/KuA4PYQeT+PVhkdVxGEbgY2PJ1jzZPA7DrB47AijfcWOwN95yD+eEkHWUU7UFyp0K+UlA0mL85MkGWIIhKERd9BsHedhy0NDKzwLYQONql80LXH9Kz7UJ8H9y7qqJaN9PelgQc9bv6wkGgZOVA/gt/n6WqkpYRyeAq/lSO12VOUNdL5YwoJgswfvUs/v9pshfilbSzPUKMDXznp37PwOzgxeJSB6N14Y59ePdmse5xLnGQBdUZPnvj5Mnf/fMb77/x1MkbdO1AJxJxgMIl2s1xhqBkRPB61aos85pKDGKLRma3PB4MWsNvN1jUsEaXP8R5zTRPYq3gLqTTS57J7A4ucU+e/Oe//Wa6jnX2zc3NdPEnJ9HhvkkciDh99bVuDy4lyJrVBMQqOk3BsFn5+cNLPq8P1jBLB1uk6yGd4u5f3uzdUQIOHs3MzIC32tt9lgLd1Xfy7X/+Zr14M52e2rsw29s7NjMzNtO7sPk+RuP0wUrjvVGfMdDFazJTLteyRPcHGdjLU2N+xcFbXv1pF8NLI69bnZxXAK4U89eNxS8C0htvv/GTevFeMT21NAswB8ZHRqZjKNMjQ70f7wq/jRwCCtdnu9kqvQ0r1g6v0vXv8/WpJj7ByNXZ+y4HBJzXVGPktVMZ+fj9bxbrxU0EOjMEQOHDeJ9GlEaGPg67q0iAS40B4YqB3PrEKtHs7V/9YbO3abSj63VmtsiJelD3n0RiQwtTSwtEo9N+nN4FA/900l2XwQTlwQ2AvTPomEEzWPzU4HrJzBbpqm/vvNoKWBXRaEvSAvs8s7PuqEHtRpvhTtAFcBRttjUUdL2/iES6ToDzelQ7QLjb0gRgYHoIQEnLTXAZ2O72YIlaZn/7+ovFIjivRwa7AxED47IFXFezf2hpBu5PjszsTU81cXo+XWmC64KttxhggZ+cRvfZSHv5lAVs9x0f3GHPZjuDZe7zs4DoF/QMLlwGNr4DsH8m8RnDpwpWejI3hNmJwI2vMrBf/RTAJgsCB8vDJ1DRc7RLg65PQ7NiHpa0hm2Nt5ixPrE4MQMB+5XL6ScNtiJgbpHn9Fd3duNTh+YvdPhcENovu5rdxnV9YkmWFzWesGt4e0fB5TmIdw+NdyDuoXbJUuFXT9oMpIytYFZfV2SO06yOq00qJF93o/2Kn8L9+6NHf/z8kzaDnGaTDPlipgTrKU7//XZ3301rqT0fz3Scm8Z7p9LFw09Ws6V1MAJOkFO46zaHmzPkbQLMS7vYovLG1Y4RCCycZhdm2wYyjyBmISULHG/YAk1MV1VBUF/tuNK4hGtJot3wP7XOq7lwp0cw2nxiYLOGjkagLmbYPUugaEHpRKMgZnDqFO1SsN3a9ElyUitWSsO812LNW5YUEhyvWR0iYgCLuab3sLIePvkYofMnk2TNRoKSYXNO/c9M4lZvTeA7DLRDAJak8agtfPzZhCpSXsY8kqDreff9Khx8m8Vdp3y7gXYh7NSjqC2c7DzQnpBUuAQarJYq+NamlRSm6DkVPO+HrQeaV+FhFZ3wxwNP0DTbSH5RBqzG4rpHTsE8tmGAF6ssYsGs5YxGErZuOhdTI+H/eNLKbSYO40YdnleUvG9BlcMUpl4WsVKCdd5W4+dI2F+XPIeK7pttVZPekRw/f37/lYcP19aOTx4HWVvb9/DKnvNzc3seBksRBZ0XuITPE0hZS8fyP+lTUcH4JvGdZhSYue/zuFYk7xT+3Q4m6tYyNxqJkK8uZ2fRKNlMFIlc/LWfy5jRIR5wy9UhM2MgAZOvMbuo2eAq+LHGR4yF0p73fP9BvNjZR+W4HW+/oyiy4Q+YSgpvGAYbR2ZegOhArbqdC0IlDf5DaRxouxHbvJ9Gc4nMEP/ZeUJ7FLRdEX/CJlaQeZ7SLKU8J/OqzOX8CirYWD4NVgJP4UaovguBNyQ79x51nGFqeWMDnv4otYfR0dGIW+f5ts++pAHFEPQMclgtWVO4fJYLMO2Stgwx2at+pZ0629NQ+ocXTxFTeMRxNox0MGd0XYHhtg/G2xqtmkZe9vukWEbh5GrIhLGlr2elkFl1OaJEMuCNucTvPRgX+khO32cHIpIkSX3vGx0Dx/ZoN5r4oSGnXNZ14rs+OxSHFIgGRCmvcyQXnHWIWPga/E5yyK3h3MdBnJWfsIL0mxybLU7uLJXdAljkStN/rjFb+JPf1cTKmsGboew6KQzlFYMLktvztiEICgsXWPTdFyzzZaomW0R8vG0u+8y11WNbEw0E9j2RyFzzpfsd5frsS8zrgp4MlRFjyVJ4vRL8GbOqYVMg4sWoFbBgxncJztNYUAufbHJ2fpk4c7C7v3+wv/udHwTXcQ9Hu0abL5+co5b7U/+oqeicXQpVTbNS03lNzgV/REqWNWwz8/sBafcBYgU9Z5k7MJMVtlu6imV8VG7YN86C+hte2VpdjjNK0OAfBwJw940yaqBZyea8Qb7GHIPfvpI8l6qE1i0Lq1nrgV1FZiVj4XoS3MLm2O55QhHtm2dzWKVQtap0xi4gT+FCHxlnjpFtLd85uHVmZXg4NDyxcvrgcvdg1N2EGn8lmPZGni2hAmVsXdG88GoPLfV+26dcsYwE3ExKMxTVixlDZilfNWxdI83Y1LvpsV09fpMVM5wuayplxtU0IUlJCmcdPazEo1FsX3f7nWVQaX88uF32laXARHIcWcH4IC2ykcXhaIQmSQUt8gu/H8/IaiZk1rj1vDO+zFK2zC/aCraPQ0qYeree/qcwsQLmDJI1BQzE0FRsnGRWDSyMk7L/NxiMVUatisajPqDOt0enGtESUphk8aqu8vxilSHZR03BT/3IKYTf5iTqzFyNSyRkDTchCwZYsmb9Yz29QEqnZxmd2SzjbhNZsapcFW/AC4j6LE0tiD60fonGBx2m6NGXAp4ZyUCEeFlWypVKNVmpOXCp0/XPZ9MQc3mrhpqRUDSDNBLkNRDr7t1iPT079MUen5/F/V28YhVKZkmumLg8TuWpL3ZWv89GuwNKjfb3L6+ePsP+ufx0IF6TEC163DyMoBA2fskymtcarZz5TEG0+BQdXBCGp5D5gbt0kN3IWXdv1gHrUu94LDnvzWGmpXGGTpt9Zcp5heNkC/4h4iXhfyHKvRaP3nkHLBcMAXQ62L387JkJsGYnJfbVgKsTHTJjCdGaVjKZSTFHSviuL/va5YUyKmUPkO052O/QQKVW735QrD9Ip/cujA2NSKL03C6X0ZrEXX5si1QO3B5nKFm83YWwu/o9HY8/G1rZOri6vHxn9dnTK9SfDa8ykthbgVlPdFmtZdRp3uBkh/+J23e67vvJp6VFQ6DpD3z8vAyWevfmzXq9np5a6p3BPchI0Rj5IhlnB4huea3GjKeAm/50RjcjPve/cEyATyBVaXF4wt+FkxWku18LVHDFEw5zvAKuP5SEQaEzv7BG0fquhqG4WEpaNja5NGTDulssPqhPTWHlcXxk2qmSSQP/QeDi3FCQWTSRhIiT4+yCQ8VF/Z+9CnqbiEaXW8QMjikM/qXfcAlTlM69ea6Eg83mmeMnRIUTz/hdSFYxqpwKYA1NqN4kOp0dGxrwkBKJDd0gLhdGWokyGMVKVRE4TXHyO6FLhBj2Mdx78nZ3f6vtbNf62fwQ4EHjHDtHFo1iXpBC2bK38YqgDbQDGBF4FaMBTbh78wEOqpmB8Vjj1uuQOP0tshRHN1ax1JyULKiqwOtC1rniFBmJNwjRaTXafzrkv0OFPI0JJ1P+d35TwLG0wZa4DRvENprQShDk4iRifQDDamFsYKQJKb1snLixMC5yzHzVEsB/aLoXvVOw4a8T6uNWPH4wVPKFSDmFPFzWXjT6xzFfqODbp9MocxSt327GcdaSrZu/RKzTbfPy0jg1XcJiqxKfy2Xdi6+TCC389j1y75X+7n6Y1alOJLOUsxTq8p3WrX6y7p72aPGDnAiy7aR8QlatYn1qbKg91hCaLuGAkPVuRTY02ZfguUCSuT1vX6bcoRgY7hkYNLVCplArWxpEHNSPTNwhthD9qk9fGMpGmlmXDtquLwQbeoz8nlu/+QCz1x2Df3HkWzS2QceQ1fyLovdoZvSpy+kF0jVXPBiNroYkVcO2HEiix85IxHRXKH/0FZ/L3RZtbyBuloYW0vW925etpZH/6nGXOnlvr9SlIzT2fePe5gJr8bs12B2dCOV1RQfEusKV8/kqHerXqC34yFPv4oaR4+Lk5CSuJWExue/K/v3nL56fm9sg+wd+2xtIrIixod7ZmR3U2B2vO4/xTT7L/vfCWbo96o1ietYJtEGF8Wshk8tV8ka2lMRbmxYJ9kXC0Y6/5JkC4a5SZF4jWbf7S1fXb4O6xdYQO0u1g9clAQNOwexJXjpAe+uc/UlxatZtnhxbhuhlOATqFBlLNyRWZbIXjDDtol/xIDDScLssSKQRrffe2wiYLl2cHXD+hyk2fPJB0V+2kf4+2t2/Qm6bEyqSJCVzZY2jO3FJuPCKx+Tbt03/l3SbPTU7gftx2LdKvz7PGgS9XWzgTJ2Od0fv0G8zv0kZggKLJpJpZU733z3DnT7RqNZIF1hBhOTwTrxcTzfrdqfCTJeE5qcO0SIUWMG99MJMYHMTEpj72X/kLFvWNAjfaXgxjGzh17zljvTz+46ZngC5D/I3L//oRz96/cUXX3ixXt9cesQMG0psiE5ahy6dYwWz8NsPiMkGjGkCo5dr7B9irlYtZ9zGAbi0iHozlDhyFXG98LnPvVB/8AAClXu3kHRIf0EgOPSoxLAQCRgIxp4+6gnCN75+L73UVLwTl7tdU2gUZAdGX/J8fmy8dy9r6bO0sLAwO4sdbcZmxmZmsG3O4/V/Aa/rMVvDZ9+4DIodat65h5NWtOl9hlfOPLu6TGYznzVKIwMzCI1sbRkfAZmmrMMn0P8FAgZn/2n45Dcvb6Jim295LBrsZzY8sbKFQOODbO6d9Y10sVNPn5YYKrlsrpL8BF4XsL5ZPAwW29KucLMThI0TKytntgjMQVin+TILz8w+xobxrJJK6InEIl+rbA94+l9O9oV7zr5RRCMYaR1d4O6h7uXlaHSwPwiTxoxfO/wYaDMJbOaP3cyUlLVt1w9pvPf9N958AKNrpi2VgjLImxILtPX8j5+vpzvm+DpKKYEJBIMcSMDJdnm7j01IB5tLvQPt98VO9jflP0DDR19561dfvlWvgwE9erG1oPGqKkO0ZJPNGYqwnXrJKO6AFeQvPLigzdeOfu0rt24dPnz5c+n0FK78Hp2oKKoGae9fqmQsHfcfQ/C6jZfblr8njv9Fdzwaj7529Ohbz9+qFw/Xkb+9tID8bWyi9ejzEx45wL41s1bK4Ljt4W4r0zN/97WvPP10vfi5OmpzYbZ3hvCip4kXfYwb52Wn9UcIswQ6lnLkx4UrjcwskacO6mQwY0+k11fZ8O/lFbMKwNX4mceEK04PwOw5NIB0+CfZkkzmE/4cvphTVdCu8NhwpVisJc28teys31bItLlUsDxC9kUqVuM5Kq1l96kL1x9fc/sublzcrn0VkYrNLTa0VcrqmDwrb+MTd5/CnUZ9fX0984/bJuYhhrej59e2v01ONeTGJlD5hMEJdqGdV9x96cK5Q/NhwMli3COPx6xhtelI1/l92z3PjGyoYuPKrIAtx+VMs85OXX/vELao6AnsiOprQWT4BHLeLUR3XXx4vOOdypphhaR8MAAzyzb6se/4AizSMAHbwAS3mLE9UI9W5qXiX0hGRrt+sa/DgLMMYz2UlK1yvuQziKQFs5qmXXUcw+4jfY04e3r6+nbN0/Np3m8ZpQwfu3Nn+fYyls8aK6Y+mWxcRUY29rdrcGdyPEwOZlVXeHRrPNUAAB/ISURBVB+XAnNdMrwiOM0ZjvS0AHru+qndtG76jdkW6+iVZVaDwvLD8rXWrZHdom5w2Xu+tYdIapxSA+tVDIDn73IIjgEiMiNP4P6QrcWx7QvgPPLeheuXWOX/Eqbw315oNtyJ/mh3dDAO4S1BPBg/1hLvWsvER2S0pUeDKEEvgCo1TuAVrexruZa3NdyDmUHbvU5TYLuOoD4vBcckmsKNvc2UsNVodHmVnE+0HCWIB7tPt7BuUrq5OBdpSisA3qbLswqPZYmshh22NLnqwRUzCdzirX8HPAPl07RuWHQAWUzNwwwC8ihTJtalo4i3f7UpdsY8WGRu7crFjRZ45/Y13DUjC9hsqabIWNgzFMsj10jodjm1Cmt/E5O3862wsoL/+01bsI9hIcoVcWUVF5Dx5ZWGuZgkEtdCk2v7L84Rgg2maTy8G1cC9lDVsH+RyWmcjDVzQ/FzgbLI/uAXBiRSvdvVphfULnrEVhDF8O3ueLCJ95nlQVzrBBlx2NuD1MvEyeP7ruzfc/78RZC5LjePN3rRN0eZgCdRCZWUfK7AKdhAQ6W8FSK5BHhdPPNDRGaSS1rD1bTvHc+Bck820oDODDalPyYOMrjeldR7sWSzKB6XkHGHv/c9PM9MI/KuBzdn84aeDGVrUiiZrWrY5YDAFUlDO+xao36AHaxJlZyW/LGtTa2Q99zHKdR7IyPsYDR+LZRsYJNsRbEHjG+aRu812kysIbJ2hfb2ftkr9dZUUJ5EysEAI2OBG+BUI2+WsL1JEp2YQbZNI9WHbvQXc1VZVhTF8hgNSG1sMFxqCJnGvq+g8e7499zHQFXbfurCKTlyn+0QhWcKa3N0t+Us/WfO0sjSoVwVJFy5C5x8t46+VCIOFw23hB0FBZ5TE24BCsZZ+O1g5nIFPMJwaD2Tz+b8UyTJNr/mbs274nVeayW00dILe4fYv7M2xyWyIdFyetXkAYYBYw2bdUqCxvN6kdSApHmnQlLhwVFwpMhWZXAJ9TI4PxyLg9magqoqBs7p3ktb8e74v7HsLVHtXHvV0rp0fcnRrWAQs5WqzmKnUs1VdVUgh9DgVgLtoz+QJu0iUip6MIefw+ao2PRIM1TW74p0JQgaLjirLYg+SNMpRcUaiUnX/RPL3d1HWVQRbHLZJJOkGPGCm2+ugCHoyBMFU6RFl4pswsI3gbYcWldBfzc36a0PkJLDKTwZBj6DAr80RUnQdqnYGST8O78pTHweS2Z44gWKoarVXJblxm/DpMbK6Ihmo71qsSQRuf9Ld/MtOFt+kRyJohu2BUFYqaYgyz1XzZAefvDQnc4qZO4NH0AqjWzIVTTIfMEiP1w1cfY9649xtwbxgIe8rqgabwicoKnwPCrsFae8t+bwPpiIkhlorUkmjhfdZimllMCr5CyYJKnbyjC+BHqQhoT0ZhhjbmeV6T4nhQ8reqtCbiuWyFEf4FCQY+Vvf4IJcIjprfUqpyoqoSOp2K6Gtt3q/jEpfVz0F02TFTxHLpP1wkB6RGDR7a5TkzmB9brMpjRyXkLCXawnF3Hku10fKDMQWVYQqbvdm0wkE+YtEU3hbz0fNnG7O7oKSs+ZJataM3TEaxC0E2R3JynvHXemMXyzDKfotq7rWs11eqQR04tuIwdzEevR7LWcZSuKahfcj1awOV774IFzsUQMlxTRS0bVdUqFbChZ1UtgCv7zLc/AwH8WbEaEqL6UzNU4ReM00vRqhXCXokgF2u91N8zKtkb9jOae+0ZaVGzcciv+eVvgZYd2AsYKM5Q395hgG4bsdX0Qfxh2y7y5lHPLUL6Wq6pyBrcSnPR82MF49+DpUBI+eg5NxcxWVYMnDoRW/TGTP+mNsSy8CmPWUHRFsdlBiZMkkvxRcdZxXxkdM7ZcvnHFyz4KjI2P0t70f+kGXd7SB0E/FlIdDZXnbTIIXR+GJZ3+lZAJDzVPT0SD0SsTCsAxGpr/j9mRfS7/p2TAzFgu1IRMNl92GgbSIP2eV/ypLBq4TSvRqjG6qcFCRyn6Tm0wj3iVvRzctJLLZmqWzINb0cu4CyL8pvPQTvd3d9+mkV6GvXmSU9eJ1oluXwNr3OMaQsEmUXUes3Elp9fmeUe1jrZiZWwMCDG4bTe1ac4mIBC/+8DHLxIv0LIpBgslHiMFW1FlAVZDOvaYA8N93zFc0r+O3rDgJATzVSQ3MZ7VW+DxvXmsbOH4MzkIXHMW2yVAUgwnfO1HQlKlqskG7tEw9EV/3264raXwgnIvULb8IV2aEYog7TPJcdip3CIR5l+Hw0+xEbny+e5uJxIvaExXuQK2ZRqmm2Z/NTXz3Kjb86VAnGjFLpetBOs/RyghkZ/d89EYxZGxzbKgythPh9cSls+AK3h46EfBs0liPnZzSTBANPA6FlsovxcOv82YZqu+8lMhxfZ/5AiDeoK4hPjTU0MmwqEewSRkohrMj7YTedDsTT1AqpHGx5Y2X7VIHyiYCVJeW2lkzqg3gxVh8VCPO84kuDdnrdcyboPf6+AUKNMMi7zdDiMsr+h0ZZrV8d6MCIRdv94ddcMvE4LPpGWte33kiWpfvhWMlKSRobGlqQ8hTAR7wC7TKh1wpRSSL+tB8qnIDms+i0uInJJJmqbv5UOIllyPHcAGnSVZTteUKkzpyRrheW+RcsRRdPkjv4Al2EWPkO9fr5FQsetzjZUfUZoeGJud+rAKIRXu5RV0u5rDPTy0ZWBwhUonX+pyTedALiqX5jHE3US06L66P++s/ZLYllaoFmBCwyQxYapEn0cY0sxPcUPG3MMWYQ1JiLz8y4XmZb8UG5+ZXdqECV3DNuOCusjlVV4w1AdTDavu3TcoWrJNR/J76XMk6fQl8iwQUPygqw4Yj4Is67JBdEtcwu1beKE4PbP0chfgHZ27stbQzIxE4U2qZXeMjQz1ogErGh5fZMg2/CljO7PgR5OOeD7MLxeQVRHe9ZMijmARR32/t9qtGITQaXDYPhqDW4hpyGqENH35wsuENzEamTu//+G+teMUNWly+TdtGy0RvAubH1oydr0ldGGuONW4DYudrhT+64DCLxzB7Gj4xjeLpDPSaVIz9XJIYkaHlTTGeiaJHzBIYEoT4akufOH1+3SHFpJ/urounr+yRvvEvZBu0S3QVdz0wAwaMC/jtk4+ODOwNz7Ahtmhc9evn0I5d+B/k0xueNf/+p+HKUuLjKN41OsYKOWthKLqRjbEzPboZZelSvBupn90v8tJ1CALhIC9f69zDytiwFMf3uVgilKseosGeM5ZUD1hesJ8D006h3e9fbmYXqAsrRHqowb7V0+7Iy1bKNN4Ca0ExpiPvMae6jMv/uxEVyC11FG1zkcFA9776qvVmy0bIca+1Xx0VTh84+0H99J7exlZRXLIioODy1uOQYj0VqSyfvtycPSSXptjC3uf+cKLL59wAfsWOB3wSiMDYwvYvHVhqLkCJY33fuNGT+Dk9htPfb2Op0ANOQkVaeDOIKudxxuTtoSk8rV60+4uBDw0AwN96sWXWSurF5/ZEbOKfNTe3pmBVuWy2EDv5s0vvfn+G0+9/dRTT73xxjeL95BfPOanKUzPvPRWN2NdR/vjBz33QGgAr9WbRi9929gIPNjZvV94HU3iZ7d2ylUS8QynNnXj2MhM78LeqfTmzWJ6s7hJKqMz4wFKhTQytvTMV15z8A7GV8+wV0ga7K3DLXtt0jcGFY8tLH3h9ReL6UfcAdZwx9j0+MDQzAweoTVGCs1Nh1Dh9Lgw9bXbrkH03yEDbpiEX7fS7dpXOoBnZvdOPQ6BIXhDPGIqhkdoxdoUmul0vvTlox5eNGDivn68bXM9MImBoaGRz2onPn1LnM6ffiXqGvDys8tMtdtyVMTHJAW0kguHDh1q3yRfpNO5b8ARRR+9/DhMv0eWC9jMvefscx2UgN6wd+Eld8ChSTx/+JEpn48u19ksET77XCdeAItHv/qaQ7F67XBL9/Wpyu5D7lGXPfOdtBtyDPirPyb7y+KPxQN7NKE5pvA82X4YvvHcNnYIBkwG3O3o7a81x3WftrCE2AFYL6CKwXa3O3OHDripZ24VG1cjn74ccVKjoUv0W7Dd7X6GDLjZpaXenfFJnpyQHdNs+bD7iKPdbX8MJ6mBgU+hu14uk2v/uK7vcjKNKHS8hc/+cCcqk8Qd+/wdm0uyvGgvVttyVOadhD77N4Xbt70xhPBUgtWV7ZV7/OH5bU+IcySrKAJn2NU2kzkBF9iLTndR9/1we2NYuT0Y7/9eZ97W8f0bo/QEvne3Zw+atRSmxTjObt3PjB5UQ6rT7vHxDO63toNLz6kJHPXRKGuk7k/Xk5Hvb+c+KgYtwmg8Z/++xcWX6A7vU0ggtLgqy5u952i3491Ps56Mr7Vty7Q2hyBHN/bsOz6J+dDOrtksLGq461jXLVXg7RaLuANO6aFkKbhfiCXkaGOFni92esinnWjMOd6hUSb34ImGXefXyE0msfbUKbTMCtgnX9ASVgk3FRtcU7MacvBEzzxShHADJ6fp7HAQ1gfii221O3ztNs3gozG0bIj0ELMgo/vdrVu49/+7bW2hVLWxlRU2NMOCGScLaqPpXqKYTmGPK0VXkHUjsOTshc5wJw5SzUZvvxPvHvyLFj179mPBN9Db/3wkMne1tS2YhYSK5Vtet+nO4qSg8XqwCc1uOnO9R7iEtUJVVQXWlNsHt/n4OcC6tcz2DURPk5Re05ILT9oLnlFCMriRb7eyBTOvkKZ2vGy7m0grOqdVA3ZOsrc9R3aHxIJRMaVSwVDc4z48uI1AxIkzq3Enw/CsiMud6F81BORrGxHavBursLVqme63hIF2v8U6I8vb5JhTXl/0tYDJ2pzuX53S5C3agUl7iZl5WdY9Kux1WqsMjPjhiTOwvhl0DlQ5KNFtsq8FI3LKAyJWULIWU4qWwkZPWNSJfLdxRFa4lEzORFdSFvlQFVb8L6t+5TLdXSBFYHqLZFnnfHS3c+Tj/OeQJOKejNNb144dvHM7PuisJLsHV8n0dHqwe/Avfcqd3EMOYCTvWUpU83lLZjvR5pD2EbDcZDmlkcOV5ITG0viVRboP3EzxurtOvr7LzYXWBKd/RH4x492J6vbk5tjIMdyUgU0pcJu/S8x3TinBjOlRzy0cn/NOLErKSCepCBo9q2d/pGvDv8MfO0aSA+exZkawmvlaWWbHXWYU41WmXAqWBDNZXXE4YwVfx5hT9Iqvp8e2Br11mCuDg8dQs3j9tf7uuLtbGh1X1ygbX+xIJTx2DcFgS5Dfek+hpNpI4wAbYOURM6+uoyejg8fUOdbPjLl/rD0lsVwl5HHsVzQfEYgmG98vTg39/WALrHfOINgKVpEnorhbmgwfPDPWYwGV5CR93CqH7S7IDOGZgrmIDCXAyjEbMMuLcLtkVXFOPlXkD/Gz7ab7dbE6IuJ5MIaaquYrec4rClNXHH4DE0J3GjfluIzLnEAGJWbzSeLuIekK5lKWMqSpR14vCxQtYQS4VZ1cArmAtuUcgC3mbdL6IWmB4ZBdrTJvYQ2KxjKkZJpRLNxhYCiqopCiHjli6hJZAoffuIddzVlGFLfkYIOK+O1VmhgVcwZ5wJgXjf8daIEWbrocpopUrmALFC5nVjX61JDI4ppCLsEJnOKV+JPg8EnluKIatBNLQVYxQU5KpqTulKwmkxlZ1wSy0b5WSRL6CQP7FICFq1foTLC8+s47d1ZXj51mzFszo7JTNIYxdzdGK/5dkfNOgURK4v2xzFvWqddBH/a6YwqVhMFzspZ1zRh8ByVTZHWeFIeTCeMujLNTbp8tkbo4GfUL9quoizlkLLlg0YXE/kjb4Z8R/Z0pSpbFsbGOadzXZscZ73bDxwIqcbqFlKQU9TXHsWGNQ+yNQezC87rbsCi5rnIGeQZiTaY95MqaAhZm4oKhz93EGzIrBU7BOIFXM+6C/e17bPux9INBn3t1f6Yk5Wxmj1v93dGXhobpvmPfUTpJTuEBjak5bnyuq+vEEquZSTkkTPCK0+bSLNiCQEoveMYwGWilFIyzmDhAZgZf4UlMZsuyriowkYg0fHgbzYA+tGk6zvqvhYIirmsqURrYSvQrY7Fp2vqpy+UB5W2egyg0azuPG+unjuGKIxkV4y6dzzlPS+U40sIhw8nk7JuQxRvgxOim475D/n52UjJfhQe72wXrbJkH5dLzipaDFFE8WscgvJjh5e7o0dmR4XdpkcGhr4k5TuY1vqq5h9RdIYbLYgVpqIodP3jb8UU5GRv1coWCWjJ4mxz9pavgxKRxstG0b/564O2xzEvBnrx82KtTiNP0+LLBg35bKEG4InP0AMDVKJqCNMIqIk6tN1m2VdV/JjtSa+67VYrp75BT1sCLUT8vZjXdgMXDYjZUU8gANjUe+4NJQx/Tte2BIAWXLXlPXk4v+Yoq0g9YNHvGvVDKpPJ4Lint+ncsjk12YrF36Sno7qlKWcvgqllvgiQ+zs1OS+MFUuzXUk7wVSkriRTuwcbTsbEHV0bG/mCh2NDHtP/E2XN+vAdoKqweAAsmxpTrDjRYnaLrL2vUJCGyiYJXkMapKWw4+wXMXD7rPzweiUK+zoFgC+QEaXfNAo+jRCdhS1WxA1hJp83XYkOzJ2mVt++Ie3jsOZr7qB/eGyxXMbfgKlcq64QnWVCVDJ4MPoH7Z8EUhqkT8/h2jXUBPLH5vku/Faev4oGGPK96bpdJgbRPylmaIJPOdrGB2X+gWdtw3/wBApiBfVBcaljHiiPvxJ3wGyWj88Su8opGHPoWvvZXY9PSc5Rsfb4dl5GUpz1KhTSeMWQ8+ClhNTSLQdZsqZpATuuH5FlI471Lv2PbSXr65i/spqygFmDh2u/RM9femWDPiSMn+hUS2O6HnqYSfwmGT+xPowFTaBQSqP/UxwQagJkAm+DamcY1kESq34ZisYqrND0zu/TULgfvWbpYeFBfmmlem46Q1W00TkwBlsicXE1K2SpO83StHn3lMKAVn4sEvIJfxOMP9xOPjCeHOv9HbEGAgEFo4HiXLOzlK3P/WHcqbaI0PrMw9Q83fLXesw8O722VzmCxTf8xfMks20jvJq3lJlbpeWw/vkWaTpi/oMFCM9a1Kxe7RumhawsD3n+PoC2A30pk/G9qZlIqx2vcB/d+iSVf5+LY+NjC1PsnXbw/KU61PLZLXKGpDuoVKpaeIoeYDV/DEk80/taXic/DXg9oCpGNxhYwa6BWt0D9zIxPDQNlGSk1us9yxayRwKNa79YfpHFPtG+5gXWEve8z/f7tvaZTh5jE/kh0yGgVUolwm7Zuky0Er9y6fHhqgbRxEGP0kKqgKRx/eNGr/o++uDnjv3EO5gjwYt5ezso65pg04+YvN6ea9m9jXn526Rtnw+G+N9uCZTNEtNubICau3Sab04/eupyemp0ZpzlEqtxR/zl24tp5D2vkBJ5v6X91pIZ99zibLXZLZdLaXfnoXn0KG9k0PWg8TAnwvvGl4lT7nv40tuln5wUOn1ntJso++nT9gYcVZIRsavCZwvErGz6sL9bvTQUX9NIMTsC8aqApVKoJnceDGO89SE+Ntaz70zrNwmZ6b4f+9xKlrCB5afj0QZqtif/4+Xo9gBVeJIGjt43g+EWX/hG5/2IRG2sF30ScziAbzEjlxNz6ooKewLh5+UstW2S4YGLjQzNDHeoI4jShpSyfubYa7adHHYINFKcWAljxyZJNOSwQm9zf5RJs7r9wD08CatqdLw2BR+QFpcqR/naydhdbr4x1OmiC0Bg61hGocqNRlgO7/RbaayNWkOHvjzrjbPKhs80s0vU3LxQf4OXNjbVAuapGsswCByHY3Xt15Mk87ibdEbe/Jaj1V7/0j63Am4+cIEuIANaXX7hX3Gzx0ehPjEOki72xBE35qFj382QeXWLfY43sut+6VcfP3+bNqXK79s85Z+BGXv7DL1s+BvfO3zFUWK8b8kc366iDx2sTQ0Uc+VdsIPna8w/q4F7Hhtrekyi3y8G68XL9Hn0M7blrI9+xbAWxHu584SeR2NBfvvLK80Xy8Qc6GHnsXc9ldf3scDG9dzsIsaGFD1/FDodPDCsOh5mFwzBcwaw6lpPE51ysP4LJEzu1bNcbA8LtqW0ewCPAHRrr7dTbj0ns16Ns2qpv7u1t11UmcGeYUGeG2hr2o4koTe+kx4c4/m4Epq1fYj/IbfXq3rqzA/0UJTb03d/Wi+mlHTyH/wsELHx278Lju/jPSmLjA+P/r2DF1e6TbGXy3/Lf8t/y/7+UKrlKjkk2m82DZOALJd+yRdhuPAb90BH4/d4BlHPw1zkU+PO9RtrOypm20pCG/vnFubm5i3MXqZz3y579TkOY/GIKJZFIwS/btnVdsW2Fip1q0avmXB9huPc4At/hv3AnAXzNB+P3Y/1MPk++vO8/D1+r/v1IsIzEVpeRNvJzknqpLLJtnpwjAu0VhyVqPHO9cfWwu29XJ+n5Dz+R7nufby6fetJ/0FvHTnY4pIYklkhOBw+mErB5P4phaBp2+5RVFNxepL/ayMI51xktbTbOZLgjWFj9XN1hk1Y8VmdACpmYZpZTiyhgCCruMLNAquvrVaTNKFYjd55yAvtaCqn/+WjLuNmwOxo0A0dIe5W/c3WxRpOiGxuRjQ1PoU54Dr+xc7OJ+52EXAkkScREoS0npZrMa1YjHf0cKfJdunTq1KlLp1y5Tn4j9eqsj65K0N7e2jp9mnzBN1vXtvALBNO38addugrR7VxoclKaJHLcJ+cJ2t7pkGngPrU2UU9BFTSrcXsZ6tZr1BsUJLee9e3smfg8Zj5as/uwp3v8abd5ENnXe7H1bV20kqHBmtzBU8rm8RCTHNs5nbE5Q25k9iLaPuegIlGSQlLJ7STViHZlW7QLO0FLeCEULeqWVntKZdWuFTijoNEd/rhR2tBboSWtP8xCubxuZbKaLq/nWqNt0K2ZrYBvhy8PbUC3Xe10i6/hXlJT1jhDJeAqHCm5VDhVY2yOrM7xyuZYC92iJYi5QkqTlWq+aqusgLyNbpM1edFOLFbz2+pWKlV8fULIhmmiW7ADTcMXzKpCugWIZZUX2ObbBM/LjfsofJZgWgZ2RTTLMiNetEbr2wBlary8TscVoo22tlsxz6V+o3jNqcg5NVOAdhj745NCZkXhZSQEiDWF1xgTyOYNZbOhvzP6BEZqlmD2wIoHlsUzO0IrwoMse2hb61Ys65lsQVd1reLTbbo3FpJkB23W5mRyo4LO094cyKbj9Ua0pPsT0y2nEbRJmVerYgu0QbtFUrNgyNWWaEl7dIo2Q4ZNiedVNn7OO6MM/S0dZXmdo90CCoqLVucFQBvc9kEsIajbpMpRDMTfbra222Rh3bLyVgPagCWMUrSM0gseiTVo8OxWwBNQiG511jcio/Cs/T1YAt+ElrRaOsR0a+hUt5xCtrx3GGU5PsVnS2Wba6PbZg9WSXF6zUNLLAEjBKLbkmFwhAACaOmxEaGSbYBuG7q/ISuY2S2MMrVAPpXfblvqtiQTfpmp8m10+9DzYGYFp9YSjAa17KIlpxBInMx0K9V0XrYqyZylcYpjCVyzbvH0QsZXkQRexU9fUDVSrKAHQbXULZgX7pcXOV5jrRQa7dbTbf43qUXN4iyZtIML6JbTOD5B+WJVW9bBrMoa5aegbiGsadTtgT4XrSlovJ03c5rODoBpq1vT0ngcMqJmqAG0Ad2yYmQuxSElACwhlfN0i55UrELkQtltoWS+XC3nzYwuyC5avskSDnhxgglmZFn2YqLKPGN7tJxByGUwdTq6PdaANuLqNpkySNe6hMyaPlC0oFuxLPNCyik/knZg8NBUBy3XRrfMbg0e7NUsudVLGoO10S1HdauUW84OV7wmFaF8wubMpJVySEsMLbFbnliUK6Lf38Jr6Q6WwDyYK211ixNkIslmB0+3bdCGcmU8N8s5UYiifQapMlh0UvybFMSa6sxlOZwdGk9WCNit4Z6L1lm3oXyKuA3Ts4T2dosgkqWGOKGLjbIG3Uo1ldPpHoYs6FbthBYCyrI/yUZnh5kWaCVLh+eQLWMMSluvN9rtaEOd1ycuWtKzLuFHa1ZTikophNkEKK/xHAg/Wk1VU2Xf4XetdBuns0OyrNuLfBZPv6PE3hZoIx3QRp7B28IoM4J2m8tVYNWD3+YTnME1bhP2z7zlcqGQyTSgbalbDAJzFTOECyrT1W006BO6mukUREjNl6JVIapJtr4qo3OG1YjWp9sm6aDbJmkxytpZwsWIh5YzEo1bgUQiEvgy7aN049qhpwPacPMqsuW5YKHWo2xPSJxkbx9AS3SLdltTBc7OZ4mQdFKhUKjVamWQdewf+lHjSodsdpo/dAR+4RfJMsFv+PPAAZJPaPJgW2S1i8tev9A1r4uWcMI2NuaYOOklkmHacC2hhjxsPWWn7EQiYdsJmlzC1JKOh1LJd1uty5ANFu5jeaUw+6Onh9KXGiyhOzropBAG+weD+QQf2iusEs1yS16GyTmpl6DFrpvYPgS54yy1RP4W8BsIbz+catjy4fTAbSc3fLqVGs8gaBCf3f58m1zNCYJ2uqrTrBJmvwTEjO2h8PRmPHxNaWiyBBLb1dMJbPh9n08QDzYz8/2JpbeKLlppriPcyItECdKMpcg0o6gruo5/q6oK/wDHqHF3m/feSj/c1cee/C40Afzy/tr1RtH3MMTxO/2DjmB7YRDXLOKDr9Q9hyP9/BcnGqSLdAskmceu1+ukAYg4MrZ3M33z5s0iCPtrs1hMF9OH4XfdxwJzEIyMLX2JSBp+NUq6PhU4WHnmpS8//fTTz3/5y0/j1/PwdW3rGsjW1rXnv1xMe+1lxJGrU+k0vHc6fRjeHuULnzucPnz48OdQ7iF37v8ApKhmFg3CYbUAAAAASUVORK5CYII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08275"/>
            <a:ext cx="6842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071874DF-36E2-49FC-9E2B-CD3CB62F1612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8888" y="404813"/>
            <a:ext cx="7615237" cy="5545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015716" y="2528900"/>
            <a:ext cx="5112568" cy="1800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 AULA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18371" t="12562" r="5315" b="2018"/>
          <a:stretch/>
        </p:blipFill>
        <p:spPr>
          <a:xfrm>
            <a:off x="2843808" y="4221088"/>
            <a:ext cx="388843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60648"/>
            <a:ext cx="2664985" cy="3731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8247"/>
            <a:ext cx="2736304" cy="383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5816" y="0"/>
            <a:ext cx="331236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Disgrafía  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31732"/>
          <a:stretch/>
        </p:blipFill>
        <p:spPr>
          <a:xfrm>
            <a:off x="1799692" y="1340768"/>
            <a:ext cx="5544616" cy="5094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551" y="1268760"/>
            <a:ext cx="6118898" cy="487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xmlns="" id="{DD1B754B-4F75-4393-8CA3-C681BC62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0"/>
            <a:ext cx="331236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Disgrafía 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0" t="16571" r="11143"/>
          <a:stretch>
            <a:fillRect/>
          </a:stretch>
        </p:blipFill>
        <p:spPr>
          <a:xfrm>
            <a:off x="468313" y="260350"/>
            <a:ext cx="3940175" cy="5545138"/>
          </a:xfrm>
        </p:spPr>
      </p:pic>
      <p:pic>
        <p:nvPicPr>
          <p:cNvPr id="118787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60350"/>
            <a:ext cx="4468813" cy="554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91368" y="332656"/>
            <a:ext cx="7561263" cy="571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87600" y="2551837"/>
            <a:ext cx="496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rgbClr val="FF6600"/>
                </a:solidFill>
              </a:rPr>
              <a:t>CASOS PRÁCTICOS</a:t>
            </a:r>
            <a:endParaRPr lang="es-ES_tradnl" sz="5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03648" y="1412776"/>
            <a:ext cx="64808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5º de primaria.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</a:t>
            </a:r>
            <a:r>
              <a:rPr lang="es-ES_tradnl" dirty="0" err="1"/>
              <a:t>Tdah</a:t>
            </a:r>
            <a:r>
              <a:rPr lang="es-ES_tradnl" dirty="0"/>
              <a:t> e dislexia ( </a:t>
            </a:r>
            <a:r>
              <a:rPr lang="es-ES_tradnl" dirty="0" err="1"/>
              <a:t>maior</a:t>
            </a:r>
            <a:r>
              <a:rPr lang="es-ES_tradnl" dirty="0"/>
              <a:t> riesgo </a:t>
            </a:r>
            <a:r>
              <a:rPr lang="es-ES_tradnl" dirty="0" err="1"/>
              <a:t>na</a:t>
            </a:r>
            <a:r>
              <a:rPr lang="es-ES_tradnl" dirty="0"/>
              <a:t> comprensión lectora).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</a:t>
            </a:r>
            <a:r>
              <a:rPr lang="es-ES_tradnl" dirty="0" err="1"/>
              <a:t>Neno</a:t>
            </a:r>
            <a:r>
              <a:rPr lang="es-ES_tradnl" dirty="0"/>
              <a:t> de 10 anos.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_tradnl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Recibe </a:t>
            </a:r>
            <a:r>
              <a:rPr lang="es-ES_tradnl" dirty="0" err="1"/>
              <a:t>apoio</a:t>
            </a:r>
            <a:r>
              <a:rPr lang="es-ES_tradnl" dirty="0"/>
              <a:t> por parte da </a:t>
            </a:r>
            <a:r>
              <a:rPr lang="es-ES_tradnl" dirty="0" err="1"/>
              <a:t>mestra</a:t>
            </a:r>
            <a:r>
              <a:rPr lang="es-ES_tradnl" dirty="0"/>
              <a:t> de Audición e </a:t>
            </a:r>
            <a:r>
              <a:rPr lang="es-ES_tradnl" dirty="0" err="1"/>
              <a:t>Linguaxe</a:t>
            </a:r>
            <a:r>
              <a:rPr lang="es-ES_tradnl" dirty="0"/>
              <a:t> do centro </a:t>
            </a:r>
            <a:r>
              <a:rPr lang="es-ES_tradnl" dirty="0" err="1"/>
              <a:t>dende</a:t>
            </a:r>
            <a:r>
              <a:rPr lang="es-ES_tradnl" dirty="0"/>
              <a:t> </a:t>
            </a:r>
            <a:r>
              <a:rPr lang="es-ES_tradnl" dirty="0" err="1"/>
              <a:t>finais</a:t>
            </a:r>
            <a:r>
              <a:rPr lang="es-ES_tradnl" dirty="0"/>
              <a:t> do curso pasado.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Dende </a:t>
            </a:r>
            <a:r>
              <a:rPr lang="es-ES_tradnl" dirty="0" err="1"/>
              <a:t>hai</a:t>
            </a:r>
            <a:r>
              <a:rPr lang="es-ES_tradnl" dirty="0"/>
              <a:t> cinco meses, recibe </a:t>
            </a:r>
            <a:r>
              <a:rPr lang="es-ES_tradnl" dirty="0" err="1"/>
              <a:t>tam</a:t>
            </a:r>
            <a:r>
              <a:rPr lang="es-ES" dirty="0" err="1"/>
              <a:t>én</a:t>
            </a:r>
            <a:r>
              <a:rPr lang="es-ES" dirty="0"/>
              <a:t> </a:t>
            </a:r>
            <a:r>
              <a:rPr lang="es-ES_tradnl" dirty="0" err="1"/>
              <a:t>apoio</a:t>
            </a:r>
            <a:r>
              <a:rPr lang="es-ES_tradnl" dirty="0"/>
              <a:t> </a:t>
            </a:r>
            <a:r>
              <a:rPr lang="es-ES_tradnl" dirty="0" err="1"/>
              <a:t>logopédico</a:t>
            </a:r>
            <a:r>
              <a:rPr lang="es-ES_tradnl" dirty="0"/>
              <a:t> de </a:t>
            </a:r>
            <a:r>
              <a:rPr lang="es-ES_tradnl" dirty="0" err="1"/>
              <a:t>maneira</a:t>
            </a:r>
            <a:r>
              <a:rPr lang="es-ES_tradnl" dirty="0"/>
              <a:t>  privada.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Diagnosticado </a:t>
            </a:r>
            <a:r>
              <a:rPr lang="es-ES_tradnl" dirty="0" err="1"/>
              <a:t>hai</a:t>
            </a:r>
            <a:r>
              <a:rPr lang="es-ES_tradnl" dirty="0"/>
              <a:t> un ano con TDAH no que predomina a impulsividad.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Toma medicación </a:t>
            </a:r>
            <a:r>
              <a:rPr lang="es-ES_tradnl" dirty="0" err="1"/>
              <a:t>dende</a:t>
            </a:r>
            <a:r>
              <a:rPr lang="es-ES_tradnl" dirty="0"/>
              <a:t> hace seis meses.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 un </a:t>
            </a:r>
            <a:r>
              <a:rPr lang="es-ES_tradnl" dirty="0"/>
              <a:t> </a:t>
            </a:r>
            <a:r>
              <a:rPr lang="es-ES_tradnl" dirty="0" err="1"/>
              <a:t>neno</a:t>
            </a:r>
            <a:r>
              <a:rPr lang="es-ES_tradnl" dirty="0"/>
              <a:t> muy extrovertido e querido na aula. Por </a:t>
            </a:r>
            <a:r>
              <a:rPr lang="es-ES_tradnl" dirty="0" err="1"/>
              <a:t>agora</a:t>
            </a:r>
            <a:r>
              <a:rPr lang="es-ES_tradnl" dirty="0"/>
              <a:t>, non </a:t>
            </a:r>
            <a:r>
              <a:rPr lang="es-ES_tradnl" dirty="0" err="1"/>
              <a:t>mostra</a:t>
            </a:r>
            <a:r>
              <a:rPr lang="es-ES_tradnl" dirty="0"/>
              <a:t> excesivo rechazo hacia as </a:t>
            </a:r>
            <a:r>
              <a:rPr lang="es-ES_tradnl" dirty="0" err="1"/>
              <a:t>tarefas</a:t>
            </a:r>
            <a:r>
              <a:rPr lang="es-ES_tradnl" dirty="0"/>
              <a:t> académicas.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AFBAED9-F9D3-477E-8AF5-3D4AA132AA2F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21723" y="332036"/>
            <a:ext cx="7416800" cy="6121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 E HABILIDADES MOTORAS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</a:t>
            </a:r>
            <a:r>
              <a:rPr lang="es-E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Pobre grafía.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Tamaño irregular.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Mesturan letras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maiúsculas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minúsculas.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Interlineado irregular.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MOTORAS: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coordinación.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coas habilidades motoras finas e/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grosas.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3013" y="908050"/>
            <a:ext cx="15144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st.depositphotos.com/1695366/1398/v/950/depositphotos_13984232-cartoon-boy-falling-off-swing-se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47" r="-1"/>
          <a:stretch/>
        </p:blipFill>
        <p:spPr bwMode="auto">
          <a:xfrm>
            <a:off x="5436096" y="4761110"/>
            <a:ext cx="3097803" cy="1651381"/>
          </a:xfrm>
          <a:prstGeom prst="plaque">
            <a:avLst>
              <a:gd name="adj" fmla="val 5097"/>
            </a:avLst>
          </a:prstGeom>
          <a:noFill/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9E0FB11D-A426-432E-A12C-85C3B63630CF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47664" y="1916832"/>
            <a:ext cx="63373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6º de primaria.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</a:t>
            </a:r>
            <a:r>
              <a:rPr lang="es-ES_tradnl" dirty="0" err="1"/>
              <a:t>Tdah</a:t>
            </a:r>
            <a:r>
              <a:rPr lang="es-ES_tradnl" dirty="0"/>
              <a:t> , dislexia e </a:t>
            </a:r>
            <a:r>
              <a:rPr lang="es-ES_tradnl" dirty="0" err="1"/>
              <a:t>discalculia</a:t>
            </a:r>
            <a:r>
              <a:rPr lang="es-ES_tradnl" dirty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</a:t>
            </a:r>
            <a:r>
              <a:rPr lang="es-ES_tradnl" dirty="0" err="1"/>
              <a:t>Neno</a:t>
            </a:r>
            <a:r>
              <a:rPr lang="es-ES_tradnl" dirty="0"/>
              <a:t> de 12 anos.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_tradnl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Recibe </a:t>
            </a:r>
            <a:r>
              <a:rPr lang="es-ES_tradnl" dirty="0" err="1"/>
              <a:t>apoio</a:t>
            </a:r>
            <a:r>
              <a:rPr lang="es-ES_tradnl" dirty="0"/>
              <a:t> por parte da </a:t>
            </a:r>
            <a:r>
              <a:rPr lang="es-ES_tradnl" dirty="0" err="1"/>
              <a:t>mestra</a:t>
            </a:r>
            <a:r>
              <a:rPr lang="es-ES_tradnl" dirty="0"/>
              <a:t> de Audición e </a:t>
            </a:r>
            <a:r>
              <a:rPr lang="es-ES_tradnl" dirty="0" err="1"/>
              <a:t>Linguaxe</a:t>
            </a:r>
            <a:r>
              <a:rPr lang="es-ES_tradnl" dirty="0"/>
              <a:t> do centro </a:t>
            </a:r>
            <a:r>
              <a:rPr lang="es-ES_tradnl" dirty="0" err="1"/>
              <a:t>dende</a:t>
            </a:r>
            <a:r>
              <a:rPr lang="es-ES_tradnl" dirty="0"/>
              <a:t> que cursaba 3 º de Educación Primaria.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Diagnosticado </a:t>
            </a:r>
            <a:r>
              <a:rPr lang="es-ES_tradnl" dirty="0" err="1"/>
              <a:t>hai</a:t>
            </a:r>
            <a:r>
              <a:rPr lang="es-ES_tradnl" dirty="0"/>
              <a:t> </a:t>
            </a:r>
            <a:r>
              <a:rPr lang="es-ES_tradnl" dirty="0" err="1"/>
              <a:t>catro</a:t>
            </a:r>
            <a:r>
              <a:rPr lang="es-ES_tradnl" dirty="0"/>
              <a:t> anos con TDAH de predominio inatento.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err="1"/>
              <a:t>Tomou</a:t>
            </a:r>
            <a:r>
              <a:rPr lang="es-ES_tradnl" dirty="0"/>
              <a:t> medicación durante </a:t>
            </a:r>
            <a:r>
              <a:rPr lang="es-ES_tradnl" dirty="0" err="1"/>
              <a:t>dous</a:t>
            </a:r>
            <a:r>
              <a:rPr lang="es-ES_tradnl" dirty="0"/>
              <a:t> anos, pero </a:t>
            </a:r>
            <a:r>
              <a:rPr lang="es-ES_tradnl" dirty="0" err="1"/>
              <a:t>agora</a:t>
            </a:r>
            <a:r>
              <a:rPr lang="es-ES_tradnl" dirty="0"/>
              <a:t> </a:t>
            </a:r>
            <a:r>
              <a:rPr lang="es-ES_tradnl" dirty="0" err="1"/>
              <a:t>xa</a:t>
            </a:r>
            <a:r>
              <a:rPr lang="es-ES_tradnl" dirty="0"/>
              <a:t> non a toma.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</a:t>
            </a:r>
            <a:r>
              <a:rPr lang="es-ES_tradnl" dirty="0"/>
              <a:t> un </a:t>
            </a:r>
            <a:r>
              <a:rPr lang="es-ES_tradnl" dirty="0" err="1"/>
              <a:t>neno</a:t>
            </a:r>
            <a:r>
              <a:rPr lang="es-ES_tradnl" dirty="0"/>
              <a:t> </a:t>
            </a:r>
            <a:r>
              <a:rPr lang="es-ES_tradnl" dirty="0" err="1"/>
              <a:t>moi</a:t>
            </a:r>
            <a:r>
              <a:rPr lang="es-ES_tradnl" dirty="0"/>
              <a:t> introvertido . </a:t>
            </a:r>
            <a:r>
              <a:rPr lang="es-ES_tradnl" dirty="0" err="1"/>
              <a:t>Mostra</a:t>
            </a:r>
            <a:r>
              <a:rPr lang="es-ES_tradnl" dirty="0"/>
              <a:t> un gran rechazo hacia </a:t>
            </a:r>
            <a:r>
              <a:rPr lang="es-ES_tradnl" dirty="0" err="1"/>
              <a:t>calquer</a:t>
            </a:r>
            <a:r>
              <a:rPr lang="es-ES_tradnl" dirty="0"/>
              <a:t> </a:t>
            </a:r>
            <a:r>
              <a:rPr lang="es-ES_tradnl" dirty="0" err="1"/>
              <a:t>actividade</a:t>
            </a:r>
            <a:r>
              <a:rPr lang="es-ES_tradnl" dirty="0"/>
              <a:t> académica. </a:t>
            </a:r>
            <a:r>
              <a:rPr lang="es-ES_tradnl" dirty="0" err="1"/>
              <a:t>Góstanlle</a:t>
            </a:r>
            <a:r>
              <a:rPr lang="es-ES_tradnl" dirty="0"/>
              <a:t> os deportes  ( sobre todo o fútbol e o baloncesto).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178AF6F-9EB0-4EDE-8C6B-BECE211E823F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83457" y="1997839"/>
            <a:ext cx="5977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2ºde primaria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 Nena que non </a:t>
            </a:r>
            <a:r>
              <a:rPr lang="es-ES_tradnl" dirty="0" err="1"/>
              <a:t>foi</a:t>
            </a:r>
            <a:r>
              <a:rPr lang="es-ES_tradnl" dirty="0"/>
              <a:t> </a:t>
            </a:r>
            <a:r>
              <a:rPr lang="es-ES_tradnl" dirty="0" err="1"/>
              <a:t>avaliada</a:t>
            </a:r>
            <a:r>
              <a:rPr lang="es-ES_tradnl" dirty="0"/>
              <a:t>, pero o </a:t>
            </a:r>
            <a:r>
              <a:rPr lang="es-ES_tradnl" dirty="0" err="1"/>
              <a:t>aprendizaxe</a:t>
            </a:r>
            <a:r>
              <a:rPr lang="es-ES_tradnl" dirty="0"/>
              <a:t> d</a:t>
            </a:r>
            <a:r>
              <a:rPr lang="es-ES" dirty="0"/>
              <a:t>a</a:t>
            </a:r>
            <a:r>
              <a:rPr lang="es-ES_tradnl" dirty="0"/>
              <a:t> </a:t>
            </a:r>
            <a:r>
              <a:rPr lang="es-ES_tradnl" dirty="0" err="1"/>
              <a:t>lecto</a:t>
            </a:r>
            <a:r>
              <a:rPr lang="es-ES_tradnl" dirty="0"/>
              <a:t>-escritura ven </a:t>
            </a:r>
            <a:r>
              <a:rPr lang="es-ES_tradnl" dirty="0" err="1"/>
              <a:t>sendo</a:t>
            </a:r>
            <a:r>
              <a:rPr lang="es-ES_tradnl" dirty="0"/>
              <a:t> </a:t>
            </a:r>
            <a:r>
              <a:rPr lang="es-ES_tradnl" dirty="0" err="1"/>
              <a:t>moi</a:t>
            </a:r>
            <a:r>
              <a:rPr lang="es-ES_tradnl" dirty="0"/>
              <a:t> dificultoso 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Nena de 7 años.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" dirty="0"/>
              <a:t>: </a:t>
            </a:r>
            <a:endParaRPr lang="es-ES_tradnl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 </a:t>
            </a:r>
            <a:r>
              <a:rPr lang="es-ES_tradnl" dirty="0" err="1"/>
              <a:t>unha</a:t>
            </a:r>
            <a:r>
              <a:rPr lang="es-ES_tradnl" dirty="0"/>
              <a:t> nena </a:t>
            </a:r>
            <a:r>
              <a:rPr lang="es-ES_tradnl" dirty="0" err="1"/>
              <a:t>moi</a:t>
            </a:r>
            <a:r>
              <a:rPr lang="es-ES_tradnl" dirty="0"/>
              <a:t> sociable, activa e intranquila.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C</a:t>
            </a:r>
            <a:r>
              <a:rPr lang="es-ES" dirty="0" err="1"/>
              <a:t>ústalle</a:t>
            </a:r>
            <a:r>
              <a:rPr lang="es-ES" dirty="0"/>
              <a:t> </a:t>
            </a:r>
            <a:r>
              <a:rPr lang="es-ES_tradnl" dirty="0"/>
              <a:t>acatar as </a:t>
            </a:r>
            <a:r>
              <a:rPr lang="es-ES_tradnl" dirty="0" err="1"/>
              <a:t>ordes</a:t>
            </a:r>
            <a:r>
              <a:rPr lang="es-ES_tradnl" dirty="0"/>
              <a:t> e os ritmos do centro, por </a:t>
            </a:r>
            <a:r>
              <a:rPr lang="es-ES_tradnl" dirty="0" err="1"/>
              <a:t>iso</a:t>
            </a:r>
            <a:r>
              <a:rPr lang="es-ES_tradnl" dirty="0"/>
              <a:t> os </a:t>
            </a:r>
            <a:r>
              <a:rPr lang="es-ES_tradnl" dirty="0" err="1"/>
              <a:t>compañeiros</a:t>
            </a:r>
            <a:r>
              <a:rPr lang="es-ES_tradnl" dirty="0"/>
              <a:t> </a:t>
            </a:r>
            <a:r>
              <a:rPr lang="es-ES_tradnl" dirty="0" err="1"/>
              <a:t>comezan</a:t>
            </a:r>
            <a:r>
              <a:rPr lang="es-ES_tradnl" dirty="0"/>
              <a:t> a </a:t>
            </a:r>
            <a:r>
              <a:rPr lang="es-ES_tradnl" dirty="0" err="1"/>
              <a:t>rechazala</a:t>
            </a:r>
            <a:r>
              <a:rPr lang="es-ES_tradnl" dirty="0"/>
              <a:t> en </a:t>
            </a:r>
            <a:r>
              <a:rPr lang="es-ES_tradnl" dirty="0" err="1"/>
              <a:t>certos</a:t>
            </a:r>
            <a:r>
              <a:rPr lang="es-ES_tradnl" dirty="0"/>
              <a:t> momentos.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BC75152-3FA0-4927-ABDD-BDBB58B594BC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E6B75DC4-0706-402D-BCC2-63118774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80729"/>
            <a:ext cx="8229600" cy="4927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12378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s-E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https://www.youtube.com/watch?v=KdzYYIhUMuQ</a:t>
            </a:r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26333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6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 recomendada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73238"/>
            <a:ext cx="4475162" cy="1368425"/>
          </a:xfrm>
          <a:custGeom>
            <a:avLst/>
            <a:gdLst>
              <a:gd name="connsiteX0" fmla="*/ 0 w 4475162"/>
              <a:gd name="connsiteY0" fmla="*/ 228075 h 1368425"/>
              <a:gd name="connsiteX1" fmla="*/ 228075 w 4475162"/>
              <a:gd name="connsiteY1" fmla="*/ 0 h 1368425"/>
              <a:gd name="connsiteX2" fmla="*/ 4247087 w 4475162"/>
              <a:gd name="connsiteY2" fmla="*/ 0 h 1368425"/>
              <a:gd name="connsiteX3" fmla="*/ 4475162 w 4475162"/>
              <a:gd name="connsiteY3" fmla="*/ 228075 h 1368425"/>
              <a:gd name="connsiteX4" fmla="*/ 4475162 w 4475162"/>
              <a:gd name="connsiteY4" fmla="*/ 1140350 h 1368425"/>
              <a:gd name="connsiteX5" fmla="*/ 4247087 w 4475162"/>
              <a:gd name="connsiteY5" fmla="*/ 1368425 h 1368425"/>
              <a:gd name="connsiteX6" fmla="*/ 228075 w 4475162"/>
              <a:gd name="connsiteY6" fmla="*/ 1368425 h 1368425"/>
              <a:gd name="connsiteX7" fmla="*/ 0 w 4475162"/>
              <a:gd name="connsiteY7" fmla="*/ 1140350 h 1368425"/>
              <a:gd name="connsiteX8" fmla="*/ 0 w 4475162"/>
              <a:gd name="connsiteY8" fmla="*/ 22807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5162" h="1368425" fill="none" extrusionOk="0">
                <a:moveTo>
                  <a:pt x="0" y="228075"/>
                </a:moveTo>
                <a:cubicBezTo>
                  <a:pt x="21435" y="99060"/>
                  <a:pt x="91468" y="-5153"/>
                  <a:pt x="228075" y="0"/>
                </a:cubicBezTo>
                <a:cubicBezTo>
                  <a:pt x="1438299" y="-89912"/>
                  <a:pt x="2330561" y="-97543"/>
                  <a:pt x="4247087" y="0"/>
                </a:cubicBezTo>
                <a:cubicBezTo>
                  <a:pt x="4380507" y="-3859"/>
                  <a:pt x="4476056" y="97227"/>
                  <a:pt x="4475162" y="228075"/>
                </a:cubicBezTo>
                <a:cubicBezTo>
                  <a:pt x="4409116" y="409168"/>
                  <a:pt x="4476271" y="700294"/>
                  <a:pt x="4475162" y="1140350"/>
                </a:cubicBezTo>
                <a:cubicBezTo>
                  <a:pt x="4470892" y="1280440"/>
                  <a:pt x="4387099" y="1368284"/>
                  <a:pt x="4247087" y="1368425"/>
                </a:cubicBezTo>
                <a:cubicBezTo>
                  <a:pt x="2497411" y="1480503"/>
                  <a:pt x="1290617" y="1426526"/>
                  <a:pt x="228075" y="1368425"/>
                </a:cubicBezTo>
                <a:cubicBezTo>
                  <a:pt x="113232" y="1375255"/>
                  <a:pt x="18609" y="1276809"/>
                  <a:pt x="0" y="1140350"/>
                </a:cubicBezTo>
                <a:cubicBezTo>
                  <a:pt x="-39536" y="973408"/>
                  <a:pt x="24452" y="525234"/>
                  <a:pt x="0" y="228075"/>
                </a:cubicBezTo>
                <a:close/>
              </a:path>
              <a:path w="4475162" h="1368425" stroke="0" extrusionOk="0">
                <a:moveTo>
                  <a:pt x="0" y="228075"/>
                </a:moveTo>
                <a:cubicBezTo>
                  <a:pt x="-17786" y="119934"/>
                  <a:pt x="101556" y="4301"/>
                  <a:pt x="228075" y="0"/>
                </a:cubicBezTo>
                <a:cubicBezTo>
                  <a:pt x="1532108" y="121945"/>
                  <a:pt x="3283542" y="54951"/>
                  <a:pt x="4247087" y="0"/>
                </a:cubicBezTo>
                <a:cubicBezTo>
                  <a:pt x="4370533" y="7355"/>
                  <a:pt x="4491984" y="112203"/>
                  <a:pt x="4475162" y="228075"/>
                </a:cubicBezTo>
                <a:cubicBezTo>
                  <a:pt x="4435859" y="498546"/>
                  <a:pt x="4424927" y="784625"/>
                  <a:pt x="4475162" y="1140350"/>
                </a:cubicBezTo>
                <a:cubicBezTo>
                  <a:pt x="4459958" y="1266205"/>
                  <a:pt x="4390164" y="1378793"/>
                  <a:pt x="4247087" y="1368425"/>
                </a:cubicBezTo>
                <a:cubicBezTo>
                  <a:pt x="2421837" y="1408314"/>
                  <a:pt x="2099640" y="1504524"/>
                  <a:pt x="228075" y="1368425"/>
                </a:cubicBezTo>
                <a:cubicBezTo>
                  <a:pt x="101593" y="1365399"/>
                  <a:pt x="-10374" y="1283530"/>
                  <a:pt x="0" y="1140350"/>
                </a:cubicBezTo>
                <a:cubicBezTo>
                  <a:pt x="-76287" y="978924"/>
                  <a:pt x="-13334" y="496931"/>
                  <a:pt x="0" y="22807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3225050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Portellano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Pérez, J.A. (2007).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La disgrafía. Concepto, diagnóstico y tratamiento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(8ª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11560" y="1340768"/>
            <a:ext cx="2952328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493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0525"/>
            <a:ext cx="24495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5 CuadroTexto"/>
          <p:cNvSpPr txBox="1">
            <a:spLocks noChangeArrowheads="1"/>
          </p:cNvSpPr>
          <p:nvPr/>
        </p:nvSpPr>
        <p:spPr bwMode="auto">
          <a:xfrm>
            <a:off x="4643438" y="4413250"/>
            <a:ext cx="4249737" cy="1464231"/>
          </a:xfrm>
          <a:custGeom>
            <a:avLst/>
            <a:gdLst>
              <a:gd name="connsiteX0" fmla="*/ 0 w 4249737"/>
              <a:gd name="connsiteY0" fmla="*/ 244043 h 1464231"/>
              <a:gd name="connsiteX1" fmla="*/ 244043 w 4249737"/>
              <a:gd name="connsiteY1" fmla="*/ 0 h 1464231"/>
              <a:gd name="connsiteX2" fmla="*/ 4005694 w 4249737"/>
              <a:gd name="connsiteY2" fmla="*/ 0 h 1464231"/>
              <a:gd name="connsiteX3" fmla="*/ 4249737 w 4249737"/>
              <a:gd name="connsiteY3" fmla="*/ 244043 h 1464231"/>
              <a:gd name="connsiteX4" fmla="*/ 4249737 w 4249737"/>
              <a:gd name="connsiteY4" fmla="*/ 1220188 h 1464231"/>
              <a:gd name="connsiteX5" fmla="*/ 4005694 w 4249737"/>
              <a:gd name="connsiteY5" fmla="*/ 1464231 h 1464231"/>
              <a:gd name="connsiteX6" fmla="*/ 244043 w 4249737"/>
              <a:gd name="connsiteY6" fmla="*/ 1464231 h 1464231"/>
              <a:gd name="connsiteX7" fmla="*/ 0 w 4249737"/>
              <a:gd name="connsiteY7" fmla="*/ 1220188 h 1464231"/>
              <a:gd name="connsiteX8" fmla="*/ 0 w 4249737"/>
              <a:gd name="connsiteY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9737" h="1464231" fill="none" extrusionOk="0">
                <a:moveTo>
                  <a:pt x="0" y="244043"/>
                </a:moveTo>
                <a:cubicBezTo>
                  <a:pt x="-12394" y="132110"/>
                  <a:pt x="102643" y="668"/>
                  <a:pt x="244043" y="0"/>
                </a:cubicBezTo>
                <a:cubicBezTo>
                  <a:pt x="1478173" y="-93335"/>
                  <a:pt x="3237135" y="54457"/>
                  <a:pt x="4005694" y="0"/>
                </a:cubicBezTo>
                <a:cubicBezTo>
                  <a:pt x="4138051" y="661"/>
                  <a:pt x="4246938" y="110273"/>
                  <a:pt x="4249737" y="244043"/>
                </a:cubicBezTo>
                <a:cubicBezTo>
                  <a:pt x="4283649" y="433247"/>
                  <a:pt x="4321066" y="985160"/>
                  <a:pt x="4249737" y="1220188"/>
                </a:cubicBezTo>
                <a:cubicBezTo>
                  <a:pt x="4259543" y="1343089"/>
                  <a:pt x="4128782" y="1464537"/>
                  <a:pt x="4005694" y="1464231"/>
                </a:cubicBezTo>
                <a:cubicBezTo>
                  <a:pt x="2292614" y="1627250"/>
                  <a:pt x="1744597" y="1433381"/>
                  <a:pt x="244043" y="1464231"/>
                </a:cubicBezTo>
                <a:cubicBezTo>
                  <a:pt x="112888" y="1466475"/>
                  <a:pt x="-1654" y="1358604"/>
                  <a:pt x="0" y="1220188"/>
                </a:cubicBezTo>
                <a:cubicBezTo>
                  <a:pt x="-56151" y="864645"/>
                  <a:pt x="-87411" y="628983"/>
                  <a:pt x="0" y="244043"/>
                </a:cubicBezTo>
                <a:close/>
              </a:path>
              <a:path w="4249737" h="1464231" stroke="0" extrusionOk="0">
                <a:moveTo>
                  <a:pt x="0" y="244043"/>
                </a:moveTo>
                <a:cubicBezTo>
                  <a:pt x="-16703" y="102274"/>
                  <a:pt x="111752" y="16277"/>
                  <a:pt x="244043" y="0"/>
                </a:cubicBezTo>
                <a:cubicBezTo>
                  <a:pt x="1054508" y="137395"/>
                  <a:pt x="3305884" y="167204"/>
                  <a:pt x="4005694" y="0"/>
                </a:cubicBezTo>
                <a:cubicBezTo>
                  <a:pt x="4118652" y="11116"/>
                  <a:pt x="4237506" y="98708"/>
                  <a:pt x="4249737" y="244043"/>
                </a:cubicBezTo>
                <a:cubicBezTo>
                  <a:pt x="4258205" y="705364"/>
                  <a:pt x="4266885" y="1043902"/>
                  <a:pt x="4249737" y="1220188"/>
                </a:cubicBezTo>
                <a:cubicBezTo>
                  <a:pt x="4250310" y="1359490"/>
                  <a:pt x="4133405" y="1475054"/>
                  <a:pt x="4005694" y="1464231"/>
                </a:cubicBezTo>
                <a:cubicBezTo>
                  <a:pt x="2518729" y="1333411"/>
                  <a:pt x="647908" y="1348496"/>
                  <a:pt x="244043" y="1464231"/>
                </a:cubicBezTo>
                <a:cubicBezTo>
                  <a:pt x="111136" y="1463535"/>
                  <a:pt x="4126" y="1358251"/>
                  <a:pt x="0" y="1220188"/>
                </a:cubicBezTo>
                <a:cubicBezTo>
                  <a:pt x="83956" y="1034007"/>
                  <a:pt x="6688" y="352469"/>
                  <a:pt x="0" y="2440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38190179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Rodríguez </a:t>
            </a:r>
            <a:r>
              <a:rPr lang="es-ES" sz="2000" dirty="0" err="1">
                <a:latin typeface="Arial" panose="020B0604020202020204" pitchFamily="34" charset="0"/>
              </a:rPr>
              <a:t>Jorrin</a:t>
            </a:r>
            <a:r>
              <a:rPr lang="es-ES" sz="2000" dirty="0">
                <a:latin typeface="Arial" panose="020B0604020202020204" pitchFamily="34" charset="0"/>
              </a:rPr>
              <a:t>, D. (2013). </a:t>
            </a:r>
            <a:r>
              <a:rPr lang="es-ES" sz="2000" i="1" dirty="0">
                <a:latin typeface="Arial" panose="020B0604020202020204" pitchFamily="34" charset="0"/>
              </a:rPr>
              <a:t>La disortografía. Prevención y corrección</a:t>
            </a:r>
            <a:r>
              <a:rPr lang="es-ES" sz="2000" dirty="0">
                <a:latin typeface="Arial" panose="020B0604020202020204" pitchFamily="34" charset="0"/>
              </a:rPr>
              <a:t> (8ª ed.). Madrid: CEPE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493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357563"/>
            <a:ext cx="21971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2 Marcador de contenido"/>
          <p:cNvSpPr>
            <a:spLocks noGrp="1"/>
          </p:cNvSpPr>
          <p:nvPr>
            <p:ph idx="1"/>
          </p:nvPr>
        </p:nvSpPr>
        <p:spPr>
          <a:xfrm>
            <a:off x="468313" y="633413"/>
            <a:ext cx="3825875" cy="1355427"/>
          </a:xfrm>
          <a:custGeom>
            <a:avLst/>
            <a:gdLst>
              <a:gd name="connsiteX0" fmla="*/ 0 w 3825875"/>
              <a:gd name="connsiteY0" fmla="*/ 225909 h 1355427"/>
              <a:gd name="connsiteX1" fmla="*/ 225909 w 3825875"/>
              <a:gd name="connsiteY1" fmla="*/ 0 h 1355427"/>
              <a:gd name="connsiteX2" fmla="*/ 3599966 w 3825875"/>
              <a:gd name="connsiteY2" fmla="*/ 0 h 1355427"/>
              <a:gd name="connsiteX3" fmla="*/ 3825875 w 3825875"/>
              <a:gd name="connsiteY3" fmla="*/ 225909 h 1355427"/>
              <a:gd name="connsiteX4" fmla="*/ 3825875 w 3825875"/>
              <a:gd name="connsiteY4" fmla="*/ 1129518 h 1355427"/>
              <a:gd name="connsiteX5" fmla="*/ 3599966 w 3825875"/>
              <a:gd name="connsiteY5" fmla="*/ 1355427 h 1355427"/>
              <a:gd name="connsiteX6" fmla="*/ 225909 w 3825875"/>
              <a:gd name="connsiteY6" fmla="*/ 1355427 h 1355427"/>
              <a:gd name="connsiteX7" fmla="*/ 0 w 3825875"/>
              <a:gd name="connsiteY7" fmla="*/ 1129518 h 1355427"/>
              <a:gd name="connsiteX8" fmla="*/ 0 w 3825875"/>
              <a:gd name="connsiteY8" fmla="*/ 225909 h 13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5875" h="1355427" fill="none" extrusionOk="0">
                <a:moveTo>
                  <a:pt x="0" y="225909"/>
                </a:moveTo>
                <a:cubicBezTo>
                  <a:pt x="18602" y="100174"/>
                  <a:pt x="90568" y="-2920"/>
                  <a:pt x="225909" y="0"/>
                </a:cubicBezTo>
                <a:cubicBezTo>
                  <a:pt x="1618282" y="-119627"/>
                  <a:pt x="2595508" y="54469"/>
                  <a:pt x="3599966" y="0"/>
                </a:cubicBezTo>
                <a:cubicBezTo>
                  <a:pt x="3723413" y="-6072"/>
                  <a:pt x="3825952" y="103014"/>
                  <a:pt x="3825875" y="225909"/>
                </a:cubicBezTo>
                <a:cubicBezTo>
                  <a:pt x="3803203" y="411968"/>
                  <a:pt x="3747599" y="744691"/>
                  <a:pt x="3825875" y="1129518"/>
                </a:cubicBezTo>
                <a:cubicBezTo>
                  <a:pt x="3821587" y="1259487"/>
                  <a:pt x="3730871" y="1356985"/>
                  <a:pt x="3599966" y="1355427"/>
                </a:cubicBezTo>
                <a:cubicBezTo>
                  <a:pt x="2499661" y="1189324"/>
                  <a:pt x="1041223" y="1228090"/>
                  <a:pt x="225909" y="1355427"/>
                </a:cubicBezTo>
                <a:cubicBezTo>
                  <a:pt x="88086" y="1345749"/>
                  <a:pt x="15999" y="1237285"/>
                  <a:pt x="0" y="1129518"/>
                </a:cubicBezTo>
                <a:cubicBezTo>
                  <a:pt x="44656" y="983986"/>
                  <a:pt x="62018" y="546700"/>
                  <a:pt x="0" y="225909"/>
                </a:cubicBezTo>
                <a:close/>
              </a:path>
              <a:path w="3825875" h="1355427" stroke="0" extrusionOk="0">
                <a:moveTo>
                  <a:pt x="0" y="225909"/>
                </a:moveTo>
                <a:cubicBezTo>
                  <a:pt x="-16562" y="101434"/>
                  <a:pt x="103526" y="-6964"/>
                  <a:pt x="225909" y="0"/>
                </a:cubicBezTo>
                <a:cubicBezTo>
                  <a:pt x="1421510" y="-1793"/>
                  <a:pt x="2628664" y="97447"/>
                  <a:pt x="3599966" y="0"/>
                </a:cubicBezTo>
                <a:cubicBezTo>
                  <a:pt x="3735320" y="-1949"/>
                  <a:pt x="3806205" y="99579"/>
                  <a:pt x="3825875" y="225909"/>
                </a:cubicBezTo>
                <a:cubicBezTo>
                  <a:pt x="3841531" y="649026"/>
                  <a:pt x="3889351" y="978604"/>
                  <a:pt x="3825875" y="1129518"/>
                </a:cubicBezTo>
                <a:cubicBezTo>
                  <a:pt x="3836880" y="1271239"/>
                  <a:pt x="3721050" y="1342079"/>
                  <a:pt x="3599966" y="1355427"/>
                </a:cubicBezTo>
                <a:cubicBezTo>
                  <a:pt x="2753360" y="1283528"/>
                  <a:pt x="1657475" y="1487152"/>
                  <a:pt x="225909" y="1355427"/>
                </a:cubicBezTo>
                <a:cubicBezTo>
                  <a:pt x="123512" y="1356417"/>
                  <a:pt x="-4868" y="1256077"/>
                  <a:pt x="0" y="1129518"/>
                </a:cubicBezTo>
                <a:cubicBezTo>
                  <a:pt x="45120" y="926300"/>
                  <a:pt x="-73256" y="341534"/>
                  <a:pt x="0" y="2259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26756233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Fernández Baroja, M.F., Llopis, A.M., Pablo, C. (2012).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Discalculia escolar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Madrid: CEPE.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5" name="3 CuadroTexto"/>
          <p:cNvSpPr txBox="1">
            <a:spLocks noChangeArrowheads="1"/>
          </p:cNvSpPr>
          <p:nvPr/>
        </p:nvSpPr>
        <p:spPr bwMode="auto">
          <a:xfrm>
            <a:off x="4932363" y="4868863"/>
            <a:ext cx="4032250" cy="2145268"/>
          </a:xfrm>
          <a:custGeom>
            <a:avLst/>
            <a:gdLst>
              <a:gd name="connsiteX0" fmla="*/ 0 w 4032250"/>
              <a:gd name="connsiteY0" fmla="*/ 357552 h 2145268"/>
              <a:gd name="connsiteX1" fmla="*/ 357552 w 4032250"/>
              <a:gd name="connsiteY1" fmla="*/ 0 h 2145268"/>
              <a:gd name="connsiteX2" fmla="*/ 3674698 w 4032250"/>
              <a:gd name="connsiteY2" fmla="*/ 0 h 2145268"/>
              <a:gd name="connsiteX3" fmla="*/ 4032250 w 4032250"/>
              <a:gd name="connsiteY3" fmla="*/ 357552 h 2145268"/>
              <a:gd name="connsiteX4" fmla="*/ 4032250 w 4032250"/>
              <a:gd name="connsiteY4" fmla="*/ 1787716 h 2145268"/>
              <a:gd name="connsiteX5" fmla="*/ 3674698 w 4032250"/>
              <a:gd name="connsiteY5" fmla="*/ 2145268 h 2145268"/>
              <a:gd name="connsiteX6" fmla="*/ 357552 w 4032250"/>
              <a:gd name="connsiteY6" fmla="*/ 2145268 h 2145268"/>
              <a:gd name="connsiteX7" fmla="*/ 0 w 4032250"/>
              <a:gd name="connsiteY7" fmla="*/ 1787716 h 2145268"/>
              <a:gd name="connsiteX8" fmla="*/ 0 w 4032250"/>
              <a:gd name="connsiteY8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2145268" fill="none" extrusionOk="0">
                <a:moveTo>
                  <a:pt x="0" y="357552"/>
                </a:moveTo>
                <a:cubicBezTo>
                  <a:pt x="8484" y="184107"/>
                  <a:pt x="161433" y="3917"/>
                  <a:pt x="357552" y="0"/>
                </a:cubicBezTo>
                <a:cubicBezTo>
                  <a:pt x="989533" y="-35660"/>
                  <a:pt x="3117015" y="12896"/>
                  <a:pt x="3674698" y="0"/>
                </a:cubicBezTo>
                <a:cubicBezTo>
                  <a:pt x="3893155" y="-18800"/>
                  <a:pt x="4007249" y="153472"/>
                  <a:pt x="4032250" y="357552"/>
                </a:cubicBezTo>
                <a:cubicBezTo>
                  <a:pt x="4039242" y="604788"/>
                  <a:pt x="4021872" y="1233491"/>
                  <a:pt x="4032250" y="1787716"/>
                </a:cubicBezTo>
                <a:cubicBezTo>
                  <a:pt x="4010725" y="2004377"/>
                  <a:pt x="3870374" y="2180781"/>
                  <a:pt x="3674698" y="2145268"/>
                </a:cubicBezTo>
                <a:cubicBezTo>
                  <a:pt x="2941980" y="2188830"/>
                  <a:pt x="1643396" y="2123583"/>
                  <a:pt x="357552" y="2145268"/>
                </a:cubicBezTo>
                <a:cubicBezTo>
                  <a:pt x="166204" y="2148937"/>
                  <a:pt x="-2650" y="1979354"/>
                  <a:pt x="0" y="1787716"/>
                </a:cubicBezTo>
                <a:cubicBezTo>
                  <a:pt x="47515" y="1191406"/>
                  <a:pt x="-94234" y="592927"/>
                  <a:pt x="0" y="357552"/>
                </a:cubicBezTo>
                <a:close/>
              </a:path>
              <a:path w="4032250" h="2145268" stroke="0" extrusionOk="0">
                <a:moveTo>
                  <a:pt x="0" y="357552"/>
                </a:moveTo>
                <a:cubicBezTo>
                  <a:pt x="-5993" y="126815"/>
                  <a:pt x="190997" y="-8210"/>
                  <a:pt x="357552" y="0"/>
                </a:cubicBezTo>
                <a:cubicBezTo>
                  <a:pt x="1637556" y="146914"/>
                  <a:pt x="2663764" y="-153537"/>
                  <a:pt x="3674698" y="0"/>
                </a:cubicBezTo>
                <a:cubicBezTo>
                  <a:pt x="3876673" y="-2678"/>
                  <a:pt x="4007617" y="176610"/>
                  <a:pt x="4032250" y="357552"/>
                </a:cubicBezTo>
                <a:cubicBezTo>
                  <a:pt x="4064096" y="501642"/>
                  <a:pt x="3924855" y="1455950"/>
                  <a:pt x="4032250" y="1787716"/>
                </a:cubicBezTo>
                <a:cubicBezTo>
                  <a:pt x="4070515" y="1981708"/>
                  <a:pt x="3866163" y="2130952"/>
                  <a:pt x="3674698" y="2145268"/>
                </a:cubicBezTo>
                <a:cubicBezTo>
                  <a:pt x="2841830" y="2016722"/>
                  <a:pt x="763722" y="2295244"/>
                  <a:pt x="357552" y="2145268"/>
                </a:cubicBezTo>
                <a:cubicBezTo>
                  <a:pt x="152620" y="2122739"/>
                  <a:pt x="34185" y="1994807"/>
                  <a:pt x="0" y="1787716"/>
                </a:cubicBezTo>
                <a:cubicBezTo>
                  <a:pt x="-51397" y="1391552"/>
                  <a:pt x="45235" y="591656"/>
                  <a:pt x="0" y="35755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35564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Fernández Baroja, M.F., Llopis, A.M., Pablo, C. (2009). </a:t>
            </a:r>
            <a:r>
              <a:rPr lang="es-ES" sz="2000" i="1" dirty="0">
                <a:latin typeface="Arial" panose="020B0604020202020204" pitchFamily="34" charset="0"/>
              </a:rPr>
              <a:t>La dislexia. Origen, diagnóstico y recuperación</a:t>
            </a:r>
            <a:r>
              <a:rPr lang="es-ES" sz="2000" dirty="0">
                <a:latin typeface="Arial" panose="020B0604020202020204" pitchFamily="34" charset="0"/>
              </a:rPr>
              <a:t> (17ª ed.). Madrid: CEPE.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5956" name="Picture 2" descr="http://www.paradox.es/static/img/portadas/_visd_0000JPG00O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228917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4" descr="http://imagenes.espaciologopedico.com/tienda/28/848525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863" y="981075"/>
            <a:ext cx="23812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7675" y="620713"/>
            <a:ext cx="4032250" cy="1728167"/>
          </a:xfrm>
          <a:custGeom>
            <a:avLst/>
            <a:gdLst>
              <a:gd name="connsiteX0" fmla="*/ 0 w 4032250"/>
              <a:gd name="connsiteY0" fmla="*/ 155518 h 1728167"/>
              <a:gd name="connsiteX1" fmla="*/ 155518 w 4032250"/>
              <a:gd name="connsiteY1" fmla="*/ 0 h 1728167"/>
              <a:gd name="connsiteX2" fmla="*/ 3876732 w 4032250"/>
              <a:gd name="connsiteY2" fmla="*/ 0 h 1728167"/>
              <a:gd name="connsiteX3" fmla="*/ 4032250 w 4032250"/>
              <a:gd name="connsiteY3" fmla="*/ 155518 h 1728167"/>
              <a:gd name="connsiteX4" fmla="*/ 4032250 w 4032250"/>
              <a:gd name="connsiteY4" fmla="*/ 1572649 h 1728167"/>
              <a:gd name="connsiteX5" fmla="*/ 3876732 w 4032250"/>
              <a:gd name="connsiteY5" fmla="*/ 1728167 h 1728167"/>
              <a:gd name="connsiteX6" fmla="*/ 155518 w 4032250"/>
              <a:gd name="connsiteY6" fmla="*/ 1728167 h 1728167"/>
              <a:gd name="connsiteX7" fmla="*/ 0 w 4032250"/>
              <a:gd name="connsiteY7" fmla="*/ 1572649 h 1728167"/>
              <a:gd name="connsiteX8" fmla="*/ 0 w 4032250"/>
              <a:gd name="connsiteY8" fmla="*/ 155518 h 172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1728167" fill="none" extrusionOk="0">
                <a:moveTo>
                  <a:pt x="0" y="155518"/>
                </a:moveTo>
                <a:cubicBezTo>
                  <a:pt x="10793" y="65292"/>
                  <a:pt x="64487" y="-2595"/>
                  <a:pt x="155518" y="0"/>
                </a:cubicBezTo>
                <a:cubicBezTo>
                  <a:pt x="1146377" y="70062"/>
                  <a:pt x="3024636" y="5760"/>
                  <a:pt x="3876732" y="0"/>
                </a:cubicBezTo>
                <a:cubicBezTo>
                  <a:pt x="3976387" y="-7486"/>
                  <a:pt x="4030679" y="74664"/>
                  <a:pt x="4032250" y="155518"/>
                </a:cubicBezTo>
                <a:cubicBezTo>
                  <a:pt x="4122676" y="367965"/>
                  <a:pt x="4159565" y="1114033"/>
                  <a:pt x="4032250" y="1572649"/>
                </a:cubicBezTo>
                <a:cubicBezTo>
                  <a:pt x="4027003" y="1649150"/>
                  <a:pt x="3967029" y="1733004"/>
                  <a:pt x="3876732" y="1728167"/>
                </a:cubicBezTo>
                <a:cubicBezTo>
                  <a:pt x="2445325" y="1727284"/>
                  <a:pt x="1601890" y="1818476"/>
                  <a:pt x="155518" y="1728167"/>
                </a:cubicBezTo>
                <a:cubicBezTo>
                  <a:pt x="62363" y="1721893"/>
                  <a:pt x="-5217" y="1655164"/>
                  <a:pt x="0" y="1572649"/>
                </a:cubicBezTo>
                <a:cubicBezTo>
                  <a:pt x="89635" y="1342728"/>
                  <a:pt x="-30347" y="634634"/>
                  <a:pt x="0" y="155518"/>
                </a:cubicBezTo>
                <a:close/>
              </a:path>
              <a:path w="4032250" h="1728167" stroke="0" extrusionOk="0">
                <a:moveTo>
                  <a:pt x="0" y="155518"/>
                </a:moveTo>
                <a:cubicBezTo>
                  <a:pt x="-6150" y="75198"/>
                  <a:pt x="76157" y="-6330"/>
                  <a:pt x="155518" y="0"/>
                </a:cubicBezTo>
                <a:cubicBezTo>
                  <a:pt x="1359316" y="-140414"/>
                  <a:pt x="2873660" y="-5904"/>
                  <a:pt x="3876732" y="0"/>
                </a:cubicBezTo>
                <a:cubicBezTo>
                  <a:pt x="3959765" y="-15428"/>
                  <a:pt x="4034652" y="81064"/>
                  <a:pt x="4032250" y="155518"/>
                </a:cubicBezTo>
                <a:cubicBezTo>
                  <a:pt x="4024070" y="565945"/>
                  <a:pt x="4122217" y="1086092"/>
                  <a:pt x="4032250" y="1572649"/>
                </a:cubicBezTo>
                <a:cubicBezTo>
                  <a:pt x="4033569" y="1675459"/>
                  <a:pt x="3962890" y="1736532"/>
                  <a:pt x="3876732" y="1728167"/>
                </a:cubicBezTo>
                <a:cubicBezTo>
                  <a:pt x="2576775" y="1754539"/>
                  <a:pt x="982058" y="1745060"/>
                  <a:pt x="155518" y="1728167"/>
                </a:cubicBezTo>
                <a:cubicBezTo>
                  <a:pt x="69500" y="1741311"/>
                  <a:pt x="14667" y="1653510"/>
                  <a:pt x="0" y="1572649"/>
                </a:cubicBezTo>
                <a:cubicBezTo>
                  <a:pt x="-4311" y="1424825"/>
                  <a:pt x="-31954" y="638438"/>
                  <a:pt x="0" y="15551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067643952">
                  <a:prstGeom prst="roundRect">
                    <a:avLst>
                      <a:gd name="adj" fmla="val 89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Outon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Ovideo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Programas de intervención con disléxicos. Diseño, implantación y evaluación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(3ª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979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0" t="14700" r="26146" b="15063"/>
          <a:stretch>
            <a:fillRect/>
          </a:stretch>
        </p:blipFill>
        <p:spPr bwMode="auto">
          <a:xfrm>
            <a:off x="1403350" y="2662238"/>
            <a:ext cx="212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4 CuadroTexto"/>
          <p:cNvSpPr txBox="1">
            <a:spLocks noChangeArrowheads="1"/>
          </p:cNvSpPr>
          <p:nvPr/>
        </p:nvSpPr>
        <p:spPr bwMode="auto">
          <a:xfrm>
            <a:off x="4895850" y="4751388"/>
            <a:ext cx="3960813" cy="1804749"/>
          </a:xfrm>
          <a:custGeom>
            <a:avLst/>
            <a:gdLst>
              <a:gd name="connsiteX0" fmla="*/ 0 w 3960813"/>
              <a:gd name="connsiteY0" fmla="*/ 300798 h 1804749"/>
              <a:gd name="connsiteX1" fmla="*/ 300798 w 3960813"/>
              <a:gd name="connsiteY1" fmla="*/ 0 h 1804749"/>
              <a:gd name="connsiteX2" fmla="*/ 3660015 w 3960813"/>
              <a:gd name="connsiteY2" fmla="*/ 0 h 1804749"/>
              <a:gd name="connsiteX3" fmla="*/ 3960813 w 3960813"/>
              <a:gd name="connsiteY3" fmla="*/ 300798 h 1804749"/>
              <a:gd name="connsiteX4" fmla="*/ 3960813 w 3960813"/>
              <a:gd name="connsiteY4" fmla="*/ 1503951 h 1804749"/>
              <a:gd name="connsiteX5" fmla="*/ 3660015 w 3960813"/>
              <a:gd name="connsiteY5" fmla="*/ 1804749 h 1804749"/>
              <a:gd name="connsiteX6" fmla="*/ 300798 w 3960813"/>
              <a:gd name="connsiteY6" fmla="*/ 1804749 h 1804749"/>
              <a:gd name="connsiteX7" fmla="*/ 0 w 3960813"/>
              <a:gd name="connsiteY7" fmla="*/ 1503951 h 1804749"/>
              <a:gd name="connsiteX8" fmla="*/ 0 w 3960813"/>
              <a:gd name="connsiteY8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0813" h="1804749" fill="none" extrusionOk="0">
                <a:moveTo>
                  <a:pt x="0" y="300798"/>
                </a:moveTo>
                <a:cubicBezTo>
                  <a:pt x="2119" y="132757"/>
                  <a:pt x="156768" y="-19977"/>
                  <a:pt x="300798" y="0"/>
                </a:cubicBezTo>
                <a:cubicBezTo>
                  <a:pt x="1632131" y="-41596"/>
                  <a:pt x="3164344" y="-141286"/>
                  <a:pt x="3660015" y="0"/>
                </a:cubicBezTo>
                <a:cubicBezTo>
                  <a:pt x="3840138" y="-10488"/>
                  <a:pt x="3980404" y="143657"/>
                  <a:pt x="3960813" y="300798"/>
                </a:cubicBezTo>
                <a:cubicBezTo>
                  <a:pt x="3878978" y="540064"/>
                  <a:pt x="3933523" y="1133770"/>
                  <a:pt x="3960813" y="1503951"/>
                </a:cubicBezTo>
                <a:cubicBezTo>
                  <a:pt x="3974381" y="1696778"/>
                  <a:pt x="3839923" y="1779044"/>
                  <a:pt x="3660015" y="1804749"/>
                </a:cubicBezTo>
                <a:cubicBezTo>
                  <a:pt x="2818153" y="1871969"/>
                  <a:pt x="1291168" y="1927949"/>
                  <a:pt x="300798" y="1804749"/>
                </a:cubicBezTo>
                <a:cubicBezTo>
                  <a:pt x="136527" y="1774655"/>
                  <a:pt x="11222" y="1692960"/>
                  <a:pt x="0" y="1503951"/>
                </a:cubicBezTo>
                <a:cubicBezTo>
                  <a:pt x="58076" y="902570"/>
                  <a:pt x="78808" y="803254"/>
                  <a:pt x="0" y="300798"/>
                </a:cubicBezTo>
                <a:close/>
              </a:path>
              <a:path w="3960813" h="1804749" stroke="0" extrusionOk="0">
                <a:moveTo>
                  <a:pt x="0" y="300798"/>
                </a:moveTo>
                <a:cubicBezTo>
                  <a:pt x="24543" y="118815"/>
                  <a:pt x="129606" y="-20822"/>
                  <a:pt x="300798" y="0"/>
                </a:cubicBezTo>
                <a:cubicBezTo>
                  <a:pt x="1790685" y="137308"/>
                  <a:pt x="2625147" y="-19998"/>
                  <a:pt x="3660015" y="0"/>
                </a:cubicBezTo>
                <a:cubicBezTo>
                  <a:pt x="3828938" y="1985"/>
                  <a:pt x="3970027" y="128836"/>
                  <a:pt x="3960813" y="300798"/>
                </a:cubicBezTo>
                <a:cubicBezTo>
                  <a:pt x="3853021" y="646097"/>
                  <a:pt x="3991475" y="1084390"/>
                  <a:pt x="3960813" y="1503951"/>
                </a:cubicBezTo>
                <a:cubicBezTo>
                  <a:pt x="3965925" y="1678949"/>
                  <a:pt x="3852389" y="1808455"/>
                  <a:pt x="3660015" y="1804749"/>
                </a:cubicBezTo>
                <a:cubicBezTo>
                  <a:pt x="2617283" y="1720761"/>
                  <a:pt x="1771807" y="1658727"/>
                  <a:pt x="300798" y="1804749"/>
                </a:cubicBezTo>
                <a:cubicBezTo>
                  <a:pt x="143012" y="1797399"/>
                  <a:pt x="-20177" y="1687059"/>
                  <a:pt x="0" y="1503951"/>
                </a:cubicBezTo>
                <a:cubicBezTo>
                  <a:pt x="41147" y="927580"/>
                  <a:pt x="-23573" y="885653"/>
                  <a:pt x="0" y="30079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9737302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Smith, S.L. (2000). </a:t>
            </a:r>
            <a:r>
              <a:rPr lang="es-ES" sz="2000" i="1" dirty="0">
                <a:latin typeface="Arial" panose="020B0604020202020204" pitchFamily="34" charset="0"/>
              </a:rPr>
              <a:t>Sin respuestas simples. Reconozca al niño con problemas del aprendizaje</a:t>
            </a:r>
            <a:r>
              <a:rPr lang="es-ES" sz="2000" dirty="0">
                <a:latin typeface="Arial" panose="020B0604020202020204" pitchFamily="34" charset="0"/>
              </a:rPr>
              <a:t>. Ed. Plaza Mayor.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6981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3375"/>
            <a:ext cx="23447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2 Marcador de contenido"/>
          <p:cNvSpPr>
            <a:spLocks noGrp="1"/>
          </p:cNvSpPr>
          <p:nvPr>
            <p:ph idx="1"/>
          </p:nvPr>
        </p:nvSpPr>
        <p:spPr>
          <a:xfrm>
            <a:off x="673224" y="2586608"/>
            <a:ext cx="3898776" cy="1684783"/>
          </a:xfrm>
          <a:custGeom>
            <a:avLst/>
            <a:gdLst>
              <a:gd name="connsiteX0" fmla="*/ 0 w 3898776"/>
              <a:gd name="connsiteY0" fmla="*/ 280803 h 1684783"/>
              <a:gd name="connsiteX1" fmla="*/ 280803 w 3898776"/>
              <a:gd name="connsiteY1" fmla="*/ 0 h 1684783"/>
              <a:gd name="connsiteX2" fmla="*/ 3617973 w 3898776"/>
              <a:gd name="connsiteY2" fmla="*/ 0 h 1684783"/>
              <a:gd name="connsiteX3" fmla="*/ 3898776 w 3898776"/>
              <a:gd name="connsiteY3" fmla="*/ 280803 h 1684783"/>
              <a:gd name="connsiteX4" fmla="*/ 3898776 w 3898776"/>
              <a:gd name="connsiteY4" fmla="*/ 1403980 h 1684783"/>
              <a:gd name="connsiteX5" fmla="*/ 3617973 w 3898776"/>
              <a:gd name="connsiteY5" fmla="*/ 1684783 h 1684783"/>
              <a:gd name="connsiteX6" fmla="*/ 280803 w 3898776"/>
              <a:gd name="connsiteY6" fmla="*/ 1684783 h 1684783"/>
              <a:gd name="connsiteX7" fmla="*/ 0 w 3898776"/>
              <a:gd name="connsiteY7" fmla="*/ 1403980 h 1684783"/>
              <a:gd name="connsiteX8" fmla="*/ 0 w 3898776"/>
              <a:gd name="connsiteY8" fmla="*/ 280803 h 168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8776" h="1684783" fill="none" extrusionOk="0">
                <a:moveTo>
                  <a:pt x="0" y="280803"/>
                </a:moveTo>
                <a:cubicBezTo>
                  <a:pt x="-15467" y="117941"/>
                  <a:pt x="135381" y="6664"/>
                  <a:pt x="280803" y="0"/>
                </a:cubicBezTo>
                <a:cubicBezTo>
                  <a:pt x="721526" y="-102875"/>
                  <a:pt x="3141144" y="-29927"/>
                  <a:pt x="3617973" y="0"/>
                </a:cubicBezTo>
                <a:cubicBezTo>
                  <a:pt x="3776067" y="-2645"/>
                  <a:pt x="3903815" y="97502"/>
                  <a:pt x="3898776" y="280803"/>
                </a:cubicBezTo>
                <a:cubicBezTo>
                  <a:pt x="3805883" y="664885"/>
                  <a:pt x="3832951" y="1123571"/>
                  <a:pt x="3898776" y="1403980"/>
                </a:cubicBezTo>
                <a:cubicBezTo>
                  <a:pt x="3902040" y="1559926"/>
                  <a:pt x="3769101" y="1667546"/>
                  <a:pt x="3617973" y="1684783"/>
                </a:cubicBezTo>
                <a:cubicBezTo>
                  <a:pt x="2282257" y="1649761"/>
                  <a:pt x="1104851" y="1610074"/>
                  <a:pt x="280803" y="1684783"/>
                </a:cubicBezTo>
                <a:cubicBezTo>
                  <a:pt x="124582" y="1678260"/>
                  <a:pt x="-1623" y="1568857"/>
                  <a:pt x="0" y="1403980"/>
                </a:cubicBezTo>
                <a:cubicBezTo>
                  <a:pt x="29289" y="904390"/>
                  <a:pt x="-77928" y="427293"/>
                  <a:pt x="0" y="280803"/>
                </a:cubicBezTo>
                <a:close/>
              </a:path>
              <a:path w="3898776" h="1684783" stroke="0" extrusionOk="0">
                <a:moveTo>
                  <a:pt x="0" y="280803"/>
                </a:moveTo>
                <a:cubicBezTo>
                  <a:pt x="1261" y="128968"/>
                  <a:pt x="116022" y="-8042"/>
                  <a:pt x="280803" y="0"/>
                </a:cubicBezTo>
                <a:cubicBezTo>
                  <a:pt x="778345" y="163501"/>
                  <a:pt x="2715224" y="163418"/>
                  <a:pt x="3617973" y="0"/>
                </a:cubicBezTo>
                <a:cubicBezTo>
                  <a:pt x="3801685" y="8145"/>
                  <a:pt x="3898174" y="132932"/>
                  <a:pt x="3898776" y="280803"/>
                </a:cubicBezTo>
                <a:cubicBezTo>
                  <a:pt x="3895659" y="821620"/>
                  <a:pt x="3854724" y="1188070"/>
                  <a:pt x="3898776" y="1403980"/>
                </a:cubicBezTo>
                <a:cubicBezTo>
                  <a:pt x="3907653" y="1556792"/>
                  <a:pt x="3752477" y="1675946"/>
                  <a:pt x="3617973" y="1684783"/>
                </a:cubicBezTo>
                <a:cubicBezTo>
                  <a:pt x="2989895" y="1708568"/>
                  <a:pt x="1139298" y="1704716"/>
                  <a:pt x="280803" y="1684783"/>
                </a:cubicBezTo>
                <a:cubicBezTo>
                  <a:pt x="119015" y="1702081"/>
                  <a:pt x="-12050" y="1534346"/>
                  <a:pt x="0" y="1403980"/>
                </a:cubicBezTo>
                <a:cubicBezTo>
                  <a:pt x="82918" y="918506"/>
                  <a:pt x="68986" y="552660"/>
                  <a:pt x="0" y="28080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5742258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Sans, A.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¿Por qué me cuesta tanto aprender? Trastornos del aprendizaje.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Barcelona: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Edebé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8003" name="Picture 2" descr="http://ecx.images-amazon.com/images/I/41Z0OWIF4jL._SY3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4737"/>
            <a:ext cx="27368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 rtlCol="0">
            <a:normAutofit fontScale="550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Orjales</a:t>
            </a:r>
            <a:r>
              <a:rPr lang="es-ES" dirty="0"/>
              <a:t> Villar, I ( 1998). Déficit de atención con </a:t>
            </a:r>
            <a:r>
              <a:rPr lang="es-ES" dirty="0" err="1"/>
              <a:t>hipercatividad</a:t>
            </a:r>
            <a:r>
              <a:rPr lang="es-ES" dirty="0"/>
              <a:t>. Manual para padres y educadores (18º edición). Madrid. CEPE.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Lora Espinosa, A., &amp; Díaz Aguilar, M. (2013). Trastornos de aprendizaje en el niño con TDAH. </a:t>
            </a:r>
            <a:r>
              <a:rPr lang="es-ES" i="1" dirty="0"/>
              <a:t>Curso de Actualización Pediátrica</a:t>
            </a:r>
            <a:r>
              <a:rPr lang="es-ES" dirty="0"/>
              <a:t> (pp. 23-36). Madrid: Exlibris Ediciones.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Portellano</a:t>
            </a:r>
            <a:r>
              <a:rPr lang="es-ES" dirty="0"/>
              <a:t> Pérez, J.A. (2007). </a:t>
            </a:r>
            <a:r>
              <a:rPr lang="es-ES" i="1" dirty="0"/>
              <a:t>La </a:t>
            </a:r>
            <a:r>
              <a:rPr lang="es-ES" i="1" dirty="0" err="1"/>
              <a:t>disgrafía</a:t>
            </a:r>
            <a:r>
              <a:rPr lang="es-ES" i="1" dirty="0"/>
              <a:t>. Concepto, diagnóstico y tratamiento</a:t>
            </a:r>
            <a:r>
              <a:rPr lang="es-ES" dirty="0"/>
              <a:t> (8ª ed.)</a:t>
            </a:r>
            <a:r>
              <a:rPr lang="es-ES" i="1" dirty="0"/>
              <a:t>.</a:t>
            </a:r>
            <a:r>
              <a:rPr lang="es-ES" dirty="0"/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Rodríguez </a:t>
            </a:r>
            <a:r>
              <a:rPr lang="es-ES" dirty="0" err="1"/>
              <a:t>Jorrin</a:t>
            </a:r>
            <a:r>
              <a:rPr lang="es-ES" dirty="0"/>
              <a:t>, D. (2013). </a:t>
            </a:r>
            <a:r>
              <a:rPr lang="es-ES" i="1" dirty="0"/>
              <a:t>La </a:t>
            </a:r>
            <a:r>
              <a:rPr lang="es-ES" i="1" dirty="0" err="1"/>
              <a:t>disortografía</a:t>
            </a:r>
            <a:r>
              <a:rPr lang="es-ES" i="1" dirty="0"/>
              <a:t>. Prevención y corrección</a:t>
            </a:r>
            <a:r>
              <a:rPr lang="es-ES" dirty="0"/>
              <a:t> (8ª ed.). Madrid: CEPE.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Integratek</a:t>
            </a:r>
            <a:r>
              <a:rPr lang="es-ES" dirty="0"/>
              <a:t>. </a:t>
            </a:r>
            <a:r>
              <a:rPr lang="es-ES" i="1" dirty="0"/>
              <a:t>Barcelona.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i="1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Plataformas de internet,</a:t>
            </a:r>
            <a:r>
              <a:rPr lang="es-ES" i="1" dirty="0"/>
              <a:t> </a:t>
            </a:r>
            <a:r>
              <a:rPr lang="es-ES" i="1" dirty="0" err="1"/>
              <a:t>Disgrafía</a:t>
            </a:r>
            <a:r>
              <a:rPr lang="es-ES" dirty="0"/>
              <a:t>. Ladislexia.net, orientación </a:t>
            </a:r>
            <a:r>
              <a:rPr lang="es-ES" dirty="0" err="1"/>
              <a:t>andujar</a:t>
            </a:r>
            <a:r>
              <a:rPr lang="es-ES" dirty="0"/>
              <a:t>, </a:t>
            </a:r>
            <a:r>
              <a:rPr lang="es-ES" dirty="0" err="1"/>
              <a:t>pinterest</a:t>
            </a:r>
            <a:r>
              <a:rPr lang="es-ES" dirty="0"/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1187450" y="1161256"/>
            <a:ext cx="6769100" cy="45354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neno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aprende da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maneira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que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ensinamos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¿PODEMOS ENSINARLLE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ÉL APRENDE?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3137</TotalTime>
  <Words>2189</Words>
  <Application>Microsoft Office PowerPoint</Application>
  <PresentationFormat>Presentación en pantalla (4:3)</PresentationFormat>
  <Paragraphs>431</Paragraphs>
  <Slides>100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01" baseType="lpstr">
      <vt:lpstr>Tema de Office</vt:lpstr>
      <vt:lpstr>TDAH E DIFICULTADES ESPECÍFICAS DO APRENDIZAXE</vt:lpstr>
      <vt:lpstr>Diapositiva 2</vt:lpstr>
      <vt:lpstr>Diapositiva 3</vt:lpstr>
      <vt:lpstr>Dificultades no aprendizaxe</vt:lpstr>
      <vt:lpstr>Diapositiva 5</vt:lpstr>
      <vt:lpstr>A DISLEXIA É… </vt:lpstr>
      <vt:lpstr>CARACTERÍSTICAS</vt:lpstr>
      <vt:lpstr>Diapositiva 8</vt:lpstr>
      <vt:lpstr>Diapositiva 9</vt:lpstr>
      <vt:lpstr>CARACTERÍSTICAS</vt:lpstr>
      <vt:lpstr>Diapositiva 11</vt:lpstr>
      <vt:lpstr>CARACTERÍSTICAS</vt:lpstr>
      <vt:lpstr>Diapositiva 13</vt:lpstr>
      <vt:lpstr>Diapositiva 14</vt:lpstr>
      <vt:lpstr>Diapositiva 15</vt:lpstr>
      <vt:lpstr>ADAPTACIÓNS</vt:lpstr>
      <vt:lpstr>ADAPTACIÓNS:</vt:lpstr>
      <vt:lpstr>RECURSOs  PARA o  AULA </vt:lpstr>
      <vt:lpstr>Diapositiva 19</vt:lpstr>
      <vt:lpstr> </vt:lpstr>
      <vt:lpstr> </vt:lpstr>
      <vt:lpstr> </vt:lpstr>
      <vt:lpstr>Diapositiva 23</vt:lpstr>
      <vt:lpstr>Diapositiva 24</vt:lpstr>
      <vt:lpstr>Diapositiva 25</vt:lpstr>
      <vt:lpstr>Diapositiva 26</vt:lpstr>
      <vt:lpstr>MODELOS </vt:lpstr>
      <vt:lpstr>1.</vt:lpstr>
      <vt:lpstr>Diapositiva 29</vt:lpstr>
      <vt:lpstr>Diapositiva 30</vt:lpstr>
      <vt:lpstr>Diapositiva 31</vt:lpstr>
      <vt:lpstr>QUE É A DISCALCULIA?</vt:lpstr>
      <vt:lpstr>Diapositiva 33</vt:lpstr>
      <vt:lpstr>DETECCIÓN NA AULA</vt:lpstr>
      <vt:lpstr>¡!</vt:lpstr>
      <vt:lpstr>ADAPTACIÓNS E ESTRATEXIAS</vt:lpstr>
      <vt:lpstr>Diapositiva 37</vt:lpstr>
      <vt:lpstr>Diapositiva 38</vt:lpstr>
      <vt:lpstr>Diapositiva 39</vt:lpstr>
      <vt:lpstr>RECURSOs PARA o   AULA </vt:lpstr>
      <vt:lpstr>Conceptos</vt:lpstr>
      <vt:lpstr>OPERACIÓNS: </vt:lpstr>
      <vt:lpstr>Diapositiva 43</vt:lpstr>
      <vt:lpstr> </vt:lpstr>
      <vt:lpstr>Diapositiva 45</vt:lpstr>
      <vt:lpstr>Diapositiva 46</vt:lpstr>
      <vt:lpstr>Diapositiva 47</vt:lpstr>
      <vt:lpstr>ADAPTACIÓNS</vt:lpstr>
      <vt:lpstr>Diapositiva 49</vt:lpstr>
      <vt:lpstr>MODELOS</vt:lpstr>
      <vt:lpstr>Diapositiva 51</vt:lpstr>
      <vt:lpstr>Diapositiva 52</vt:lpstr>
      <vt:lpstr>Diapositiva 53</vt:lpstr>
      <vt:lpstr>DISORTOGRAFÍA …</vt:lpstr>
      <vt:lpstr>Diapositiva 55</vt:lpstr>
      <vt:lpstr>Diapositiva 56</vt:lpstr>
      <vt:lpstr>Diapositiva 57</vt:lpstr>
      <vt:lpstr>DETECCIÓN NA AULA</vt:lpstr>
      <vt:lpstr>ADAPTACIÓNS E ESTRATEXIAS</vt:lpstr>
      <vt:lpstr>Diapositiva 60</vt:lpstr>
      <vt:lpstr>RECURSOs PARA o   AULA </vt:lpstr>
      <vt:lpstr>Diapositiva 62</vt:lpstr>
      <vt:lpstr>Diapositiva 63</vt:lpstr>
      <vt:lpstr>Diapositiva 64</vt:lpstr>
      <vt:lpstr>RECURSOS </vt:lpstr>
      <vt:lpstr>RECURSOS </vt:lpstr>
      <vt:lpstr>RECURSOS </vt:lpstr>
      <vt:lpstr>MODELO</vt:lpstr>
      <vt:lpstr>DISORTOGRAFÍA </vt:lpstr>
      <vt:lpstr>Diapositiva 70</vt:lpstr>
      <vt:lpstr>Diapositiva 71</vt:lpstr>
      <vt:lpstr>Diapositiva 72</vt:lpstr>
      <vt:lpstr>Diapositiva 73</vt:lpstr>
      <vt:lpstr>Diapositiva 74</vt:lpstr>
      <vt:lpstr>QUE É A DISGRAFÍA?</vt:lpstr>
      <vt:lpstr>Diapositiva 76</vt:lpstr>
      <vt:lpstr>DETECCIÓN NA AULA</vt:lpstr>
      <vt:lpstr>ADAPTACIÓNS E ESTRATEXIAS</vt:lpstr>
      <vt:lpstr>Diapositiva 79</vt:lpstr>
      <vt:lpstr>Diapositiva 80</vt:lpstr>
      <vt:lpstr>RECURSOs PARA o  AULA </vt:lpstr>
      <vt:lpstr>Diapositiva 82</vt:lpstr>
      <vt:lpstr>MODELOS </vt:lpstr>
      <vt:lpstr>Disgrafía  </vt:lpstr>
      <vt:lpstr>Disgrafía  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Bibliografía recomendada</vt:lpstr>
      <vt:lpstr>Diapositiva 95</vt:lpstr>
      <vt:lpstr>Diapositiva 96</vt:lpstr>
      <vt:lpstr>Diapositiva 97</vt:lpstr>
      <vt:lpstr>BIBLIOGRAFÍA</vt:lpstr>
      <vt:lpstr>Diapositiva 99</vt:lpstr>
      <vt:lpstr>GRAZAS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PALO Y OCTA</cp:lastModifiedBy>
  <cp:revision>287</cp:revision>
  <dcterms:modified xsi:type="dcterms:W3CDTF">2019-10-16T12:32:17Z</dcterms:modified>
</cp:coreProperties>
</file>