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Bradley Hand ITC" pitchFamily="66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4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04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43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18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88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58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9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51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34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47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9C42-9BC1-412A-B29A-45A3C661BEF3}" type="datetimeFigureOut">
              <a:rPr lang="es-ES" smtClean="0"/>
              <a:t>23/02/2019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9266-2B74-414F-B4CA-5A159F24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3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5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860032" y="2204863"/>
            <a:ext cx="3409900" cy="317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s-ES" dirty="0" smtClean="0">
                <a:latin typeface="Adobe Gothic Std B" pitchFamily="34" charset="-128"/>
                <a:ea typeface="Adobe Gothic Std B" pitchFamily="34" charset="-128"/>
              </a:rPr>
              <a:t>UN DENTE EN </a:t>
            </a:r>
            <a:r>
              <a:rPr lang="gl-ES" dirty="0" err="1" smtClean="0">
                <a:latin typeface="Adobe Gothic Std B" pitchFamily="34" charset="-128"/>
                <a:ea typeface="Adobe Gothic Std B" pitchFamily="34" charset="-128"/>
              </a:rPr>
              <a:t>COCACOLA</a:t>
            </a:r>
            <a:endParaRPr lang="gl-E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661248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5589240"/>
            <a:ext cx="7488832" cy="69492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#</a:t>
            </a:r>
            <a:r>
              <a:rPr lang="gl-ES" sz="2000" dirty="0" err="1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PRIMEIROSEXPERIMENTOSPONTEVEDRA</a:t>
            </a:r>
            <a:endParaRPr lang="gl-ES" sz="20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r="13244"/>
          <a:stretch/>
        </p:blipFill>
        <p:spPr>
          <a:xfrm>
            <a:off x="3310498" y="3725713"/>
            <a:ext cx="1413902" cy="14390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34" y="2321986"/>
            <a:ext cx="1714564" cy="279189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23528" y="1556792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7 CuadroTexto"/>
          <p:cNvSpPr txBox="1"/>
          <p:nvPr/>
        </p:nvSpPr>
        <p:spPr>
          <a:xfrm>
            <a:off x="4992712" y="233646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>
                <a:latin typeface="Adobe Caslon Pro" pitchFamily="18" charset="0"/>
              </a:rPr>
              <a:t>Unha experiencia científica desenvolvida no </a:t>
            </a:r>
            <a:r>
              <a:rPr lang="gl-ES" dirty="0" err="1" smtClean="0">
                <a:latin typeface="Adobe Caslon Pro" pitchFamily="18" charset="0"/>
              </a:rPr>
              <a:t>CEIP</a:t>
            </a:r>
            <a:r>
              <a:rPr lang="gl-ES" dirty="0" smtClean="0">
                <a:latin typeface="Adobe Caslon Pro" pitchFamily="18" charset="0"/>
              </a:rPr>
              <a:t> de Cabanas (</a:t>
            </a:r>
            <a:r>
              <a:rPr lang="gl-ES" dirty="0" err="1" smtClean="0">
                <a:latin typeface="Adobe Caslon Pro" pitchFamily="18" charset="0"/>
              </a:rPr>
              <a:t>Salcedo</a:t>
            </a:r>
            <a:r>
              <a:rPr lang="gl-ES" dirty="0" smtClean="0">
                <a:latin typeface="Adobe Caslon Pro" pitchFamily="18" charset="0"/>
              </a:rPr>
              <a:t>, Pontevedra) en febreiro de 2019</a:t>
            </a:r>
            <a:endParaRPr lang="gl-ES" dirty="0">
              <a:latin typeface="Adobe Caslon Pro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860032" y="4797152"/>
            <a:ext cx="3409900" cy="585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9" name="8 CuadroTexto"/>
          <p:cNvSpPr txBox="1"/>
          <p:nvPr/>
        </p:nvSpPr>
        <p:spPr>
          <a:xfrm>
            <a:off x="5129088" y="49411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>
                <a:latin typeface="Adobe Caslon Pro" pitchFamily="18" charset="0"/>
              </a:rPr>
              <a:t>Alba </a:t>
            </a:r>
            <a:r>
              <a:rPr lang="gl-ES" dirty="0" err="1" smtClean="0">
                <a:latin typeface="Adobe Caslon Pro" pitchFamily="18" charset="0"/>
              </a:rPr>
              <a:t>Blanco</a:t>
            </a:r>
            <a:endParaRPr lang="gl-E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8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gl-ES" dirty="0" smtClean="0"/>
              <a:t>Materiais</a:t>
            </a: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751512" cy="316767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55576" y="2132856"/>
            <a:ext cx="2528321" cy="3442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gl-ES" dirty="0" smtClean="0"/>
              <a:t>Un dente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gl-ES" dirty="0" smtClean="0"/>
              <a:t>Un vaso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gl-ES" dirty="0" smtClean="0"/>
              <a:t>Un refresco de cola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gl-ES" dirty="0" smtClean="0"/>
              <a:t>Unha culler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gl-ES" dirty="0" smtClean="0"/>
              <a:t>Unha ficha de rexistro</a:t>
            </a:r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>
            <a:off x="0" y="6309320"/>
            <a:ext cx="9144000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3044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gl-ES" dirty="0" smtClean="0"/>
              <a:t>1. Presentación e hipótese</a:t>
            </a:r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>
            <a:off x="0" y="6309320"/>
            <a:ext cx="9144000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4065" r="12543" b="1317"/>
          <a:stretch/>
        </p:blipFill>
        <p:spPr>
          <a:xfrm>
            <a:off x="3563888" y="1700808"/>
            <a:ext cx="5400600" cy="44589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5771" r="10888" b="5450"/>
          <a:stretch/>
        </p:blipFill>
        <p:spPr>
          <a:xfrm>
            <a:off x="395536" y="1628800"/>
            <a:ext cx="2903042" cy="456804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559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gl-ES" dirty="0" smtClean="0"/>
              <a:t>2. Observación e rexistro</a:t>
            </a:r>
            <a:endParaRPr lang="gl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25131"/>
          <a:stretch/>
        </p:blipFill>
        <p:spPr>
          <a:xfrm>
            <a:off x="277885" y="3251913"/>
            <a:ext cx="3672408" cy="169603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1" t="42783" r="18700" b="16056"/>
          <a:stretch/>
        </p:blipFill>
        <p:spPr>
          <a:xfrm>
            <a:off x="4067945" y="1556791"/>
            <a:ext cx="4824536" cy="338607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28443"/>
          <a:stretch/>
        </p:blipFill>
        <p:spPr>
          <a:xfrm>
            <a:off x="277885" y="1558967"/>
            <a:ext cx="3672408" cy="159852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58" b="54594"/>
          <a:stretch/>
        </p:blipFill>
        <p:spPr>
          <a:xfrm>
            <a:off x="277884" y="5051435"/>
            <a:ext cx="8614596" cy="118587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20443829">
            <a:off x="6744179" y="5338710"/>
            <a:ext cx="205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5400" b="1" dirty="0" smtClean="0">
                <a:solidFill>
                  <a:schemeClr val="bg1"/>
                </a:solidFill>
                <a:latin typeface="Bradley Hand ITC" pitchFamily="66" charset="0"/>
              </a:rPr>
              <a:t>DÍA 1</a:t>
            </a:r>
            <a:endParaRPr lang="gl-ES" sz="54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2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 b="53705"/>
          <a:stretch/>
        </p:blipFill>
        <p:spPr>
          <a:xfrm>
            <a:off x="179512" y="4935526"/>
            <a:ext cx="8712558" cy="12720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gl-ES" dirty="0" smtClean="0"/>
              <a:t>2. Observación e rexistro</a:t>
            </a:r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>
            <a:off x="0" y="6309320"/>
            <a:ext cx="9144000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4 CuadroTexto"/>
          <p:cNvSpPr txBox="1"/>
          <p:nvPr/>
        </p:nvSpPr>
        <p:spPr>
          <a:xfrm rot="20443829">
            <a:off x="6611062" y="5361121"/>
            <a:ext cx="205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5400" b="1" dirty="0" smtClean="0">
                <a:solidFill>
                  <a:schemeClr val="bg1"/>
                </a:solidFill>
                <a:latin typeface="Bradley Hand ITC" pitchFamily="66" charset="0"/>
              </a:rPr>
              <a:t>DÍA </a:t>
            </a:r>
            <a:r>
              <a:rPr lang="gl-ES" sz="5400" b="1" i="1" dirty="0" smtClean="0">
                <a:solidFill>
                  <a:schemeClr val="bg1"/>
                </a:solidFill>
                <a:latin typeface="Bradley Hand ITC" pitchFamily="66" charset="0"/>
              </a:rPr>
              <a:t>2</a:t>
            </a:r>
            <a:endParaRPr lang="gl-ES" sz="5400" b="1" i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5" t="42253" r="6700" b="8001"/>
          <a:stretch/>
        </p:blipFill>
        <p:spPr>
          <a:xfrm>
            <a:off x="4398024" y="1558967"/>
            <a:ext cx="4494046" cy="327255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20" r="7326" b="20040"/>
          <a:stretch/>
        </p:blipFill>
        <p:spPr>
          <a:xfrm>
            <a:off x="179512" y="1556792"/>
            <a:ext cx="4059093" cy="188031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3" r="24328" b="36359"/>
          <a:stretch/>
        </p:blipFill>
        <p:spPr>
          <a:xfrm>
            <a:off x="179512" y="3531320"/>
            <a:ext cx="4059093" cy="13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8" b="53432"/>
          <a:stretch/>
        </p:blipFill>
        <p:spPr>
          <a:xfrm>
            <a:off x="200683" y="4821090"/>
            <a:ext cx="8691797" cy="141622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gl-ES" dirty="0" smtClean="0"/>
              <a:t>2. Observación e rexistro</a:t>
            </a:r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>
            <a:off x="0" y="6309320"/>
            <a:ext cx="9144000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4 CuadroTexto"/>
          <p:cNvSpPr txBox="1"/>
          <p:nvPr/>
        </p:nvSpPr>
        <p:spPr>
          <a:xfrm rot="20443829">
            <a:off x="6611062" y="5326077"/>
            <a:ext cx="205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5400" b="1" dirty="0" smtClean="0">
                <a:solidFill>
                  <a:schemeClr val="bg1"/>
                </a:solidFill>
                <a:latin typeface="Bradley Hand ITC" pitchFamily="66" charset="0"/>
              </a:rPr>
              <a:t>DÍA </a:t>
            </a:r>
            <a:r>
              <a:rPr lang="gl-ES" sz="5400" b="1" i="1" dirty="0" smtClean="0">
                <a:solidFill>
                  <a:schemeClr val="bg1"/>
                </a:solidFill>
                <a:latin typeface="Bradley Hand ITC" pitchFamily="66" charset="0"/>
              </a:rPr>
              <a:t>3</a:t>
            </a:r>
            <a:endParaRPr lang="gl-ES" sz="5400" b="1" i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8322" r="41794" b="4003"/>
          <a:stretch/>
        </p:blipFill>
        <p:spPr>
          <a:xfrm>
            <a:off x="186408" y="1495104"/>
            <a:ext cx="3193960" cy="327255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0526" r="20155" b="3801"/>
          <a:stretch/>
        </p:blipFill>
        <p:spPr>
          <a:xfrm>
            <a:off x="4801158" y="1495104"/>
            <a:ext cx="4091322" cy="326246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r="20490" b="10730"/>
          <a:stretch/>
        </p:blipFill>
        <p:spPr>
          <a:xfrm>
            <a:off x="3460222" y="1500150"/>
            <a:ext cx="1271745" cy="32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gl-ES" dirty="0" smtClean="0"/>
              <a:t>3. Conclusións e reflexión</a:t>
            </a:r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>
            <a:off x="0" y="6309320"/>
            <a:ext cx="9144000" cy="144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168352" cy="448118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168352" cy="44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8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71</Words>
  <Application>Microsoft Office PowerPoint</Application>
  <PresentationFormat>Presentación en pantalla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Bradley Hand ITC</vt:lpstr>
      <vt:lpstr>Adobe Gothic Std B</vt:lpstr>
      <vt:lpstr>Adobe Caslon Pro</vt:lpstr>
      <vt:lpstr>Calibri</vt:lpstr>
      <vt:lpstr>Tema de Office</vt:lpstr>
      <vt:lpstr>UN DENTE EN COCACOLA</vt:lpstr>
      <vt:lpstr>Materiais</vt:lpstr>
      <vt:lpstr>1. Presentación e hipótese</vt:lpstr>
      <vt:lpstr>2. Observación e rexistro</vt:lpstr>
      <vt:lpstr>2. Observación e rexistro</vt:lpstr>
      <vt:lpstr>2. Observación e rexistro</vt:lpstr>
      <vt:lpstr>3. Conclusións e reflexión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DENTE EN COCACOLA</dc:title>
  <dc:creator>Alba</dc:creator>
  <cp:lastModifiedBy>Alba</cp:lastModifiedBy>
  <cp:revision>11</cp:revision>
  <dcterms:created xsi:type="dcterms:W3CDTF">2019-02-23T07:19:07Z</dcterms:created>
  <dcterms:modified xsi:type="dcterms:W3CDTF">2019-02-23T08:33:35Z</dcterms:modified>
</cp:coreProperties>
</file>