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6794-84D8-482D-87ED-2992796AA913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6283-075B-4607-8449-7F69AA5D03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0722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6794-84D8-482D-87ED-2992796AA913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6283-075B-4607-8449-7F69AA5D03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8875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6794-84D8-482D-87ED-2992796AA913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6283-075B-4607-8449-7F69AA5D03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6342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6794-84D8-482D-87ED-2992796AA913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6283-075B-4607-8449-7F69AA5D03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2860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6794-84D8-482D-87ED-2992796AA913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6283-075B-4607-8449-7F69AA5D03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488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6794-84D8-482D-87ED-2992796AA913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6283-075B-4607-8449-7F69AA5D03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1770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6794-84D8-482D-87ED-2992796AA913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6283-075B-4607-8449-7F69AA5D03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152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6794-84D8-482D-87ED-2992796AA913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6283-075B-4607-8449-7F69AA5D03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889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6794-84D8-482D-87ED-2992796AA913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6283-075B-4607-8449-7F69AA5D03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3873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6794-84D8-482D-87ED-2992796AA913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6283-075B-4607-8449-7F69AA5D03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5081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C6794-84D8-482D-87ED-2992796AA913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6283-075B-4607-8449-7F69AA5D03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0749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C6794-84D8-482D-87ED-2992796AA913}" type="datetimeFigureOut">
              <a:rPr lang="es-ES" smtClean="0"/>
              <a:t>03/02/2019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86283-075B-4607-8449-7F69AA5D03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690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34968" t="45833" r="35219" b="9500"/>
          <a:stretch/>
        </p:blipFill>
        <p:spPr>
          <a:xfrm>
            <a:off x="2617469" y="205740"/>
            <a:ext cx="7160981" cy="603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410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28031" t="24834" r="27625" b="17667"/>
          <a:stretch/>
        </p:blipFill>
        <p:spPr>
          <a:xfrm>
            <a:off x="1521416" y="320040"/>
            <a:ext cx="9279934" cy="6768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638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27562" t="24668" r="26969" b="19166"/>
          <a:stretch/>
        </p:blipFill>
        <p:spPr>
          <a:xfrm>
            <a:off x="1123260" y="137160"/>
            <a:ext cx="9769530" cy="678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3190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alba</dc:creator>
  <cp:lastModifiedBy>alba</cp:lastModifiedBy>
  <cp:revision>3</cp:revision>
  <dcterms:created xsi:type="dcterms:W3CDTF">2019-02-03T18:50:23Z</dcterms:created>
  <dcterms:modified xsi:type="dcterms:W3CDTF">2019-02-03T19:22:08Z</dcterms:modified>
</cp:coreProperties>
</file>